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Ex1.xml" ContentType="application/vnd.ms-office.chartex+xml"/>
  <Override PartName="/ppt/charts/style2.xml" ContentType="application/vnd.ms-office.chartstyle+xml"/>
  <Override PartName="/ppt/charts/colors2.xml" ContentType="application/vnd.ms-office.chartcolorstyl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charts/chart3.xml" ContentType="application/vnd.openxmlformats-officedocument.drawingml.chart+xml"/>
  <Override PartName="/ppt/charts/style4.xml" ContentType="application/vnd.ms-office.chartstyle+xml"/>
  <Override PartName="/ppt/charts/colors4.xml" ContentType="application/vnd.ms-office.chartcolorstyl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charts/chart8.xml" ContentType="application/vnd.openxmlformats-officedocument.drawingml.chart+xml"/>
  <Override PartName="/ppt/charts/style9.xml" ContentType="application/vnd.ms-office.chartstyle+xml"/>
  <Override PartName="/ppt/charts/colors9.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CC6D6"/>
    <a:srgbClr val="344529"/>
    <a:srgbClr val="2B3922"/>
    <a:srgbClr val="2E3722"/>
    <a:srgbClr val="FCF7F1"/>
    <a:srgbClr val="B8D233"/>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19" autoAdjust="0"/>
  </p:normalViewPr>
  <p:slideViewPr>
    <p:cSldViewPr snapToGrid="0">
      <p:cViewPr varScale="1">
        <p:scale>
          <a:sx n="68" d="100"/>
          <a:sy n="68" d="100"/>
        </p:scale>
        <p:origin x="9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Khizar\Desktop\Excel%20Dashboarding%20Project\Athletes%20Earning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Khizar\Desktop\Excel%20Dashboarding%20Project\Athletes%20Earnings.xlsx" TargetMode="External"/><Relationship Id="rId2" Type="http://schemas.microsoft.com/office/2011/relationships/chartColorStyle" Target="colors3.xml"/><Relationship Id="rId1" Type="http://schemas.microsoft.com/office/2011/relationships/chartStyle" Target="style3.xml"/></Relationships>
</file>

<file path=ppt/charts/_rels/chart3.xml.rels><?xml version="1.0" encoding="UTF-8" standalone="yes"?>
<Relationships xmlns="http://schemas.openxmlformats.org/package/2006/relationships"><Relationship Id="rId3" Type="http://schemas.openxmlformats.org/officeDocument/2006/relationships/oleObject" Target="file:///C:\Users\Khizar\Desktop\Excel%20Dashboarding%20Project\Athletes%20Earnings.xlsx" TargetMode="External"/><Relationship Id="rId2" Type="http://schemas.microsoft.com/office/2011/relationships/chartColorStyle" Target="colors4.xml"/><Relationship Id="rId1" Type="http://schemas.microsoft.com/office/2011/relationships/chartStyle" Target="style4.xml"/></Relationships>
</file>

<file path=ppt/charts/_rels/chart4.xml.rels><?xml version="1.0" encoding="UTF-8" standalone="yes"?>
<Relationships xmlns="http://schemas.openxmlformats.org/package/2006/relationships"><Relationship Id="rId3" Type="http://schemas.openxmlformats.org/officeDocument/2006/relationships/oleObject" Target="file:///C:\Users\Khizar\Desktop\Excel%20Dashboarding%20Project\Athletes%20Earnings.xlsx" TargetMode="External"/><Relationship Id="rId2" Type="http://schemas.microsoft.com/office/2011/relationships/chartColorStyle" Target="colors5.xml"/><Relationship Id="rId1" Type="http://schemas.microsoft.com/office/2011/relationships/chartStyle" Target="style5.xml"/></Relationships>
</file>

<file path=ppt/charts/_rels/chart5.xml.rels><?xml version="1.0" encoding="UTF-8" standalone="yes"?>
<Relationships xmlns="http://schemas.openxmlformats.org/package/2006/relationships"><Relationship Id="rId3" Type="http://schemas.openxmlformats.org/officeDocument/2006/relationships/oleObject" Target="file:///C:\Users\Khizar\Desktop\Excel%20Dashboarding%20Project\Athletes%20Earnings.xlsx" TargetMode="External"/><Relationship Id="rId2" Type="http://schemas.microsoft.com/office/2011/relationships/chartColorStyle" Target="colors6.xml"/><Relationship Id="rId1" Type="http://schemas.microsoft.com/office/2011/relationships/chartStyle" Target="style6.xml"/></Relationships>
</file>

<file path=ppt/charts/_rels/chart6.xml.rels><?xml version="1.0" encoding="UTF-8" standalone="yes"?>
<Relationships xmlns="http://schemas.openxmlformats.org/package/2006/relationships"><Relationship Id="rId3" Type="http://schemas.openxmlformats.org/officeDocument/2006/relationships/oleObject" Target="file:///C:\Users\Khizar\Desktop\Excel%20Dashboarding%20Project\Athletes%20Earnings.xlsx" TargetMode="External"/><Relationship Id="rId2" Type="http://schemas.microsoft.com/office/2011/relationships/chartColorStyle" Target="colors7.xml"/><Relationship Id="rId1" Type="http://schemas.microsoft.com/office/2011/relationships/chartStyle" Target="style7.xml"/></Relationships>
</file>

<file path=ppt/charts/_rels/chart7.xml.rels><?xml version="1.0" encoding="UTF-8" standalone="yes"?>
<Relationships xmlns="http://schemas.openxmlformats.org/package/2006/relationships"><Relationship Id="rId3" Type="http://schemas.openxmlformats.org/officeDocument/2006/relationships/oleObject" Target="file:///C:\Users\Khizar\Desktop\Excel%20Dashboarding%20Project\Athletes%20Earnings.xlsx" TargetMode="External"/><Relationship Id="rId2" Type="http://schemas.microsoft.com/office/2011/relationships/chartColorStyle" Target="colors8.xml"/><Relationship Id="rId1" Type="http://schemas.microsoft.com/office/2011/relationships/chartStyle" Target="style8.xml"/></Relationships>
</file>

<file path=ppt/charts/_rels/chart8.xml.rels><?xml version="1.0" encoding="UTF-8" standalone="yes"?>
<Relationships xmlns="http://schemas.openxmlformats.org/package/2006/relationships"><Relationship Id="rId3" Type="http://schemas.openxmlformats.org/officeDocument/2006/relationships/oleObject" Target="file:///C:\Users\Khizar\Desktop\Excel%20Dashboarding%20Project\Athletes%20Earnings.xlsx" TargetMode="External"/><Relationship Id="rId2" Type="http://schemas.microsoft.com/office/2011/relationships/chartColorStyle" Target="colors9.xml"/><Relationship Id="rId1" Type="http://schemas.microsoft.com/office/2011/relationships/chartStyle" Target="style9.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Khizar\Desktop\Excel%20Dashboarding%20Project\Athletes%20Earning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[Athletes Earnings.xlsx]Pivot Tables!PivotTable2</c:name>
    <c:fmtId val="8"/>
  </c:pivotSource>
  <c:chart>
    <c:title>
      <c:tx>
        <c:rich>
          <a:bodyPr rot="0" spcFirstLastPara="1" vertOverflow="ellipsis" vert="horz" wrap="square" anchor="ctr" anchorCtr="1"/>
          <a:lstStyle/>
          <a:p>
            <a:pPr>
              <a:defRPr sz="2200" b="1" i="0" u="none" strike="noStrike" kern="1200" cap="all" spc="50" baseline="0">
                <a:solidFill>
                  <a:schemeClr val="tx1">
                    <a:lumMod val="65000"/>
                    <a:lumOff val="35000"/>
                  </a:schemeClr>
                </a:solidFill>
                <a:latin typeface="+mn-lt"/>
                <a:ea typeface="+mn-ea"/>
                <a:cs typeface="+mn-cs"/>
              </a:defRPr>
            </a:pPr>
            <a:r>
              <a:rPr lang="en-US" dirty="0"/>
              <a:t>Highest</a:t>
            </a:r>
            <a:r>
              <a:rPr lang="en-US" baseline="0" dirty="0"/>
              <a:t> paid athletes-</a:t>
            </a:r>
            <a:r>
              <a:rPr lang="en-US" dirty="0"/>
              <a:t> Total Earnings</a:t>
            </a:r>
          </a:p>
        </c:rich>
      </c:tx>
      <c:overlay val="0"/>
      <c:spPr>
        <a:noFill/>
        <a:ln>
          <a:noFill/>
        </a:ln>
        <a:effectLst/>
      </c:spPr>
      <c:txPr>
        <a:bodyPr rot="0" spcFirstLastPara="1" vertOverflow="ellipsis" vert="horz" wrap="square" anchor="ctr" anchorCtr="1"/>
        <a:lstStyle/>
        <a:p>
          <a:pPr>
            <a:defRPr sz="2200" b="1" i="0" u="none" strike="noStrike" kern="1200" cap="all" spc="50" baseline="0">
              <a:solidFill>
                <a:schemeClr val="tx1">
                  <a:lumMod val="65000"/>
                  <a:lumOff val="35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5"/>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8"/>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9"/>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1"/>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gradFill flip="none"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gradFill flip="none"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gradFill flip="none"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Tables'!$B$12</c:f>
              <c:strCache>
                <c:ptCount val="1"/>
                <c:pt idx="0">
                  <c:v>Total</c:v>
                </c:pt>
              </c:strCache>
            </c:strRef>
          </c:tx>
          <c:spPr>
            <a:solidFill>
              <a:srgbClr val="5CC6D6"/>
            </a:solidFill>
            <a:ln>
              <a:noFill/>
            </a:ln>
            <a:effectLst/>
          </c:spPr>
          <c:invertIfNegative val="0"/>
          <c:dLbls>
            <c:dLbl>
              <c:idx val="0"/>
              <c:tx>
                <c:rich>
                  <a:bodyPr/>
                  <a:lstStyle/>
                  <a:p>
                    <a:fld id="{233F3590-1D15-4D09-BC87-20CFB56519BC}" type="VALUE">
                      <a:rPr lang="en-US" smtClean="0"/>
                      <a:pPr/>
                      <a:t>[VALUE]</a:t>
                    </a:fld>
                    <a:r>
                      <a:rPr lang="en-US" dirty="0"/>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FBDF-48A5-977E-5750D5B916CC}"/>
                </c:ext>
              </c:extLst>
            </c:dLbl>
            <c:dLbl>
              <c:idx val="1"/>
              <c:tx>
                <c:rich>
                  <a:bodyPr/>
                  <a:lstStyle/>
                  <a:p>
                    <a:fld id="{BE4F9CB9-1D97-4DAF-A37E-0E09641451A8}" type="VALUE">
                      <a:rPr lang="en-US" smtClean="0"/>
                      <a:pPr/>
                      <a:t>[VALUE]</a:t>
                    </a:fld>
                    <a:r>
                      <a:rPr lang="en-US" dirty="0"/>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FBDF-48A5-977E-5750D5B916CC}"/>
                </c:ext>
              </c:extLst>
            </c:dLbl>
            <c:dLbl>
              <c:idx val="2"/>
              <c:tx>
                <c:rich>
                  <a:bodyPr/>
                  <a:lstStyle/>
                  <a:p>
                    <a:fld id="{1AB3146D-2986-462C-A6E7-A438A91A77E0}" type="VALUE">
                      <a:rPr lang="en-US" smtClean="0"/>
                      <a:pPr/>
                      <a:t>[VALUE]</a:t>
                    </a:fld>
                    <a:r>
                      <a:rPr lang="en-US"/>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FBDF-48A5-977E-5750D5B916CC}"/>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'Pivot Tables'!$A$13:$A$16</c:f>
              <c:strCache>
                <c:ptCount val="3"/>
                <c:pt idx="0">
                  <c:v>NBA</c:v>
                </c:pt>
                <c:pt idx="1">
                  <c:v>Soccer</c:v>
                </c:pt>
                <c:pt idx="2">
                  <c:v>Tennis</c:v>
                </c:pt>
              </c:strCache>
            </c:strRef>
          </c:cat>
          <c:val>
            <c:numRef>
              <c:f>'Pivot Tables'!$B$13:$B$16</c:f>
              <c:numCache>
                <c:formatCode>General</c:formatCode>
                <c:ptCount val="3"/>
                <c:pt idx="0">
                  <c:v>713.80000000000007</c:v>
                </c:pt>
                <c:pt idx="1">
                  <c:v>579</c:v>
                </c:pt>
                <c:pt idx="2">
                  <c:v>320.2</c:v>
                </c:pt>
              </c:numCache>
            </c:numRef>
          </c:val>
          <c:extLst>
            <c:ext xmlns:c16="http://schemas.microsoft.com/office/drawing/2014/chart" uri="{C3380CC4-5D6E-409C-BE32-E72D297353CC}">
              <c16:uniqueId val="{00000000-FBDF-48A5-977E-5750D5B916CC}"/>
            </c:ext>
          </c:extLst>
        </c:ser>
        <c:dLbls>
          <c:dLblPos val="outEnd"/>
          <c:showLegendKey val="0"/>
          <c:showVal val="1"/>
          <c:showCatName val="0"/>
          <c:showSerName val="0"/>
          <c:showPercent val="0"/>
          <c:showBubbleSize val="0"/>
        </c:dLbls>
        <c:gapWidth val="355"/>
        <c:overlap val="-70"/>
        <c:axId val="164838783"/>
        <c:axId val="164851263"/>
      </c:barChart>
      <c:catAx>
        <c:axId val="164838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4851263"/>
        <c:crosses val="autoZero"/>
        <c:auto val="1"/>
        <c:lblAlgn val="ctr"/>
        <c:lblOffset val="100"/>
        <c:noMultiLvlLbl val="0"/>
      </c:catAx>
      <c:valAx>
        <c:axId val="164851263"/>
        <c:scaling>
          <c:orientation val="minMax"/>
        </c:scaling>
        <c:delete val="0"/>
        <c:axPos val="l"/>
        <c:majorGridlines>
          <c:spPr>
            <a:ln w="9525" cap="flat" cmpd="sng" algn="ctr">
              <a:gradFill>
                <a:gsLst>
                  <a:gs pos="100000">
                    <a:schemeClr val="tx1">
                      <a:lumMod val="5000"/>
                      <a:lumOff val="95000"/>
                    </a:schemeClr>
                  </a:gs>
                  <a:gs pos="0">
                    <a:schemeClr val="tx1">
                      <a:lumMod val="25000"/>
                      <a:lumOff val="7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4838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[Athletes Earnings.xlsx]Pivot Tables!PivotTable6</c:name>
    <c:fmtId val="8"/>
  </c:pivotSource>
  <c:chart>
    <c:title>
      <c:tx>
        <c:rich>
          <a:bodyPr rot="0" spcFirstLastPara="1" vertOverflow="ellipsis" vert="horz" wrap="square" anchor="ctr" anchorCtr="1"/>
          <a:lstStyle/>
          <a:p>
            <a:pPr>
              <a:defRPr sz="1800" b="1" i="0" u="none" strike="noStrike" kern="1200" baseline="0">
                <a:solidFill>
                  <a:schemeClr val="dk1">
                    <a:lumMod val="65000"/>
                    <a:lumOff val="35000"/>
                  </a:schemeClr>
                </a:solidFill>
                <a:latin typeface="+mn-lt"/>
                <a:ea typeface="+mn-ea"/>
                <a:cs typeface="+mn-cs"/>
              </a:defRPr>
            </a:pPr>
            <a:r>
              <a:rPr lang="en-IN"/>
              <a:t>HPA-Sport</a:t>
            </a:r>
            <a:r>
              <a:rPr lang="en-IN" baseline="0"/>
              <a:t> Classification</a:t>
            </a:r>
          </a:p>
        </c:rich>
      </c:tx>
      <c:layout>
        <c:manualLayout>
          <c:xMode val="edge"/>
          <c:yMode val="edge"/>
          <c:x val="0.25286728460602326"/>
          <c:y val="9.3242439092691129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outerShdw blurRad="317500" algn="ctr" rotWithShape="0">
              <a:prstClr val="black">
                <a:alpha val="25000"/>
              </a:prstClr>
            </a:outerShdw>
          </a:effectLst>
        </c:spPr>
        <c:marker>
          <c:spPr>
            <a:solidFill>
              <a:schemeClr val="accent1"/>
            </a:solidFill>
            <a:ln w="9525">
              <a:solidFill>
                <a:schemeClr val="lt1"/>
              </a:solidFill>
            </a:ln>
            <a:effectLst/>
          </c:spPr>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a:outerShdw blurRad="317500" algn="ctr" rotWithShape="0">
              <a:prstClr val="black">
                <a:alpha val="25000"/>
              </a:prstClr>
            </a:outerShdw>
          </a:effectLst>
        </c:spPr>
        <c:marker>
          <c:spPr>
            <a:solidFill>
              <a:schemeClr val="accent1"/>
            </a:solidFill>
            <a:ln w="9525">
              <a:solidFill>
                <a:schemeClr val="lt1"/>
              </a:solidFill>
            </a:ln>
            <a:effectLst/>
          </c:spPr>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2"/>
        <c:spPr>
          <a:solidFill>
            <a:schemeClr val="accent1"/>
          </a:solidFill>
          <a:ln>
            <a:noFill/>
          </a:ln>
          <a:effectLst>
            <a:outerShdw blurRad="317500" algn="ctr" rotWithShape="0">
              <a:prstClr val="black">
                <a:alpha val="25000"/>
              </a:prstClr>
            </a:outerShdw>
          </a:effectLst>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3"/>
        <c:spPr>
          <a:solidFill>
            <a:schemeClr val="accent1"/>
          </a:solidFill>
          <a:ln>
            <a:noFill/>
          </a:ln>
          <a:effectLst>
            <a:outerShdw blurRad="317500" algn="ctr" rotWithShape="0">
              <a:prstClr val="black">
                <a:alpha val="25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4"/>
        <c:spPr>
          <a:solidFill>
            <a:schemeClr val="accent1"/>
          </a:solidFill>
          <a:ln>
            <a:noFill/>
          </a:ln>
          <a:effectLst>
            <a:outerShdw blurRad="317500" algn="ctr" rotWithShape="0">
              <a:prstClr val="black">
                <a:alpha val="25000"/>
              </a:prstClr>
            </a:outerShdw>
          </a:effectLst>
        </c:spPr>
        <c:marker>
          <c:symbol val="none"/>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5"/>
        <c:spPr>
          <a:solidFill>
            <a:schemeClr val="accent1"/>
          </a:solidFill>
          <a:ln>
            <a:noFill/>
          </a:ln>
          <a:effectLst>
            <a:outerShdw blurRad="317500" algn="ctr" rotWithShape="0">
              <a:prstClr val="black">
                <a:alpha val="25000"/>
              </a:prstClr>
            </a:outerShdw>
          </a:effectLst>
        </c:spPr>
        <c:marker>
          <c:symbol val="none"/>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6"/>
        <c:spPr>
          <a:solidFill>
            <a:schemeClr val="accent1"/>
          </a:solidFill>
          <a:ln>
            <a:noFill/>
          </a:ln>
          <a:effectLst>
            <a:outerShdw blurRad="317500" algn="ctr" rotWithShape="0">
              <a:prstClr val="black">
                <a:alpha val="25000"/>
              </a:prstClr>
            </a:outerShdw>
          </a:effectLst>
        </c:spPr>
        <c:marker>
          <c:symbol val="none"/>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7"/>
        <c:spPr>
          <a:solidFill>
            <a:schemeClr val="accent1"/>
          </a:solidFill>
          <a:ln>
            <a:noFill/>
          </a:ln>
          <a:effectLst>
            <a:outerShdw blurRad="317500" algn="ctr" rotWithShape="0">
              <a:prstClr val="black">
                <a:alpha val="25000"/>
              </a:prstClr>
            </a:outerShdw>
          </a:effectLst>
        </c:spPr>
        <c:marker>
          <c:symbol val="none"/>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8"/>
        <c:spPr>
          <a:solidFill>
            <a:schemeClr val="accent1"/>
          </a:solidFill>
          <a:ln>
            <a:noFill/>
          </a:ln>
          <a:effectLst>
            <a:outerShdw blurRad="317500" algn="ctr" rotWithShape="0">
              <a:prstClr val="black">
                <a:alpha val="25000"/>
              </a:prstClr>
            </a:outerShdw>
          </a:effectLst>
        </c:spPr>
        <c:marker>
          <c:symbol val="none"/>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9"/>
        <c:spPr>
          <a:solidFill>
            <a:schemeClr val="accent1"/>
          </a:solidFill>
          <a:ln>
            <a:noFill/>
          </a:ln>
          <a:effectLst>
            <a:outerShdw blurRad="317500" algn="ctr" rotWithShape="0">
              <a:prstClr val="black">
                <a:alpha val="25000"/>
              </a:prstClr>
            </a:outerShdw>
          </a:effectLst>
        </c:spPr>
        <c:marker>
          <c:symbol val="none"/>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10"/>
        <c:spPr>
          <a:solidFill>
            <a:schemeClr val="accent1"/>
          </a:solidFill>
          <a:ln>
            <a:noFill/>
          </a:ln>
          <a:effectLst>
            <a:outerShdw blurRad="317500" algn="ctr" rotWithShape="0">
              <a:prstClr val="black">
                <a:alpha val="25000"/>
              </a:prstClr>
            </a:outerShdw>
          </a:effectLst>
        </c:spPr>
        <c:marker>
          <c:symbol val="none"/>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11"/>
        <c:spPr>
          <a:solidFill>
            <a:schemeClr val="accent1"/>
          </a:solidFill>
          <a:ln>
            <a:noFill/>
          </a:ln>
          <a:effectLst>
            <a:outerShdw blurRad="317500" algn="ctr" rotWithShape="0">
              <a:prstClr val="black">
                <a:alpha val="25000"/>
              </a:prstClr>
            </a:outerShdw>
          </a:effectLst>
        </c:spPr>
        <c:marker>
          <c:symbol val="none"/>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12"/>
        <c:spPr>
          <a:solidFill>
            <a:schemeClr val="accent1"/>
          </a:solidFill>
          <a:ln>
            <a:noFill/>
          </a:ln>
          <a:effectLst>
            <a:outerShdw blurRad="317500" algn="ctr" rotWithShape="0">
              <a:prstClr val="black">
                <a:alpha val="25000"/>
              </a:prstClr>
            </a:outerShdw>
          </a:effectLst>
        </c:spPr>
        <c:marker>
          <c:symbol val="none"/>
        </c:marker>
        <c:dLbl>
          <c:idx val="0"/>
          <c:dLblPos val="inEnd"/>
          <c:showLegendKey val="0"/>
          <c:showVal val="0"/>
          <c:showCatName val="1"/>
          <c:showSerName val="0"/>
          <c:showPercent val="1"/>
          <c:showBubbleSize val="0"/>
          <c:extLst>
            <c:ext xmlns:c15="http://schemas.microsoft.com/office/drawing/2012/chart" uri="{CE6537A1-D6FC-4f65-9D91-7224C49458BB}"/>
          </c:extLst>
        </c:dLbl>
      </c:pivotFmt>
      <c:pivotFmt>
        <c:idx val="13"/>
        <c:spPr>
          <a:solidFill>
            <a:schemeClr val="accent1"/>
          </a:solidFill>
          <a:ln>
            <a:noFill/>
          </a:ln>
          <a:effectLst>
            <a:outerShdw blurRad="317500" algn="ctr" rotWithShape="0">
              <a:prstClr val="black">
                <a:alpha val="25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14"/>
        <c:spPr>
          <a:solidFill>
            <a:schemeClr val="accent1"/>
          </a:solidFill>
          <a:ln>
            <a:noFill/>
          </a:ln>
          <a:effectLst>
            <a:outerShdw blurRad="317500" algn="ctr" rotWithShape="0">
              <a:prstClr val="black">
                <a:alpha val="25000"/>
              </a:prstClr>
            </a:outerShdw>
          </a:effectLst>
        </c:spPr>
      </c:pivotFmt>
      <c:pivotFmt>
        <c:idx val="15"/>
        <c:spPr>
          <a:solidFill>
            <a:schemeClr val="accent1"/>
          </a:solidFill>
          <a:ln>
            <a:noFill/>
          </a:ln>
          <a:effectLst>
            <a:outerShdw blurRad="317500" algn="ctr" rotWithShape="0">
              <a:prstClr val="black">
                <a:alpha val="25000"/>
              </a:prstClr>
            </a:outerShdw>
          </a:effectLst>
        </c:spPr>
      </c:pivotFmt>
      <c:pivotFmt>
        <c:idx val="16"/>
        <c:spPr>
          <a:solidFill>
            <a:schemeClr val="accent1"/>
          </a:solidFill>
          <a:ln>
            <a:noFill/>
          </a:ln>
          <a:effectLst>
            <a:outerShdw blurRad="317500" algn="ctr" rotWithShape="0">
              <a:prstClr val="black">
                <a:alpha val="25000"/>
              </a:prstClr>
            </a:outerShdw>
          </a:effectLst>
        </c:spPr>
      </c:pivotFmt>
      <c:pivotFmt>
        <c:idx val="17"/>
        <c:spPr>
          <a:solidFill>
            <a:schemeClr val="accent1"/>
          </a:solidFill>
          <a:ln>
            <a:noFill/>
          </a:ln>
          <a:effectLst>
            <a:outerShdw blurRad="317500" algn="ctr" rotWithShape="0">
              <a:prstClr val="black">
                <a:alpha val="25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18"/>
        <c:spPr>
          <a:solidFill>
            <a:srgbClr val="FF0066"/>
          </a:solidFill>
          <a:ln>
            <a:noFill/>
          </a:ln>
          <a:effectLst>
            <a:outerShdw blurRad="317500" algn="ctr" rotWithShape="0">
              <a:prstClr val="black">
                <a:alpha val="25000"/>
              </a:prstClr>
            </a:outerShdw>
          </a:effectLst>
        </c:spPr>
      </c:pivotFmt>
      <c:pivotFmt>
        <c:idx val="19"/>
        <c:spPr>
          <a:solidFill>
            <a:srgbClr val="7A34C6"/>
          </a:solidFill>
          <a:ln>
            <a:noFill/>
          </a:ln>
          <a:effectLst>
            <a:outerShdw blurRad="317500" algn="ctr" rotWithShape="0">
              <a:prstClr val="black">
                <a:alpha val="25000"/>
              </a:prstClr>
            </a:outerShdw>
          </a:effectLst>
        </c:spPr>
      </c:pivotFmt>
      <c:pivotFmt>
        <c:idx val="20"/>
        <c:spPr>
          <a:solidFill>
            <a:srgbClr val="0099FF"/>
          </a:solidFill>
          <a:ln>
            <a:noFill/>
          </a:ln>
          <a:effectLst>
            <a:outerShdw blurRad="317500" algn="ctr" rotWithShape="0">
              <a:prstClr val="black">
                <a:alpha val="25000"/>
              </a:prstClr>
            </a:outerShdw>
          </a:effectLst>
        </c:spPr>
      </c:pivotFmt>
      <c:pivotFmt>
        <c:idx val="21"/>
        <c:spPr>
          <a:solidFill>
            <a:schemeClr val="accent1"/>
          </a:solidFill>
          <a:ln>
            <a:noFill/>
          </a:ln>
          <a:effectLst>
            <a:outerShdw blurRad="317500" algn="ctr" rotWithShape="0">
              <a:prstClr val="black">
                <a:alpha val="25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22"/>
        <c:spPr>
          <a:solidFill>
            <a:srgbClr val="FF0066"/>
          </a:solidFill>
          <a:ln>
            <a:noFill/>
          </a:ln>
          <a:effectLst>
            <a:outerShdw blurRad="317500" algn="ctr" rotWithShape="0">
              <a:prstClr val="black">
                <a:alpha val="25000"/>
              </a:prstClr>
            </a:outerShdw>
          </a:effectLst>
        </c:spPr>
      </c:pivotFmt>
      <c:pivotFmt>
        <c:idx val="23"/>
        <c:spPr>
          <a:solidFill>
            <a:srgbClr val="7A34C6"/>
          </a:solidFill>
          <a:ln>
            <a:noFill/>
          </a:ln>
          <a:effectLst>
            <a:outerShdw blurRad="317500" algn="ctr" rotWithShape="0">
              <a:prstClr val="black">
                <a:alpha val="25000"/>
              </a:prstClr>
            </a:outerShdw>
          </a:effectLst>
        </c:spPr>
      </c:pivotFmt>
      <c:pivotFmt>
        <c:idx val="24"/>
        <c:spPr>
          <a:solidFill>
            <a:srgbClr val="0099FF"/>
          </a:solidFill>
          <a:ln>
            <a:noFill/>
          </a:ln>
          <a:effectLst>
            <a:outerShdw blurRad="317500" algn="ctr" rotWithShape="0">
              <a:prstClr val="black">
                <a:alpha val="25000"/>
              </a:prstClr>
            </a:outerShdw>
          </a:effectLst>
        </c:spPr>
      </c:pivotFmt>
      <c:pivotFmt>
        <c:idx val="25"/>
        <c:spPr>
          <a:solidFill>
            <a:schemeClr val="accent1"/>
          </a:solidFill>
          <a:ln>
            <a:noFill/>
          </a:ln>
          <a:effectLst>
            <a:outerShdw blurRad="317500" algn="ctr" rotWithShape="0">
              <a:prstClr val="black">
                <a:alpha val="25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26"/>
        <c:spPr>
          <a:solidFill>
            <a:srgbClr val="FF0066"/>
          </a:solidFill>
          <a:ln>
            <a:noFill/>
          </a:ln>
          <a:effectLst>
            <a:outerShdw blurRad="317500" algn="ctr" rotWithShape="0">
              <a:prstClr val="black">
                <a:alpha val="25000"/>
              </a:prstClr>
            </a:outerShdw>
          </a:effectLst>
        </c:spPr>
      </c:pivotFmt>
      <c:pivotFmt>
        <c:idx val="27"/>
        <c:spPr>
          <a:solidFill>
            <a:srgbClr val="7A34C6"/>
          </a:solidFill>
          <a:ln>
            <a:noFill/>
          </a:ln>
          <a:effectLst>
            <a:outerShdw blurRad="317500" algn="ctr" rotWithShape="0">
              <a:prstClr val="black">
                <a:alpha val="25000"/>
              </a:prstClr>
            </a:outerShdw>
          </a:effectLst>
        </c:spPr>
      </c:pivotFmt>
      <c:pivotFmt>
        <c:idx val="28"/>
        <c:spPr>
          <a:solidFill>
            <a:srgbClr val="0099FF"/>
          </a:solidFill>
          <a:ln>
            <a:noFill/>
          </a:ln>
          <a:effectLst>
            <a:outerShdw blurRad="317500" algn="ctr" rotWithShape="0">
              <a:prstClr val="black">
                <a:alpha val="25000"/>
              </a:prstClr>
            </a:outerShdw>
          </a:effectLst>
        </c:spPr>
      </c:pivotFmt>
    </c:pivotFmts>
    <c:plotArea>
      <c:layout/>
      <c:pieChart>
        <c:varyColors val="1"/>
        <c:ser>
          <c:idx val="0"/>
          <c:order val="0"/>
          <c:tx>
            <c:strRef>
              <c:f>'Pivot Tables'!$B$3</c:f>
              <c:strCache>
                <c:ptCount val="1"/>
                <c:pt idx="0">
                  <c:v>Total</c:v>
                </c:pt>
              </c:strCache>
            </c:strRef>
          </c:tx>
          <c:dPt>
            <c:idx val="0"/>
            <c:bubble3D val="0"/>
            <c:spPr>
              <a:solidFill>
                <a:srgbClr val="FF0066"/>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1-9A93-4AE8-9FAA-2CF5461AAD96}"/>
              </c:ext>
            </c:extLst>
          </c:dPt>
          <c:dPt>
            <c:idx val="1"/>
            <c:bubble3D val="0"/>
            <c:spPr>
              <a:solidFill>
                <a:srgbClr val="7A34C6"/>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3-9A93-4AE8-9FAA-2CF5461AAD96}"/>
              </c:ext>
            </c:extLst>
          </c:dPt>
          <c:dPt>
            <c:idx val="2"/>
            <c:bubble3D val="0"/>
            <c:spPr>
              <a:solidFill>
                <a:srgbClr val="0099FF"/>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5-9A93-4AE8-9FAA-2CF5461AAD96}"/>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'Pivot Tables'!$A$4:$A$7</c:f>
              <c:strCache>
                <c:ptCount val="3"/>
                <c:pt idx="0">
                  <c:v>NBA</c:v>
                </c:pt>
                <c:pt idx="1">
                  <c:v>Soccer</c:v>
                </c:pt>
                <c:pt idx="2">
                  <c:v>Tennis</c:v>
                </c:pt>
              </c:strCache>
            </c:strRef>
          </c:cat>
          <c:val>
            <c:numRef>
              <c:f>'Pivot Tables'!$B$4:$B$7</c:f>
              <c:numCache>
                <c:formatCode>General</c:formatCode>
                <c:ptCount val="3"/>
                <c:pt idx="0">
                  <c:v>713.80000000000007</c:v>
                </c:pt>
                <c:pt idx="1">
                  <c:v>579</c:v>
                </c:pt>
                <c:pt idx="2">
                  <c:v>320.2</c:v>
                </c:pt>
              </c:numCache>
            </c:numRef>
          </c:val>
          <c:extLst>
            <c:ext xmlns:c16="http://schemas.microsoft.com/office/drawing/2014/chart" uri="{C3380CC4-5D6E-409C-BE32-E72D297353CC}">
              <c16:uniqueId val="{00000006-9A93-4AE8-9FAA-2CF5461AAD96}"/>
            </c:ext>
          </c:extLst>
        </c:ser>
        <c:dLbls>
          <c:dLblPos val="inEnd"/>
          <c:showLegendKey val="0"/>
          <c:showVal val="0"/>
          <c:showCatName val="1"/>
          <c:showSerName val="0"/>
          <c:showPercent val="1"/>
          <c:showBubbleSize val="0"/>
          <c:showLeaderLines val="1"/>
        </c:dLbls>
        <c:firstSliceAng val="0"/>
      </c:pieChart>
      <c:spPr>
        <a:noFill/>
        <a:ln>
          <a:noFill/>
        </a:ln>
        <a:effectLst/>
      </c:spPr>
    </c:plotArea>
    <c:legend>
      <c:legendPos val="r"/>
      <c:overlay val="0"/>
      <c:spPr>
        <a:solidFill>
          <a:schemeClr val="lt1">
            <a:alpha val="78000"/>
          </a:schemeClr>
        </a:solid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dkDnDiag">
      <a:fgClr>
        <a:schemeClr val="lt1">
          <a:lumMod val="95000"/>
        </a:schemeClr>
      </a:fgClr>
      <a:bgClr>
        <a:schemeClr val="lt1"/>
      </a:bgClr>
    </a:pattFill>
    <a:ln w="9525" cap="rnd" cmpd="sng" algn="ctr">
      <a:solidFill>
        <a:schemeClr val="accent5"/>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aseline="0"/>
              <a:t>Prize Money VS Endorsements</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dLbls>
            <c:dLbl>
              <c:idx val="0"/>
              <c:tx>
                <c:rich>
                  <a:bodyPr/>
                  <a:lstStyle/>
                  <a:p>
                    <a:fld id="{B8B9B375-A9BD-4E35-8D01-12C7C1A3000C}" type="VALUE">
                      <a:rPr lang="en-US"/>
                      <a:pPr/>
                      <a:t>[VALUE]</a:t>
                    </a:fld>
                    <a:r>
                      <a:rPr lang="en-US"/>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4D39-4269-8B95-670FFDBC656E}"/>
                </c:ext>
              </c:extLst>
            </c:dLbl>
            <c:dLbl>
              <c:idx val="1"/>
              <c:tx>
                <c:rich>
                  <a:bodyPr/>
                  <a:lstStyle/>
                  <a:p>
                    <a:fld id="{E9F5BD86-2ED5-42D5-AC00-ADA5863BD3DB}" type="VALUE">
                      <a:rPr lang="en-US"/>
                      <a:pPr/>
                      <a:t>[VALUE]</a:t>
                    </a:fld>
                    <a:r>
                      <a:rPr lang="en-US"/>
                      <a:t>M$</a:t>
                    </a:r>
                  </a:p>
                  <a:p>
                    <a:endParaRPr lang="en-IN"/>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4D39-4269-8B95-670FFDBC656E}"/>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Rough!$D$16:$E$16</c:f>
              <c:strCache>
                <c:ptCount val="2"/>
                <c:pt idx="0">
                  <c:v>Prize Money</c:v>
                </c:pt>
                <c:pt idx="1">
                  <c:v>Endorsements</c:v>
                </c:pt>
              </c:strCache>
            </c:strRef>
          </c:cat>
          <c:val>
            <c:numRef>
              <c:f>Rough!$D$17:$E$17</c:f>
              <c:numCache>
                <c:formatCode>General</c:formatCode>
                <c:ptCount val="2"/>
                <c:pt idx="0">
                  <c:v>2325.2619999999997</c:v>
                </c:pt>
                <c:pt idx="1">
                  <c:v>1982</c:v>
                </c:pt>
              </c:numCache>
            </c:numRef>
          </c:val>
          <c:extLst>
            <c:ext xmlns:c16="http://schemas.microsoft.com/office/drawing/2014/chart" uri="{C3380CC4-5D6E-409C-BE32-E72D297353CC}">
              <c16:uniqueId val="{00000002-4D39-4269-8B95-670FFDBC656E}"/>
            </c:ext>
          </c:extLst>
        </c:ser>
        <c:dLbls>
          <c:showLegendKey val="0"/>
          <c:showVal val="0"/>
          <c:showCatName val="0"/>
          <c:showSerName val="0"/>
          <c:showPercent val="0"/>
          <c:showBubbleSize val="0"/>
        </c:dLbls>
        <c:gapWidth val="150"/>
        <c:axId val="761829664"/>
        <c:axId val="761834656"/>
      </c:barChart>
      <c:catAx>
        <c:axId val="761829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1834656"/>
        <c:crosses val="autoZero"/>
        <c:auto val="1"/>
        <c:lblAlgn val="ctr"/>
        <c:lblOffset val="100"/>
        <c:noMultiLvlLbl val="0"/>
      </c:catAx>
      <c:valAx>
        <c:axId val="761834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1829664"/>
        <c:crosses val="autoZero"/>
        <c:crossBetween val="between"/>
      </c:valAx>
      <c:spPr>
        <a:noFill/>
        <a:ln>
          <a:noFill/>
        </a:ln>
        <a:effectLst/>
      </c:spPr>
    </c:plotArea>
    <c:plotVisOnly val="1"/>
    <c:dispBlanksAs val="gap"/>
    <c:showDLblsOverMax val="0"/>
  </c:chart>
  <c:spPr>
    <a:solidFill>
      <a:schemeClr val="bg1"/>
    </a:solidFill>
    <a:ln w="9525" cap="flat" cmpd="sng" algn="ctr">
      <a:solidFill>
        <a:srgbClr val="00B0F0"/>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stacked"/>
        <c:varyColors val="0"/>
        <c:ser>
          <c:idx val="0"/>
          <c:order val="0"/>
          <c:tx>
            <c:strRef>
              <c:f>Rough!$E$20</c:f>
              <c:strCache>
                <c:ptCount val="1"/>
                <c:pt idx="0">
                  <c:v>United States</c:v>
                </c:pt>
              </c:strCache>
            </c:strRef>
          </c:tx>
          <c:spPr>
            <a:solidFill>
              <a:schemeClr val="accent1"/>
            </a:solidFill>
            <a:ln>
              <a:noFill/>
            </a:ln>
            <a:effectLst/>
          </c:spPr>
          <c:invertIfNegative val="0"/>
          <c:dLbls>
            <c:dLbl>
              <c:idx val="0"/>
              <c:tx>
                <c:rich>
                  <a:bodyPr/>
                  <a:lstStyle/>
                  <a:p>
                    <a:fld id="{DFA699AA-5CE1-4B72-93C1-4F640EB8D4F0}" type="CATEGORYNAME">
                      <a:rPr lang="en-US"/>
                      <a:pPr/>
                      <a:t>[CATEGORY NAME]</a:t>
                    </a:fld>
                    <a:r>
                      <a:rPr lang="en-US" baseline="0"/>
                      <a:t>, </a:t>
                    </a:r>
                    <a:fld id="{339ED2ED-F789-4D4C-95F8-4D055C0B5885}" type="VALUE">
                      <a:rPr lang="en-US" baseline="0"/>
                      <a:pPr/>
                      <a:t>[VALUE]</a:t>
                    </a:fld>
                    <a:r>
                      <a:rPr lang="en-US" baseline="0"/>
                      <a:t>M$</a:t>
                    </a:r>
                  </a:p>
                </c:rich>
              </c:tx>
              <c:dLblPos val="inBase"/>
              <c:showLegendKey val="0"/>
              <c:showVal val="1"/>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6C8D-4628-B1EB-2CDC3B39FFEC}"/>
                </c:ext>
              </c:extLst>
            </c:dLbl>
            <c:dLbl>
              <c:idx val="1"/>
              <c:tx>
                <c:rich>
                  <a:bodyPr/>
                  <a:lstStyle/>
                  <a:p>
                    <a:fld id="{739F1A43-B04F-43F1-8E83-75393E7E87C8}" type="CATEGORYNAME">
                      <a:rPr lang="en-US"/>
                      <a:pPr/>
                      <a:t>[CATEGORY NAME]</a:t>
                    </a:fld>
                    <a:r>
                      <a:rPr lang="en-US" baseline="0"/>
                      <a:t>, </a:t>
                    </a:r>
                    <a:fld id="{121564EF-EB03-4A8C-9ABC-AC4C67BB2CA5}" type="VALUE">
                      <a:rPr lang="en-US" baseline="0"/>
                      <a:pPr/>
                      <a:t>[VALUE]</a:t>
                    </a:fld>
                    <a:r>
                      <a:rPr lang="en-US" baseline="0"/>
                      <a:t>M$</a:t>
                    </a:r>
                  </a:p>
                </c:rich>
              </c:tx>
              <c:dLblPos val="inBase"/>
              <c:showLegendKey val="0"/>
              <c:showVal val="1"/>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6C8D-4628-B1EB-2CDC3B39FFEC}"/>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inBase"/>
            <c:showLegendKey val="0"/>
            <c:showVal val="1"/>
            <c:showCatName val="1"/>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Rough!$F$19:$G$19</c:f>
              <c:strCache>
                <c:ptCount val="2"/>
                <c:pt idx="0">
                  <c:v>Average</c:v>
                </c:pt>
                <c:pt idx="1">
                  <c:v>Total</c:v>
                </c:pt>
              </c:strCache>
            </c:strRef>
          </c:cat>
          <c:val>
            <c:numRef>
              <c:f>Rough!$F$20:$G$20</c:f>
              <c:numCache>
                <c:formatCode>General</c:formatCode>
                <c:ptCount val="2"/>
                <c:pt idx="0">
                  <c:v>40.450100840336113</c:v>
                </c:pt>
                <c:pt idx="1">
                  <c:v>4813.5619999999972</c:v>
                </c:pt>
              </c:numCache>
            </c:numRef>
          </c:val>
          <c:extLst>
            <c:ext xmlns:c16="http://schemas.microsoft.com/office/drawing/2014/chart" uri="{C3380CC4-5D6E-409C-BE32-E72D297353CC}">
              <c16:uniqueId val="{00000002-6C8D-4628-B1EB-2CDC3B39FFEC}"/>
            </c:ext>
          </c:extLst>
        </c:ser>
        <c:dLbls>
          <c:showLegendKey val="0"/>
          <c:showVal val="0"/>
          <c:showCatName val="0"/>
          <c:showSerName val="0"/>
          <c:showPercent val="0"/>
          <c:showBubbleSize val="0"/>
        </c:dLbls>
        <c:gapWidth val="150"/>
        <c:overlap val="100"/>
        <c:axId val="1804035824"/>
        <c:axId val="1804032912"/>
      </c:barChart>
      <c:catAx>
        <c:axId val="180403582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04032912"/>
        <c:crosses val="autoZero"/>
        <c:auto val="1"/>
        <c:lblAlgn val="ctr"/>
        <c:lblOffset val="100"/>
        <c:noMultiLvlLbl val="0"/>
      </c:catAx>
      <c:valAx>
        <c:axId val="180403291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040358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rgbClr val="00B0F0"/>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[Athletes Earnings.xlsx]Sheet4!PivotTable20</c:name>
    <c:fmtId val="6"/>
  </c:pivotSource>
  <c:chart>
    <c:autoTitleDeleted val="1"/>
    <c:pivotFmts>
      <c:pivotFmt>
        <c:idx val="0"/>
        <c:spPr>
          <a:solidFill>
            <a:schemeClr val="accent1"/>
          </a:solidFill>
          <a:ln>
            <a:noFill/>
          </a:ln>
          <a:effectLst/>
          <a:sp3d/>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0"/>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1"/>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2"/>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3"/>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4"/>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5"/>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6"/>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7"/>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8"/>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9"/>
        <c:spPr>
          <a:solidFill>
            <a:schemeClr val="accent1"/>
          </a:solidFill>
          <a:ln>
            <a:noFill/>
          </a:ln>
          <a:effectLst/>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2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4"/>
        <c:spPr>
          <a:solidFill>
            <a:srgbClr val="00B05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5"/>
        <c:spPr>
          <a:solidFill>
            <a:srgbClr val="00B05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6"/>
        <c:spPr>
          <a:solidFill>
            <a:srgbClr val="F3855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7"/>
        <c:spPr>
          <a:solidFill>
            <a:srgbClr val="F3855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8"/>
        <c:spPr>
          <a:solidFill>
            <a:srgbClr val="F3855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867515073640254"/>
          <c:y val="0.10117310336207974"/>
          <c:w val="0.71635072818564383"/>
          <c:h val="0.82518160229971249"/>
        </c:manualLayout>
      </c:layout>
      <c:barChart>
        <c:barDir val="bar"/>
        <c:grouping val="clustered"/>
        <c:varyColors val="0"/>
        <c:ser>
          <c:idx val="0"/>
          <c:order val="0"/>
          <c:tx>
            <c:strRef>
              <c:f>Sheet4!$B$4</c:f>
              <c:strCache>
                <c:ptCount val="1"/>
                <c:pt idx="0">
                  <c:v>Total</c:v>
                </c:pt>
              </c:strCache>
            </c:strRef>
          </c:tx>
          <c:spPr>
            <a:solidFill>
              <a:srgbClr val="F3855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Sheet4!$A$5:$A$15</c:f>
              <c:strCache>
                <c:ptCount val="10"/>
                <c:pt idx="0">
                  <c:v>Damian Lillard</c:v>
                </c:pt>
                <c:pt idx="1">
                  <c:v>Giannis Antetokounmpo</c:v>
                </c:pt>
                <c:pt idx="2">
                  <c:v>James Harden</c:v>
                </c:pt>
                <c:pt idx="3">
                  <c:v>Jimmy Butler</c:v>
                </c:pt>
                <c:pt idx="4">
                  <c:v>Kevin Durant</c:v>
                </c:pt>
                <c:pt idx="5">
                  <c:v>Klay Thompson</c:v>
                </c:pt>
                <c:pt idx="6">
                  <c:v>Lebron James</c:v>
                </c:pt>
                <c:pt idx="7">
                  <c:v>Paul George</c:v>
                </c:pt>
                <c:pt idx="8">
                  <c:v>Russell Westbrook</c:v>
                </c:pt>
                <c:pt idx="9">
                  <c:v>Stephen Curry</c:v>
                </c:pt>
              </c:strCache>
            </c:strRef>
          </c:cat>
          <c:val>
            <c:numRef>
              <c:f>Sheet4!$B$5:$B$15</c:f>
              <c:numCache>
                <c:formatCode>General</c:formatCode>
                <c:ptCount val="10"/>
                <c:pt idx="0">
                  <c:v>56.3</c:v>
                </c:pt>
                <c:pt idx="1">
                  <c:v>80.3</c:v>
                </c:pt>
                <c:pt idx="2">
                  <c:v>62.3</c:v>
                </c:pt>
                <c:pt idx="3">
                  <c:v>47</c:v>
                </c:pt>
                <c:pt idx="4">
                  <c:v>87.9</c:v>
                </c:pt>
                <c:pt idx="5">
                  <c:v>54</c:v>
                </c:pt>
                <c:pt idx="6">
                  <c:v>111.2</c:v>
                </c:pt>
                <c:pt idx="7">
                  <c:v>47.8</c:v>
                </c:pt>
                <c:pt idx="8">
                  <c:v>74.2</c:v>
                </c:pt>
                <c:pt idx="9">
                  <c:v>92.8</c:v>
                </c:pt>
              </c:numCache>
            </c:numRef>
          </c:val>
          <c:extLst>
            <c:ext xmlns:c16="http://schemas.microsoft.com/office/drawing/2014/chart" uri="{C3380CC4-5D6E-409C-BE32-E72D297353CC}">
              <c16:uniqueId val="{00000000-1FAF-4C9D-AF01-BD45681D2DCF}"/>
            </c:ext>
          </c:extLst>
        </c:ser>
        <c:dLbls>
          <c:dLblPos val="outEnd"/>
          <c:showLegendKey val="0"/>
          <c:showVal val="1"/>
          <c:showCatName val="0"/>
          <c:showSerName val="0"/>
          <c:showPercent val="0"/>
          <c:showBubbleSize val="0"/>
        </c:dLbls>
        <c:gapWidth val="219"/>
        <c:axId val="1885817856"/>
        <c:axId val="1885818272"/>
      </c:barChart>
      <c:catAx>
        <c:axId val="18858178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5818272"/>
        <c:crosses val="autoZero"/>
        <c:auto val="1"/>
        <c:lblAlgn val="ctr"/>
        <c:lblOffset val="100"/>
        <c:noMultiLvlLbl val="0"/>
      </c:catAx>
      <c:valAx>
        <c:axId val="188581827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581785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pct5">
      <a:fgClr>
        <a:schemeClr val="accent1">
          <a:lumMod val="60000"/>
          <a:lumOff val="40000"/>
        </a:schemeClr>
      </a:fgClr>
      <a:bgClr>
        <a:schemeClr val="bg1"/>
      </a:bgClr>
    </a:pattFill>
    <a:ln w="9525"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[Athletes Earnings.xlsx]Pivot Tables!PivotTable5</c:name>
    <c:fmtId val="11"/>
  </c:pivotSource>
  <c:chart>
    <c:title>
      <c:tx>
        <c:rich>
          <a:bodyPr rot="0" spcFirstLastPara="1" vertOverflow="ellipsis" vert="horz" wrap="square" anchor="ctr" anchorCtr="1"/>
          <a:lstStyle/>
          <a:p>
            <a:pPr>
              <a:defRPr sz="1800" b="1" i="0" u="none" strike="noStrike" kern="1200" cap="all" spc="150" baseline="0">
                <a:solidFill>
                  <a:schemeClr val="tx1">
                    <a:lumMod val="50000"/>
                    <a:lumOff val="50000"/>
                  </a:schemeClr>
                </a:solidFill>
                <a:latin typeface="+mn-lt"/>
                <a:ea typeface="+mn-ea"/>
                <a:cs typeface="+mn-cs"/>
              </a:defRPr>
            </a:pPr>
            <a:r>
              <a:rPr lang="en-US"/>
              <a:t>Highest Paid Athletes-Total Earnings</a:t>
            </a:r>
          </a:p>
        </c:rich>
      </c:tx>
      <c:overlay val="0"/>
      <c:spPr>
        <a:noFill/>
        <a:ln>
          <a:noFill/>
        </a:ln>
        <a:effectLst/>
      </c:spPr>
      <c:txPr>
        <a:bodyPr rot="0" spcFirstLastPara="1" vertOverflow="ellipsis" vert="horz" wrap="square" anchor="ctr" anchorCtr="1"/>
        <a:lstStyle/>
        <a:p>
          <a:pPr>
            <a:defRPr sz="1800" b="1" i="0" u="none" strike="noStrike" kern="1200" cap="all" spc="150" baseline="0">
              <a:solidFill>
                <a:schemeClr val="tx1">
                  <a:lumMod val="50000"/>
                  <a:lumOff val="50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dLbl>
          <c:idx val="0"/>
          <c:showLegendKey val="0"/>
          <c:showVal val="0"/>
          <c:showCatName val="0"/>
          <c:showSerName val="0"/>
          <c:showPercent val="0"/>
          <c:showBubbleSize val="0"/>
          <c:extLst>
            <c:ext xmlns:c15="http://schemas.microsoft.com/office/drawing/2012/chart" uri="{CE6537A1-D6FC-4f65-9D91-7224C49458BB}"/>
          </c:extLst>
        </c:dLbl>
      </c:pivotFmt>
      <c:pivotFmt>
        <c:idx val="15"/>
        <c:dLbl>
          <c:idx val="0"/>
          <c:showLegendKey val="0"/>
          <c:showVal val="0"/>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dLbl>
          <c:idx val="0"/>
          <c:showLegendKey val="0"/>
          <c:showVal val="0"/>
          <c:showCatName val="0"/>
          <c:showSerName val="0"/>
          <c:showPercent val="0"/>
          <c:showBubbleSize val="0"/>
          <c:extLst>
            <c:ext xmlns:c15="http://schemas.microsoft.com/office/drawing/2012/chart" uri="{CE6537A1-D6FC-4f65-9D91-7224C49458BB}"/>
          </c:extLst>
        </c:dLbl>
      </c:pivotFmt>
      <c:pivotFmt>
        <c:idx val="21"/>
        <c:dLbl>
          <c:idx val="0"/>
          <c:showLegendKey val="0"/>
          <c:showVal val="0"/>
          <c:showCatName val="0"/>
          <c:showSerName val="0"/>
          <c:showPercent val="0"/>
          <c:showBubbleSize val="0"/>
          <c:extLst>
            <c:ext xmlns:c15="http://schemas.microsoft.com/office/drawing/2012/chart" uri="{CE6537A1-D6FC-4f65-9D91-7224C49458BB}"/>
          </c:extLst>
        </c:dLbl>
      </c:pivotFmt>
      <c:pivotFmt>
        <c:idx val="22"/>
        <c:dLbl>
          <c:idx val="0"/>
          <c:showLegendKey val="0"/>
          <c:showVal val="0"/>
          <c:showCatName val="0"/>
          <c:showSerName val="0"/>
          <c:showPercent val="0"/>
          <c:showBubbleSize val="0"/>
          <c:extLst>
            <c:ext xmlns:c15="http://schemas.microsoft.com/office/drawing/2012/chart" uri="{CE6537A1-D6FC-4f65-9D91-7224C49458BB}"/>
          </c:extLst>
        </c:dLbl>
      </c:pivotFmt>
      <c:pivotFmt>
        <c:idx val="23"/>
        <c:dLbl>
          <c:idx val="0"/>
          <c:showLegendKey val="0"/>
          <c:showVal val="0"/>
          <c:showCatName val="0"/>
          <c:showSerName val="0"/>
          <c:showPercent val="0"/>
          <c:showBubbleSize val="0"/>
          <c:extLst>
            <c:ext xmlns:c15="http://schemas.microsoft.com/office/drawing/2012/chart" uri="{CE6537A1-D6FC-4f65-9D91-7224C49458BB}"/>
          </c:extLst>
        </c:dLbl>
      </c:pivotFmt>
      <c:pivotFmt>
        <c:idx val="24"/>
        <c:dLbl>
          <c:idx val="0"/>
          <c:showLegendKey val="0"/>
          <c:showVal val="0"/>
          <c:showCatName val="0"/>
          <c:showSerName val="0"/>
          <c:showPercent val="0"/>
          <c:showBubbleSize val="0"/>
          <c:extLst>
            <c:ext xmlns:c15="http://schemas.microsoft.com/office/drawing/2012/chart" uri="{CE6537A1-D6FC-4f65-9D91-7224C49458BB}"/>
          </c:extLst>
        </c:dLbl>
      </c:pivotFmt>
      <c:pivotFmt>
        <c:idx val="25"/>
        <c:dLbl>
          <c:idx val="0"/>
          <c:showLegendKey val="0"/>
          <c:showVal val="0"/>
          <c:showCatName val="0"/>
          <c:showSerName val="0"/>
          <c:showPercent val="0"/>
          <c:showBubbleSize val="0"/>
          <c:extLst>
            <c:ext xmlns:c15="http://schemas.microsoft.com/office/drawing/2012/chart" uri="{CE6537A1-D6FC-4f65-9D91-7224C49458BB}"/>
          </c:extLst>
        </c:dLbl>
      </c:pivotFmt>
      <c:pivotFmt>
        <c:idx val="26"/>
        <c:dLbl>
          <c:idx val="0"/>
          <c:showLegendKey val="0"/>
          <c:showVal val="0"/>
          <c:showCatName val="0"/>
          <c:showSerName val="0"/>
          <c:showPercent val="0"/>
          <c:showBubbleSize val="0"/>
          <c:extLst>
            <c:ext xmlns:c15="http://schemas.microsoft.com/office/drawing/2012/chart" uri="{CE6537A1-D6FC-4f65-9D91-7224C49458BB}"/>
          </c:extLst>
        </c:dLbl>
      </c:pivotFmt>
      <c:pivotFmt>
        <c:idx val="27"/>
        <c:dLbl>
          <c:idx val="0"/>
          <c:showLegendKey val="0"/>
          <c:showVal val="0"/>
          <c:showCatName val="0"/>
          <c:showSerName val="0"/>
          <c:showPercent val="0"/>
          <c:showBubbleSize val="0"/>
          <c:extLst>
            <c:ext xmlns:c15="http://schemas.microsoft.com/office/drawing/2012/chart" uri="{CE6537A1-D6FC-4f65-9D91-7224C49458BB}"/>
          </c:extLst>
        </c:dLbl>
      </c:pivotFmt>
      <c:pivotFmt>
        <c:idx val="28"/>
        <c:dLbl>
          <c:idx val="0"/>
          <c:showLegendKey val="0"/>
          <c:showVal val="0"/>
          <c:showCatName val="0"/>
          <c:showSerName val="0"/>
          <c:showPercent val="0"/>
          <c:showBubbleSize val="0"/>
          <c:extLst>
            <c:ext xmlns:c15="http://schemas.microsoft.com/office/drawing/2012/chart" uri="{CE6537A1-D6FC-4f65-9D91-7224C49458BB}"/>
          </c:extLst>
        </c:dLbl>
      </c:pivotFmt>
      <c:pivotFmt>
        <c:idx val="29"/>
        <c:dLbl>
          <c:idx val="0"/>
          <c:showLegendKey val="0"/>
          <c:showVal val="0"/>
          <c:showCatName val="0"/>
          <c:showSerName val="0"/>
          <c:showPercent val="0"/>
          <c:showBubbleSize val="0"/>
          <c:extLst>
            <c:ext xmlns:c15="http://schemas.microsoft.com/office/drawing/2012/chart" uri="{CE6537A1-D6FC-4f65-9D91-7224C49458BB}"/>
          </c:extLst>
        </c:dLbl>
      </c:pivotFmt>
      <c:pivotFmt>
        <c:idx val="30"/>
        <c:dLbl>
          <c:idx val="0"/>
          <c:showLegendKey val="0"/>
          <c:showVal val="0"/>
          <c:showCatName val="0"/>
          <c:showSerName val="0"/>
          <c:showPercent val="0"/>
          <c:showBubbleSize val="0"/>
          <c:extLst>
            <c:ext xmlns:c15="http://schemas.microsoft.com/office/drawing/2012/chart" uri="{CE6537A1-D6FC-4f65-9D91-7224C49458BB}"/>
          </c:extLst>
        </c:dLbl>
      </c:pivotFmt>
      <c:pivotFmt>
        <c:idx val="31"/>
        <c:dLbl>
          <c:idx val="0"/>
          <c:showLegendKey val="0"/>
          <c:showVal val="0"/>
          <c:showCatName val="0"/>
          <c:showSerName val="0"/>
          <c:showPercent val="0"/>
          <c:showBubbleSize val="0"/>
          <c:extLst>
            <c:ext xmlns:c15="http://schemas.microsoft.com/office/drawing/2012/chart" uri="{CE6537A1-D6FC-4f65-9D91-7224C49458BB}"/>
          </c:extLst>
        </c:dLbl>
      </c:pivotFmt>
      <c:pivotFmt>
        <c:idx val="32"/>
        <c:dLbl>
          <c:idx val="0"/>
          <c:showLegendKey val="0"/>
          <c:showVal val="0"/>
          <c:showCatName val="0"/>
          <c:showSerName val="0"/>
          <c:showPercent val="0"/>
          <c:showBubbleSize val="0"/>
          <c:extLst>
            <c:ext xmlns:c15="http://schemas.microsoft.com/office/drawing/2012/chart" uri="{CE6537A1-D6FC-4f65-9D91-7224C49458BB}"/>
          </c:extLst>
        </c:dLbl>
      </c:pivotFmt>
      <c:pivotFmt>
        <c:idx val="33"/>
        <c:dLbl>
          <c:idx val="0"/>
          <c:showLegendKey val="0"/>
          <c:showVal val="0"/>
          <c:showCatName val="0"/>
          <c:showSerName val="0"/>
          <c:showPercent val="0"/>
          <c:showBubbleSize val="0"/>
          <c:extLst>
            <c:ext xmlns:c15="http://schemas.microsoft.com/office/drawing/2012/chart" uri="{CE6537A1-D6FC-4f65-9D91-7224C49458BB}"/>
          </c:extLst>
        </c:dLbl>
      </c:pivotFmt>
      <c:pivotFmt>
        <c:idx val="34"/>
        <c:dLbl>
          <c:idx val="0"/>
          <c:showLegendKey val="0"/>
          <c:showVal val="0"/>
          <c:showCatName val="0"/>
          <c:showSerName val="0"/>
          <c:showPercent val="0"/>
          <c:showBubbleSize val="0"/>
          <c:extLst>
            <c:ext xmlns:c15="http://schemas.microsoft.com/office/drawing/2012/chart" uri="{CE6537A1-D6FC-4f65-9D91-7224C49458BB}"/>
          </c:extLst>
        </c:dLbl>
      </c:pivotFmt>
      <c:pivotFmt>
        <c:idx val="35"/>
        <c:dLbl>
          <c:idx val="0"/>
          <c:showLegendKey val="0"/>
          <c:showVal val="0"/>
          <c:showCatName val="0"/>
          <c:showSerName val="0"/>
          <c:showPercent val="0"/>
          <c:showBubbleSize val="0"/>
          <c:extLst>
            <c:ext xmlns:c15="http://schemas.microsoft.com/office/drawing/2012/chart" uri="{CE6537A1-D6FC-4f65-9D91-7224C49458BB}"/>
          </c:extLst>
        </c:dLbl>
      </c:pivotFmt>
      <c:pivotFmt>
        <c:idx val="36"/>
        <c:dLbl>
          <c:idx val="0"/>
          <c:showLegendKey val="0"/>
          <c:showVal val="0"/>
          <c:showCatName val="0"/>
          <c:showSerName val="0"/>
          <c:showPercent val="0"/>
          <c:showBubbleSize val="0"/>
          <c:extLst>
            <c:ext xmlns:c15="http://schemas.microsoft.com/office/drawing/2012/chart" uri="{CE6537A1-D6FC-4f65-9D91-7224C49458BB}"/>
          </c:extLst>
        </c:dLbl>
      </c:pivotFmt>
      <c:pivotFmt>
        <c:idx val="37"/>
        <c:dLbl>
          <c:idx val="0"/>
          <c:showLegendKey val="0"/>
          <c:showVal val="0"/>
          <c:showCatName val="0"/>
          <c:showSerName val="0"/>
          <c:showPercent val="0"/>
          <c:showBubbleSize val="0"/>
          <c:extLst>
            <c:ext xmlns:c15="http://schemas.microsoft.com/office/drawing/2012/chart" uri="{CE6537A1-D6FC-4f65-9D91-7224C49458BB}"/>
          </c:extLst>
        </c:dLbl>
      </c:pivotFmt>
      <c:pivotFmt>
        <c:idx val="38"/>
        <c:dLbl>
          <c:idx val="0"/>
          <c:showLegendKey val="0"/>
          <c:showVal val="0"/>
          <c:showCatName val="0"/>
          <c:showSerName val="0"/>
          <c:showPercent val="0"/>
          <c:showBubbleSize val="0"/>
          <c:extLst>
            <c:ext xmlns:c15="http://schemas.microsoft.com/office/drawing/2012/chart" uri="{CE6537A1-D6FC-4f65-9D91-7224C49458BB}"/>
          </c:extLst>
        </c:dLbl>
      </c:pivotFmt>
      <c:pivotFmt>
        <c:idx val="39"/>
        <c:dLbl>
          <c:idx val="0"/>
          <c:showLegendKey val="0"/>
          <c:showVal val="0"/>
          <c:showCatName val="0"/>
          <c:showSerName val="0"/>
          <c:showPercent val="0"/>
          <c:showBubbleSize val="0"/>
          <c:extLst>
            <c:ext xmlns:c15="http://schemas.microsoft.com/office/drawing/2012/chart" uri="{CE6537A1-D6FC-4f65-9D91-7224C49458BB}"/>
          </c:extLst>
        </c:dLbl>
      </c:pivotFmt>
      <c:pivotFmt>
        <c:idx val="40"/>
        <c:dLbl>
          <c:idx val="0"/>
          <c:showLegendKey val="0"/>
          <c:showVal val="0"/>
          <c:showCatName val="0"/>
          <c:showSerName val="0"/>
          <c:showPercent val="0"/>
          <c:showBubbleSize val="0"/>
          <c:extLst>
            <c:ext xmlns:c15="http://schemas.microsoft.com/office/drawing/2012/chart" uri="{CE6537A1-D6FC-4f65-9D91-7224C49458BB}"/>
          </c:extLst>
        </c:dLbl>
      </c:pivotFmt>
      <c:pivotFmt>
        <c:idx val="41"/>
        <c:dLbl>
          <c:idx val="0"/>
          <c:showLegendKey val="0"/>
          <c:showVal val="0"/>
          <c:showCatName val="0"/>
          <c:showSerName val="0"/>
          <c:showPercent val="0"/>
          <c:showBubbleSize val="0"/>
          <c:extLst>
            <c:ext xmlns:c15="http://schemas.microsoft.com/office/drawing/2012/chart" uri="{CE6537A1-D6FC-4f65-9D91-7224C49458BB}"/>
          </c:extLst>
        </c:dLbl>
      </c:pivotFmt>
      <c:pivotFmt>
        <c:idx val="42"/>
        <c:dLbl>
          <c:idx val="0"/>
          <c:showLegendKey val="0"/>
          <c:showVal val="0"/>
          <c:showCatName val="0"/>
          <c:showSerName val="0"/>
          <c:showPercent val="0"/>
          <c:showBubbleSize val="0"/>
          <c:extLst>
            <c:ext xmlns:c15="http://schemas.microsoft.com/office/drawing/2012/chart" uri="{CE6537A1-D6FC-4f65-9D91-7224C49458BB}"/>
          </c:extLst>
        </c:dLbl>
      </c:pivotFmt>
      <c:pivotFmt>
        <c:idx val="43"/>
        <c:dLbl>
          <c:idx val="0"/>
          <c:showLegendKey val="0"/>
          <c:showVal val="0"/>
          <c:showCatName val="0"/>
          <c:showSerName val="0"/>
          <c:showPercent val="0"/>
          <c:showBubbleSize val="0"/>
          <c:extLst>
            <c:ext xmlns:c15="http://schemas.microsoft.com/office/drawing/2012/chart" uri="{CE6537A1-D6FC-4f65-9D91-7224C49458BB}"/>
          </c:extLst>
        </c:dLbl>
      </c:pivotFmt>
      <c:pivotFmt>
        <c:idx val="44"/>
        <c:dLbl>
          <c:idx val="0"/>
          <c:showLegendKey val="0"/>
          <c:showVal val="0"/>
          <c:showCatName val="0"/>
          <c:showSerName val="0"/>
          <c:showPercent val="0"/>
          <c:showBubbleSize val="0"/>
          <c:extLst>
            <c:ext xmlns:c15="http://schemas.microsoft.com/office/drawing/2012/chart" uri="{CE6537A1-D6FC-4f65-9D91-7224C49458BB}"/>
          </c:extLst>
        </c:dLbl>
      </c:pivotFmt>
      <c:pivotFmt>
        <c:idx val="45"/>
        <c:dLbl>
          <c:idx val="0"/>
          <c:showLegendKey val="0"/>
          <c:showVal val="0"/>
          <c:showCatName val="0"/>
          <c:showSerName val="0"/>
          <c:showPercent val="0"/>
          <c:showBubbleSize val="0"/>
          <c:extLst>
            <c:ext xmlns:c15="http://schemas.microsoft.com/office/drawing/2012/chart" uri="{CE6537A1-D6FC-4f65-9D91-7224C49458BB}"/>
          </c:extLst>
        </c:dLbl>
      </c:pivotFmt>
      <c:pivotFmt>
        <c:idx val="46"/>
        <c:dLbl>
          <c:idx val="0"/>
          <c:showLegendKey val="0"/>
          <c:showVal val="0"/>
          <c:showCatName val="0"/>
          <c:showSerName val="0"/>
          <c:showPercent val="0"/>
          <c:showBubbleSize val="0"/>
          <c:extLst>
            <c:ext xmlns:c15="http://schemas.microsoft.com/office/drawing/2012/chart" uri="{CE6537A1-D6FC-4f65-9D91-7224C49458BB}"/>
          </c:extLst>
        </c:dLbl>
      </c:pivotFmt>
      <c:pivotFmt>
        <c:idx val="47"/>
        <c:dLbl>
          <c:idx val="0"/>
          <c:showLegendKey val="0"/>
          <c:showVal val="0"/>
          <c:showCatName val="0"/>
          <c:showSerName val="0"/>
          <c:showPercent val="0"/>
          <c:showBubbleSize val="0"/>
          <c:extLst>
            <c:ext xmlns:c15="http://schemas.microsoft.com/office/drawing/2012/chart" uri="{CE6537A1-D6FC-4f65-9D91-7224C49458BB}"/>
          </c:extLst>
        </c:dLbl>
      </c:pivotFmt>
      <c:pivotFmt>
        <c:idx val="48"/>
        <c:dLbl>
          <c:idx val="0"/>
          <c:showLegendKey val="0"/>
          <c:showVal val="0"/>
          <c:showCatName val="0"/>
          <c:showSerName val="0"/>
          <c:showPercent val="0"/>
          <c:showBubbleSize val="0"/>
          <c:extLst>
            <c:ext xmlns:c15="http://schemas.microsoft.com/office/drawing/2012/chart" uri="{CE6537A1-D6FC-4f65-9D91-7224C49458BB}"/>
          </c:extLst>
        </c:dLbl>
      </c:pivotFmt>
      <c:pivotFmt>
        <c:idx val="49"/>
        <c:dLbl>
          <c:idx val="0"/>
          <c:showLegendKey val="0"/>
          <c:showVal val="0"/>
          <c:showCatName val="0"/>
          <c:showSerName val="0"/>
          <c:showPercent val="0"/>
          <c:showBubbleSize val="0"/>
          <c:extLst>
            <c:ext xmlns:c15="http://schemas.microsoft.com/office/drawing/2012/chart" uri="{CE6537A1-D6FC-4f65-9D91-7224C49458BB}"/>
          </c:extLst>
        </c:dLbl>
      </c:pivotFmt>
      <c:pivotFmt>
        <c:idx val="50"/>
        <c:dLbl>
          <c:idx val="0"/>
          <c:showLegendKey val="0"/>
          <c:showVal val="0"/>
          <c:showCatName val="0"/>
          <c:showSerName val="0"/>
          <c:showPercent val="0"/>
          <c:showBubbleSize val="0"/>
          <c:extLst>
            <c:ext xmlns:c15="http://schemas.microsoft.com/office/drawing/2012/chart" uri="{CE6537A1-D6FC-4f65-9D91-7224C49458BB}"/>
          </c:extLst>
        </c:dLbl>
      </c:pivotFmt>
      <c:pivotFmt>
        <c:idx val="51"/>
        <c:dLbl>
          <c:idx val="0"/>
          <c:showLegendKey val="0"/>
          <c:showVal val="0"/>
          <c:showCatName val="0"/>
          <c:showSerName val="0"/>
          <c:showPercent val="0"/>
          <c:showBubbleSize val="0"/>
          <c:extLst>
            <c:ext xmlns:c15="http://schemas.microsoft.com/office/drawing/2012/chart" uri="{CE6537A1-D6FC-4f65-9D91-7224C49458BB}"/>
          </c:extLst>
        </c:dLbl>
      </c:pivotFmt>
      <c:pivotFmt>
        <c:idx val="52"/>
        <c:dLbl>
          <c:idx val="0"/>
          <c:showLegendKey val="0"/>
          <c:showVal val="0"/>
          <c:showCatName val="0"/>
          <c:showSerName val="0"/>
          <c:showPercent val="0"/>
          <c:showBubbleSize val="0"/>
          <c:extLst>
            <c:ext xmlns:c15="http://schemas.microsoft.com/office/drawing/2012/chart" uri="{CE6537A1-D6FC-4f65-9D91-7224C49458BB}"/>
          </c:extLst>
        </c:dLbl>
      </c:pivotFmt>
      <c:pivotFmt>
        <c:idx val="53"/>
        <c:dLbl>
          <c:idx val="0"/>
          <c:showLegendKey val="0"/>
          <c:showVal val="0"/>
          <c:showCatName val="0"/>
          <c:showSerName val="0"/>
          <c:showPercent val="0"/>
          <c:showBubbleSize val="0"/>
          <c:extLst>
            <c:ext xmlns:c15="http://schemas.microsoft.com/office/drawing/2012/chart" uri="{CE6537A1-D6FC-4f65-9D91-7224C49458BB}"/>
          </c:extLst>
        </c:dLbl>
      </c:pivotFmt>
      <c:pivotFmt>
        <c:idx val="54"/>
        <c:dLbl>
          <c:idx val="0"/>
          <c:showLegendKey val="0"/>
          <c:showVal val="0"/>
          <c:showCatName val="0"/>
          <c:showSerName val="0"/>
          <c:showPercent val="0"/>
          <c:showBubbleSize val="0"/>
          <c:extLst>
            <c:ext xmlns:c15="http://schemas.microsoft.com/office/drawing/2012/chart" uri="{CE6537A1-D6FC-4f65-9D91-7224C49458BB}"/>
          </c:extLst>
        </c:dLbl>
      </c:pivotFmt>
      <c:pivotFmt>
        <c:idx val="55"/>
        <c:dLbl>
          <c:idx val="0"/>
          <c:showLegendKey val="0"/>
          <c:showVal val="0"/>
          <c:showCatName val="0"/>
          <c:showSerName val="0"/>
          <c:showPercent val="0"/>
          <c:showBubbleSize val="0"/>
          <c:extLst>
            <c:ext xmlns:c15="http://schemas.microsoft.com/office/drawing/2012/chart" uri="{CE6537A1-D6FC-4f65-9D91-7224C49458BB}"/>
          </c:extLst>
        </c:dLbl>
      </c:pivotFmt>
      <c:pivotFmt>
        <c:idx val="56"/>
        <c:dLbl>
          <c:idx val="0"/>
          <c:showLegendKey val="0"/>
          <c:showVal val="0"/>
          <c:showCatName val="0"/>
          <c:showSerName val="0"/>
          <c:showPercent val="0"/>
          <c:showBubbleSize val="0"/>
          <c:extLst>
            <c:ext xmlns:c15="http://schemas.microsoft.com/office/drawing/2012/chart" uri="{CE6537A1-D6FC-4f65-9D91-7224C49458BB}"/>
          </c:extLst>
        </c:dLbl>
      </c:pivotFmt>
      <c:pivotFmt>
        <c:idx val="57"/>
        <c:dLbl>
          <c:idx val="0"/>
          <c:showLegendKey val="0"/>
          <c:showVal val="0"/>
          <c:showCatName val="0"/>
          <c:showSerName val="0"/>
          <c:showPercent val="0"/>
          <c:showBubbleSize val="0"/>
          <c:extLst>
            <c:ext xmlns:c15="http://schemas.microsoft.com/office/drawing/2012/chart" uri="{CE6537A1-D6FC-4f65-9D91-7224C49458BB}"/>
          </c:extLst>
        </c:dLbl>
      </c:pivotFmt>
      <c:pivotFmt>
        <c:idx val="58"/>
        <c:dLbl>
          <c:idx val="0"/>
          <c:showLegendKey val="0"/>
          <c:showVal val="0"/>
          <c:showCatName val="0"/>
          <c:showSerName val="0"/>
          <c:showPercent val="0"/>
          <c:showBubbleSize val="0"/>
          <c:extLst>
            <c:ext xmlns:c15="http://schemas.microsoft.com/office/drawing/2012/chart" uri="{CE6537A1-D6FC-4f65-9D91-7224C49458BB}"/>
          </c:extLst>
        </c:dLbl>
      </c:pivotFmt>
      <c:pivotFmt>
        <c:idx val="59"/>
        <c:dLbl>
          <c:idx val="0"/>
          <c:showLegendKey val="0"/>
          <c:showVal val="0"/>
          <c:showCatName val="0"/>
          <c:showSerName val="0"/>
          <c:showPercent val="0"/>
          <c:showBubbleSize val="0"/>
          <c:extLst>
            <c:ext xmlns:c15="http://schemas.microsoft.com/office/drawing/2012/chart" uri="{CE6537A1-D6FC-4f65-9D91-7224C49458BB}"/>
          </c:extLst>
        </c:dLbl>
      </c:pivotFmt>
      <c:pivotFmt>
        <c:idx val="60"/>
        <c:dLbl>
          <c:idx val="0"/>
          <c:showLegendKey val="0"/>
          <c:showVal val="0"/>
          <c:showCatName val="0"/>
          <c:showSerName val="0"/>
          <c:showPercent val="0"/>
          <c:showBubbleSize val="0"/>
          <c:extLst>
            <c:ext xmlns:c15="http://schemas.microsoft.com/office/drawing/2012/chart" uri="{CE6537A1-D6FC-4f65-9D91-7224C49458BB}"/>
          </c:extLst>
        </c:dLbl>
      </c:pivotFmt>
      <c:pivotFmt>
        <c:idx val="61"/>
        <c:dLbl>
          <c:idx val="0"/>
          <c:showLegendKey val="0"/>
          <c:showVal val="0"/>
          <c:showCatName val="0"/>
          <c:showSerName val="0"/>
          <c:showPercent val="0"/>
          <c:showBubbleSize val="0"/>
          <c:extLst>
            <c:ext xmlns:c15="http://schemas.microsoft.com/office/drawing/2012/chart" uri="{CE6537A1-D6FC-4f65-9D91-7224C49458BB}"/>
          </c:extLst>
        </c:dLbl>
      </c:pivotFmt>
      <c:pivotFmt>
        <c:idx val="62"/>
        <c:dLbl>
          <c:idx val="0"/>
          <c:showLegendKey val="0"/>
          <c:showVal val="0"/>
          <c:showCatName val="0"/>
          <c:showSerName val="0"/>
          <c:showPercent val="0"/>
          <c:showBubbleSize val="0"/>
          <c:extLst>
            <c:ext xmlns:c15="http://schemas.microsoft.com/office/drawing/2012/chart" uri="{CE6537A1-D6FC-4f65-9D91-7224C49458BB}"/>
          </c:extLst>
        </c:dLbl>
      </c:pivotFmt>
      <c:pivotFmt>
        <c:idx val="63"/>
        <c:dLbl>
          <c:idx val="0"/>
          <c:showLegendKey val="0"/>
          <c:showVal val="0"/>
          <c:showCatName val="0"/>
          <c:showSerName val="0"/>
          <c:showPercent val="0"/>
          <c:showBubbleSize val="0"/>
          <c:extLst>
            <c:ext xmlns:c15="http://schemas.microsoft.com/office/drawing/2012/chart" uri="{CE6537A1-D6FC-4f65-9D91-7224C49458BB}"/>
          </c:extLst>
        </c:dLbl>
      </c:pivotFmt>
      <c:pivotFmt>
        <c:idx val="64"/>
        <c:dLbl>
          <c:idx val="0"/>
          <c:showLegendKey val="0"/>
          <c:showVal val="0"/>
          <c:showCatName val="0"/>
          <c:showSerName val="0"/>
          <c:showPercent val="0"/>
          <c:showBubbleSize val="0"/>
          <c:extLst>
            <c:ext xmlns:c15="http://schemas.microsoft.com/office/drawing/2012/chart" uri="{CE6537A1-D6FC-4f65-9D91-7224C49458BB}"/>
          </c:extLst>
        </c:dLbl>
      </c:pivotFmt>
      <c:pivotFmt>
        <c:idx val="65"/>
        <c:dLbl>
          <c:idx val="0"/>
          <c:showLegendKey val="0"/>
          <c:showVal val="0"/>
          <c:showCatName val="0"/>
          <c:showSerName val="0"/>
          <c:showPercent val="0"/>
          <c:showBubbleSize val="0"/>
          <c:extLst>
            <c:ext xmlns:c15="http://schemas.microsoft.com/office/drawing/2012/chart" uri="{CE6537A1-D6FC-4f65-9D91-7224C49458BB}"/>
          </c:extLst>
        </c:dLbl>
      </c:pivotFmt>
      <c:pivotFmt>
        <c:idx val="66"/>
        <c:dLbl>
          <c:idx val="0"/>
          <c:showLegendKey val="0"/>
          <c:showVal val="0"/>
          <c:showCatName val="0"/>
          <c:showSerName val="0"/>
          <c:showPercent val="0"/>
          <c:showBubbleSize val="0"/>
          <c:extLst>
            <c:ext xmlns:c15="http://schemas.microsoft.com/office/drawing/2012/chart" uri="{CE6537A1-D6FC-4f65-9D91-7224C49458BB}"/>
          </c:extLst>
        </c:dLbl>
      </c:pivotFmt>
      <c:pivotFmt>
        <c:idx val="67"/>
        <c:dLbl>
          <c:idx val="0"/>
          <c:showLegendKey val="0"/>
          <c:showVal val="0"/>
          <c:showCatName val="0"/>
          <c:showSerName val="0"/>
          <c:showPercent val="0"/>
          <c:showBubbleSize val="0"/>
          <c:extLst>
            <c:ext xmlns:c15="http://schemas.microsoft.com/office/drawing/2012/chart" uri="{CE6537A1-D6FC-4f65-9D91-7224C49458BB}"/>
          </c:extLst>
        </c:dLbl>
      </c:pivotFmt>
      <c:pivotFmt>
        <c:idx val="68"/>
        <c:dLbl>
          <c:idx val="0"/>
          <c:showLegendKey val="0"/>
          <c:showVal val="0"/>
          <c:showCatName val="0"/>
          <c:showSerName val="0"/>
          <c:showPercent val="0"/>
          <c:showBubbleSize val="0"/>
          <c:extLst>
            <c:ext xmlns:c15="http://schemas.microsoft.com/office/drawing/2012/chart" uri="{CE6537A1-D6FC-4f65-9D91-7224C49458BB}"/>
          </c:extLst>
        </c:dLbl>
      </c:pivotFmt>
      <c:pivotFmt>
        <c:idx val="69"/>
        <c:dLbl>
          <c:idx val="0"/>
          <c:showLegendKey val="0"/>
          <c:showVal val="0"/>
          <c:showCatName val="0"/>
          <c:showSerName val="0"/>
          <c:showPercent val="0"/>
          <c:showBubbleSize val="0"/>
          <c:extLst>
            <c:ext xmlns:c15="http://schemas.microsoft.com/office/drawing/2012/chart" uri="{CE6537A1-D6FC-4f65-9D91-7224C49458BB}"/>
          </c:extLst>
        </c:dLbl>
      </c:pivotFmt>
      <c:pivotFmt>
        <c:idx val="70"/>
        <c:dLbl>
          <c:idx val="0"/>
          <c:showLegendKey val="0"/>
          <c:showVal val="0"/>
          <c:showCatName val="0"/>
          <c:showSerName val="0"/>
          <c:showPercent val="0"/>
          <c:showBubbleSize val="0"/>
          <c:extLst>
            <c:ext xmlns:c15="http://schemas.microsoft.com/office/drawing/2012/chart" uri="{CE6537A1-D6FC-4f65-9D91-7224C49458BB}"/>
          </c:extLst>
        </c:dLbl>
      </c:pivotFmt>
      <c:pivotFmt>
        <c:idx val="71"/>
        <c:dLbl>
          <c:idx val="0"/>
          <c:showLegendKey val="0"/>
          <c:showVal val="0"/>
          <c:showCatName val="0"/>
          <c:showSerName val="0"/>
          <c:showPercent val="0"/>
          <c:showBubbleSize val="0"/>
          <c:extLst>
            <c:ext xmlns:c15="http://schemas.microsoft.com/office/drawing/2012/chart" uri="{CE6537A1-D6FC-4f65-9D91-7224C49458BB}"/>
          </c:extLst>
        </c:dLbl>
      </c:pivotFmt>
      <c:pivotFmt>
        <c:idx val="72"/>
        <c:dLbl>
          <c:idx val="0"/>
          <c:showLegendKey val="0"/>
          <c:showVal val="0"/>
          <c:showCatName val="0"/>
          <c:showSerName val="0"/>
          <c:showPercent val="0"/>
          <c:showBubbleSize val="0"/>
          <c:extLst>
            <c:ext xmlns:c15="http://schemas.microsoft.com/office/drawing/2012/chart" uri="{CE6537A1-D6FC-4f65-9D91-7224C49458BB}"/>
          </c:extLst>
        </c:dLbl>
      </c:pivotFmt>
      <c:pivotFmt>
        <c:idx val="73"/>
        <c:dLbl>
          <c:idx val="0"/>
          <c:showLegendKey val="0"/>
          <c:showVal val="0"/>
          <c:showCatName val="0"/>
          <c:showSerName val="0"/>
          <c:showPercent val="0"/>
          <c:showBubbleSize val="0"/>
          <c:extLst>
            <c:ext xmlns:c15="http://schemas.microsoft.com/office/drawing/2012/chart" uri="{CE6537A1-D6FC-4f65-9D91-7224C49458BB}"/>
          </c:extLst>
        </c:dLbl>
      </c:pivotFmt>
      <c:pivotFmt>
        <c:idx val="74"/>
        <c:dLbl>
          <c:idx val="0"/>
          <c:showLegendKey val="0"/>
          <c:showVal val="0"/>
          <c:showCatName val="0"/>
          <c:showSerName val="0"/>
          <c:showPercent val="0"/>
          <c:showBubbleSize val="0"/>
          <c:extLst>
            <c:ext xmlns:c15="http://schemas.microsoft.com/office/drawing/2012/chart" uri="{CE6537A1-D6FC-4f65-9D91-7224C49458BB}"/>
          </c:extLst>
        </c:dLbl>
      </c:pivotFmt>
      <c:pivotFmt>
        <c:idx val="75"/>
        <c:dLbl>
          <c:idx val="0"/>
          <c:showLegendKey val="0"/>
          <c:showVal val="0"/>
          <c:showCatName val="0"/>
          <c:showSerName val="0"/>
          <c:showPercent val="0"/>
          <c:showBubbleSize val="0"/>
          <c:extLst>
            <c:ext xmlns:c15="http://schemas.microsoft.com/office/drawing/2012/chart" uri="{CE6537A1-D6FC-4f65-9D91-7224C49458BB}"/>
          </c:extLst>
        </c:dLbl>
      </c:pivotFmt>
      <c:pivotFmt>
        <c:idx val="76"/>
        <c:dLbl>
          <c:idx val="0"/>
          <c:showLegendKey val="0"/>
          <c:showVal val="0"/>
          <c:showCatName val="0"/>
          <c:showSerName val="0"/>
          <c:showPercent val="0"/>
          <c:showBubbleSize val="0"/>
          <c:extLst>
            <c:ext xmlns:c15="http://schemas.microsoft.com/office/drawing/2012/chart" uri="{CE6537A1-D6FC-4f65-9D91-7224C49458BB}"/>
          </c:extLst>
        </c:dLbl>
      </c:pivotFmt>
      <c:pivotFmt>
        <c:idx val="77"/>
        <c:dLbl>
          <c:idx val="0"/>
          <c:showLegendKey val="0"/>
          <c:showVal val="0"/>
          <c:showCatName val="0"/>
          <c:showSerName val="0"/>
          <c:showPercent val="0"/>
          <c:showBubbleSize val="0"/>
          <c:extLst>
            <c:ext xmlns:c15="http://schemas.microsoft.com/office/drawing/2012/chart" uri="{CE6537A1-D6FC-4f65-9D91-7224C49458BB}"/>
          </c:extLst>
        </c:dLbl>
      </c:pivotFmt>
      <c:pivotFmt>
        <c:idx val="78"/>
        <c:dLbl>
          <c:idx val="0"/>
          <c:showLegendKey val="0"/>
          <c:showVal val="0"/>
          <c:showCatName val="0"/>
          <c:showSerName val="0"/>
          <c:showPercent val="0"/>
          <c:showBubbleSize val="0"/>
          <c:extLst>
            <c:ext xmlns:c15="http://schemas.microsoft.com/office/drawing/2012/chart" uri="{CE6537A1-D6FC-4f65-9D91-7224C49458BB}"/>
          </c:extLst>
        </c:dLbl>
      </c:pivotFmt>
      <c:pivotFmt>
        <c:idx val="79"/>
        <c:dLbl>
          <c:idx val="0"/>
          <c:showLegendKey val="0"/>
          <c:showVal val="0"/>
          <c:showCatName val="0"/>
          <c:showSerName val="0"/>
          <c:showPercent val="0"/>
          <c:showBubbleSize val="0"/>
          <c:extLst>
            <c:ext xmlns:c15="http://schemas.microsoft.com/office/drawing/2012/chart" uri="{CE6537A1-D6FC-4f65-9D91-7224C49458BB}"/>
          </c:extLst>
        </c:dLbl>
      </c:pivotFmt>
      <c:pivotFmt>
        <c:idx val="80"/>
        <c:dLbl>
          <c:idx val="0"/>
          <c:showLegendKey val="0"/>
          <c:showVal val="0"/>
          <c:showCatName val="0"/>
          <c:showSerName val="0"/>
          <c:showPercent val="0"/>
          <c:showBubbleSize val="0"/>
          <c:extLst>
            <c:ext xmlns:c15="http://schemas.microsoft.com/office/drawing/2012/chart" uri="{CE6537A1-D6FC-4f65-9D91-7224C49458BB}"/>
          </c:extLst>
        </c:dLbl>
      </c:pivotFmt>
      <c:pivotFmt>
        <c:idx val="81"/>
        <c:dLbl>
          <c:idx val="0"/>
          <c:showLegendKey val="0"/>
          <c:showVal val="0"/>
          <c:showCatName val="0"/>
          <c:showSerName val="0"/>
          <c:showPercent val="0"/>
          <c:showBubbleSize val="0"/>
          <c:extLst>
            <c:ext xmlns:c15="http://schemas.microsoft.com/office/drawing/2012/chart" uri="{CE6537A1-D6FC-4f65-9D91-7224C49458BB}"/>
          </c:extLst>
        </c:dLbl>
      </c:pivotFmt>
      <c:pivotFmt>
        <c:idx val="82"/>
        <c:dLbl>
          <c:idx val="0"/>
          <c:showLegendKey val="0"/>
          <c:showVal val="0"/>
          <c:showCatName val="0"/>
          <c:showSerName val="0"/>
          <c:showPercent val="0"/>
          <c:showBubbleSize val="0"/>
          <c:extLst>
            <c:ext xmlns:c15="http://schemas.microsoft.com/office/drawing/2012/chart" uri="{CE6537A1-D6FC-4f65-9D91-7224C49458BB}"/>
          </c:extLst>
        </c:dLbl>
      </c:pivotFmt>
      <c:pivotFmt>
        <c:idx val="83"/>
        <c:dLbl>
          <c:idx val="0"/>
          <c:showLegendKey val="0"/>
          <c:showVal val="0"/>
          <c:showCatName val="0"/>
          <c:showSerName val="0"/>
          <c:showPercent val="0"/>
          <c:showBubbleSize val="0"/>
          <c:extLst>
            <c:ext xmlns:c15="http://schemas.microsoft.com/office/drawing/2012/chart" uri="{CE6537A1-D6FC-4f65-9D91-7224C49458BB}"/>
          </c:extLst>
        </c:dLbl>
      </c:pivotFmt>
      <c:pivotFmt>
        <c:idx val="84"/>
        <c:dLbl>
          <c:idx val="0"/>
          <c:showLegendKey val="0"/>
          <c:showVal val="0"/>
          <c:showCatName val="0"/>
          <c:showSerName val="0"/>
          <c:showPercent val="0"/>
          <c:showBubbleSize val="0"/>
          <c:extLst>
            <c:ext xmlns:c15="http://schemas.microsoft.com/office/drawing/2012/chart" uri="{CE6537A1-D6FC-4f65-9D91-7224C49458BB}"/>
          </c:extLst>
        </c:dLbl>
      </c:pivotFmt>
      <c:pivotFmt>
        <c:idx val="85"/>
        <c:dLbl>
          <c:idx val="0"/>
          <c:showLegendKey val="0"/>
          <c:showVal val="0"/>
          <c:showCatName val="0"/>
          <c:showSerName val="0"/>
          <c:showPercent val="0"/>
          <c:showBubbleSize val="0"/>
          <c:extLst>
            <c:ext xmlns:c15="http://schemas.microsoft.com/office/drawing/2012/chart" uri="{CE6537A1-D6FC-4f65-9D91-7224C49458BB}"/>
          </c:extLst>
        </c:dLbl>
      </c:pivotFmt>
      <c:pivotFmt>
        <c:idx val="86"/>
        <c:dLbl>
          <c:idx val="0"/>
          <c:showLegendKey val="0"/>
          <c:showVal val="0"/>
          <c:showCatName val="0"/>
          <c:showSerName val="0"/>
          <c:showPercent val="0"/>
          <c:showBubbleSize val="0"/>
          <c:extLst>
            <c:ext xmlns:c15="http://schemas.microsoft.com/office/drawing/2012/chart" uri="{CE6537A1-D6FC-4f65-9D91-7224C49458BB}"/>
          </c:extLst>
        </c:dLbl>
      </c:pivotFmt>
      <c:pivotFmt>
        <c:idx val="87"/>
        <c:dLbl>
          <c:idx val="0"/>
          <c:showLegendKey val="0"/>
          <c:showVal val="0"/>
          <c:showCatName val="0"/>
          <c:showSerName val="0"/>
          <c:showPercent val="0"/>
          <c:showBubbleSize val="0"/>
          <c:extLst>
            <c:ext xmlns:c15="http://schemas.microsoft.com/office/drawing/2012/chart" uri="{CE6537A1-D6FC-4f65-9D91-7224C49458BB}"/>
          </c:extLst>
        </c:dLbl>
      </c:pivotFmt>
      <c:pivotFmt>
        <c:idx val="88"/>
        <c:dLbl>
          <c:idx val="0"/>
          <c:showLegendKey val="0"/>
          <c:showVal val="0"/>
          <c:showCatName val="0"/>
          <c:showSerName val="0"/>
          <c:showPercent val="0"/>
          <c:showBubbleSize val="0"/>
          <c:extLst>
            <c:ext xmlns:c15="http://schemas.microsoft.com/office/drawing/2012/chart" uri="{CE6537A1-D6FC-4f65-9D91-7224C49458BB}"/>
          </c:extLst>
        </c:dLbl>
      </c:pivotFmt>
      <c:pivotFmt>
        <c:idx val="89"/>
        <c:dLbl>
          <c:idx val="0"/>
          <c:showLegendKey val="0"/>
          <c:showVal val="0"/>
          <c:showCatName val="0"/>
          <c:showSerName val="0"/>
          <c:showPercent val="0"/>
          <c:showBubbleSize val="0"/>
          <c:extLst>
            <c:ext xmlns:c15="http://schemas.microsoft.com/office/drawing/2012/chart" uri="{CE6537A1-D6FC-4f65-9D91-7224C49458BB}"/>
          </c:extLst>
        </c:dLbl>
      </c:pivotFmt>
      <c:pivotFmt>
        <c:idx val="90"/>
        <c:dLbl>
          <c:idx val="0"/>
          <c:showLegendKey val="0"/>
          <c:showVal val="0"/>
          <c:showCatName val="0"/>
          <c:showSerName val="0"/>
          <c:showPercent val="0"/>
          <c:showBubbleSize val="0"/>
          <c:extLst>
            <c:ext xmlns:c15="http://schemas.microsoft.com/office/drawing/2012/chart" uri="{CE6537A1-D6FC-4f65-9D91-7224C49458BB}"/>
          </c:extLst>
        </c:dLbl>
      </c:pivotFmt>
      <c:pivotFmt>
        <c:idx val="91"/>
        <c:dLbl>
          <c:idx val="0"/>
          <c:showLegendKey val="0"/>
          <c:showVal val="0"/>
          <c:showCatName val="0"/>
          <c:showSerName val="0"/>
          <c:showPercent val="0"/>
          <c:showBubbleSize val="0"/>
          <c:extLst>
            <c:ext xmlns:c15="http://schemas.microsoft.com/office/drawing/2012/chart" uri="{CE6537A1-D6FC-4f65-9D91-7224C49458BB}"/>
          </c:extLst>
        </c:dLbl>
      </c:pivotFmt>
      <c:pivotFmt>
        <c:idx val="92"/>
        <c:dLbl>
          <c:idx val="0"/>
          <c:showLegendKey val="0"/>
          <c:showVal val="0"/>
          <c:showCatName val="0"/>
          <c:showSerName val="0"/>
          <c:showPercent val="0"/>
          <c:showBubbleSize val="0"/>
          <c:extLst>
            <c:ext xmlns:c15="http://schemas.microsoft.com/office/drawing/2012/chart" uri="{CE6537A1-D6FC-4f65-9D91-7224C49458BB}"/>
          </c:extLst>
        </c:dLbl>
      </c:pivotFmt>
      <c:pivotFmt>
        <c:idx val="93"/>
        <c:dLbl>
          <c:idx val="0"/>
          <c:showLegendKey val="0"/>
          <c:showVal val="0"/>
          <c:showCatName val="0"/>
          <c:showSerName val="0"/>
          <c:showPercent val="0"/>
          <c:showBubbleSize val="0"/>
          <c:extLst>
            <c:ext xmlns:c15="http://schemas.microsoft.com/office/drawing/2012/chart" uri="{CE6537A1-D6FC-4f65-9D91-7224C49458BB}"/>
          </c:extLst>
        </c:dLbl>
      </c:pivotFmt>
      <c:pivotFmt>
        <c:idx val="94"/>
        <c:dLbl>
          <c:idx val="0"/>
          <c:showLegendKey val="0"/>
          <c:showVal val="0"/>
          <c:showCatName val="0"/>
          <c:showSerName val="0"/>
          <c:showPercent val="0"/>
          <c:showBubbleSize val="0"/>
          <c:extLst>
            <c:ext xmlns:c15="http://schemas.microsoft.com/office/drawing/2012/chart" uri="{CE6537A1-D6FC-4f65-9D91-7224C49458BB}"/>
          </c:extLst>
        </c:dLbl>
      </c:pivotFmt>
      <c:pivotFmt>
        <c:idx val="95"/>
        <c:dLbl>
          <c:idx val="0"/>
          <c:showLegendKey val="0"/>
          <c:showVal val="0"/>
          <c:showCatName val="0"/>
          <c:showSerName val="0"/>
          <c:showPercent val="0"/>
          <c:showBubbleSize val="0"/>
          <c:extLst>
            <c:ext xmlns:c15="http://schemas.microsoft.com/office/drawing/2012/chart" uri="{CE6537A1-D6FC-4f65-9D91-7224C49458BB}"/>
          </c:extLst>
        </c:dLbl>
      </c:pivotFmt>
      <c:pivotFmt>
        <c:idx val="96"/>
        <c:dLbl>
          <c:idx val="0"/>
          <c:showLegendKey val="0"/>
          <c:showVal val="0"/>
          <c:showCatName val="0"/>
          <c:showSerName val="0"/>
          <c:showPercent val="0"/>
          <c:showBubbleSize val="0"/>
          <c:extLst>
            <c:ext xmlns:c15="http://schemas.microsoft.com/office/drawing/2012/chart" uri="{CE6537A1-D6FC-4f65-9D91-7224C49458BB}"/>
          </c:extLst>
        </c:dLbl>
      </c:pivotFmt>
      <c:pivotFmt>
        <c:idx val="97"/>
        <c:dLbl>
          <c:idx val="0"/>
          <c:showLegendKey val="0"/>
          <c:showVal val="0"/>
          <c:showCatName val="0"/>
          <c:showSerName val="0"/>
          <c:showPercent val="0"/>
          <c:showBubbleSize val="0"/>
          <c:extLst>
            <c:ext xmlns:c15="http://schemas.microsoft.com/office/drawing/2012/chart" uri="{CE6537A1-D6FC-4f65-9D91-7224C49458BB}"/>
          </c:extLst>
        </c:dLbl>
      </c:pivotFmt>
      <c:pivotFmt>
        <c:idx val="98"/>
        <c:dLbl>
          <c:idx val="0"/>
          <c:showLegendKey val="0"/>
          <c:showVal val="0"/>
          <c:showCatName val="0"/>
          <c:showSerName val="0"/>
          <c:showPercent val="0"/>
          <c:showBubbleSize val="0"/>
          <c:extLst>
            <c:ext xmlns:c15="http://schemas.microsoft.com/office/drawing/2012/chart" uri="{CE6537A1-D6FC-4f65-9D91-7224C49458BB}"/>
          </c:extLst>
        </c:dLbl>
      </c:pivotFmt>
      <c:pivotFmt>
        <c:idx val="99"/>
        <c:dLbl>
          <c:idx val="0"/>
          <c:showLegendKey val="0"/>
          <c:showVal val="0"/>
          <c:showCatName val="0"/>
          <c:showSerName val="0"/>
          <c:showPercent val="0"/>
          <c:showBubbleSize val="0"/>
          <c:extLst>
            <c:ext xmlns:c15="http://schemas.microsoft.com/office/drawing/2012/chart" uri="{CE6537A1-D6FC-4f65-9D91-7224C49458BB}"/>
          </c:extLst>
        </c:dLbl>
      </c:pivotFmt>
      <c:pivotFmt>
        <c:idx val="100"/>
        <c:dLbl>
          <c:idx val="0"/>
          <c:showLegendKey val="0"/>
          <c:showVal val="0"/>
          <c:showCatName val="0"/>
          <c:showSerName val="0"/>
          <c:showPercent val="0"/>
          <c:showBubbleSize val="0"/>
          <c:extLst>
            <c:ext xmlns:c15="http://schemas.microsoft.com/office/drawing/2012/chart" uri="{CE6537A1-D6FC-4f65-9D91-7224C49458BB}"/>
          </c:extLst>
        </c:dLbl>
      </c:pivotFmt>
      <c:pivotFmt>
        <c:idx val="101"/>
        <c:dLbl>
          <c:idx val="0"/>
          <c:showLegendKey val="0"/>
          <c:showVal val="0"/>
          <c:showCatName val="0"/>
          <c:showSerName val="0"/>
          <c:showPercent val="0"/>
          <c:showBubbleSize val="0"/>
          <c:extLst>
            <c:ext xmlns:c15="http://schemas.microsoft.com/office/drawing/2012/chart" uri="{CE6537A1-D6FC-4f65-9D91-7224C49458BB}"/>
          </c:extLst>
        </c:dLbl>
      </c:pivotFmt>
      <c:pivotFmt>
        <c:idx val="102"/>
        <c:dLbl>
          <c:idx val="0"/>
          <c:showLegendKey val="0"/>
          <c:showVal val="0"/>
          <c:showCatName val="0"/>
          <c:showSerName val="0"/>
          <c:showPercent val="0"/>
          <c:showBubbleSize val="0"/>
          <c:extLst>
            <c:ext xmlns:c15="http://schemas.microsoft.com/office/drawing/2012/chart" uri="{CE6537A1-D6FC-4f65-9D91-7224C49458BB}"/>
          </c:extLst>
        </c:dLbl>
      </c:pivotFmt>
      <c:pivotFmt>
        <c:idx val="103"/>
        <c:dLbl>
          <c:idx val="0"/>
          <c:showLegendKey val="0"/>
          <c:showVal val="0"/>
          <c:showCatName val="0"/>
          <c:showSerName val="0"/>
          <c:showPercent val="0"/>
          <c:showBubbleSize val="0"/>
          <c:extLst>
            <c:ext xmlns:c15="http://schemas.microsoft.com/office/drawing/2012/chart" uri="{CE6537A1-D6FC-4f65-9D91-7224C49458BB}"/>
          </c:extLst>
        </c:dLbl>
      </c:pivotFmt>
      <c:pivotFmt>
        <c:idx val="104"/>
        <c:dLbl>
          <c:idx val="0"/>
          <c:showLegendKey val="0"/>
          <c:showVal val="0"/>
          <c:showCatName val="0"/>
          <c:showSerName val="0"/>
          <c:showPercent val="0"/>
          <c:showBubbleSize val="0"/>
          <c:extLst>
            <c:ext xmlns:c15="http://schemas.microsoft.com/office/drawing/2012/chart" uri="{CE6537A1-D6FC-4f65-9D91-7224C49458BB}"/>
          </c:extLst>
        </c:dLbl>
      </c:pivotFmt>
      <c:pivotFmt>
        <c:idx val="105"/>
        <c:dLbl>
          <c:idx val="0"/>
          <c:showLegendKey val="0"/>
          <c:showVal val="0"/>
          <c:showCatName val="0"/>
          <c:showSerName val="0"/>
          <c:showPercent val="0"/>
          <c:showBubbleSize val="0"/>
          <c:extLst>
            <c:ext xmlns:c15="http://schemas.microsoft.com/office/drawing/2012/chart" uri="{CE6537A1-D6FC-4f65-9D91-7224C49458BB}"/>
          </c:extLst>
        </c:dLbl>
      </c:pivotFmt>
      <c:pivotFmt>
        <c:idx val="106"/>
        <c:dLbl>
          <c:idx val="0"/>
          <c:showLegendKey val="0"/>
          <c:showVal val="0"/>
          <c:showCatName val="0"/>
          <c:showSerName val="0"/>
          <c:showPercent val="0"/>
          <c:showBubbleSize val="0"/>
          <c:extLst>
            <c:ext xmlns:c15="http://schemas.microsoft.com/office/drawing/2012/chart" uri="{CE6537A1-D6FC-4f65-9D91-7224C49458BB}"/>
          </c:extLst>
        </c:dLbl>
      </c:pivotFmt>
      <c:pivotFmt>
        <c:idx val="107"/>
        <c:dLbl>
          <c:idx val="0"/>
          <c:showLegendKey val="0"/>
          <c:showVal val="0"/>
          <c:showCatName val="0"/>
          <c:showSerName val="0"/>
          <c:showPercent val="0"/>
          <c:showBubbleSize val="0"/>
          <c:extLst>
            <c:ext xmlns:c15="http://schemas.microsoft.com/office/drawing/2012/chart" uri="{CE6537A1-D6FC-4f65-9D91-7224C49458BB}"/>
          </c:extLst>
        </c:dLbl>
      </c:pivotFmt>
      <c:pivotFmt>
        <c:idx val="108"/>
        <c:dLbl>
          <c:idx val="0"/>
          <c:showLegendKey val="0"/>
          <c:showVal val="0"/>
          <c:showCatName val="0"/>
          <c:showSerName val="0"/>
          <c:showPercent val="0"/>
          <c:showBubbleSize val="0"/>
          <c:extLst>
            <c:ext xmlns:c15="http://schemas.microsoft.com/office/drawing/2012/chart" uri="{CE6537A1-D6FC-4f65-9D91-7224C49458BB}"/>
          </c:extLst>
        </c:dLbl>
      </c:pivotFmt>
      <c:pivotFmt>
        <c:idx val="109"/>
        <c:dLbl>
          <c:idx val="0"/>
          <c:showLegendKey val="0"/>
          <c:showVal val="0"/>
          <c:showCatName val="0"/>
          <c:showSerName val="0"/>
          <c:showPercent val="0"/>
          <c:showBubbleSize val="0"/>
          <c:extLst>
            <c:ext xmlns:c15="http://schemas.microsoft.com/office/drawing/2012/chart" uri="{CE6537A1-D6FC-4f65-9D91-7224C49458BB}"/>
          </c:extLst>
        </c:dLbl>
      </c:pivotFmt>
      <c:pivotFmt>
        <c:idx val="110"/>
        <c:dLbl>
          <c:idx val="0"/>
          <c:showLegendKey val="0"/>
          <c:showVal val="0"/>
          <c:showCatName val="0"/>
          <c:showSerName val="0"/>
          <c:showPercent val="0"/>
          <c:showBubbleSize val="0"/>
          <c:extLst>
            <c:ext xmlns:c15="http://schemas.microsoft.com/office/drawing/2012/chart" uri="{CE6537A1-D6FC-4f65-9D91-7224C49458BB}"/>
          </c:extLst>
        </c:dLbl>
      </c:pivotFmt>
      <c:pivotFmt>
        <c:idx val="111"/>
        <c:dLbl>
          <c:idx val="0"/>
          <c:showLegendKey val="0"/>
          <c:showVal val="0"/>
          <c:showCatName val="0"/>
          <c:showSerName val="0"/>
          <c:showPercent val="0"/>
          <c:showBubbleSize val="0"/>
          <c:extLst>
            <c:ext xmlns:c15="http://schemas.microsoft.com/office/drawing/2012/chart" uri="{CE6537A1-D6FC-4f65-9D91-7224C49458BB}"/>
          </c:extLst>
        </c:dLbl>
      </c:pivotFmt>
      <c:pivotFmt>
        <c:idx val="112"/>
        <c:dLbl>
          <c:idx val="0"/>
          <c:showLegendKey val="0"/>
          <c:showVal val="0"/>
          <c:showCatName val="0"/>
          <c:showSerName val="0"/>
          <c:showPercent val="0"/>
          <c:showBubbleSize val="0"/>
          <c:extLst>
            <c:ext xmlns:c15="http://schemas.microsoft.com/office/drawing/2012/chart" uri="{CE6537A1-D6FC-4f65-9D91-7224C49458BB}"/>
          </c:extLst>
        </c:dLbl>
      </c:pivotFmt>
      <c:pivotFmt>
        <c:idx val="113"/>
        <c:dLbl>
          <c:idx val="0"/>
          <c:showLegendKey val="0"/>
          <c:showVal val="0"/>
          <c:showCatName val="0"/>
          <c:showSerName val="0"/>
          <c:showPercent val="0"/>
          <c:showBubbleSize val="0"/>
          <c:extLst>
            <c:ext xmlns:c15="http://schemas.microsoft.com/office/drawing/2012/chart" uri="{CE6537A1-D6FC-4f65-9D91-7224C49458BB}"/>
          </c:extLst>
        </c:dLbl>
      </c:pivotFmt>
      <c:pivotFmt>
        <c:idx val="114"/>
        <c:dLbl>
          <c:idx val="0"/>
          <c:showLegendKey val="0"/>
          <c:showVal val="0"/>
          <c:showCatName val="0"/>
          <c:showSerName val="0"/>
          <c:showPercent val="0"/>
          <c:showBubbleSize val="0"/>
          <c:extLst>
            <c:ext xmlns:c15="http://schemas.microsoft.com/office/drawing/2012/chart" uri="{CE6537A1-D6FC-4f65-9D91-7224C49458BB}"/>
          </c:extLst>
        </c:dLbl>
      </c:pivotFmt>
      <c:pivotFmt>
        <c:idx val="115"/>
        <c:dLbl>
          <c:idx val="0"/>
          <c:showLegendKey val="0"/>
          <c:showVal val="0"/>
          <c:showCatName val="0"/>
          <c:showSerName val="0"/>
          <c:showPercent val="0"/>
          <c:showBubbleSize val="0"/>
          <c:extLst>
            <c:ext xmlns:c15="http://schemas.microsoft.com/office/drawing/2012/chart" uri="{CE6537A1-D6FC-4f65-9D91-7224C49458BB}"/>
          </c:extLst>
        </c:dLbl>
      </c:pivotFmt>
      <c:pivotFmt>
        <c:idx val="116"/>
        <c:dLbl>
          <c:idx val="0"/>
          <c:showLegendKey val="0"/>
          <c:showVal val="0"/>
          <c:showCatName val="0"/>
          <c:showSerName val="0"/>
          <c:showPercent val="0"/>
          <c:showBubbleSize val="0"/>
          <c:extLst>
            <c:ext xmlns:c15="http://schemas.microsoft.com/office/drawing/2012/chart" uri="{CE6537A1-D6FC-4f65-9D91-7224C49458BB}"/>
          </c:extLst>
        </c:dLbl>
      </c:pivotFmt>
      <c:pivotFmt>
        <c:idx val="117"/>
        <c:dLbl>
          <c:idx val="0"/>
          <c:showLegendKey val="0"/>
          <c:showVal val="0"/>
          <c:showCatName val="0"/>
          <c:showSerName val="0"/>
          <c:showPercent val="0"/>
          <c:showBubbleSize val="0"/>
          <c:extLst>
            <c:ext xmlns:c15="http://schemas.microsoft.com/office/drawing/2012/chart" uri="{CE6537A1-D6FC-4f65-9D91-7224C49458BB}"/>
          </c:extLst>
        </c:dLbl>
      </c:pivotFmt>
      <c:pivotFmt>
        <c:idx val="118"/>
        <c:dLbl>
          <c:idx val="0"/>
          <c:showLegendKey val="0"/>
          <c:showVal val="0"/>
          <c:showCatName val="0"/>
          <c:showSerName val="0"/>
          <c:showPercent val="0"/>
          <c:showBubbleSize val="0"/>
          <c:extLst>
            <c:ext xmlns:c15="http://schemas.microsoft.com/office/drawing/2012/chart" uri="{CE6537A1-D6FC-4f65-9D91-7224C49458BB}"/>
          </c:extLst>
        </c:dLbl>
      </c:pivotFmt>
      <c:pivotFmt>
        <c:idx val="119"/>
        <c:dLbl>
          <c:idx val="0"/>
          <c:showLegendKey val="0"/>
          <c:showVal val="0"/>
          <c:showCatName val="0"/>
          <c:showSerName val="0"/>
          <c:showPercent val="0"/>
          <c:showBubbleSize val="0"/>
          <c:extLst>
            <c:ext xmlns:c15="http://schemas.microsoft.com/office/drawing/2012/chart" uri="{CE6537A1-D6FC-4f65-9D91-7224C49458BB}"/>
          </c:extLst>
        </c:dLbl>
      </c:pivotFmt>
      <c:pivotFmt>
        <c:idx val="120"/>
        <c:dLbl>
          <c:idx val="0"/>
          <c:showLegendKey val="0"/>
          <c:showVal val="0"/>
          <c:showCatName val="0"/>
          <c:showSerName val="0"/>
          <c:showPercent val="0"/>
          <c:showBubbleSize val="0"/>
          <c:extLst>
            <c:ext xmlns:c15="http://schemas.microsoft.com/office/drawing/2012/chart" uri="{CE6537A1-D6FC-4f65-9D91-7224C49458BB}"/>
          </c:extLst>
        </c:dLbl>
      </c:pivotFmt>
      <c:pivotFmt>
        <c:idx val="121"/>
        <c:dLbl>
          <c:idx val="0"/>
          <c:showLegendKey val="0"/>
          <c:showVal val="0"/>
          <c:showCatName val="0"/>
          <c:showSerName val="0"/>
          <c:showPercent val="0"/>
          <c:showBubbleSize val="0"/>
          <c:extLst>
            <c:ext xmlns:c15="http://schemas.microsoft.com/office/drawing/2012/chart" uri="{CE6537A1-D6FC-4f65-9D91-7224C49458BB}"/>
          </c:extLst>
        </c:dLbl>
      </c:pivotFmt>
      <c:pivotFmt>
        <c:idx val="122"/>
        <c:dLbl>
          <c:idx val="0"/>
          <c:showLegendKey val="0"/>
          <c:showVal val="0"/>
          <c:showCatName val="0"/>
          <c:showSerName val="0"/>
          <c:showPercent val="0"/>
          <c:showBubbleSize val="0"/>
          <c:extLst>
            <c:ext xmlns:c15="http://schemas.microsoft.com/office/drawing/2012/chart" uri="{CE6537A1-D6FC-4f65-9D91-7224C49458BB}"/>
          </c:extLst>
        </c:dLbl>
      </c:pivotFmt>
      <c:pivotFmt>
        <c:idx val="123"/>
        <c:dLbl>
          <c:idx val="0"/>
          <c:showLegendKey val="0"/>
          <c:showVal val="0"/>
          <c:showCatName val="0"/>
          <c:showSerName val="0"/>
          <c:showPercent val="0"/>
          <c:showBubbleSize val="0"/>
          <c:extLst>
            <c:ext xmlns:c15="http://schemas.microsoft.com/office/drawing/2012/chart" uri="{CE6537A1-D6FC-4f65-9D91-7224C49458BB}"/>
          </c:extLst>
        </c:dLbl>
      </c:pivotFmt>
      <c:pivotFmt>
        <c:idx val="124"/>
        <c:dLbl>
          <c:idx val="0"/>
          <c:showLegendKey val="0"/>
          <c:showVal val="0"/>
          <c:showCatName val="0"/>
          <c:showSerName val="0"/>
          <c:showPercent val="0"/>
          <c:showBubbleSize val="0"/>
          <c:extLst>
            <c:ext xmlns:c15="http://schemas.microsoft.com/office/drawing/2012/chart" uri="{CE6537A1-D6FC-4f65-9D91-7224C49458BB}"/>
          </c:extLst>
        </c:dLbl>
      </c:pivotFmt>
      <c:pivotFmt>
        <c:idx val="125"/>
        <c:dLbl>
          <c:idx val="0"/>
          <c:showLegendKey val="0"/>
          <c:showVal val="0"/>
          <c:showCatName val="0"/>
          <c:showSerName val="0"/>
          <c:showPercent val="0"/>
          <c:showBubbleSize val="0"/>
          <c:extLst>
            <c:ext xmlns:c15="http://schemas.microsoft.com/office/drawing/2012/chart" uri="{CE6537A1-D6FC-4f65-9D91-7224C49458BB}"/>
          </c:extLst>
        </c:dLbl>
      </c:pivotFmt>
      <c:pivotFmt>
        <c:idx val="126"/>
        <c:dLbl>
          <c:idx val="0"/>
          <c:showLegendKey val="0"/>
          <c:showVal val="0"/>
          <c:showCatName val="0"/>
          <c:showSerName val="0"/>
          <c:showPercent val="0"/>
          <c:showBubbleSize val="0"/>
          <c:extLst>
            <c:ext xmlns:c15="http://schemas.microsoft.com/office/drawing/2012/chart" uri="{CE6537A1-D6FC-4f65-9D91-7224C49458BB}"/>
          </c:extLst>
        </c:dLbl>
      </c:pivotFmt>
      <c:pivotFmt>
        <c:idx val="127"/>
        <c:dLbl>
          <c:idx val="0"/>
          <c:showLegendKey val="0"/>
          <c:showVal val="0"/>
          <c:showCatName val="0"/>
          <c:showSerName val="0"/>
          <c:showPercent val="0"/>
          <c:showBubbleSize val="0"/>
          <c:extLst>
            <c:ext xmlns:c15="http://schemas.microsoft.com/office/drawing/2012/chart" uri="{CE6537A1-D6FC-4f65-9D91-7224C49458BB}"/>
          </c:extLst>
        </c:dLbl>
      </c:pivotFmt>
      <c:pivotFmt>
        <c:idx val="128"/>
        <c:dLbl>
          <c:idx val="0"/>
          <c:showLegendKey val="0"/>
          <c:showVal val="0"/>
          <c:showCatName val="0"/>
          <c:showSerName val="0"/>
          <c:showPercent val="0"/>
          <c:showBubbleSize val="0"/>
          <c:extLst>
            <c:ext xmlns:c15="http://schemas.microsoft.com/office/drawing/2012/chart" uri="{CE6537A1-D6FC-4f65-9D91-7224C49458BB}"/>
          </c:extLst>
        </c:dLbl>
      </c:pivotFmt>
      <c:pivotFmt>
        <c:idx val="129"/>
        <c:dLbl>
          <c:idx val="0"/>
          <c:showLegendKey val="0"/>
          <c:showVal val="0"/>
          <c:showCatName val="0"/>
          <c:showSerName val="0"/>
          <c:showPercent val="0"/>
          <c:showBubbleSize val="0"/>
          <c:extLst>
            <c:ext xmlns:c15="http://schemas.microsoft.com/office/drawing/2012/chart" uri="{CE6537A1-D6FC-4f65-9D91-7224C49458BB}"/>
          </c:extLst>
        </c:dLbl>
      </c:pivotFmt>
      <c:pivotFmt>
        <c:idx val="130"/>
        <c:dLbl>
          <c:idx val="0"/>
          <c:showLegendKey val="0"/>
          <c:showVal val="0"/>
          <c:showCatName val="0"/>
          <c:showSerName val="0"/>
          <c:showPercent val="0"/>
          <c:showBubbleSize val="0"/>
          <c:extLst>
            <c:ext xmlns:c15="http://schemas.microsoft.com/office/drawing/2012/chart" uri="{CE6537A1-D6FC-4f65-9D91-7224C49458BB}"/>
          </c:extLst>
        </c:dLbl>
      </c:pivotFmt>
      <c:pivotFmt>
        <c:idx val="131"/>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32"/>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33"/>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4"/>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pivotFmt>
      <c:pivotFmt>
        <c:idx val="135"/>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6"/>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cked"/>
        <c:varyColors val="0"/>
        <c:ser>
          <c:idx val="0"/>
          <c:order val="0"/>
          <c:tx>
            <c:strRef>
              <c:f>'Pivot Tables'!$B$31</c:f>
              <c:strCache>
                <c:ptCount val="1"/>
                <c:pt idx="0">
                  <c:v>Total</c:v>
                </c:pt>
              </c:strCache>
            </c:strRef>
          </c:tx>
          <c:spPr>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cat>
            <c:multiLvlStrRef>
              <c:f>'Pivot Tables'!$A$32:$A$68</c:f>
              <c:multiLvlStrCache>
                <c:ptCount val="33"/>
                <c:lvl>
                  <c:pt idx="0">
                    <c:v>2011</c:v>
                  </c:pt>
                  <c:pt idx="1">
                    <c:v>2012</c:v>
                  </c:pt>
                  <c:pt idx="2">
                    <c:v>2013</c:v>
                  </c:pt>
                  <c:pt idx="3">
                    <c:v>2014</c:v>
                  </c:pt>
                  <c:pt idx="4">
                    <c:v>2015</c:v>
                  </c:pt>
                  <c:pt idx="5">
                    <c:v>2016</c:v>
                  </c:pt>
                  <c:pt idx="6">
                    <c:v>2017</c:v>
                  </c:pt>
                  <c:pt idx="7">
                    <c:v>2018</c:v>
                  </c:pt>
                  <c:pt idx="8">
                    <c:v>2019</c:v>
                  </c:pt>
                  <c:pt idx="9">
                    <c:v>2020</c:v>
                  </c:pt>
                  <c:pt idx="10">
                    <c:v>2021</c:v>
                  </c:pt>
                  <c:pt idx="11">
                    <c:v>2011</c:v>
                  </c:pt>
                  <c:pt idx="12">
                    <c:v>2012</c:v>
                  </c:pt>
                  <c:pt idx="13">
                    <c:v>2013</c:v>
                  </c:pt>
                  <c:pt idx="14">
                    <c:v>2014</c:v>
                  </c:pt>
                  <c:pt idx="15">
                    <c:v>2015</c:v>
                  </c:pt>
                  <c:pt idx="16">
                    <c:v>2016</c:v>
                  </c:pt>
                  <c:pt idx="17">
                    <c:v>2017</c:v>
                  </c:pt>
                  <c:pt idx="18">
                    <c:v>2018</c:v>
                  </c:pt>
                  <c:pt idx="19">
                    <c:v>2019</c:v>
                  </c:pt>
                  <c:pt idx="20">
                    <c:v>2020</c:v>
                  </c:pt>
                  <c:pt idx="21">
                    <c:v>2021</c:v>
                  </c:pt>
                  <c:pt idx="22">
                    <c:v>2011</c:v>
                  </c:pt>
                  <c:pt idx="23">
                    <c:v>2012</c:v>
                  </c:pt>
                  <c:pt idx="24">
                    <c:v>2013</c:v>
                  </c:pt>
                  <c:pt idx="25">
                    <c:v>2014</c:v>
                  </c:pt>
                  <c:pt idx="26">
                    <c:v>2015</c:v>
                  </c:pt>
                  <c:pt idx="27">
                    <c:v>2016</c:v>
                  </c:pt>
                  <c:pt idx="28">
                    <c:v>2017</c:v>
                  </c:pt>
                  <c:pt idx="29">
                    <c:v>2018</c:v>
                  </c:pt>
                  <c:pt idx="30">
                    <c:v>2019</c:v>
                  </c:pt>
                  <c:pt idx="31">
                    <c:v>2020</c:v>
                  </c:pt>
                  <c:pt idx="32">
                    <c:v>2021</c:v>
                  </c:pt>
                </c:lvl>
                <c:lvl>
                  <c:pt idx="0">
                    <c:v>NBA</c:v>
                  </c:pt>
                  <c:pt idx="11">
                    <c:v>Soccer</c:v>
                  </c:pt>
                  <c:pt idx="22">
                    <c:v>Tennis</c:v>
                  </c:pt>
                </c:lvl>
              </c:multiLvlStrCache>
            </c:multiLvlStrRef>
          </c:cat>
          <c:val>
            <c:numRef>
              <c:f>'Pivot Tables'!$B$32:$B$68</c:f>
              <c:numCache>
                <c:formatCode>General</c:formatCode>
                <c:ptCount val="33"/>
                <c:pt idx="0">
                  <c:v>200.79999999999995</c:v>
                </c:pt>
                <c:pt idx="1">
                  <c:v>307.89999999999992</c:v>
                </c:pt>
                <c:pt idx="2">
                  <c:v>338.8</c:v>
                </c:pt>
                <c:pt idx="3">
                  <c:v>360.69999999999993</c:v>
                </c:pt>
                <c:pt idx="4">
                  <c:v>367.59999999999997</c:v>
                </c:pt>
                <c:pt idx="5">
                  <c:v>391.2999999999999</c:v>
                </c:pt>
                <c:pt idx="6">
                  <c:v>449.20000000000005</c:v>
                </c:pt>
                <c:pt idx="7">
                  <c:v>493</c:v>
                </c:pt>
                <c:pt idx="8">
                  <c:v>539.9</c:v>
                </c:pt>
                <c:pt idx="9">
                  <c:v>597.99999999999989</c:v>
                </c:pt>
                <c:pt idx="10">
                  <c:v>713.8</c:v>
                </c:pt>
                <c:pt idx="11">
                  <c:v>249</c:v>
                </c:pt>
                <c:pt idx="12">
                  <c:v>257</c:v>
                </c:pt>
                <c:pt idx="13">
                  <c:v>272.5</c:v>
                </c:pt>
                <c:pt idx="14">
                  <c:v>334</c:v>
                </c:pt>
                <c:pt idx="15">
                  <c:v>385.3</c:v>
                </c:pt>
                <c:pt idx="16">
                  <c:v>382</c:v>
                </c:pt>
                <c:pt idx="17">
                  <c:v>388.6</c:v>
                </c:pt>
                <c:pt idx="18">
                  <c:v>500.5</c:v>
                </c:pt>
                <c:pt idx="19">
                  <c:v>554.80000000000007</c:v>
                </c:pt>
                <c:pt idx="20">
                  <c:v>569</c:v>
                </c:pt>
                <c:pt idx="21">
                  <c:v>579</c:v>
                </c:pt>
                <c:pt idx="22">
                  <c:v>192.9</c:v>
                </c:pt>
                <c:pt idx="23">
                  <c:v>212.5</c:v>
                </c:pt>
                <c:pt idx="24">
                  <c:v>247.2</c:v>
                </c:pt>
                <c:pt idx="25">
                  <c:v>255.8</c:v>
                </c:pt>
                <c:pt idx="26">
                  <c:v>277.8</c:v>
                </c:pt>
                <c:pt idx="27">
                  <c:v>303.99999999999994</c:v>
                </c:pt>
                <c:pt idx="28">
                  <c:v>276.89999999999998</c:v>
                </c:pt>
                <c:pt idx="29">
                  <c:v>254.16199999999998</c:v>
                </c:pt>
                <c:pt idx="30">
                  <c:v>312.70000000000005</c:v>
                </c:pt>
                <c:pt idx="31">
                  <c:v>343.30000000000007</c:v>
                </c:pt>
                <c:pt idx="32">
                  <c:v>320.2</c:v>
                </c:pt>
              </c:numCache>
            </c:numRef>
          </c:val>
          <c:smooth val="0"/>
          <c:extLst>
            <c:ext xmlns:c16="http://schemas.microsoft.com/office/drawing/2014/chart" uri="{C3380CC4-5D6E-409C-BE32-E72D297353CC}">
              <c16:uniqueId val="{00000000-9A20-4724-9309-FA8C36F4A206}"/>
            </c:ext>
          </c:extLst>
        </c:ser>
        <c:dLbls>
          <c:showLegendKey val="0"/>
          <c:showVal val="0"/>
          <c:showCatName val="0"/>
          <c:showSerName val="0"/>
          <c:showPercent val="0"/>
          <c:showBubbleSize val="0"/>
        </c:dLbls>
        <c:marker val="1"/>
        <c:smooth val="0"/>
        <c:axId val="1030360207"/>
        <c:axId val="1030357295"/>
      </c:lineChart>
      <c:catAx>
        <c:axId val="1030360207"/>
        <c:scaling>
          <c:orientation val="minMax"/>
        </c:scaling>
        <c:delete val="0"/>
        <c:axPos val="b"/>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30357295"/>
        <c:crosses val="autoZero"/>
        <c:auto val="1"/>
        <c:lblAlgn val="ctr"/>
        <c:lblOffset val="100"/>
        <c:noMultiLvlLbl val="0"/>
      </c:catAx>
      <c:valAx>
        <c:axId val="1030357295"/>
        <c:scaling>
          <c:orientation val="minMax"/>
        </c:scaling>
        <c:delete val="0"/>
        <c:axPos val="l"/>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303602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[Athletes Earnings.xlsx]Pivot Tables!PivotTable11</c:name>
    <c:fmtId val="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Highest</a:t>
            </a:r>
            <a:r>
              <a:rPr lang="en-IN" baseline="0"/>
              <a:t> Paid Athletes-</a:t>
            </a:r>
            <a:r>
              <a:rPr lang="en-IN"/>
              <a:t>Prize Money</a:t>
            </a:r>
            <a:r>
              <a:rPr lang="en-IN" baseline="0"/>
              <a:t> </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cked"/>
        <c:varyColors val="0"/>
        <c:ser>
          <c:idx val="0"/>
          <c:order val="0"/>
          <c:tx>
            <c:strRef>
              <c:f>'Pivot Tables'!$B$89</c:f>
              <c:strCache>
                <c:ptCount val="1"/>
                <c:pt idx="0">
                  <c:v>Total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Tables'!$A$90:$A$101</c:f>
              <c:strCache>
                <c:ptCount val="11"/>
                <c:pt idx="0">
                  <c:v>2011</c:v>
                </c:pt>
                <c:pt idx="1">
                  <c:v>2012</c:v>
                </c:pt>
                <c:pt idx="2">
                  <c:v>2013</c:v>
                </c:pt>
                <c:pt idx="3">
                  <c:v>2014</c:v>
                </c:pt>
                <c:pt idx="4">
                  <c:v>2015</c:v>
                </c:pt>
                <c:pt idx="5">
                  <c:v>2016</c:v>
                </c:pt>
                <c:pt idx="6">
                  <c:v>2017</c:v>
                </c:pt>
                <c:pt idx="7">
                  <c:v>2018</c:v>
                </c:pt>
                <c:pt idx="8">
                  <c:v>2019</c:v>
                </c:pt>
                <c:pt idx="9">
                  <c:v>2020</c:v>
                </c:pt>
                <c:pt idx="10">
                  <c:v>2021</c:v>
                </c:pt>
              </c:strCache>
            </c:strRef>
          </c:cat>
          <c:val>
            <c:numRef>
              <c:f>'Pivot Tables'!$B$90:$B$101</c:f>
              <c:numCache>
                <c:formatCode>General</c:formatCode>
                <c:ptCount val="11"/>
                <c:pt idx="0">
                  <c:v>0</c:v>
                </c:pt>
                <c:pt idx="1">
                  <c:v>54.000000000000007</c:v>
                </c:pt>
                <c:pt idx="2">
                  <c:v>60.2</c:v>
                </c:pt>
                <c:pt idx="3">
                  <c:v>60.8</c:v>
                </c:pt>
                <c:pt idx="4">
                  <c:v>68.8</c:v>
                </c:pt>
                <c:pt idx="5">
                  <c:v>70</c:v>
                </c:pt>
                <c:pt idx="6">
                  <c:v>70.900000000000006</c:v>
                </c:pt>
                <c:pt idx="7">
                  <c:v>55.662000000000006</c:v>
                </c:pt>
                <c:pt idx="8">
                  <c:v>75.699999999999989</c:v>
                </c:pt>
                <c:pt idx="9">
                  <c:v>72.8</c:v>
                </c:pt>
                <c:pt idx="10">
                  <c:v>39.199999999999996</c:v>
                </c:pt>
              </c:numCache>
            </c:numRef>
          </c:val>
          <c:smooth val="0"/>
          <c:extLst>
            <c:ext xmlns:c16="http://schemas.microsoft.com/office/drawing/2014/chart" uri="{C3380CC4-5D6E-409C-BE32-E72D297353CC}">
              <c16:uniqueId val="{00000000-E3DB-47C3-B97F-5684B98006E4}"/>
            </c:ext>
          </c:extLst>
        </c:ser>
        <c:dLbls>
          <c:dLblPos val="t"/>
          <c:showLegendKey val="0"/>
          <c:showVal val="1"/>
          <c:showCatName val="0"/>
          <c:showSerName val="0"/>
          <c:showPercent val="0"/>
          <c:showBubbleSize val="0"/>
        </c:dLbls>
        <c:marker val="1"/>
        <c:smooth val="0"/>
        <c:axId val="855111360"/>
        <c:axId val="855105536"/>
      </c:lineChart>
      <c:catAx>
        <c:axId val="85511136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55105536"/>
        <c:crosses val="autoZero"/>
        <c:auto val="1"/>
        <c:lblAlgn val="ctr"/>
        <c:lblOffset val="100"/>
        <c:noMultiLvlLbl val="0"/>
      </c:catAx>
      <c:valAx>
        <c:axId val="8551055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55111360"/>
        <c:crosses val="autoZero"/>
        <c:crossBetween val="between"/>
        <c:majorUnit val="1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[Athletes Earnings.xlsx]Pivot Tables!PivotTable4</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Highest</a:t>
            </a:r>
            <a:r>
              <a:rPr lang="en-US" baseline="0"/>
              <a:t> Paid Athletes-</a:t>
            </a:r>
            <a:r>
              <a:rPr lang="en-US"/>
              <a:t>Endorsements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rgbClr val="0099FF"/>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rgbClr val="0099FF"/>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rgbClr val="0099FF"/>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rgbClr val="0099FF"/>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rgbClr val="0099FF"/>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cked"/>
        <c:varyColors val="0"/>
        <c:ser>
          <c:idx val="0"/>
          <c:order val="0"/>
          <c:tx>
            <c:strRef>
              <c:f>'Pivot Tables'!$G$89</c:f>
              <c:strCache>
                <c:ptCount val="1"/>
                <c:pt idx="0">
                  <c:v>Total</c:v>
                </c:pt>
              </c:strCache>
            </c:strRef>
          </c:tx>
          <c:spPr>
            <a:ln w="28575" cap="rnd">
              <a:solidFill>
                <a:srgbClr val="0099FF"/>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Tables'!$F$90:$F$101</c:f>
              <c:strCache>
                <c:ptCount val="11"/>
                <c:pt idx="0">
                  <c:v>2011</c:v>
                </c:pt>
                <c:pt idx="1">
                  <c:v>2012</c:v>
                </c:pt>
                <c:pt idx="2">
                  <c:v>2013</c:v>
                </c:pt>
                <c:pt idx="3">
                  <c:v>2014</c:v>
                </c:pt>
                <c:pt idx="4">
                  <c:v>2015</c:v>
                </c:pt>
                <c:pt idx="5">
                  <c:v>2016</c:v>
                </c:pt>
                <c:pt idx="6">
                  <c:v>2017</c:v>
                </c:pt>
                <c:pt idx="7">
                  <c:v>2018</c:v>
                </c:pt>
                <c:pt idx="8">
                  <c:v>2019</c:v>
                </c:pt>
                <c:pt idx="9">
                  <c:v>2020</c:v>
                </c:pt>
                <c:pt idx="10">
                  <c:v>2021</c:v>
                </c:pt>
              </c:strCache>
            </c:strRef>
          </c:cat>
          <c:val>
            <c:numRef>
              <c:f>'Pivot Tables'!$G$90:$G$101</c:f>
              <c:numCache>
                <c:formatCode>General</c:formatCode>
                <c:ptCount val="11"/>
                <c:pt idx="0">
                  <c:v>0</c:v>
                </c:pt>
                <c:pt idx="1">
                  <c:v>0</c:v>
                </c:pt>
                <c:pt idx="2">
                  <c:v>147.5</c:v>
                </c:pt>
                <c:pt idx="3">
                  <c:v>152</c:v>
                </c:pt>
                <c:pt idx="4">
                  <c:v>165.5</c:v>
                </c:pt>
                <c:pt idx="5">
                  <c:v>181.5</c:v>
                </c:pt>
                <c:pt idx="6">
                  <c:v>217</c:v>
                </c:pt>
                <c:pt idx="7">
                  <c:v>215</c:v>
                </c:pt>
                <c:pt idx="8">
                  <c:v>220</c:v>
                </c:pt>
                <c:pt idx="9">
                  <c:v>247</c:v>
                </c:pt>
                <c:pt idx="10">
                  <c:v>305.5</c:v>
                </c:pt>
              </c:numCache>
            </c:numRef>
          </c:val>
          <c:smooth val="0"/>
          <c:extLst>
            <c:ext xmlns:c16="http://schemas.microsoft.com/office/drawing/2014/chart" uri="{C3380CC4-5D6E-409C-BE32-E72D297353CC}">
              <c16:uniqueId val="{00000000-7FFD-41C1-823A-F7FDE3543FED}"/>
            </c:ext>
          </c:extLst>
        </c:ser>
        <c:dLbls>
          <c:showLegendKey val="0"/>
          <c:showVal val="0"/>
          <c:showCatName val="0"/>
          <c:showSerName val="0"/>
          <c:showPercent val="0"/>
          <c:showBubbleSize val="0"/>
        </c:dLbls>
        <c:marker val="1"/>
        <c:smooth val="0"/>
        <c:axId val="416130368"/>
        <c:axId val="416139936"/>
      </c:lineChart>
      <c:catAx>
        <c:axId val="4161303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6139936"/>
        <c:crosses val="autoZero"/>
        <c:auto val="1"/>
        <c:lblAlgn val="ctr"/>
        <c:lblOffset val="100"/>
        <c:noMultiLvlLbl val="0"/>
      </c:catAx>
      <c:valAx>
        <c:axId val="4161399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61303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Rough!$A$360:$A$392</cx:f>
        <cx:nf>Rough!$A$359</cx:nf>
        <cx:lvl ptCount="33" name="Nationality">
          <cx:pt idx="0">Switzerland</cx:pt>
          <cx:pt idx="1">Japan</cx:pt>
          <cx:pt idx="2">United States</cx:pt>
          <cx:pt idx="3">Serbia</cx:pt>
          <cx:pt idx="4">Spain</cx:pt>
          <cx:pt idx="5">Russia</cx:pt>
          <cx:pt idx="6">Austria</cx:pt>
          <cx:pt idx="7">Greece</cx:pt>
          <cx:pt idx="8">Australia</cx:pt>
          <cx:pt idx="9">Romania</cx:pt>
          <cx:pt idx="10">Germany</cx:pt>
          <cx:pt idx="11">Denmark</cx:pt>
          <cx:pt idx="12">Bulgaria</cx:pt>
          <cx:pt idx="13">United Kingdom</cx:pt>
          <cx:pt idx="14">Venezuela</cx:pt>
          <cx:pt idx="15">Canada</cx:pt>
          <cx:pt idx="16">Poland</cx:pt>
          <cx:pt idx="17">China</cx:pt>
          <cx:pt idx="18">Belarus</cx:pt>
          <cx:pt idx="19">Belgium</cx:pt>
          <cx:pt idx="20">Portugal</cx:pt>
          <cx:pt idx="21">Argentina</cx:pt>
          <cx:pt idx="22">Brazil</cx:pt>
          <cx:pt idx="23">France</cx:pt>
          <cx:pt idx="24">Egypt</cx:pt>
          <cx:pt idx="25">Wales</cx:pt>
          <cx:pt idx="26">Chile</cx:pt>
          <cx:pt idx="27">Uruguay</cx:pt>
          <cx:pt idx="28">England</cx:pt>
          <cx:pt idx="29">Sweden</cx:pt>
          <cx:pt idx="30">Colombia</cx:pt>
          <cx:pt idx="31">Ivory Coast</cx:pt>
          <cx:pt idx="32">Cameroon</cx:pt>
        </cx:lvl>
      </cx:strDim>
      <cx:strDim type="colorStr">
        <cx:f>Rough!$B$360:$B$392</cx:f>
        <cx:lvl ptCount="33">
          <cx:pt idx="0">14</cx:pt>
          <cx:pt idx="1">12</cx:pt>
          <cx:pt idx="2">119</cx:pt>
          <cx:pt idx="3">12</cx:pt>
          <cx:pt idx="4">20</cx:pt>
          <cx:pt idx="5">8</cx:pt>
          <cx:pt idx="6">2</cx:pt>
          <cx:pt idx="7">5</cx:pt>
          <cx:pt idx="8">2</cx:pt>
          <cx:pt idx="9">2</cx:pt>
          <cx:pt idx="10">6</cx:pt>
          <cx:pt idx="11">7</cx:pt>
          <cx:pt idx="12">1</cx:pt>
          <cx:pt idx="13">8</cx:pt>
          <cx:pt idx="14">1</cx:pt>
          <cx:pt idx="15">1</cx:pt>
          <cx:pt idx="16">3</cx:pt>
          <cx:pt idx="17">3</cx:pt>
          <cx:pt idx="18">3</cx:pt>
          <cx:pt idx="19">3</cx:pt>
          <cx:pt idx="20">11</cx:pt>
          <cx:pt idx="21">18</cx:pt>
          <cx:pt idx="22">15</cx:pt>
          <cx:pt idx="23">11</cx:pt>
          <cx:pt idx="24">2</cx:pt>
          <cx:pt idx="25">7</cx:pt>
          <cx:pt idx="26">1</cx:pt>
          <cx:pt idx="27">4</cx:pt>
          <cx:pt idx="28">15</cx:pt>
          <cx:pt idx="29">5</cx:pt>
          <cx:pt idx="30">4</cx:pt>
          <cx:pt idx="31">4</cx:pt>
          <cx:pt idx="32">1</cx:pt>
        </cx:lvl>
      </cx:strDim>
    </cx:data>
  </cx:chartData>
  <cx:chart>
    <cx:title pos="t" align="ctr" overlay="0">
      <cx:tx>
        <cx:txData>
          <cx:v>HPA-Country Wise Distribution</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HPA-Country Wise Distribution</a:t>
          </a:r>
        </a:p>
      </cx:txPr>
    </cx:title>
    <cx:plotArea>
      <cx:plotAreaRegion>
        <cx:plotSurface>
          <cx:spPr>
            <a:solidFill>
              <a:schemeClr val="bg2"/>
            </a:solidFill>
          </cx:spPr>
        </cx:plotSurface>
        <cx:series layoutId="regionMap" uniqueId="{B76E4D22-0ECD-4761-8A6C-40ED0353D9AC}">
          <cx:tx>
            <cx:txData>
              <cx:f>Rough!$B$359</cx:f>
              <cx:v>No. Of Players</cx:v>
            </cx:txData>
          </cx:tx>
          <cx:spPr>
            <a:solidFill>
              <a:schemeClr val="bg1">
                <a:lumMod val="75000"/>
              </a:schemeClr>
            </a:solidFill>
          </cx:spPr>
          <cx:dataPt idx="2">
            <cx:spPr>
              <a:solidFill>
                <a:srgbClr val="ED7D31">
                  <a:lumMod val="75000"/>
                </a:srgbClr>
              </a:solidFill>
            </cx:spPr>
          </cx:dataPt>
          <cx:dataLabels>
            <cx:visibility seriesName="0" categoryName="0" value="1"/>
          </cx:dataLabels>
          <cx:dataId val="0"/>
          <cx:layoutPr>
            <cx:regionLabelLayout val="bestFitOnly"/>
            <cx:geography projectionType="robinson" cultureLanguage="en-US" cultureRegion="IN" attribution="Powered by Bing">
              <cx:geoCache provider="{E9337A44-BEBE-4D9F-B70C-5C5E7DAFC167}">
                <cx:binary>7Hxbcty4tuVUHPXdVOFN8MQ5N6IAMjP1tCVZku0fRlqS+QZI8M2vO42eR8+gZ9Ij6S3bctks3WN3
lG7YH+2figISmeDawNprL4D65+30j9vyfu9eTFVp2n/cTv/6Le26+h+//97epvfVvj2osltnW/uh
O7i11e/2w4fs9v73O7cfM5P8ThBmv9+me9fdT7/9xz/h25J7e2Jv911mzXl/7+aL+7Yvu/bf9D3Z
9eLW9qZ7GJ7AN/3rt8sx65Z7V+7N3W8v7k2XdfPrub7/12/ffO63F7+vv+0vv/yihMl1/R2MZeJA
IkxogDAVPpY+/+1FaU3yuVseEIoCwQVmFEvJfP/xp8/2FQz/wTl9nNH+7s7dt+2Lz/9dDf7mIVZ9
WWv1Jyy0fZi03n18yt+/xfo//rlqgOdetXwVjjVI3+taR+PKZN393YvLbt/dt4+g/P140OCAI8o5
J4EvOeaCfBMPLwgOEJYUkQD7TCImgsff/hSQH57W0yFZDV8FZdW7DsvV5c8Pi04zs3+E5BnCIQ44
D6iPAyYJI7AFvgkHRvTA55SygCKGg4BAtD7tzE/R+O5sno7C52Er9D+3rlHXZz8f9aN9vTePj/4s
qAvOMOc+xUCv2P92E2DqHwQ+kBIBsvoa7u9O42m4Pw9bwf25dQ330aufD/fW3d/f3j8++zPgLQ8w
kAmlmBEkA8nYN6uc0IOAE2gVOPA5CtZJ4PvTeRr3x3Er4B+b18hvL34+8pf37n32jPzC2EOCFSiQ
QDKBlORbfiHowA8o8EoQCIK5XNHL92fzNPCP41bAPzavgb/4BXj9st5nz8gwDB08SB4kPtLLX2SP
R4H2GZWwG7hECPtolWa/O53/AvhPT7HG/VPrGvboF4Bd29JWz7viD1AQBFgEkDSFD1nzG6rxfHIQ
ICkxZU8R/I9M52nk/xy5Av/PjjX++uXP55uLvm2fk28EPhCAOhEcqByUS/At/A/qMpBcMMz8gAUE
r5b996fzNPqP41bYPzavkb+4+vnIg9oqnzHFehQf+AJT6hOJiE+BXFYLHx9AheX7UIZBRmDiQWl+
rW2+O5+nkf88bAX859Y17vrk5+P+R9927jmXPPMPuPQRUI3gSPpyteQxA+0Di14CHwWYcQ474mvc
f2A+TyP/ZeAK+y/ta/T/eP3z0d+4vXlOZQn2giAM6ByBuqEUpOU3q54cMC5pwBBHPJCYsZWg//50
nsb+cdwK+sfmNfKbX0BZflwW+/I5V75H+AHQDRSpgvoi4FBMfYM+JNkDBipISgBfUPjkE0v/e1N6
OgBfPc0qBl/1rMPwxy9A+xe22pvnDALjB7DCfeEzLhD/xOtfGWyEHcCm4AJKXfZUDH5gPk9H4MvA
Ff5f2tfoX/wCcmd77wD++XEZ/v3KlmMQNLDuId0Ggsl11sVQBkA6RmCBcsawDFb88wPzeRr9LwNX
6H9pX6MfRj+f/PX//l/d/Yu7//Of//NwsJm7f74w+JAFfCEJQUA3TAZEfENEHodyixMf5I9EoJLA
bnv87c8+2v/DzJ4OyF+fbRWZv35gHSJ9+PNDFN6bau+KR3SeYYOIAwTMgwKMCWd/MSACEKUB+BOU
gNtGOJcQuK/V0Q/M5+l4fBm4CsOX9jX64fHPR1/vzf5u/4jA3wdfkAPug+XmU5A/CNwG+u22CEA9
gXBChBMhwZBYm/3fn8/T4D+OW2H/2LyGXv/x86FXfZnsn7cuIGDdSywo4wQ4aZ0aQDsR+iBLfSox
D/CqHPuR+TwN/p8jV/D/2bEOgNr+/ADc7Mvvn3P99x23qfty7/r2+fYeB4sPjmweXSiEv01JRB4g
FjBQxT4kLeaT1cHnD8znvwj/44Oso//Y/pfgv/35wX9ln/fUmZMD0GRCSEweLJG/1OTBAUOIAekJ
BuUjIsCLX2ed70/naewfx62gf2xeI//qF7BDPh+5HsNNgztbPcLw91MPLH84cQCxxQFkOHBeLX8P
MhMGVQwnEw+nD6APVon/x+f1dCjW41chWXevQ7NVP39TAAUkWf+cMUEHAqwoiIgvBZz3PBw6fFUq
MrBuMYEDCd8nBJQyXZ0G/cB8no7Fl4GrIHxpX6OvfoFi5fre3C89kObz7QmgfDBDfAzAoyecQk+I
g4c+iumnWvLhrszXtPRDU3o6BF8NXQXhq551GK5/gTC8sq7rk335iMTfZya4AQOV4sNJsw91OfIf
XKmvdoEHZ//QD3IZPag38HTBUvw6Cj8yo6eD8OfIVQz+7FiH4NUv4Nn+4ZKH53/Oay8eOINw5MzA
k4X6A4M78q068gT0C/AWP95QWm2DH5rP0xH4augqBF/1rGPwxy/g3iq3X7Jn3ATegzP18d9XztTX
uwDyN0EP/3xB4IYA4yuJ9P0JPR2Bx3Er+B+b19irXwB7DTcRnbXPeDuAHwi4byE4+FXi042YbygI
Q+UIpQPcB4NkLCXsg28Z6Ecm9DT6f45c4f9nxzoC+vTnK6EomevuEYO/nwEIXLpDhDCov6A+A1/k
G/RJcCABfji1gAKNYjirfvzlT17hdyfzNPSfh61w/9y6Bj36BQryK9cn/X5+fPi/D7tHCSALRiwI
HNA5f60JOHiFcF+Gw/E0HFgwuKH6+OOf755+f0ZPY//lUVbof2lf43/1C9TEkUl+pCj+77NELsf7
u/tnZD1wIyWFk3IKFy85Bvn17Q0FLID14OIxqAFMOYG7I99G//vTeTr4j+NWsX9sXof+8hcQvXA8
4uYX2u7bZ2S9/39G8vlFiX93a//LqwzhvttHH9+B+Ori/r/v/bj84N2M1dDPxcOT/Pmprji8+9dv
xIc08+XNioev+KboeLw6uRpwDysExlIoLOEKYYDBZoHN83DJc7x/6MHyQGIJF8cxh5s/YEJDLWOg
oko/vpiBAzDJ4HQYst0nM6C1/ccuAtY03FyEQ/uAQrcQX947AStrTqz5AsTn/39h+uqVzUzX/us3
uE4KYr7+9MGHR/PhWjuGLCvhCAgKX5jLQ//t/gI8J/g8/h9915uljptG+8Fpz0inWU8mBbf0jp20
TdiV6XHv10aRqqjDujuiLh92vDLbYemXkFhv3njLlKqKmFBUk9OmdnfJ3GQaZZSrEldGDUGhFts2
Ks3EjZzzQi95YnZgEb4sxnbQLrsQhUei4AROcrcNGabDrN6ZLvEUCOAibFxZKs+JyyAvAy1NuTNV
POqlWzwNN4rCikmj0uLdMpVW4yWptZCT9pL4nnf5FUdDH6Vxtat8N4YSTzY0sTytcrns+IK2qJzO
4qlolMPz3dj7Tjf1sKgJuYug8ivdd/GiSUxCb5yk8obidWnQEomEcWiq69AsRk95TA5lHishglJJ
XmNlMv8YTGak7c5zDdvALaVeYV+UqjCxH3kxTcN4qlRZJH3kpdMO1k9ULME2a70g4hV2ujL3tm5e
Os/3dzPJWr0Il0XSpO9inldR1otML/00hX1dYm1GOuqCJSetiCuViLHfjLOXRfHS3Lti9rY46HdZ
N5RbZI5EOx4FdX4TTNdehs/aJD8O5vGugA+qpiz2secSNRbiXdmYSlk2laoryqOl8YzKGPlQDXGj
WNVFU9dxNbL4TLoRqwQCVAlX63Kh70bvcuSyVz1rM8XqlCks4p2og1r1XVGpYGg2FbXvm5kXyp2k
yZhr1kyDSoMWw5fnyvmOadHFSZgNNiJVvI/5punMZdcvVtG2AsCzttBTfNqPeCvLfpPw+bQePsQY
7cohve4HVipA65D6iWJtEZrBtBqPTRW13rJH8A1zGhBVx8VhFg+XMxnP6qqq1MO4pMy3C1/e5vnQ
qRHTVg0Gn43ZhzYTJ8hj77zOuxtpuuuSMoKl3OjEjlbPjiSq9Oj1YcGzWRVZkuq6co1q2oQpyk9j
T552A6tUHIokAPj6vlF+I/aeXa5nFnA9tTJX+RirLvDOZDaeCJOcGy7P4D2uN3xMIb6keplVTLcj
u0yd6xUk8FT58XDYmOGDwenh1Bda1kugPj4yq/oLh3Jl8bB1uDuDe0OXDvuHHfnQJdV7UcwvTcmv
kik+qYf2JfX2QszbMRlnTXl6I9LxfJ6OeJ+ohLcXPq5vXRJvE9Pt+rw8ZXW2mdIrNjYRgHc8m+ai
a7LDfjipYsZUtTTwsMaRsEXi1GX4dSLEYRH3jU4Tkai6JG8al1xAqDV564v6Pclr2BoySxTtvFsq
szdJa2pVI+Xa4z7hUqEhfidZMSqva1ONjz2TDWHXLqHtbappM+5tSw+7uX+V5fiQumpQiKtOuL03
4FvOhrdjBys29nVcAyWBN/uqtuQw8JZdHSdU4e5IJLAYKepP0so7d+OwaL/wjwkqrnNstBOeVWk5
94qk1awtmd5WjQinZElVSXqm5VS834nFCFip3ZssL28CGWe6KIgSUx3agV1mpYhV2w+5ytKiVeO5
w3RWlAxpOAXk0HHSqgqWoU6n6cax+WxAxqgeJddibmpVZvT9lM6bss2R6tLidSPKTgmb3y1pSLr8
tq/qQ4+x06AqzvxhyQEC+SprXIjcAh9M04t+GeF7Wr4LClmoHoifdP5rY81NNgZCTdP4kmnchh1u
AX7BBw3q8R1dBqr8Ns+Ukbukxdvc5e3Gt8lpxqqjlmTHI4KHKnk5qbijp3FTnAcCH7Z9f0edpSoZ
WKuKmWbKVrAK6iTWXjPXqkXecRLkJKJ4uMayfJ+J1IV4TLIINbnqnH8+yffJQ2MZkDdt0LyJCb2Z
p7ZTHH4eLsSlaur4ie/V2/5hDjKbIt+Dbds1gZ47fD7I5pgnGY+AUanKpvKi8ZEWgwgRT97hvJiB
jpVvcaxFWfpqqqgMR+Y2TXs7L7TSVTNOahhJovlyM9S81qnHjaKFl+o2b27mxe9hB0/wpINKMnLV
MO+dW24C77Qsp7s4EaesoJHXC+Ut+NBv+k4FRuyzKmhV3DZb0S1vrPT7sFzsaTXkUddnOrPZlSzm
/chmHLKUnWdAzGTyPOWEBNKxRacmGtykRVVvppaWIY1D3ibHtS9f85knyubmrkjTQMW2z5Vf9yfj
KIGZO7ErGp+oZDKpiil2qjeQcKXJ1IJGooY8CPsleDN09EOVJlE7WqFNjGa1VKVV9rzp5xHWBr0e
+Pyyi1u+MbwYlPDNeZx714PoZiWC3o/GRL6a6zHVXUa2y4I71XG/jLIke9t0zItaIbvQJnfSO8T1
kqiUZF3Yz+Ycdm+UE2HCtIDcRvtyV/K21UXfG9io3i2ppit/iQ9JHodpOxRA355Q1WCxLuW4KNYf
5rDkNx6eXuUGwoK6lGs3FqE/NEe9yGct8+ZN1taTLgP/HcHNJR7KqynOdkswGW0HIpV0R5Mpa93n
SasRBaofy0zLudxWMWRBljUi6pu8UiyRxwiPbjvRJfKSzGg/y2FSqEcKDyQN+3Ir6xjYBzKnZgmu
VbCctHB5HOjNMyGLCj7hzTxkqarHLupSqSsizobKa1QxkQ9+O+2QX99MdlAkCayKS3HiEf/CeJyF
JLstpUt106LNlC94k3QVjQIvfo+8GjbwhIOQgzLwjZU7msU5JNBezUVO4REbHFUdCmnhLtqkAc0x
97Oq8uEY2XjSaYD3dgqiJpl3ab2AKkgKrNL8IWPGr70hrhVz3Y03lU7NNvO0zadANbTcesj4wDiE
aloVicotgmzaW73YKtV5jy7yBG08RN+AHiqUaFIcmaE8wngAzecmX8uF67QxUSqBciHj9ZraEfKg
bdQSQB4PHrTmRNmpVyLlZ0wFpXHKJt2tScyiOVEx9qZwLuNb1sb3kPYPJ4mjHnuDKpZy3mRDe9Ys
1RGsYpWKZMcmlG1clULOaYJZkdgPIuycd5y7MiINojvk6tBHVRHGHZAY3DHUbgjO6nTYtmh+n3II
fjmC7Ijvu2k8rON6C4JgOJQxvpjLeiOpbxVPENHJkoSgIY/dUrZhs9hUFaW77JY+DofSve1i5Zfp
hyLJXi4uvp6S6jZJ+Us/r5UNptf8YXF5ZdnqmafvfPxqGny68aY6Axpz56CqD2uDKj1P/C7Pgsh2
9au2SoWm2ER5HXj6IROaHMKCUV7uKioO5wJN2nizUTwugeUrFhpaYoiZuA1SfA3vUGyDml/Byi8U
5o5oUdfnjSxf1xXP1ZhlVjXYnXZltUfGdcr6xlOyj/VgCYjVGTgrzYbXTVK8ggIKll9jk7CQ180k
bh1PAxDwLhogmx7lDEdtlS+naTbuawRzdmN3FrQN3VVTZ0NSeK+nZrlY5nnU6TJjlTUDU4ZXH/K4
Pu38stwQ3swqxwqlg9vlIAxxPzfKK7p3fgx0Cck3ZGauNoEjwADdNCmvgrRbJXxUS05y7WbMVIxG
4FyGKThE/mYwaayLNibKtNUSpjViiuWtasec6xmuPmicIp0Wy6RKUdbbdrK3+RKDfsGHwt3NcSFD
NIMA6DxY8DMutav9ajM2xuzaoR5UV5c0TGxcaNPRWKOR5Vub0CWcg/o8yJGEHFKYkOTO7ObkbV6X
cSRpkqjWA+JoxyXZtWQOOxDaW5zFr2PQ8ZsKt55GJjvmRVudNlxylZsaNKEtD4PJHWUzz7XA2QPN
gmROWThPGaympB6h2dxP2AdOoqdTR63yUnTLJ9NoXHUtkLN/ATWoF8XVCbKLt+kremdquwtGvOmF
t/PyoDoBixdqxYLMeqEp1JC8/4AzDtLGI7kidtKiKdiNGPXYjiUkN+IiePt6CkEqtZr6tDj0Il4P
EZ/h/z378ICKZ7iHTM86lVMAztgx1nS75IHQQ1Xfd7w9KubB29JyfhtnhOmSetthXhaoVxcU0WTc
zs7nO2xMr3Jm46iO+BhMquFuNy4gBerc+DqIkQ48qA5xjs6sz98iMcqIG3PpFem72o1AemUKAmTM
L+cWv15QbpRoZ6l7D2Sd/waNNINE5uZI9u12IDg9Iu3Oz1wRkXyxZ0k6tjq/KMbcXtqOngtWtEc+
MqNOqlqPY0APnZkDRdyouGdfoZoCNUzdXRuwaDapHzady0M43Xg5QY4N6950OicW1ldOsJrKGOqe
tA5jK+WJ7zeQ79Eojlg5vUXtMmgxM39TJT0klIfqA8eeSg1wO4hvucFlv2vSxO2WlOagMvFxXnmt
thb5R6NkL11vL+PJP059aw8TMl/OyJbbLqewubEXCdHbY+InVrEm81U5NXuwucW2G7wLsCHyU7+B
+nVpzDHm+UmTBlDqxR8CuA9xZOfxOpXlrHgNXgTyYWGOQ58pHCR2y0a3qIrB96YVL6FoAE72Wv+w
T5qITCAlGmaPBKwuXRtnIW+HtoIsCO89E6CpBPY9EJMgWanLgmKNOEeqaq/S4J1M6/hBRJho6aBQ
qnY9n6MGjZ6qYKvpoVvCZlpI2MQebEwmS9gu6NU8FBdxyTeg8VnY4I1rMrnFFa3V5JWelrKWOu3H
Uy+XJMol1PGClkcuZqApkymMmYdUPdFTafqdXwC7FLx9bSocaORErSW2H+aeZXogQa49521YZibV
87FV8Jc+dhbSssbBIKIm9a4Tsqkz7lSKQLfMmWxUVwI9983xKEWq+7KQQO5BohvfzQpD8QM1ba/i
BCgp9uc7s/iwF7wWyrDZC8sha5VELtDNZEfdynrYmMq+qXyoLOHG1xxZH4ORMFyVXjeFTVWC8qyS
yE9zpguYl4+hZuKEHhdQUmv42yNEbyxlNoQy1lPcF2/cxLYGxpI0gZSeOqohW+qBAjJoSQZdjrli
fk3V6A3+LgPLIA9mplBgj7wORCebzPlU4PuxD4qwnqdGQWlaxKXRsxBGlQklkIXccRvTVyTZDc5/
U031B9TA9qiMnaOadCHLCtWCm7RZRI51FYi3pTG6mvlR1VyLYHgjhrg6duVYgNdjz/J6Knd2oLD4
amJ17QWxKtM9yDJr4kkVBAyGoo5vc062dTlexYyCxi5JGyZ9+ooh//VHU6IbkSqbzESNgCKmc97O
9PXl1FMEllFU5f6VrPI0KhfBVVVOTI8+/GSGZauBDzeiJkdLl58TZ+/95cRHdgdUyzTnjdN8GJKo
j4vjoXdOgckV1AVT5SjBHvC7Henaa5rNRNOyL0IxHqVBcZ+mowdlhwelLvJ3tk3BpEgXrGiQ7JE8
GeJ80vVNF+QpZKXgChfd7YxxqhfY/6pJho1L23dtL5MwGBOh0rDxwIRBFidA2xksMu6FXJQCfs+k
ejqH3AtbHsc3PamgQMW3aC7fy9JDekLorgjSiFEPFgWIeOC0cdtg2NOuL4rQ2Z1Igb6WFgoXXAvN
PBgFB16QCnLgqt6at33At0PFi7AyTup4id8FjQ1HQS6kLd/Rhr2lxXm3sBsQ6b4eE3c35u4Kl3Or
LMmuWqsc5UAU1XSfVd0bHzShKmgOJUxzmfbiZYXyDx1B78eiUHDKMkBFb27JnO6MKTdw3j8pQpJK
LcV4TDt+yxICSgm9XmZ60WdJlFmQ8rmJd7ZBurYCqZx7DFwhtg1seylpfoOcTNTHz82Vee8YfoOA
35Uv5cYgCozWy1HlfbKbRhAxxOsdFD9sJ3MouKxXghtbmiqiee3rkh2C3am6vAsUTQursyHvtMth
OUzzErUsrNOenEgwU2IaLhnQfJxAYvXHjck7C3ox6CF1hoNtrpus29qla6IFDhfDDBY8aEO86ZLl
bTZLqBYGHvn2ponbVCVsAPIczwtSxNpH/aZZmsu8TN6jTryrOX05NoWq276FYn5sQwR850G1p6a8
tltuyYPBOh9X7S0yBHbXkBDl8eI2g9JiTuTlMuLLwCa+Hgaodz2ZhTECV27quQvJUIYILfJY5pGM
ye3Qtu+aAvKoW/xCpTFU8GWfHeEZzDUzpyDjeHJERJqEc/++FWAdTqTuItbUYA7QEwcOS9LSSjlI
/WoAdJvRHdZVctbaLQJ3chmXEGz+Tf3Qzz30Po7dhsz967qrdykyW9n4geonBK5wz7d2yFsw4ZcQ
VFAGmpt9GCEOHHJ9MHaANclHMBGv0pZdVZ3jOgC7VNdZ+8YDY1/Vtk2UG+1bJ/O3/rxfuvFNz6Me
DgdCVHGrsiwF8xoc6DEVry3KUThIfDR5AhxB0oFflkDqZGiTFSaAusrBLk+DD/AXAvZNOxwlYFfE
i4UMlUIwZtqHZKLvm9SVmmCg4IHsRrzQEFTVpHHhh0HS7+KxgeK0I7XizpyXZnrDkkyVCKigl+hl
jYPu0KcdCa2Zj3gRHC20hTItGLmCIv9tx5KNjKHGpjnVLQWtPHt+oxJUv+xcd4qrnoa9f1J0PIsM
pHftV50eCsaVR4tOF9mJhJy1EX16NwfZdd/CZIdO+tpBbnso4dNDblEMxvQ4Rbg99vqBbuNSgo3c
A+NY67aeBxuum9irJUfJBkwY8BrBuKgHOC1oum7vleK89NPuCMc0GpcFJGiJjZpNf5dPYBrVgtS6
c0WmbY3eMSuufNv3YeXaCLYIUDwpoM6eKtAcMntZug4UXnGKYsqibJAucsV0RuM51m2MX1fyQerZ
+BwNEP4l7s/mqeDaLnB+0t4IlFxMBfgspMFIA+awA7CyjYE/rzUWGcglY5UEDQXVwhZxl25YHrLZ
83ay9RJQRmfITxodZ3mzgQUVTotcdInnG5HhSmWmN2FceE0It2I3Hocc3PrsZd3zTDWzsdGQpzdl
XYVlzPZl4MBUAsLSIIPfdrjYJ3TG0bR4Vx1cMNA17TodS5/C3EfQcGke9ZN5ayt0PrUO9DLczon6
VirQ1cUhMOc12BWNZP3R0vNUJzmrdZEaVfto0Bnu8m1vM1CnPLs0NXs/lyzQvBnqjR36EfwdD0hp
Ma0SjpdhSoNdJ/g9TeISarcy1aSCWlGmviZkNrt88hZVDyCd22YCFyS14exDJWPwIJTlU7UZkuYa
OeTCogXs47hZjoV3lzXJ1hADurQDF4DkJqRyFGEgy1dd0L3P4GStgUOttAT/cE6ND76CdbruRRUN
aL6ZC+E28IfkVMrHMWKlgaOU2YvKACpJjusjUlUkLJq3WdafFuPItnFcSVDlWAnwdkLwWZEehL2L
PXiF7FW2aYZmgVObojzBOb0qfRL2SUzgQIlNcD6TEeXkkm3oaSvBAguW+G5Z/LPGW4bDtLjpmqYE
CTSB0x1AaUUdBcpOTwy49FBeokwRL/GVPzcRvGKDFe+bCfgDv6vgWHDuwZU0WWp1Xxevcy94FXvj
1TiK66JDD2dsVfngzejMiA4K93za8GpbZLQ6Al6Z5k7DCxnRRPouorQGRdjktzFPFYrftnBGgFx6
ReGNZl05+mGKu/c4RiWsJRtSu8QqTYDxkYQ8k8LlUY2a4IQJE0NKG24YSF2QDux8bOChvIflzR0c
QrVxB7oEiiuRxr0OWrBK8s4/rBunCAePEP6UyaSbMtvgtj+XFE6y4tk3qmksHIrWbVSlR2YCId5i
KCBkzoWa4yOT4SRMXK0WN5kj4nmbtP+/jJ3ZkqS8kq2fCDMGAeLmXEQwxJwx5HyDZVZWCTELkJB4
+rOovXd37z7WbcfsN6s/MzIzCEBy97U+d6IoUcOvqDcfVPdlbPUhgQ8KNbZ07YySiMedPwM/CKaN
GzYXbM1/3L6yYjv/NC0S9NGF1rpITB0ckOJMfowg5WwZG7+WXqG2aORzJYrf1TLvdNV+RGHjb5Aw
F0lPoK5o6iWqafJTJW9Gzh+9aIqdGUx40IvaccbKTV84ziGIvsJm2dKCqGM5h6eS8c+qlQxlS4UT
FUxW5tdIsmjEDzzEKnTCxkXd0OgUhWLSEVXFIz043nSSTfgo6mOLTXuwcbbaeXK3yMpF3COZMlXj
bXrDIdmZjyEkBttmNcLcjBBvXfdI8vm5WorfUcQdFC4YE9j3WHQDOq03fkO/SwLfY5ztN0TEOakC
vPnS2temH3bWspDdYpVfOaJamsvmz+JB2XYXB4LOSANIdqzcSk9YWWuGS2iKX3JEKdwpvIvyo1sY
dHpDKoaI6ZqdFMzKUCUvCOlPfR6d+pbDiUAlDLXCNZDH3XtUwc7Qwg9iWdmbYvwVWNHzIKNrrQKI
PF11cmFzBRXLFDtbtmkTCS83KWp11kvwyoTlbHNU79EY2cnCQrkJfSK3uYc7y0diK8YxT2RlTVs3
mKABLkGMfoHP3K3ehFT80vfDa1nYuwDgwJZy6m2QaXxUvvObdIghyL0QiRHfQkjY9dzMsUH4RUUm
Dv5SPMmwCQ6IjVlboAqTjc020KyUa0Nhtxu+rdtV7iTJ5A18G1XlkdbjsMtphaLO61nC6IKFIOqf
htJPGdt9C+nQZTCxF+/keThRfiWbpKzVZyeSUUGlm0j322nCjdAMwrLY1N4tDIMZd5IaTqhTN5M0
MilzfZes+O48DiN+idIoJL+K1tsX1D+TKM29UcWu5SA75avDuB2r8b0cCNZSWL94LZSsUajykw01
Un7bF6mWpE7tkj0FlRe7JLcuuuKJRpqY9Kvm5WrTJIHT8ZiSfs95ZO7CibJi6pdDR/o0cOz2aIck
biYsX7q4qXAJJMHq1uVteCv3xlR12tn+yV/MHQ3PTYZ6tV7WMsz99rHhp2UBjQtYJU6eQSU9Wshb
5qCsUzlNPzxqsXr8mR5MHZx9LsINrxXdmlGfCCfeRlmBOBSKTZnKu4vOlwuzZYR6UE1xlPvQJ3WY
Lwcysm/a6jluQutjpiIuCquIfX8UcRWWnwEcQBF4W66tIml0CZ9G1XD2zWyQLyKglwvsz2k8sbal
J+yMG+XPU4bSYQ8UootDXKy4nl2V2NGG9QyXO3hxyj6OhpHfe/RTbOdpU3ePJpJFPPewFgc9pyxi
cC8ZoxDMz4ppDTWhcPqE1RbkFJ+023Lw+ngu5a5mpoLk7nu7VtsUZSjUWClD69hp91ZxNW8iWWt4
eG2FUzvOSTRFLC40EvrZaYpN6555P9tXNUsfe2e14BzLF5T5C/aAk+fLEsIVdvOl9zM7EriGWGHw
sLbjQt3UhbMVS6/9qi0yps0UBznhySKDImHea02DfU0GeQytucrK0t3wGeGMNlCBg2DZV1352rpj
sGUSZREJh2oz1+Eco9vqsw/ofEKA39TTCohIM0CREeG5mvhngDZsWNz9NlRDEFeR+GybcsAaRKLj
+1VWN/5+KJZ2s9C5PLDSP/a+CyanDt64PaQs9DK9FOFe1ROMjyaYE0pMFC/SgQbhm8xjLf527W01
ypksWkbkARDEGNu6k1BZsSwop8j4p4JjtshuzCRHhjo5zYsTjQoK/YRSfmrx481Qg9LARXA04B9X
6HzjDfK9b9u4LezlEdKu3IL0eY3EjG3S7i8qb6/Y996BSSFCUhiCwdxDTBMH4fiPHrOwNt4i/qD/
qdn6bbib7flras2uXUSxNRFgENaZ3z7+Zpyj1I4dazV6Q7vf2V792kj4lGPg/HIFJPdA2E9kEK8V
8t/Yq8OdJRcbgg49uRy3Y+uP4UYu+EQj5Le0ocNuGEK6EY0sE8uvKURUhDMVvrYUO66VWy+drdVW
OZazmWPQAuNJV0MddzSq9/l0GCftIQPJy0cTOic7sJ5EHf2mpjF7FS0cAMXwzuv5Vx5YW5/n9aG3
d6pB2ZLbWV1AbB31fMiD6VZ046F3UTZpx2n30xxkTWi6jU0dHpsBJrAQYl92ckm0hcgZWrW7NX17
U5qzLbLBGeskohunGj9COgZx0bllbLCPTHV/Rtr14786+TwdchLuaT+8TQG8HR+xfsOr6GICbAbo
N0A2FXbncsq/0KaJjWK2djKaZdxq/t1P0U9Fmz/ct1B4iOXRWV5a+/pNNhoWOFaVX3ewpLHdxLNd
/TD4XxZffucjX/YS23asiIIDSK4dAPxj5c3XWcP+lJMPqbVevgvUqbSD0LKw8SrmEnGocobYmmBZ
GzqsizbHoi2qrUvxrUq3LK2Rd21ssvCT8ppfuZiseHAUi4OBHgdIEHnrfDXDtGw92fUb+w0kl9n0
Wc5Ev9cDTtHqVkpW7bCeVzOzOOQDTPTdMlfpIjx4w7yG5DRX91p6Oz7WFYrN4NLYCDxuO+VZZKdK
kBnyGKgV6jhfSI1gvi8GssROuwbmq4G3H4bFx4AdUKAWhW1bKti2YRtXxda2czuehujd6fp46txt
q0oImiMYmMXEYaV2o42apGIWh2RAndPiaQ9q8/AsOp9ubXjkW1eXZNP3M9n5+V0CqmODjrW0O7Bg
cjm7XRdrqu1NJy+KESA8wSPs7N08zO/d3CLgudFPPVQ7hOndki8A9Hwe69w8ZOv8sZEl0rx8Uh7M
Xyb4rR66F8HzAuseVT2v5HlWzrTDxnS2yxOipIKwq/0tUH4I/j1/9YseiWulE3j58PgvJZM/pgQ/
ZyL8RB/lOm5Kr9vW1jhvIM8IWCdOpfSGS6Nh67jiYL3a/tztw246lH7VwahtTDqhQCwH53c4FlVi
XHEL+tBCdpQHqON0Uurp0MyrlGtN3rbJvTDOywpJ1hKeMDwJ1XrU4vyhOo5ELkAVtWNaM2vY8KWp
kpCgrFippMLI/iwK7MqefhAYlSX7FbjlZ28bBtG0zWOWj/ucQYhSMm8PvEKVqOWYuIqLu1+2O7ut
f3tR23yTZrmHrbR//E7uw7r9GBGjbzVySWTOc3uKrI1m2k6mkV3hI3Q7jqoDt26IAnTs+9eJe3u0
Try6DW5fYwU6tef2MDBTfgmrvukWBXvQyxDl6tilQvteAsUOnv5yneprG9nsKIX4BqoWuzX1D7Ah
EN9M8Ztrf8+dcLiseFnufebVojbdgnJKS/VFe/3Whk61x5Kmmwq7aTYGlR13E3lhgUGx0UPZGRes
X95Te48d+c1XvZVGpXx2qm7ZKGze+xwrUOdj9cTh0JcT5LXBDBBeltxsIYmEoXISFlUutMM6hpYn
v5wc9Sy8XhrpzJbi3DbFeAyJNWHNNfW2kdI65OMokmAuzLaHT7vfdoOnLlS11zoIuhhykzkuHIqd
5VZfY6gQvEj+w3Pvj3TF67qTld3OGNtJHY+7wFTqbyAAUihI7Ei+IGinlWgLOIFmw5rRS4AizJLi
k0b1mc6QsI0tvsIODhC3qdlRFAvGHZZMLAEB6yQ/xqpjiHtle3EVyQbfzyBJ/GpdO+mqAJYclVtY
GBvIqGxDISpsCy8/RoFIjaO+ACutni5cPAlqZzM2fdI4YQv7fsCJqGEZL9iumMcvo3I3i5UPJ9GN
Bj7XkMDVxz5R7vgS0LTpKBCltrnUvaDZELRnz59fiF3vwCHiJmce8jlkdLMpoKMPLwRBYDM0xgOn
w+4dEx/Gf2pnRbZ2B9oO+eZJ9u1JIAdbem/n9hCAo14vcTND9OxB552kL07CYMsuhjClwWBBikIq
xy1xohPgsIFaYHslj4MCMmxlhNyWEHD9EJ6VpflBR1EqWuEeKF9207AaBXx1BFY+kDlbdDDCXRc+
KohBmU1rDXdRAXiRkHfW6ffYksObZNOutsIzme092K3EHsPz6OV7RBdzHDWyIAFkKQcsxCuSukFP
UVyHSN8McJOyK36U3A3yVpfVuYHkaNlggXRFbxUus2BQRkrIHQLeRp4T1NHsWVeZQQoAAkXir1iG
bgJKvgCCOvuJ/Cr7aQAuWsG6MgzECYycWb64ZXONXP2zHmQeNGkQVte6d948kj8MZc8GFCkC7r4v
llvHiudiil4UoafAsH1nIza0xXNN/kRG7shS3Ak3L9opXr06f2lG/6GtTUj0GxP0UnP9UrfBKZ8e
kBv2eqmuuUMvZTRcTOUdl9E5QvzdWwyuRIh6Ygh2hayu9hpSXBzoPDqxh1lF+X3oxxPGKybW0D9Z
LNoVefVuBW7iQMEzAWzfZuMH8xOq/4Oqoav1L3lYfbtNMSFswO+wPA9OC9YfFyhZiwLZDJH3ztv5
JdzMSCFmFl2Ne7+wzkiznz3NsmmA8lybrSp2eVjjsyLfdYE/QgDao/J/H6zypol8LAhL64YAQ1I4
29BTaV9/l3X+iZjyJ6gQdGciXwPOngCIwHQIW4BD3ZFAwa4YFquHFSLs5aB7cx6Nde+r7tiKORFm
70fFhpJxK0HI6eiMLC4Yvmf/aDHv3erlhQiWqL5ILLKAU1syradtQQH58fGE7pqk6KDIKq89U2ad
ULFVxLnWRH6WUX0IhuKt65fXqFxOSkuIfvoPpgJ8D4FzHidU0tx7ILUelmPv6R2z8ZusO0ZDvvU7
8ttfSU3LP2laQpnWbzO17lZnDvhsJA7EBG+yPY/VdGR9XNvvittXMVb9xiHBR14Vb0U/fVXTxSPz
HcDMV4N6rypBHffVfflYlvZ32/VPskg1gyowzImHk4IlmFBWpv6EeoO1SRexV8OAI5Tqzvvo0PT8
huFf2ULqTKzkDEvDKe+B3Y73zuEZz/dikuelD0/BpFI/Mjvmzvtce1uAW1tQCkk+3kIkUZMOkWIO
4EyWQwEls22GjK+29JfdRRdEwsRWsajRwNC7xZeBGLApnCCxfQnpzXmDxX/t8glK+vLwPZpUtbMT
Rj1Kx72OwnqxAshucD7w+hv1zRtFEWbhMmqtXiJzjYy4dMZ7c7Ag1wUIVu1JumMSuFVa5+ruhuat
rdqrDv7xegRYKj/IqTlpV3z4T5KwW9S219aUd1XOr2PFL6rq9m4kH6hGtrMLAIeGp8EZH+Dx7kW7
vNRTfjOwK0ZysQwcKIC/rS1frMp+s8uEBPJsM/tqtwDk69WmCU615ndT4OCNuoDjunA4WZ4cUzVY
D+kV92KILnZNP9ZthKoAZoazWY9ey23d8xc+F/d1J4mojh1vS8KYBu9zf2VD9Tr7zYGNqaTbUU8v
458lAmRitgxLA3lwPV9Mdx0ddQZbT8er376giDnPvIsHqE5VoBcgO5AchlRzc7J7OKdVedWyvAvL
HP5CfSV/7ZhzLRx5EZJ+DNDMaD/uHYI1BQuyuFpP9ZJikG5Mpbmv29z6o/C2nuEAvXhKvQigIfXs
n9E9chdjc4Vxcw9sfg9AjDHFXvvhfebzxQmwM078DQ7yVarwUtf8tYzImYifWspLUbRXFZpr61l/
P9g4FnfPIi9OB//XuqzHE63nU0GnRFbWzo+xbg+egs0019e5e9R5cfLKr8IMh8lEl2Lkr17JLs2I
PRpv5eMTlEGQdP1lWcpzHnhvvpaXqbAe6wVY/37jjWdLZYHH7iCJjuDQXmZPvwnOTxqBLp/Kd8+w
Vx2ANUbU++RB8OH782O9oxxFzzr8Zfr6iqL5PjXkiRh2pyDso6ZBFqjuKP5RfIA6ws3H7X5TQqcO
c33zqLzbFO8lg8v6Wk3ynRgwn6kFu8xfDV/e6m65rR9qIfyK8m10ReaZ5QbL8bmU8gFC9+Nv0LHD
D9edkcLCGC5egYY+eBh+CF7c/SHxPXk1svtuB30I3fwxzG5WUJU4UK6h/ploTmxLfBaLBJv845Uq
baIamXvxvB5CU9U7Op2Uk3+sKwrn6uJI502p+bmWWanKi+uYYy9uo6ce80C+Q95ekUk94A3c/aXc
ydxODfipv7eNrV7Wu5f5et+6wBeg4FJiHaN+eoDpeV8WdS8t+w1IzUfnI3sNm6uoyQdwjUyXfoo7
EwGi2pQmf3G75tpgga5xciZNtvYnVFiRfTnf8kk9y4nfffZbYUsmHnslln+gNtqL8GswPv+G17Zi
z9KeLvPQnJ2ObBvOMi2qb+JVn8MbXYZbnuZl/jI0f0yunpDoPoi2bkU+XviMd/flC8zDywr3wdga
ewM8uz2HVD1st3yXWHIWCU6DeZKRerEGfUe528FoK/TfNGQ9rL+XMQINOqIlCRMIEpC1eH+8EOWv
f48zcA+WemaL/VMIdoeAgDzvc/0UwdS+Ywe+keAQUXaBif/QjD2XpHp3C/utwU0x6AC0t3yZZI6G
keU4A5mJ4nocXzCL62nAviVWg7Ey0UNT+9gUKQD3HR3wGyFyLC8ANdKmNl4OuxfCipc1eLnuWmUl
3tB+T/34y2lYrFA/BaioYB6xV6/xU4kdlHnWfdRtOoI168INzhby2zFruuUcRkHqWfZZEJn4EduV
Lc9K5KQhKvbSl6cqtJ4BVuybsDvC/jj5zpJGVr3lRYOssrqtkX2Iml1U4uFSst92PMzmgL06FqAp
yyFPuT9sWd+cvXDtZJm669y+z6XzI2sLeZKLbbF/1qT99gf92njh73FWT039pK3oHuRFZgfeJifq
uXSx21b01Hs0I52ziWBaOOzuG3sTtF6cB+EuFPW7NN1uEXpv6HzgICsbiXx5k6P/zIn6HbXjUEPy
ksuOAi4Cx5LlEzmpBr8A1ClsTSx8dxsb4JU8N9gbyLaN5Gmp26vHVukrOIWlc2bddDLlfghlBj77
yYaRp+u0uCJI8AsE1F2dyxOafU46VMkEoXqyj9yeNnnhA1D96cu1UVDda/8Nq54/CZ4S5MMj2BQa
sBNh4jgxBRB6TgZbZLZr9gVgGRuypAlQ+5lXxvhp7potlLrLiv/l1IU3nz87OQxktwEthd7FOh7E
b3ioSC/9eGZIYcB62nZ3ENw+aPAWPQjPrtLpep7XjBJYoh2xE7j2Q4euGVdF2A7MwVfVhSHnoP53
GY33QPK7LM0NzQZAXvss8rGnwQhX/VPdVlcKCBH9YTBzFlCdBY6EwUoAJ7ElAUAi9YvhLnJL7EhS
vXSTengWsMhyjPtoXIFmF6pHeWM1thu8XfXeGKvBxUAfl8WzXpuzKtrdQkCIPYUfnIWgp/ujgLSl
g+g3GduDD20CjwPIDAS0Dg1JUfQTntbElZUMBjTNXGxnyv5djvS00pVTmJXR2fWB5gTFftLVtoZJ
CU4DUkK+jbAS3bFLrPUo8X0hm01ZNxtRCjihOlbqJptqO4V6Byd460y4vXAwDH0ilfvSUgNqiALU
hPuKWj9soIyxOcVf3QZppdzUy4M9NxwSNj14VrsrnOWsIN7mI92jSUqb7WjcxA1JOhm0BFVQZvJi
jAe3jsenvlQJ5SYechMTWDR5vi5ca9tremB+PmyJiwYdte8a+wkNYodlbvaeKLLRiNjxzW4u6v3k
dAkxqQS9B8I0qYQLXxHY4ZiQpUwHF305HjqV2u1s/1DU4D4WkMJHyidE7h8PiCtIAdynQF0jL6Hm
Tsl5PQP4vzVfXq9CwwjE/yGezBLD0rvTUL9a1ZhhEug5ivKkS7QdHfjip1AVOARRfldzsbO8NkPV
/9EWa6lW3JqKfJT5vQTKpDpyCKX7pp/yUF9B9n/kEMxRZfXKBmeThvbRx9JfOnMeRv0MluxEWXNV
oAv6wYYF+FaLel+WY7beBbVtnbHflGgR+jUHkGrwsLLDQswNgDxMapQ8qzMarK0jJl7v7wgpZ9VF
hzXgTWAwmckTpsP9UEGwn610zodswF1YDHda9XB0yubMHES+2X2yR34JabUthf6V2xGMZXNwcNTd
uCVeCIu5QYXuxwNaWxyUq5GqdujwQM/tk8jnBwyTq1NZ2ALts9/PgFTJFgzuBrMbYg8dO2tqKhgE
jiVFt/F59v10fRkRPfZLug8lwhraX5oQu2nDUoMODDMTdBCiUMDXvHGyfMBlbOdUTSQJyl1PrDMq
kk15mvOkMQwqR3HRwZKBo06GXqe5iXaIQImnrAR9UmuXELqHk3qsY6sx8frtBSfbCvMMS/MCL11h
M1iR88B8r0yFAciIvuBsDYSaVzejmqsZyUl3fqqj4mhB7ytuUAQOhjwxBViwA8I/0ktDwl3p9E+8
9J5cOmR2HmVl8ejh4Hos9VmKDrpkgmBljfc5f1oMqkG/z4y1ZMEiPnqP3XqEPT7sq8I/AfCEgmZQ
B9N9a7FswEtjf3ZxVoNw3loBtlaOnks1xOicihXAUK8c4tEaslyrxGuCUwBjfG4I1K05ca1qT20Q
rLo4lTgF0YyeabMLZj9G295rX+LCIcHjQOTXag4VS1xG4QOW/htfqoMkIEW+15uKiuggAES7/p7q
5mwKnhHgKKUJfpf1frZhzmk3sdt+52gv/VsdkunBUMpUtfcuevs48SKznI88L/ZkbpPeh47nngxu
lRZFIkWHs6++Gt86jxIO0FCf66Ddib1deVffRQcy8XeehR1GqhS/2OzmCU1r2HbCvFlppn3YRFkj
6H49TdOf8lJbiRXi5LmbCL2Gf0853mskS5zDlIO2GMsSmYIbrwdpLADEZZRBcdjgXvmU+J5XFZlG
SyUE6jQfXLREIQnAvyXPE3fWKe0+ai9Pg47utcVuLvGeRpuktFA3bsmTQM8hFLIt9lY4CCTlhCDG
vVgLSIzCxLrodqBkNnJtyZM2pIQ+XTdmJdWu4DvUkDgn4vh3r7Zx0SM7a6DutdpPIc0nsgBD2/89
G6aUQDbbdA6Kk9/jDlY8s8JgP7F5RykIJS5TouxjPYWXqq0Plateethw1dLuQ1fuK5TKaNJHuHaP
RU5ADEdZ7gC2cUa0C+jUtP6lhjUOVvE0cpUW4/IzDQN+roEiw9/WO7ka+dpj87T09XnurVsQIdci
AGlBroxDcVoUbrrWTeBd70CMbRzWH93x3Z1hVakxa50+borvEHUdJg/Udh6X9Nj2bQp+OoOSFK8X
WoRAN3izM357qG8LcpKqfma9A1ORPNmWlwCAOoQDzfpOXdqwPmDWwG4wdpZz9KrlNMZsgKMQwxPQ
7qe8PmO61ZXzdl/y5tAw/egrFD09xg/waD+Qeg9e9tRYPC49vBMgmwV9nTXQChuXQYNJdRe6My0s
U6TcdDlNptubBY3fYw1qiwjyU7ull4Ew6speAFWx0RZ1HcpWgeXPXzzXArffe2N6zDUtEm/pYRA3
qARyMPX/dfrUP6dN/GP6xK+uNwO62v/54NP/+PL/PHcN/vv7aM7//Ob63NT//Or8rweu/q8/lf3u
1sFD43//oXXkzn/8LRzMP0fwrEM7/u2L5L/PD/kfJoT84/mt/8OL/5/jQ9YRtv/L+JD5/3m069+h
I38H3/6dIeLYeFQHahgM/PBcPE+CYEbHP2aI+Hg4X0h8jGkNgD25GKv7nzNEQjzc1V8fu4KhIx7m
lWGS1r9miOCxFK4PEoj+HeVj4zmj//qA/3YVMS/ln1//1xki6G6z/32GCEbFeoFt4zAwrYSuI+P/
fYaIx9En6nB00ywKLAbjoMOmDrAJxuYBqZaXxfqepsHdTOjkONQUO1hDigAIK2KEsi+cPDPWLRfs
7DD72sHZOhrNmlEwn0P3XqKBECRoEw8YXJQIWBmbyqY/tNSv4LYLNN0+jMJYCfTWFYuw1w1SolkF
reFq6fZDLzP0UpUbSwO0GPuwy2p7KWO7ngGiUIbe/SGIMkJ9NPw3cgfoajlLtoAmpVXs1yTMnKHN
rAFrAkW7D4LS8hOuXZ26livAXALCbq1rz3N/tzgQn6gwOxHw6TiKJpM1PwvmVKmyQPKhYU1uOzGJ
eLbQ4em4zUurQFcLYAhAzutl24eoFIXSoHXYsDm6LkBmXk4yXTCiwQ2ip5nlOmOBbgHokrvO3d+9
gMBSSMDehjwDJ0ULx9p63YPhdTVYwqAuf8Ny/9VU8P05+bCqkxNMDtoDQxtMGD2oIOCP2aHIBxXy
H8LQpTPNUOORBR0Ar39L0Ts7quZ3HVjoE8zNnjJY/NE4PE1NiWOrXQC3Q50KOb7qUnzARgLegZM+
CsMOM3Zfg7CwnXp+sAvbiYHxg7oqh8RGDF67qPYavYgALjYeg73ih1/cVd7RLPzBhJvHuorOGKQP
wIZzwB1jGc9O3aaBpaekGPogiSBYyYHyLcEomw14hXEDf3wTzNUILS3YuhgXMXf+8oSos5NBd2RN
A94Qw0YTU3wTGFxJ5ZC78OHyiyI/NqWLusRLONoWG8cu4pq1Xlr06LYhXvGSO4Lv6mbGBcfolGma
ngE9ITRvCTItZhL2LtAAspHeuFe8oSkd0HAOEhvqk/6kDUZURIBLEuJWBzgOsOeNzbaAWsarpTrQ
QM7Rdi30v3YcHSua6AzWEuiWJjr2up2TOjcXzPrYCZKjcJ29IkVHODD+gRaZN7ckUfMb7F8Huodf
JJNTwk2jRhyi0X04HkhvJEKXsQhSpyR+0gU9jmAGAkKqHKwZkFi7mnnstlaeikG9ceNB4wijEJ4p
mhv8d9hIjwVTKY9TF71UaES6+Sz81SzWZpKFzAxxYV42DiAa19+4XgvRY2mr1JNkOerQu9lW8Sms
m7ugmW4a7VdXAUvl9vywjErHvp2PBbRE2AvBZW7NtPMn9X/ZO7Pl1pUtu/6KP8CoQN+8AiDYt6I6
viAkUULf9/h6D5yqKFc5HFXhd98b99yztySKBBKZudaccySmimbEovshcoy30w8WiVjDnF2NWKVj
4lzcDMhYQ+SEmbSPMuTyph9DryX3c6Rg3EhZ4hkcw7MCgles/DBY+zmNsSxvLD4VXRFNJr9b3wRG
jtTEg52NlkTp7CuYiHVURVNfF9H86YtKvBbK6rOf9T3RzH6jtuXViJvfMWtzfBGjcii1ufSkNgnc
Vg3NVS1wK+vpIAlqfmGkEeaHyUBQqTimJiUpwnk5Q/DBH8oedGnfdDI7n7WimNTouaXShn+WpZxw
O8Ni3zSYJGch0qH0MIe0KCU2/jgmxYBUQDUICb33bosH8FvREdB7tUVU0F9jtaA9IkybVppPGn1U
R22LbSOGGddspQmaHbEbr8Txq+yElWxWgWPIlDkaU1Ywt9GmJQdVq0Sv67Ziy9Aa9hwppadK3XsW
l98hP7KlB0ne/hwKMBWGxDLXupadZzGy3FBqH0WAFM/Uo2BmTAEJ4BTWTF9zsTXRJ79hTWT2TxR8
8jiJhD7eiJ38ViW7bEyHnWD6uhsHpo+TZmzIVqKpdrJIqyPWaE9CDlGWuWHgtkmtHG+MTnkaEj5d
Pa1cBJ2V4Q/hjhEGmwU3a1Fo7qSmSxOseFc7/xok7NhlozlK1biLqP8Sgw9TW9bS7ZHYomW5FxJD
tZuUqseaCVONxqWupXAdWr8l2ul6lFChZWP+skR6XaQgdmYW9uAfVMyPPeYJfxNOmPWr0ifBHZm7
3DCic68LF6Om5PVLKFdz2+10svNc/Cjy0CX9lcouOBTafq2xPPppudf4C4vBsKIyhKNQ+61t6DPA
FFgq2jgT9aoI4kQW03js71Jh3+YiejRmUBgBsWAXYi+7vqFiP/YxyeRRWtqCgXuUhhpONXrzKQK8
kNUYI5upczIKmDCAJZAYiMhxpVufevUzodlMQX/MrFy4+fnwgFKlke0gJBPVSvuSLImk3DLxwaKD
8zXXjJsddpp87U9rUzYkNplB644loKsYPo5J+51pkdCXz/rbpMKtl4bn8rzLLC6bvu2xQ9OeS5LI
FSIsyqOkIuU1qTcF0dEQksHF7Kh6cb/kzIRiG6kRnsWGuLpfKG/Yc3mEpgafBImlFVge2kaKiZuO
Zoxy7DOK9LSiZ9VleNHbAopAI/E0FxNxGsJHclzSltCj/kPB10GAskuMdyweixUBAkJdwg2rFfM0
SWi04/LBGtFyVMoBVGn4Vmmufc018Tk1n9fhIP4maUabRndb3xzcIklxA+KDgzorr0VSyf4s4cqT
yT0Xpryb5JGoqVz/apUxbAbckH6k/cV1e9UMyjX+bC3ey+ULhUYsmUM+ZwdXYuaAfIsdi0UKd0dH
YC+Lv+NY3dTE8zdyrfinwsSBnSrsR5SK0MISn5Uo5hVDs0CrtGsU4+4+qe1si7NQecaUogoyXrtx
15aZf5TZkZmSmuFoCPR1RwNcFgZkXIEJQ5e0bVYgYw3R/DIF42fP5UJwXimTiuNOLw785phMr8zN
8yu4V4MoreWQPRG5Ljs2vgbmHorgxiN0baTCLjOHejWb4mvTI3y1Q7QLGxl+WlykrHvYd3XSjuss
lS6zdhSFeFnYMaBoUg8LSz6amYmOS+9ZsvZKY5rroYHsEROrYopSiUhMxqZbLEz6skBmrUVLBF0h
G/aVFX0Rjy4cPm/oGjIQPPE7NUGi1DPrMHY4dgjGl5aDrRnKhPBFp5yiURx3sjnRDhlHymnMquFU
bZUh42kmwQ2lQyZEspcGeEaUf5IzZ4IT5+N4BC51qITN3JME9Uu9tsd5XFLvzPeGykpvZm3PNIBQ
EgQEM8cDv/nCs8gUW0I9Ymulnud2pG3YuknUEP6WLd1OswJLoWzQoECJqlPx3vfCd+erwxaa3uxM
Gbl2LU9hu/XNpZwViwlP5+JXf3FnmDejFMylVSZjkLH4njC9sseL7FqZGuK+PEphcrSSQyiZ4Zao
KltxZXiG0XxJDelJkgpEyWi+487JodB1XlIinUZIvHJBNzdI39VyhjwloGnlaxph0vKUpqGwE/tp
reOf5X62P5LW2JWR7UpL+6xMTFd9rLiZIp/iCDNkYwos4LrSr5Ic0JQ1SwcdD8HE00DWJqdnhQdt
bei7ohhWuRq8akO+BIH5KUUnJR3lyqZMI8muWSpV/8HBDSzCckMnWBdXkzgTHBsrgm8hzlF8qVhY
VP6uR7dI9CnZm6DW2LdpW4zVtN9K7ugU02pStTWb0Wxd5DhfaAV8NUT1HXC8ORYK2hKFRHOm1HCB
ldTWuP2JlwXZoIMQI9lMPN8l+RSuZmbWW1Vqt6ZMu30GqsnVe1NcjbVGtxM9rUXevwqnVstIMWnJ
Hl4UW6aiW4/acA2lyQ1Sw9iP6O9Cn4krX6EXB/rnR2Sj2Bv5h6kLv5aRrrWsLpmKii+pr6pd3eR0
ltKJYM4EnCH/NiodqVW0LnXQZJsZmoPZ6b3HOavteuyme6sJCaqDEw4ANtqumxFbSLRn5m7OguCC
k5kullpcOYTsMS8+T5oKrEsDIcQyPgE0fOnTwlUNMlh+IFF5DdpERJTiMpYaSCU6Lg+iBBtWtMhQ
n0u52NXFvlJdc8qHq2pkS4qxo6KBYrERpekolG3DU6k8q1xITzpJddWXL1I7G/s4jQyXSr11o2Fg
SyRLnxnDHPdYgbmlFwwnW3QlCZKl2fFh001IgOsQiI1rBMrSOea9D1HimWlF231ILjXW2oI0BAam
Ond8iX5Nmc6v9ODdoBd1Cl/xLZRSNG1Cg9HA4tRRNNuKmVmrmTCiZfS7nogvjrhqU2FbqmHsrBpA
hLnWf9N+0T0BQy3R+Z7yL5wxpuK5wppsd73PsCcEGXWDspb6JaisrcBl9RiW4r/Fe2XGe6VPDr1R
FexjcCa1fU5W19RWsQ7VJQwo6yKD0Mg0Neu6HiBk4f2YPoKYZMUYEdtYzEWdOOyM+SqnTHu16opY
9dAXhZK62Y0k2tlKIQVekxXnTDeyra+0ew5+4F1w1bWu870OvBfQBb0+hJPxVjCSo6EZeJIEiHDJ
UCG7Mi7k2f+sUAIPbafTMGCi6Kq6o33ALN6WZ2UUYR3ChVRk/WaK4XuUDRRRcEzKuiPAjv9XNLGm
U0ymobTWzFFw0jTe6eaAV1cwf0ZBXABIyHNzzkgo06cQ9D1ghyomvNtup5qBXqdI0Kq0Z+V+DZa0
Ws+K2tcw8UCt+faAY9JJuDglEBrHbLXKjXlkV0XBNFkJAYtnnfzQhIy9goyQ9isJuP/k9kyYIgGp
SStkXGPfCF1FWMgbwTyy3MX7rlbPRaURUI3Ej5qIH1nfBKwQyXGr0/8Ek6nESvVqlerhh+DDn8oL
0dO1cTekwQVTOPly/ajnFsgxUppqL2lsVVwrnZAzBlFhSO9TJW32VmE8kuzWWL/gCsO6GbY6LXBX
jKg0ynaOV3kxP+MmLbYpxym7GiBbu1M1k6K/33biq9Urz8aED8fELs91aNdi8qcC+FvHyoI37TLU
O8AP4QAzoh4OZil6GElR0GvdFoVFO9Eth/Dsncs9Ew6RBFsyq8btDeiSMgw/4hWtHYz4t6U5PiOc
bYoyuA0jkqXWHuVK3eW98JxU6VMRzHuH+R4Hq0ThT7/Hbghl0rH0ygxGhZh9WQSzYVLBMgDvYZaP
VCOQIMXRGlgFuvelKAUICAJ6Z72fOpM3JOAzjaw/KunIbttgAeBFlj2TFlOBdPBc/rUNiRTE7N4V
zBb1AcdzYOgZ0TQamaL+M0R57OTJewoxAC+0cjIoM/JArjyhXvamLNaIVS1mXv9P8qcfkFePitiF
Weh3Iis+Fai8TRBm2SeWXj/Uk13H7JaIuxMD9aXVfGpKPmuisxp0XXoOJzB5EVNwpC/pHSFMN/IQ
Hkjt9elI0ZtHr5a5xEgiYbSVLH3rQxgb49A/9WBO3Vkl9qU3D6VRBnrO1YGIKbI7kcq6gdBGn1BY
xcKh6lD36YcVtBz5qvTa49upVfMStPnREpA3YsWISRgRQo4hNjU5D01K1MlL1B9a+iUM2O6givql
L8TiOOXMCYEl155qJ32qniv5mU4YI7Bue0lYrPR2Ug9TObkghWm0BNZKZ0qAj5PjxOjuzUrM5l2d
UhUpgYCVW11PE/0XNQ1ZTut4OwxEhtHICFFV9znNwFAmfe5B9MEsbjxYdn/TekSybJA7By04l61M
ljqUDEevO9/WqtTOcCEM7GTJ31eCcGDbJbpRoTldoKSe0TfbMSBsIaKUwa6JxfStUwkDk0L60vzB
7jNFwrOgrYUmsZXSsNaF1su71Op3k+iXu0QT0lUJkdfQqnbXLmScfCZba7SPUK2ntRHNip0r3H9g
WJTAsv89h/6lm7AulN0L+QoKOUQj+gmotWB74TtGOG37mJ2ST0hoBr8kyCoAtiD4G1n+oyzdGUl0
C6G1IDcBhjEpD9R63oas+fgt8eqbPS0lWcRfPfqI0J2/MvDd2pVW/Cms1usYV65MSJIKpFVcMQFd
l0jg4+SqsA4B01QuWOds7g+YokFUqAmCn8Gca0hrPb/HVTvv4G3JRp4fSZjiI0pWWMkGRwMJOI+Q
/IYxTZElwXBNw/DXCsZjzvVbKJJ4lbuXnH6rS19HWuxhxFIQm6EQVJkHJjHlLZk3y6/WqmLhWKM3
RBxR0VzZHCEzif0xAdLiDvjCXQFzeziGNftl0g8Tj1upmZIzpgTp8rFaMdHVpFUEROY0uBNWwXoi
KcEuH8SX0DTpWrJD983Id/2oiCk2a4AUsLc2LdnzaHgPyTei0qceLfDe+aTqLxzTKMB5Ma6khnR0
myAVigrG8ZTsrTGFJynV40NeEVHLoYCYtLWcQokZlGax76xwPAcJxbbaqqCEQwBZ2SwWKwmqGzWd
0buaX4o4OTAZzXKXb1pRllf90iCUSU7XoFW9LGlTuysRef3UK0XN96xRWJB9kaP5zY241V2yor1c
tWREc4R2KSgyNy4jN8DwKimoZ+ZCb7biet0MCVudoHwz/eoHyOD7LA3eOEH1IKBD8LjINkgJR6Oi
eS8vxDZQsMci86La/KD9g2RQ3UjQ2FJugJmq0EIx7X3qNNSw4cy3CAKj3S2bHfPMXoU4lKJ64SA9
dIlW1ZyDvmDn4BrzTMg2A9mbhcpHUl2pcI/5rCR3AzTPULDdGXqF5dL4G0erdOTA/OgknPaNAcaE
4AHoU7jXvukRDVyVJSwIoTPZcYrebDW7HOdTo8vnecwOQYG0p/VZAJdGO/k0RUucJJs2Nv4SUK0i
fBzs/wQpRFV4J9Xm+ZrkA3dGYM3qj2w2H3h1vsqph9lREbcT+s+qszyZzKM3QunCw1y1VIdE9XP9
t2ixrJV1r7GDDAcvil4Nosmd3p0o28G2FeGOjmfmlBrwPAEelDvPzW6WqmY1sx7bqhZmniLS2R6G
EuRZAflOZebpJZjp7JPKlBRuABLbASh5A4LV74PevCWFUbtDx1YFYilzzch7U2eR21m+SIG8k8rw
Q2qJVFXqiCNtp+T7qugZsIO5FyZl+hD1dkXw41nVpvEiGjDGunwAvkP3KAksHTwPMFFIiwQk2+Gb
BhpBbZRaKoI0rg69SogcJjm9AAIta2Mw3qK+4iUC1j6TKS2fH/FYR/SWhjOxPtlJJMz9oglkFHwh
CwePvBLo5AdjOkqiAMaGYnE+9+VblZbDepDDtybGXhIZTXLTkuC1yevv8U8MDa8u02AjRq+lpWSH
3IBuMktEnqfMLLyJCVGS4uZaW3roaSIkhsBq91bXvdetEu0EisGVjH2INK7wPgHVCMZWW0GrU71c
CAHvgC84lrBpCkXr3SXAvTHGWVvhiKL/ItBCV4Nu/MgAS6hR9FXkwmZQ01+yu3TABrM5974AoKl6
ZIWE5THMDmUjeVFfbkrAP2twWu0xPUlUn0QJmv7qZ0OxSgMfFnHQQvrhksSJbxLkH3SoqpQUOMOr
TZ8qb3U/eJNWHRuSFWFW/CbW6FOYMa4GCyU7qyWRyoU0FIDJaGvEJ98goCBUAAUBftLpiZJVGlYE
ITt4U8SOoC1+GeKonsshogX0NRb+4HEMwLcWc1bA0BPbAxCJbKR0TkKMx6lrcnCx3uAVabyECkul
W1NKi4YkTX/0bkgTacUOx5MMc4W+sChWWMtSeswAIXVPl4UNzZPq2PXtSxrS5jPYOCgTXlf65W9q
Uf8kZa66XVEothbTYKmIGdlVwj4lGctT6TPnjnry5qfTi9Ln2lbDJe7pA3NQ5MPR8jN8M/2ZExLu
NY+jbfkFJWaRlzuFQxnOONEmr5QltmCt/Jqkm7rvfXfKZglim8HtYg3OQw4CsEr/sxfoxGOTXmDD
WQVV0lHBtVBuvYLAAEclqs9oeYLhIQ3MejlwmXh2u4x0S2psw87P1lWs3OVs0h1cGu+KUVZO9Zco
5S3UqhMYx4KpUQsWQNP3UD7jpfEH+7YJIzDIYn4zYAZqfn4SIfdU8kEu0ls5Zr+93nh5i1mWX/GJ
I5mUlIH0qeCgEPWBNLdS3juLnG80d/BbFLyELd0TK+jfGl1b4Zg46p8UILK4qX3zt5PoKlAoT/mt
r7SfSi/YrPueaI1bS5+2hp5s2tAf7bxWfxTgiAq0O2gwUJjtRs2+ok79YEhPU8GFrWkvaadWlLAu
9cWXb1otLDjzBFJAtQSX5/3UtfM3TC+3FONTkUMJzbLhL51HjbX9Ms75pdFnJlSYhbaCC9oUAlDh
BuUy6kyT9KGHmzPaJFotXPzlQ7Zmt1YEjaUD3C+zEVEdw9+NfQk7N+s1Wtio3iOxUNIY7WdfVu6M
H323HCIx0ao8drzRtZjFWwTE7ZQZ4VE1m0/RqtNdSInRDJPlEW233BZtiMo+Krwh7N1AhS2qFkGz
6S2fbXyj0RrhKon0y/Z1beb7JglUWv5+ATGt1AkjkCQ2moUQJBjNTo/1wlE1FZdWBffE0F/CoPji
hJLZq5TqHhvhStRn9YSLuPFU4D9UBSVbYxnfn6jqDHy/2xeJemS7qttxDD51XlkRG6JQE3EWm8mu
nsbzBMcDS9aAqTfstpXVXQa9/5wBXraQxrSwIS1RjuyAFB4MoPP9jKSSahIlVQElazB8NjUqthZt
QKgPTiqhkakQ5lWoSCh9GimuWqT0hJ50ykVVOhQxgckgMLrdJDQ5WwV2W/QPNiXxckcMWeYbnZRR
vmAMWpKlAaK3FZMfVtpXMfR3bKZETxQIMBJoFVy/xrzaG8T0g5RYIFxgp5/gPKj8dibHCsByEuzZ
DBZkYnOZDJVCLpwRDtxSwI7qw0WK5dduLFAOkhqQ2QAyQaaArMbRjUw5OQQy8Y02gWcrIrpWA7H0
wkxWGXU1VQxUbHGYIaoRQTtZHbP+KAteYWakNAip1zo1fllLwUrSTd+NNPF71MB1KDkaKbI91m9/
3CipwJIn+Bw0IQc7+I1YmqWNOmUSYKiRvVFY4n2slpMHqrd0Ml7CqL3PGNVcTQu/o/cKmK/TK2ZP
s3YEUilSc6ckEGTEIaOEkmKF8qfW1NuZecrn2Akk36bcYYvQn5LwlxSi6fZ1NPGQP2XNekcvWNhL
8wOqFzBQRScZWK7DDpynH85eKBUuvHjtqo7tWulGWH1tDDmcpGYUBdVDj9kOdumSLe2H55T9FVXy
q6fjq8SiPkMcskEVlOwv5gSpUa90Ctwu9thu1uu0b24irnnEnDjeogG9ZXr5pc1ZtlOa7FfX+10B
1dWWO4zuoQCu3Rf5NKJSvPpyT/s6pgsbVe+0ZahyiUDUYv6WaMZdSAymkETSbX8ct0atQBIL4hBH
tGrYWFWCrRgLLOi1ySE6QXbO5ZZ7xvLlS8p3Zxq7JNF/Lczuq6RVXSFszI1soRSiOpqdKrjq0u4H
6m/nY0qCrYS9N7JOJAtbe1TFzayJiK1z4sWFQGlJs7M1OVii6mWG4KzftQR+kDIb8Yr8AXDEINrQ
glqp4YguUsFsyoXl2Aa4tRNyeaUZtpoHaP9Vm9C18rdsm80NF/3RKzyiQiyhzlrIoioi/NDETgUX
11bk54Ckv4uzEk7e9CdY1XdBx9auO3a+fSBKx2HAlB91v1khPyqfvWW+9FwtFR7UwoXH/0//5bvL
/SuNoqPgJ9l6Kht6dQj/pU9TTe5wLxMKltJoA7gJgc7yvYAiCRge3+zr8XPIsJ9nRvQTGCmZHCnH
e0sQF8hievjnH+y70kPT15wUw6GytJIyWrsdJ4kQQP+VQ/SbuYbJBXVxXLVR95C1YCthnDtElgxN
X/q1ZAlskJ/Dnur4RrVH8oMVkYAfRJUVB/ro6GQtEEDkmjmRt/4jYrN8qLIcydz/YjcDvaL390Gh
fYkdZ2dU/ktYAD4gAMXOJDiVoE2P0egOWvIWtzLzx9R9VrrhzT39pX5664yMiJ45vOSyGl8bbjjV
z6WNpfk2lMXJz6LcU9NK8FLFvKl9wZojV7KdTszGigENSNc6KmfM2B37JXcmsuJWw9yDiEDE7HLj
tDBi99bADyW0AMilRxBy6U73GsA4IA3zKjKxPNRVssfS+46rKN6NVdOtSh0eFSIauvQM/TRWDfpE
NSxLsVYiUuJsJ7X02s4zzU5deZIto2MKZdprh9hDo6bBPh6LqbPR9pnoKkDokdEzyXPVsKJyGaZ3
iaXI9uck2OiTI0fKCCm2Y1K2tPcEf6rXqOJLqoCYk9ljbauGxofWe7GGTz1FT3I4PiEjhVPLtE+C
zVeax/G5zjio4FrQL+592GKc4vL0wcs7KTCaQmLv0lXZTzwJkPGqI+w5YqRSyHEVxXzpQbw5gQHs
bkZzheJDrQ1oKAyjMw95+qgTxW7Mwid0LF4rJW/tUhFXWS0QQejpxTBGeaJFYB0+ZyzHUS04qnyr
SGzamkpeqBd6qNMlp0P4ab3Rxap/1xYpPzE4KkIMJHbBY7LnDBiOsawulKd/VYEd2opUn2OLSO9n
mSAzP4TvZtPK3pDP+2xcQjmx365kzFpGvG5z5jTu31tfTaLbYbKDSz1+ZwpF42CkDzxwygbs52s7
njJpqq9J1UXrThU5a8bMv7p2EiksgY2abXqIfbKdpVgCf3DLSuiWzFGDCE7D2BGWsl6aqo3RDw8k
lQTUFVi+3IJKwpoqyuNsGyWSKaApiORttolLVfaiVnzrJvN3rFsVopwFmME1yEjbmYAnK5M6lOhM
3Wp1HB5hMX6qGTjKzjeGXT8I5abII4FQyl1dOshRfhAwjjh+PSFPtcwgAB2QSjmyqSEF0NWoZT5t
BoP+dGrtCymMHgtSfJ60Bww8+AWt3nk41CuRI67o458bi9qz7bU/TZZIjre4jOr0MBs5NZom7oGy
qTHMbZGmkGsBVKyk9tqQIbSJOZA/bPFuLTL6/yy0rJpbC3mprbDlCKr1zBE7lW54Qd7F56RzpIu5
TguoFXwueKiiVxnKPbbywxzMdM97Bvu4CKhJ/SlU2C3+Z2fEcwx6QgP9gotj5ECMnnqWYR4BKhDW
8UAvXRCDz44WjjYgKulC9N2IAIwAVsqmMdmWyb0Eu7Yz0gCjDhVih6pux6ZB1QO1I5XHqyym7Q7W
oJiMqfP/3cL/eI7/m8MGtcVd+1+4hb+ivP0f9hfyym/6m/37EbCLZfifH/3XYwdhLPyLgRXXgHDx
r0dEc4Thv3qGly/hF9Y0S1VNfMGSyZGE/3bwoGT8i2WAjjF1HZvJ4hr+d9MwXzINTpy2NBGrJV/5
fzINo1z/J8+wprHamBbLvKaIGJDxKf9nz/CgBGUIOUl2Pwr7fHw87vebfTmsz9vbnf2LjcDocvSM
vQ3sc2F/37aP82zfZvsY2dvV5/p+PxOOWq8Pl9uFE2Ts+220b5f1jv9jKeePv3zt89d3ad1t2t3g
xSdQcTY2fjvxyrWwTdfRGTKmI9qbyKV75z5fdm/Xw/th9/L2tnl5yezMvm7eYuf60tnuB9kG+7H8
3TOz30a3sP+Oz83LdbN5edtfN//hhv5fDNUcAflfXxv1//RTYyWc8j5U3D0YdXv/0bucLsYvxwfN
pRF3Hx/75/Hj6X4cH+f9g623vb3cHh9nL7C/vVtqH07O7vTJA+5w/ov987tt3ePtcttG9vnjeL26
H9v1aJ9v999Lbn+ecvvdcG7be2Xf7fVPZT8+9pn9bd9E5+NNsfeIWKvfi27rFOG9vb5c2M/al8vl
97b9Pt/W1LrO+vAq2jv+83Jd3uL+utLt98r9CZy/v/3+46+0T5+m/QXh0g6c190+tF9enom9f+PS
Xp+nE7hWe7Cv5ori3H4LPHtzpddoP/fX/X9zaQ0GcPm/j7v8t2Eny6ZpMn/xePwfx13SsRwFKWdT
d4T3ZD8ej6fLu7i+OH/Pfey8ZfaR/+25rZy4Bud2/fF4A8zjHB+zG9mBfftwPz5Q2O1yO6w0+28Z
H5u/jBGS2Hx2RsfjyK6Wi7BxLZshu9wAti3O2/UvdfbHc87L3APbxtplM4gF+/4beoJzsS/b++12
W/8ygi1nnXHnbrfIOe10+/Yz2hfdVe1oq7owL2zo63bkjA6F2b1fjc7k1atsK7rpbVz5dmnX9uvr
7nr9C9zNk5u5H2zu8eHAX/v21383WDEu/18vqWXoosVRHOo/T/p/OEHUIEsU/HNJ8a3xtgMPg5Gz
X0Yq9YGHq8Cx+LcP41DZtARdw347b7f4ixjSs9u7j+/7+nL26i1OI27Jeb9/JPYHfG0bppB9Vp01
TbnlXlX2NnFu3+fzPdsxF9zgnW+4lA/NZgo5MktcXwf75Xo9M5B5ncj+tjhTILAZ2Ny9t/3p1Zns
Z8FNl52Pvft4MPHcZmd2Dlte6/fG8/225xE6KvbHg+i791M4kOGYTijenXNjT6vvs+5Uy4dh0WQQ
wJxzxNV3YK8QE50LBHLHtE8Hpim6X/982NsvN4o/UVA68Pzclp/TnKfCl0FNeYj49shAmb1h1bvN
ioMD+NZbtPsGyG9/AIaxkVRtWp5ObHMzAQXyYneA9oxF3vHovpXO8/pgfvx4+4h4zY/lFjyGlb7m
+XIVG2+d06z+0Oq5iGfaMg5yEL/lyeP1Wdsvf9e3gdcf+FCFvTdXBT+h2Pyi/WRfO5tLFdlPSErO
W7Nbnu2312fgic7z7UN2zo/ndVfbH/IaMLAduygNPL+ACje4ZHklHKXuK113u1q1nrh7cKHoHDDs
BZsEsp1wY88UQryq5Zqr5fciuNgeUgeDI+XKX35TT9kkuzNCKh/4kx4oQ+ZM4pirpHjwcQ6UGCtC
pGeONfoKL2Jql/fixLNz13gpfOjOL4cqrhHr3eVmQt/dmNvJQYri9YCQHsQtEDI3XK62sXxgJlxn
+73cCXH9vI58ot/tNyxCJkEKCu6y5Hyt79/V8u3YGvjZu7Ay3ff6WDrvsXdP3fsaPuxluJT2J/hv
59DaP5Gzoo1oTx6UQOddP7f2O1MJ9+N3TbjBfr8tTwJTA2/ETdblql+p9q/g3JcL+s4b7Tc/llM4
3vftsKYwcXz38ps5vX1T7UPmbJeVcd3ak7s7cXQqT9xyLxnn3u1wYHIWnK/a/tr9ZM7XCqfRNXV/
caVtOFhsn6x/Eue3+ue6n5cx9UG5sfrbXxlL4VlwCAG6l3xD95+3/5o7T98B6+/sWFn40Z/OI6rO
xzK4k++/MIN5hRv8xPUVJZDHhYQa16zz1t+D8/Y0eAxtzoZg+YAAzTf/Xnpms45/31xfVrmt2hdO
WeXVoEG669C9oXIy0reHz+yf+184t8syL5zvuv15PlfMkpdb46R8YsHxzsyq9R6iogsi4ha6rFWA
Cu07IrdHN8pZ/ibhR/DfcUneM16ZVIGjnji/iacjduhDOrUnMH0x/D/O69vl8vM43hGuV7p76O13
+E0OnxLDukOvjeE9ON0y0bFo3G6N98vsBKzSXlfunXmJS3Fbry+n3Wl3OK0+0dZc7gfA+gMnJh+X
mSI8tavJ2/mnwf4CnOf+AJo9GMf0D2HTpVPBnWZ6OzIlre8M+tb9vhBPXpl2ap9eOdjgDBSWy7bi
nFp7+ThnusRc4GVkIKLy39w+P27zCe7Z/yLsvJYUV5Y1/C7nngi8ua2St8gAQjcENN57Gp7+fMms
iO1W7D2me4aWSmXS/JlKo1bulMB3LXP2k7PWI+LWtP383pfOyq68OXfO5pirqDOtzA46ZgXt1t2b
tWHqhEMZdr+rEKFr1GW2MrZ6hxr3xvboY4/a6ifAoaPGRw78qYPlTs2z5Zx3fPyenzXdEYye3QCI
TdToo6ORN1F1NTgrl15tX5UVnVUgymvRBSOsdH9tBAcXf6fKGGWrkVdne+tNyWpGGGYRT1z7UxKf
FCFOajjPkP3JVgnMWOolvCo78VSLkZ3JuaIDjTUTIxrI6Nhk7CsaRBi85xTtj8Tikg5iZ8ift/JR
FzgWkMdEICP6BJx0jI0xf+swR6DacAAuR6M8G8XNRDoKCbz0xeGlldq6QhlndxfRMSpAlb2Y4UoH
lFmFrj8mXimT8vVI9sIfInsbiJGXku0UPSNnjq6Zrww4UeRtEe41nIPCABAN6+jMmhX7Q2obGHP6
L6E12p5Ix52DqH6bBR4KC4+OcXT37jkgPC97eSeHeiVmxyBk/uYka+V0VMEhgvL2upilIKHhMGFE
fr95gJ8BawB+D5XhCDKy5d3wMf5UWKwszp19lq3asnfzoWlGHozzUj7rqVj+uSDwSQfUBlMdM4i8
lYGGT7LRwNtzvQ/hJEyA4GXdYc8EIXzVqeyv7BMSBgLTA0Tx2Ay8ub/XHNLR9uzRWvnzjXGIm37b
14/+w63Ymz61qi2ojvA5RdqHBuNjpyNhlYlE6ke8rldTwUPgO288DpAGwCU4kc/HT3Pc0EtWk4Aa
PKoBIXgEn75dQqUhcpo+am72sq2aHoxsraJsebRXFuVk1MBEr8OF063y/aED1aHnlmeNa16Ng589
lgyEm/DYaKJMqmioHxFvzIZhgr4dRXWroevWGSbAHWcwk4mKXgGcUWOIm8vAULYJrN6b2WAQdXks
BIzJwR6++JnM/Mtbid6wRXvdcxO/8L3BfImS1lEG2SRHPZ6y6xA1TNiFawZnvSRtPOxlEC7Qa287
zlaDDqaAxccfC54E279PDK11MCT/E2w3GrVeu1fFV1TDBv3n3vLH06n2+jTa2Hh+ERagtNJN45J/
+kD7JJn7znwI9RV8VHZUiNgF5n2RHD82hiC+GVLdXaSpi9xNcxcTLxipqQhWO12kMHlf2QHiNUi/
6Fk+x/ATo9HFpLTyhYjgURQEqT0KxGpkGG7QHCekmGXLKuAHCJ8tEWUi2PjieFMx7ZZgo2WSTHTi
gKWT//uH0f43Nl5TjOz/ujdiqPwTat6tK3vyD9ibYVGGCXuTh8wjGfpFuVFWkSVz5pdgPRVFGfMF
sArKxfITEvBR1u4sl60KZScTP/O51C8SLxpgvDBkmbMLbsn9JQQQHhA3PqozXiZ+yMbKdqVsRonh
F+clDyjkJMKy4BRKbhd4DBuCxsHCedpHvficmM9gmL9Y7MxYHsHZ2GlRxHmeozE5GU7ijynjyiN+
lf1F13Zgp3YuT+yn+czlWFCGff4GC57Ln9i1gwUj8IMoisxRHpd5PCtDf16WMrg8K08xP+PFmLFY
/3f+PI97sPyDACJg2MAcR+bUjCJvwDh6IOwNr2QJBh6LTLKBZ0bTSEfjyONfAw9SSDhiRFjiD/0x
1BRlyQB3QhoI92d8zB473AMp9SGjgGvG3J1lhb9Mpjxmq5YIzSzLnK3iod5gydkth2gTpAMbJrY7
8nE4lmlxQRTY9tg0IVXoGYERjQOTm4dl4mU+4Pm/01qt1ftbq7fZ4NUGXh3MtH9jxNOr175efut1
wxd7EEO15CBxLoQxRw11sX4hFGhmDhRLkqHQw59jCaEFluBz3kIYQkIcCN/KGd/9AusjjyEvP8vY
N8YsEogH0ssZWqjuq1UZTn6EuaSFsMQg5IclFg7zwXZmUn4yTObQP8TKlXyTexhXNg6fApvJRzu+
8G0IxQ+5UTa25PKyhHXKOPE0Lgi/7CFSQG7sb5qWJYeXyFgxMz+puTPNOGEHRovl1piruRYi5pcL
vQ1FJJWIj2LJrrAWbvWHJXhTzXKYRWYHGfEj4Ul4lR/Bh/CtMLJvyIVcI5xbskmxPDfFkGXFBVzK
JsfYkmXIVSEXhehDIOJAs+2MzC1MF4q3eC7TtU4KQQhD5yV2rGwiq2BEZsJGMX6Yw71JCA9j5uYx
138lLYvnORdml89gH9bPycsRJnBvCWPJBOJYDhlbmdEZlslwwyycYUHGMx7DkKx/VsYhI6XfhXEf
twiV4O3xHL56GWRtiufnSxLCrIzF4xibUd0ZviqZMT+A3fOS0WFam8exJUxLPHl57BuJ7LvLf+Lv
XyERlvnnD+TEkSOdhPKQBVyEByEWcbII7LEK7BG8FGMIzfBwQTScLmpmpZD7SAQxNAsW4yI1RMBA
GD+pK3NC9sXhIh2k0Vs5gYdQ6iMZvyKLy0bweWCaINOAp5g8xeRrkI5+RkFXmah9RIE5Gk8DHIfB
OOIxaS6nhnhewNpj0AB3Mz8RKoE9m4lshDniGX9ZPgtGzDAiED9FN+HGV6xJtBQCTzZs7A2YcZR/
p532IztG3I2QgAzJoJ45QiYG0U6Bb8b9IFAjrhwLeUcBHIlelAvH0dREZAVCavIFoO5laM2RyFD2
bo9fD5nEKvuyOSMblXpUdunaLBBBhyD0xDWKYGYAz5OlQmF8YaYpS12whpQlIs65GStApJzIOeYo
18GPccrmjXjeX443toKbeRo6WubkmdNx6kIzzCNCFfSDsZnMUcPeFGwUYR8wbSyWNGBqHIvHsUTy
EXs0thH6ZwUVLqO+yYQZT/S758lEeQzeEpUis0UbJEsnGo+YlI3nM5DbggUKjnkji8djHjziqNkz
doNn4L2UrRlHAxQMpaYV8j/KPFzPAedgTjkEWAOW5tRkR7hymTEhjgPqkUNC5meJMG+Gp3Pqjad8
PIDlPW86HXhL1D4EFI2nXuLgTsH5nDhs+ygYcIA8fLBEOmDBT0VVYfDAcktgSjSlqafGncqgaDEk
4gA/axCxBfwamGmQuwu2ko0A+S0dFE9gQ1cx9I3A8YIBH7FjPC8bsu0M5Agq4np0ETBBeNvjzCA/
B4QkT5BfS1QV8lMWxdlkDIXQzRLDL5wC2ALXWyLrYDgWvDSKoV9mnokgTbLIQ0qKss2iMcOBA5GT
3OyIQvLQID7CGiEuwnXo/dHIqB+RtkxHZpYUcZLxJISvqFY+xHPLh3nI44ZoNTB3FMn1/0uHNjt/
B9iI5KbQSYOiZ+1/e2HRqxx6r1u9hg7FOQmMQjEIGBLtzu595WiBU0jkTFz/egm/GApdhGZDw34l
N/v3BVqiBYTDReUiC1kN4g8ekb9lLuDKKv0yDkzRon8+/wPMRGAjNkUIyzO/Ty7lsfz9S+gi62l9
KupT5iaXCpJDHAKxxf9WvHX5VQWinkP+Z4gaRssV6GBnyUlzZKUfJg6TZYc5du+tMgdsIufDVXwM
XpCpFslSjguMudSZx72+6FIkNOK95Dx5OKqq4PgSpC2gNOf8Ms7vq0bE9gNfyBdObsnNFvpUNkWu
RfPAVzFa+LtZIi+ZrsxziCWJSubfQBWBDc4SypLVMhaEwHeoA7AKqcEvaClniXKWrWCRbDYvbb6q
F7w1F2TBmL4QEtvC0IIXmPBXxYH8v+yAoipjEVi8ZvliZzSTqDU3NCBLwX6iEAeQIhqYU4H8BRCD
eZnMgd1D7jgCCb5ohJ8xiPwJh4mD0pf/sr4vsX91FwvP03jGj1z5PObdTc57LXxBwBT7B1MWDc02
Ad+wnsQCANqxZaydB343NrfHAoDQJHmOdOLMeBnDnJFR+VCGF+EbLASLA5oFPCPIbSRs33ZHJoBK
9sDsyxDoB1lLEAHQwbAmVthf6B2vD4ousscjBCkqEy8tm+0gwBB7nom4EWUN/JFZyOQhB/Q7Wo9t
y+Q1XT/wIsxCOZwyHAJk0r5cKfyBXBVuct2Rl/9ZuudhbvAQ0VtfVYnrc4w0hkgy+Y5IQz+MdWDK
bNFWmdDzMhtops492JAAKdflJlGEmTO23RgfncNSEzQKxgMbFvN8G9kI4SBcBUMwn7BguxGeqGJO
BAgDmPiexkJ0/hdd8XM+QdfYKMdo7CUROgXRzjSiaGwjir/ECqWjRceCbRboCVEhjj3yEPcZmg4x
h3vBzQEb3xUM0AGgADESRA/ZH2eB8sPCGS8AQ1hhAiDGKITlIOK0wBF8IggXPcf5jdBhJoYOt8tL
IAS+ADP5g7sMC0eUhfzUdHO3j2IJFuloJLAZC4jFjLgJqCMHvvTn+HX9BNXFlLhN0JGM8FYR5GAK
2uHQZdc8rCV00tTjxdO4jxvOlROdzb7ISM4WrCrG/VrLhoEtMeRxVYJzBdPLZyxjdtJssBw2TV+/
v9FnWP3oeo8zEiDBKjgFQU2goqnJ4fB+GCzSH/FeuG+bdCBjzWyPuczmCY7SEfSmvu4f9gNaNQfQ
H5SbDVBOqGIEiocfCfXPKcgfFsFugBQYw8TJMx4LP6XiQII0AI0seQyHsD4M8hgeFaIA/4wzhCbk
B5FNo6nnDMZs1RRoMI2yTDDaEsNo7jDkF1FNUe+MxKRtYAODcn44NaHKDFdYxourxCcyFM9PBqEA
HgZigg44TWQPD5EDLRrY62PgyVhPva3465fL7Igzaw5xiIRa4s+YwwxL/C7F/9CQVPz6WwXZJHqz
Ve3V0JH/6tHgjeureq7SiILXnAiymQuOjMTnBhejKvERIOdEDnBKokIQXmIXwAV8KsJQACG6A4ic
I4KRxegApBP2jbg3ZIGIQ7aaAXEgoUeJBYBQQJDCF0glG8cD6lOkudiTyERQBf8pCuv7BIw65B96
V2RZINCQcAOQPc59GQNGAtbJrPH/oBqSCDnDpaltClxBLyBV+ICfzIfAWhtJJ4+Het0AhAVexK/A
gcKbeC+FqSJkisAoHjI14U8AuS0CEnQG24gUkKHFIsf4QpsCCiHFREgRYCbPxO5JWC1YRxTaEF1S
gqS03OH7xCB4XuI7Q+d/nGa79fdw5x+nSQ27f/ZPkd64ftxunGaBTcNOsaXZUHQ17/MxxdBg8Ca7
AVgRM0pQAW4y4AGATw4bNhYVzpnPUNRxvADsyD2QhohXPHpstfDm1z7BJ5p+fUqiwLnXYKkMWfhg
FjQAe1AiuP9SXtydf1UK5AMtQBALfITiZjrodIE4yJlLAXzKXVRmWeCAhm1A/l6Em7sEsgBq8DV8
f4XFzEVF5W45s4hw5R8i6VkbJvEXf3ylkbzBwSll81MMUJb9BwywBFFhphw6SIIjA5dz/CK4ibew
+1B07gYm33BPYd4IlX8pSij9K86xLBCdDISIBWwjUfmnEChOYnSWqB75gzjr4y/7kuvXi4RIRsOB
OoIMuYxXWGALfmGPFyE+vksUIVNDSZmRXo5hfhATfqw5SE7QP2fIOzeRXBi2cAKb9+e3+Ohw42HA
IlSBMFzKSPAJYAKlRGhJlNkRoEon/pIpi/7Iloh9QwsyD4cA+iXCqygGHjPBshCa4RUN0A3nisAf
gBUeA2wiB1+4ArmFDzEQ0QjAwDlEzT7CGhEvIvklM4cESqtYRlmP+AxMme8vDEPhDP6CAInWwTsp
e8DlYhHEsSGggJl8TZf/EfbQ+Juoh3a1ViOOm/IURDc1/s2l9t42SUQhhEpidPDVCLP68ArU7eZg
Y0gVHZrmoFlET8kOwjQFbiZIoa5DMGiBV4bP4QgIm59ArzihwBgp9maU2jAQqEI8dAwRp+LjRkIG
gfwX344wgc3naToifmHRF+c4DxDiQv3ZzAGBAnviYoRS8JyKnyBIEFJwHVu/9CDICOyGwsEKxsyD
8vp4N6BdniVUKEYvVD82BZogD0FEGIasFGoDVIu/6g/f+548BFiAMEL9A3Xl4NClYlAGkZ8hB/1E
z7+o2l+yT8LjoNYiibAzMu97XgnbIHLb9x1/SWRBAIuyigIbE4UnFLz870Zdp/GfQo5DbPW6jV6r
XZP3FP8q5FrP67k7ebwQcogcVApWJDwvMJovFWA3fjLsij+/weU4B0XMIZrEnywsJIaRWDn8+WNG
DEUQyhsxLIfl14z+ynAEkrjU+Pc8E+JkFJbPffwtwJNhzBveYYHxgKmG1OMaQyw81i/yVJShL3LL
c77+UXGihm8CiuQKEbc+nn9gV+T4sMhXseaMVYRAcd6HsoaiEMdfWDInEdKsQDyWeBr+HNpymBDa
xM9xJ35NzpmIVtHMQsFCOybkIzhICOhrscrZcGIoopB3kq69yMN8JjeJkkSNI0u5HbEtbPlFHzDk
nJWgtkXtxzP2Wq5AvJkAdLBWxH08FNLDCSXyDSk2g/rF9sKMwG6Q8cViFlfuHxMRk/GLLgEWjImn
k2Xi+eBu2AVMm+IBlSnJB19djbr4CnMhcmQfRP79xfhiaDE6ThvRVWyEWHwi4cHpIDb2NzABT6wG
SJDiPemvOCxBFHIZwOErv0X72wTYcS/cyTMB3XKrPGws+A5o8PUL4T7CiSQvQcDSzA+2w5Vnis+H
K6dff96PwsuEV1z8H8hrcIWgQ6QuSxhht4gvDlX1dUyOOX8TFxekANbgIjjHHOGxg4PnzECg6hYl
yE7j7OErVziCRwEd4o5ilrw8gmUR8R66/L9zW7Pz9zKz2yDus9Hp1jqdf5OZn9Z+Teln2I3AKZvA
a9528zJZJXXt91zytrJKkV7jjrO2tsYhkjfptfxtbsfP0S56ZreQOtoJbQf2qmpeCGVY8ZYe1b22
jwUFz9QvaoKgHnXwKgQfVaMK/l/axFpve6ud0rI2YdnqJ73xw6FqNhatmT4GbU1OEe9mSN3iOyVg
eXV+s3dOw9oQ3HMwF5T7Mq8GhSbV1vNx64Tkvhkf65y/yafUJElxQ2dUs7ZBLb+FJ+9tkv131HuT
rlP+frBlztR+l2BW3phf3Y1ZN1cmZZOsjU9mh0EeODFLlL2mmWKdrJnXiKyz07IWU8L/M37TNts4
Dp5EAhNYoGv96Knv5tGcpDSxGJ18kkVsCV8Y0+XOuDhV1QzrXkNRc1I1rQNhDh9zF1PkXNM7hG2i
PQivybOLf1Vv3ug7BJKkv+WBSIjsZO0TYiJsegXwWnlNMNZ6cXL21M1Sa+/stWd7TXeLccc+GERj
mNLbT68jZnJX10GlwiNXKYUoeDAxNBfVcYlowwd1JIpiwklRQc/8pQGj2hCA5PGdEgA0Ru1w6Hf3
aFWUf9TlikKfatYkUuAU9xBW+ztvi5K9R3UCwhtu5d25RC12jUpf3k7HhCi9htRlGb7D32Bnrpx3
9OueGY08wo+ic2d8epvXn9eKAp9qnzycOyEeJ8jDqKqzka1cggecndVzu3rZTG4jsv2b5cl5eT1n
621DAjfCw0XdGJyOLk+yIVV3SEW+athw7sO2RZ6Y8UrfQ8LLQjqXUsuJSkBrs6m3/VawI1KjPrUO
5gEA2rBTmgMHtbp6EnFMMPKVWkCqdbc7e/3bNLe9+Hp1j+cQwjm91aOlduw2G2pd/H35ItDMohNX
XMnJ8uqypQnVRT8Lamj6pCrZG4tdgo3Wi4Pxazedld5PiWAgMl+t4qdFvBbxhj3e7VfTlQ/ovHyI
cSISkZ2nWGzcTTmMy/LXaHoNt0Ya2fxI4q3Z9C9umyCsKwe7VZvxebDhHcCp3yx+ozbdftUlPtqn
rGLc7UNGzSF7EjVLSMTYD56DlfW46W1yfxgVt+qvsjppN24lf0KydCwbVYNqcNQHg1pXYVdTH53w
mRcVR70259NzzsJm56Cpm961qFldKAhGQchfrRcVOiCkNm+lNsTkJI34TfgllZDuFhnwFo18jEc0
McouTH0nTs5/Gg0YN96ZxcogkPEbKAXLSjaxL3T3IValZcQkuDN6uTGb3sGP2+7Oo7AAsTe1bF0n
3OaxvAzbHvngxGDaK+/pkwTKc9cGvK5W9ovYsgksXiHciMYfmgic/G58XDDc0ajl1FZ1iMci1JPG
QboJ7/981CRx9oiVF9FrB7vq7cyHJs6MsM0WsWyzht+w6CCgerYN2xCTw4P0zT7pj9XWrNVF3OW/
On46G/doUE3K9OcXTWKpec0oS4oMiAk2RH7hh9jo+MEzJ3Ytv5Rn6xJtxyuTjyiqoa/BwTqNiDs8
DGbENtECEcTeMfaE8d7UOXioHZKWB38QVCuzpynQTxjg09tblJut25vy5iF9rbhj3FnejqnejIN5
U9gYtfEjPbukm5lUtdfn0WEQ3nx/H199el20aMMzrP0Q/jpqkK9D1Za6V6eWDXUb9DqnuGI3+aXl
yqm/fluTBHFP9t+JyE4iWT/0aDGeF4MOc+3yjXYgtIwfUh/zQAMemzxYCYp52g4U4yCpOL6NeXOI
sCXQaEesLQGJT9VyqOdJ3um5btC+ibK38efnMq2GtIkwi92wRQ0hKbH66dcqVmdlkEZNz4+JR/4p
5TAbpMDmJGHST/HYVM2q6r2oO0QDZPIYieNam8cdFXRUa/hCF9UpSMAs6K2UIXVUdrfINDWuw61k
ERCXXaNoNMFG5m7odVX2NIZH9+3QjI1FXLGKwFvZS59dRLtE6NaMAnA9mS2JGx4NRa88zN9+TSOH
NV2arLfJYFeXkjd+IZGyCJfBlnhBCtIhpuvUUyTrFzKl50fRCMMDIoMo6b1KX+aLoD8qcp4tqCAQ
bQgG/ajKirBZPK1WvoIBjsE7OkUXTf77qOUcCFT7Fa1DZGXTkMkgJyvQaNzRMb0ZqW2tjtRuNH9d
OLa7qA7u/Y/zMbYWxZt/gzoF/mtqUbXSCiubb/ukp4Yv/NvF0d04NadrhHejPq0Ofi6IAAoIxifd
JliKprf6GHesGwGPF7uizvGBwN6i3FrV4f6p2wnxezQk1+2whqqq6piENYv2wgnV4rZ6Yz0cFKSd
Nk2ptqOSou0JSpjoIm9Zzk7N/HJv7IY0hNB0/HGr3j2YhCerPvLpEEIY4R46rxkv4oOhQyP91dYx
J9PfoT0mYem/JgpJH6Ib/EUpFu+T0xXT7xGGPLG7xE9XCNW6uF7NPNt+FXHU9Zq6bhMqG9b1fOlz
XgQIUzVVERtOTJ9JhxkDOkJ8TezhDEmoaLrCEfFynO/5ibiCbV4j+vUUDcEgBGZTTtAjLK7rHFV+
n2+tjgn3EoZPdxK7RqAcQbnqZxW+8GCXm4iSYl6HmNk78YlGneDalZPv4Peb/rgIj3TfP3g03bLo
51UhC6VO7glvr49Wn6o6hFQj8QPa8TrE+E53LHhPmGiN772gOOkZ0ix4oRAvaskBQi0EZJsv59f2
D1i9d7c4Qz9lJ3YXZ+capDtdNtTLm+GGsGuGZBFs4rN707Ui/gRUC/HcOnF0dMVRPSvt/qyNU3Q3
9n2XkNqX8bboeqPrw4ZRdyUc8mOdvLvKd9HWuoDJElrPWv0IEOQsKkQWd+xj/zGsmilwQNec95CD
pBCHmli04qWMN7Ur2KncvhC2SZXZd9jfDPZxTe9cqg4ZxN+vgvErOFXVdNOnzHLSI0W8b9fMuv8h
wHCnm2p6t7eUfkRC0+vGfg57V+s5XUe7/Obe1RpCpmrU29pO2w9dOesD9WOXj5/jtEGM7Hl4gNUj
wsBHd/TJT4Wg5Teo8Kh6/a15n+6VR3NEsIO1MR5Ze8OpfqZH8+V79R65hcaFRIrxm+p6E90cN0AM
G+u2+7lS2SfvEdCZTobb/iSEkIKJ3cAZcQkrinhR8qmrXpPA1u6ya5/Sg7MeX8ftYX1I9sJg4zwR
gWfVGe2So1GpIdhRxF2zYZySjde7K5+MVQTAiWyMilpsY0TTYjI+DkkkRSPswvp8Za4Wv7oaUyx2
RQefB22FiUre1InIpRpD1IyPabVtNwhlRJjGdecTtn0KqKRbiGWPIKXtSkAPr0Nedbhouh3u+kf7
qu5DMLF+DmuI0aN9yM37skIrcr0yDyVTLqkrXFPNik214kbb+634G+ATQZZX+4xCj6F/p2MdHx6Z
oxPyilE2bvVsIbGqDRv01tyDKnoCjV7OdGL+xqfhpDyNaOAV1JCTO+8dtma3i6L/+ySv6FVDn4IO
nD0xmvF0Eu2KyewY7WjPcrUmvbBVNqJfn84qT79lHoIHTe613qb1rk1tm8nPU//66YRj/h22hrec
nHpoqGlFO7tnv5xXjmZLyX49mpf8YNwpt6rYzMrwOnr6LyK7x/X+obhsKUChKS55edv7taKe3kl3
Zu3F26xhxzR0w73Qlths/BA5TNZDBzb+RZLVFxMP3bCiYjWVbVrWnYuDrn1wjjdjk/ZQXNeTqvwc
oiuCvngQQ78zz1UC7XOQclyJeuTZEWOfbcydvbbIK9sbK39j0vmUJAKioCvm3RwEAPxqeEtbXXXt
lxPN/ooR1KZLJYgrrJrXgJKwotYc/4DarSbQEugKKdrW26zeryQfj4r8Dh3gCPllqx5qH2TTKsBj
bRFM69DQJOv0Vz+NKYUW1lEdiE9OxNOvjht2B+naXavV1uga1PYnEeGIxdJBP56sz4u+eqpr7acV
qHK+jWpXVRm0g7U8GBUSXHRcAYVtzHZAmaPsFKDu9QMzs99BIGZkYg/ZRPOJpCKpCcvxspi4AHqb
OHt7BRNHxxm9J0iOPwFBskP6zB5DOlCHLbT20dhFB3PL67Cn8Tmqp1vjsW/dRJnSsgfqP/OSkq4c
3qhCfVDgZLu4YdjurW0fZkRdnFMKhwdkwig0+5hMl3HHmh1cMorNp59vnN+cwh960VUNrTbIe4r5
kU9Gd6q6/TSv0+NN2R+SG6J6QLJHXMckcLdwHUkNa+PnGnVsSVp4/5yHdbdjV92q1Vq+nLexqMhL
OPdq7qOT0U8vQattNTfmG/0O2mqYFHd6UZKlanSGD/cZ3vWd3mOU4qMcqP6QefNTGVyn1+jg1gB+
1EPpGh1vHTXpZ9tIDqzyE9Ecb7lPqfQMN7RpreR1fxpbt5I0KTRD9VUSng24fkevGWr5Xp0WkfhF
Zbqyq/3HlhJ3Fu1U7tvsjBCc0TflSnuJl0u3zLOz3aIUKQVgdN/qZu7da3Axb5TyCCl1i4KoYa/v
457Odwm0TlY/QLrNpgXoLCD7xU4fQYNMnY+6O88hVQtXZtrG/umRlJqe0AD3t1qATK6UYEu6NTWV
tw+jHoVbdY30dco/2w/j1q8bn+VHtyHbt9Wcn8KaQ1pUQEl+4A/9887RBOhCeRqjS6wbb/Gqzos2
L3XV9ivJeUkND4qOTAAi1KOEgO3jsEds1F2P2Tt0D/260GtrFP6Zyl5p56L2pNLtdPWuWiuvN++N
Kb73DK9pm7yoCy33dAdT7OpSuaNR86o/j5VRPat2/0WwOzUFw51JZSaxN/bqHjPVQU8rV3Kyfqbe
zaAKhbV2qAWDkUsJP7Zrv6Rt3NE/IwUoV3A2D8DlX3tCbcOt3UXzUPD26KgV6Ufo3qNqUW0Tcj+q
1Vn3pLy8oirOrVxd1eVDuzl6dJDZUCOvYd8v7mDCSnFFfoGJzpq+40DBp+G/Sdl4hMf5M7iZZxK9
Hnbag3t2ZnrO1tlF9wvslZTsopgsTdR0bURFgL26eDQ0RSYJN110hY5yxi3C6lb8WJJoYXaO+sZP
gayYQGSSIFb2xp09PpCAtEHy3c0WiWcPjuFBhpM3ARVB61aT7K9q8bCODLLKu1QojI7L32RLmtLL
2ZQdkD2pF7NO06U87++o1XQhdvwOFNAYtKhVdAG5bCcWJeIoLOd83DbVghQwdDOFd8c9d2UhqSws
eZ2Ee6PAUYFQ/GBbHCLKkStgIQXN040Djnc71jXfhaQxSSYWGYh+K8QNh5cNLqb2BlYqsojoLVAh
ws48eagOdSp/ibUUbCmqPaU/0U/HIkGpF5Jrxc6SH4Rb62bjFvF54S63xPU5te2FYdgqYk/IAbV2
xnICCqWiguTlfPR4r6YnQJfpQTsPt6dP7DqssTYu2BzBFmwwiXcstaE2izaJaGtO5ulTnFJyhn44
OuySWadnHZxNImYL6NCSzMA1WPlFugBoEqVStvwDArMOWgKOGWn+BojuBieN1bozXUr2w+vyV9Th
ysP0jYGH1g1QvgNBct+sqZd6Phuuvb1NwR3dIKccLuX3I5VdqTkA66t7IReLNB/Au5GvHPxZVXJo
zrJRN7tivnVS/JJAtiJZZ2vf2EpwHywlRNV1V+bE2bK+hBIzGhNc1ZweWJOkLHPjmSebRQHJ1/gr
bs46edvFxtzYNf86a0QegNqk2aQu1/GbEnaY6Ve761A2man+0GrTxvxdX1QGpnxigR5JfkHWr9yH
Md0Eq/6GI7hBx7yNPiJ2WjaWQSvh0+CD3vE2NuYZeUsNe6+9nphcvLel3YNx1osXJ7WWdHOxqlfB
2/ihMBzJyLhBwpWmOYT/6300rcGV0wzXdIharH1yR0n3qztbp2J0rdawtrxZNEx0P0mNR1Kom4Pt
JK8+yXHUpVKI+XgvcJhemydahBqPh+oegnWzrJE9lJIlzdYc2bgTvpa2h1YxdryjdiDvGDJMO84q
Wb05n3VcI4MzAPRwhJQuNmsjIFJj5IuDzH1vgSpt2J2WUfBzb0AbWd3+8RYUILSP0V1/hi29GlOs
Eh8ojcjwiVJ4XVW8B1YgraNIzjp7qK50PzwDTg/uxv6hGwWGloFEpasLbY9bsm2sjT0DmMhRTEAX
Pd1Lb1BBYZUkzomwEecTuLIUu0QMPRymKuX98s9pQdIsWHqv8qe7jgtijMOYQ6DWJKqa86aHGPXf
TIqbc1PLQZv4XffiwcfJI3pIVA1Gq8KSwrWVH8KwOS7gAZW3+/g7Zn3eqO/MqmSh4TUsP87b3Mc0
2PAfMPR5dsSCc9s4utgk60kqN0GQvwpgx/JtHFcf48Lm40czD8kL1xRPQslBymgHb/TxyEjDqf+w
YsFpdsuiayZRvwb1Q52zHlfMcmtw0xbBsLVCEJXICI6iHZytidE4qEYyAIP9UMZLpToLflbmU9fY
i6dTRxzQ6Ul+sDHP1k9O4VLdhswRKfiZTtN9UOV+FWNI79TH4WVDxYox8hGnB7MHx4kIbFjwAdu9
NrFkSNvn3l/8BxisvGIw/Xr6kTyqmw3vFF3Sz3sql8zwX7JDGQnvn1lSmVpTYJjtb5C3e7LpTYoQ
pVGVv/GOvKogg5hNwC2gQ/SMjnG5EGzHKeLSgzjrOCbjiRFsk6jJyD3x3uVn9+l0wqOmiyincwcW
VgZxM0F2q6qLwcFEcYew0eB2fcYljWXpt8nGXpMJHuG80xufrjVUznAW9O5WO/z7T8R1gfBGBcZd
42bssSWvxDtMcg7QbkQgVt4zUGZLRVd79ASKfLydXc9r9oNAGeqywsFPfcEhXM9/EYFd3LlB0yAU
+y1wEanl3sYPXCpHtXyrcaP89ajKweqocoZOuLJBGRYSfbBs467P+pJDKaSYntzBw1hRXuIR3ILs
4636eHFwOEIvwEP+QTao2TQa9q2ulnX1CPihXidwYwJEC472enEMdjANy5vggKFoWQZBwm8+hi3l
FzCR1LSDJ7hOvDzV2uwmr2TsSh/XW0JdZ1WLe8ERh1zYwf3iXI2Ifpjo8AQX8sfBvb32tvaOxTeU
R7EF0F7Te3iHEe8wxsdQdpHEcuOFCsQgX9xcCnVCiTa+G3w1mMqkdUcgKlzqlN416/Ry8SneNth6
K33IfhefxW78Diq/+tFzdg1ji3tlo6VNNw9rFwcSG3FwkFbPWdHvKTz7HwL6Hox3dkB+6LYVb5Xo
m2XejLS8ilq2sXauo4gu5lYN0P8W4Kp7ekQ5Ad7QcMIHvfACZDpbFPw6N2hxTDs+EskxXPRPFnSx
kFYGuobfKLg3ucokWCZts05MIG+TLNAO9alRCxv3/xk7s+a4kSRb/5WxfkcP9sXs3nlIIJELcmVy
E19gkkhi3wI7fv39ktUzU1LPrR6rMhgpkcpMIMLD/fjxc4wHbA88dKO97/lxrbzN3m64H2y7lrMi
ZQk/cKRvJlfyJh5iy0PirGBKHOSDxZ+4nPPG5umbwzbBFY7deB8P5fd9JiEZegZEhvtWkFmHqGxw
b4mfqy1u2X69C254AKO/7juPKZFj36HvwkQmu+TqbHMA+tw9zmBv/MgucnW8xC1wuDebmWTejUfv
UX/IOR5pGYDc9ffX3f+U3Wh7wxeb2d3P7zeaZ77GfqArI28Uf6e700/Haxgr7tycbI2TACDDL08x
6Fm8u9UnYEaN0UxKdkZ7GdTbKv4z0GTGRkYC8OoQTJvKo24qn6igAVE39/sb+fXB8egMYIuhbyu/
xFqeEdBpjS0bA8as1J+4Uq/o+gAhGm4guwHpnzdvcDNjWXSkINUuXbXsAv2+8l7KlTjFe3ub07zA
wXLdudKOko+pZnXFNrPpmuAty4HG6Cq3djhJG/KF1SF3n+4YKM6XLHiAkk/FpddDLym7KefcPRkb
6/L6/ZZunF16VDekhpd7n2lfeFK6IkB9owJ0bopv7fBwvklbZEt9lOW/lZvZDRZspNku5BWfdAkf
P20CPmlRjKFY4pugibuPjryCNF0BDDpNHCGkJ29gDHxyhw08Bx150tvV5tYmPkXLKny7VwI8BTek
GsBPh7OEtpeHb9gxilfvGGfzMcdts94XN3p7bubnVP6J27DlwZPWdBwD0GT3SRzjJ3b5pt9isMZI
N4kEzZJNfGV6G5trXndcX9H7hM8tSPEYn2pX13KTHpUVXY7Oh6TEWcmZce55Du9UmKswGNbfbeKH
eSp3ZIZbDdtJAH7aqP02IW4CEb6yNVfmaSCmiSNBiKYp4dO9Tr68fUeez0WviJyj3ekv80ZsXhn/
5YkMH7JX8WYBRVYNM7/IhxyrHS2LJz6h9zxvX+kvuMEcNKCHcEJl94aFFof2eF38K/41JDP06HjD
0Ta8KIFDzDxjjU1y+yLDO1PdMRj3NrPbBroAJKfkmzbR844bkswdJZp1FqIoOeotQXpoZwbGZXd7
b3NMPm9xplVf8HA7TyFXurSr5yZI0QO5KyfcVZeMb8XgV3xonVUcscdZNjO9sXYASqNnMd5UGWJN
yDLIgeEH1kT1CKEVmDLxAiCrXbq9nMoNHbwg88zTTDRGWuiU3sNHvTqSolRblVYnq7Jg0zNmvp3c
211dKN2M9G7gGCQ3NExPC36c1iqzV+Xxae5WE2JExs6p/XxvT74u4UyyVs+AtEi0BI03IKBxL4/0
1be14hxotnr3D5WuK7HBsdUTb2xSb+BB5UdzE0cuO5sr25oO7zZ/muW7mxsZCkjBByV5+fx40KYr
kZIgNI6uoFOBxGxN4dU8p77aHBXMuqjCqmcgJOusq8GhM4/Zd5wADJrJuHi7zwn90DwjrsMsJY9C
dpQAalI+Z0hoP5jkleuMYkshTusugrdA/qRPblI+ABUzJs/DkvzxNX4AN6HFu5PRf5D2tJd4M0Cp
J3FSPvobQ2iYSGZejlLJV0mRnNO93rrmRn8R5CH7/iVfZ579FU/EtbsW53dafD6PI96Xe/g/Fu34
jCDHwnjqNrDIZKr2kBUss7mZ4Yd6QOdIR6ur8F/GrQFiua8eOxdRKOhWCZox4RENAnJ3hGjiNWJe
W8LCYd++xPutFO2Tc77Rg8SPXPnHiWzl+Py8+LjtMDvFkXbI9yOpnOKXB3qdO4suZb5D0+PHBFGi
QTgHpad1uRM+K3vLDV+Z1+jZhCyANEq9boIW2cd4ZT+M1S4mQmvf8Qg1f05r54I8Jt0duk1r+AUy
h2r0OjIRTHOwPUflqv0heU/Yxa5H2uLCRz6y3hDInpR1fy7O1riia9gH7TqtfBCaPHKXjwJBGjrd
XrqBc3EeA643+6EgsixEvfSpe7onMhxADPwc0Gb18yf9KG9RVkT+Yx+jVmDSvx+3T7ifEg+BCtc1
jegRkSbpkD/1mIHv470e5FflCqxEdJfZpSV9+fjAdl8pnwu+c+ue5ldH7ZmSD+XHe3eMw0M846e8
BWTe2C/Ju34ozs1d+mNZr/LtPeho/j0y34UqMjZdclHWCtRU42zv+wfnzmQAvSN1ntb8qUxYMTfG
N/ER87w+xHWk/UhK9m0OlreBTu7jAsbmNYflueLMFlfnQrnstQhN3I886UKUoH+5eSJ4Hq6F9w67
gUy1DCROfzOwQIJm1kD5dOfgLBxKMj+/C+kW9lueDGffA21UPO1OyGVI79I28oaf5AMSGc+9Clnt
a68N4vvpD7fAJCl4p62777xb6Epb+xquJY+mfP8R9METAZ0EnwN3TVO9p9iQzhUHNaZx3HbhNfK/
mO+2/3m6GxajjSifBekeMupdoOtPUgKR0opZR1/eo1WDDNTgA3lxepTkFAhtb0ceBoXjRgtKEMk8
IKmiPmmIAg7HFASXrXNCnZ9k7q68g8yYazwA4N/ziMKnaEp8WtMWinkkwnRX2W6E0Ttn0WFd5u5L
vkJTwvGoH1FTe99CkyPX/mvumGL+83DBr5/xN6bmbNpI0uZ8RqgVVClFRHxDFeik/AgvwuYIvpOM
5DWNy5f+OMKCuQM71GXNg/50nw9ZtgnlloLEEuEb6J4WHn+KD+VXFwTIbXNPYjewZWHobeDhwnBH
9agDxbO4Zx9AJoz02qvLjPPmAc9rV9pIe6B2+zJ6LRGo27Q3HFFYYSg2EzALmABsV788jtvwFHKi
H14ge5GqjBATEEEjYH/G657MSH2Ij0jKSNxOB1LbE3ox/DK7Z1eQkOi+6uu+vKLPCeBsEg1moBvi
652nVXiG+8Th7AHxzBW+MhQxxQ/74ev2//svUh7tlwf8T0z2BO6C3W/f/scx+Smqtvrs/s/91/7r
x379pf94rAr+//1HfvkN/uF/vLD3vfv+yzfrL4HMa/8h5oePts+7/7Slv//k//Yv/+3jfyOz6aDH
8f9X2dyIj4+fH3/7xz9119a8//wf0pqq83dTR1vTMVXLtA1Dh1T8h7Km4vxds1RZk1W0TizbUuA3
/kNYU1f+bhl3ZU1FV2WkB3XkMNuq7+L/+zdN/7vlGPjeaWxfzcCO9W//+bH/ISTyx6P4n0VXvqQc
/lvg0ELOkzdloaipO5qsWOZvwUDXBqXQIxNEoZlXeWIu3mJo4kEfKc6clkS7m/BVCitazHMBDj/o
itvOuFcYE/hHiCb3NOUEVS0+N4o5eULC2C4vp3ob17TT6hdrma3Tn27u/6CGovwawf5409xMU3dw
ErjfiF8jWJnLrVBmLFUKTavXXTGeNQyv3GiGkxd9tELiSI0MWHT2eImYM6KJZlZbPe7/Ba3//oT+
pMryxxu5a0PKtsH9U437G/1TKEU+OnJKI0TXLVsSL4vmCR8dWfhLJxMWdX1rNeanM3azKzkRVMxy
kjHlXP4FMf0ezH5/ho6MRquKmqJpqb89Q1wExjYKE6JYPTcr0dTrEbsWgZEyeseYPPyLu2/9qsVq
qaoqIxKrOYphsXKYb/71U2MXGYWZiuM3hsf9qe7W8RDq36VBnIWEGryi4hiHra35mMog8n00/1Dl
NDwsbVcEs8ICMOV9MWJtZXl9XKVBGKvHUaeFauUjIUtR7LWaz7Atx3peNWn7XoXTCpcaZadIhro1
iwUvsQXq0pQ8DHJDNy7rQI9r51nuJ2lfNg0EmzSz3S5Nk5vctOjOF7ADasi9UnuKcvojQ9P7PT5l
vtLa1qHMjgITlaASAAe3oljmx7Gj1Vtq9rq14/Bg5M5z148Ql5TiYnBkawWyzmVCTYBdX+LFptl6
QsE3sw2Hz76psPFtH1LW3gXHhs0Yq9ExTO/ueyX+SdNEVYdHi9taNIJSqeR9LQbdvhAWVJG59TIe
U101jmIedmGudrvRmLYSJkTuaBXjNs+1xh1Fi8PtvJzwn6bmbjIHBwzt1I3T6GP5fRzlTF6TIkpT
HLQidLFEA2Y1ysi3VdnyJjN6zIbqMSdxtvV4Y+jN2yLUYoNPwUuoIjOZt/lbPUxA26MZeU6EX/Qc
0cJ1ol5dl5E0+Etj07jtm2wnq41+1C3yU80p91YULXiJpOXZmOqLZBfJpqv0du/UkKntmfJSKped
ZnVPkymFgSM48SoJ2Gnu5L0wdGTOBqM4mU6DRJqMnXX7oiBv/1z3wIyxOvsa/iu3zirBxqsBPNcR
9truxGM1GvIJbxU1qCQ1sMScbiJNGTdZ64Cq9WGCk5UEcdgyYtA8SDVqIo3+UNb0A6PotcBqg9c3
PkOnGPa2Y0krC8fM7diTHoY2XZ/QoUS5X/RRetWxjJoVu9nLmooxLxP/K9ka6rU0V87qrzed+qvG
7x97znbU+9SJrRr6V0j8U6SpSkstkjoFj0qUtZ6nu17thkDXYfINw8YyTD3Q7KjxhfWW1JW0kosq
PA25eh0x0eyXYnwck36XDk5yCR/rRLUxJl5ZEZdKyEMgkhwOwqPctj1RU9JWkrPI22ipj3Y5J0Fv
+3/9eZR7jPhzzFJVBSFnhj9NE5Ehxf5Ns1iWZz0esaBxh0ZQvMWlc5QeLMwcMWulo9+1A8hrYuyw
Bl+V9nAYrQUdRicM11Wd7f/6zej//GZURZEtxZANm//Me8D7083N2wr75qnhrqG17lqWTtexs4EN
+6g+z4Umuzq24Af1fol1KAAZ2ee6k4wepcTKz2S3HlXfVIp6b5ciPtapGq+Fxr4e7UOc9srPWhtQ
tOsT5xI5HAYTuNOoW+tqqOicpTLFj9CDUern49CY9U2MjXToirRYiSTVntpsWnxJkT8tDTC718bw
RY0KfS2VsbnJ6xDcrm6/FUslLrrNLfzr24My/j89LB6X5Sio9arog//+sFjPk73EMcecsrR+KmNX
YeXtQeokkAzFavBT0e8VeyU/Cdv4mUx29uGkBvT5auRc6BS36AzrHDbNvFvIG/JiSDZ1U+Zn3Szo
EaW2+pjM1ouE/+NJdNL0UNslrnPhcosWGezBNLZ1V6JlbU3lQxPyirbRoXGvKPPNvjtZrrv5o9YM
8yyNo3UVeTmetBhjpPt3Wdh9N5xiPorOxH0qNok/97tqJqFCW1g7l3E6HIweyEnVOnktR4PqjXZo
F14Tm7d8nAqvTWGwjSF4sS3s71pcX0tdWz4iQWEx3n0SreQ6jcVZkLFs5WksN7VqzYekGpNdKmPL
jI2dvm3MvmarQeha5L7x5NFgoGSS6mMhK1zsNlkTmiFwDPpnlUJHtSXLWfFMSj/JWoSRxxGKdo/x
XeLg2R1m+Nw4o1P/UKRtPPXdBXPI8BLVMLoWZ945ZSuOZp2Io8T5KIWFsnOE3hxVgqPXKkJzdXOx
to0k+12DHEZt2etCDXu/vt8ezHKc9ZLoqLYWqvrU9fpVKnXz5ixp42kyAsES0bnpDRZ5ozzepBRv
4byQjAeMjMwHqysp+WwF+nTXt6uyTR+kLhG3cFzs7WBj51CNWESYtjaf8hCTjNiIVrJai6OKOt4V
Rfmg0nCHjZNAttQ2sLSuDdT7V1jIWbu/XuK/1cT38KorGMdZpuKosqnopO+/RABzbOdGomuSGsZj
3MTbtilpHGcOthBRk3lRrF+mrATiqI3axQmBJ+W0znFx1I9R1ut11ZeD36XGIRVLHZi4anpzkZAB
m0atYUqSib3Qo9sSDhit2f1D1c/y1SDxvhYJxJ50Kl412Sy3eOVw3obLPkk6TDeyEZzi7tgnjARC
UzHND1+XIsMRTRTt2YI6M7U1Ttn2YB/yvoRXV9h4tkF4bqTlXZsnWnhJjnlabLReWXQ4bM/f2l5l
9qYb4s1EDuKPUTW/tdXgYupaP8+pvKzGmvGDVKUlPEljgA/KGDip/WxhH7Qyc6fdlbYCx8fUC18f
CxajXRhuNeeGl8+wjtJpzHe4DEOcnvv+bbDVtSwX2nOolUyOyLb448+Nvt0mrWI+Rdgs7eNu+Jeq
kr8nxzxZW7uXN46mW4ru/JaiZ0NfWCqPfaW2mj/ibvxi9iYjOBlhaCnidRiP5QNmmQBuVqReBFAr
TlKhjkUTDHdhbHSsXl11ZhSpdlT19tcLj/rvvrR+OQk1XVaxXrAMjA3+Obhqk3CwASO4jmqy7gad
/qikMueSyb4gTSJnwxCVflcRblIVHLvVo5cuLRPC7/LUWC2IVKXtvy4inrR9yUkJajSfs3AJg2lu
wiC1gXnD6sFoq2Y9lWH8ZKlE4MSpisOC2dTRzBnSIJNe2TZ5sVM32ZOamdOmKKCQV+e5L+ogUQ0o
KJHaPM9WqcPMqTbprIlD2DlAuw4kUL3EiEwVpfbUpLso7EQQqlVM/3HkcFML4aVxq+++vvu6CCMq
fKMngQuJpm6FMSdGLrn8GMak6Hqmh17lZJbfYFcJdQPr1NQwocFiG+n1alE8lNbEMMjU7xW9YkoQ
f7W2N8sXKWveunmCoDPW9b5XrAFXpxZTWWPQrirJs6s7svNSTvbPxEqm98SMXTOXNLx2jSmoM6V2
cSvRXsylK0krW3Istb0KA/9q3I5m9+4I/VRaP6TB2Fplu+6senloUtZ65jjhzuxDMzAlNd0nTfVu
KHW2kaoQP7UkBOeLmdirQ36hbwtlo2A15JtFjS1eE+me3GD/PNuTh3e5cZ5rfZOYGt4wcawEX1/J
1Ysc9yKoazPB5a3RNwyVS9yN3t6CH0DY0VoG80QEPcAQjEBofXwLzf5YUTxFJcS8okt3RdQOOwdv
Jk/ONfgPcZIcmzGmXWp1CidJ8TlUpavUkyDbD9W9VKmLO3VWFsizxqhevqhbK0sZhKpHYPrRso55
ocSBUnaB3sjTmcOTyYcp/d5WEhQn1WEks4a/GfbXSqqfY6eo1n3BHFvYhaY7prYSdCJXg6+vaj2H
VVLI3Qs84XCKzjyCcS1FNo+hA7RPJ+Mwk7CsirxRH3SLgbdqcs4z/pnt3JVBmjvYzGZ10EpCYx7K
mbqjVuBbK5XiY7Gt7ji2fbhvyzpfR7oNg3aMfkILypZGe7/7x0WB1kXDZsZZbjU6k36q8AvdJFIB
6atecpfTWLanC1kO1Z2rR9o6ArG5kf+XZ7IID6/Cq9bO1Q8rrJiBaBdxqVM5PsRWu3hff6GaFzzu
/Ck2tasiFMeTOlo7cVLr66iIuq3Y2eXoeFNVirNURY6PPTkMlQGLUwyrk31e4vzVimX2GyO3tpFY
YFhIoXJTwhjztmbR1oo2hOvGXuTNWOCWLEljyA3IbSg4olQ2eWQwPCLgoevGaECGnaOzRHHXzcPy
sUS528hj+BgOshwsKs0Fs5cExul1zxawx3OnnYCTlNPXN/mg6phhJsx4IoBwGpLM2I1xelhwyb6M
JMmnbIIOrgrHcltdjzxbLeQt1rczfqLWvO87GpVyZW6LOoJ1F064C4sYffhuVnaSihHlKNvVto5p
80lTlJ8m1aFZHbIy9dQyyVm6axlp2TaG2kTI7rdy3ViuAGigTi8bv64S2hqmkn/OWyocez3hdrOr
i/k1njLrSFW0GuVoYyRFC81fNN98Pi5ebaX6NHSFFkz/dclH0KQu71tPlvNzAvjzoKVld9a18jmy
h+K7SXxZSXkPaaAdYk+kGi0gmy3n2NKRVVLddKWGv5qsCLRNbczrJlQd8IXOOeCZ/CYnhkriPM9+
l3XVLrGM85JhMdZEA6QRE4NvVcuYdVAjXsEksVywsAxqXPpWqkFigrHlZDVB3GjJ1s6sz69nUBug
Ew7P2KtFEV1xft1mlC2TZb/KtQTcLxrYRqP6aVfZHLRR5Emt+jyAW+6n+6XLE4fpvp6G8Bg5tKBn
jIKnGIb/aOmnPCve59y0TradQbYmiq9rnsJOr/uRKtuaHuyZaTCtnJ5HZzY8Syma3djV7avDkZzM
9kMqyOintNZe7LK65S29lk7XXrSUx6zJnbSDsR1FeHMP6ig/Y2x+Mm1nPreGlZBxT5eulYzHSItO
UT3jU9AqzVPsYA9vx9W6QpTGXyzB+Nj9YmQTHIf6RQ4H9SVcxJGyZy1JyhIUuV5vcAFd/GzQf+pV
V36Xq/5scSKfx6+SP9XoJpmwsvEvPiR5ymREX5nrDpP1g+bEK9WusytnAW1/xXRbFQq55RSSx7p9
rMxRXme10u2sxARLagdm6xRx0yPlmEpZeDU1gUAUqJlvKXUdcGzU+Ia2hr84XbGJx3g349F0mc34
mCn23Y9vWQ7FIuHQQRm/EXX+UbbxIb/b7kUx4GeYN7DxxuxFlRpBEJ7y9BDNc7Lrpu7VTJafWjJo
r0mReYrTV76BUaVbNkZ8DaMa3k5ch17KvXPnNg23vbAhMqkRHDijUo7djFmy1psQLMDv7KJRvcih
cYkHe35MMntP1jXurNIiQNUhKoJ28j005m6v2ibt47Q7yyK1Tqo8FOthmsO1kg+d3xkNx1L9XCdG
/ZZIzRUjt25bOrO0tzrJdodqWmut1AfONNKi6RxzUymJds1NmkztDOgrYujYDJmXXdPc5vsxbRpS
kE4vcWTZ3zM8XNWkqakPW1At9ktuWG0w96I9agqROqvwBUw623eEkA/gjOMqbi35pIc26JbAD22e
5suiF+HaaCKvzEvbb5q83HeFYrhdFTNoF8f9passZ4+rLv6xHBy90MWzVn9P7FS7tQNOo1LlmFc5
cZqVaTFu2zHSpejZeEjEYp9iw+nciX35Qwy1a0YtoXJcRvCEEtCmTOMnM1QunTVErpbjh4hhY8od
qdEaNRcJcLHRD3bYPSbJTEihBsHHwqhmT2kzDDaKZK8RuX/WOtbslgGJy2zHPVbUaWC2s99nbXOI
mjS6DEKXzq1+ZQ2qr4A1DGtb5BOhI10cbZbOev1gaeW+Lh15Y6pM5gw90gFM56qLbLtVGRdvFIc7
pUsYdJlD04/6pd47U/Sea0scaO1UbEVPxSUvM3NVqYNxOXHgGCvRdLPs8digdr6WqxquamykgSyM
EJvHCvuOxmRs0u7skz7zhGTVTrdTGU/HonwfGTaoukLCL6jHllpWFnyolE7iqLOS/bBU07nDXdBN
9RaObZvPVALUqXjc5ydghunF/NYsVo0JYjadlsxco/eyHxWJUXyp1YZNO8nTSnPMD7NWqlNeOSwH
8RA5vRL898VqE+j8BKjUjonvCkhaLfdPUWyWh0oXjF8Wo7MNlfI9U6aQ1Anb0czGkX1YIGDG0nDS
uuGbaYAGNzoTx12VF5vR0rTL18WWmANNcpt6LFPPzfQmZkk9xSXKAGkf/5xUhZb1mIXkjgrW2Aaz
+qwrt677E15W7apgG18z2bJ3Sdj/kArRbo1W+gzxCr+ERfau6KXkFVIi9lUlxBbb4t51BKNjzlwz
TicERsCODKm3NiGbTb25KRpY1nYS6UdJiadVPDnLqTOkeVXRLzp2Ekakagp7z8AYvKrMg7WU6bWQ
VS8VH7YSz4zhqCE0aHDjCwg/fteDKW04frUgHWSdrlP5FiuU4RLQ1x3faDxgmHAbzXa0tfSs9tIx
u8yS4P2oWX+0lq57GGD8f93McYzNvWFJF6WzozPnGbM8Y+p2jlH8jBumvpMFYmAxs3ltIS69mIwg
FuZxZtp81nTl1Z6Ubj11yrDPhk7zUzUyIItqfeFbC9BGQvvhMlWpCgBOvz99XxZ4aaXT4lTZ68Uq
64pqj+92/K0PRJQuJyzuS3eZKqQBEm6D9anOjXPWnYVJoGqZDoZlTwcNWqhiztXW1DocqcG2turw
3umLcVLawk8jpgRTlVFKql/OEis2v6dwMZmECWkSfUsqBcPXemQyKVeY68Pa/PJ1uTdfQqXoDnpb
OYFpaId26ttzrevVedhJdwtSqrRb32BUbiwM76gwlRpSmcZg7l6RGPVp71+1dQ4PUVjMMM/Fpk/z
5lLHZv3HJW7Su1Vud24GYdMFTPu1UEwJb9qiW+fDpZ5MyGxt3e+0yfyetFb26qDOEZUapDWj8iMT
CKHPo3o96VqIM7rIto3DC/Ym0HpihuW7pp+1pImeRDPMnlo2/TVJS8Ze22bwymFx1pYC0pB2NvTm
ScmpTcrcbxu58KdWuWV3DGaR9W9xlWP1rduJb3VxfHTKnrXK6dCkk3ZomrRb9/oyPJOIvzEGaWMX
v5TmSzG3td9Ncrb5+nY04ItZRoi1/NDYQVVFj5ElOBEipcI/U4U0aQoGgPP8u1PVbmsW4qnOBngh
lHhYW3fCr6ScbaBmJSIJRfSQqmN7xkMtZ6JhGjI7SHLLCua4+LDS3t60UvOzyJPPNg6pU7IsDgbn
PnhM4u81TDZPUzUeK5AF+NMy+aFe6Xt2tUoiI2tnR28gitXUq9Rv8NGTWHsYwUK8pS6NR0WVvsvM
6sKhwCtHzvGvsQr45hlHwFcKZXfxuxqn5dYq0taLZr308cd2bg3Q1bjU4rkJ0+nCgz1biiqeC/pO
x2aiIPz6S5o7jpVqXoSz8os+w0JszOSlSKOtlKX2Pg1le99mTrEe5ylbmaYx4DE/gHq38c+hzeTT
mEcUyWkBYuGoB7FIypkOGmTroWParE/mVw0z1tWSjMa+q60S1HqZN0WW73lJcajTZXgUpUn4F462
0cO8PefxAlvJ7AuGu4ohSLQZinEhZ68dDEVHjx+6FLgb8DveOtZkvTdGAlejMmY/6dNHfZzr47Dc
56ZLW3LTwrAugzbYF6Mq071Z8/PSPDBvVormrFew4OzBcoc4CncW6+ooNZ9pGgaxmaq+5XTGNRwS
1FPklAItzrT916XtQqj9drwbKzu8Lk0ZlPffoam/5wm/xnQTt8sEAGAMcgppcFrcEVRxlc5DQyu+
IXsy8uo8Ahd+NbGAWepVLdLsoPYh0V4Ct8ilwltScLusbhPXseLhFsX9cBPFBFGw35X0nZ5V0WtY
20dYEhuq6eW9VTw2EvNdhmhf6jTsD41sw1pX1sMojI80W9tZn3yAJmNeH+XmTVrQ6SgjmM1RxziE
3AVNVTBUnxXXqQ4/rNCWzoNuFA8zTmZJMflKVlP79tAITL27EvJrDORZr9euHBnK7fmH50HWVnMI
RinfL7Y2UtQMjrkzowntETVsX8tIISmw32gqxOcpzRmrapZ63SYlEi+9JfajtCD01KjJVc6Vh7FP
lpeiK8i/RbMcIrkiqTHlfCOMjqwsFOa5jSWIn10Rb1NpflIWoW8G2oKIMGgJJ0hv6IFjDDi8SxFU
ycVxvLC0UZW559jx0N0kNTxqc1kfjPtlympG1rtcf1Iaa3612XgAHEt5mUoKiqpR57ckTd+NGkUL
/omVoyX9QcSSOOZ4FSvyEu6b2eYiV5+yIqqNBt9qFEwU9l1z7IxlDcA3uHUbKxsrNIzAHOJ0XSfz
ewEctQkrebyGUkJVktc7NRX9CWpIfzItqT8BTCBpNer5cXJSiteomx5np3qQBv1RzKN+MR2lf2wz
01MLaXlpRurDStTu0mnJgVM9PaSdTA1S9qzo6ZS0gxwUMScy+djbKA3WwZCsArdw+Rt3QLk5xSru
nfGYd2xkXRnjc1xb8bmPIEyWcnFsnGLb00l/1kcRCADmz+wOyOOcHK8k9en/kXRey43jShh+IlYx
h1tlyZKcw/oGZc+MQRAEc37688mnaldrzXocSALo/lNP01+Qzu/ImsK9Yy3SWQWuKa8wqAj2kwvX
KqHdAhgbC4ox6Kxmn0U15grHYSZlYHUbzQ5wqlNv/qgU7vsuES/pfB3kVF6zJh8u0vtqR2Z9i9nH
0msv6sF2HnWXB8/ogJDR2uGxjp29Jwa5927MdYMuhhAD2JbRFNF9K5PovnOZhx7THt8e6Ibl/9EF
Bs+eaGmTgvzahCN8Yq2/bCdrH2vJPGkjbM16+Oz6MnidpN6ltRPcWRHYERd2G9xATBQiL1U+Rg8Z
ep+1FXJNIlDgO2QPwwqArdvqaUR7WuSI6rM8OFazC84qYxDJmuOtxBR/e1eO+Z+2aNvNTdO0nYMl
fk/5VCY/Tw31pY9pSCMgs1rLuSRWNL3zpbQi9spGBCpqgRlcgT75DbCBdnu1AVdw9lzd4Hkq3OKu
KZpq1feY4p3Zx9BgWctRhCOqcFHw6DgTgzBxHs+N+RMOlsUEdD+4+Cb/SF1YmWRpe7rP2ifsogFQ
qYuov7hmGC4o1sqT6ueDGvqYYnTp1mU7N9sRRndldOltcy+Qx9vVq5IiBCrhEnZz/GVZk36xxqJ7
F5H/2JUZKO7vQrm9qG7mKJBjeKKGWeupLP+5cSdXXlOaVzeeEBD66Z8ERvJQuEt5mMb4j3Fq1Lhp
H3/EdYm71bL0KWq9dhWH6hrkhXMtnKxZZX6Bnllrdv/JRxVTtwjNOR4uvZVP755Xrjhxt438JHpy
vrbocVYIYvw7m28YZ+N4DaA4toxGhkfo07UMY3kyicovsT/u8mimXlT0xsN75EADQiZ1d78fZVOR
3fWGoIeGyeSp564mM+iHpbCsx7ES+lLP6dXyIircqbGoEENnQ4NfXyZVNGfgjZ0pHO+tM81LbCv7
KZxUeIGEJmZBKgKXgFr3xqWCdW3uvuOk4YsH7QK1ujzYwRy8RHlPkY85uUSC9swNJDDNt98GQW2o
UL8mZfC3aDQS0yb1rkuenGadCEQocfnmTRAyncz72wGLEbLW4q4cMD6I+C8lnfUSoELaybgtTmVW
sHtFBYiF65mdS6/IExEh9Jj6e+3G1ouTrWeLNWiPFPvGxLsm9HjExqB9t5ePLqFB7ob84jEH/rG2
ZfegGsTokbYeEym/XZNi1UhncV/0/pvxR6r9DDxsVc23tIAsudiFIykTUmvtJZHYd3OaviQZzK7k
10mTYTzOS88fjcO75fZvg8rscwo886I0oT7T0KwrduCPJiqSqxDKfsnzEPVdX093v28dZcJN0xi9
V1HxmLrKvgRW7+4ameJmHdO1uuGyvy+5Lw6h8vBkzSUOq7k1pGlIlW5znoZDvPhokOvmMwcx2/tl
Ll+lAPnpvZJjvK73QRm0dCo3zDlpMdDEA624LIeH0bTFGQKOApl54QcnG8udiJNDmwXz0+imB1Qz
/rZbjP5vGQY4OFIDxODrk1bDuE8zzGt57ccPknkax2ECkMr8RF74OfYtTemqXUrzNEZJtdaWjU2r
A4SC2NnKoarvOmoUUcqNm2flufUpP0YN8AIBOz+0YKIr15lftNTuM9XNNqAUXUa/OefNXO0jDas/
+1b2VOdxhyVFnrwR33yUWVejen2eAvfDtFF31uMMWDR+/r5J6vF9mYbDMnjO3e+L5XeIx2q7PkFN
XcpY5f/5qf8mNNlBubirrLJ/dCZA0GneVlkcvwqTMiR4TD0et4Y4wNB3h0OWLN2KIwMG17KSUz63
6iCoYcoiNG9y9BgDWPV4AakRLmNofRTCvlelp/7KdLmfp/Yz8FJSdrLgpwSUONMp+etkkeLNi3/i
2eKxsaZeHacQ7ZSTq2YfOH74hNyJtCfPnU7hhJSp6+vlWPuRWNVTEzzTC2FLH+Zxl5SvSVzmT/Zi
N89LE+D465d6p9u4fra1byOFKSNot2JXjONw9m7FtXJpZeTtRfHnUsZqL25ShDasScObMhwyN4lC
XAKqhtGTDrP2fpYDhtqazy9LL1n1WSxWc1fJQ9eJ4DTNzXKXegV+GJPYq44LTyGDZCFqOkjJsj2l
C0C0i4eBlqJ8XxadbJXHg9Ir5Zy7zrfPjR0Fh6IioLPCB0c9QRncnERIx9WaPL969eeQLeYc9tFn
7Yfpc3ArGJowpmTtXX0KRp1sTAWGWMcyPP2+BJ0m46EWiPZvf2MQPIwlzrPJ3SDgiQ7alPLcSoP9
Oyk+ameu992U0+LlSXDq5a3a1u9givk1yhH80CoGKzWn5bUvI/dikX0TgWDniXOwwty7CK+zCG60
a56GLDwauDZ8TAFBMH5IRlQRVY9Ke0dooeXbKjR9UOSH94UXYORfFuwREPUrmvQJaM63n5DTlcAq
ibeL+n+g9vMpG6shXesKu2BRHPueWK7Zx7hmRdldas0PXuss2763w4Nl4v6/3r6IdlRUOJ7cqCbJ
D3ZBeZQh4XmA9V/OtSENM1VybwSS4VY4/UMam8MvAz1MKjs5EYh5HT17ZrD3jZlhp+mLz5Z02MZc
BKJ+WbIDdo690jNlUKP8TaLdF2M50VcSRneijXmuK7JSxrr+z/SIqApWZcODcerczuQHilr8+SZa
TmE0J1t7LOp1G48SnB/no7KmcwgAicdMmVM1VC3cAn6ryam6fV8sy7oFS7/vNH2epYE22h7/ixrV
zrI7cRh08Br9EslJDZw81/GJa/SvK+XBmxz/XtrVoQ+CDz9rx4NbImFlJbBt2jNmSlEMHOJleQ3F
cLGzsl+ZOXr+PTpieu91KoONQy918goXuK+eIW7RXx+ySaQbAwR7nX3nxZFdf/x9Jxr3PWOrP8vR
B4mrpf74/0dz+OJMjfuQxGgV564jwU1G4ike6/2QJmQJelX6t9c+362bTrAy5FKaunhgz+7Xwwzv
7bXFvr9xVGlxHp3IIFXjXvVKDMco7s89vPmb43jpOdGevbIiqMfaeLD5EfJCv4PpSzLWhNbttvW0
sx1B8IGiqu+mn8dTIMhyrJ3TL7zpRUF5TjsfxrsM3kTivWlmSRxaFw1QzXVdsGUxrvA6TKV9X1Af
31c6Cu/yQJ2ijJXYdwXBurkidVTb+Vse4KdZMiX+c0eFUlKRRzAt7R51hL2f+DV3Sbgs94Xf42Ab
nKdi9N2HvG7Ea0ZoktDBtqpShBhepq6U9Lg4xgmf3e1tKRE2dXbs7515cZ7Znn6mApFe4qRYfWKf
ud99NvwnuFuzyJfveiGbhcqruHptTX6paM16cR3r2GtJS9kHxYPgdNio2k2vrezum34YrmNWw6CF
3UMUzdPe7VS10aVLlOfkEjArhXf+fQncwj8rW5JHMddfeurFYao8Glc6pv0wOdl7IFvEwQog8Pdt
PelDUgALWcNzp7T5E9vO+5jY+EIllu34Vo6reuk+x6qg0Gr0cchi8xCJ6T/Id3EydYkPDJlCuLTz
Y6f9+dEHiK1CCvckIR0nR4qR55HZ50iWNmySOGWiRZ+T24syxt6KxurQeizi0lWXMIPmHWV/DJOI
d78vVUPl22Qs2C6qHxLgmdzWRC+kw3gVOYZMJxr38ez1O3cOGCJfO+7TnBNiJiJ6xbIglncpbOfT
luVrvST9veOKP2FhpkuG3mPjENDn5n314uvoLOyuvv9911cFYgorI+rPj+fT4oarqHN7KHHfQ4iH
zm3nL3N4+n3JZffRyDE9DaNC8ObOy15GKXrWoG3R4Jh+WPfdNO3L0FVPvumzJ9Etd6NX3UWjee2K
AbwWDP1+UDBvVl4Q6ASLeRptWoTStseGbmdVt9X8XCRL/LxAjq58eu4jMob4GWbPO6hu6nmuyKxK
Y2KEF3d49hbUBX4R/lu6wTkMyrJgl3N2Lu3gBm66/M3KyRhG3NJ/wzIdyw7jaTHlsInUYHou0svv
R78vpVjkhU7ldcATsSuCYWeP6YqvJzlu7afYkmAehSz3XZbKf73Wz15PiRE7PplM4sbeZdVwVyAc
yVRoWOW8+/3zXES4k/UQrxX6pqeUHvNgNXW0GoLiIl0iuEarsJ+mOYII6IPqJY/UuBaZ3++Lwk2A
FaPxSXBVlHGds0zH8Wlg+YWLvhR1YZEdOHDCDPBYQ/Uvigh2zixSVec2PoPPIdKzpf+ow0Uclhgg
YOkgv/vxmspu3A8ebsWlMvK+VEj72nYZ0LzH55FbeHHDUJ3abiEEcpmtc4HucleFeb+WosKSayAt
dpBif0U9E3Yj4vSQO3l9B6QPp9JZBIwF2bTro25coS/pz/7tpZWuvfUm5JOiIZ17KNUxLGMG3ltg
W05jOme1eGXDzuATweznwS5uRX3NHfGCDqG690Z2Or8BRRnT6aPp4uH0+2TBzx9Nyg88pyyzIvRy
JDK3D2nXCHS1o4Tkldbj8a7UR8jDepiNFhcTWe6+KLnHv18FsLzfB2SDl74CAXEAk9ZeOeFyvr1f
Ehjx0YdpH22Lfc+v5jfd+S8kvQcnOZDF1s2dvgQu8Go7IIauqQ5MgfO5islRbonNxgCyjpxVWMSn
MUgONeS/7klxQVuzqoLhKeFERAy8tgghb0hAmvVRF+mTnsy9xHARS5jZjnWbYMhEqVbPzt5eSCRb
oqvGzVDO0XZo3lvMjMsZWv5hsq1vg7oiM6S/FENwdtoPDSEzz2RlTN0RCceQeKdwIEURrcpKqXJd
kRhuouEDbc6pITovJzZoQIw1f/oAvEUVHHOc4PFwF5MdEX6olmYfETeDr7dan6o+uXZLfxidnPuO
rXvASez711jcyeWYdh+l8+l17gMUIBsOUbzgl3Mh75LyP78gTVGCmSQgLWm9icaTUeOpzzTIxLe4
LM1BV8vOcdht8pY2HX0WoHAj3gLUtDCRM1cidba1fC73ETXaQvtRYyBHWkXnPa4H8P9hiZ7b+rv1
0Bg3AlgAr3vS79vhT9DMp+ioHCLjHbZfI3fZgoZvwpGdpBvLTR7iv2MQr/UCSva6qFfb+Q/3wqHN
T05yFDijbWPtkcmt1fhIzx71yyn2iTM1s4+8/9IbEg5HszbzKe4+tdedk7Bbt9x+jultk7V/7OZs
owUIn2a330R+t1F9t0mq58WdN6lFr4pI1YOu7oLqIi2yZ61l340WFStWTqqGKexPkUNkts7WExqx
xZ7XaQeznQMB96je7KrcznV0WJx6x8GxVmz/nSYOR7lr7ZAV0OzylJwC8S4cFyYI9SYJLnQlGfse
v7pX4sdO1TFPlj2qx3VjDEQdsKbQ2TYLgGarF+XgmjUFOUsZwWjufewQ7QTOvFpCk62yEgt6CvIZ
orWb8iMKJisJP2Gqzx6OCW8gEQZc7Mse4m29EJsbM5LAAp7LwnVIn7KyVHAulPdPCoN3FXPStCtY
pZZ3CHsKwmCIX92pPM6VfjAWObWZwufHCiNOQOt/msWCFOoK8rZzlUtbZq2awB0JBO3n71khXUzk
/VLIi1O3XyMRfVpJcgpgWuRFLt0+x6FC4J4I9MHkmbOu6Svl0B51j+JcyZ3kipZz9l/ImTYt/1CJ
vdhxepf33lPTTxv0PV/FwMFSTi95It0rd2O7uN/puIJG4ReKyMcf+ytanY2a/Ie4y0kAbvU2mHYh
a7bX1pXzody1HOyFVR6rhjEPMyJVZAGjl23qQu+QsoxYovLHeCCsPMKdJYDjkhuki0loZpRBybwH
obZZTIPWtetZlM9TWB0VsWcGvU4mCHYDoNPyUqfpukbbFqYaMWl2aqdsPQw4EpMyOaEuNBM7FiLx
E+6IvQ0BAeK5vEm4dOiVO1OQu0gF/qNKiVM/8T6Lipg2MV2UkufMWk5tmhwiG2g6WB591ORRSIRj
zxZZJHIPk3moTHosOWD88QCrd8JnsnOaAgHW/AZpjDmwCw5hFW8y68Q/VvhV5S9DMu6L2n1wNlQH
KyXMepJi3ZKhaAXpT9mSOiiDh8lESOhICi56durggsawWSF0fAavkBbJ9Ira3pnAm7p2J4PolHvm
pVqQfKTIRlla6IVXuYVLtCa2TvJVqcfelWRkwIKYvKXYcMlgXni4ch8KBoCzxT+52PmzyJ2PQcq9
gsqymWhgL8OdN0d/c5tAuOm/Kfgqm+J7XAgUMSxLd2FvGcIfKciVM+Omt6w7luA9FOdaVf8Ai1Cl
OfukJg5Ivc+L5a+SdNj1TflHe58aC787+NBB1b1SMW7wNrlDgbrzXfkJukHGSMjOFHTDWqftbshI
5Ol6AdkFXlezE/PYqmLnJEDfQ7KJ3GZbFc13Akh7GJbmPCKViHqmfZQuKC/kS4sGp54Zh0FQU5oW
F69EnWPF20g0hyIgo7l1N55rvkd2ILTf+1YS+UqGJ8fKLgXFYS/WTv0xCzo3OgW/ys5W1BwSaGqr
Wh5kWZ+drHhtiuHBILVj+Z+VEzx4qb1p3HJnTQ75sQQMj9HVRPa/3I/2OnuWA7WzSIFr3NUi9DoQ
yZ0eyLbxXNJEmn0YIYie7lEhxnX8M9rJPpqgT1vyesJg7wymWeNzXfUlrJKeiP0KnAefRVQ71XEp
i5+Gnxi5/6oI5LM040/FVAt2Iby7ffaNW7ncYNQBViwYTiKTp8VBuJoqwoQYDuLVLGKi5n1xbIAA
XT/clJ6HyK+Djbb+6yMiS0PogT6gECaTNm6G0/xPEl3PwVgTo5m/hQq3/cD+5ai943UnURkqUQAA
o4ljTZFIh+zTFtqtqDzWlfrjp955qQlUTK9GkhSXjiiv85fEizZBr4+FrveZbZ1LV0BLN4CqWuzK
hv3J0+GJzfcxSghzoMWTrt6CbP2jFzzNjr2rrPhtsJsvtIK6hLcQO1tYP9ppz1XVbINI7oI5fOxG
QgiW6ZB7ZPv45Lmm1bWNLVCM2CZKu14X89/A7Ta++Jk9jFFDvlcmuWjFtI8u2I1RfR+myXNFTkiJ
XrILwPkFuUvxk1O5B4G6d5UPBuUC0T5ExNZ19GrPmLjLqwkBPQy23CVj+WZnFwPJKNDlztHTZDFw
pCLrI2HRJL0hQdWdn8fF+W/0fSKSR/++VgwQ6JOUSkJsM1Mc87KnB6rc6eDC8eyd9k72VbgdFAWt
gWnbOPKaglC21sKPS45GMm9ENe5LDb2RRStfK2Q4SG+r7w49JEjaNsBrgMXKDZjOEHTuSjT1Lhjt
YxCIW1On19jELzKLSOr+Duneey02VZWcKjLKPWKgMJ02koBsE72n1J8FK6jhRKn6t8KltJH2sbFI
hqmJXgzsXds2+BhIEVTDfVjIpwkFTR+VB21FjwiGEUkrlLztLqiJ5AEXdm25snTx2QUJ8mcr+2l8
wUGbHMYKr5S+2GTxlBpEKyV+fnjKY/XURv2d1Gh/JAce3nokVil+yKFTF7uXz76ProXzvG87HxtO
/C/PKEMcULKVSTQoJpoNP7N/pqh6lUtAiEVTzccWucpmacavceAuL/Bf8GsRurIel8WTiovT3LuA
WSRJpFRIoqvyfSer1WwFGxtyAQGhRxGaQknjvVhBLqaXKCrvzFJfjaj/amwA63Aq77VFuOpUBji5
vTeJGqEvar2qXeRWM7Bvwfwi3Xak99n0yyMfoOz5W/rls0G1vRph9OREGFs6VVuvrmhHCINNE36Q
OaeXUNDeftTeHN0/YRNfo97+QXtVYh91CC+YcnaveS1s987pEDGU5Ogm8lU0xYc9xc9EthXOgHCL
52Wy2KA67PibaUamVQb3WR6RklNmE57s4hwjW1yXVa1Qx4PTdySdN/ovWnK5fmuBv26ar79OqKP1
RJw9ldBGOTh15hbm0czgv41HjG/AQKC6p/FM3XTNqg3mvFuHsQWh12LdyRkrgNEIlt8BzpytLRJp
cmqdEa+SabYhelO39JgHYEq+TsOfNs13ZNC4W6neuF62bGyioa1chtsgSY4y7H4q1A1gJBRA/iQz
0mj6yR13lcM0C88ZKHTH5iPMX6PBQiU1o+o2nEdjWjHsaLTJHxwYtzLH74nUFoJBIp6c5jxXTrZR
nteuO6ovJByarUfAw9nwWdk8bfFwZqttbTOaojCU83MSrlOojo1m0pGX67cblewtNsm5avlvAgXf
I47/yPlm1e1ncOXyEIx0ysGY/VMpCTt6GXpCxCHUrVVbZJ8F8MsqKo5TRKU7L8GXPTdHz27uf4k4
hciuWgLCSmGNHPXZen6xQcpMBzE6b3MzX0wTIgYMFZVGyMCYadw0g2JJFoG3Xqzuu0SbL/y/4XQX
d+pVC3n/+zdgjImrte58aU5laL56OT7V83wuM5/OEKhOyZi9y7pJHRw0O6qJPyzR7FqA+hVown1t
Bz9Vr/9jmzv0+XREuEGJJYI7HC9EJdckfnnjx+TKGczWeYkw+/C/5xjCyn/tpwgJmZt7q9TxKd0s
gr/LaS0oktY+oN3a1s6fwpUvN7xuFTqOv1OQtX3X/K3HgGw0BODHHMWUCry72Jkf3eLFnrplZSvC
y8v4jy3odfPkwbXs9zyaMBtju2AWABKhzpyiHusObnmyr6BFQzQGoz10K1VF9/OA1X3on+qBITtj
EhBl2fdwrJesxwqpGhZ2BV5Sg/N2mTn6paA0mN+tYiQcZ3InmNb0EojyVokwgcQRQCUo/4xd/Btm
wTQoM/2U4XflOsxRCAIGS3nd38jfhWBvFfRHq7PXXMHvQup8asTOKAUQ9dqehYgs5RSIvO85j8Bl
u2tWoklILCNP+X0UQmr2ecZKy6qtJvqrRACCQIQsa3/BY4E4yx70tfSKR8gn5rt6/qckZnqq2nA9
TBCLgeUHazTzg6ZQFmwABhx/bY3Uet7Yf2XlPzuvCEEyAA8lruBVjfcO+gR3/XwqTVDfzRAWsWeN
a8tpybeU5WZ2HIzI/VsEf7AZWWID+4CuPAKqI6rBIeBYLzxvlbn1e5VQvHmiw7wvyr3I5y8TBK/w
5riHhj/UIdN6+W7ggul66maNr/7btv/Z6QBbbi/eTliBWdl1fBjzlPzRAutN7dOq1+VXXIRvHd5l
sjuGgzdTWSD7JJ1x8e57H7WWeYkasu8fVYD9rvbZYpzUsDG+lFn636D6t8R/HFpOzNB8aC3RhwwD
FuAgo5wqDAkfLYIkBm1BTz9EVgAm0tbMzMje6845WQqcHVwZzzj0fBMRJle7ETiid1/d/h08vXYn
E6wKnPF9CiNsF19BSP+eeWm7TTL25Fkj9wgBZkgVeegFg5rK4t4B0NUZHU3l60dcy2k6Xsc42tRd
frdMCFwRAVjB9DnhrRyT/tKl8UnY9TGIURVE/kPQya0jiYyzivfErsl3i8ajM+H4IJAgG7/cDi/M
QAYbSue0v5lLwoBl6xE85cQMkrKJMDGYbYO6/1RGXQoXMqQZPtklx63pNWF6ITpHH5FSQgs7iP/S
JHIByDDxdhE59olLsn8aH8Laf9DFzAK3/I+Gva+b/4yx9V/Qz8dxeKyMdZkq3B1Z+Jwa61ujKbOC
18EFgPCcPwKTwBgOu0hAxwvU19ME4lk3MLMN/gZqCG96VY79ksXL2RXLE36qc4oxcTXZPCNxxq2u
lu7QJt6mslEUWxmNalH5hzGaeMdybznUJ9rukZyREQ9RP1c2pzGoeqj8J1wt3zoPnnSMwhY7PsFW
TX4sct/dKBSL61r9CRXMvFz6cVNNzMwr23s7IeY9DssPp1zeh/TSmfDJUCXiu7A8npXITKyD+aku
PDz6Sv71HYIKy9TBRjaGewKBsCw51rOTQyATEANk2n7Q9qAq8zxyQG8jC0R+7ErVo6AS0ErN1TbO
q2r7j9t/qXDfrLoHUwI9C8LnMCl3fe+8YdfaiiD9nrzhsygyZHUekXkWGpJxJO0uI4+6HM+JyX8s
zv3GMMSjEf1mKmgxfn8HabBqlt2jREyZtyvXny7jwBklbteZJulZNtbR74b7eLQvHTMsZjnReZjv
hoLBnrwH4aJ97bptk1KpaIexhaaMCWzGA+vVnJ2AZKUaXyxT/vG4s3jrAyEWMCwM5RxazwTA3Xue
Jsjm9kzHwZDTcPWnzi7gB0p/Hbg0OJ59iOtH1Vli7Rn7HwTEKWmKg4X0JpbZU6jqP9QbwEjLz22R
txReuf3hNRRI84BrulB0V/n3OMjLGDt/hkxpMsdq9FM9fSJCgZocNVouCidGisU+gLXp7iueN1UX
305PySXyR3Jidn0HmOUs51IkIBnlXdl8qMXpGQljobPJ0pfa5yFs/T+3n9Eu3L+JEl+FyI4kCv2J
XA/7E83I5DbE6RoHqwxzDI3Xb5yUYDQjmTFQpYhfqV3ZiPXfONqqgEwIbpcvpo/WD0/c0Cuu26M3
SPLaekFpNRJt7tkblvgeRfdpIRO0lDdYzm8ZYFF4uwWcy7c1Nz7NaYil/9n63dqrsMsMbh8AYiWX
4PZIRwkz/RoXhbi+THEMzUzGtemKfWFhQvBGlzEdQUDvFtxPuvlxcJPhqnU/3AnujAyxfRN5u9aq
oE58b1qTGPGBegEgsOg/vCj/mQJMDw7+4HXXDBtM3vMOOdW0pta7GxDPwtGd3XA6u5nAz+sFj14K
djzYY4iegfuTu0KthrC7z8HYB9w1VY/2zSpIOKkFV76KGdOoQ2JTpltYShWfxUBcjraB16oRmwOj
EUoGbeaRnaySmrtQjERlNT06RLeid5lmUokHWo5pFN+NP5ktWIBywmJbFgyHmwITbJcE5sOvFwYN
4nNZ+/TYa0c2xNyXkTzqIw1Osk2qZNx55V0RtER0uBfZ6ocgbb5cOYh1jopvIz9xkfsr4TM/1QoQ
EIzoHkYPv6axiVuhRImj/Fsa67Hs2YoKUGYkbabqfGDr+0hVw6ZrfUaVkplqcY3x4l5NnD2MPclN
WVADdfkvOo/tfa/GeNfayy1ag/ZqnobXPvIJfi6dehtBMd95NxdEYIXHsjTi1Bs73kszXNOlCvZp
zWESOWQP1L7YVeB968QcsTbQIOU2oD90IPLDTu0DhMS23Zd3bf0565szYaA+SCq+k2Ws49SqOzn1
tylPcgQ6+VxK+3tIfNJxLT7HIUC3GN1t3VHU+WnE/BlBNuLiFmudOXeVPxHaMON6mgbU5YCdkxuq
tQnlvwyCdRWXOK4luJ6dTNcggcz2YDkSPleH7ZeYaNxqhLaUWEZE/5z4A4qfH+6NfBhrbduDWlvG
3xuPwVEW9tZV5JvPsBVv6HCx8Mplr2jQ93NO/H2Sxqjcqgb1XnrvJegP+o7OqorRTMDeVU8gV+62
b+d/HWNJcaPcvkHG+rYZ/lPF4yp3mDlUWwQ5htkPWrdTXRQHpWtiSvFsrIqQc7edtvM0oqAnKGTl
VurHNvg06uLVm4MT1Ta9uF+XW7FcM+Fa+86aT21pI9zS85skdWU16dPQU/gUKU2X1VZP6EqRteEy
q3kQiRgaXxucUJwQA2XLLWCBuhpvY8hQL32ULo2XFTBc+H+cndmO3MiyZb+IAJ100p2vMY85zy9E
Sipxnmd+/V3Mg+4+JV1IQD9UIFMlKCMZpLu52d5rjxxFczw5ITSXkFEq4nBKqjw3t12B66jP/YMn
LVT46euAYB/viHh1mR9L+AZeEBkbewI0U8AOYDyIykWOnFJkN6wsn0NRM2wcvABqdMmS9S90ha4C
nXY5q2B95/YRhMws+Wz96WSZ4dm1w11mMs+3m/sCT5tv60u1WH/44aJfugj03Zxukbu6LbRbh6aS
WZM/wI5oJyyV1XgiY9Tob8O+aVZOkt0VKNAYk5zGQdVowbD1hAm8TeG+Yav/pqP2J+XhuxfF3/AT
rB1MilHE2CJiPNZPCb+++UPxu639ID11HWK/fC4x19NqMy08RhmqRdVBtXEwfQ7IPyAD3FWoTtft
vF4EZ5uv/xsJ8Z2mWrXCeBm0TMDqgAF7VvNLNIG7cWFrzeZwcoMINxaCzHnZnHIVsCyJZ7Sj38zC
ijdBZB/dOv7UgUlqR/+epvVBVPnFN+atadRPCMr2kjqxH5trZRP3kMyvcdK9yrraRJwe8bJyNue4
jY55fKxT7L35GAOEi08ZTUQeg+FDBeHexzVgSZpK3YDttgjJ5WJKv+6zEIcRPiNorIkXYNZ1H7M8
clcOxGJ3Ju6swp1c8KiAfn20ZhKEuhk4kXbIXRuHu6bZA5okNEmlx6JPHpM8e5YW4kRjuYCDjaKd
/RdGAWGsSfSZzoIpMJpOnJbx/Zyn921rvfhyPminuptFSSCbdSkTkxvYajBGFfggmN67A/+kMNuX
yf1u9Z23qlv11JQhgpyUeYv0DCgV9tnnmfOBC/r0VLuGDImcYMdiZFsNpms7bswmfYTcF/KrkTg2
dKeq9c80i1AuvHgJ1OwUr40TqRdn+Chn8M8upHZZPZV5frECLNxltzOGmYsxQG9Sqv+UdvcB24ez
X0wrpja87aTpFhk6mpk2tneNOTIop6iF66GWaZpR6TuqCJ7xNsTHm27CvrqdpdWug9h8qdHReg7c
3yRsIY1QHS9Zce54nal9V8aHTCn0CrwltMhXaTgi7efJdkuHOmz032MNsFDc20PKljt7hM4BKljp
91zSi48jKFhBz9MWTfTBubmXEVsVrRz0scz26M41/kNcsEzn46WClXGqPHWPVeenqMprq6fv4Gjw
eaunuGE8xzgHdWxnH1SIzlpOcYRJRX1C2HqO+57lcPk0HWHDVaiSF4BtzFRYAFaaFY4m94CLR5VP
uLM/ui5oj2WEEseH0gdYbt7G/hYyqt5i8PRXMIIOTRlfHUrwndBkRk7h2bLpKM0tZyRidGbiM3n8
YxBVKyB44wYcBT2QnQ78m9EwToNK6D0r8VYXeKAtRpPhR9I0t5TBJN/E1EhppE/WwAiPnZut0SUj
PXt2Y3SBAxmWIU7irLx7zXODiEdR4o0rPbQTinNYgEPRa/u3xJT11mpt8tPrKtsF0/yB4vkpy7OG
Qb71PdOMEEGi8qkLLsxQUFRod9+XwJoGGW4Lv34BBIOuDdfeOccSgnrXOPLc7eecrEU3iKFes3Vh
AqM/DKbatd3v2FS3kraX8PKDh+WosE2kAdNnpWnSunm86hcLbWuXd3ZEck7iokkIredYRpQtSfBG
s+qTB3ZvjLLa4vUlJsY4FraqjlL0r50bx4cxrHEGuNUGlc05GDSxKi0i/bZnyCJicrMS2olY1ldT
YuPjzq332devlby4IRNp0aV0PSrjUXcpRruY8qE8NdN0p0tCIz0PNF9P0hSELDrIBMPUO28WP51y
wHHh8Kllc7mvjfqsOv1q5bdBwy00FHSfapNnA6XLqej1NVVkjPQ5WeU9OpOsYokwnJ41LmLoa6dX
I10o9/l2hpTE2bW5VxO2a4dtSG0mBO9kcKr9oJ/TIIGhqZFVtKX5aSFoipKSyiIYflYdAQsLRikw
h2dtdddhaNaq56c4XkDCrwK0b7kXVlXaXrVNMJ7G41KL6g3nCXW/1d/3GZG9BUKE0g9exy598Kzo
jBjrPMdUXSHEf2Hl+F2hcq0V9wySUZqMwXUqLQ6RMS2UzEq/972NDRoPAKNtN0CLCQzAaqdHNbtq
7VU3dRneDzrDFdi8VHi91pimuK8Jo5oRQ+DzbT9g13wY07ZC/rzCS+UONVegZmFsFbTxSaH3folF
uvFc70IVfgni5DC3IYkwKX6WFLCUZdApx1/kn0DmsmP71BVf/4xIX6eEuOy5o2Z3i+scWD87Zhbr
cMo+6G0AYhpuptompKHEYxMN1Yuv7TOqPDfHpWuNgquQiQcVCESvNDyG5AwfDmYczWwqzvYS0hBc
RTKAnxidlEM6fUdV2SeYClJhIM+LofoEr2HR6FWfnYZ0wO9UvTIQvJ1q4xuaN04lqJK81x5neuh5
D8isPodGfS/RE82e/BG8RxaHaWOi71aZuE9tC2LeuHf75E2gPQXHyH2gLDDCY/MtYoNHMB6d3XTQ
W3TipOFGvnXIjCKmkkK2Emzi+DWpuDMjy3sK3JKSqt07DftraTF6ErL70ef6pXJtCp7IMqkliRzq
0YMm2DO6pvnmMaY3OuJsZHXf9eM/DESuJoAYQD4HQ5SMOOyS4XR1cCySkpKaeJ7lECAndTYrCsgO
3DBetvGBgZrBKQyXGJqdCoFL6iSkHxXvOdX/6FXsrRNucGOfhzhVtNtwHeKKTcYo9+nIiTmkjyRb
fW1Sc4/ZNl4BLky3heiiU80we+BEdTCD8tGtUpu6PM2QBMGnGiJ2az3FG6u3mlVl0h5EYEjAb/mQ
5wVKwbp8sNPixg98xsiAduJekWCVwiovIqIkkrxe+988hTIrLgEiAyYNKYKLa5l4wCkCZxG2uDdF
wqrCXVxShOV4TKeaMLvi4njlx1gOWApNqvVZFEf6o8xrNTRcj8lw1tQWaaIsqkkb/HA79Nk+bL6V
l911lct5M0BbiPeesbRDttrYUManyYNpaIAbFXHtTWqsxgfuMRYLixMMz120btL2o+/ZYouEjcmS
lLNFa5NFWKpvlZLXyHVu6opfMzDcam/15neM08sq0ydUkxBIgO3mY7RpezqKgM0oEIU8mVH04oB9
ZKps8Wum3G8GeuyVb7trzrCHzBz+YeWHqBHcC+GBGsqYWXBcDOY0OQUGM+2Ajhcumnjm8DXMPPwA
iNAAd+LKVObAIlFg/FjZAdNrdDYlpbBf3Y55Y+zcQGWrhTm4Mxu3ubawg1cdUqqdiIkvjXSwGdsu
2WQjBLOguhky762NRLhBE95EjrcVTtHCDNTzpgYel2IZPDbk2NWkVGLzeoo8SYRIbm5yh6vuGyYq
nKRCaa2FR6t89FEfzERT0UTzctgLFFsGBA9FP5GuF6qf+inlxH9mc9mFTvpoQEDeC3Ox7cydcd84
Puw6EdFtwqolyyebhtY5qkh1mnOLMJGqwQUXu4DzFfdCpIqaU5/8lvRDv9W2LDkMJuFWhoymTT++
MPgr9HBPAe9t7cD5UeczsV59gD8kFA9WKMkvaXgMMKZANe465PCyRGGXzpxvdABRrr7NRcl0eKC7
4FPcMZo7lTozbtjcy/XkTTDTlrOdP93KnPFyzFDnRD1Qbp0WvLCFCE1l0VMvaWAgg3c2gGzING8D
tcpEz2hVgCqzjCOl1WqEwrNSTZu/IlXsaK1CiepDsjvHNkT7Ms3bIXwfkZqfEgHwl3p7HauSEAdv
ns/or+liJCknDs/+DO1CrB05vUdpkRFho8lSMSesLVNxdo1NK+pwn6cdt3DgkEggbXKVuzB9xiHH
hMNOgj2K+O4yahAVSBN90sZLGEoAPThHtBh7GNDWd27mEKcuLHtfYXE+Gg3E14ph4bOu5l2vrBtj
TrOfrEw7uDryMx5rSLl5NVz9PPke1R2to5C/bVkFDW1rZNbjBfZ/vkXuQzhRC2EQONU1E0bykFZ3
Mqint6DSb5793ow/KyCkl/8QTZPqDb++gc/3SQoTrTi78aWvwuwI95WWclLobana6CxptyI5iKBh
+0X1YqnsPgh74h35t9airIzbrxd09OkxTKCPYb9dIQ93nxkdlVv4WPWV8TdNusrhVijmUw6v99LP
0rmz8CEDm0rezHj+MJrZvag4RU6YinGN49e+fL3MsSLpjSI79+Xj1JChAX0FnVk1vzYz58QhV/mT
QbvBrXT36d0h1K6/N0vB6Pgttl89T4ChEjBdg//PoMStj2/ivhu8I2jd6ab2wV7lzRsFGQL93rWe
jVr5h69vE9uq9qB7WQ+7WR5NwSZj2QDaqdRbtYudpjpMbipojzpXc0qqY+GW47X303idt115yacB
PJv0jqiG0K1ib3lvk7MH01EtxwJm1fHKkaa+FBr8p2I7oGVIFT4IOz/EMHVWTmX3Z7THDqtb/t5U
oGsAknQ3Ypb3nnQIDM0xwRXjmFxFMywwxkAwc9Dm1St88Ai2/xb6UFCSJCVANO7LTRZxRm5CHTyV
/vhYzU3+OZkI5XuNKcmqi/nGhEZ9omvaM/8K9Rm3BILXmGgrYOYgfw11J+Osuk/L+Um4LtSCjt0a
D4Ng46rHeOtA5twVFrKb0QiR2o2wQwqLNkRnp9R7sdohqipuYy/u954RQz7TtMi9KvNuu4VfyMgE
+2qBsslrlbcHIfZQyLZBL6dRZJZjtUlqG50Z8vUtzoGCgfiYQPgP5PfOKLIb2/LTm+H/fhVkjXek
6PjPn9t2Oh9zlyVSFWN6TjMs3baZNq8DPc1EtPEPj+lw366RFehzAhJmy7K+wGXq7jC7yEvA4KYP
BeKH7VC1sLn9OQK+Ecq953b7ya1pFoKlmeJwPHL04WmkMcDOj4ht4Y0OwHSeRci2NjImz0LrVfsI
SiOm15w+o3XdZO0dppXyyFNvIoZ5qvy2uJNNScNp4QQH8dMYKMVPioAbF/wypVfcmzWwUemMaE2L
kr9DDLIFknZrcIq6Zi1dWm+k1yptn3n24J/SxSY1Rjdx0vD/ixBYfBela38cJ7K/OVMOIGQCIz7F
bDRnx/uswhFAd+tETz5dQokEhWnVkG/8bkZgPL46omBNd0eCDKEt0S8S+S0E8G1Ym91uNFN1xQNM
6KaY8bklGWxXGBAVDSC+TFz3nzBIzzgQp4Oys+FFj1CpyklOII/n4cVxjHfQsDDupj46QimrN5rz
wPNUkBUp3PbVG4SxrRA173XiZ68IKN1EImc0R7m2nZpQrhg2SyI9HCaWdyg9+95Z7C5WWuT7oOf0
0Xj9tK4ZRmBJmGBkDME25o/OfQPiMJ7gN8a9MV2UzxRH+NOGmVBwsirG60PaHlu7IvFq+XiS8Xtm
j+GdFWV3TeE3N1ZqEG8QuOajzaKxMeqkuAuHa6CQpIFAq/B9wHOaKEoPTO6D+TLJMt8PhoVUfHzx
MD495h1jlABv8mGUdFKUkYwbGviYBgf/thmTfufnhof+ToNuGFKiGAMH3VVnZPdWPZxHFM8cR3Jm
gr66SrajMXoO4Mc9TGiVwCpbn9RFxrOIeH9K1MfYNI39KFMCTBOOM/70UZUbMJmCCfn/MYCaLreZ
o/W5CRdvZmk9mgo5y9w0BwBPeEc7192PNOmPtofyEO2YmPwB3y96Iw+I9GEK5mcPz/nedEd1pm/Q
7+qE+rvElpFq21s75E7Msomurszf/D6xH50pwWJm4HT1PSu7VLrML+O4m8tw6/QAeNtbi1yvuUkv
s2uP+8DovVOupYcLPSdUvBrGO8cv8VS4Lqw+jsiIIje137C2LMfYGkHW/YB5A/nHlDOhyjdWUCEg
RQoUjuxrjmdtHZNWg8+UGknNVNwklfWIvj7Zf5meyhy1jvToWS1+375VzW0IiquwLJppmJlCe6r3
PcEYGG3F4ipllNnOCiW+5BYoUkIdvKDcO/iZmaq6dwvZc+eKnovb0gPwPHpQhh3GbD3lyXJn5wJX
RXG4rphFL24kt0tu8yJWh3GiIz53lJ8yrY9Q+GogpDUNDJTI5kG5SzctQy3UV73DTDsptsPCWLA4
jK1dJbzT17eomI41vMl7xynHi8qq/pqbRXihAblG5OkHZvs69c50DcpquWq+ecGek+4qq0D9oIdo
Y7VIYIyc4Y2cwgFHMZ8wTt9+n4Zdf8YlsQXqE74UBQSZLICZ00V28GKNxk9uRN7oIpMIgnS4gOUy
dxO9vXsfySN4o0m8EBR0rCZz748ouOtUJY9jdDuYBcjvVCHPpItZXTK3z/eQQDk1NGDgQOxD8ASL
+CD8NLgyu35sAm4rKxmnCz2V4ZhS6CBWtOljLLwpDjw77disRAOY11nawc7rSAtsUfKCa+6yF7Mj
/y0c2p1dO7SVRD2esIYbOybWt/5i6qJVZ+8Yl/78Yix1VXOoaUSZTpi8alIdjHGerqrYdIIMPkGb
dMfidonKBTtdjbw/TklF5z+DmVcP8IqdMvAeB5MtLLNK66F3p9sSGB1bFN3sroBKpklnJnVk05vY
LquGeyIuAOfV7adVq+LWsNvDHHK5+vlbYIIUdDW+/H6y3WPUBft6ecjDSUc02Bp1kBCD7zJ9BPh6
nphT3VRwczmKGvIETuwhLamHjIGjpdPTDk+TdnjKPRt0UvQ5N2bziqASnWcHgC1TOH0KF6VYNJ4L
bMcIXtJ237e0FOS44/eyr19sGnzEPtsuSvxcSXx3IgqvX19Fkg+PNocbl9FzK6P8bNIM2SApyT6o
/19pKF0mJn3tJOHwORWCt55OLUttkEA2WGljTk4jFI/HLm8Ud3pKUxa9dZtDb6Vxc1Oldc32MHmw
biA/B6Nsb7pSWzejBOnte4tRjZyCx5BFfe5qJhAOOKqWJu3KJVLkwW0mHCt5B0KoyQiOTgVGiNjP
PsmwuGT+50Cnu/Ba6CUqyEnxWdQxUYgSl4xCw+EHcMrVywvS3xRKRO9iAOFbsCLEqcyz3KN+gQKa
Fp//WU+XRbUNivGYsyKvqgjem4M7ctsp7T7i3oASYUcvmWM4DCfsg2SIt3EnGZwmL46BH+qbzk6K
S1G0iE0QotClrQDrLFIWr/jHTzxnb8+93ui+AaIqiJGJsuopp1sP6d+m9IVqgDx4SC5fL0L6mLcn
zSDZzftL6U+0yhh6vs8lM6u6E/aNKJFH4ap5nzrHfJ+Q0a0VGt60LuH6xl8bYuzsB4R9d2moyBbS
Q/MGXvAlmuL4U+pw79bJflE8PWh4BiTnIAuH+vr49d28uCPHqHj6+g4GNdD45rmsa0Lo66biKJ0T
WkfLgsZxXj11cc5irPCLhfRk7lXrMiRcEFOGt9RMQSqumQyJDcZphpou02izynMve+u5prss6Zxe
vNCdr0OcmNcqdfUaNUW7oa2UMMxPkycnNO+6SMt/CPjZcJDF/Hnvucb0GXe0V2nr7BDd4MetRp+5
bF1zEZaXHEnEeUS4j6WqRh5u1eevr8BdUiREI/Ba/pw4kMJ+d6Ha/US5Z0jrJ+ad7wxA/Tu2Lf/k
h9q/5qJ9BaBnLqQo/zoOYctgt3C2YNHiW2AG6jgPzdO0fKcRAqw82fR7c0Etmcn8gzZg8eJY0+KU
CN1DrKLkNS1BGQE6qW5kGz4DueTwaUBsHw2p3vSUPFNWY+dClhJJ07ifhMnQIEazmHmSt8E8wIew
lhmNf9Zh2j2EQ//NWUTNkawdtIyJef56SZavDLlIhJBOb22vhbk8M6pQVuMcnNy0n+vUiDbTbDqH
L96+EZfkGyJwP6QxsUzTWB19iJtMDj0eoCxzDvhExOXrACFa5ktJWZE47821yzatSFefzPhi9874
MIEPMVscjU0GlsqM2vskbZNDrON4b/qkSadj8Zk7iEQniB33OnJeB4aBKzE68n2c0k3SRlBP/EKc
KsvuN2QaOe+jyBGkDd29mIRz03MfMNLQ/dJwIxtRorf1mim4xm6/NpkF3n69ZJrzvxt7tDx7459E
ecSC5aK7h1pXbVotbrkDLxSq041ZJXT3SJD5ZjLoNlP6dEkC/fGrNM1bBfyByBVjhmVlmNYJHUm2
0P/p9GfTu+rqv6SJOET6/SvSAfGYck1BooPj8Kp+CUhzh7xPu6SmZvVFe5jKrL/zltugG9uH3kzb
B6Pzu70R6WOQWh/w2Q+qSftjlOfJmXH6fboc9EhdFAzE+Nj+37eFWfQc4MsfeXlSlSc/y6HyNo47
uWdZJ95tppl9wi12jmPOdL/1ygQjSJBcv74yO4/iO3J4RO2qPxlzzPEijy8eZ78HCszvNZvqPio6
bwPhAoih6J589PXAr3J95yuYYiGUxXVmPCfoKTNWbyNvBn+t5bltI/u5R4O2tZjmCVaIax6X9iYd
Y735c2bGr4ke0pa2UEJSbUqoH+YSyvdfaU1DPfth7AAzgDaoD47sTp4nftIQMLB94Gj880+zfg2H
4scp2yRqkPrY1dr8JRyqwzrMAYIYtBw/yXf49StHJ+33osLCFEG+f5gGL9yHsv0oWwTIjg3zciIz
vSqDV6YSgb6bGeueykrYx0im38skRaMQpN4xdkjYsbzKuS/nMVkqjb8EW7m/5hNKWyntKBcKjGUr
8ysm9b8vVZwNitFAv/ZacRm4OCdOziFRbHcUxYB3Us/mdM/nZRs7rp0N1bV8nYqiu07M8OaYTS4b
Zb3OIBfgKKiNnXQdseVU7iNyuZtS03n33aralAQabauUWFFf9slRguQLwjHaq7D6aTbMQhxEwuRZ
G9Y68w06qA17T+HKmUYCiWRx1ZyNufSIt2s8FFn2RVrKf3HtepsW7i7K6P3aNGi2VJE7b/AHGq74
LLtqqZNLKM4lllfOCKazyxrTZ2wSX6VwdlYYmtfImsrdEMN5rQv8mqaXEpZQ9RjzBdb5P98tKLN/
e/ZpITMR1460TVP8GqiZCFBHwsboYbvixuaF1lPg0Srpot2ISw9nKiVqBwvv1gISdzDbifoEa1KW
6wYlYL6h81Q9KNK09n5ZMWtMGQ32FWfSpmLhK8epv2tBm6MGQXAZpPNrreJ5lRMjsOlyBixgc90T
pW17pdOmnwIR02FGTeoCHMY8Xdx2bZsfnbqO9igLveemKR/BVXXfU/STFs2x5KaZY/GGCjrCcFml
3yxEdBZold5Zugh+Y1yniTaDDq1z02fMqpeAPA+n2VbAHb7DAnhrtYG9ou3CsbrxzYdYOOJ2RHNR
1ptQN7AGC/MMeBmSqxUYJz2Xxqm3pwAqDu3EYdCMvgztnVyjM4/ZEA24CbJlQEZe1zZq7HkD8aF+
wHtXb2YMErZvClDmWXtD6C8qmEigasDUmhZ3ltlcQh2Vz6LzxUNbu2vaffrY2+iFMF3cMrOLnu3K
qI6WFaZ08E70c8Y9mTnUP6E9HCCFyO0QMJ7wDLNk38cEGLBmPEb2iJTCDCXZA3yFPKm7ZSfWKw4R
B0Pr/AxOrT3/+Q6TS2BRkU5BkS/BssqSrm1LIVwWPtNz5FdS4H8906Vtiw7BOQTpzHyCTSy+Dnzb
Bq4XBwwcu91QH2xAuBgDCTxMQNquWo5o27ir/HVnB+qmMJxrBLMumrK3YEYIrudPUBrTkhUUqeww
Yl+/TK2xgZnDHIJgmLw1/duRZJLMlN3FiF5t4Xt3OOztrvK4YOZilYekFcrI+mhigBXqBBXnzXCg
effao/kCKZ7xcRBu/3w9nH9HPX9djyUkl4hDE/C6Nn9JPzXJ64E+jFrRq4CABtKbTsbQ41GSylgP
wfDmCWQqftgNWFbB29loCW+Qyp5d2M0XxaU+VKIb6Jv3r2EaTGjsTHmDhDfemARYgSG0/mnxD0Ci
BIwxbpyQj9lppvKpd0+m7b5g6DCwzLPzRKZ4jje0MsUODJgB6vXOn8EqxWl5H5s87IbArVaFKv3E
pAhVKiFeoUrUQxC9Y5Rzj77nRVhyRXyTyPA0mjL/GYtObwxGXn8J0f1a+3+5j6hTLNYq01Nctl+K
FA6qsfD9pMCCwkye9anBwRwUH1WzJGAtRwBnyPxjKsyzxTp/5aB1Kj4HAO8J6plYr12oJfQhdf7M
A/tPEb/HFLFW6Lwgp7DWQ7/LuxyKQiv0ip4pnljle+tSaWujSQs6uQNOmsacyOfOHB/xCLZmr3t3
6gYddkFu09STZSZ4gxTSH5G7RFFgHEsjjhJ1yzIH8mg7iR4bfw+YyqdzwHTOzvZe5Fl7X+hlCOV+
K2K7uwgr3diSiaBpuvkLR447IxHlnW8L2Gr5BeNQ89D10U3J0X395/tT/JrvRZ3CMm8Jz0RZBeBk
KRb/63lNEDqacghI5jaj/jL2KjrWCX7pNvHOeRVhn5NhxuwatCgg3nMRTMOla9VnWsSw3CNV34u0
jtZ+kTBvxC4BuXtwD6iH/5rz+L+9UwLSloIVSCzF1b/fKTMCxh1YRXEJhCPwm5C2VLjOvFg8+ar8
HJiNXLoqVlt6G/YWN+6xJobm1pvNRzd3u20x9CntnPgD4ynTnC5jUlz59l/Kv9+Ka66ntizWP207
pnSXsMr/up5+hlXNb5tiHc0glUyHUKCEpOZN0JClGeKEWJcZPq6/fIpLlffvp4VOm2Np6k3+E9Yv
q0yZt7Ke4GXws6q9Pxch51KaH5BQOkl4DgxZgtf7tITFAggunyfrKEfnHZoVuNfGsOhdYNr8y5v6
femTMK08z+EdSVPJX0JU+7ioa2sCrBG77bFTVXdNgOYfA5pD24lYkUMouvFYpnGL/FUeh6l7/ss7
+K04dtmOPFc4jmVrTaTrvz+MtjVhZNKfXKcxlkcP8jW2Nh+iBz9KIqnaF9Kh9Zn0RxoobJvh+Mp5
89C7xL2QLmb/5WFzlo/hl4/J474wtauUJ7T65WHTHYoYK43IUwm7a+j21T5PuhifVqre0xowPlKY
o5lH2ZU26BPsQvEKBhZ6eSyda2LM6gTI9dXN+vTIGUbQikjCnUuqjMuw/AybIWSe50EAdhrRbVsR
+Xdj/yKccEg4a9v2kYIP1h2DUMd/aJ3c+KmrK3aB8IX4trfZGsFXLAk2HMAMmMpxehmH7q1cWpxf
L54C+5K5DinX8Awfat1423gO71I6Bzc2MVqr3Byjt9lG8mg03XD+arl/vRhR+4/UmX8Y7Ca4/OVz
/v2hcwUlDfssxyFOQb/c/k5iRzibECoE+ZAvWZNbe7SbF40o6AjQfd7gwO5XVlV6l4K0c38as0dr
GSvrMKdJ8sYZIpR+BchNi6vukm9/fn/274+nK1xtaZhbtlZsa/++D428hGQ1cySocBdctSruZ7Pp
tuFYwY8dOwYSbR5s6kj/oGvV7fQS7D00NRKRJXhoLJ1+63bUJjrr/dsiWEz3lO9fL9CoUfxOZnH4
+rYtXiKQibaFfJ/o7uAh0O91ZrMfjdDnYK95x6ikU5fJObpRpjpTnOgbuod/udXFb8dg17UtoQlI
FRzz9K91oMtxyaQPETHMyk4sEPGt61fedYDkHN9N+LIOflCQbN74N9CwjsQoNWd7+WujmD8x8L5h
aeFMO6b3f/ksfi9QXXY65bqoJSVO/l+yVEEwQC3Afb7umCZcDaPxgKajQ7ZJt+HptLZGKMcLj+R8
9ABabSpanm3+bmawgggvKS/hPM2XbjDtG9Q0OVDMSK5rV8srKCPnuozt6YQpf5dT6Wd5D9RoHj/i
rp+3LhZQ2iiR8zA2CusqUOINOBDYMQpyasvE7c+/6/+yubuOY1NB2Y5NZtyv6aJVLWXDlCVaK8td
E4FHo7q10KVZyrhF5r0bu9p7CCton+gcz2NohABl3pLM3nRR2VyIWbNvhrHFG5EhdEHAQjqriPTt
n9+m9ftHoix6ABRjindLtffvxyMLESxxVy7x8RhJqB2ox+upfZl95lQZeRrBVFj3DFjEfRpnHPyL
ZKNYlFZ14j9SHNEjKgoo/jpx6GnBuJHTfOwg0YI25sXhQEYTV6Le8Ihf+fOb/4o2//eazgPNacdm
Xef0I39Ze4zIIAi8mRC/07UGNYskvOvGp9ZT8oLB6QeGI/AuCBrTmug8TvzimkcVId0xrs4/vxf7
94eOAwHzXXY7abKn/3ohE5l4QrbAm+prhlR6VaTe9DIE6B88xxmAfGNxNIr01GiR3vaBVme4rS+m
79FjjSPrklTaufc6AUREBT8A5hhHN6+XvOlw3loiBSZXdZevvDlz5hkqLPcdhu0l6znQhaqP3tLO
JOPOhiKSVM54yTL3HYisunZlDXMWneDOJAdxF6QNI6L/j1+fnZV7Xi8WBvOX2gvfWZJWdZaua0v/
M8+OuhJV7B84MAvoLtKAh+iVuxoAxL1XWJJk0bF/FS5TFb9zon1Rhkz063JJAkdP2Yf60XAmBvLO
O3FO6TWhNbJujAik1PLtEBXqFCV29+AK5I2zmalLpp36UKeoIYPGKtUW9vqWo30oxaci82KYzItE
S14g1pV/6QSq3+tjSmPWNuurnKfs+fdTNPF2Qpjw+drv/oewM1uO28i26BchAvPwyioUUHMVJ1F6
QchyG/OYmL/+LkC+3RbpEMOnESQlu1lTIvOcvdcGHDlX17S2wjdsVNlJy0Ho29zdvMCAlMVLN27U
qnwDw9Se5blEYyIyEq4i8hTaMYnfnF6gBzKyc7S0y7LJwUMAqtuQsCmmBEFiBYl9Hux41NtghokY
dy9DiVhMVEScqRsWWZcUEgD+gaaijg2J1soV517gRNgaVmVdhBRWB8IzQrBRnfyk57hygbeOu3Aw
WHRbu7iEekuPA1SATPqGJELtFX/TV6LGn3stIDEGn9pDXQqBNlJp7rFVVb6N2m7oxOJ+E8+anFr7
FLLZTu1S4zBBTLDKSPtaaYHpmWlHdsuU55zFIoaRTAbdJErF3sgXDK5LZP3s8gRGYD6cHhfLYL46
sd1Df1DmJ0Wq9C1eftP7/Vv435ZC0+LmTedYo+muLzuJfxwfuiklgFGVYe0SUWlUgXkv+uZPucDQ
VyC48VLjls9q5YlkTLGFEmGgj+odkpr2YjOg64rmgGU1eBxh50Nodm4ZQUXH0kauN+DAWr+j4Tg/
/P73/pcdjoU31LFxyGqq9WFnC1YTM34HFVEDfNzgQ9DGetNNInRTuQLLyEvhF4Ar90pp7KMIyoMQ
THMEMNqNLJnOcfnWWl7HtA/+E9gDUo52ItGrUck4x+y3SaYOQZNKHkMvt5YXaPjEGGWw5+Pd3mJm
PSqhnd6YAQ9LxOyIPUD9psXZzJRCGIdGx7ny+wdtfGimLtt4WZe5u6oc+db+9j9eLEZHU67HYD4d
mXDsAXbDMSYR+KGfws4VRAXuGZ8lZzugdWIP0X3sdSy6jfXIZEferhEz1ZJ4Cqknhh0PT5241GRj
D6Q2x5zZjoWDRqFssTVvwD3HrimX6Xk2sHC2+BQtV02bZD+Myh96pAr6R6EgQmkDBYC898gXY84I
BBzegfdyva/7vkZpaglvmgLyFhpZZUcCQceJ2FGackRUl93fHWNTkYr4pvU+Mhn5i0QviW4b/i1E
nd0n7/f17vju7mmrsCxt3VDZH2vvTkRGLyDW2EWxMZNY4w5CsoKs5HBzIxHd4oKm4UArAGj7AH9H
SrsnRD8JOfB98Th3s/owhdXkO1If3wcV25KCOpizSYp1rkksmkDkL+wmcpd3ejmUR1VNkQr0ffJi
N02yk21nPvY9UBKnVkoFfpkS7cqQ4fN6jMHI6bhDUKiwgh17qwQYvNf2clPrpY9a8vv63ZCoDgGn
Qb3JrSVzo5EVn4AH/FtL4yiEyvXZh+1f9kuORX9Vd0wNKK36bpFIHHSOzMQhGBC8gyb3pStbnBkq
4oT126KsfCMOu1vtDKzqkm24EvjcvVnlpmvSiveLHlxbBmf/GzZlvZHxZpfAP7J9Zg3mJTTS4RrO
RzrGkAmYwNPLLW9DPIV4SRq3TAClIfAf9+FMbksiW0h8tE8epPLx7M7mXLWZDhmWbuvvz3R9YJpF
lWroOyp99qI0G/ZmbL5NRvmVN8fPz4elT49x2Y9bHVjQMTSD8RBYEGjwc8+f7KU/DtpMGNAOZgZ2
qtgC3zckR6msY9YnzgBS5rGbKp+UJIqv+ow9XkQIrRKt8fVxko9RXn+tDO3csyq8Sd14Cubureum
U2OOOndlR98afU1kq6ojeKBxyNhyIj+XwHMx/AeikP3tk4VqeUP8+imzFZONAU+kYXLsebdHNQmy
wzM54bHvYHajzLJ3gOEfp3oAjBtl0WUiOflSkNj882KEzQD2tKo3I1gonAlEm0YgFayrqmnNFx5p
f6gRhcE04ttYMzAbzg6gyGMb6sD3ienemUlhPc/gYSvgeE9yRsrNGEj1xZSUr03QGo8tgTIPtdNk
V+duIEX+wk6+3JmqquBgmdutaPm4I2omrTXM8bI4z2QQDJe4LCYvk77UWV/uQyjvm1QTJnurqttU
hd2CFJXMe0qqbhi3hNMzbv9k0TI/brMZolnLs8n7wcIN+utNejTMphqRjaELBjkMgmNBm0oH+h/S
TQdj4cqRpW+SQgfK3uCQYlkTxzWrREAK9YIJT25n6ThB5TrypwTU+9KMkOY2vmnzLZPASUtKH7MW
mX/nYsaZmZ9yoz+SiSV+RmUiG2arJZE0WLKXPv7vMmnFQAzovWMU8KDl+fC1TZjU1RaelHaI7Zc2
4SyKheerFUNpImPuO6MW+g9anz3WA5hp8jcwtiMaSkDyHWGK15sMGZInaQ5ArD506APb5xHdfpJa
rSs3neamqo3luoqKHcdI9Qzpm1WB3ZuImSpO9dMMfpbIW2AOn6wU2r+sFAySVRPxlEan7/2IxZaK
AC0Hy6G9mConLcGh1qn9RYvH3u2tSb2jPYJE4HYmrjlQMFU31EepIuRB4uUC1aTMfjDhNplT4Mjt
QHSapbiqPoLiJF8Wz7Ejn/j/zbdRU4ldOanR3YISYjRzchUqSyHK5vCJoAcokqiiRWnBjJihooJJ
/azX9bGHuPSQDP6xDRbI9zvEtCUMMcfXgOLYye6mLf5Ictv6Wi/6kSh1rENexYvbM93zNoNsidT7
0NidOFjawyg6NNZaF5GO01nu71cZ8+Ntibu4wy/HXQlqqvHuAELfHo4RuVObeki8qMfpJVppfDSI
UD5KPYw9yH+P649Cq4IqGpvkG2WCnUUcnqXKVMj2zrSrHKrXERwCMSvxTbH1vyqkVbCPM3OXMsB7
UJhtPzTcvA51ZUGiTYJznbbKgzZLzrWXlfI8YtTfRHM+f6epeiCxLntVB0n2WwL9HgI7/05Y73jX
louVmt+gfUZEbAyvqRz9QJNaXA3SAIg8ZDSUBVsSvEhFqgRaysJ+aUhxOJB/0LiRqZR+MfQNmlI7
PJdxGzxkQvayqlzOz133jUlofIEytq8SEwlbeJWU8JMjP22GD2u7o5iWofNMIOox37/7+RAO3KMB
94ip6X0cUJzHmmiSzg08qTBWz3bqFKccI4BNCImrz9K0t8YSrLoeD8aDzGFW1W9dPwB0rmvNH+ct
JjGodEVv7hSi/P7UauU7C/bILh5zyFyFaDTtRoWR1FVPQ7p1ZjBDo9xpL4WJ4ynqHPlPbSC7G8j/
xulkGgYmIieFCcDGXIwEOUg1z2713M1U3AFVXyueqHOs5+NYPQqePvqBuJtCOCLkb/jKHDAuTmci
GgsdQlQLXf7E2H3JjRnuApkr/gcL54YciK3WOT9qh91cUjX6fQiYCdfaSQ7B+D10/fKJiCEKpRFQ
lDmWJ06jyJ6CvgzOJVlDCGf/MPPUBHltGI8OFkUmxzOs78kvjU6m80oEMWNceDUd+pJztvg5AAda
D2R709rtEscrmdMi+jQW04y6ie1Ex0Yrw/OCLYXLsIldAefxxhho2OXETB1SGLo5ajmIpVzMSAb9
KzOPVkTLjAqL+6vdFW9TGyhnDLsxw0vReTmr+Makj3gl7xWNZqnyH2vUgwFLn8WrTYCVJ9liU0Le
AqgHjuOcbuNMKQ7dnELLFHK966vJ8EYsEJ6eK/FFLWqfN5tz0pZLvES0jzpvBS0rpkPcGP1zIfmm
jK9gBJH5zITkD6uj56V3ftex4xn+exGy8vb75eVfNmCOyj/GcteVUfW/2/XKaaMmojc5VubamfRx
WCFtZhHDMpKcKgjDMpJufEVs90yWLNDkCQ2PVNd/leyz7jpBM9tZQNkyjOIlDrUDoozqDwAuRPFi
oTWC11aF376cuvRK/2THsM7fft2AMQ9hGEhzTud8bL373ZNgXGwCldjkzGB3tsSbpmoWkQw7hW2X
sHQrbCWWoOL+MenHiU27iLC1FQ56KBMnCTegjvzDbUEgCzN/K8PwiOw+Xr6SwkFi5VEyX63U7FwX
Iyzz3kLmNE6MsPPH378Qyr9szR2LljJbc46/H8dqqG4NhW4sr0QUT2dbm5R9EDEExlsQbUbHLvZN
oTd3mi0yNBA4hJhj9z2KlUs+KYfOSa271tfJZWRuuCEmZGbWlEY2exWCVxdWUON879L2MYr6+YIm
fH42M45XtkkcNP/lq5xE2pHsFe2YwoB6aBH5YeHhWzOo/gPWpDiaeW26kRR33hyVf1lYsG+NfGlk
iIt1VWCOGsNTMKn5LZkbVnhEUUhhMQXYivoHB+bdLEnmV2N8Hbpi9I1a2DtNMhPIEL1XyInwYzUl
yW8QbqsDwmGqmV+Jg9QwvVnQRHHjwaEaaLFCb6p9IDedq9oCJTjCxb2IVDyIaA9K5KAkRMX9rZht
DbZ9KLFzVPKtVjvKk7WVu356Upav675oUYCUpyqfM+6SyEAI6EwPRJ8UT2MNHIC4K/RkUr4EWOgu
8ST9l2IxNDGAOKboyF2ngQJUSjpn2fLPiEH0hZCt6ZTh2d/kcbEAyp3GnYnl29JaVI80/m4zHnQP
GdGIEUIhFUmbx+/Q4h/6wUAcMEUSGRgDEw0p6sAEWsmLLoB6/v7d9lGtaqFN4AxoySpHXtt+/9GJ
6zKrVehQutr0+6GATzFqX2qY6NssLcLaw544eJNTZ75ipRPjmz57UxbUVatinixHOsApiISH0gAQ
PRRD/j1F+yijXvoRNsYxQ3j4l2RD7kkq0Fe4pVgUj6IKJ0KAR2SxrLNbwAKdL8r4xcDA/hVx1/jA
aM64kOet3o20uln5Bb7IfJAZHaMEWb6M6nY+6FlgwnWRaVEZCcldgqa8Q//VAwVVeUVuErxt1iMr
byZfRS1mQnoC55tmLM7M2QBxTxbIzJv+YA+BdiixcRUPMmlNn2zenA+9LJ5mmgpM7RCZLIPUX880
EfizpLO4YZdd+UK/ON9JVi9cg64XTZZiOCktCYhl2b91ctMzqR7n03qJyghLVnTv1duo3kSzXLvm
1oc3WblSDkFVynW41PpBhFdLuTjKJcR0eRMmzAgWsQgigQFHrV7wAQfHM6PvUiTBbwKC4xpt0/yF
wfAY5A42nig1aa9L+o2//b2vO6TTRTVsk5op1lKm8qhFT3q7lLqWZTyl+TPVT89x/hxKf9fcvATB
s9Bfxual1l+K7JUq9Zd8eqWS7LWR8DZAIvtSSK8URI0Hqcn7gYgkGIYOpIe7E5UeUVbOtzxH3Yix
7c3Us2iHNad97j5t+6jyh3OnxSEDwSxqWVVFV/GuWaYYKk2IFG27YiKQPJAKjpcOouSQH0fnoPEk
6UeuLWjq+BRgLiNnSpyEdCKdyzgSN9hUZzEvNTpns7jQY6d0+xIUl75Aani1bYxEV2rGKOpcK+da
l7eGbfV8G9ea55sdLFXV9yDgZYDHd2/5WrmHzCXcjOfk2YTjAtUtfxZtru/VNDxJeKsgL5v1Pqys
6BqWKRp4Q/FKdS/RkDvIC+zuIPUHi9T5AFYi7/mlIsJJnEOQHSk7O6YouQmJ0I9mTbj4KQxOlbyU
RjhFcVaKMyisCZIVhsrsQgHTVbNLZ16EN2hHJ73W5mXqr1Z6rczr0F8LAifNa5rdqDi7JcOttJaK
hltu3VLr1uZ3yhzvTX7Xx6XIt2tVVx3vmXOXx7tZPibOvVV69egQ15F2Gj3WRYLKakM4ng12P5WS
nlgkgwXJkkMPokt6VyUUGWHXDB4OC/JKH43iUVtLKR6pwIJc9mhbd95lKP0wk+rWXU/v2bCUnP5d
hXH7WZlxc2JSZm7Weo3aqxbfJHHVNRLBrjge8/iatpc0vsbthQpbTseXTj+33Zlr1Z1FuhSGHARU
5nDS18pgkjlH2oNU2hzj5hjFR4bExXAYikM2HByigZJPZOEfVTLooVANKDT/OEo67/0JeQg7rIl0
ZJ1qVD5FZWq7fSsP7oiJ42mauuYSCIeHkxlPTNCJIVs0f83QdQRP6ATD01NRUFwc1x+tFwKAtLOu
HePJcEiBt5CLQ70gwa6f75Fji4vUdbtaQaQdTbARM8gxAETK6Vskmo2ppPaXpGGAwScz3q1GpOXn
Vg6Kfmpt0+fQG//8+zIb68gUhxDl5S4FXPygW1V/XS8FNr1r3Ouh16rCfJjKt5md5qXR6uyGAQwP
TPrD1OvsSzeKZi/yT4QPH/fPy5AdjZipoWbWmNO8W+EFmb+IvcuNMRvPSZo4CIbmnb7g0OKBo6s8
gYWZmxr/U3GJil5whifnZCKFa8zHJ9U0XmzDSO/Y3WKDA66Wdq5edQasY7heI4DiK7o8UovLT+5N
yrKu/bJ75jdHDK6gImHg8eGIa9MJLrt8hPLTRZ3Xzg13yUZ9ybCvuLqOjSPNK/NGRgvwZCd8NVCj
g+Ggt2n1eUujpyfwd4nVtlR8XG3aHOolSeD3+xT14w2UERBtGQAPuAzs98OgxJonThTAjtoJhHBp
YnAxQjv0OxluDlwa6zJ1dOHYI7uDXCSgS8ppky5sadgkEkmFb0adN96gdDq0mZ68hSE/JQ7qdHUK
vgKuubbl/Nn85aNMh6eWxhm6QSYJ6KDfKQaYLYWzaLR8k8hNgBcNfKBtkIsgtIz4PXibGwavw95o
j4WA5mbWk2fUOjrQ3JpOhS35DSJ+LDcdMcsD98XfP6kfBSz8emxMdCTUKKg/DAFm7NAETMJti7qg
egH+TbTW0CS0DILB1YWGHJmj3zkwiTTEJHZReyaLiVAZL9rTNznugD0G9PRK3WS8CyrDdwybbueo
fnLC+9iE5Dd1FtUFt+1VhPnu05WTejU28D2jaVliaxTIjkCZZ6VGgzNNb7IH25rzXaO0KnI0AqTw
VOHh72GRzuqyfiNTWIZPyratenxvEZGsjTNZZ0VXlzGMDUKk61EoRLkiuzmynEuYE7idysYEfUd6
4JBlv9LCYUStBMqTqSfatp8Yc6lS7BCFYRQ7K+KI8slL9C/vew3JP3JDBtY6p8JfH7icV3RO0dFt
6GP3x65MbKIuWxqv8kMeaz8SxMI7bMn4e3rXCHi0dgY+6/e/hPkvK4TGosYOCBXRR6FThozLzpR8
AWpEO1kltAZCvd8azZKaUoUH2J60pDli0jck2w9L6A4lTfJCFsSPiLjhPyFNHATxIychw50cOOHS
EYZ6qrb6HyWZK3dEffV1aZw88EGSj2OIXGlq8uEJrDYK73bL+lm5lU7bKxLTCTdzdXHCjiDFHG/7
tLRL2qojUwJKcprhfIhqfBvwmve23co3LdOcZ6mukgcN4Tsu6SR4tiwGL0Jzyv36p7rcJm4XPCRt
gWjLCkhPxBjuszYmfkieyDYYNes6R9IplKv61cIuo+SRvCTM0KOLlUe0MedBhrQ4yXntIyRxHs3a
nJDnklj3+xcEw8fHNdtgVgMTgs6Hpb9vU0Oj7ToaThXoM8Qoc+icbR393/pVpXd3U2PbulTWIw/c
kzFIje1SXbaf233v+KPj895pdyqR4u1Sg+Y5gTdpS7F3gplKXgPHFuw0FWl7CioOuAvKfaLhTNbb
17E6/iw5PGrawVgrJeSuP6BKpOJgrylLGcqeUJ6pxebmL+paxaeC1g873w5oDhMK742aN2uEMHmm
8HThEdpYWh4JijNSGA7ysY/f1Rj9+EfRA3wkRWlPtdE+MPbzuG/ig22AID2Y9UGvD/184HiY20ul
VHeMsmNMulJ3HMJTph0phLI/q55PWrVUOZ/y+WRBZyEXFCpJfqbAkyTQ8D55Cdf9wLu7ro1Ckzsv
C9syP/z1g12IpKomKLQoNsV4dYC/XGrlEKE6wxqGoyphlHKnU455rbT/Er22Sztw51EQpyd8p+Uh
MTNyusI2fkqCP/Wozs/0U/Pz+pWUZdMxVC1u5EF6MMv4q4R358kkB2wbWa38OE+Gtq3JZPFrdhT3
6oR7sXhAvvgFr1x9K0urvk3Cqf0opiNsZUN9C0P9Lk+gvHVnSQy1O5PgNvEjSar52saSfEMAET1Y
TqV/xciWbasiQy2Uc56a43m0t/Q+9IeWBwtqC0JhqvtW0b6oYGvP+LCtc2K1FogY3dzljQPHAQEi
vD3je2JiMlWxGGw10sgfVuWGgq33gSN7eyeS/C8CtZ1bkjcoFpdmdYnlDutpYSAyBxYterXw9Xsm
k3eN9bKQPKJyxcZsUwsmoSNANMBbELGq7TBBwi3r8e6mWl/elFx6bWcz/xHb1Q/UvtDD1ICn5LOt
o/xhyIDHlLE3txrDxtawiiD/oXQBoCXpea4QvUMGn+yFCfF1vsIiUvsILkS8b0kQAgIU7+1pqWDa
V9YeE7udHLBaj+Iwi0MRHIRyAMheF8d+OIqCUyteyG2WnObhiNOXqkg4S069erLFUnV4ntUTVdXn
LlyqQbC+Vl+zmC01raUtkPmzFZzV9eoERCad8+oCdEtyHhTwJ9Ulkc6UqC6xgh7xMlSXSjpTzVqt
dKZ6jm4mwUKu4O+sNShnaiLOLzoj3tSjsxmdtWa5ZvopWK/MOChHgSvTVObdIqf762Ql8qZ2RHnP
Cf4ifHpKnoj4VB8A8am32ai+VBocr2NBL7M6deHJqU4WX8wnA5Gxc+JDL9knZy01P8trjcPyie+H
pdqB89pSwjyP6YXP1xIOZJ5z89yml2QAW0ma8LlIL7F5Dk2wKkvdkS7axtlcS0ouS97lsFH6s2qc
5/48rjUZZ83iln3usr9rtE5UnZ3JYWitExJpFZV0uVRUnqbgSA3BMVOWCpqj3RytmEBaaAgHjUMj
Z8W18vIwA/2X9il+Y21vdHsCj+Iv6FSodQvqz6y5uPw6v4IQyt1a83TNQ7b02S1qOfD8usBpssJt
zsL1wJ79vUR9lOfeSNSOk5xpSVts23sam/IpIZZqrQiuAUFtGLUWD95SJMyE+VJj4M0BsQBeqXnR
sBQmawmfdeylkNTkpcx21xS7qd5pJN9uTW2naztIXD9LZCCHyHyGT+aRwm6ZXh37BrKdyieKuADu
aKDf8uMIUeZSUfV3IaGj0JG3xt6MDvjwCj1xdsMsAZFVa9gUhbKnKmUP8Tpt93G7Dx0/IqKXh4Mq
F+xL61eKP3FHzfwh8Kgp8DLubJoX8kDKpYLIAwlHCXlntDsyTqDgxQRD7yiDB8LD0nbY5n5WJzxq
5l7II5oVZhL24DzDoI7sT88sbOj+5YVjr2nonLYsVJLv9Be1Yva6RAAdMTB0oDcTrBKytMGChlsI
D5RWb0M0nco2HhhmbokdCFlKQ/iZbpe7A2Bp4U65S3+TUnR3FK6mL2WsZbEx091UcvO1SqJ5AZmt
RepVx9oguRZEbQk+k0syHtUYbmuwDXd7Y6mRb1vyB2hcuAPjDcTTgKE5rRZuhIwP7BxJtyQaa1uK
fTo1ir+rj7cUFDdH36jOppaZ4QCB3iiwo9YKIbqHSzEPkqqtnW5bealmrUoiFXAbpG5BBm2KxW2p
uXYHGigc00mgGFzybGhiUZPtAqWt+CFUYdsVaynMP2IEJO6if7Bdig4MFa8V2i4ee0pbi7Rw1IMt
xCkXfinJiJSauD0imMSdEtchadbZlkiepm2ub6GwaBPSnm1WbmNy+5JtErBlIId3k0PaWVJdNoDq
swl78AabdeDbhEgQZMjrGm7nbKvXWzDhKHYTWO/KFoARkFkVLpy11UOXZBZqXovpzCTc4jVFdy7o
E7jE2DJ30yaXA1PGKzjxFLmhQZbOUnjcF5s7Lxkvt7FUvVYxu8IAW+52hivapdqZzFAXCquy1sS0
DWdv7Lb2No5dsDyhtpRCuuC4HQQjq21bbPsCU8UWUQiUWVtHmbhp5OW66L+m5VpY6CBINN46bNdT
okW3Sb+UkLc1oWrGUqXEH/G23FqpS028oMNyHSjVbQa3W68jr6PKbwLhkd9qqWYt2lcxLzpNLNsF
skQl/E1QWoStxztTcXXFdSxX6V0LzFvvygo7KFys7lAt1a01J67tbEFKIoEu9G2mb/VpS7J5224b
AqDZv/G68uoGuMw2yp7uB2biTt44/SfdgVUC+G4B1x2kP6aBt5qOlvrrDrWaqiwHn4tKLVBx8epy
9IQ3PHoKGs3thyH3yTiIEJzZsovxhO2JULQ3ybqHyDCCgN1Xps13hoOlZ8vZfkA656V9yDYVkhjS
9Oj6v0uGH2JjWW+O9ZZ2b3nHf+ZtDt/q7k0J37S1yAADf7oSUL9I2RdTf+3mL1rzautLBfqrxdfB
CxVNL84hi+7J9CKyl2x6AWJr6c+UEAwOnqPwOQmf7fkJE6BRPFlr2dZjNCyVDI+afhfpo6HfS410
HEDHVZmTuRyb9lM6SURllMF/EjMuXsg99Bv0ezckKkijujbZZPiYH39/K/2Xji3CK8boDuZXnd7X
uy6S3AvAmsHS8Sqsq15h5VovU0beTJkh9SkHBM7jpL7KlUmiZmsox7pOvjYOCzQhL9p2YIckK6Al
BalNJMukydsE+GVrk1C2z2J0KtDMG1VTdkYA4zwpl/TAMpfvXTazFXPSY26M8n39keDbBwvmJKmu
kcMwwSbXRELRZdmx/TSNo/HQcgrOguSVhHXjSGjYPy+xsi2WMPe5Vh56dWAfSsItRonw0LSS/Wx3
5KZmfcMaAjVtC1bWN0SVvzSouz95g1sf2xrMTHDzMoJHNcBY7tc3+GiqQSo3M2/w2uY+t4g0S0tM
ewI/qdHZ58p+dtifLMW+5WeFUH8dvE5LsXWh2LcE2XJl30Lp9ra7sHmR+r93LqgAY2vHzoXSycVZ
dy5sXpJ02b+wb4nGv/ctfbBj39Ku9XPfwtal5AAc+93oa9WyaaEyw0+oah+uW5cg/HvTsvjfILDG
xbSDNQityYpO66WUEMAGbt0hr7Mn6doBAjv//l1qfWxJaPQSF5EgBikHm8yvz2ZKtHYLGrIiEwsE
SUZL9SSQ7p4m+9ajCAR1V01vcTMj3LV6LySMBXKzPR/XS9dkjEGSdNjU8Nn8xo4HfELozESm6t9b
VdlUQD+3+lx2nsWIh6EnZkY+D39G2YLF+u+P1p83TRNsSsDJ7voHBBX+NaoTYSJJvBNOAXO/I9/D
JrD6WPCy4U2eUOq/OQCZN3kyvjph8qMURuLOyRQ8dYNKgkY8M20wBvsQQnlhBG3eehUJTJrIxYta
SPqx65c83qYoXmSkoGf7hynoj5W1k34js/h70E35j7ENTj19+JcGZcFK3KgKNF2SM1u+E6vIfFv1
RRFqfXdE0fxlyLX8kOooBFIDVjkCO+FWbV49//6lg570ccuH5ATNrcwryBH03Wsn02SUCLOvNoOi
VrSjdRplllpeMUV0pTszAnC2tcnez2Ur35Bsv1Y+kqXqYlKmGsby57jGPbibh92I9Epbqh92jrOz
UwxBnuXsSPTSUxS6ntZ49rRUZnrJWkPkd2tJBjtkn2LQRLz2MPhG6WtricFHFIihci79cvDH0u/J
3x6Wazz4bemHg6+HfoVwsMR06WclHxUPsMywVmR46ugp1QTDEpoTnHR07iK7Gvx6jacBNG08Z/LU
xstNz5i81PTitfrIb9dqIt8ul6oivx98XCDtQD8AT55a+hiKq8GfyqVorGT4i8ulEv4KDyL0pd7X
Qt/pfSX0wX6NiN9Cvw+XL0LDowJ9qRkpYO1BoTGAxm9LXOyJlyUeuHsqtQl0XmoiyKjYDd1uiHZd
xFnik7HQR0QIbUWTe79sOpaiOu9JW1lmZUVfq4CaW2TYcp4SIpDk7ZPC/KqASuuTDmA/mVYiIbyZ
4ydmDCRJDHHuG0hLD0mN/CZVia5p6N9+gxB4FCYgk6gl9WyyZuUahV8dMoXAQk6XaurbE+2d8BzN
3I6q0one5GHgBYoIpaxbpd0ECpi7Xob4APXSvNpIrw+1aOmLOX36EtrZj+V/PZ20DVMk64rYmLin
ghNzJzugYnv9oBoV0bk0lqpcFkfZ/K4swOustYnJCFkI5mgiNmYKta+hIf2J2aD9g0npbcilH1Fi
zI9lyr+rd1V6A7wqfebT/djqh6PgcDtiPoskZ52B/KMLZBGPktmdzNOZmr3fGVN0aNFZgQKMnwzo
s3I07erGmb+UYVzR5QHsQJRyjzQ8TskvQlpUa6bmoxKaXstIwOA1IGT1RsBOPurPRiqRLtdqwSft
q48WXdC5mo5Ti/M+lPtVz/aP3zvixaxwiCBQ0y3QelOob8acaaek1fUBTCBslzHZJ7HZPyLlcjyl
fKEfqN9JgZQ+4dp8NPgh23YQb6uYibitvwdwKek46+mQSjAO8WNkUVWezSr+gR7A3hmZVhCSDaU2
dtraTzKSTAGA51484cfIAFAvM+lEW7K8u5TAFWt+gNiqwkQT5j4xjZij1+x8bTP9bjdO9YkFhu3c
h1UYwhyrsKwDx1U/tITbsMhEMWrhZpgDud6E8DURjkrT1pZrBZ9mB3yzXKQQg67S8uHSaZw7I5O4
5fUPSgPlXpyDkyBacKf0lnmYe60Gp1U626TIC8itIQ2Gxc6mLRcEZeLaxfOf5JgYu1pY7VEbaJav
X3XK8FYOovXMlsyn0ky+IJGd9l1J4HhVIUyF3Xisyz44tnoPACRIhp1J7jSt/swB7Uq/7mH9spBz
cZCtHZLp3H4qS2csvbCSZJcZhkEGUmWcCCwuGI2m9EIEiOf1Z9OUVFvsQtF2XjDEY2nismAW5tpR
o1wSOwDMOpmkHUVadKtBbm/CpieJA3X1bf1Zp5bOFXuuJP7/Bwk9AyQIFoEYdkuOLGfdwGalVXic
2452PWRYLmaVPrClJdVlHt0ksaq7nJPILMsEKCal4M7WiUuDo/sYaUp9g1tO9N1IkPn/MXZeS25j
2bb9lY56333gN3DidD/QgT6ZVkq9IGRS8N7j6+8ApO4uSR2lG7EKQaakLCYTBPZea84xE0fsmkZt
94aXN0+qThpgl9u4a8y3MKOXkkwg36swHva9o8gVDk59k40dLSxT7eB/wtDX9RnB27i+3uRkP8CP
lwkJp1zEjgNiHdOfjMfU09mPR4y5EgsRfyyI+pupkaTdkZTXahpsTYe1iVVH762+l5tBo4ncMtUH
G8ptMpbKU21X/i3ThfZiOB8N00qfU3jUfujp+9iog2MP8uq4PKIT//1RkZYOV9+u/OaJkSlQh7Ip
7ENRTP02q7EINlrTneAvtKcW8MspBUpONszkuESJrOD+RR8SvCS7zmnGwxSzuoIA9w633SUNIjy1
XqczSaw9MEPGGB9JCVGgLUM/Joy5+qQ4DD7r0b6OYYRIJ82aq82CZHlWjum0sUuwUlYiGoZ0qoH3
xGxUFI1GtwoqhNwCLknjj09SQUmBv+zWODhZLWsiEMiqc6babJ9ytp+dnvdHMH39kR3v90daO/TH
zOEkZu/KDZef9r5riunebtXPwqiNI9Lq8f7b15Mac3zunJdny9dH+k122BBjYkzosNjvNk4y3kLs
MEdV4z4+WhghuLPdO1KCPFcZuvt66R1jvyOqcVImEgwSCL2rcP5quHw1IKgnUVFsLY5uSSqCO6J7
ZQoDaeXboe6mXSZ8EGa5WSPMYgiHXQ1VrS48UEU0jBUubcxFB6Kgi04OLpS8u7JL64ujsA3Ke2Xv
ND0/j/Zu8gzeOEtrZky4PJblYXnSKl+BV5gHZWwNde8b8/K/V4keT8bXcgzSZ5H5O27k9vsKW1xZ
hP0hFcys2VFGfumcMEVF3Wr50gQ44Lwc2vBD2dsQmkujCzYLRbyf4fI1M8BsTvLqCapx2uL7wZ6f
2g4JN2Vs9G47TOWpKfMv7Uxc5czMtjWhlFtrduf0lU0cTVreVQbUb+Y6mtuFpYG0hKxtX0CttpBf
rxqrUNHiAFW3A90/NAgMVsyhiptCZHSYVN2VlfSbBB74UOrEiwO5rM8xmWBHCAePDClqwF4SM2wG
siuqBUBenY1xGliZ6/A/3E8auWsGaW4XJ4tCGnPqfJ4r+rhCmuUzuFLpUuo+lseynU4xQWPHifQ/
YCQj+sOIScb8aDkgsWZVO+oTnTL5zhZhtidI1LzYojIvRqbpxyzvnm21mU7ClBht2cSt8RlNJ7kE
UNpTToa4pb0UafqutBCfB40W0z712IIVBnLSITjpeV0dlabL1waAmw0MOUJIG4+eV2OTnEI6BGuX
XAEFFSoZDhS9RJpVltu2SUhRb7F0FaaPqQPYXAMQH703DCO6FXKTD+NRTwlr84jhuXZFl1+FEftX
ycBZXRNy3k6i2AZ0nXaeUyM17bviEEnmobhn5D4AJrnqDNUhdLX6fmjJ+Voh1wBwb07rwfar+U4R
NPs8TT8b82chIoh+1eRFticRuL7zzZRcaVYWTFAC9B1+9EkOxhs+DuO1M6yWlIYxeCnDg1fw2xht
OTJUS6ZvB5F6lVibqb2WfAYOvl9ExMoWc/pzDA9vyqsTpEpvMpMruvDW3Bh6xkmxNldRPHx0wiAg
orIObj4NdCcU5rEwe+8BQcZZrcHqqqIzd5CWhuswg+jHcRo2dkvmsj0pB0+WcNbtoV+L2Mh2YKbK
zSjzkR6up1/iKD2oaTvS3OzeHMFmzCgi8LmzwgLxyIOq+8wdI8M75j5mJKA72yHC3xO3BKGphh8+
wnxnmDS7HbKg9h6R3XxS4kh+Mv0MaLBPdHHnkOs3p5oYdmefNcifm3Igbm0IlA9F4+Rf6sogvV0G
7xOva7eehVMyMfW1hsKDXzDBF2kqMAX9+1CQQXeKClOhUR9ZW9PXP0+WUTwag6EfVJ0UrpxQERdH
q31qQyE5qbWHQUUOm4cShS3Onj3rTX8V19G4/81u+ddpLQGkigTDoLFf/kV7QQqVZTctqUwBUq1r
UGl73lJlo8CetMOcwUh70iH3rfm3JKc62AeA8mTEuQIyUMdLGUUfCEVt12XnPOa19kHBD/6bdfCi
Hvixd+uwEIaTZ+k6PZmf5XIT4BRPIj9bs0qmwS+Sq2VmnGwewmz2bs+DEQWnHhbX3uKs706aRgwk
IhrHHOo7IHjbkXbBWu/Yy08YcLcBvdxNnJCcF5IeBMgxSDeF+uAPLpEpCix6Fv1pmhN/FA4Gn5To
Cww02Ap6vwImGW6VxvhiOx6Y1m7u45cRYwxNQ+jdw/1IrHMQqxhyHLzbpQxo1BfjGuX3tJ9wQNBk
CHMXrk3k2hYer7HWXIwG41YtXC1kACaD7H3gJMyOTc5AoNtws7ZWXT6r3vA5KUZlj1RAPxoeTPN+
zKDY9kAOMKo9/vWZof26gOcVWlxwdQtRHWv4H1tguTo1NneNlH0ZFDhPJh+g2oY4A/1NxojA1CtU
/Hr5ru2yggvDVF/5zDluoGdMiZLEf58OjrrabSsrQh8Nt/YQWIF0FWCQt9QZn1UDk6zpq2TV4y8L
rm1SBtciKeVvxCnWL7Nbm0YQ5mvc7BYtUuOnEaCaJfDdY5mti0E1nkjfnPSvoWOmj5FObJXMwvhS
hOLW5p9Zdsbn5aCpbKOJE1f3Vm93t7L5Gg8ZLqTavAyDSn4SnlCPVn01msnB6bWNnPOSwPxgfcOv
IPNQ2SR6Q1TSBLIZpOviIPI19ZUYNeWJPjPbCazGn8b2FthcRtSETKQJuvxjlJLoQucPZUTSfMUJ
0u/qrlC3xRho17QmfkdXvrEl9NJmQd1zd09lGD5BOnXzfHys0/jciC4/Blo4vBD8vcX1Ip/TPn4V
priFtd89LZ68zvtK1mX9m16Lqpo/b/1sBdOBlAZQS3TOv8xabN/wBVGIa7Xawr2W+lzOUiEsbubC
1VxptRuNXSd2irEbxG5M3UnsdIJIGzIR55JsHOJ9CqkfRcN2st043sNMSuM9Xl5KQ6JZ7ek2Etgd
1Fh69rrc2xPa670VHaTc+6z25N6LDkLuqcDeh/Ehsvfc0IdNYrOq2Gf2viDOWaFLu2+VPetDPmGU
rCGs7p16j1dI1HvpuG2ydxxXLKVpbuC5XTcXvqd2qS5wKWfaadYOtTRVNzsgVqO/axjkAn7bduVI
XuigOJBQm+fAj9PzVBebvHPLpbLcpeBll3wva1cvRwta6rQr4nZYBaFJtKxt1F/GvSQy7jcfefOX
uwHKTIgVFrcEOt+q8RMVK9f9UfijA3SyvBjKRQdzqMwlywviGKe8eMosiwEZ5qsXlDHxUkW3qutd
CqysIvf8UlSXEhFMckTUFlya6tJVlxE9THAZqlkYI2CiB5fAOLftOULsiee3PY88TuZKAEmyGCEC
ajzBHBuL76UUQHtOSAGpqJulgNSYHr+pAVmmWMw3FkFgz3wuOSAEVElJnwWBdTpXm+4RBApvVgM2
PQQvt5CE3rqZ5MK7V8J9Uu7tYW8N+8mcqw8OQ8FI8qANB2UppzxK8yA5lkezPBY27liUoMcYNd5S
UXuiGFwk6AvOojl1/rnxz1YxV+WfIQIW0zlbyrbP8IaseZkx15BeNPvcoctJL016qdJLiSgnveT9
JUsvcb8NSYLpL2F/SVLSJS4BWj6CJbuL3V1EcnFYHQML5sMQGuea5cg5T/onWz+rAY6Nc9WefWM+
NqTQ8ziZS5W87LMuT/14MnmnxxPuLESj3b+UkMggKfSQiCGRQRJejB7S9w4oIb+JIXu2X2Sn/UsM
Of1LCflnMeS/lZB17+rJdzEkSsgUHtWihIzprJb/VkJ+E0OihFSJwiu+iyGt/yaGrKYjnmWUkJQg
kUSf9ZAoIVFHRYseEmlU6f8ghpxQTdlnc6lwAvF2Ue0z1fK2j67yqeZd5y2HsJQu5nEtwM3515+x
hVL0w2KGj5iks+jQZ0Tw+jN4Dsx52sCEK9ZlGsRECUntMUudYBUMhTwR4RJdUV+X2zoOCq49AwmL
Gqbldg55B35l3CEF1wmILAgy0unlkZ82wHoakrvMQUgA6cTf0SE1OePyZFeblnM3BuRhNblfYXfh
iuw75FvjejZOUgwIKsi4vDh03IvYQwg3+d1OEUCBlC7PN1YqgpdJOhAJ8YL+Zl3HRO2XGwWpAjO/
jFBwDDz2/Od/arYiUKzKqKkJOuk232pkLmNtMn87sUV577N/qLbesBXVtsZKP6JpnkvGO2cpmsg9
LPORfcDOM3aMCqXY0baiPJgARANm9GrcMHOz1oUtRo2qWzEBUF1tqchxh9ZNsBKqbua4NjebpSrH
NVvXZzPtuKCsYs1NNZe97qyf39oZfhcXwAHl524QuKzposDFfp0EbmntJq79EBGmXdjMhZZfXar0
d+wAfGWbYDlmHqBsc7y9S3nMh21oiHOlxBPWc7FnoMjcNgVdMHZO8xHQNkWsK5U7W9jUsKe6aNdQ
NC1Jny12RbR7AhlA+pzOJknbqc5ujIF2uX3strE7VG63VFPRIXGryu3HudrRrZcj3g3VdKPKnUw3
Hd3BdONxfhD+q/wRcwfBba5ezqWW7hi5U+mC86AAFXf2jmpswtZ2o7rrmca3uzzf6e1OD+aCn1XK
LRWp24Aqtl67Fflc0TsSYhsHIdxcFVnEzYZAbYgNdblRuw1jd2qy5oI4TnnVNgL8R+zvuCUyjeq8
7bBUU0GQ3IHeGKqdY+xIAxHGLjDnwkvj+0xv3SBzQ9+NOFmWKls3y1zACe1SVebiP+xZm6vu2LqO
6g6ZK1R34jTQXKN1yQ21lxo1hqYrmbmUs5Qgo5v/BWfIUpmF/G5XWCTh7ZCdXyN/17NCSHdRs6Ov
VEC7tLahtY05S9q5wqUwAkl7w1EwjkcCxnZ4JHp4rqHbGMpcCfHi1qaCOLkU+V5htQ31rei3JE0k
zraNdlQdMbyeq+x3QiPzcudoO83ZSW2nOLuBk8TZdZwnnBKV23JucLaQscblwQWST/oQV8q8cg3T
rcbvVYwuBWqpN92E04cTZ5wrWEqwrSpdZ3A1MsVLV2EaGLlj6XacIxEWc7e1CeDYcaW1MdbZO6vF
aLbLckiMpJ7MpQQ7+JiUaLfILfxi67Dv5jSJ5iJmBfk3Jeq5aBX85or9i4QQQTtGOENykdLZQvyk
rIjGdBDViIsPJOxRAhk5F4FPzroyEJZgbaymjM/Ll0PG498eISUd6hV+l4dJy9u1XbOiN3v/paxL
79Jp5EcmpMq+N2YTemOFjBJMYawDIRGX2Fl1GPhVj7qEMJqMD1FlnKbBD65LqpUZtD7djU0Gi+lY
+wHN5bqxV6YlXu1Ya2+tE2WPejLT3KffjdZ/BcjYqpzh2Qz2mOywSvzxgu1Unp9EQpLjrQUhAHmV
W6zu9a5lWs/h/Gz5kgbrEsoUFRvHIDh13TE3jnY6F/G1oXbo5mjgg2wOVjKXdPZZu/e1PYOYGEaf
OZckeTg4SCb4xaGwDjudlVhI2vxc9nS0puNkH2k/98mJapNT154UfS7HP5flWfrnvJyrdc5pea6d
uZLsEg6XKLvUkJSLnT9cvP4irLni5Bou5dPW6q5efLXjKiDcXArYY4MGEpbmzgbWnShOnn/yg7kS
49h2x747yvTopGy5Di2eZPik4UZPDnZzYH9oOcRlzJXDPinnoo9jm3NZ/HjBQQxz5dZBDY+pdUiZ
UCw1JCdCtzt+QPvYtyeVxU1L622uAu9wSWv3bExnpTxGwHrOaQbI50wFw4UKs4uYc2p/s0v4LwIL
G44Z5CTu2EysfsFiq2PWe0VC+jw9LlSInYhZpKTGXeD1YtPlhf441CLH3ApdgSXQi4VuerLD6eaB
5HzIiRDRfYLNE62oXTqHDQhKuJw9pP3tgLP0rvW1Y2bK+on+ZfNUCy5det1crSnjihUiKMZKus/l
lL+zy2QXtcZbU4UvueX4T7AZK7JH5l6R19A2Cd/ytOs+ZegVRwtyx4BFaoYz0Nv1S/VTnNQH0+Ci
1vRaeSuA8K2nrhL4eMp0FYoh28SmUT3xMbVYd/cvuWyeCZBgvKbRI6b1ic8xKC3gbHpzncysWIfZ
ZH60vfwa6C+gM5w50bM9lol/r9m9dKXGnrDNdPM2pqLfVGr4Ls4qecFDifS6wuFbCPQWMj+N0Bsw
N/TKSxVoR9DfFvmAKVCmMcfYVwTWB03gFvJH/W5UOvXUBspwWw5RSVBhQadraxsegRYx6MG2yk7B
OCqPdam+4/3pj2OXMvAMTbT0tXpGPfE4WKMCNaIGG2vZxkrl0oWcrpqltG161HtAFn4bVo/V124E
/muDAbotBzH63lFfR305rVvPmE40yIx3hXViBWy8zxuvOI7mYCPs9MMPjHTeKUWaXJtguAPJWXBJ
7ZWtRkuEFHgoEkpX3du0HO99jw6aF5cASQKvDdbcJTUyn7Q+z66pZ+U4OLAyFkZuvad/9aYKPfs8
5OOR0B4fTLN5cWxcFX99M/gvO2RaLzPDVQEfp2Ef/PEK2MhOWKlZE5vgj9p92KCT8SaM5TYAz/eZ
on6eJrhehYhMjEZCeYxYPCZgkLeEWwj8EY4b2oEPsOyeUlNUmYSgdzRSTv85NPNTTNJM7XG+u7oX
Pia5Kj+oMabgXJBi3fStc8845K0v7ItvPjvJize+yOQl8t8FS5XNO90CWD1X3ROd7ab5+zh/r0Sv
Y/Sqq++74bVZqhpeuZslXCT7Or/KLq8ea9O5/fX7BuT8l7U+y3wkn3ieASJC3f7xjetL4nLNEdtl
p4i7ygq63ahMltuZav9qw24lExu+ctypMEaHBECDpAeqdsc2ulWFDY+nIkJcNfItJGWoZI0KL2gE
4h6EwSfdrv1bEfna2kdkdle3khTHDMZzpcBQNE15tjR9eDV73YK6o62KkvcjkGjFCY9sHnwpPjig
Y1hxsHONtLQhXNV883DJricLtqkgPClW66thNdym9IJ1ZV7pe9NL1Ycq9R6nJtLftdq4T0WmfFbt
T7YiwRTb00jGNYcmL8dzmliSbHUtPUQqeV1jHD6jJw6eHf++CdOEHRY53locra2hyu6cFjF0RsDq
urNaMBWm1V+UcEjPTNnXhpa+Ee05PNVpWLpmzK2ReVG+N2zh31Q+hysoi+jCDCza4GVPeltMn3Mj
/9A1ECdp6zes8gI6bW1du9XsLd4EXbFuBXrVdZRkxLvBg2+L8YMV9jnmBRppA6puhLTLGmQ5WKoW
reIejeTvTpWfzxQwDpjH8NowlyB9cm4v/mlXyDdvi96p2rVhDeV+9MSL0fVfgwkIJqH27QVFRE7E
nhs7Vr8uWoQZf/0CfqUfMBJhrcdL4GTlXvfTttQnZ7JWwTys9dDDm+Cbx0aWGAeb2gPEgeUgM2nm
RwXL0pIrly37TdiyR4aIVG56zd90hGmjMbG3dvuaNvgcE9QmBsvs3v8MFzOFizkWD+2U7v/6lf/S
vuNFc0mSLM9QXMmfVW4BisxOxfm/ZpGKVM0CIhSm3qq1FZMttv4FtcJ4ES3G6uX/+z+fh//13/Lb
t/ZF/c//4/nnvBir0A+an57+8ynHjJj+3/xv/v13fvwX/7yEn6u8zr82f/m33Lf8+jF9q3/+Sz98
Z/7v31/d5mPz8Ycn26wJm/G+fYMQ+Va3SbO8Cn6O+W/+//7h396W7/I0Fm//+OMzCOxm/m4+wNg/
vv/RHGGnzZF2//Pn7//9D+cf4B9/PGdh8/blb6cw87/k6S//8O1j3fzjD/Xvcr4kIlAH9zZT0hhf
9G/znwj77xCWdOZo6LIQu2nziZjlVRP84w9L+btt0DJh7KaCcsQ+/cff6ryd/8hw/g7neZaxMfLQ
LAf68L9e4Q+/yf/8Zv9GyPktB9xV83J+1JWbBrc5a75eq7w229B+3v1w2oSWVQRoytr8K5KsrlkN
zb2hx1vgu56Jv097XKLrl8MAGWtfVGZ6zbSGAJcu6I9FkZsvIgo/6cCNf+PM0xY173/6afPrI8RH
nwW/CDuhC/BG/PlqEcdkn2dezoes6NhPdF22TnXl2pPEcRsLy1h5eo1xbX66HHJNXyVlJt6X4DNW
YQiHt1JtsUbJYW4KZIsg5TL9mfgOZeU0RYHciHjFiMvth9SJ7ws0uKnoqjO/t/SpGlnyBYmTHZpO
MnQfPvt9rbCShyIfWYpyCFK93zAHUrqVLohhLE3kHGYYfqq9SMW0BMXYSMAGmH5zZ0tojZq4aqhh
SIYfGL4aWXDwyT1366lJXzRH3KyqBs3f1KrlynEcVkNrsdOsihgXbRqf8qkXBztuQcAFAQyjkDgT
u1M/xFg8PhHoCBazlPpJ9rxuhziPZSZOJulGqAaaLSvDbJwT0Jk6A3b5ALVV0SjqTi+HaJXLPjzX
PabkfgzNtdkiofz+s1UWwGezd+xVlLQf9NIYbhb87TD0j0ZLn6BoLefe6ViWDZ2zc8pQfBLkv5ll
1b6RcPAVx0b7bKvcWKe+OQRSD3eFrd58DNhrP0bzF5R6+pQqfvw0bp3O8/FBxcTX6iLYdDjCD5NV
pcRB+A95mfX8EvyHAFHWXg20YG811lNig+8pybReZyqtbw2hBK2PzIat1mw7h/7MsnRuUjHcBmFl
G6XM71Jmo2unCNUnXVTJkf0KAKr5aWwB8VuJxrnTZhizFZXenVWJb88QvY7nQEmPcvSP0UiE25r5
Y48OrhVuiV8E8PymCYvgFGsZsrF4Y9nT9BzVE10VIys3eQ9+yp6uC6N/OWQTdIdehJehnkMQCq4k
xwKxxz5t5XCxoGuviIJkR4XiHptfHK7NGWDHAufJGPr6PgfveIsjsqpJu17lCFYviwZprHt/xWbI
PJCw8daoCF8QOWbIGOI0JOzNC7+oRXrwGtROpPyl28pLNvXoyEdA848xGXt3xTEc9eo84goAnArK
TvT6nmV5lpboDnlAEgAPQvianZKvOrVN+ZVppjg1nv7U2hGmI4lEaNeX5FcY0fh55IGI+ulVjOSe
duha0xqTf2VwKQkNyCDkhqRo+4Y8Riiu1PSsQnlfEHtlxeV9aDTy3kqj5FKY2cUvRUPe6xRfvm2b
OivB26k9mMNUn5bfXcJ03wqfSWTxzsr8y8z4QuTE2cFBFmkXNOXZokInNqBqzgcnGwDFSM/Y6Fjq
T16AtSVEk7XJpSy2Dd6PjxFrqb6ryidliE6RTXhNIBTlecDVtLJFFH3McwgESRp8+tPd5fu1+8/X
6p9G9vO1UIL5B6TODgVLw8/tGVbPozVKMAyN6qEVivr87AcaVx6wBMZwR3REdOfBT3r2uwdR6eKl
tHGWh6jy1ft2mpy7EoTOHcGj/cpIyTIAhwCPW0zJ51H6j+Rnm882dE2XvtXBGxCvlnk/XCQE1b/+
Qb7N5H+8qtsw64jLQNsnDXxNP17Vp9CK214Z6RtUTuqmbYR2UYx7PVQztLmK7pYmfIvKjNQbtBqa
qhIKQtkpMACs3Ln6ATGo9B+iZ7+ww5UR41BF7nOLkTAwW9OJo0TZumXDEoHaTRB0Nw5GHeSt6zpW
Wzqtmf6wPFIjY5VFxIi3TH6bVNOe2YSQhBz76k4CZBK2N35A70uOkBI+1iy01U1lf0i4Ass5omQ5
LKklCB2dVcCK/WJ07N56MX5OCeJ+X3EtVdiWZUGovqpFbYOGKAgAR6P8fgg/Vm0o100Z9XddDCva
CTLnpaVhstZV+hZBkimrievo2ib39KUvVG4dIe0uRSafOoj3N4lg+VAbOe+C+lJJZNagqd4lfT1t
FHu0LyRLEespNK7MVr7W4MZvIo1tVd+QnJV7wTG0PYmxY5hvM3YjiUIO+m1i9MBlu1bUFy/GJxN5
WMYgqtstV0Ybi0xVaOTphZ52btJk3Dljm95POl0xK+wc0BDYlAylHY9sFNWVImnrZiIZzRUWAIHh
L2u1T2PIHiCSAutojld1nAOTszBMb0t0MiRb7gKFD8TW6KaNb8PPyiOkb2VvoPVTB85hSxDy0hLg
KzNb7vwqK65KrfIImiTg1H2XOjr7UQ8BeVLUwP3uFBFXL410DqMVigddTtG6xwjgzUqhnWh09SnS
A3tte5hzertUn4rEc6AmMZ9x2pwEFWnc6JwV+z7Dvjz9NjF+SS798YPBSgesBpYAPuK/2CfBgokC
7AgfcZpngQfCqh5BP0xVVx3QvverqTcqBs2JTUa4fVAUDY+3XXcIGjySYTL2vFyI4/eBbr4i/iEW
26terTA23kVYVaLWH54NMg/vLCwX/NJWaqgd4b4MH7RsHsjg5Np2qfFodjEDgsJC6UB+aRRb7adW
5dNjj01KRzO41zRQM76uIfrsiPWCoWh2drAngTD8DQPwp6Y0Vz0WwKD/uG7NHXremh+vFYNilSQI
+bQjEwSRWh28Zjj0xqJXzoSW6m7YkNqeq354H6kojHtmxMqILbktJ+YwKiQRpS1hFCj0nEPNPvQR
cZkxBosD0YDOPXaLdGWZffaZOyPCjLxYc3MrESpABI9yY49JtLogg++25JhbO3uyzU08K9i1jNu0
2Xgn3xHtQfrQonI1VrFzCP3YBMz+//qyyeKeH/WHs4PkaFQbWEZo2Fnqz+l4XeeYPWEa+ZobJLkv
p5Kg2ycGzcWWZV+36/MYDm2VMyloCC9IsYsRQdq6sMNuQ9j7m2Xpm3X045entlaOCPlpzjq+qsKo
yWjFzx0TAk8vmk9o7dCo4sVCqLSqcgFNf37qFYwgDe3FGk3UHXmYrzMSHjeeZ7B3CGRUrIYQbWlu
VUwAE6RMk39ZDr4SfEwbhfONSERZGvT8rNR48GNhXHWz0Z8NVoJpBeQJjeIr9o23FrzDrHNlnFQx
LikmEFUD6ZfnkSjrlcKm+2oLUjeS+q6pxBe99dDNzJdlBPZEGvZODi/TeyuLkgmzirnmICzdOy2H
TAzTrmMxuJoy8r9m4TOhAnn+DryB5gWPaeobXxGMrUarVr8UoFxycjojZLSvg8HIPm9H9TwFA3hn
O4sPbVeSQ9aF2SlVEnWV0QZ4IBFqVUK/eJjUYxgq0UNho1Zs+g6TA6v+hyhqmVwKfJO+Ck2zK6VF
E5U1bw3UIoS1O5NgQFSu+j4wXpKRpVUih+Q+TQJtZwAuwoscJ9iE9Fs0q74WtFgrghUZHigjO5pZ
dZQAnVaRaDVK51aeUW1C7nd3GhJ311FAZi9P1WHaxsVM6SW9hJExw229L8/O3IqTwr8fmq+5iJSt
qU2+vkoDlevS8hplijS3sLviltt9hK3cVF7HAMGl32vRSUnJTYCB+yU2HHIdpsQ7f7vcogGQgIyW
Q1QUn72gaVe0TpqDDdr8qrLMYYlukxSQYa+Yb4r4cr33ejy+KGZUvSh+cJfSEXzFKHYlxRsxTnFX
lU3+hIIqO/Ux3pKirj8L0+zfh355r/iJ9Qg//IMayGxrwjjeNMvJtTzvavuOa3Gz0pafjzA7sSVk
oeB+bTyQPkq8WJXLeznWm5gYQaK9OCyPuBd263Sq1FXtCEy7tiwPiBHX6ghbQ+DTeGcOMyiu8seL
2eX+Lhmg8pFxqW39xlbgrjjFq8Ct2PjkL5dlXL3DfKkrwn+LJnnUSu/eGQvlTghItVXOnrwdvNWw
3LNazuPDGKvaqvMZL+YD4gHBpf4Ki73fWsm8kB3NjNMpx/ui+DUC/qaJEcnlAp1mcShN7S4lKHKX
O7ly+/abicOyWumGF58i35CrpKjE0W4ggwu119dCK4tboBGgMYXhyyjLB5GzY/FtpX/J6hJ+ISeX
daRJ1Z+wDcv7MObjlI3euFmeWqVt3XdxW65FmKZrTRXhRs0jcWziWD3Xke5ARFGJ4wqBiHhmPFzU
ZuDyLJ7VV6+bpE3sA4GM0W96kr/edi1lbrOwFqWlYv4iafT9oOO/oGA8pA4PgqunIVr7OmF82lQs
tSJTV1CgYdHywhajFzvcraoX6Vayd9mSXMsGhiSwB8OrVnRv5ReTZedKrdIrwNTyUvOdpWXWD54O
mmfwyuLVVKxDWCvtfdyb+2WrEpZetm9EQ8BOaH1ITFA/dYyRcSaa7boJTmxytOaLWzSE1UpEoHVM
I2e2NJMhR0+Nf/em/KgQXm68Fth9VuhzSLX8mfpWM5rxtIpVY11MwxqMWX2a5kM4OcZx9G7jfA0b
vKA70JzuVywG4nXtMCJVLTO4T2qSdKPGeKyUmZCehPeG1R3NTNGflz/nPdz3tOJZddk4rrv4PHI3
lmZ962NYX2HapCvVjYXVISqTibGqZSWu7SZu6mhVe9joKkXxLsWUb0tG9KvIj4CfedbNjJT0hYDZ
AJSOfm1SsziR+pmetCKY3Fqx48Nf35b1/3JXXiJ4wEehA2d49OMCRVUI7tLn9ylgoPkJGW/BdRDu
LJv38CGBiLG2fNbuzmDMoQcF916692OfDLf/R9mZ7TaObFn0iwiQDDJIvpKaZcuWPOcL4RzMeZ75
9b0oV3ffdDYq0fcCgpXpqtJARpw4Z++1ywitg5JL19EyQrv59zxFEvTwYAp7X8E9rxfPY99rH6Md
yx2igno9xA06jlYLNkZekuyhwLQ2KmqzzuBWDewsJCTRHUTWPM1Ixp4U8HeUCOs0K+cNB6f+IU1G
m+0LXL9a/j+b69eLhrEG+X3oKchV/nrR9LkZJ5pFU8Ts4VyRo1Lc+O3EJppqfME8QA1ZzV2lvPR2
+VO1fToFwp5AhTnWubbTrHZtZ+vbsWvaaGWcbhT4EnxEU9JsbwMR3YZD6e8HmTU3xPW1f1GDaFdI
6ZcaC7TwUoHTYUXl/PXbhOHAd7Cc+Gp1XsdjHB2vD9XQ/PPT//6Z2dcMvEphGrvQ4XTTmuMq7jrz
VOdGfW60wNjU/ZTBaQAGHJJBtpZ6Vpx0vtVDH+f3V4y1ED+lrGosIaP50Nvd7Bm+3+yuT+Uk64Oo
Cc+gnVnsKxFQA9AcOAZRPe5IM9LuCLoqVrVe2nczJSPalfFkMS+7yeAc+q7hK6Fn2m+9DZTyWiTk
YYtMlqQTDFNKeBkTluRDEg+MWq3uOVUGQsQRTzRhQ2cmlU+NSKzXzpKzJ/RoOgvsuZuhddR1WQMK
ykqH48iIDTjAt9VP2us8D5yn7FHf9UpX37TjXdURoJCz3aGuNt6vlU/g58o52l+LIlFZsacJxD/a
YDcXY8i+T1U8HSUYowz/qUtcyHS8PgTUnpXrg1yvRlVloon4rGB9Xjeiyx41PTgNo7VFRGA4O1zR
Jt9NXXqmWhQuGy283LidQP8pCKla2WwVpfU+G012iDyHyBvycFWghlnIlp/PBi3IBXKRDXW0D9TO
YcpCC6kf52hfm6XjfbYH1aLZSkIm9AbJl2KoyrngavB8eA2vlZy+CTqrO71L+ViICZwOmRbXt9eH
YWihwGURbtOqQLIyYaFwC5/FVOsozefUIClrmImAjePew13UbRhGMP5Ja4SEfSi5irI9lee4z8wJ
yrxhlSPZcNWKQ5x6vDKDcWCGsCzSflUT1rhz0oab3xL2KrOrylUxHF+YiK79YezuMlLm/tLrEb+7
BZYFQS6zCnPRkyzIbuP31XHmquwslc0er7R5LEt95xidsjIrJ3wwy5QH51wjQTPwMCdr5CX5UU+q
4kTJnhyIHcH7tqzsxrKc0CME6WFUywgOF9PVSMqufpw77ckeZ/vSV/IZh9f0rSxU2wvHprhJVeb1
ZYwwRfU3Okr9KWXqjltscOG+6JuomKOj1pvTXyzy+rJQ/L6QSOxgbApMd0yTs+Tvb9xXclKih5xQ
wriNQrfJNR4/V7jglzPk+aNTTsMd87yjWozjKlcRSIJrPiaZLF6mOM+PwcxM147H+ypX9UsXmCsN
WAGWRWJ/r3t/SOrPbSf1j3/f0ow/pkLkE/Ha+dIAbfO/L699UIZQKRs/8YZxfp+MVmkYBVeAnDct
za5DOKnmaoxCe5WgKj7nOZ2rNhxAl0Ypzcao8WniIbNOenUBBobh7dRUj9cLIPZtk4t4UA9pYKqH
6096biAldNJxiRCg6TxO/XTnyPRiYCk/izp5VgYrX9VNKF/sIOOAXd+HjVM+Tz631PXTVUgAU+cK
G2U/oDEnXPxDJwjqLh9fJ+Zba7bu5miJFpLG8pPeJsPm3z8zsXwmv3/fXN74qBYoBtXbV1tMT6K6
nPSEKNasCpJDRPraQRjqS6IEzU6VsVwViAnO158CMpU2cab7Gy2d1r41mM+CQvxkBRaNecbhNrKJ
vB39U0Z36jSVAPqcksozXaIOEJ5sjKaRj1LUANbAkWyUDEO6JmpEyV38s2pM/NEiNJBXSsoJp6vv
NZnVt2UBhkXEHRhqXyR/608wyvzjE4B4bUjchg7K769XTVBagdn3CWf/XMMzhhemX8Krwkrz4gKo
4JyLZDN2prjVx9i4JYaG/FSbc4kzxs4N1vjXa6OuJzPztoV44IYAHsjFSE7mkiBu/c9DokTxUZn8
53//Dq+4yN++Q0vF20SjyaATTqzKl3cQ2/QwMoPgZDPtqUTqyH4dwzE6j5r5ZmvaNzGoNAbBHlya
vCfvA0RLWYztfd3HxaUwdNKXsqgBqJ2vZZtncGtV6DzQu4EFRMmF4RKC0qk3YDqoym4KMVFdpw5D
suhvNf+7YmfaTWe1xSGFgIbrNybUyX83e44NGk3rcBTNjUVIYQNTZjUMUHRDXTaXyYGSEKQepLed
7jTWm1xEAX7X1HdZ3zK/NMrLqLMURhkMsc9VqOFwE8CMf2hFDiCNic7qc6lqZ/kfXjkLUARxkTXA
Q01Xdte7eCL05o2461cl7oZtnmWoQGneexMGy5s5Aan071/MF84nuwhfjC1ULiy6lirZFb8vptEY
Evi4uBXNzEd3MdvGU4LPfZyGH3090+bUZP1kh+KHNYzfBpXcrjTSglVp9eKFrFiP7OtVgaPbTSwq
4Ckm3dAEo4A1qP3Lum/+roS6vtSFLEP3jmGNaX29C3xZzWVOL9/TQu66ga/42nYLZq08XJ+CWCi2
Q8ccp4kitHmW89NsYK2RDjEdrw8tlBCySK0nYTqcjcuoOs5JpW05QjZ3cwXSqzdRYGJxj++HPrJp
CKhAI3OgxkZgQV5NPq7PbAWFopIvmdcLQQWCnXOyRKqdh0DbD3OhMNx2acsNd2Y8GHeyKDrWLZmy
2Nf1bT0C9Ei0ATzl8jGWBb3mNM01Jno8HaTxFNG7vVXttt0riv4Xn+Gf0y5LNZZwZZ3zpwqB/stX
rjcU1rpiwNa/btjpbAR0MsoVF2B42xV6tlMCoJl97Q8kQYzlJbZ8igsV25eSN49F5ytendsDbIkK
g5gBZ3jpQsWk+l1v7hmfM6g9A4qib+3/2UYCGvw5yUpeXkziL/Kd/+sdmZrB2JypF///+o5ypQgz
EBqp91nHD61yrPN03c0hk32msF6Spz1u3yLZp8msrJN5mL7xVXtpdg6jNFrDZPARA8zKQYyq+WYW
YCRUYJum1YXrazGK66EL0od/li8OIoY/vzSz8fbv9+OfxY2lqdIwls48tE2aJ7/fjyGUFFgKdIhJ
l3wzRjrQad/b19ztE+m4luckQfCjyHFQ4p4FElUTVdhpaKstnbwnPvBhPOpdZD7ngahX1lRYd0wR
upWulKOrDBjXAifn3WnxX+5P3Vhe2++LvIZhmAsLFRorydcxKpPFIaCXEBNcjiXBmYzk5tp/kM9c
SulLP+XHDmWa0mbhFpPzu5JGxinvc7ka/Gb0et+pz4MVP9CedSOGcOcUhP097cbCdRozP0ZOJDc9
KqZLmRPx46cmh4Fcy+/9FBCsxjqG3T5uzpM1HYg1z29lDD0d6WSo+xL3hKOt+raPCNsmQuh6shFd
O9yPKMyWzsbUZDf9VNXbcQa/X1fyVmeidzvq0NmcDGifEs/NraVx6C4oFs1xkkdfi1CzdP3Kp7sa
i2C8yZNervN4nr0hR0yeV9nNEGnilOUyOXfBwnZUzMd2eXCSyq2iGI1P/X1aXngjgfIGNZFndkGb
JYt5ZddmkBkaDfgKPV2lU0RXQg0vYh7SbWbq05qPdY7V/mFcHojEAvMLA8ibBwt7L0vTXbw85Do2
qXA0bu3MNzkW0f+YMkEojuIX3iDC/o4KcVv/hOWg3FhFHnkIXugz9tXOLxSSq/wEf/qQF4/ZUMwk
0KJFARhCfPWQuHNb3Sg+SWk+HeXPB7ixyk6ZMoLDZLFqK6O+L8uh2VpGVBxjX1WhEE3lHYk+6Ur3
S2dPEtLOqAwCHePguXVy7JY7YQ6cb66k0qTQV5GpM7pNUtUdinhVBWH+po4TmZyM2Tem0+VvVW1c
Inu+i9I5WikGCJOktn9dB7rFVLv9woYytBoDZTdxmJ43V+qHWcTOw7xsvbavy+cu9QE3gEM8DZur
sqXNJ7lN7YH/OCN3CJ/0GeE+4EQw4nOadFAU5gJHUZXgtrFA+8nUfFH69llFY+KOlbXgT9BAMOGE
4+UnnFccJcBuNJviFBixJPYLOpEjCpwM+UFdNntHt1c5WWrXg+Q/p0l3iHsCb23jQsZWf2pLY0KJ
Nb6mcZvetE2KjVZqj0UK806J7Zr+Pp6JfJSNdxWrFsuYJ7BnsUeqGXkMo9q9Ybbfkx55OCGBaFqq
PF/ZDKh21wukw7DgpYVbaR3QtIX9q5BjdRYm039nOOOBL5N1axTfx5yc9EZM8aPS0d7opfKtr0gJ
7ERR3QZJczH5NNZNY2Noj+wox52HWl0NAtzAhf7xqV23NPr56mgyc4Rvb9LFP84OEX/ovnHBaIPy
kIYLX92ZXgsZ/aU/ZS7H5d8Xr6XNyEnDYv4HuOHLcTp3dPqFmpp6qMgGtyMVY9XPMrpB9PsrCCOG
5AkglutPAei9VV11zWqQTNmVduHB1emGtqS4V4ACudU848r3ceBdz6OdyUdRqNrRiLr90iy/CaY+
uO2p0hkccyRvyQjUKxuTng7uzNAmnR7MXLqmMoWeQ2LHoRf1m+iKZoXgn15Y68jTnBGJEyJd3nPw
f+iD1nwNM4bsqtngDLKLZ0PzujKavhm1lmxNef+5O5ZqOm6yNuUu7Bm9X39Kl58UcOd/2c3+LNmo
L0yTMy+bsoYB6vfdjAkzfUe1oGSb6Z+urqMf1SeA2Udp63bSgIqm4rtZVGp5rbyAMrJ2jUJQvGvX
I1EyKdufyiaOmYbhzkjCXIfwYgLfdn9tbOZVj+GkJM78L6/8z73MIlXrqpBkKyNK7vdXXiro9UQ5
pZQOREOVnQqRiNTZKmcKtKjsuoYkIrwVemzdXuNLaEA5/3Qh8qbtd41jvvlWI/Ykn2M6dJog36tg
B6kK6U9mf5X+/Ck4vVZzGtpWqdrSUL9cwHUrFGJzKYKK3jKewMJcJyb6+fqTHjAHzKL51Fa1+hL5
OEdmnmIALxvYmz4NlDiJiGQVzalaHibRIm1pgf5fYtXsoTgH2QVl5m6qyb2oKETwOjnEM1XTfaWm
jNr0kkg+QNSLSCTXapNYbLVzYz3J780xIx5u+bO51aDsC9sGaN7DkQnbyRva5JGXQC5UxZELayhT
sBKN1Dj4v1pZncKytM+2r3p2MM4XpOUHxQih4TtYbApsf4ey6/tTEKX9iXEBk46MBW55dv3z3hKQ
Uwk79MoUI6ZK0iAxGTSJrH5gHljV2j6iSYXqI6peegIPhhg3TVdCkhgXQUNpGtVGiQuknoFZeNw3
Dn4sKKSfhW0UXASDZzeAzbsxkJSsnCwdbppR3o0Bg0amEETqWEr5BvVocJ0svmcSZj40M8Pqdswj
HAXsO/qpWirqRNGA4we6w9jyui7wYQ8HyOkttqLlDjIlGqxrrzvA/K7B+cPHPelwONQ+lh7Qk+kb
uTuvHac+3lJMQy6rMnaJIO/vTEiHCWPsixoV4YUM878pSr7e7pKjOrhNTeWUD8Xkyrb8DwdCjoRi
JDWNzlza3Sn9UL0x++tc2rr+ydKfSy0YD7XWWDvUxyyGgXmvlz0OdOB7m5Qjw5MV+M9T3Nh7qffJ
mpQj46TWujwCphqMZvNZiadBclmeLSCiEIjO21zVG8PEs5ckSk4yQwc+ReLtZrIW/WV2x5juyz7B
exT60n1E020Q6/fFj4M+bPK5c1JvLEoJwUtdhYHJnmcCrUmSPvvO3Zm7n4I2pSOFAtbGnOT5fTGT
vMx4KAzQvIXZNjXr0Y2tANS6OgAXHki9JkmvErjzKhQU6qX0MUHlmm1dDAbLSo4DeWnuZtVIcxeI
O4fMBVasJ+6npjhMq2hbLyxOf4bKORsmJOQW31pcgvnSBv+m1kr10REouAxMg5gz9bVRDQPNPfMo
rYDGCTLi62luzCB/IaZqyRwaM8wx4IUFw4zILbmL9HnubrNOp0uYJtWbaSDbs8uiccHnvKOAyJEp
8GuViJOTbK3vKcZcEnJkfTKb+GfbdHdTkQ2XBIn4mn6meZBVQYBUR2FnpBi05ofMiJP9UIX5Iw1n
e5vDjyKHEE81R/sHs0O5JkLR7jSbG7mLqrvQYZajNDI7+4aTu6lehAKe4Vxt2Kwj169gH0ShGb+W
c7CPi9p+TzVV3wQNqd/OatSg+feFwmCmzr/ZU/XkG0/XlhlFJTODkLe8TCiizgoZ7hmON0jGT+Zy
X2dddamdJW4kRaczhYCy/n0vspe95j9Lk+WSkyi1OFxZ/4eoEyCt3RUWkp/BSR87s3irfH/cN2OH
/o6Bj2fTIuITDHCkG8ZHPo4HVRDK6WDqpFzA64VNo7kr+iA/oEe0N1aTNI9mFtwOwtnPmla+FLUj
vbZOtLOyzFrS0JY3FXXpqresdzlmNoQN4D+aETEdTggECRvTevTDwnSNugIaS/9/Vxhatqu0+uiP
zKU+lSnlQLMvB4rWsdAnmZY9hvRMH7RcW0PeNp9Hjcq61rWPlNx2N00L5XlmMrhHmtmuhkUVtYDP
Zx2JJIFjw7GM4/Ay1E7okkU4v2cqGEGEZk+1GaHntBd6qAbidF/Ylbhlc7P2jDFKTEW2f46VxD93
NcNCFZJs3UTJKsJg8FTEXCBOPVa316WYh+bAUJkHjZiqFh/sI+bt8H68B79pHmuK/gUqXHOA4Wns
G9NfBt9/NAH4wjkKyMVMBbvtj06XUw9BQAZc4sVK3d5WetRsg4asl2RsjXPXNT9bLMJrkSfO9QzZ
WJmyF8bMpToXhb9V6aYiQe2yfSB4hTLRv5Fpn2wDYyawWsnfs7Ky7qmGE9y+fv4Xawn9iq+jKWyu
0qDkI9+dDpPzR9mnceRQOgOFmRN8iyw986pwis/N8mAbzrQf1DGlNMjis2ic+FxP5NmhlLu7/sb1
j8p+ZPKO5sVNQbm6o4hzLx9jaBHLgd9mQAQ+zPpxfTZp/s1Er3TrQK+nSVcLktAfupl0pknci/p1
WL5+7lHlPDmFfTDvzPqunHO2W7rd1+b3lzY47c0IfpthbAzVrh8jBkQWeIFAV7aRQgSn1U3MTpIw
o6aioAHfOO/EmHC4axXrGWnZz3iw6o/Yd9vIV9w0dvCWjZa5adJEPsdGRNuDtj2/0+x0SSiUWdhg
KLr7ekDmUYr5neaiuEfyK+6zpmJey5h5n1dzi9i+hew4M7K4tkgCtLmGHjPz0kAQIW5f7uh5xt7b
1XjuLcDEUW+f40isosSiyuZsduQvkd/5Ae3bzvD3dRrt8c2IlySpHnM9/oi66D5AHPAjb5L7nOHm
Z/s6mCI8BYl/ESqZXI6prpW0CTdXqZUvyfgKcyIWtRpW6mCjKJ/Ddq040gF60VRu7PTT9zLuvIJW
9CullbnKSSLqkjp41GslcGGqR+sM4/geLWqyZplNVqIjlQk16ZtpJ8P9MLV3ytAl67qtbxQtoKth
g+k3wLsnqjzO06w9hKr1S+2NMwMvD4NSdEmkTLeRY+jeyDhzB6mcxMjSTPYVIQPo331IK1GzxrDq
vAzWMtrvaRv0vYlIro2zuzhkiVXHpfwlDcILirEELYCNWokb080Vq3vCkC/cJrVjr5XhmeHjuB8a
oPcD9/CTdOLgRs8A13XLU5uiVtfMPXSfGAHW6A+HVmr/PAi1U/dlQUWwVAwNYz56wkX5+XRa/szX
Y7IYMn0JbkxWuCXqOxSrMN/6dFz5CsrRvhw4X0ZnNeKI5aCXOAVOW5/sKWo+f8pVp6aHnvTr699a
y6/UMs837bKtVipIB98wXuOiH1e9KpITXnkwDM4UHfvWLDaNmhnnSAHE7eth8lJn9Lo5tprPs+bc
2woTlZwT1dboOh/Q1j4qkubZionuE135XVp94FWR0931XbwgH5E0ttlYfMcp4mogkfdB2hYrxwzn
I3IDlKyccJ8hCqLOqn/68Ow6mQSPgRIml8ZgXxqG+pgFqCim0olO2Lgu1O5bWaf2xvcFnGaAB2t0
izdtX1uPdeXHj7K0w4uWmDVUaYJdxxpVzfWp79Cq0GLHcKnOAU6kDDqC+dLZifZwfYjr9BkTUXl7
feZgjtpoijRhWVYPnT+nQL+y0YtU4sCMthxOcajQFlwepophyVzq3YFsTJB6UQPKKzaqx36sDhF6
ibzMgnw1CKhjnz92Omdyi8rS4gC0LyplHwv7OLHePKm1qe6rnlixuh3onhTjKlFK9WgsPZM2m9Vj
OeZThWnG5NGPHYTVs4U5YQbHWTYKkAVV3RRVRlMxiWySDXnw4crGVQrQL313Mm1VdXH1wUjzXs2r
4M2HzOwtql0/GmEC6sYqKwftNKM8OnXzOJ+kmxEBv9FaHV/+UrcZlSxuap0UU0Z0MHwR1ELKnh4I
Ecge5cDxtOwMUq5TJ7oBVJCSG8wcBBozGEMou08irxsWmA4hB+qSp7kD2x4bar8RpfVRzda7UTVc
KF0Su3lLmQHqBW8Et6QOEuyQKOHTxNFUaMq9Niscn4A3V0n8ZmLgi7FjZX5y1w1WdxgT7OoqnB/M
0cSHOQx89FldWPo0W8oI/m0BzTSo/MJVS1w0Fs0fwZHejfjmHNu/1Mmeltkz25m1ajpxiAMJB300
LVa6mqRb9aGMuh+qE+/i1m52jpCTK4qSFBqbaAYF1Dits/c5SNZVbc2rzJBgLIth7cz7bMrfxRxB
HIoDfGnCQMEMtJTYcFCshIWM7+akkXVNj3WP6Q5jKXTubW7Wwov0efKKemUDjV8rFc3/sS9+0Snk
0FKS9o0L48WJdaYkTXhnFOO7miKXUZLg2FMuurC7P1KsnfygIFtPn0RgpVsfLVnOv+sYTco9omwu
f/Da7TiqB5VDgJsngkS4jm5sK3rXMUgjhu2N+09wMnFuxaymBOaJaI2nDoibQrpcqfkooC54JNki
G59qG73N2lcG0n4KUZ4AtNlu76iqK1XjSXU4/zqqOW8GMsJXxM0lGsOpoAAmgpEG2dF4HI3+Pavw
40jLfJFTpSOxNc5x2P7iHvxukqph3EE0OPdi2iA4T5YzhwEkrib929c9tgssEUjUwKwviXhGsh4J
F/VKJSdYz/YPYTsTJVrFt0WOWXCarOdIQdCU05uu2RBXjdnfdhm4ekRm/Q1ttpSJcS9AR7U5UYhg
98oaRVRTKuiGB1PxlNEkkSA/ttJ/sKLZ3vcz++P0SzbjMan7jW/a0ZY4rQ8toB/LhOLGT2J/5VsK
G4hhr0uAH4fZwQkbCuH2rXge2ixYqUZ35oNna9NaEoRo2qr+cMTa6TqVhRKKhGHPIR9iZfGNrip8
MdHYQg9oofyKgWZg0sff2iZYV04x4/mCvaeE6HT9+DjlT4MeTp8Y+M7UY9LfZ96b1AkPIjm3o3vm
wSH55rQftiUzr0jVS27DN09j+d52doVAKtSh4+7F0tyMdlK2rmCWFWG0sVuUAaL4FTHwXSsz1qwq
4nLAH8LyY2uRl9ct+tYmpIJQlV9jXMJwzd/zUV2VXfJROwLMgH/P+WLHHQYEPdCLA2q7vVSLVxGQ
IRZLHbQHO5jR4CMtOEi2UiDvvsRzRbZx2fHrLWFufY9wgM7TzL3YmVDekFpt4wql9NTWMMeYpG5a
hp5uV+BXqC0FWVQj+n2Rv9r2hEnCYsXMzWl4SMaEVPlO2QW+vuIrlSvwJ6SwlTRnSPQRfXvX+8nH
4JQDU4qW9toY7SWwC6+hdAAojplhwv5YpPqOCoirrJuGta7nvLgKcfckbm0rJLtRhexUk9ldNETO
1kLc23S4lqEQ++1ajiBXWst+DdGJeLEOvj8L7nQOBoT2lD38igFaXTFtMun43kxGsjcl1X7kDOUN
vkqodvltjtElSH2t6RXLvf6QODTwO6PbpXP5WqpLpYeggppXPQaI4Vk0aw57ENQS6Yxrp/GfdEIa
HLaqVSTQzKXDoZpS0rpLWj5TS7Y9DcTOzzYhdlVEYKCOoIiQ0wxvuzgFTLZwYYeuCKh3LfUjVjbo
CSEp82kWsyF3ooMiOiLySIvpxY5F4lXOsDGKMtjplQ4WMXltDKQxycx67ROjl2tQTa2SbMphDjzh
NHLXC8TWdX1qykZ6ivAnj4FSDfBTP4Qqc4jaanFYIpIaY7xeRYKvDC4SRLmQ7IimrD7AsUO+5YhE
xqb9c6yG/lar5L6Kw80Uaw+BnyUuapePJCCSmSNbJGNPzeuF3QmpbvB3gWE/w5VhHwrxQCch0aj+
3LZeyxDa8uH3aRgdSbWo3gtT0KUmQsIzRmQyHHxXWYMsENKUz1qkVl7nULTpzXOkofMye2U1DlO8
UGCCbTqmi3iyOHcVYzzd3gaZrKjDol/zSBjLWGtAmjIwLrky3Dlh+dEW8V3cNAMDQDxghNeljv6c
d/ZMBkCO5bOgplBw0SSDz5qSiQpEMdz5ukvAfDsHardxGxfB92hKb7FxnkN/uk9s454a4tFqcSoq
g/lksgZ2rcg82QSHIUck3w0BchPnXZvTjLj7Vy2I15oS7Hrbfykb3uMQWU9KwWRcsPEwXAcgVfSz
q5nyh5nbUPat8GcEEsmskm6v4yFoCf3aQyM/5NJ8CANkbvZo0SYLdJZZlsGIYKmgushCPOCmUG9C
stci7N8JRlCiVulmG4zjIm9q2jO6om08fDRReZBGN92y3psX2aKOzcjhGHTsgrIyu30hTG+0ohcV
8uMUxHily23Wh0R1NPFtHZHujItVa7eUarqMF1UGaPyKhEdLCxE7Z9q3EJaBC6EqUtXea3sSPTQB
ZRwEUesa1RLMUmFOUaNf1JfmGk3xnU4h3M687Nb4sCyqU/oH1T3jJ2JgaG/XGYHQgTl91/FBdLCS
d9IImbAolcZ63BNLyFGQv54ghtGGmXYsWNtqDgnhJGFVaSwyhQpzU/iJQ/MhFDtsdkgyodSyXVNx
sfPojMVW5aqS+nPdpG/WCPJlGGlfxiqMh7h5y2wKDrNrS6LY2Udt4QUCbFs8dCwXs3CTPGSjzuoV
QRS7cnRGL4jhQVPwv1lGj42mm9eWDWESjReiAs1nhIlPrmyIIGVQWHaZv9anpnejAjtvUQQffZtc
1NibSKD0embGa9ZowdwRYaaaQkMdU3miGhXQf4Mbjp6rKmfeE0XSxQBJH27g4CEXLmRu4tT32b6E
qdP7Qvg7RmBichTU188l7Fhnxdg3R5TxH3MRfOOWDdeNWZtuVJeuBkzCNeJF2C2sLYJja2Ps/Egi
JdNZ8ZN8InBBHLXolzCPTWRVnrTrg9NRsgb+LLa0zplVoJegD0hcj6hekA0zdZH8w6He52hgHJyC
E20Umz1HLX6EzA9di2OYa/UPESMjF7XqUVf7X3XfrWyd7OGJQXDvx+ugkoZnVOarM1PWkJdD9osi
XEW3on0JcCmtM/XBxLjd2xpmVt/OPGXhv4m8XIWVHlA592I9B41nJJzRg6HsVpmlaCsrRn3LP0IQ
GrHIa3WY3SbSCjoA4EbnbCYVGxtMQNduM1hNg8mh3OdNZrqjUvzwMfMFDdeoBpbHVeO5dWWm7WaY
vZxqqXvCpP3oFI2xy6xsIZNormE/tmUe3LEEW66U3xZ8g8CTvSbuk95UkrYPrVqreOR6SfAaT4vl
wa9YwnLSJNTwnJlSfxxli+ljkH8ZNn7h+dLpcywV8Dt2Bhve1B+KZqVmEuyjUOWOXvyJfWl7idCp
KtohP1wFIIShJhdiQVCngRRt2vgmiXNgiLbOu8PAUEcyOlxFWYolV6RunYj0NjasgcVD2rS42xQg
If7oiA2JMM2hFrxxfbGxXJ9W/n+PIgaSU9JEOwLxeywLxTmFM17GwiGV5tOj2MkOwv9gadwbblFW
MzAXHWa/HTyYI4DOVi2TQ7hoBehan4u5xjidqqDky1beJ2w+dpeV2xBXl5uOWXM+QSRR1+OC4Zhq
462+kgCwLpbbuguN/djG5tZIyNcoTeUNIcJ46rpFfWGadKiHV6vsi1v8Gv88WDkBlK2Qf1GYaV87
mhaDIKbTGMhhvAMI+jLInoK2phuhkmqBV6YkR6KKHYv3avbu0Jr2FmgGCk5RnxRdSVcDE6FFiYvO
fq5MvG9KSgkmd4hj/iIN1r5Kg9FtolXkftVJvDPlV/1mgjbAITCQRlQSQclEuJbTKXsxrRq1izoV
h2D0cffJrDsYDBs/9WsxQC6zVznDJoYs/zL015bP4j/HFbwkOGCI1zhwItn+OjpngiWtEPcdDV60
IwyajFMPJ2qd+7jIrXl4VIfmh6pZ8N/r+5HZx61QI+HNKYHt/z45MXT1d7QX3ggDJxLwPEkXUFqG
/mVc1/t+GExjxSaiMJZU6/HU8z0MXUFEG4qcrp77Qx0Ep4BQySOzbeMYaKncOGlIvl8K9UVlMUvh
fayySPXBCjsEHeeIFJbpi57JZq8b2jezHVAxTVa4vgZsfY5mDFx7jGyTPFCBxeAtavxePFkztdL1
aapoz7Y1kA7k419lVcAlPC/2M/+/uDqP5biVKNt+UUbAm2lZlmXRU5ogRFGCSXif+PpeQN3X6niD
W1EgdRk0QGaec/Zeu4QBbTof/9k1kIAQmw22fLZjVz0JXSIvUOgg8V95MqSh6mFB1tKIW1MnWb1x
0V/O/5Y6gjigiCDyZujLbS2AEFiZD4vNjb4A5cGkwc62n1LCFgpb5NvE7mZFcqa2ZWVFm0rRDrtD
mDBNeRclO/9Rm1+yTpqIJzHh2tWTnYknI8mwq7YBv9f7oDo0vBeHbXdmQmEfJgAr2BZ1qTBoL1gI
Q+IYwCJJhlIaPWhNfHEHknjp/b3ak9mitdP1V8/pni3UK1elCv2Vow8KT5WdQId4G2wKwSbSPI20
auaCWcC8MhiInRdaW6wCSgFqUvA9k56jshtr+yXGTdamtfVIckrehfWbXmC3ppjyz0TS6Q+lRmBw
bbZMFG1x8Zooeqzp4u7ui/IEc3A3pMK9Rb6/8ZzYPBELau57Tim52/5J68Q6BIbu3cCVxYAQNe45
Ntu19BV4oKalCWWZQ3OZQmhPxDyeG6/Mz2Y9/fcuOrciOk8mjKXVFGRIxNBHnQOnnC4jEcpsqzFz
i46ENeqCZyvU8+fd8op+t3j2JTSiIcFP0uZkzboRVMjSb38qrJCPVq/Epots6wh8xj5WeVThgDYP
VsidNY1QVLF29BEJcy0jHYo6UogXw7MIynrn+bl3MJWHHbmx0r1QQ7vyYjvcJoaH9R3c8VvdTiEN
+yrbo2aX80h4SLpnICPTM5PdmskF2IgYTfb9oZvfCUs9qUorHpYP6aJFR+UO76OffE5lYe1KnwAW
CqCCJIyquPgtJli8GQiCYuYhdqXlKOsDlBIC19c6jiZMkcpub9X8MmTe8Q77CoKYnv0gh8voZe1T
mtrvcfViSxVy9Kzoi/pxaWAaNdV1Uu4IuZ+pmCzJo6ukDhWLFyUsc1M4lQRkYmmYmHnpLPRz2aBu
y5Vmc/oDfatWETCp2VjCGCi4Lu/YOZxDAU/WaxyE4IH/Kpk3bkaboGPolD+MxZxak/LI+R++i7vV
tEycNVmZpyF3wDOHIiD7o7HWhlvoX/jelNz0algXhSlvGbyU58bMBSdka3r0mq5b9Sm2uuDCtKE5
4Y33YcK3xOf1WZrzK8ziA237fTW7mw3PAUeTKVpwBfXuxqpaJqhJQpjBpBsNM1d7vNlGrwFSY7/D
gRg+Bv1PN5zUMbaR2dJQ4MS3XOOyKkhW6r4XN2rml6h/TGlf6oL8p9Tq7Sv7KzyIlArQcQl1aSzt
ht1SHReKG3k2d9GEXQUucBkS+5RNnVenT7lpvd0/h27xJyl3zH2ycdo4pKhtUo7a9LJiezdYNArn
/68erexpVLd0lqW7VJm72LFpac6XUuXRBT1cuqml0rcy09pLSvfTalz9ta/t9KXK/yg7Y2Gaxxzt
+F0HsYqobZpd1zTid5BTBKvefyxRu18xlFa7YIRglczTtToe1dksrT+619Hy5pEnXxHBC32bQdVP
hZuWj8LjzlXP/z4qPMJdSpbi6ov2gbVygN2jBtYP+eIBlU26CayoJHZFy8jAHv01cuofPn/5T9xO
KxfF+k9m6hHopxdpZ/EGluD4rKkx3sZ62+0CTSXbWk4lm1mPE6Jpi62RZ2JPVsc6SCeEElM3ejjP
+yHYOQGQ+OW5C0bAK2Y50nucn8Cih7FBo9Vf3aVHxGamR4YzQMJdJIyVh20mKHJOzAiZrEFxxPAE
rXL+VBcIQsS96qQZr6BV/8zxWa793J+pYLy4//vOt0yLVYbsujzMjUuS+iHZCpK4Q+p6dNdtjeJ1
jKVxVuVLEJDuPYrklvF8n4v5RRpY+gyv3CV1S/+Znfy19AWQOST08PkYwQBQcRLmiswH/uJpXZNQ
592UcP76MEDPQVgMZwbC3RY5krZaLpdPNEH76mHTeUhd+tWrPtLl2YMXU0dKXNB/1uuIeJKtvUCm
KQ+jvUBcnCpk21MZdW9N4DXrUjebx/v+hzFPI9L83w9VySpa9TmgRwdRwGVk0VGr5a3RvVNQbdMp
Mc9aaofvceF/e31okn04i4daTGwrD5JD2JX61/xGk2b6GAR2sck9bA2h0721dYe+xi73nVC0BUz3
MtCQmFYmXdC1GBxOZnk4QarK8DppZfGFeRMNpqbRe0uSunws/tbWdzQg6WrjXn9Iah6efvKpxznh
bwE/XPrcn15dK7LoISWl3FlVOl1w7xvkvhnhtukq4AZaTdtiPnhFXTJuxoR0AJQ5D3EXpB9GwHRA
Kts7ZVbnoXlSb4FRbTpR5UeHpxzB6L+3yqcjVmnu5934sHgghsyyydkJclbqpuke7GU1azQ/opXp
+dtQ2PUenLlH4jOapkUV3ghTPVrlryrJ9HfmNRPJPOzo46kJRXOzdcgpIJuSbWpbFLp6YQws3RrB
l3kbrhDcM7dOr3Oj0Yl2jUVrXp/PRwv7ReIIIxIijkktUd2cQztmqwqY81qUdfQC5CFZIWLyz85y
FOcgr5/IjVk7pR+ckPStvDIcjumMRImG0WBNrDhNYna9413+gV5a90fgfaheemjqPPqdGkv5cpk6
LZ0KaWEmmFKdQGw8gXsnYHyCoMrdJKmdH0Nd/llM4IiT1d0OXhjueNLi9F32hk7eEbWn5YMPmg9z
jTLls8NV48MhV5DjXKfHN97A7y8bRkjLZVy745OvT/1DiYtKT9Pss9K1v/GIg+N+e9C3ojq309Fm
8MeAVPeuEBpeGJO48NVlMa4mDup6XNvHuqQh1nviEsQiQR5JQHebCjZcX+d4O3i7hRNSpA1sQcKB
7peDNdQPsWHRuJjC8kUV/Zc/1t6HDs4r4xx3XF7k/E7F/UdXR8Rk0tO5+UH4p4pM9RmygXIXd8be
Lkv16cZY3LXYQFDAv4Lf8lUYlygpYlK75PZuE++xKvykaqDdErBxUTZbBx8T6k5DLfsWKrLLJlrH
uI3QEJDY/ZhUw6HAesfEKZPvCHnWltH5Ty3ICZJh+2lfFlH8GkD/YjFwzjUmymuo+xGi+uipStPy
UKua2JZEv5ROq19SnDmX5TLJ+VsMafULMWMOz7jLoZqWnJZN2tbL5fIJ0TxVC8VJef2DGpxgTZZZ
9hsWcqNnxtc0jn9qzN4LZA+J7LtH6fScZGN15YBmrhiQJtAkl3XIZOpdNY4JL6GoH0rHKlibHA30
V2PynatpW8mB5E4DVpq4FrmT7zjFMZesAWHmLk7uqTCOPKiPS/3EqaDZapbS10seLOoyax+4Bqf8
pugP4VAguiWc+QJvu90XoTZcOFe1+0iM7k7q42/CYusLx+JpLVuj/lX40aPOE/XWx6nORMOgPZpS
GcDOfI1KkW0yULUYTmZcVuZkmy7XuJwPZ8tn7baZHoClil2HDnuLb7SfT/agNe1Afxex850zVL/q
QW28MyrbWFk9vtTF2D3UGIJWMw3m5M0VDpo78J4Nsdbz1fJxd5RmBRuIf2L/e+uh3wg3y79qtV+h
42tHcpu9DUJ/tfKJAz8tL3Mw+KlIsBetl7exZv//X3/5GpXf/BHDAIltNhsstoNSEngwFlbOLgju
oJLgFuBU3tWjas68cTznMXOld9PBfi2D+3ZiKiDacOvFRA0E84udjeQ0Uu+T/Vk9J1FCE76JvoLC
LldpZ24VWIWdNgNuwqz872W55Og4rNvCIFPQDUwycdOnNtPEwXIEoTFtKU6wS8KtrRPyx+5svuEB
Cqlgi60r/OzCsay4JhYw8wQo2DafqgQQRWdv6XyF29Ay1U/pOgeeHfVmZ0DtcxKICzZh2v1ZiY8o
cL7JJ4Z/07YfNuChMFPVw2h52ppy136xtexNakRT09t+YrAYnRf6CE/Bnikd976uKwLgw+kKfFpd
raxlalH5t/m/PHVujjRHEmcC8d7pzbsV++LRA6pxqcPsV4B4ivG2821Zyd9ayuhNohrYtZWjH81+
57vu+Ob2N8uKy48cAt416uNXfrVbDSXrn7KhXJg5IpNnPDq21HZBiQ3EtatuDWajAcA3+K92lw7b
LJUoJmaloKn76YPSRw1s5EgbnYo4qkoKpnDOliwzUJjzYHMwyk8LbPG+ndEfadOAOCOFdLto5ok0
42A8MNRgIJe9mtlItkVOUCOsDUYmo539bgcKCCBBb62wf5dR/RGlkqIINyCF5BDSgcqqlxC+4jMb
AnreatD2+DDin4BIF8LE8mFMStAlfHBMgd2/mTL8HMZBPNJatt7uZBGdPtOB8ZZ18IqYcG8fsoHY
L+4KZO8bPQ2am4s2jOw9oqWCEHcyPdLg2Yn84h05cs9ea1FTxXn0g8ciWInJLVjPW3/lFEw16mGU
MC7KnG6qbH5FaiBAttLetZZWgcHxg2za8m9oC+2x6PgNLO9A7oVk5WraI8U2Hys1qnAJ6RGKFCsr
+IJfxLKAvE3dbwYzaN78yqBHLYlPKMRFN4vo0UxG9DFuTyGgmnXvdxwwsXYdZccX8zLitWviuh/s
WfCetBDYalbkNDSjvWXAQ+lsPdnLGmWCPVuTW33T9VZybtOUEMGi/MW9CuJWj3paDYTAjO1xtoC/
y0yidR0nUoDDMXo3XDrdsQlqcfls2WpfQ2Hn55B5jjcf1xnGaedwJJHB1ZjtSZ/6yAekvyfDt6er
EOvbRW8o1DMjvvhF4VbaJE6RHVC+zyCRHCMHobdlv/cGyS85b4OtKhURV57dPeQQRN5GunU6Jd8X
5E3sG7nKHjVNXUbkmDu0ftOhKAbnGJYc2gqy2nKFXN6YrPJSktm9HdkKXwI/8lZ0jj8TcgGv3nw/
pPP9IOb7AW8CrskYlzOcFt+zqARnCrIhXXFrcXKquE2o4ZoR8jb/j+NnD/9Od8sRLzfKU7+gmRuJ
wK9KRjwtQxjna6OTMSYOIznFfW89G4FAUV3IV8L8INHEfr0H5E2tneaFARHJLh6qsf1VN3796vtE
plqsaXuq/IeI6dhj52ech4jm+BPxJ0tg+AvZr4yMiDSrbMidKCKmICJJvzN74xGKkcRW9qtBd7Xx
fZ+wVHBCVwlOcG37Mvv4b8PWvAvSR/HoEIfswsij3o+l85JPZvAS+vprxnZ96ULRX4rCEiuSNyGO
jB8ir7Oz44Beq4Jae8est2n17n0haTdBNmycnNmimekvKmqfu8b2Xt2kP8cZOStBo7MCNPpzVHVP
9uxmSLOxXQem2lYYe197l9Qvvy9OPfUt6tkalWzRCsiAuZGeQgu1srAT+6I7UbuOpYYVeOZqasJ/
KOphPzDTqWgV0eeCMdvascKKm5e75dJcaLP9YG2+CqccLxgnQuj8poNasigAARce9+rkb0GRVJex
arsNaysn4lnXz99k2Iu6AxSb0wmz4dDvFjtbL+VvFy6snUDUTJTJkwm+dYXVC3sps+AFopml5nfm
EXor1KSdS73tD1Ncv47dNSnR2eEeutLEbQ7hqFVHLqLlo1N3DWXpvNEQIDGkdEus3iTAQsgu3yeW
X5GybjhlF29lGTKuVY39ofuQQKzK6zehN6IaT6YzFjlt0xlS36SW9Hc5qgeb6WEPsn4yzA+sAniv
SevaJU7NaLznp9UH5LKJEX8jf0LcKC8h2tXn5YWnQMNZaxW7oFP9s39FvxbgDyF7b94SeqfMn5pa
A3NviU1ssZOr0ZMKCBZffaia37UCdNXUTvtg6O6IA6A/NFC0fmkxVsqeILk9J0OmbJyOlhdmiJKD
ZOdsl0sc18exgWzVmaR/q8X4PBrhLUuNXYdf/0W3/zNmNBpT9cVDVGhJfWXEkObmcJlq1Jaqinxi
5ee0L2KJju2CcLeHXl6gI1UrwQn9UPl28hwOeXq8f1voVywe8QJClFfH62hW05fclhuvLsElLKRn
KjZJa3N+sjOVyXMD31kbUGdNUCU4mg44fjp5ub+1hJSXVIeYEwwst1XM+DyMM+PuF2Kp7TalKj3r
8KTT14vW5lTTTzFqsW1nqzw+z+4C+OXQzfT95cVPdLG1+ebX/z7WgtC6pISu1BotVJrrDAF6EJ8b
Ox6tjZGpemezr25Y0FsONkl1ykaj3tAp/ypbMzovUQe91ZRHpg4kP8yjvVzvBszkUbUvPKQ3c7Vk
JiaKiTipNqZJAlft+7Qm5kp/NGvoaVb0lzlIwKkigJk96cGr1QijW0tFJsTij5oMD71nFBab5bLV
J/kA9D9YOVFQ78xu6DFXd/qrrMv6iFKEdV31+RMx7sGxSAwFNzzsv6iqt5M0nE/MU82uncdgeWSz
Gc7F7cCN+H9eGqO/ZcRfkSWt/SZGKPijJb+HeHxu2KGOXS03JYvyKdY5wQDsXE143tjJsUbtplGx
P48FAcjkMz01cXcnCHnI11/aBgdYimAV0gCyHik0xB0O+h2aqcsLBNwnrZmhNql6kw3f8r296Ugr
vi2HzM7+tFM3vbV23T4OjILZ/cKTN5/1XWdIgBDN1/+9LWH2SqjBl9ArLs2ktGtX6N1KqsY/xp3G
6AArJoa1ECgoPhy6i5CTHvOq2euwgI5NQ9W3lLiV0tB5DUKeGXa9RLXyebDPuI6bRwAbZHFMvfWX
8QPKuLyLzmNXxWdZB19EL1KRdo3a1q5ureQD6QfGn8r3XlyhTW+tVe4Lrfuz/PkajkfPHlpJZ+64
zvf1k1+yykYbc0zQdZXCORGc237pMLNXTZikHzAuDW4UVx4HUiE2icvoZZ46SGINbkZmnPrGoDhA
B7fGYwANyWt7NIUeDuyMuqrxCuIG6f2SxMAgRvDTpujuz03OxN2WYfRjwjy2zirTOgUwbV9an/rS
CZsnrQyic9aHHzo/xzvHdYa6+NOWK21aj2ORvaeB1kENhMvppb8jz0++gxSEtZLiIzaTaWshGkDp
alfXGmK808SvC1x6qKyv2B0VdHV0TrIo8cZWcDQ9vQ2ueeD1W0vZ/XOeljbU9Kl/TzQ6mm2eM81I
zXSLSq86uS6IkvkcuOxntf1Wtfrwpmvab5H586khppjtL9hnSepQ38zSR5b2iuTkKqQTXw2EtVr5
vm6BRFlpyxzM9ecoC6Rf634aUArPH1w+HerEPxe0PlbW1OJ//l/49PKuQKHjeh1wxcoW6TeSzkyU
4jgYbNhUFPMrJjB6LvNHnSHydlPTvUsjqC65pWG8GtlUnLpB7DJfLp9QmkEcVONU1aWpbP9YeOl2
+ey/fyIHhrn1KN4GyI43BRD1IHJEojkqqNvyMc8cuwt/xj2oH0JgNHAMiRaWe7ecuvMwi+2Xd1n7
g+lPS+iEz6Cg8LyOMHDsgUKVyHMQiSDdQpMZMox/SyGfH5qINnw5im/mK6j34tKFXSBDtJ5OdBK+
kZ3/vWCCrJG0u99LwzHMtBlgDFG9Gk6qMI3T4Drm2lZOJz+MyOweB44Nm9aD5b2sJnbRyDOU5L+V
NnaHvombdRpyk0RR8r0Y5vImMQ+xBEMOIhFEKv7X/bIPdZ0tz0NqoLPtLlij0q1jdtELPbJDDpz9
XM8QkEi1I44xY0AQyargIxJqPsgY9B5649hambG2WdR/jMK6FWM+8UN8sKYcQxf1v6JeeYl9FupB
0Vsfte5XWNjtgywC4+B2/WEgrWxdUzkcGwmHMvIZUWiKlEmzaesfXphCydDmOOKZ0kU22ZPXAYOZ
3QM4RvFVDVC23TG5DLpf/0L7wrNQ6eElYe+92YLfeTqYwcEkDmi7iF8mqp+V6TDB+K/3Sw2/7Uzm
fGi3XDpH44QaqmpOiY8NsAsGGPMNiNvSHB51hXTed6GNLnvn0gA3Bg+3jVn8Fr3wT6XjnbqEARsd
VPvEdPkrbSrFxISr0gpRmoVW9ajHv4K4Hm9K+v4a195Rm9umtSISDZMXY8OOoYAOZfBLFPyI1VD8
obv9t4PV8cbamOwqG6Mj7f/uIqxtFear2ECNfk+OmByavKgBOP3M+6hqI+bB0e9SPY5+fXAX9nuj
FUAAATKa6XAd5k7GArcjYG1FHqj7I7TzjrhRwDS1oPjQlTWu7SJ+G8eh29+H3V3ax6fCPHZZ7by3
CmoFQh6fhCfjBArDPqAoZQZOd+zEykZ3PQNG3RjFZembBAUbtMpoYMsZqrd8LLF/s0+OsCmy6Nqg
S1kPqoeBWkQzs6ja1nzZXZjY9uvcbT4g/YFUMl/GKpAXO+HMZzY71SJ6wAVbIryddYt0PK3nwYBd
M3/Wc9PwZDacUZi96y8FIBa/9eNPHwPdIRlRtzGCMI4x5tmNDXdOOq5884chI2c5IwnQHJ0nknym
VR5gQ3dC6wFIlr5O+8EjEtoTcmt64Fd6YW+HzvwQs8fan1+Wd71nJoieDXlmiPeOdGN6alxH3irb
DLFFB+EPkUf5Nk/tc0Dj6JLrAbhlkL4/fBzL64EokVPb+/GbRhIEtkz9uMgc7p5rzSUkkW3N5OiW
qFsfiRvTHvFu1OrHmMngrQ4SxhFhtzIcXHYE/PXrtMz/K/RiHzfjvwP10nMUeTzu8cO8NZ6CIwCU
aDjkzvgEXsirtXjFuHeAKBhyoJiHf8u73ql+dh6Dq6VdN7l6eHW00+iI60LEYbKySqZoWnEssM+l
HA94O+pNN8d2RcAeIlfPn1pd0w/tPHumPwxee8rfOgfXCzKBn0NFHFYd6NN+wWokbuteYn2CAJPn
mP9HDeejlYw6iKS4mKNkbp1eTzwErJehqApElOFUneNcO3lVgKbShtr6UCc+63JZyzPRdaeibI0H
hwzXY0MhXuFowm7F5zIkSyQDN9cyqM2OeiiYWBE0FFKIWo5eQwhB63XRPhUoGdk4Xz09AMG/wGFj
z5zW7n1W5oLNKNws3Aqv/0winRXR+xIqfcZrBOnctA9EROEkbYheyIzwjwk2ZIc8YlzZpVJXrWqR
IySyTFD5htbBrIgEU4j8epFFRz+XR50wCrWqhW4cpBb9V5263jTs77fKPT6A5IWY3gLljkrHZmdO
Zrhpk9JdW8yGGJMaPKEdg3P8KrtFBhhiX32er0zyFG73n6ujf/HkhNpTM5JgQAzp6l4n0YQf90td
Ozgh4VaGFm2ieSpv0tc7B2btbiywTOsg4HzCQD4+Y/oGtjbPTYLyVRQq/5B+0yByiDO2h9LcRlMo
DkGXvKYDt7VN8mrY6uZpGap7IW2YEObCoSzla57WPxUIpEc9TWiBlFpxE4wLKR2b5gFjQnZySgdR
e20+idyIPhtHUNpTLUwpQ8XZR7DIsILaj9dl22J6iaqv0qB9alEJvjI/ekn1qDj4nKn2ZhagiqI5
ul94xVpKHN0CQWgfynmgX06gwvg+Njjvus8hHp7vn57gjaXCwwZWumJlTm5zAB52T+toXfGOXD/Y
RwieLagwTmM43xisUOqQZRyk+0qfOU2zTRDSeUVMUTNthdv678NIKgmhWl5rIJjXm1uhna1ZwGMW
y0IK2u5OiUaW4N/rcWewo33Fb2Iz4bTdJFILH/RcvqdRLK60e+y1KKZgKyz0yEPPmGkggVcIpPy9
gQzLQ+x0pY/xrqVNdis9cfPyQR1p6iAWGcrqhwEifbW8REXnbu/ZDxgxFW2xu+gBTRaROJx9VtGs
D1WVrR8WZv/gMyEKmE2SbhPQv6i9Qr9YYs8OUFwbxzjYNAAPCziL2W9th8VeBJ2F00w7LtMHWwMi
xXhVhvAAlrFGn/Uj1mdP7SXCjG3cVtWmxgyC/QNFkBlH2yEMiJphoH5vxVRIiA5R7V5bxD+fgatS
qD795v4QwX1LEivCf1iaH1FBR7YUHmEmtqFeYNPvrXoij4aUYlCxjCI0DAVxEQJsGmheisz+GESW
fEcpSpSeODi3ZE64MPgD5Ka7lnse1TfkXFzbzamxS3sTVpwi7MZpz8tLpGk/DUYiHMkx8bO4yvYQ
m0jv4gApdzFcXMBNLIAZYXyLfFJLHKVvkpqlT6dAqWZska3KHdO3lKeNrHHf16AP1c7T8mgFjcXO
mA+PTbBxbahyLjnUVGbzDfnH65LhO8xhDtu6GCDBeRM2CoBX93ss1ESyykwsAuyeJgHWtCRCI0sf
mhTFd8VyvWoRIhO6XpoPcQ1UZxgnVL3UZAdbc5snEaFeWS71EgPdEv0ThZF+jlsoHhDrV009OO9o
Aw404+kCV2qzEBoa6pCtYDz4RP/KwHPN76as+Zlk1u351TS1/+jqxHTfVYmp0z93le//n0v+AOIO
3hmyIqVJxFl3SAk1K3onOU119Xe5QwukV0w1BlpjeUKGRR0OJJF4kCWKp6r2mOkPZhscEqVt01mr
swAW6Hl1D1n8zAZAPh7rMBNrk0afhwPVM8j68MfIv0GB/k1TZj+E6FpcP3JPSdl9GU4AfWM+NQ0h
+1eaQmcmLa84J30aPjNc3YnK/G5tPCyJZf4/4ZqU1rmLGWjmtcGoOQVMyHcNXz+uTLxUSQw9w8oy
MgZrPVn1ffpa5jRkicSyD6OT97ss0LuPfsy2jBzla9Tk6QtgBdBXqB+IEKf5MZfPiezC0/3JyGbd
dzfAXTA9YnGieaf+74Ba0G+oUmEezIEMTaK3i2utg5YLyzGhV5++DEEbfYlw1n/35mxa8vpjbNoY
oyfj3a05nOW+T5qka47gWDnu/ntZ5AzLZT5Yb2KOuNPDCt/zjHghRit87QBb7+OqZ8e3OmcXGWyz
bgKCYOEpkMy+ahqS1hawAhY0f1t7rBhENRGwlubGVdWYqgc0iC0dhoekK+Jdb0DenZckP8rsdR4n
0TYijgsfRF2CjAfrgO6zrDYEtE2UBvNQmbXiVMqg2DdQEH/I6rUOimJXFGPKsCV+0d1C/DFBHDRU
2gRuWwgrEFrRy5+bVCIwE8EEMkFEYOG0EH3oYUM1eWpmGUIE490rdbaNEn9+CHn2gYTafG+klnjr
e/8paS0d7UReUOBHPj6YJoRy6+bWnjLikTglZN+9Be+UKJ1pa0d9sfedyHqtgh9l02t/4D9+j/zR
rwLpMCfXplrngL/elnfE0dZ0MxBcH2yjGlbhPELpHNag2lJPaeb0L27LEmGn8satKhBEsjKGo/NZ
l77xsFCtIiN7QuSgDncdWYXKgic+PAHusCEQGurnJJGYaqPwcWx07rVzcpsu4NqAH8h+EGkHCBti
I4vkR9R3RJ0GXvXpubV3djE51Y7Cn+uUoCk5j+yWppPlTu7DoIHLdkIeSAt25w4Be3kjOwS9NXWD
i5t+HZV6CqcMlVZIzlHYJ+120WwJiIS75V1ouuluYHi6DqvpZ+8QMV55abwPIglTIYkYifb1S1Ci
N1MNyCK6Ie6RdChjr1JC1KOcQQXATf2pyBL9SRpARFjszKA19g0m13XDbnGIfQJqlwUoHt1fXe1A
cmS+/5z51sWdit8aoXqPCZFBCH4lj0uO6FtabvDQdtZLOyXilEZ9hsObL6ilfvGJf+J3YTHuJiti
HUk3eo6xSe0Z0J8MVIUPpOtUVHjxzUjtnjjY9HshU/aO9QuknP0wUsYiAiSPUHAuhmkis9+y9x7w
3cjPIOiQ3Ix1cSyJ/V01th0y/aEx0NrTr04LYjR3APDkOEJsriJrZUhMOnfUjkegT57UN/hHl97q
jbdUyGTTmMI9MDzPCGrIrPUIaIJ8ya5kFI4AZDOZvv3gdLV6oQO9kxJVlQH25jzYaXuLS4xlGhEq
W5Qp5puIyQ7Ook/MPqTJDuV1qe1Z4CmihheR/xlmNVGmz9+am9Gn7VxayqbYg1V8CdNGvqapxoM5
W2juS5/TGW9LS7xKE9KMAhQVS0ucxNw1rv29rlXdoYtb792RaotCnDD4EIkl4jZxEJ35W+BwYwKs
WTcn9OqNQe7giUNU9GrxiyD48aaFhvzI0vi9zJLxx9TWCZSGZHqxvLTZ9ireBX13dHvbAkpu/rRR
ptCEbqMrK2Z07QK9pYB1in2uFTBcMfNdBXDa10gicABr8zl2iL40NruN5k9X9onnaqxoJeBlfspC
D3Ww6/b7zrTjlxRyAJXDxSCgZK18oi7CXPxYZPX3PoEqSw3LYY80uMuynafGKw3FbIcCnOzazsNO
kDTEtkxjtR791r05II3XqYJeU2WYLDPU/xdT1NZTWk/fy9+i+N+PD4zqsMTFTABCApiXtAr0iKc4
GSD16cPZdIJfVguRMQ0886oZ+Io0Hf9xZiNizJ2eDh93x4ZTJ7pWEjh62rvoVQA3m8wKY50je0LU
8jrJcElZDg6FEcTw1oqMDxHpjHDi2onOEDW8UX3aRH31fTE89G2b7EvDIEIA3dm1oxOUlNm1GuN2
O1hwjNW8WZgZrVJ02WS6xIZxGHvjV5SCFjcqHk+UgfknNOIJzPyHbrcWwF1CTge7zd9Df8LAS/sK
505ePOvIl1cyNcZjX4AqM8u8OSdB9pQETX1TTVWd3S5rNgIh7kZUqbeV/mgfTQrv9RgHUKBpnu9r
13K3pd+gb3CcD73y6jPNkuY8GmW6YzpPbrH/Z3GumIXdPGZA1lbcPsEJ42qAyW9Pwl+6LWxT3arE
fEcDWz5p6f8wd2bLcSPZlv2Va/mOvAAcgANtN+sh5omzSEp6gWmgMMMxT1/fCwj1TUlZndn90GZt
lRXGICkyGIFwP37O3muTZ2aa3hdbEHvoB+gOlz7In22RztR2ha5dJrugPzmIfWqUBv1IGkZaB44Q
u/I8x0hRqsugePVwMcY0umrdFc+cWqEEuhanNXg960xl02FpyQcxotsYHmXAcSCaq8VUVdZx9Id+
7Spn2KmpYxmdO5tENLRr01W4dqL0Xgtl+AEgkdUnRN9o9fcPknyrG0nwEmtNexfiAsQT2HL6Q/RG
kPLKoIH0EI/NB8+d21seks3Aj93LtSpH7TqHdEi1ikpLAIyy+53DGGM3hCp9qqlSPRHcFnOOO9kI
xaWaJirV+a5BftNhYrq9kUcwR2UOrTUlSnXwTQSRhAi3e2j/1Tvm+Aw/M0u9Ce1xZLNfX/0417XI
iljnYuHrly7Nsk0BBvqd8NU7mTBqQFryUbohRV1Cl6YsEU10SfG0PDVI4LYI8o6snfVDR0+O9Kj0
hemdeJ7EbNXuWi44LZp1NE27Z7FC80wuybuaV2crNcfdEVKAvxfU/SUigN3ywvx+sUxwJPEPyYQd
OBER2uI47xAc5faT1tjHtO6GO/IO7SfHkZL5s45Iugaq0mBeuFe5hcaG7rDOPP84ZtF4T1kvN01n
e1iVGpgz7Hd7KV0m/Q5+/qpvx4fr6MzHl7sJVDXcNCnNL1QP1Z7aw9lRd4/bxWQBLub73baZ2ufp
fgl4M1KUc/HE/CGcM1/iIE9mZzleoQwdBB42+hrkzV9cx8rgUGKrCoqAcyRfWGeLrhdpU7l2o4hi
dO70IrYSqwij3TkWGOJJk75Cpmvagbf94n7SzZ6/2yfH0zclapyUAVgdSDj1VvxRuOGN3Y3iK5vu
DbkvG0sqcVm8kn5JFmk1ubeiwnOY5yPQBJh7o2R4T4yu+6jpHN8Km9WxDY7Z9VQdoDxyhWPzC9XJ
6sP4Qcd/g8Be77Z5ZiF8Yvj0cv0oRr60LO+GWSWrIlCIJ9PKeUwo+K/M5uVxpMQcbOhxTV3Ea1ca
vX1mtlYdm6B8p5S+7dGqEnLlTBtWu+hrMXW4jMuuP0mitWl6eiwYnXpvQm/dZg2D3aVLTQW5uT4/
rWsRIjXvPEYcIBtiNzkNhr+rjLJ+mRCCHt1qqCnDbXMd9UDRYrPcOnbgv1Wl+Vjo8l1QjOU7y0u/
EjOVfMIS9bUfSqAERv9Bc7ITu5v1Go+k1zJqZCY/hPE6lPEG8kL60InQfvJHD5NOM+j7XDk29CcC
6GZQq58M6V2HGhC3LXwKgz1rR7bIt35OQ/bCyjp4tQe7J87uzWFCyM8J+9o104O85WKPLKgVfvca
cBpHHvl4Nby67X0h3HQVOlP6wnGaZy7Pq7sWnOLBjJsz8JFqo1F4P5WeX50CwsVX5SzhWz4XdG9S
kXFU2/JFL1Nrx6TvJcByhiOvFK+eSYK8bmrxxVjCssokQwYawS6JkO1t7HkoBLV0PFzXFmKt45sF
s+9y/t7j3j8Hyh1W82b9pe8/+G1AYTdOxA+sOaFMoA8KtC+Z2dGpNRLzaZB075O0l2QK0oSPAIRB
Z8djoM+Qe042CBfn5xLU2J2LVuXcFXW41VVvfuxiuWrbVO05DaO0nwUa0oEfM/iiO4hlm8BOJlQg
HsdM6Wvhd8kxqJ7w0YtnP4BXlDCj3mBBkvsqiDnVR2NysVz+ViOX7YNV9cyQrOJmSnNt4xc97iXD
TcfT9UOfYfGWdh00U+CFVVR9RY0GvqjM9w2wVTznzGrnNVM3xxbbyK1sC/22ZJS/7wnwuFyfwF4i
6pcxwkuFTvjqDLLL+lI5wtoW882CY+/h1+ji4NGJOf4iwE9MPd9edY5TON5mWoJs3oP1/+csqWHi
QTgYk5zZ8pS1A+nCFKmI/RnctfVjJmJOToXbrlKSgM7XRwb6deXPEqTFd1OHE7jcUO827tK8TnXI
PeT3HfowlasA3PbFstLgkDDLvH60HIRwu9RUxEX9ELqhcTYpLqF/g/ld1jYvR6IVhuPctixOSzCB
r4OnCgIoWrGRobYoO1q5DrSuKfQDYNRTtuLEZH/2EfJ57KbPXdG/B6cHXz0P5HZp8y3rTueb9aYc
5OfJxirS2a39KFSart1EsddZ4jaKdX2tO0yQlMC0YCATqnFhgHidikeRCcB4xoym8EctWOee+KrD
FjtlQdJs4qyO9qmoavqHSX1JCQnmnA0MNTINf80P125rrMHU1pzyaS6cNeVkb/MHOdkUb2PSnNmT
8uUzP39Jg1C3fM/yzbS/GPuSe64Mhydkyp37IEzpaDIV3yLjrFkesLwLpQ0XvC1Is2hCfeCSwvYL
hO3Oc2N5R0+sYKYhtQ+k41GM/WmAXz6Ssyk+lltX3bkayW4xbcY7e4bVotSvLwJq7jNqwJD40C68
wSvln5tcffQ5L5+XmzgyiQxDD0T8qXXswgLzVulbR5ww9CIbKvcKycJzIkFINQ5rvUbK2M1yF+TR
e3+Ap7mtHMo3QnbzD1bso89CPjnqmn9MZ9kIDs12NcaA3ay+F5fCROwRV1a/T1tQOJ6W0ALOupe0
zbzHqo+qTabX7kF27Ws8FcMpMdyYdomuP0LqI2+Oprk5bJ2KFFc6sOmJCzKB2VaRWGCjv6BRu20b
chaWbrKUMdgJPONcj0ARoWIL0sAEF3CxJvSLYbzZWRn9aP/jKDoS9NAsi3VJc2PfVcU3D4fcx1Hr
sWyTTHy1mbaOETDspaGGWk1ugDeVH9BdffNTHkuf9o96BYM57DF5YMOE0Y59rIyy52G+o3V8evmG
oLfj60d/fqtetMOdqPNhg92qfMVMvFkw315jOtu0GlKYQWlF+67fBAZ9XJwCPQQWcjLJOqAH7sD9
yPKOFfov91ur2D7VmWk+t8md1nrtRopG3FdyhFkQTl/UqLNeFJp+LxNVnzSITDvgThD9GAwfBr1P
V209RzhWLRFVBm3ptrhJ9XCa83SDrWopcoGRxq96KcsVwUPjTVRm8WsYkZ0sGAW5ZlOijVWn0guS
14LwSoBnAGSW7/LL/HPru/m+6CE1WR6RoMa8gSw3jR+8K7hyzkHSff9UIZpHwvL8c+pNnDJDK3jA
iZFclu9PJK6HqzesCbkcyQNsn8gCBkLTkD9iToj7k/7WcewOoQ48+cxlKkndk2ys+XMUhB/7KgVl
Ug0AB7H2Mh+nbZfQ9GHEie6wL6t+3Tm4jiAhdU+qRsNj2jVvlaHaLdKP5aaJ3ezeFTgG4ywZd3n7
6Tpx7MMuXI1F436FRGXRSX4rY3RePFX9uxIN7qrXzeigDehLvPlG6wV5r3ZAOwbnVJJTMhSjcRdl
Qh5NepLEAKLl6NtOfkwmktNAo7xU5jDQ0O2MbYYb+6SXcP+Rrs0aORlLdH+OcyZYmq5R03vr5S7W
PSI4stEEo+RVOxWn03lIaQqiPlYMMZz6g1a0Ey9DvKEGflBu3N97cc6UO6ITA4KKJHFWosrMMWWS
sLWUl7Vlhts4JC7Hasz+snwULncdtgazyx7ontuPBjkiVpDuG++xLnXBIYabThTT2SlPLsOedSkU
Zxsxp7fimH5I8LvuqzDokX4p48PY3ZuT436M7YnJi/PQADS6kUz3MdBg/Fn1VRLulk9qYRXuRw1R
b1KUpKAjOi+reFrpXprvTJEOq76p1SmzRizJqcdp37qJis7YoN9nqmOJGSw0O8X6gVFRvTIRgX1I
NFceFJn366hwEvKKWmvadlj5S4sls8ky51ERJr4Lq1Kcat8fbxyzwi0Yi+kFutgn09K0t9riNZI0
fiGnfzHpgo4qx1qM4/7VUwAn+sy7G1pnwLs5D7MDD/bHII8Ndt2VMTPLB2mMx2JGIcSNzbSVScpY
FZyWGfPfaiQF0eOFz29KcldFH9enUQLZpFU0rp2uSU9RLSGr9+k2oVHxJKw63wcFuHBOa5+NKMGP
0NJga7JRnKbCqu+vnaHCdFbdNIGKgKSD/Y1Qtma+SwCmt5GpEvsmIJ3dNLvyjLuZZw+07AELKdkP
NTGMtTLCTRrRq/YdK78HxRrBvYHmZCVd9SnK7aPd4/drmWDtVV7k+7EPhiPaLOdeH+to3RlO+TUG
y1jlKMu81LvAfoJrOETqiHfP3ev5aJ+N5nE2yH+qRt3fTGgGzoOOmGo0p2MtkWbpCeM5suCitujZ
UIfmyQyCO5GL4QO71Fi56JrnQzPCwuqElxAvvRt4d6Uw+cPnjxppfck68PWTc5mNgC9w6c9hG7oP
gB7sZ1pUgcKxhJOsoifnm+u0J8oyb7t8FxhOdJMY5ng04XLAIx3HvdF2arWMotFHiUuPkOYKpic0
atcPgbobyOuJwsclDJg5GdW33200OyoxHXTBu+VGRzCL8/JpuSNxwuHhMaxdUM7TxQx+nFSdsQsS
c1xZi6GZ1jcjBVSk2x/dtibntZZDNdEh4oNTReK1Kgx10JhrsxNzV9CEXye2p5/j0r/A+pcoa5HO
sjfCBiqPgTbSlrE+L5sy/F/9Uupjvhq1sb0KDNtuthRiV145syd2scKOY+mfc5YAfY7+AOv6kpSe
dTd0U3noZJNutUD662V6ryXSPssYRcrylJkOCSdWHW48ayBbYQpml3p5qca7JS4ZJ4+4UUN5Xu5x
MALQuuCYrnWtFJVFmBz/aiRrHENfonaLcd3pEOUS2vch08yPy1QynLWjqYb5AmorRslCWPs2b+nG
zrtyiq3QSbOnCnJZPenEPYJh3vmZd9uOlncZuzg+jK5bH3NDKzel2TGqpotUlkXw2jmECEUWmEIy
Cd1HIni3i+MpEsGu7Zripk6je20a5CHWdFBVft1sLHNiWBUaDpuAo75d78J4mQfuRELkyrsF9Ii8
tRXIMsPW3l9LGmV0T0ujG06iuyYUpbs2ugke5g+ZIrrsdHV6UWW3TIL2QM0fCnwynIv5I2kTEiWb
X2IUXhcNKhj92/lDl/7vxZ9vmKy7e5HWL53nM7mQMc5hzwqgrBGuVRs95848uWvMmrNGWgVn2mz4
scSkbaAzrFOX2MFhPmZkKSFpaswE3SR62i605bvKjsvD2GjtvpYKEm6S30eNla8KOVoHjEPPjjsP
prUmJMMAtq6BELnCjJZHjGfHNi2slWggSqAOmCfU7eRvIBkVFVOvrHZfr2KwMQrTbVgOzirog+My
AzAaVIU4txAQGZMytrmWIifsrZv5CKApvfgSudpj4DT+J8N/4SBzg6wn/mqbzSf8wfFzKqNgz2Ap
2ly3NG8CIt7VlFk1B9UvvKnuQ1yaL/zcUzP1at2VsnpOxx5Og145bxaOSYmfbmK+ucnZC/FwNWN1
Xm46aPPXj4hzfKLFOO0V5wT7xgVGffGUTePci+bUlNkBUvTdS8sFcliOu3ZSWLskBO/K0/INz4Fx
b6k2xvvlyvPoiNfYDOyLZYIcsCazRG/UfwfuE5xAZCYl6PVpQeVAO99Q3t1yg9DH32MW7FfZ4H//
3PKFUaaYZhFmrNuw/8jKg35dlvk5yYfgdjnsKomC1bAx2fbRZpkdDWZiP0QphuNZHF6m/UsdGhY6
ao+2oueI8/KR3trvRjgs1Zb0CvecqEiu8dUar2YavjUgJN84va5xlGxyexpwL2JNim0UjSj3e4Cu
s9XZj+xkvfxO0YKMrFMwQPz2bdsxPsnzSKItgFp8be20I8kkYZp9VLMrlrMA9pq8Ns9lNsC2CDNA
I1N2xl9EtPDyISsZky/9BM9W3HSwYujF1JdFHla6+ci5yBq2pLUCwpSJA0IxHGdmrsTcVQ/bgaOM
BROuh+o839RmeK7x8p8ZMIbEKzVNvsMGRH+wFRqvVEpiM5bHMZO7HqjkrQzb5gSHmr562d2O86fC
GWAesGpumkkQuVgBEtGqSxl146Web7o2nW/selWS1LUd7LFit2PAkFv2J8vQ1Erp7LZBBL9RJy7n
rOqJTUfjTbVkckc6gl+OdfdmZnVnRnDMeueGTpS0/lqv0GYltDOeYOasonkVwRAWXJBJfAoIKtkt
9/78vGYMZB4YcoVEBzdc4c7HrVEA0i0SF70vQweNvvmXgfjvpKjkl44PwpjP4Ci32coySIf3jZll
j5oMHhZhUOV3NTHCVDJoEzLiS6r3OtIj2sZfBkAla5cu+a2eT0BteLeLzlLmColfsR28ABnO/Ko1
8eitiCAh1FBl9h2UaYam80jURCW5rjuy7hdqnhYnNkO0NXhf0nDynhNlSZJeKMWIYsN4VWiEVoVT
YPLF/wVnvAQAbSAvCFoOHM5EN6ZkXnfuPY6BnpFvhkyoG6N368fYYLDJ9X+kbTsDpw3G//RHn5XH
WudHBSqzlgUP4ot2m8vuhjGC/zJw9iUe0x+Q7Ee7RSPujtVjkNJkWQSGTp8fc7DxhTe8h8HobyDT
fg1crTwli+miTGjpjTnwKpdcQs/QshtH0y4FA4qnUoafSsNwr/cMHUGGizWdJhlfTMJouEHa9bLc
W246JHL2RKLuck9mBsDgHAi2HcHVStPhoRjKbwat6zgm4II2CClhNBp1cPZ5J72bUEMQVlLxf6Qe
XhdzPESm9dwQK4McQTNWpY8WfU1KO4mpOX1LK/EZ/BKQYREAfoqk3e5MaGfmtKcqS7mubetcyg+9
wAyziWdufmP3Dn3Jmb8WM39gwWKyl+UounT7YZpc/WhZ3ivW0hR7HCkAlJ79TeNm79Gtuyf8V9lO
MG9dDUMX7J05K94ts+p+aobqvu30f0q6k39BG1qu6QGikJalk3/4a6BVNBgmjQwuFrMcSakKi2MN
p+ymQrd5n8rnaJ6pTEwBzmaXruM8eR/BHT+7o+vc5JkvVpnhHfo5YGVZ9Atw3wfMeoKITj7XaimY
+upW+WSpBzYd0+UjZQ3MV9DBXh1ZAzGRV4cWIqIJVB/y3naQGSYqDIpWr8V7U+vur3301O83hWWt
UHUXnzuVMZkeB+a9uWrp4SNEiuebcQ7mk24iTwCyftAT+w5dHDsmYBdLDqMsN47Zu5E/tTAfaNcW
VIizL60JGGPRdRP3WQO4qpbo+mPrHmZ3suUgYV3xRcngOyt48fm2QANWQ4/4YDplAXvYH9+hjtg0
fSa2dVjo+wZSzEI3/M8vw/8I3hQk7zFQef2v/+L+F1WMFdPM5pe7/3qnMv77r/nf/Pf3/Pwv/nUT
falUrb41f/td+zd1+yl7q3/9pp9+Mr/9+6PbfGo+/XRni3i6GR9wHo+Pb3WbNsuj4O+Yv/P/9Iv/
8bb8lHdj8fbHb19UCxWSn4b7Nv/t+5eOX//4zZxDkf/zx5///YvzH/DHbyyxn6C6R3/5J2+f6uaP
34T5O30ufoYlpG4Yck5E79+Wr+i/U2EaRAhYFu8JywRsiRu+Cf/4TTPt3/lOx9ZhW9oAW+d3Sa3Q
Gs1fk79DBOW44RjSZtptGL/9rwf304v454v6H3mb3StkWfUfv3G8+omfSfSTyf9RqEiQsOD2dB5g
8UOKHqfECRmMrq1qCIFrAkiYC/U8FI4b8Wtmzo79AFbGyhqKB21oH3Rn7FcFRsqtH0e3hB6k+0FI
aoBUz+iWZwknWPcO8CGEgNaUB1erNz6a6p2tVZ+zFLyQBgIEqWwICeepsjXtRL6bODd3I/DQld66
xNn3vXM2p37X19qA3C0xj3WZbQ3mjGTMeB+Vdqu3eFyBqlsXH4f2xu+qiXgBWG8qtw9h+sixSZ61
UeZ4/aBMDp062l37YDsSfuuEHotMoj6C8s8UHJ7UugZu7UuQ36Hawn0chvomn/yXCWqCN0zDLdF7
q0FEFjYs1M1kkcFG4uDfYuKFU09aB07XAmXQ1tB7l6AF80TT5tOQtKTVWIIMIcHYZ7mpu3Y8TYGE
8tTVbwxnN0ZHF1iqRq31EVt8YzfjxvBiks0cfy+F0TN27HyOQQHlXiX3KDrRL0JiOJn5rFudJT6c
RBAlhn13FHOOWERC0UqNBZmVGYodAMXaenTG7lJMNqY0Z9DfpcZjFwvjoRvcrV5b2Tr0YOboJGWk
X1LDYEgfUS0bJSgTv5anNqGp4numufHAw6+RtKZbv47zO41Z8rbV6mJNpzM51jXifTUP48zwVFTF
ISYQbUhdCD7oQArbW40pZPl4Vmc0dngyMa9gEKvetYVR7g07B3RbOsmWzDN1k883Q588ialDyxCI
TYPbacXb6I3zF5ku8t1o6uUqkird45oklS0hvcLVjmPMcdY3fOvBdYgvkN1O4ym9EQ36v0w3eDLh
mMWkOx/txh73kJbQvhJkYAihPygfrbihtZ+hqof7CgY+EDcDJtC2hsFAj3HuU/fphyhS2y6PUX9N
BLSgROZgPYF8Ltonl5cvUzjLJ4xAkU49k7O39xNNaWmmhyZK30KvKt8bHbrsuHCf2c2dk50M9Yvt
R9uWWeiHAJo3Mu9gV0lp7hzXKLbUH4/UhMWGyOpVZ9tfjDy7GX3IGaY3xrdIBWfTuNke/WyotqaX
71uunMxQj5xQuNydRmMCiwaEANfburb8dRB6h3kSoplB967D+ZJSne77+D6hCb+DudJ9KMwKikYz
3eKpOfXT8CRYwYAfNl8NfXgGcHET2hAWG1gAWRKd6OPn66FEhz969uswAdq1kUVsJk1/gJxGd6DG
CMDuc/Z0axPwADeMF+lw5xmlO/TASDXVnRNHpMsLcbKnBbzV8bjBcZB7EK9zrMikzBCph9ZIfOrC
ATtkF33NLc7SFt26YCT2sxD6e11HqIiQ/ZAJv9wPibHTWvs+q/Ibjyic+5SFpQAaYLQARq3EGXel
q8rNIB5oUhQ3Uf5cWTHpf5yLVp2IKsanzhtxwMhxHds8mRFHBDgzMJ+cYTO6OnIB9cXI0PVIm3yf
wu7VPovUt2giJC3yR/my7pNBIJYajX3EIcgcPOe58LC1y+mjQc20bt3+XaIwdwZgB+6DeDhbur0x
yrUQlnxV47A3S408j743nyowpSuv99/30DnPBaG4K9/OHwUI5hGE3GuWuZyRDLq/KbIqaTBOazU3
OND87jYViX2hW34zvdS880in8RCybZza9Q/8ZjzXk73B8Bcz8m1fRYquyUcRLni3rNt0ao4Ej77r
CzoQhdVdUi/vT5A9z4Zm9/ThTQhJY6XtHL2eOMCuYmZRZ1tEWBySZofh/eBZBdQY1xiBtpXWxnNF
ekafJtvQP8X1faZGLJBNKDg4BgfdrbxNEAtJ/Qexsq5uzKyNT9hgnjqALkdHm24Mz71B1WJsxgZJ
TJjY+6YwKmJ9cL6NIyxQoLKsbdLGsh9uOwfmGeiPcKeL/L3WSzWvFjGRO0lERI35AR+Ou3Xt+om3
wTe6iESkkwc3ogDf+QkK99JUlxE2aphW6boIHfKmDVJXJgqrQx3vsh3mSciFPm60zOvoyXOCzkkh
qfEGr6vsZEnXPQQ6AnBhl2y8U3RxR0JW3DkGyWWKTt/e2BHgyghl7O501eGnIYzpwYnHcMcoaw5F
z84xrXcmm1aya3zO5HoCSBm35wMsp/e1Tmi4Q7z7oQdBn9MbX5m5dHdlbYstsADxVLilXJFvc1fL
dpcNmra1ItNbJy0nMkuHEImAuAWRUHK0UEwo1hQz5TZgg9rSygpzCchG+xIak72TY94/LDd+H6+8
BM6DYqJREzVvFiRgWAMOuCAbLujNOZWm7kPRTBQRZsDhtUKTEGPKGaz+WVdaRILLDW8u82IW6sAK
0j3YJEsxDe/So+b7zFuCgEvtW8HqSPk7cLpVxidyfqGSFXfEdOxNadRr4crPls52W3jifWIHIfRm
Ce3TYiQzkh1/ClOH5AQOzCtj2EWT8z6jkNg1XlBhMLWwJyWo02wnOcZURWKe4WL8C4jXRsfCfD0l
6bWuTpOd39eRWWJlwQvTukCPHbSb1zDg7yXuT7XbfxfX/88K8P9tmf7/YQU+Bxj8TQFeRU319unH
+nv+B9fy2xKU3xaMTXLhiTe1BIX09/Lb+Z17UnIItQzXs2xQ99/Lb8P9XTdMB9qc7jmk4Fr8uO/V
t2H+Dv/exoBgUDZL4Yr/m+L7l9qbkY63cOJNwxLkMXjuL7V3HLZC18KOvTSM822XBOZltGnfSa/c
l1LIh8SySWFglTHy7muaeyEdCNTGoxOVux7qDogXg6wN1pcxqiK2SibGE1FADpg6hhh09cf6ORVB
vjWzAZpLpu5tUsF+eL6/X5c/niHMn1MBlj/DMearn9rI4xwxp9v/cISoiCHETFs4K9tPGG8kw6p0
dib2l6MFoWlb4po8YvPpzzCy9vDJDCLdsWalybTGaQ/tOqLV1nvPJEgrmHYQy1NEhkev/NonPHTL
IT7EUzHQfhMa3t8/+F8iDa4PnqcSypK0uf010gBbzkBmvUbax6gbt7IwrV3sxR8jozYJEjmzsqJ9
ERqxINKQO6uvP/HkRvsuI+VH9/Lz3z+cJaz2zziD5eG4OgpXV3f4n/5rnEEoNGcKQ3wLoiRKbsiL
A6X/eMo144uMm6NrlMOR7s++ZF91Sikf0tg+GJnDTVlreODWQSIB9o06Hl+p3fZ2R+Sl1kJlIAv3
wLNLaNrYkpoY8QfSfAtQVuQ9cfOZvh2m/UTqVTRmIBfM/NLZcAgax/6HC8b4OWL6+kfyznM8D4Kf
R2DCzxdMk0OKEkSmriRyqXMP47vgSLOm1fMNfpG9adMWF6E3naOQUos526PNJkCrsDMf9THcVPWg
jlqP8Q+D4+e/fwWM+Wr99RXwPIurwaak1n/NcJBVlQfEZKKLLlJcCxow2PmpWi6IJBINWNuCTll4
NL0YgxMQ0H94AD8nWizPDoWvR7fHwNnkGfLnZ4emduibRPWtdJvIUoUfSxDRgoAq3wISM9eq5ARO
TymjLiVVYXlxuwyU+zwe+IfH8nP+/PWx2LQbTNv2jHm5+vmxqKwoml6F9mpEl4L4DgF7XibrtnBo
MaqD4zbqGGdMBEov3ZZ+UYADj9VuecsPrvB3/Rj+0/Pz1+VGsqgjWuHhOIIOys+Pqai4mkl4tFYN
qM99J91tHhq3oaMR0F1TTBSEF7ng7Vv0zateaxqUtRNYogkJd27Yu394ipbf9/MFI2GvOQ5MGtvk
If0S+uGS9WaqnrygQDb9VurNtrLKdtVaQ39b3dV1g8iZB1iEEaoEvyL0zfSKc1qKYsfbGbjEvMjB
5WFRcbnQtI4BW5Qm4ZreAAZTX+6Iw7LIP8s/lsENZrIGV5Uig3skiEyUFXNdGoxJMqljlrOCwpOj
Rw2YNRtOMSog4PSVOmLloqHa2BtkJwmdAiYkgyR/yOrx1BMCsvGhlO+bUX/VR9KaqCrVAKLIqCFu
waV6Xi69kngeHLeUyBMKG2W5ztk36kcrVZ9ENGybPsIUTxRfMS/5vZ7g4bdwr/mqlytPakCdS7yP
XoKZaF5Ex7C61W2CqkqQJhG+Sdu9ZfLwhbgz+9zm5TapSeaRKka/mDhHqJLB1kiM7DiO0auQRbQv
VbVlMppD4c8ozuwWUOaAkTCJ3S+Oz1O6vG1JK/cPHSx2+Iyc3jt6IcIFhAhe9hgWAIsEUZy73tox
XWe/akq2oRpGTZxbZyKDy4NnFh+lIs6osX0NsBv8ssx5+YcL6d9d155pOxQDNrOHZWv4YRuNplqZ
JLh934n6qr5ovtltfNKf9y1mrNBws23Yy5M96nsy/ar7GlYAwLs5XLT4h5Sof7NG04J0WZt1KT3P
tn9ZhSRQv9buAqyQAzGgoncfeQm+xZldrYYpUYSs2tpe8n5TZDzwStITqnNIcO8Qj1gqPxbYHiBC
4934h6fpr+uzNHUE3JR1QrdNd25o/vA0eb4S3ThPumtUdsfY99ZEPphrXdd7UDneR8MfH3PPybZ6
1OzsMVfHv38A8/Lyy9vdZH2GzUT/VhAY9PPvbzS9uxYMGD7zrR+YnGunaUe24hMgsmQPEdVYu7PB
c7lC//6X/5tyhX2BnYmGMWQtHE8///aQpNexNudwMkNH2F45JGU5/jeGzQnMUqOHNerftJZbMjym
v1CU8gVrmB53n6HWxf9QrRjyr/sDdavhcr3qktdDznvZjy+GqgdtLPHTL+UKCNdoT3MuAgnrf0bD
PuxMulyrXnTGCoNZdKeyz5NDaNtcXXVWg5nWUSDh2M71NLllmKptS5tNZimIsRtflEm2q1Jegx4a
mgmA7UMx/wLBuJosPM06LD8LCRO9B4GDDJWpdwEJZZ/hxvh0ZNkUIwTD20IT9KBy2M3MweH3jShL
FpWyGybRXvYJUQfdKsfudu81Oq6NzBsJlsvXxJrqWzesOA+HsMTCXDhrDgc90cNlcCGaZpO547vM
q8wPENmxL+nTeVmIIZAg3yVGSHF8RNgZMTusaSgHrQJqEVPZKBGckA3tG1gYN3Xg3UCviraNxMqE
cc/NivBhecQJSoYdekbcvOzFC/8mCAk7zfVXk1LqgYHxKmT73jG93Q/tAMpRzQFC884CHQTwuGtC
CQ2ml6H22D44gJtsFwm6rlXFdXaJYIAsm7lmnioPPUuQ7bKqM24jfQUSa1wLB2JyZ7yj9iQv2Zrc
dWBHp7GbAaySKZXri3S/LPvAF/TbIbUMkzTRsHlGA7e2jYYfQYjtavmhpNUSJlXMRh5fezJ0oi3m
HMNYNc2z4teoOUJRYLcdwL6idBX7+Gg+BjEN917GF9XWxq3fpC8q4lDjDNYt8jaIYtl0oyySEbSc
2MqATYcuejusHUTbtKzidqcNsKjiEh9cYcYfK3xQph60J5vtexXiGMf2m1f0AcvZyhLAiYrr5ymP
2xvVf10ucOXAPZi0t8LMxz3unZwePkG1iRtfisjwTkWrSbz1VGpm077oszWzzSk7kG3e/sNC8Ncq
kQ4Mc1SDdq3AvzbX2D+889LB7zWsIBadrmnmn2YFiRO8j+zM4XUCK2dUDgjksCUfrgk5GHAESGJ0
57lvG/+0Jv9Pws5sN25k27ZfRCDYk68ks1dKqd7yC2FZLvZtsP/6O0gf4KK8N7ZfjJKtSqWYZMSK
teYckxPxn2siaXWOrmo2B1nD/mOzcHutD+MltrAqAFeCPPWwkZuirkvom0N1+/3crXtqVVt2oPX9
j1bTzL+tR//tojiubXN24lzxH4c50Y9gRDoO1Nun1Wod+7u7UGalQWqCtURkHCzEva/Ht8ftkhAC
4FsKqKu/fDzr5f9jl2DrpD5lQ1+P9n8Uhc06QG8mdCf9euFrt+p2BUJxfzuMEx530qVcqUuL6w8F
qJMoJFALyft5aekqAeK8d2xOechG9235l6C6PzLz1qqe5EeHOBHbBRhKP+Pf946BZXnsFyA8W+mJ
XDQ5bB8QMQ8405wspmyuqaSQeU5afd5qIRFnJ1i6y19unfXO+Pd1oiuDbMFEbmAAM/njziHavgtn
hDs0/icnmJCEHQhbcA/tkOt09thFt4/pL5/Of25bdIMYegrLNNY+zh97uN1hPHBjaPwdqXNHxTXz
64ZXTg3kJ4bpPAnT/to8OgQh/GREpQel1bGjN+F9mtv+WI3G7S/v6T/vGJcLQWdJcLIxdfePD6Ux
Af9Mhgvpf/w+6WCCE6PfzUh5eWzp1ieuTjaolhyi1Fp8uCIYFb4AZ1QQJZY6iBqUXqOOlWxdVv/3
W/svTQmXGTU1h732eP6jwTM1wm3HwtA9fYKjBcLnSYqTqqoFzQHbDEa7yXfJ3Gs7MblXmlARMkIe
daPUiHhbMLwkg4SplX7afVLuUCv0gToZd7kFrK434L/ZJeegJRmJUmo0oqIgwqwsPTsiKDTtkphK
nBjQLMfTgy3Js1Gv4b8u/f/9e/6X4orfE7Ouq7KYWZb7x20Rc6txXHR0Fqn6XYWabxdrxEyxmBdR
kx2CxRWzS1+ovjTRbhaZ+dY2Q3yQ4SRWc+Jfno3/et2pquhErnGSNCr//Zxm/dAbgz5y3Qfnbojn
nEEuq0k14HBdklA5tIXKiNq6LFHMvlQvJyb8JDQm7L1qvKDvjjvSzJ01v5daKpqW8tiqYIAWsNK5
WZMU54hLpnVkUdoPeLlpgIFOsIVyrKLsW573n50yFmRy41ZDrEUbziyrvyyV/1lP0zlEYaVuzRb9
z4OGpXaycBWbZIwFsiVG7RejbA92UtW7rIsApHAWLJZ0OM3CfPnfH/i6CP978XFNxA8qWgokGtqf
n3flAgBKk4w+1HoahU6PPX89Rmw/0wb4GwiLFOaOyvXwv3+y+ueP1mmYcoO5Ov5xeKfWH3V82Jec
umI8eZXW0TmYQhLvcYU7RfILYmQFb4dOj8g42GysmLTIcRI06mOdmjBN1t7gHA+YzmwI8iSS/3AG
m/Fyvdh/eaOrDOVf14gmlKZam1oLnTJX6t/3oFqXvQwZ+7BUCo7Tui0POLao6cfJPCwzOolOqkRc
zpRs29uaR56RJI8vWJRrrTnIEYNXm08PId0HxNLZM8Lo7tA4AlaVGh2IR9PVv5VHjHP+PCfqquly
ihcW6zxb3Z9tIjkrpeO06yhQW6eR8popuXNpw1JSpZD/p7dx0GVDtJ/fsl4hGxMf5DTGyR5EbNOy
VWuLo/q1UYLeFzNYP2PNExXpS6XBosCWKljlzGdDBajSW6AVROUEa42eZWgoJEqsTTcRLofBcBRA
sAuaRCW7uOZXOPF5k27wq0FyPLo6ca/p/Epyhuo5pv1C0lFJUoM/O9OpjTkeyGl6VRV6ffiG/olw
XvizfDI1Ei3S8YPmzhWDKQqSEk2vmafyWkRyL+VKum/MU6tXd7km3+cOQ+rU29adxaDRs1p6KAs5
ZLzWYCJk6T4iVgxDPbdUlEFVrbGw6BGe57H+IeZkvrMWY3wehlql+QAzqq2MJ0mP9Gh2ehAxQ3TS
qIYuELue01IZV5Y8zA3APHATQPPq6AG63fSzLnWm9lnia5Zt3HrKY5K97afIJqRv6y8yxEuA4N6r
OYS6MeKYFVuBbNwWPqPys9Lm2keVmiHxpldTZ2VLZHnjnkQGtSXralwjaa/fyuZ1cFfM9Xrgq8yK
l7Gj59/dIAJmHg9K1Rc+ovVfij2/bU+9lpYlrGSJmQ8p6PY/2hqozKoRr9oa3oqmUz9UFffJolkP
sS2+qkZ3zgV3GW7S4p8uHV4Tq5k9sAfljv5BduywohjmQOiHaDD8xgm0P8beKZmbyqxkRI5xECb5
4lzq+PUB8rICkvYZ0NMSR825M230SKZe59/Wt8mUutwVFdxEYfUUaeuXBtgYP82AP65lnCQ6EECu
SYRRRGXrwlc8R+PAqEB/BtHRvSKPNHYIorUgMmvJwsPU1UlA/HRjd+U5lmRnvoOXc9gDsz2qqvA+
MlYezPITPHl7p0TosSMsKZxExbNbyfY0uNF+O0lOeQ2/GfCWLqfycVvBtgtuaYL5rxpaBCgMB1cp
JyCENO9qNCjmPLikZrDnAiDp/O3cnAlmVFbJqbO2caZAW7lo5YLrt7trQeYGsQo4xH5klRYEKFlk
dmjcRCPisHCGC8Rha/GMUJ0u6rTsmzSmi7D+0ahkXzhI3Q75WqK0snf2lUpYsxEjd9voLnPSEIJV
Ez8l4dLv8NjcpyzTu46e/N0U0TPU6X5TqNmYqABZNipGWVmSkufNUu9Pk/YpXGKNIBGabxGTuqie
/GXsk1/x4F6iCIvTpMtHp0yKu7zJfpLi9GDQu7lHkfJh2Znt53P46Lo0OBLIiTqCp8m6qImuHpN0
SA5lO1s7ddEftmo0mZvWz+mQeX1HOvP2HanufCS5brBmsZEhqD9u2nZN0I1jjIGGWLNgoZkDFv9M
QSrbcH/TxJfocf3ezL+iZa3V8M97lVXRP9PKywL5zqyDej126+VQ+1KRoAVcoisS0KhuJmEwhW16
l6TVjugYED3xzlhGd69b5beyYm/tluZHHpbwDIzpuD3miz2faOVGe17mp+mI7twv8E4VAuVtI+oJ
nyx/lm0IalJIYp637h7coUvs0p5eOgzqosuWg6AVfNjumh5LcFuO6kErTbRcSiZxQ5rXKhpi8rPB
mAvbOLD9fCAjRqPrrLFStevurT4/hIZ1C534tJmx0NO/ychgcalQx8QZoo51EYHF7y8o23aq1hAY
rZcHh6J0+yc3YrCZusQGjTwMAdKKN2I9m5PeJiKwlRFgi6qUXLYKcEWxZHsimUg0MeDz2NZ57Fow
yPMhAoR/jeL4OqrYmXEJt2eD952qS3gC97Qc4wfLbo0H9BEgzatl3zInvLfzFOocOdUWhsQF/Gwm
YxspiXHR3GS4KeZDnzsElgpg5BVqnF015wUIZcrI9au0FPIWgwJE9AQm2yyT57Q+imye8Nb0+KK0
kGfJcg5W3XI/MedlJPAM3TvxjQEAJjI46LkWLl4MLIoHDXLZqYRZ0obPOFn/ShoXnjxKN1JnMEMi
gCZmxyz2WtIsBJHAYDAaIz+0WH0PSQ8BBihhHzSIz24G81YFr9lhqMyQXkxU+IWYJHyN/jt9Gyyh
dfI8Ji5rSwq4rdXCnSMaRuFmV91h3coBfuXuJXHe0DxyiDIJkM2ouJY0Ix2VdKhTEp27ftppk2Hs
aXqp9whdzulMqjYkRfDvcVGAMYsFPJlwnK8IhQb0PQdlZmlFowq3ukF5K8OS1A7W8XXycKoiDgpV
3KNAVM1gWmbybRHdJfqQ+XNNKqaK8S1F1jI0lXncDrckOgLzTMcAzorDJGgsfKIAljtQSzdV5bHP
zfAGXgYNWi4xWaXD4Km1MUFsZMHditUmqa5iSMazU/AxKVN3bdtBBmWFaSMtl0exIJYzNJ12XJc9
R2GvniItHD3CvfezEUskfah2Ek4Z6AM+F/11WKadDhblZXEJ5+kjtzz1dl37kb4AoI1qI7Ba9k9l
5nxk0naeEFvtOUARi2Obv7a1H2525qvtoj5Hjkpj9YMJXd2B1F3WfaIi6Mcb1Oyf7QmSYRyEkKdR
BvBiY3rZXsFgGxrF8pnDN9qZYec8c5i/uOSnCKmAdk5L7S5WzeLWj/utHGixd/DAifisKAPbn2Je
zDDlvTrxrl3HOgmV6+YqUdmAJ4Wnem2RbqP/7X2MNoepqaAJGl0ddO4oGSR4D6G+Y25kSLW2nofB
OZvwL/0hr8iAmwpnv66WGOk5LZg0qycA2hGgVUOmDcfF0tzHuILXUak6KHzKTaHgqZn3tLHAadaK
7dtrQzSvrHhHZ8Zfqi+rFfYjmhYCFub2k3TsbBevUckp4H1QR4RwhQjGGCmSfpKC1thuAlD7FeNP
FVPN1oPnGh3NugsPbdrfuiLtArUw1nh6jBGa3t6by1PLcfr3VFkzOOOR0zoDWZjSXWNj6utGAHRr
LbMVE3NGCkUu9cFfaxH2CgZ7zgKvg29YUu1khdRiWUqgfDOZy+9Xjer0beoN+/fnCb4zvlCG3rfx
MOEP1aO1RD3Q4p+wb3fq/VaH0ZJhfGQsuMUQZtVKUFvEta+Xf9sF6swYvQ6oy1LBksWdtufjKYGD
oe6zjPnS2nq6gr1+N7dkinXJSgkX4cYPgNorZ1NOQeOo+Q7y8XhwOfMERYxWO+8PmTnL+wwOo1vK
5hCWGCT1Sdd9DgDFOVXwk/RMc6u5AjAzL0Fs4mtdAJVsffT1UgJsOqUGgxaXiapEXuQbsPIAzU7Y
nJsvRJm4NKYp29U6FBFCe96wPDeXiGQWvIGHOGHT3rr2JMtMvlKb3wx1AuAOwc5rcP/7fWvQt3eM
76nE37wMgrTx6cf2v2SaeZyzhaSybRjtskTnOmLCwYwx44L9OG9VFydGKA61bSMuLD4dDXZfR6DX
YTOuDtnCUZKu2/aKqtMVFwIhT7z/7hrOmYLNrcoOeJs5GcUpsVOF3h4QCVDMrR+Lk4r8lJ4WmKU+
lvfppMaMOeZIlo9dSvqn8uZqSXxvxKTNA1O9kllzm6CiAu0FbC4zQlUlB5khvHPWpss2T5hGI1/D
te1AQArCKsPi2yx55GvKRJGdtiihyDF2yuwqx+w4uVl5H+t2x6ihOQy1Np4FZAsqhpAU5eS7MbkF
ZLCIER2DMRIJASI32rhbJjC6WunCiTGJ9nHm6H1s0mfaL+bJgIz6f2We0ke4VGP8+459twlwYmgk
NJnlg3gNOcCFVb4qAgkRpbrpPTsDZeCm2rEJgaVldbvudU1+KuXwNGCIvR8M+c1qQrEekZ6KZoJk
Wqf1feGaB7J+gpIt4X47ei8rdNCGi+23qmL5wB8RlA72ieS18WyG4d22B3GoEAGugMPYkAtcq4xI
lTgxg21KWxNvcAE+cSQ/5RvwD2cfNlrr2aEATD9mjICqmsp7bT0MHUnsRkgGwrQGLVRhs5fzOvce
LBObBwFKLkJeBiTdvtBeqokuUZU2eUBMynCDHn+JzOknD8lAyih9AwUw/Ik51HarZJNx5gyN7ZeZ
IpFy/DhGqHQ255ZUTlprfjyXF3gXlZ9K7TZ0jDbX2rOuCMTT0ebvJ4tuB7KHz8k0hxcAEddocndx
npa3JTazYP1qwpdwBRLI/q5oO3ww1n6rE1VHrwlTSqwLws5zY2rqZUjcPaoagVBEdbyJxdgPqdp3
21t34l45xQA5vKIrkaqnSuGZ+qi8FSO/gpaSOdEUMGl7caM8z8+jrZjneXavW5Bwlun3g2vXZ2oA
+AL1uTXbhypv+L4EU2wxDC8afj3itn/O4rsr4cZtC+q2tdfUpIAs5G9tmoNROllcWnvycRuyDlX/
WHN/RbNjH7aFITIrxTM1JfO3szZ5VtY1yV0AdhzIU0t+AzaNlEIdMBiwjmx7UtRSfxVj3u70MIt2
rcKty0T2aWt70ln5vwVJLsXDqMw/OVyVFIN8Zg6nKR6dAzg135L0JZUcmGOj5XfbdaNsPQy9Yu63
H8XTRTb2ILO9OqTKvnIS4L1GetZy6w6OvHsZqzA+Fk78M2PlC0YZO8yGa/IipG7ttpMuSPz8EOv9
B9bGJ5pz6v12FfRE+9ULChqHIZmXCei9VsHhQvAkMMbUPqqu+UZrEba1Pd0VtSTmY1EbD1O+hSqm
rIPVeZEQK4cLNnLwnDB0LiOM85rwyVZi0kmduVgWqKKMpdpMihP9MLD4JOrt1vWQxKicqmE5lpY0
ET4Y9e9m2bzKFTGWMA5/NVr5Otsok0zS+NBhF9F306kgE1IQQ6tBQl41kH/dhq5npSrAM6OB0Seo
fjsbzB1JexNxw/MtpanhJVOfHOuMeCkVqAQ2e/QAApLDXQVvDr1I+pLO7cMC6ORSDuqPpZ2zh7wT
uKuc+Yc+dCqnqMi6L9vG76DVeIXC2jQOSRoUoEwJAP+RQ6/gl3fA4y+SoQIktTOYI89IbO2iUkrt
c7N5quy+OTp1PuybUY47o1SAnXGo4Dhhf2Sz8FrCtnfWhLCo0eL6WKiDz1AG4X6IRiIzl29awqkZ
+rFzVASfhNApbbUoHc+c3z4aaNqP0USSrKm9J6uSKV7shMW19SXHTVB/E6kaa6lDKQm2dM/Rtfld
Q1SKDuhHOrQi1dWCvZV6Fvxz0Rg/KMCqEx/Gcu5HeMVTUfg0EeULJZlwuyKAZRg9gudEw4/T5CqE
rLErwAy36VOchUsfvtXPddFjkMDHAf/9yj2e3SO1VK+WjTQJ/eJLYcT1S0pElp4305Mx1/pNqE0A
Sja9w0EmyguZQYIOGIHRGVKNtiVoRWbxk5T252AzEIlraMTw3ONMdvcYXH0FC/ed5CmuU31Hpa/t
YpIjx9ZJrjnu4YgP3hIVD3+cEFujaagabAawDiFeQp3/gT/2ALWXUFENCVSvvWc2Wa1ue62w2RQW
PPQiKkMMUbMV1GVE19boAl0d5oMbRX6vFD95rioP5kPG9H83ukrMc5PQ+kwg9MieWCajTTml4Nyz
Zy25U8dPS+ddKvBnObvNOQiC8ZfJb8nH4t5DIvhJIrLlRwb0/WrCdMUFl15Ygq0pyZiG5CLNQy0A
FJFry+MQvhaaV2htfCKs4LXmELmCZjj3uzD/cx57L29ZSI362GNzSTHdSFPFR2u1pOe0unjpyvjR
UuXk9aeY2p+Vmo3JS8ntwtgwk2IUG/u4CPsdxOVb2jJJNjnrHGosqD5JS9MuhVgN12mXpi2n3coq
0dTpzAzjoaT6pPdJI6SHaGuuMo/21Eg9voiTI9fuZiMIdWuL6g5l0reKTwwScuPsHYVTZloBlQ8b
QSsieXHTbsEaNLh8Uvl1NABrR+RtxaXvMNxlfBM+t4S672CXycjRd1NtfKVCeZkjxT6nwCDO8frH
9uWoOaNfKTaQ/5n7cSFUS18K8YQuZiecQX/Yvkp7mpXYpJJEhtdWHy6zczUdLqpoBy3QOYBypBm+
jXHPyd4uq8AqpOW3yhrF0aGwaOk8d1bnoTAnzJ5QAC/UAfqQpNWapF33mXwp0pAoxPri6GPml7Cv
qQz4383sU4s+9FY+tuyS0XpUjLuqP3Q5Q2ADpvI4kreS6/qwAxHY0+pczkUjiwA43km1tDdqsy9F
fIdt1+6Njp6B2aZe3yqsXx3FZGKNxV4s6d6QQPrsMHsdk76HoQC9Ouymi2MuEWnugpS0jI45Iaz2
iImOwTHzZ2BCnAafBhFR4NqGgnWkvs/1gqAmrNkPAnZZQkiw0Ucpmw6ZdGGnPalqAnYWSyUp2zPH
hREnjbJCaCCceJk5kFIU6TdXAi4qMrQlc9eccoshXD/d61miXMBuvpDWiD/RygnNnr/GISVfDelx
k4UJCDFBLl70XhtAj1hoshxMzShTH5JX5WMeZpnusQ5mZGzpc+kLg3CHBuaGnw1EteHgbEiF3aMi
bk8GuVasjsK5LBBhXFFgeqPum1ywTA1DCuo7L1qEseOsho6KA0OeonxafoyqjuLGQCYNLQyNkDAd
AEAxiDUjuTrWYRSj5blovnDkNBS+y/MURrcllCDQFsKomnMfWvMV/fcbRvQQfT++X5MlkAg6bJYG
IxvF+ZbwO/pd5VB61DaDMYyXWOdeugZ2QlZoz6Or/gT9Ye1HDGqe61S/NAw6AaL+fTI72qnQ3Uvb
pG8p/NAgl9WbZkRf4Qq4ilSGHOgMZ6LsmDgTlXDfCcc5tAsPsromZPGOLtO0WlWNim819YfRchib
huEa8nqMmBWTrKv+dOJPJKXZ3QwnjmzzG+NUvIdq3HuhS48gEv35bM1pe7GW8bLoS/vgRM1Hb/T2
yQRPR9879OrReTAqumbQy4cjjuzAUQHLovL9dMM+vDbt8K68GK0T+WOGH9jtmZdmziQDQJd6wPiu
enCFvEZkyx6cudlrdskYyf0xzcjCq+qXaY7KsYeRvxc0wryhvW9p0gLs63TkVqYv2N+8oZkjjyg9
0Oon/IPddxGiMWzj5iUvOEI2qWg9XQBCBwGJoa1cTmOJ2LuYZl9JcBRYMb5bl3Bp0nAv1PfNIwB+
eq5xivPULfvd4CrwlUtVv/WJaV1ENz7E61fEoOo3gwrl0pmUhJx1x/Zj1MgdwJPhG2UoOauzvWum
HbBPETab2mQSFY26d9xD7Kr16yCUKBi7jLleOnQ+gWcqkdHNyJ47MNJrwn+kwgbXYo124/6VFvWp
U1ASZ6Ysg3zQjDeQTO4utCDkzXmjPNZNe+Cx1s9sto/2KPPjWMSgtvMmfhmklAE6pGtv/QIOoXp1
Olg3dcntm6ON7XWMnMP2V5lA5A0eoPUNkED+xJofOArG3NkEDrZc0O/flGJSbxMXEm5ore3VIoGv
b3R+baFtBpYcUUAY6p1bR9ZzHe2VPFeOqTQiz0Cl6FXERrBqFv1zMVi5b0EmP+LUrgIFgdEOI0Xv
h/znwSYpKtEIvh/sq1HBCKIL9D2d8+xQh+8yhHxm9SF6GGXmZhVv1qL90BGKgWvlqpRtIi95MZZ4
2e3qpNcyue9FJ45VbbyyTw9nWx2DvLOWu6WXY89vwsdF7/MzaqyUvToMikJqx6nS3zNHWy7N3jE6
7bz9kStTfEJzGCDvwzSIE9FTk0ZebRsctFsN34Q1MqmC+F1J5l7rf6fIf3dESdcAK5X4zu1xzRvL
0u0symRojeAR5ewqQVfTOSDN4DIi3oxyKJMAToima7iPstHiNrFg7/es/xYkaEy38qqvP3oYyiCR
NJ+isLPo2jYnDVzLybgzBmTODvM4xly5dRrowbmD4zyT8bPQTEx0AarDyK6iq5qdPiXaMcmfSkUE
2WIdMGYB4HpV8LWUafKoFz1eeqs5dWP7pD5ASyLtsqRbwGScM1z5CPDvfWinDHxC/K3pxxK+eUHO
XmblQcYvDOItc6kzK0IkcbK/2K6ieAMU2TSMaE05vjZq6a6/ZG4Ebj6v1tiM7IGUV7QDEZ1/rYM6
XTgjuNBhCMSi3zcG6hHDKjjyLdl46YpS8YjRyoO5gFLFWBEqIjU0YRdU6YX2ZBX1h0u7nR4UoxtX
prtJ03FuKwnbf3PnuClsqh5VYKYhECLekMnU4BP/82HEOThPBbEnZDlkJR3vzlwhU6snCkvzhAaH
vNuwWT5cxHsWCqIdaJVVh0pqr4xxKzs1G/QA9aAs6PwNhv691+PozNTj2RXDLdX1/hj2+p1dkG2F
fy08iKH/kU5Q3MyFfcxKQe2DrJ1mzd5FFhrJxnQ+abS9GqKmc5RVFEiIrhhOasFGnxNTfott8ksb
uR/N1H7DyWu6wxPNyBDpQPgC7VLZDVXDscrovtuTNXlC776MrLuz0u6nyC3hgXfb2UqP51xq75Pj
fhdd+IStbPAjQJSkH+8Q5Qd2bxbrdsjuE+KSzsbSr/IaVauaMSfE1SzZJhSIEwzOmOV3GXyNtMcv
1uEX5D/chNrQERS6VPQ3Zxw7X9GS04KLwlCIV2hVp931nIq9Rh9OnTUEI00/Kd+NdvxBLFDqV+78
VKUtZzxN3eeu6WM+PndxdYRJ+dHhEAuczHmtkuQFCd9TXsWPFbSeojY7sL7mr0zPv2zqYst61JUy
JZXQVV4ruyZ3KWa8Zlu0U0TQTxqoCrIRYXLRsINK52Pr1nk74Fmf6FR+M8r8QwJz7xsje0jQPC9j
l15UQry5Kaug6+LBrwrlE9i7FiSWfZeO2fcZNRaiFcYwXDe3TD6UInsnl/3JpYhDyDGTnJW46Hyw
YR1kWXU0A5rYg71yVkK6gpDtYw8cHTLgev5y5oCkMqBq2Y3clOfCHr6a1Ppqipw8MUI+DXiwpPaF
WAQROVLSsPxFy2OjzeMT8mDjKMzV5bPgJIFcAEdkGOfuhJBhfOLco97g9XjYw/nXyCD9Z+ooG8AR
jU/bt8Sp9hMt54Bbh78Kqz67b9zksr369leI5oedOq3RwduPSER4V+iKcd3+1a0KNlpV/f77J5jl
mAcVNOr976/7uPPtQtYEoK2v7mb6qcnpQf//ly+ntZJWsvG4/Z3KSetJOkGaxNZpmnG8R2AZYGLT
POh7Ip3aHeyUr0YfY7pk0xGwruNPFOwsxD97nrsibA+VU3/hoi5beitO9gtcuqdGmAAdaJVCdS9G
WZ5mlCvd+A1ozSciyEOTIrqhzf6xJNFjObrQkmsOfxafehjSW2uV9L3plLtGp4Obqxp6+IRmVgbq
haEw+Nnqn0xp3osYFrpCfASJ4/mDHSO/0XTnWNtwcpl5f3dMS9mxQNqjmwUaiboX596hDzk7S3Jv
u/bNnszpvtRc4HNUraqmXtWpi4OoewpTbSLXaN7jxVu4Fm/yvhHs3tNifxnFzVIql6NTCGJdD99S
Yov3KWm+6GpUi15FaBO0OJA/5JkxdxL9BGbDOqPEXqXrbgykD7jR0VKm70vakjv4rM8oUhSMgV1e
oThpCeVAgd0EhcowWV4aZ2q9vj4ny/De2JmG79a6mQxyg3nAJ1rC68w1ex+DEd5ZscUak+bwVBbx
T25Ffpi2KC/JrUEdEccwAtxKz1ct512edESk5J9VnLteBD7b62KXgTxp1oqT8ug4w4mRR3Eg9yny
zFWIKFBewxGBHV9qv0SBGgDIJbaKvnhusjxmHgufeMFehXwjEp4lMs/Qkys1/nE03NuYVMWxaqtD
xgfBwKH7iCXPaG3116WKbtIYDa8tUN04qnYutYKEMsdfwprtWNastXpHS7SYTboU+Vl33PnR1LOT
2TCKjShrsq7/EXIgqCVeCPqCTBjIEjWXhJ02BfGwjNouMxI8YGLBNaLgsaiKfN3WOGYN1SdiuDQw
J3A+tY3QanaUQ91E7LV6x3WMlO/DEH0Co1F2cZeuniCO42KCDgrkxAMzzgEgKp7YhHaK0jvoiBIA
8roZnklSoc51HwVGaRYxPm3MWueoKqbd2DbZzi0f2Ngd4rb1GGkSxR/uGJ+ZGTwI9mZlyNiFU5Ag
5CsdzJ5oEbGgZcynF8tawASScUHFH2cMatKG8yMRTtgiBvNxUqpvYY3Poruj7BVelZMAnjndqyDO
E1iRP0AHFcqwkBmhHtoSmV8HAyVXlEC2MDlhFPtDSMMBG+ToR6HzSHBcvKfBGmBaQa24vCi0DFNC
GYK4dztPKSksCzr6cQ/EsCS/cZ8kGhqeHIGgqe3yRDm4xM/oYgHCNHUfCxe5ydhVMnidnjNx57Jn
4NvG9JhOGiTDac2tn4ydFk82koucJyqNHhZiWR6HePqA8lASHN1dRxh6e+aA6FbGZQ0WWnYFaWo0
nhjfLat6I7bpsumzQSpodamFwspRg68pG7v7rHvby74toR7uot79x3XvZDM3Xqnx7YbCP7ZrXOXi
0tiboi/yCdraPNGlRvxn2pIDzDo9T8I3BWs/n4VyIpkTPnw73qcKcAm1Ibtd5GgicgS/At4be6bo
PHTrjE8gdmUoSwCq3JI5/+G4LC24izQv5H6ZCQJ2oFKlhp9S1x8NXV9DDQp8IUn+rWmYEWMeREZQ
PqL35uhM3ABnXGg+bX/EVvOPpi+0fApODe1IdwJZheoERbvmSyZvqq78wqmlQdTgHTW/OkQE2aMR
peGTKOgNVoV4BE/wQ00B8Ud2Owah3VH6jGboD1oLmcfWOXvCEVVyHgnRFbA7aWZnsSTn0jY9tVho
d0fK5yQvs8mo1iS458MaPeJGg4Uq1AEbxpyXgNsl/Q778xfWNOzQKRnTxBNcIsNS783IvZ+EUZ63
rwZ+5gmDLnUsNWOYaNLvFw24PlxUNUPQSc9klyjZr7Qf7p2+605jj6AnXKx5Vxhw8SqwWpGoyF6h
VJzN4qRVo3vScicBpQPICEnPzm6ZxNDtjI79uj7miXYh8+05drT7LheEHpowHxNNZ7hlPln68ANH
KsAmbXokIyqQMrnZEeI1uE3uvs3eCqS3HMlUwCgh7SiJn5aDFruRGuYwl5ma84TRRSLgoIqK8ZJH
TEBa2ObepMmnMsfqlbINANx6TXS09kU43vCLLbs2OpQFR0MaGvDNMl7X5KzvFfHyETooZZv6x0ih
Uk41QzpV5ZkmFURB9qOuw2dl3hfVPymTw5FVjgSU6F2PFdp4Df3D8bllhDClLg0BzG/7TJ9fKJJ3
QLCwVtUtRJpBU4+Kyg6Dhr3eVZ3CyLrIAR3h5/Z0glBkHD47kRU+d/q6bSzTjEerC5+jmfyf1cgc
2OuXyO6yWyqcg6B76cmGwdS03kIlydkXvQfZUtSadTer7ruqR/J5+wOox1cTKhGEcNE+p/2kH+OE
a7r9o2ZL+dzmUcAI2ILmz3fEUhl2YigZIa6vESntcDMcuKPrV4RGyWcrZECJF0w5bn+XJ5LYgFKL
vO3Vtr+D0smpYsj+H3tnshy3km3Zf6k50uDoMahJ9B0j2DeawEhJRN85enz9W6Cy7qVCTNLeu4Oy
MqtB3jRJlDwCcDjcz9l77Ytffwvo09oyUd2+/fLtP5q481U1uf73D+DdChpnarBa6YKQw3zvqxYg
Qr+8dZFHoMoAKk+CjX1Ltu2jNsj0+/QDeVeVt6IipctHQPD1DwgjffcvuKn73E5DaGRMfTgECh5D
HYuPfqAerV+f4e1DfvAv/P4Df3/IJoN6VPdROWd5KU6B1T/kvVNyuAoaENwKPhKhyXunap0tXgdB
o4A/5d4gWbCMeNmOhbxvi0nW6kQkL05/6rh+uuBBDiDLmWxWCUWh1ZdsA0OSJ9I0R6MNh3BmOVRH
rKF6zQW5C5yeyT3XfuYB/9SIEnyGYM2SFh06Sk0z8rApulAU3fhD2vwQXXRnRlb5HOsm/bzcqh+t
DL2Sj9f/rjFNgp8Q5twUyHMWqUGoSWmQ94B0rD72wIxmVovpTFeJG2yStr2rA+Hv24YyRKLY7Z1A
dXrIMKZNoTntnYti+oJXIvbW6ZdUZYtjqRtPrgzbO+mN7cmU6tXbr1Q70i/7MNwD/qN/INV6m+RG
fwRO0B9jm8YP2gmcgYaVwEqYfvPtPwWu2TRtngSHg3uW1CALnky7cLephQ67jGX5ZPVTU6PL5SU1
ZuOS3v6Pt9/nyxIS3ETjNp9+THsg6zZ4UtkXbutSAhxI3OLXXxbDKC/7nE1ok5J/1gcLJJTuNd+6
WzakNhyLuk83judRXnAn4Vym3cXtQJR2NauKfqGMNcLjKiNCqgkfgUkmN8QoTFws1FrTMYQ8w4xd
XbJMWhbHwZwAWT8rTQ3nTh+0t1kerzQTIESR5MkOgcyyTfmnfTS9rhpvMkIPrnsbpSxESQ2yKlcO
yRMKuIynMX/wNZ1dg0c4hYVXVNh0rjzH19e+LJ5G3/vl8Py/w3v6fwi4Klwc/f+Z93T5nDw372lP
bz//C/cEFuRflCN0/t+28MjzD/2iPU1/wFnMhgU1AZ1UC5fLv2lPwJ5AFUB6sg0VdhF/7S/ak/Uv
x8F5hZ9UF6qAyGP9d2hPZ/4+V5vMuiBb4BbYhjDhtv5m2JWagkS9Jkg2j/MN9SwI4f4FdO5liLTk
3RW5/OVgek9kOjey/THWZOp5Zw62K2pEuUnWjUktqlDFTRZHy8qjVu92W628KCGvYdyj3nzhIwvU
RXxJleYLY5f24TfGde46qitU9ZzUYChDVMjeHg40emcx4EyyVrfsqjcZO3vXV04tIskqd7eugeAT
WbclYOH35rLP6dQl6yS6MXQD+YWEVpRfyHgBihYRWXGKumSvOMW1Uhhz3ey/8DsK5sl7z9Ovy4fr
SGemGM4bG+z95ctGITx6h8NBM9ODodMcNnPiC9y195qpP69h6W6pb85bnHnZGB2aRDuGnAnc9isH
4Jk37tcHMcHncrLCxjShiN9/EClyJ1OtERa7yltsZUNGwHm+qPlIdXXPBEJW9tWXP/NNMaZJADYP
D3Qz5GH65J19N3f0ksoZ3Tx5qBDn0yogDzledHQPMaKvhU1ql+D0ikxVGvILw+OZGfiPoaf78m7o
0kkzJEuePIj2wfBvgogDIDlVLYPnuFw+f0jOnW1/jDZN33ejNRWvytaw5IH23ZyyxF7Fr6rp7hKe
L5WL5gJXwAIBwiLslGXPGc9S9I1iZhSDIFH00TEiVDDxlGWXchTu/D1ygmMoivVIRsTnn1U/M9i/
fVbDdOEwCW6MbZ3ZpB3V6BvhVfIQ0FHVtWrdEoxE6hkt6gcFpu6UII85+SR8464R1lGQezRiGeix
ywDUIDe6WUhcaJINkhq0M8nGXvJ4oVcuatrABuhbe8qcNtEhp9q9JR/iJr8ZkvZ70I7uV+vTnw8Y
sot3X+fMHW9GcaZRBJUHvdOee6Na2eFdp+YoMtKVUaaER6Qb00VGhaMtEMZNhfNXx7xa1smq4n+f
X90zL+avi4vUkGovIEBLPbu4yK26QTZ8GqQ9u1RT2L3TTJ9qb7k+d4f8wqK9//mQfz7YXIB3Q55d
gLbWmirpG3kIhwwTWL1tpH1U6Bc0nXUzOXdzgdoKnf1Xa/KHE8mGnsMbD4TWObAl7zKwxH3HRLLq
bdvozzXCAaMQOy/0qOuaYJpa9K1LqtvryqXJiCgZ79Gz1ZGW6eAI8+JV4+Wgn69VeA9Gk75+fmW0
M2/+r7vBh9N4G9gmRbvfH0vRiqFJzZxFAN5xk9aXsnSPnONu6JWHvfsdjeXKlyU+c6pGYXZUeZ9N
zippcfOwQU43qxooptopKEWeB/we61ITz6HSgRCNo2tJutPnH/rcbDp9aPi700ptWwJg0tla0jal
U0tNrw++bh8Tf636FzbV0EYbjpqy0Jts0xF8aqNT/mLgD5ZMBnYcodJVsTDq/n61ENOoBMoy8GAq
+xq6OmGvlx3BSFlyGxJgCkaYyiH6+CxXL3BGzD39XhHO3pTjQyzUhzachBtt/9U8++AtohPzzHsL
9r2jqmefq/cqotYbUR+qNtzktH9idByoUMw5/Q1SRMelZlC6L+0bghkuzEG/U5THCpVxy8fV0hAc
eAXyepVr7Tas2i/W0zeG3jvn96/7ZWFdsUzeq39wiwIvyjDJqPXBpBJtxHLtY+20dGsdQD3O0Nj6
AsQr8rfCc5dxYq9EXKxEv2wduh75sHeBk/XUrj6/m2/v1j8+Fm0EppI6wV3OptEgkVCXrMOHrIiu
A/vOrOL1tBCFWbrhNbwqPfcYGeOuIx8bujBxLztDeXWykizZeBF7lNCjh8ShnqfbW3LdboEnXMu2
umwtcZcV2pNuw8Vriqeieowo/3kyXT66XbAYMTmMunlwxuLi8+/00WtW1+GMGNxQYfFA/z5D69RC
0UM96tBbMMJZ2WKMlfgW0KTtqd6x4Qv2fvTTJkLd9pTrCiGE0zyoQXpXKtT6khW76bteiDvH/hYg
BjV7dSaML95IH7wC2OxRQlWh6QigHr9/yGzUenINrOqA7HZRG4QgojKpNJwKDX61F90W/3DAs6uS
oBhKHYw8B1uDL1KgAT75VFM95y6DY54mXwz34QL1/gueraqdAoK8w9xMFG4Ax+JkSWrDyaztT6q3
NpWNR4KR9f3zW/8fBqWlAaYR7NUfu5bWQ++lOPhvUZRGNTHftzKDDa8Z89FhE6lEC5yyXOti/Q9H
Pnu/WmMVIhVRuJ9sYNVkalfgqSdGFPxi1ajz1L8f8X+X+ZcjTxfy/BE21L+/8xnYQUboMlrF4xGm
596Q0zsB5CtA10jKkIJxbIAiQvJTQGondho5frG0fbCzYCb/Nb59NpOFQ2iWM41PVZjK8in3b3x3
TeoBUu3YOlGq/mLROqcJva2l70c8m8qBJ1rSpbnLUIk3rJuzUfWWtZHOVXLMNCB8iYGHNI0XFs0T
J6MRh+frn93v820Nac1S0WK+dWxObXSgV6SPdtTUx5bGJL19u65RPHpLAry/eNV9eMG1CZAhEKdo
ztnu0QxdRdVGozrUAM7RqrFpjRcF59bIJv5B8NUNVNBfjfrhgvVu1LMJnlPc7OvIrg5tTpBbAMoO
PW6vtHPgNjMIiQu7aL5aQz7YO+qs4n9907OpnUAQ9sucb8rucibrXc519cJ7JpkFV7MAG6WypATd
tdCUL8b+aJvzbujz9RkltsBEzNc1aW9OC2VvPcFJpsNN/sjT55Npesn+8QT//TXds/ksCo8D8MhS
GVY/RvOEeaHTrlmVPx/lq290tiDrgTa4HQ2+g24TMBFuRuWkcZ4T46nBk//5WNpXg+m/v95sl8qy
FfKIwoNcUS+RVLJxpS0CD1PzKZXGweyBTQz2dppCluaRP5ii+J/F5HDmIdE7sqKy7i7MSlt001E4
NefAKal7D8sQB21QclTu68VARMTnn/3Drdr7W3+2kyRHxlBandtRh+3b8zVtcyJlnDWTIyYh2Lmf
8kmRTT2nMlna7YuKm4Ku2cx9IiIB7eeXa/w05GczZDrevqscVGmWICYxQWEx7tB7lKfKdY5br0c6
5/dc026hQd7Dsw2XlMnaAUhEtkuj7YvV/hzT+mvxfTdZz3aMXl+TFB9ydRw2LngNxPAA5mEm0AR0
NBtF+YJVazbiMNPCft8m9OnTCe3bzNpwrxVfLUvaVEn989rogADJtrInwvfv12YCIfdRynavSBpA
n0qzDDWHfdxzpCCCagBZ4y7O+4U+uIuY80gCMdB31QmvQ+5zBF6arkULOeau9r47A06LpGVN2WTm
jyi3Dp3XreL2WSHfLMvu2TmQ40qiA9m3Wkh/+p7cm0uUg/vYllsdd6mgyKk+ZAPBi1r26mqcqn1P
XMNqLJ3xoe6GHR22lQLwfHDrS18Pr7uwPCrFc1tCj+0BGKcIwLFbeib6Y+U7Gvue8BdlbgI/8Ct3
Zg/FAQEBe/Rwk+Tk/Tb0iSlyHmDLXBRJcJOQf5Vi6lZGVAqyvzOtbq+gDUESpStynobOCnTJVaYY
x9xHh2JCTq4JO8W+GQESukUFtMvIw8qzZC8xEJkGrp1SXw1UG1Nde/B3pksUEiGV97ZfLoyI5Kem
La6m+Th42bayixtMaI+pOc69Vvkeihbu1wLj57qRMeFMbv/QVxrCqnwzgLopk29hX64znyktTay2
hJHm4hBo6HI9ckuEASaiWpJditbSuimD4IAn4JirFMO0W4C01xmn8BZLPBXhG62qL4Beb0XoHLET
bVMzvgbkskBWtjdJ5kARvTHz5BjExmYMhqewLja57c9CIrG6gegWI+4frLDeBm04r+P6ErQ2wd35
FdiTBRi9TSr9H0GVz+1Kcr6udiGyP/1GbZ6kX85w5U7CJb26H8qTp4Jss09wWBeOcVDp1/ZYrOMl
08Hw7/XxZ7lLInwFxSkHZ3IQ3oHduAatB03TrAesoWNKwgZEB7HHB6kjeCMPLM15ww/+PC6e9GJp
N5iFpHYlQu8y991taetzzP9dnm2IwD0QrbTrcQBQ30bHTWcethDaC4SmP1RywI1VkqwVJVghjgOR
UKObb3qOeJQP+v7WHuKLPrEWQ2Gveka0J9xPuNSoi9Wu/jydjdJaPHtS+x7kzy32YNuHIR6xyScY
AFlcmj+l4nvm3zSoEAp/XxFY2gZUtxFhpcVlZM1Tr7pEe3uMUxKTkDnIrF/6Bc4B1eHXuCRZWj5f
3j982b7V2F2bnDv9bE/hjwItTlfWh4yA34lkAGxtOv9NX/TzkT7cp/09knG2Me7LcSjitqo5cZmb
tGWfRkSQ0XMI0J0tSzrRy+l8OpJ8PuyHGzVLo4vk0F4iIOP39bCRA/er59WLw3ZNR3qm2ib0lmqV
IWKL04YYSGP9+ZBvraTz9xPVeJ2alKaBlzt7KXRNYgeGlTaHxj5mCUsuKimlUoDnBgsV1i0x2nPS
s+GhhwuyoL64pR8eCExzqojRbIOzeTY813GsbK+kex/kWwmBQCUzB9Pf0o36lQfQJUe3NGk8SSra
dviFUDtuP78EH95suoBT24kPYp9teCw9Tjqi7ABGiclWlJFNlyzJ6cFQlyExSecVbljF/KpfM734
zy88Lam/hp02Du82BklsqkZLwtUhN1iVnxpnTdrkF+etr8Y423yovkdOaR/Vhya8UauTne5SZtU/
u3xnd1BXFCsyLb8+eCwuFt2mqQ0D73hZdccKvIlDngLHmv/JoI4wLNWcKqlnX0y0ZojsLa0PaTku
B2q1QPLhZaVznPi5Skkua+cGW9TPR/3wYZk47v9n2LPvWpiuomtmUR8ULZt7HB+LCAuVOwd9NStL
2l7MnjwYliqCOIUe5OfDfzxR/x79bLsUs74PhDqzKlGOM9zrVIP5QP71YM0I1fT1a6m2X0ygqQ3+
wSz9e8yzs6OG4AqbJWPmMV7t0VqEJIdZxoJQiDmL8VwE7BjZyFcjRHu8ExgGWRYdExgwlkRcyLuw
kGwCZuEqB9IW5zgLXXT16jHipfjPrs90/d49UQHMkQYGXn1olRdPZ8VkMg4Z+kuUHSJfMwkH3dj8
D8akRU8LQmOD/dYefjfmqARJA0Shels8ZCVmmnoaQfm0lM5yBXVypM4SKpifj/rhi+LdqGfzUEZp
HMSofw+xk86hleCCQTwaPfDItey91O7fgWK/Bfq+VwlM/+Afi9W7Ac+mXqeNFdLCqUbWp8sO363s
X9i5A/lNv5hxX321swlXZamwcljwh07+6NmPGQ7KH7mgdzGz8k1NkezzS/nhBH/3zc4mTdVU1LJp
QeAM8+EOP0Ulu2XrizXy46PX36Ocx17xvq9IBWCRlOQGDJONHaOBkRBD8pggwwW1Zw9IHIFBZZvi
Ouknjf017kobtNDn3/cNwnp+K03NUA0TJjwcW+33p8R3ZJVoA92W3hlXyNMvLM7jensTDD3WFnXh
afHKKS5t2L9gkNYQddZOk89cT1+Cbr9MO33CH12q0Bw1hCBzIy8OSaMcojp9lTbE5VZ/zgmQdNHo
Id1AbN+OtL5p0nr2zZiwva+tadO4nXbq5AnvCVdaU4DFXFMuarCSilvhhysoONyIwN6iRL5ULusw
mqV6cdEp4q5Q043nO8c+wOMT1TTR7PyCtsJcjx7ans4RGWdmdsL+sjCRXH1+/Zzp+vx+/Yg4cgx2
fjZRqlRPf79+2eA2Qwqi82AayqroHWR/9rEVMJf7jazdI1gCuB6b2HROtxe+jkeVaqpWWGvP54Ap
iOOcEXi6S4S6K4EHJHn4mnZUuLvGWkvNJr+t8yaeRnOEpLqRwUtfBDujSy7SFjtiLC4qzbuWkuDS
3jr2bbv3q42QRG7GtITzKN43fnzBCXfXC3Vf2sPaIoEwDcPXQDE3Wh0/OwEEc+k8wj58lPaGg+t6
rO0t+qZjHti3me5cxzYY1pgtkD5aYDOG9FAYNdo157Huip/EUL2GffjaJPjAYlVeE7YDc4L4rb4v
H6uedkjmBddK6lBE78AzYlUw1NOkB/FlcFKD8hiZN5/fFvujgqNJJcEhQxtRinpWiXPxTbk2yspD
0YsHtMA78i70KCP1p9oC3r50OeXPAmnDRYgcfFSAYhTwkp216eAqlHVxid9wUYZXNfyKmk2vokvy
bStaXtGL4+A6ae2DP1pYCzGVT15BR67sfOIKZE+YtWK5DOICL7uDCZRoYTHvIm/nJuqi9ajj45tG
NbA0mmGeunf4B7aYErBSs7vsy13gLMXgr8vCmtc2VO1MW9WFedf0NUc85dDpFR6wZAPJZFvDD9LB
Hqpen5L6NTzktXEXBvJSCrErNGdfNuVFVnM6BmEgJcAiV4m+WM6MN9D27w+ByYkBqRbtR8cFf/77
Q+AqtWoNYdgcUgKRFaNk1+PMU9QWm4wSpU4WCK1ZBbxga/erPsae7gdrP4DSy/tDBulzXSCuV7qj
VtLWcslxBgjRxSRRGHsDuI+T+7caKvgq8xd+aG+APN3FASHKZAwVOwCWhGr3vbo2ErFM1GDZwfh0
veox7MYZ/YVtTghvjg/bRJ2hKZd6pj+WGQfYcZZR5G9KrI118BiFzZy414R5mxzUdJUV3goTCDkc
zQYmw1FjxsbpTzTncYK33BBEfRBdLfeeDS+hqck0whScXWvFSLTada3Yi1Leo2wl8hnUMMmAGgAH
TS5G2MqF/0ys2Aqb4QGxx1VVNicP2UqV/Cyzhy7TCFOYQGmcuFoYCIGBFhaOjuMcqsZf8P49FMyO
MvWXARJeI7m3bQvJQwVV6MYiUVbFhOQjV0WlPvOqasZMd2YSKfwyGokwtQoT8O42o0o1MJbR6KsQ
/Kgwkh9ToWjwsAl67VyKeqm3sCgzeRid/uANpKlgv+XsvQtQz3ZuPtOScKVYxrYf0VdX467qSRYO
5rF8Bb90kVpiX8IoCuluhLSjR9oZaJSee38dGso6161tCIpWQISyshoWT9gtZZiSW9YuWgVyke+3
N3lcEdSWbSEYAice5m6+wNxzypIr6iX2pNCYNzhclYIss5BXhBPsKzPEaWBcDbZJGnt1O9YGHWR9
b1l7IfBtcGnKPrmfNhB9py8Dzd+mrU5AuZiPVrBRQA4ktnxxBwNYTbOMZXbjGl1LrYYzDKT/eeS4
T0XHpY/0Oyu9d8L+kJmoqCSwVXtcmsk33yGNMmmWo1Dv8zp5rasEr+lWJGKhDOG6a+RCjV99OLxQ
hGpjiIjLqZc+WQCJIJzLtrKtj/0tkccqNysyoEeGFzQgxfBDGapH28P9mprJa6s4t5nv3WaNvVZV
eYToiFYDBrz7IL14kSKh7JVTbhkvnmkdydh9gX7zWLfOLWmIMzX2VhFh67I51tDe4tE9eFZC943q
Tmhf63a2HIzkEGeYI8N47fD0uuNN22Bj7IqNlUeXlW0/c3BHqpG4l1alPfK2vMgtudCqm7aNL41Y
XQlmLRWtVRxP810/JpkPjcTp2ZUn9/D0ZoalzLxRPTSah1LaYUEktKkAYJnoxBgfOs3eeoF+JfOX
tk1XTvvTUayj1vI7Il4CTiLuegXwc9lxAokhlmZwSvT8WbF4lw5V8EIHah2lAbjt6NWTwSZKKEai
x5Ygimeq6794arnyg/4htpRsFrTKzyR1dlaTLXWNG6kaBHtnfLQwJFKobhexmT82rkfYfHYYLC+f
t4pRzdqhW+GJiqIt/IZvQL+P01+MJ1Mp6V9Xflc9Wj1ngdh/CZTwJRsuQIe/kjeEbjx8aaV66IuK
yGDjsovaVW7BVcps/JYp3yJRjB9D/cjdfZQpbINCXjbQmgfdvE3wvWm9hhVK2yeEEnMljym7V5kC
i5awq5sheBmccg+ZbRfrU4j7WGPSjKztUMWvbWlcqY15i4LyITZZMET1qOfWOqMMz67ndjSTYi5j
68k0DmMUvJRx+EK+57JvnWMsMNM1WfDKy+XK7bJNQy9T1M6tmfA4T+ceNnq3nZ+8dEHwyinltbFS
MijkvazGB374xWv8HOOb8+I2J011Z9LPCRvl41X+sKDaRuuBeVKMvLdoEzla9PL24UO8hmETvuJi
Ic5L10622ux1pXgcHZ12Tn4T6Wo612OHUIjoSm1zeE0TCc3mMXK69KHQHkHas7XyXWo74WjPlHjt
pvXD2MnlWFqbpHfWI8tK3tobkTOVwhDXOSgF07yJsmjnLtrMuJLBDcXBQ87z5xYvQnPmXeYuNcTT
n+9o3s4E5+9YW1fZYiKuNdmr//6OtbTAJK6trg6jwCdX/GxZHIQslvBiDqOuPiWOuBsoxOtsOtui
uRAGXso+mvLU9n5XXqSwTbOCpV9X72TNPiR8/fwTfnRUs3WbIiQqNmwcZ0e1wlJHEkJ85AtxdFV5
1S7Fgib8fpnF3nKkdElUxxcH3w9lIrZBgDB7b4sUoLPdd0kxSOkB/B/sjKI0O032dZjA+P8h492e
QcMYlgrGMDBp28+/7oe1yvdjn31fza6GoJKKPEhwTOATZ2ZIVJs0n5XYuIsjuTONR7Q6a1+FxGTI
G0V/+vwTvMWD/jElLEHHjFBDlVLT71MiKjSo4mNBa1tCw23mVQJPJD3Casfl8m3qj4Tk3aNZ2mcB
B6zI/R6rFDGNzgbJpT7lkfc9i5tLy4kmeFLx7IX6s5TzMnJO+GkfUt3+npvqU+aycyJfU5b5KwS1
LXTq751lHBVN7GJNBUFXb01hvUJbn3pz0P7DQ2kjMAesM68Hf2NIKCIeHRmVbdRi0jmGZrzGM/OU
0DWQHYEEZsXS3JJZkmoZK1Szsip1aaTUseiPmsxX1P5y6evoBmpaTdi2acfZWvKCq/vOglVDja+8
k5G6ZRo+ZZbzxeP3gbB/UrWz1gNiQU1vnj1+srESo3aDirrmtuV13ALdhlC3jbV86UCxbzJ0Mghi
gWOC0lE2cYjuTo2u3UbcBeoXp863U+Xvd95WkcbZqiBuiFyEszufhPSxOGEVqP2SXZ042+n9nyTh
qzVuSI+5zDOX2qdOSEF6EIN+BXDwSous9VSVhCqwnU54U25YT0qoGu5KxN0G6JWovW95TSmFfUuB
HpqVWS7H+yYwjwhv9JlMyogeqLnlY10R1rt3bwFZYmKojXkTs6V6m9//38Z0OxQ///f/+p43WS2H
658+lfz3tiTNoN72n21Md2CFmufhj7/xy8ikmPq/WIJNNtGO9mZKYqb+sjIppvMvUsAmkaiqMQhk
rr+8TIqu/oumqjH9ocUsxyvwl5lJwQLFbzsaf6QhyuWn/jtupt/fE5aBnE+bMlDJ1jFNzXHPDosE
S4SgkmJ9aUNsRHlqhZdFp9TrwLcLwMWJvCkbrZ7zecavDqqsh38/Nf8eGQE7jwzlWUvXf18vKQe0
htGB9FUIzuBkaIjyTm1GhHXv7sflr3/xfXl0euucj4MclHBPxLhIf8++IaK2aijcUF8OkFWxQfOQ
hDPNgBJuYlG4ddNcuUwNaGCfD4sA+feBpzvucI8E53BSt7XzS0s6RQRbG5e2IgMzWkcUrfR5iaow
mcWJ6kV3XWaTmeaXsFD9Pi9ejKqu/CW7S6O8FgUvbQSyhWhQeHZT4odtVDjtqU8t3bilROIMyZaM
S7Copq+49coWKekbsjIGGHCZEZnaDPN+f1GYhIq0ca9eBp1Z3OqttHd5nRqLUTawE+OheQw5h0oa
qVjA95EfOs1z5Th2DMPKwFiiNMF1Q1T1EXKM8hK1nOdFVSLzrmpEa7kM/GfSSAUEC77jEY5V6m2M
qhQLClOUE6XzQ+lsM5olcTfelV1z3fjtckyIkrXDlWcPcNIGEjeGeiY0jhUrqLz1Dt5j+A1Pi3sX
emBNQ5t860bgJrO7OgdZyTaZnEFDqXmvTv8FXB5W7gbHSdXcZVMr2pg5ZZm7C6XI3HvamJ530spG
klmH0IKcmTZ5AOdAokXbCBOJVFD20bMR1TZBr23U+7O6qb1tY9XqVTiF6uG0s7kGyVh8I9mm/KYl
BrqINrcuo44sCIXHaA9Si/vVy9F8tVNyX2CPGPU+5hzBcZ7tqpq7waU+DA3ZQrlgM9SZh6TC3F4X
lrlBWJGTbulnxbpoHAoFfRQgkClhei2HtFYP0VDk214SJd8YudhEcYvafayDZdSM7g8SK7KjD4Ti
tShAIWcuJlz8Oeo8z1GDgZ2oFkg1gmNO0OsGX32IcSTGi2yUur4pFUqRZdEGq2FIssPUUFlW0dDp
9OpUZ4WNd9jTYXcXVV06c8Mf4FZUcUkNTC1vaz2Lth6EvcXo+uz/Rq0a6Xl0HCPVXBlO9ESGdWpz
DB41v8UPREXy59jq2sIUatQv4dzissjalnN3b3M6RW4sMTWU4CIKMIaAcRWnFKdakfpF6LXdftBb
DhqFNR5d2l1XJamt84Bou5QD/GD3y7ivk2c90s1m6QvM/bWEYBzGUjCT6uKOzOfqmu6leiU6TdtW
tcDKrcsKPU1tKA8AGIjeVb0OxUQPY7qoq2rXFlHzQ8KLvVJLt+K4J/ujRsD761DW9Mjd0r7XuwKk
atmlYFsCAZaD09JeaNCp4C2aq84acUZy/fq1AxQE+ltZE2PjW6/eQHVtoRiEmejxYNxZvpLtvS6v
F0LC+wqFA64Fbe6+GyPlTtUqStEhaqpSynGpd2guAgJZN30BtVtrjegiJcZwO5ZFtrKVJFhS1fBO
LPP+XPAj3ysbTykbPLlJYy/44ZdlSJRT2c91r3Yv3XHk2UFDtVN9ck6pBgRo3srWWWg1SH9t0PRj
ZocEr4/BuO0NjXTj1gr2BWv9aWgL9ZvfFA413Lg/ViU9ryx3mphjNskthVTFTu1D4yYe9ID0lVH7
ZsdqdQzLkhOCZkxFMKrQJ6cam3WgEbQlHcM+OqVZ7jWSmFl7INVBj/DGg1vbzX7QCkDmWt9sE71S
7rk1bgQ0anBOFerGlKoPgfQVfN1N05j5Q6FkYtPITiSkKo7JRRFV6SYm74GyXKGztMVukz3zsesX
mi829d4eXiLLnTRmiaUED5VhmPu0lRbls2pYlTkhPxbXZDl2pJOg1oJFpQTjRTdYPBihmIIAQk7f
Pdaig6dg0UGdQxYMk/HWroF3tNGo7zyz0H8AutV2hAEJoDoyvehl3Rwz0PcUyGvzPmLFv2SuUVUo
eNyGgbjQYXBYpS2WrLjxPYIh4mznVl22swd/KjbmsGy0vG5XnU55AUoYvEtU5a9qnRBAo9cgl8uo
QMQh/Fujcm4q0ecbXxdykWlluoAXbVxGWkJ6U0RaSqoW7pL2RvLs4j1aY4MatkM5ikMDX420rKwx
buuyhAgwKpPwyu9PCfL1g+v29lY3ouaQZ2o+o/8F8yGKNTLv/GTZ1MEwhXcV6KhMD6yxGPt1VgZs
Y1WN1rBOj6Z0BuuUwB6pZ6NieeugEs1DO+Tp1hu6cFVa5WWi0lbO3VS96NLhBYy/3KolwWqiLfpV
kwsNzGJdKhs/MLpN6Of6STqtcoJ0aBF4Q8Pbrg3rNLUvkNmBwYrjsZjXPW37NAClhGhO/d7BNJjX
nQGcKtZAZeea8sNKlOJYxXl3csmluDMEOF7k1fladTUeUFMQtpCp7hoPJmX3MDKeiGpE7x3G47xI
83xbQ4ZamkOQziXkcVSKJic4TW9XMKe7elWYo7mGmFBfgUSLg0XQp9NLVrZTVo3h35VBRJyCTIHh
z7vCJeUGSDUXmXhX3g0dhWbeEM5MMNeuFTtKTzEwzKfSVpSNo0kiyyDa3KcgYtp5YTbTFBh16r8g
Yu4qAOg5vK3a/ZYIQr8VfVI6evD7wZWwIVhZkEvQnA25pW4ifyibuXBz45Wjr94te0eaEU3GHuyf
QmJKuiyHQatnLio0Cc7IbylMixTFFnR2MsOEqlc/OzID0TuGivOgmgj/553ll5eqn+e7fCREIkWp
MM5NL4Rrj/uofFZI+HagPJpWucC/0IqVK9qMfQ1BgqsqGOWPOqlMeGUOdTaRuMQW2T7VtVg2O7YY
ximmA2XMK18PslmKggIyrWHZ/8XcmSTHjaxbeivXalxIQw93s1dvED0jGKRIihSlCUwNE33nANwB
jN42ah+1g9pJraS+0M2bKckupbpvUPZyQEtRYiCIcHjz/+ecbzUTg3NMmAXROpqUEEKF2TpH1hnU
8DVQt9GAUyMgM0dZ0UWxac/rdKjV3SDj4Kis0CU82u2St3PqEv1EbC5SZ39mOt+wr3d2UW1ERtyM
17QHQ6gPQcVuRM9Dd5rURuP3870bakltlqL2plTFuGw7yZO5HmWfvA1y6BBb3foFHJHars22dNPs
Dtd1eeVR/g22oy/ndJPl4FhW1RSjxZwDSRj13HfAa/gRO9w3ad8lcIpaG3JFyDq7y21RnZUYYuLf
B5cWmM9OlI9YT3WCVlT471u2MJxbaxyoq1mFtc0+qa3aHWFe9d6yI6Dr1P9HMjWihjYYed712z6P
vWo1DnkCF1G1mb0u3AhMYKNkCbeqa0/sL1vrsz/2CNE1dPLDTJo6YfVzbt6wu6vTtZMhyiJkLo9G
av5LRNydn18ZJvqdJ5vsxqWieOnpFShf3RDCFyF6uh765Xqy5kAhz5yb06QA5BLM2Z+a+YLfypXT
bzsdhnu7zeS6aXVr1q3bj8e66Sm+ZvgG91lCZCrS+cmOtvD3CiZH1dTTrq+FvPF8GWxny7EvXYhh
emFdX65jrzXzxuvFNJ8X0TNuCG4OnMNg1QTKpjm328KgvwZYrsCuJQJ21AyTlT0nPQtrPQyWfl9y
XpD3zHa5Ws88Ot0uCBsGvx8KiF8RgfnMC26kjzbVbLpudX3jZJObbDxiimjY9TxrdciSidhH9E9o
ejwLoX+ZPJSR19FrsOA8YKW+q6OuutK+O3woBtme+hQ9h7tgz3WKMniQPP/WaiZm9l0hh/oT7dP8
0Dt0XVsMvjsXBt4738n8+wVy5YAl3bG68cqaJwCttmyIjOrGJDtHiopy2RaCjWFphoGxF7r9sSkn
5wmOEJWwwE2AiTCkhveezL1LyKJ5t5RBfousGy23Udm6C7Cfyb5czGbkkXMOITkvTCB+ru9ZVchH
93rsJHzezue4b5Ya80PT3adjJlb/PZoBcMU0ZrZRNUPbGxZx1ZpgXHekwP1C7/S9dCUE8gwTmMKr
g2BUOvz3w+nWs2LborW5jZJ5Yl8WxGcOiRdIq6//Xnf9lyoz5+yzAmP2+/Bvlx/73LSzAnQ5/Pu/
ffen2/alZqf78jKcP7Y//svvfrD/969/nbw0m4/Dx+/+sGUVG+a78eVSLekpJ329yB//8v/1L//2
8vVVflV7CSgKvF57eSIo6/PH+m9r3s93BZjLj/29AOO4v7HpvLDAbeHT6SL65R9RMvwNvXPOMVTq
aepyev8jScZ3fiOlg6IIXVrqudRf/iy+fP2rizcspChzKcKIf6X28lWq/FdpgoQbDpqUi2khYF0m
r4A3960obmgtFwqwh8MFc4ka7zL/Lh4+xnGHzQ1O1WG299H0gA8gl4fbXdXey+zW9ZJtnHJw8tCe
M+16CUIlCQZHva27J699CubH1Dzay03avRnhPuV72dXEKYJ0IfHiLmw+i+gmma6j+D5wHr7e/39p
KL5tCNGrfhxd343D11KMvvtHrw7p/4IDFV3Lzwbq6ePykcC64eN3lcWvP/T3YSqi32gjkZSA1ptM
FobFP4apH1IldKl2w8ZxUL17DMY/xmkQMILdIKQayLgO7YuwrQdcl/6P/+bbv12+DzgbLT41NuH/
S+P0u0IWjQOfp4ECGm/q2+GpQlcbE6cjlSVX9Wuf7N5wFeu2/kWp7PI6fz0Gf70+T+23r98hRBpS
Wy87qJwEVKbsOiokbi70qW/u9j8pAb52gR/aBJd928Buw+yaxTGnrvM45QJI2P781b8vof719n+Y
4mfqF+NU8upKVO3aRnRA7YG6RziF6EDsF5g9HZGGbJB+fr3vl5a/rveD8QF8mjdk82wDe6O7y9UH
CggDODa/ne5+fonLxPNPPhH3h1opdi8rn4PGhgVBG02SeZ1oX24mNd124a9SEl75VC7T67cfO/JG
P4chs+zqufySOaoiujIa4WH+/Hf4vvz652366qH8RvXbelXU+bCGSJ0Q/aeqK5ybLoihsXhjDqJS
JUeJx+4XI+yVz+RrdNY3F5M5zjavh/KjTEWo8Tw5173fPBvZOrc//3Veu8Ll+99coe/DOQYqs+yi
XiJEUR4hL3gk/Ubt3UBQ/P35ZV77UC7f/+YyZun8MClt4hP7efyMWA8ZQFLLvvpPvv4Pz3pcxPlQ
0APekUAq7hLhzredRQ/5Fy//2l1yv3/7mLBAgw+C7WhRN+AshvSgCxWuqfh4u5/fodcu8cPjHmO6
cQp3qXZTMJInwiewK6mMc54q6vufX+KVGeVHJXIwddpyFrQzDoAHb9XVgwAt5d3it4q2ZdnfhPrN
f+pKzg8PusqsKYylnnZLNA4n6hvBbggp5BqL1B1ARPZ9mmFbI9oBVsTPL/nK3OL88NirTFMZwrKw
LxA9rEMTD/m6BNPSbUlz9oJ1RJZv8Yvh8Mpo/upF/mY05zHnLFGk0456JdRnFffTMZ96+8PPf5XL
Xfon0+RXRfk3L8/+mIhqDkR7WbaQYyVl6uYamCgVtxFHa3oBCM7xoxGwjfa9JTASWfQDCdr9+fVf
GYo/GhsY41VZ1bnZiVA2KMEhI7PTJe4yo8T080u8dgd/mA8o0EolvcTszNLQCjFx69+6GizPz1/+
B83In7P01+TDb26hFLFVJcmFb2po+vVrgsxM+HFs0W9bnMr7MX10FM3PQzB2EUnJRZfaH92FYi1x
+Dn6sV/N4K8NS/f7mSOQXRxZdTTuBFArOK8cOg3ScDpDZExkjYJ7tQzdL3KmXvvgfphDZGAYjgli
OFR6NY7ngi4KabPoshTgiOuf39vXProf9gmD6ZOelie6PL+sP1h0fYFzBDrxf7HmvbLA/uiEFKUI
tZmcYgfJPFDvpy6d/ZXnwnW/0nWsX3K7w6fhTV3wiyXwlWnR/mHmWAKO2kahrQbOo3EhVr6K7nUe
c8ChJWOSQ1V1pQZHLoV+8GjQmKef38lXPq4fA+UoJg6LWlS5GwTqukOLPTfcNXVHAhZR48mvDJev
XeYyNL95FooxTCLpEu2Cj7N6EGTcfEFTWPw+Tsb2fvE8S3FZaf/JpGVfrv7NVRJuy9JVZD+OKbox
hHFj6hz8DF/WLhgRH+Kfrhj6tWn86AxSaxxRxvqcLmEX1f3esaEZbiRx8nq9dOyw7nrdjwTI0bQU
Lrpd18EhLjEwXMEhNvmmkwEBOUlp6BG5waiXc9rKwH9fZ5avNhan3OZd1BYQ9SAbVEX3ASt51X2s
26aY1dZU8Sy/ZIEbQnUZkpLSchoK2XSgV9zqSwyXu1ypnhjjuykxKsQ63WTRQ1iQjfSmjMtM7pew
CZw7Fx76cgzGhVyFMGvdLSHmPOMrssI9/anoF9KDFUABH6DXjDa2mvo2eBn8LI7vl8gj8v1ujAFe
0b/S2uB4H1qnhzefBm7wKS86Rzx47ZTIU5xWjfsF+w30qahuu/kMSNk4q8qRCzABYhHpxdu67oeH
WnSTWMW8S/djrqGbblJTzvjRSz9zsELgepjVAoYGiuCqRTWmFA2tVaJy7ZW7JW+j1kbr2tLnn8DU
1g5xeF1TfKr8OLEfSaSyxcdcgo763MD+mr4MdWCLT+XgBGMJBwA20KEQhF4n65oA/kSCo1dZg2I8
1Np5pj86liWtuaYy2wpG2ItTku+OHUiB0oJ/7T6TcJi1x8ZfbO5LyJabVdBJhe88hFi2Bs1pKF7U
R9FlfXBHmS4YHhV6F/sOB5luz57xAp5mmSn9drm0K8jokslIwsJUtzWhNL1OBPldok4WhJ09/ep1
GjVzcYSFZycHkeLFwUMfg3YtIcPzYhPy6MZegZjPugala6mjT1Gbjc0X3DqKcrtWgBHpw9Bmi2vm
XYr/RdlACTcMxXNlyWY6WRqLoruyHVmyo59EWnirBeyB+8YfVdqcJ+2QZK2tLgwfrNptoZyIrDAo
Y4OsQOSOUV/RZ5UVrIRz7bTDwY96CvRLnbKStgC0l4fBIgOwWokyJbCC4LYwnnd5lsTNhDZX5fG+
jSqhLnkEYOfXs+8nABhJrUDeAtuA0uqLJE4yAr05WEvhrgB49nTFEJEP3Lgo6dNs4dWxybOiNW19
Lf2y0clupu2FZD7xSS/+UAvqUk+IrPVwjECyIjoIL5SMRHbKPNt90FKgRsJBKGnV5dmbovdUcXQg
fk7lbsqitLpSRJvnISxt36dn1NbzfOMltLsfhN/o/gU1nox/B/8oNeYRKtZIb0rfZHThwtEVLb3J
QqTZJxGmF13e3KY1SL9uLpotaRaFwDLSG0dsE7K+swMaHR8Phd1GHY3kMk2X7GqK3C78BHWqjB8j
KwmL3WDTwV+XILdByQRF0MpnM9N/2gzKwXhDwdhaYKEnEUnwACEHfROgvWlPBd1g0l5T27gbeDiR
feWzlgxbkfkCoMfkzQByQW1kzjuE90V+g0Fmcd6S6s5pIA9jXV7C5WqZMkn6NXoFGzzFtiHaerlG
taH8N+mceirmfJiPKW2hounIemgkvg13Jkkgzhp/XceNDp6jSZt6K+YMHnnVJaKmoT72sO0JOcav
kgpZvTFhmsiNakuXDlDVsM5mJp7DQyfRax1M2sXpzvKyyTwKBBWiWrt2Ce7FQd0P2i1vxrg/ZyiS
O3wvQ8dvOPsucaIrWgUljBOfM6f3MCxznYNEAyRQkHWgUUihE2/8Fs8Z7bg7CuCDc9WSzfgU6kl8
ihATlVCfsjHQtMvLVOPAqZfsBTV4ZeHOySq/xEghTdmhhekhUsbLuNj7ICEW85AC/e3XIgTKKlep
Xzjixja2JDqxcKv51IRWJ65B4QiHT1ioKdg0wzLE1zT3PJ7Y/tIMt+O5l9uqEm5Cdouk/+7RYnHS
ppInU6F56E7zNJceSBgJU1ispeMa81YmfRyJm5xAXXxci2FdS/f1MucI1OfYGaO3Ci0EzVrHsfsv
lhwr78mApyO/uWvSgRGQGetDneUw8XQTDChJ3MxZloM795N8qRMlKMD6TplTRYlM0tVvyymN3SOA
xvRjWoIXN9schZrewRmqVL8KpWPSK6Olm+y9rHYXAKiIm59n6tbmNOUzCSVj0gbRxwyT43SKEtsa
zqMUg9nF0wRtbkmalLFuSKHZwgCK4yeRl7Wzsyef2vFoZT65rMtUig1tlQXuu5zRm/G+pRvvCdTO
3a0UdSze151gJVyFvd/j5gqpQB2g1bRER7ud1SGaSJmM89vGKEivc+s6GRnAJRgVPw6G5gxBRj+j
jUMapXpvgk9VRzGi3KS+uPyoCExg3wKrN/2GU2CCvXbuuuWdFt7sbeLGj4vnsmG+vBaDxLwyk8QU
7ThFLvomX/yc+Fu1wKcCYBbiiOTCF9u9MzfTEeX9gIBOOUHd4a1IUEx4c5WHJ1eHnb2l+A/nCMjz
4u70gs7yScnBBTgXj9UEENULlvi6rIFdPJZDWzQET4TO9DnTthYfEiQ9DS7cyk3XVWmRhKGh4Dgb
NQY4iNwi6MxLMTI7bHQBLfsOHpqRt4GnumjfJMvcYLq3uvr3LCwadd87nZa3/WLn1hkMdxofYHnL
hFC0wu27xzFVjfsy1jQlcEgtozrpuE5JWQr8OWvfipFgrGsjaySCa6QwErgp7Nd6PGIaFcvngOUZ
vOqCRDsBjaloP2WmLvXzMgBvJdxvMbVgO+QnNO0ak1jHuVZ0Rv0JWz34+nm57wnamMnqRWlzQP2W
BEhHgISP7MeTXm6QBmCNUaEXmy8hAbpcp4uUMgA8XUxEiKfSJXlrId1p9n3pifrLZR6x5y/Mt2m4
B5Wul1vgFbF3I9uyQiFlBSrs1/OY4ZhY/KGgTJQwifg3U+hAsXCngawVL82q/C4qtNKbpWmqaNtY
EK4+WTZ2zDtSOev4xWiyc9ny+XkUoWYdhTzMlUzOprdD8ThqRDGSDrdq1WkKWoA9AWSbt4tLTvwm
Gb0ayaFBBzNv7FGH+VHrFvAtjdplugc3XZmnRS9dcvImEjINypqhbrZp6c36GOeZGz23JvbbzURO
SruOlordYA/Ij+zTDMv+VRqluDJ15rAiF07SqnfRNBt7l7S1FZ88aFXZNhd6WDa1Z6Et6iY7VA9x
y7g+A3DP9FuykfMFmpRxgRYNdcuJCH1QWYAKagzRlMTcZtF1WgSVf+KIhEGx5CS/qWPpdvf+whJ5
QOJRmbd2kvcwIue2pLSFxaD5oJl92ndDZgXpY1+gAX5sLe2a57Yzwj0RB9XPvNrlI8btQCTzLUFT
hXlXDLH4PeyxeuMjttPlkHGXY8qjUzydF4X59UPXQwLaBRqRwilrnYgMLvigIAYbjQuS/Mewc0hU
8oplV/Sgrk5Bz6X3yzg0w5b0rYBF124r78rx46i9YEr99gQ2nfwInbad9DdVDJtkW6o5Gz4gnyln
ZzM76BVeTDOm49tkxIlxGFvHBbO9UEpJ19r2R/dGS7b6EFn9dhj3FWvUKHfpXFbIbjtV2A9Anaye
UGhTRdOxaYUIPkTdDC23Y8R6X9rS7xCS2nIiheE6ddi0kTTsdZfIAK+ZCkJ6EsrFD4aQ4vJumdAR
fagKQTKyjX6RZ1FUjROcUqXItGoFZPGVspbMO1aBNcbvIlZksKIBG5zpk9GFyI6hzGuAxl5vzCFh
IVy2iJYCfeCIUM2f2R9M5Y1Xl5xIvDRQxW3rNBHhVBo8C8bOuECG4022e2fYGsS/WxmxV6eRolKw
dzm2qc/GLH51yAQMmILZlX7qtmmNHX4RfZfLcpVFogTJ2xcYnvctTQO4br5xg9NFBlc/Ah8T2W4M
rIAVaRnz9Hm0tSp5jnh2d/jul+x3lBSWMxzstJ567F1IIbpDbTLDpJ12fGrbpgmq8MaPRACOffRK
rCnSgQlXcaTKfDx7virqzYzCaDpcrDlyHdfYcD4UULzbQzajwII4WfHUaARM8IJemFBaZm6fYHHR
on7NihLDYIAQARqsBR0Ma2G0rasgQIBth2VyF+dozQyu5lzO12HNVEe0PXiqq1lZ9QT5EXX/qors
Zbpp3DD3rrMBS97G4ZkI2HnXZXiXt14Sr6deSvxPmSQUpuliKGgt0Sjp3hpmd+HYiHJ2HcMVMshU
ySzmsGdFDhb93p7VXUC3IVszT7XzPh6VqxCSz2NpP1RyScKjdRH6fZjQyhB0gJldPsypvQwfpcts
dyVARCDUyyM5IfO3M7OxRI26UpuFbNX1DG0x2cVDMDtXdlbiy0wHjtJntwkdf0+Jrk7uWlTr43sh
s4tULFb1l4xptTtOmVfFux5g/BhumHW8YYIxXGtE/XFeEhFlxU5hKjLcR612PozuETeW0hnW7V70
5vOCkmUCFZSnoY1mRIuI/I0sbBwevgXB7QYZidXcFYnJ2ysPnTe7nGSeratkdjWuyDltrIx8NqcD
Oek0WqTPTo7wcoe+3tSwiNuKusRto71KbTiajWgQQ5SlMYDSvrdIEoByekyU0sO7zGSqQGyE6sXC
ZmnceYB3LZu2dTAIl0Xy2dbwehVqfDMhS7Yt6nc+Y8KL62eZdl50HZhmYc8caKzAPWd5rMfInLNQ
IETyKmiRXdMJ+ahr2frRajKZhf5vLiPEXlVi2022Y1Pre2vB+TYe3jcQd+uj0+R9+lZliLxu5zBK
3IOynNYc7I4tykdHp7G+an0PqdQqYK5NYYbRNKIkrD3dvrGGzs8eZZvN40k4wreQYAOGJ+mVmQjF
1zrQef+hCjvBytlBzd1JTnHWmjGj5KZRGBkGAA46a88qs3s6En3LFCd7JdQpCoQVXPklJ71zM9et
eO9UUyHXWRe2ANmyxUcAWLulVVqc5YvA2yVR0GUbj4pr92VGgcGDyRug4Aqfkx3ivGBGW+yRQVgT
KxE/ZKMzkMkCwTlw9nGczQxkl2LffmzTWHyUMin6Ey5PBMCrJdQXkHab5PN8yFOoQ9N+aGbtP0il
bY6fabkUxd3IXpHoOFfFya0OR9Fuva5z1CPdeTFNUGtSZ4E2VQ1eug0oqycHp2shUjYkdZYnr0CE
fl4KqGBvyh5V6oFtNKLWtp+dYNVKOx7OGU+Ee6e8mtQhT2UZDui+zLxznNQ2SL4OdCwsYLvv4GcV
gTzh23Ax3psGSO95Dlr+IpbIo06TIV8tA8suonbaW1Gk2eRaqZPCMG+cwo4dsLG5jQVPxovrvlBn
EG2y6nPBWkYkZ1485ZloljejNboENws2I8PoLI+cKSZC+jzL7W4SVATtJyEhzZe43ZHlf0kMu+N1
4MbSQW5Yxt3naUzC4D4ZjdS7JCbOkAVgagQyvbA2LZoUkLcNe8agjtQ2JEkypkgzsqmm/jTVnIj7
Vu5cUSubFAbkEWVwDEq/Dt9nKYvte1RZQ15vedpG9SlYCknuPVuXjkoYzz74clgC0t26ReSCGvHT
avQIFotBt9z7yGzDjxTDePI2lIYr662UIRWylRicjApKvZAw1x+Dqgrb94nHdg39mpfUbnZXj4QP
lCfe/KwGlG3BHETY9/Ah1I9MyyZZ4FUMpYsSNwk0kk2oJ9uc5kS3z7K8asw6mqdqjAQycjHx+dep
BVfn2IyVnMjjj8k1UOSbDNzv27YVKnliM5xXu0iIoqH0l3vtRbLmLNbbYu5IRytI3ow/VDmbu6t0
EUELzTHNrF1dzhg5ciNLtKaTXy5vwzKXxRFdZjI990mysKmdk2b4RDIQGQ0r5deVEgjulFxeWFWz
AtCoi8a7ueo9DF96FRBej85xdP2kpEDDkflzG7aLfhrFIij52Ckab8atKd5xmC2re4pPQXJXLMQ/
IAUGm1l+7gI9dte2nyzxIyGxjQe+VwEgGLEIh3dIbiO/WI9Vs0TM7lFa2GTjxwMCQoqOYQU4NI10
tnPylDM3ZSESTU9h3SCJWdOcLEkEcFrMm8+5QuMIEtAu3eyK8IDaP4fz4DM8fGqoZGPAteMK4dwN
Fyhn45poU0bu6D4OtjYt0sJmEdicqp7yGIoo3YWwK8N6iod4H8ORJ2omFjwjDyRpJLDiMLlUhnZT
MqAmvwmqtvXcK6+cCjV9KJvYszZYq1Ir3oEMJWBzZHInHd2Mo4mTXVjVZjxZfVykoOfcseR383Jq
Cuk675HXTtg/QxyyoK9EZBOhOzl1ug8zf6mc4xDlRKKEcUGuDUEHqeiuAt8f2zdxrfwAeViJLoMy
Z9TJilSPbpru0aLO1arBrEOOyRRUbKEtFtzbjCXB3MNIauPmuPTJ2L372hz5/6X5+q+o5rq0w1+X
Ha7/9/8aXv725f/8x/+80k2mXr6VHiL3/If00EJgKFERSgnVJfJ978JN+8P7KX6DqIIj0PeQfEWE
3vwp6nLs3zB2hh6ByyG5An7ID/1D1PWbF2Do5/XQDEYBDvt/SdRFkud3naDgojgEl4cFVZB9Ebpf
08i+6QhFpQkGp5rXuQrsDa14EtBEOh+N9vFfzfldV1sfRvtyeMm7bhulmbxDQry+xBwelkjM68kZ
SA9ruqfQs6+CyIpAnYc1TCs08+Qj3YsZinooSNqjX0DJJacY5dbTfeL223gc5ts29VcZ+VfXstJv
6jB2ttLX5CdRouWMZ96FfkfPic3vacmTs9Nn5mqmd7NUgT77ldY0amO2007SAMjNs1OGZpgfbMqV
ZLt0TCw8EX237pJleB97Et/nGMBAKt65XXkTZkn/qe4cslOc4JbtaHucylw9dfZ5tOedmSjiLkmE
Xjl5Y5gar0gwb+XK5CG00TnINjQpSBlWxTUxrX98IfApv/76vZ7deWKT0UKjO1qPHQy2Qvs7W1+k
5I0znac6nc5RVR2ssN2Dxa4e7AVDPiHF58zzyTDmeHLtDs4hXpyWjX4Qnn3bYrYzaeWcBn/aqBT9
dWzAdCM2dvdJdvE2WukVgnoB5EwQsCwCBcCCnjm41/JqSrLHVI7dDfVpcV2SgN0nWfYm7bR345ds
GS5/8izwxUXWMK3G/nCVB8MJuUN2je5+P2eF/U6E3r5hmJ7YSXx2qGc+KlLKOTkEm7JM7e1InMGd
S7K18Agf8pVyr7MxtVZeoavzkNxb3vwmn0LrkBJPt6GC4WGd4lUWnW74J9euKKLrMa71AxIHl3JL
9ezqNlkD+4zffP2SBmW4fTYJm/6s6fQN9XR9IxWmHQWMnGyrSpvVxS2YWdedE167RagJqZWV2XS0
+s+glp6FcZ+iUQ+byslpsGEXmmgbCTJ4kjT6vfRGZ22N6l4JAQWuazgsQHuNT0RS4SUQaPzxeOlD
bOXVdZIU1XVM7Mu6VaW3Gcl1LTauNx+VE8d7nfvxsUpT65ihAK7JKvjzzzUB6VaV37iebZ2+fgmQ
rkB89a5j9gyHr98aywonU4qZxXJ0zviw0utBu+m1Jzq5q4b8ZVzi7DAn/ucIU4FDJleZ3kSNTm+A
o0Sh3uOj+VCykzlmC7UyalEXHkAvzWqWrd42nHBWImzlSWramH99wdVh7ccpu/3rW9gBxUkRnqU8
Ze/tyVPnr19wO3JULCILOzEVP0fMw76X9efC9+phNSmrvXZL5YHKJP5vHIx9JMldY3qi+Tq076WT
n5fRd1jVMUCnXevhVjWPg/H8rdfY3DOLrJxVZKngXOY9GfwFEeA4iXcgsaed6mAD99rIc1z516qo
PJwqRBVnrNfsHTlYne0yiTclYVtr7Zt77RXx3ueIfkLelFx//T9cGsEmbMCxxzPJR5C77WtM0s3a
TvpyU4qALQyCLPYLwQM+zeLm6xfaReWNGyY9RTu4tS7myrPJaZUQB5HvI5f0jb2byxxQTY+Hl84L
IIHC39Z151KndYM3AebwK68hpMmz9qHXdjcVjgKCHTKI6WJfsCnaULYhPmZhaKNqC+Tt7OxrMe6L
ybppRYZtGljN6eJ1bANC9sdOjzuS8J5Fkh/kJYcrnUOEu5xQVrw1CMhpKLeDsjyQpUGzq5Om3zTN
O6TJ1Zoj2SPWMmsnsA2FXdxtq1mfKjJaV7HsHsZxIdfIsbadHWyVD3+cYPWnIJgKAq5AxvQy/iwD
9ZIk58WmLebXRX+IAfZUOUE8uCytlT9gBaKLvK6hBIih+WR1Q31s51jhp3tyxK1J8udqfMrDFAO0
W3Duc8XHGcQF/WFRO+WmvaQIB31+bzeNu24r+GNqcJhJKI0LTdYGE2fb86hFc33G6HhomoG8oeCO
HTOOKOOdI5fWlqyv2jJ+UClh/53vXjfecMoorxcp2KY8YD/cC3nf722npxfRFu+CdLyLyjOpOvtS
bXs9WNtxLK+o9z9BBdqUQYx+yPNaFgy5MVF1O87glfMLJCGwzkvW76MAYAdUmzQdDzTT6ZZfEv8T
jwyhyX9DhlizDoinD8uA8sxARLxHmJHqt23gFzs1dmaVVvXZmWp9tBxAPH1zQmvB4xwWj3JU8ToL
8k+lt4riBtFFStswgt0QL8WWDECQ1GwC1ziqLpomwhLjD45x1s5o6j3NlTMVsJFUumkTqOBmETR3
JybhFWsRKWz0cudMbvHsFvu0JlWMYZT4jIEo4olNJ/L0MYbvx74nKMZGPTATwci+fjyPYTCeqZVf
B440RwczwlXvJs8a3oAlRLvJi+lTZmxADUF/iMqJPcIkvHXZXKWl9ZH+LY7TUa8i0x2DJopWbemI
DTFQG/iWNThaQu+Ro9CIwSleZdP7yV7T1o6ZvdvLEuRniMeK6Yh3i0IzWZebUhb9SrTkXtWp3pLA
/45C7jtlgRIgkEtQ7USLSExkm1zRNzp0jv0+j4mdY6uwTcbaW6uqvOf0Wa9DWiibkdZWXTxQtNK7
2cJiNXTLRsyRtyqIsRpEzIyQOOW5NDLB3D2EKwLkGD4CrsEYZPtsnLu1K1v2YTlVX+9JzUD2RuHe
+02vjuSiU4dyqVFXZjhEFCdOpSD8asKGt5b9uRqt7iSj32nU1MesMdGOgJ8PTaGbt4XAkUCh4bz4
MAWY4n8PY/fG1lGzHwgC4FcPd64/2DSsM70tTERPq+93aiBzII2LgTy5zMFtxfCcjYvLOeL0O43V
NhoWZ4XsZjk3Kf7wYB4pl7coQqYmuaXYFz5ZrEErYzK5Kzj20p9zRvpo7p1/yVLE6EhTPZy3jjtk
K2EMQtC6OzakKqwjK7S3mW3RFaeyfgzssccEWKf/l6TzWpLUyMLwExEBJPYWU961NzdETxu8Nwk8
/X6lvViFpI0Z9VBF5jm/DWCyc3I+859hgtOsBT7cRhxiy+hQquDXrGcDx+I9546FiZKytbwW97+o
DFbCASv/71+lRl1e2zQqr243cl6v5b1yz3bCyiEmnES++AitmBzrJLoi/VmDiCUsJHDiYVZLps36
tojsX7SSuU3Igx93uu5VHcelZvUUNDgcuPHaevlrCat2zFN92iRlipm4BJHL3+DiTmIiXHQQ7ivh
RDs8swsJefVrqhIZFT/MhmsFhYTxGU31yVzqp661jspS77pZNvusH/O9mZJpMEbfmM/MUw8q91zk
pG02qXg3xnHcNWLm0XLMvaeEEnrch+mxzszb1N6Pi5ZfaPzVHfMErZsbtFjJDvtHvHN7i6i1Toxv
LaMNHQNacqDnwltp/duihnQmMV+1pnM3iuTdcdWORARpEICKCsEySexAo3Gw2+rW2qVJ4niOVA9Y
DOtjpj92JiPiUBRf6D1/5dwQMtdn0/5ePkMkNoECc6IENoNcaIK1BLDuW9JCLk5RtDulyFoyB/uW
8PA13eI1J7NPdu9jOjh7ZyjK0DWnhetdYyCzwVI6UFm88H9kYdH1HD0NMSmb4CpOmyj7vCcZTqYA
AeQ9K8deNZTjf38nOuer08edaxfTzoWCfgaJMjbjbBZh2XXi4LS0z42yKYOlQAiWdeuDqi6JX7mE
IJKfcTCRJz50uBYzlbNX6bN2K+qIGF6RXC3l7uplII6Sc19hr6WFtAkmVT00lpafV3RNYNfZc5X1
v8RWzEEpclggBGBZQs9HXYk67LWyObUy0ny7Ml1/iGkkwfy7La3+XrjZB1aCK52klMpHPAsVoFth
O2LALB25y0TVHVUdAaVVgra7iz4+LkOz7iIBC1IRmRXUWXOUsy4vLAR0IXku8rBAyWS7Uepko0VG
dkNW9qfPa76JOiLli1p9qZfPKZrqTcKMMbplGubaVc1sqpdnsGNRml4Bg4Czur7VWDWltcQ3ujAz
L89+xEihoJWjX0o75RfsFaXT8j3EenHg2ln8+0uhkrRgLpOv9xrg/6CHtj5dWWLSMM0GLpqLs1yF
pdavzhqLQPTr4qdG87hm6F5GSluhHY5xpOP1XUnIHuL6KDLn0VZzXNXr+GApZArjCLE5flWXIFXi
UduIshaOyynOggGR/4bii+lEVEw42riu7cJmV1AodZE1MMtMcqwqJ/Pcj/NeV+j1XlWHs2Vw3TMR
rFprD2e7xTMrSNDIqQCl30g5OnECt9U+4q5+rZvePpukpf7/L3WByZvZKjQgnQG0ic1eSepnxCzD
pjcT4qB53+PSDdI4gzMrjuySFtbhqiEM1o5QklUZPva2VijXmnypJtepd/+ljtturaX4thMSA2bw
MrKf9Sfc2D2YcZAmpFSsee+TsvI7ugJtdnOxJNNahVfd1zQn8cGjX1xJn8MUT48ZjJdvrflt1aOd
BUfoVfO4hTKOsGlXxqGoC4Qr5JMbaqZ6ER+ZR59OQ03tkB2FZX9SAX/MM/BVTevfjZUzKcUKthHZ
f9pO+zsa4RJmaM5W/SQUI1Wmh67lR487Om0GdIp+5NgB8Aq88KT+8Mfze2W6lSQ+MJdOyaEnAXIe
FDgR1D9coOajGlVgwgnfuioTG9PuyPbQne1sJr9tP0y7TI87xL0ynGqUIYIvU4lPwtOXzmEniUK7
1W8VkU9MfqivyuqY40SmnOe8aMtOy7U6aKQjQkNRyAip5KFd5IUPkBfhHvRX193sMw2owVris1gI
grExawctAeXe/K6VrORObhpeo4ra15Nmk2nta094Ajdk2vnC7vnwF5/8zXcnp8W5Nxy/lWseuET5
BDm2hEAHnO9t7aVLW91X2A893DYoNlQQULVWp4OuRL7+pw8xD6nK433nNlt9tg3fJfpWWavOy1tc
GjIRfmWtR21SifopzYhX5TUmhSeE3PsdZjc+TDXZQlE7UfQztL6daXGQFcL0ON8kvwn6RpVcm5eu
CuW8nJD2TEHWa4QoaNoEQHrvzZwW4rRVEBWYyW93aN+0EuxiSb5Nu1q4Vds3IO8qLLRRBFkpJOMi
mXkG+rMx09gdSaqJTRTaysxxVdrmxkVWi4U9PsxEB201Mq32fVS2t8ok8AVw2ZNj1W4G9Otb4irb
kFwe6TV5o5PKTAKZ7kQ8/e4xTdFeqGuyLRmZ3KhkYK3eo2WbLr18HO45VmWjH6fRfJMr5et1TS1P
YY/4AGspj53rPLdD/72sznUQbGkkOO4Na3rRctfZIubQGeTzDyG1d6NZbBqdKnNjNbwqc8xPQqp0
vmVARYyW/9joOdhPxHcFHBKQGE7ux+CeZ/q7Kr55YaKY5tZGxYfd0aGEgQj7mpcspl53roYpdKz1
caQnrU5NyJdofcQq5fFaNqglFlauL6RuXo/kLDCK4bGCivUQCQScMzNaVNfXmTlh+Ms21Jfmpety
HvtUv65J9lRbBDERoEV3V+dZzsjFiB8gUqdtu6rP6Om+kkr7LFF4EIDT+YNpvjO4RBweJMrNSgS0
JwbfWOurMZQtoZI1i9A07KtCSwKSoWM/eqLARidC/DdWxA026E2Z/iAPCZvpd0Zh3nDBEgaUEpul
xMepzNAetRMvipCbvi0xNRnZgauNCAwrutEu+h3PfRIyIBAsbqElTZHB79J6uqC7I7w6TQvIJsrq
ufR36IM7b3WsXxT/NqGaXRSYTt/7CJL9SsABI6JcSNJAPZBaRFokpoCQixFSihJcpTXvU2tfQNiA
sBAAgdiOjIm5R1yUOOIblJOzUKPozMyN16lf5q1WkoFvlA6Rob0MZQZ2GRXl7xKTwqzEV1pzrgYO
Ix56/LOWDWHKFgWlnpykuc0166kxVL6AVkrWEodtYTsNcnnT3odK0xD4yS23j5rV9CbC1GZKPsOS
xEhhtckxUSaemDY+mBrHaj53SRgVFOk086xTwEqYqKGsf1FP0lDzX0OolbHBm5qgMgZStVPASAw2
VeI5FE8CH6PYipmIwdw8+jBZ24w4jAcaz/hKR3UW6mbfeulETJktT+v42SOY7GOTp2vG+6xOzmp7
UKTsCb8LyTnb17OzUzhjFw08uTJSGvtk/bqs5MoRluRldS8DKKjBX2LtMBmDTVg59DuKrZGtlamI
OgCuOXfjtqd7ux7LMulqt0IZngmrId3liwcbmJO5kHpXqYFBfht52O16VDMgTU5GI06PSK5/texN
UYwvEdOUp9qphy9wCeJm5hCGBdyYTf0xlXq5b7RhKwa62obslnJ3HIGjCzav1fWAZT3J9ejV/fCn
m8OTIxWGyvTNLQbu1+afLNAo5MPV0V7JBzuqxjcy2Y1prs9dNuw0NNVaNyyHRp+2XdmIu7Bl08ak
erO3jvBeqHu/ojX5XWW7SxL5jqiy8/RZviHcAwIhEBlLg0FouLv4Jud7fKfozHt3TDX91apA9770
H4lrnRUIMYTX0XSgTAmVx6QGLijvoSMJbLCUx7yndpycLutDjX+reQZ6C4qmLPwoM19lpe/R1/y1
Btnh6RzoRn4YV9bLvPzMCz4B1frMKhQ9UgVuELmJlBNuHFMKSqCFkJPeXXeIKm9AB/rJzZOQs0S7
H4FONcHM3WsTHVxb09CeSvfL1Yh6KigR9mWBfjJpjcqPW+1fMpER39y/M40hb2vSH52pYUjlzcXN
U3h3cZeXNGDGifYzlkQaZXpO3wsbdpZLomSNla7LxeQUSaJvq9FU8rA2lSH+1jl9TJVyCpay+qNV
Sh5koh4R/GpIgZtjRDo1YVL3dgM+z4akB72baNmNqWskJ8cRp6pAWkBbQ7tFVuVrxfAxN68xzCnJ
2/lTr/ymowKM4yJLyisyICO28ox1F2XRMVLqZ7tsf0WhPeFJORNkzyWW7nBhneXIGZnN6aZaiSha
LdYRkVwMiS92Rt/Ay4uaA4g/mf4mwHEghZOqDk+lZlHp3YdlHl/IOFq5aiYZaPrsN+Oys0X8ms/3
OsqXLGHz5bc9Yis4abqGApgFxnKq7X8/azc5f+QdOV31qjhy697V45XoyhP39DPqR/YP4FKhE3WE
GwMVKqLMLE++rCTNPT2ZPstVfMXadFpMLqqopB+y0D7cyZVBWZsfyqR8mcuK/qkCXTOZycUsd1Gg
ZawyshgPsnnsoUrGuRf48Yc3TEUH2alHM9OobbnfS0RkOa2hIBBu96APT1md76yewoDOzjAHpSEJ
Z6FSdWGZzR+6STvkaL1VWeYGWcotM2jupe15+Re+aHDQ/5wsfqh1Vt6M/0+yHzfREPZ5g4jD2BuT
ubOgzsqUNpLYjT2bau0iFybjx4CVo5VHrVrpQ8kv9loBB0Xx72IRujcY51JP+U9jBB5rejVsKhuW
mfBl7uc7Uv0+MOdhI4lpryx6LtPiXzsLmyQjJCBqWRxsc/yajeaQFc3L2muI+JfhZUFxjojoYpT3
wtIM0aVVULuwcN67zY8dV3uwdn2HuiQkeWeUPQLhjsqSwaTcAbWrlzrTpuoKl5j2leVRmehFYvIg
Z7LxuDr9xFgBjnUryHVsTSoZsx4RV0+WRGpUrq+Gkqmb/4R5SbDiZgmKvEF3t5gPNWiHNWN0WOSV
cc2vGv3SF9SBZvMLwYhPRaKwRjabvC23hUspJgjUt4jbD8sePvgcPaT17GYoZIoO4ZzSqOelpUwj
HQ0UTFHAU+VALr7rbhdLEdjn7ujO+T+WGzaiqDymefQPcsNEkdTu3WgWhN5zSog8C7o8hSKrTmrd
V75oxy8aa99NRee+ZzlQzfg66glD17qeh0b9yuDSJte94bvzctYGX3GVr34OosJ4A6Ck5LPA9RGh
cAS2urK9hwZ5CFosRs8ir62Z67NpF++6eCQfz1eWZS8QW3pdK3sfOvWioVGM+a/6ra4fEBgx58e0
y8bqyUyOUMpUpTKZl+Wisvnex5fmIS2tDsLwHkedVz9JN/LnAcrqaYYr7eVcEEbmk+QItDvWG11k
rofKMXDad6yB0WFdo43eck8gDX4T+vhiVUTUdOs/8HE7zEwNBx3KK2gE9FyGYyKNxx7fiswf2YSC
ko6GumBrrsj1ahRnOVgxmWJ57yKkqlK2neieGWZHu35SAj3XQycvCJ7SCjprUarRzj6CPALawpx0
6voo7qtKmtC/UFHNq9ffWukS54Z+KR5BX92IDR/7IYt/StpTX2Rfaa9fVgBmZ+K6zSxV7GHnt5Xh
7pKFPjiwqM82JeRP8oCmfDdr/4RAITLaL0VZY4bPDq2YQjc1snNtKBTsdRVEZZbvyLXysrKQaPKT
xO8da+QeM3ZNMj03RbPvhvbZ1ecHmDd1u6LJSl/1oX6PI/fVrmPNY5Ols6B/FMUBwt4nLguSXTvN
mXpxW+dDleR0usbWjosFy3cJUZBzythF7kfqzM5uriHbLo0bRO0DN8eFSbqPDFHiN143aVEAxPpY
D+ILA1q9GUjjj2qGtjLCyFpzXHotU21EhO+WWE86kPhltRIrHi8g9RHcZbZV3yaICM8s1p2NXp0p
myzXMXrKYo79Urqnah0OSc+9X9pECLid9gQPSVZZsqtLaoJ1Wkn4qidG9dhi1gkwjPgDYrEoXS/k
pW5kaX64WfajNCVZkAasirr+AKpUgR3HTzGqzC1Y68HVB779lKTEiyrv5bc/2KagveKQYosfA4LD
U632dTYny+vWYLHR0WfmWyO7JKjTgiobrU59Ub6vhC2gI4bkIYS1pplHhDgatmqeMCnY/0ES05dG
phzTpaoFFnc/9pFkN9Pyw7zOEU6NObPwVNpe5ygXUKSjcNRbM7vXbGEQbrWKGPepQADZVY9Rv/KZ
QL7a/wrVIqyvh1WZk2cVDXhYA3nCnGW3JaZHO7dwyrVNS0iusmyUTDw7VIHgiYouhEfa8BLJ8z1U
RrFKXkldv8sQ3gbDyX0JyruJrRbTDkgYdt8v/Hacr9pTXmGxHHSTe6GryT9RXrDg6lqyF1r/Ua5P
aeOyvuqKtxa9EnQ2lNLs3CxCLjesFJqvF8uvpd9Ua9iPaewr1qrvNN7wSHGf7TEOUa1tq0y7KwBH
uFuRdAxWyDx4SgiBN1R07yTuR/IPobB6y/quCZbmz12F6oRfZdK3Tj1Q7IEF0CWxd6F2wzM4MDy1
Wzg0Mv2IdDYLTGPed7ph7InFBlnC51CQwA5TYF70vBh3SAu/YoMXfEYm5SVqV2/cwejhzKtts5b5
dqWtFMyr2UeKxvuMySCMc2oxUVwHcLPVwdH2BZhC0GIwhO8EMZ5fcTBsR60YNwShUroWf62LEyL1
8xtpVzA6ZjDqseBIm2U4jBaFbvmuXRU+XyIZ/Uk+rXH3mqcWSIVaUhZeTWcJYGaaGNczFJossGmB
5QHTIwu0loFB8F66bb8R0nnp1mi3OAvpcfFPvPTnKuKCSwoeRt/u00btj+CkucPYEbNvRGjn0PJz
hZhQubg4GyG3eK9jKMfktZnSm36/FTpG3HyZ+90YJYi1e+t1KdbHQRu4fLElkXzpCuU62nyAc8Z3
jSxMAPS4HEL9DpExWWWmfcKZkoTVCqGF1N6zW83220LDBoVezuuHxyQh6hzDY+3Jtfon1vYxGubn
vHLTzQLAjTpqiwTyY9YyBLc6reoFuN+aWN8dg7lhaCRG5tausZX3pMAF4hafaq5oIak3HwYyoxaz
n5si1tFos56WZA8tw3miQdvJ8YJtLewscU35Fq2qnW2Faw6buIYGnTJIMismel3iHat7+ws17FvR
yOt0x+2zojsVVhqOJrqZGahrnfYkx0c0p1q4egFRGDyQ3G7ssTvpK5lVpKR+jsa9wB19KOak10qn
MdIpjzRYnZIlvSJtuoiIaQXn5Oqrecq9OBbHxpRbrBqh4yp3nScbUINHgOToV2mpMiA/3vbQkeRH
h5yIRXPRppQA7MhmjqLhrhbz61Cbb+m0T/VquS5wZWRGPw/1SBoJd1CR57gkZGUQtaSAOQ5fq2l/
tDmCoQGETMuGD5M4bAYQ9ztpklufKWnQqI5DbRxnF631amT8amDHnmYWdMgn08UwEsTvlCP7XT8c
ChJBukh3HvJxO/v9nXJuMwPUDOIJu86KTRgs3RoNHbFJcTHNAXJMWFSur5CAo3Pum/JFQ8SJQn7l
GnYjUDQHK4Upnx2wIk//VmzQMkiDdINey58VEwVaUxBMQupxIFIkvrOg0aRdkfVsRUyJbYkqb+PS
QrxDZko6PpXp0CEEMvN4JjUPGHwGz7SoyLgvG1P2Z4v1mZGtOpCveY7UOj9NkcO3Pm37AM8Xj6Fy
9+sdbFPGqQlribR2WEqibFf0NgtCghVoBkgj2yQx6aA58DKIpTcr879Oap8u6LylENCnNyeVsfOO
RNPnYWUfkmRKT3f5SafECUpL7suo2dtu953r/WdKtwpA5Hwo0dQudTahmuvfMg3VTVMUYZVKigOo
smeHgbmy/WJCXoAs7sGq2P7y0mQay5p/tf2Y1m62LTP9FunGrqPoc2070G80pr2Nd2+FoKuKY0nZ
FrFmTya3PyyfsyUHnbebL19daJ8jvw/S7b+1Kg+ZpfQexsUDHBxLkJvsa6KzsZkd3FSeUOP6nWpH
vqjge+clOrnxe75WaF7ZPvwlMj+sJt/n1mNLWxmUShu6yBLo7UGMh981YVk37+RPFETsn9x9ziYn
5c6jNas8sCx/Ihj2tFXtnki5tc+Jwr1ZiU0RWX+u3cwAJAhNZF0VG5C46azH8TeJRzr2+FjfRtbr
VNlcpMNUhKkzZxfRbgpwAoQmQxaQ6jtQEl3FcAlGSEjGI3oHwn410T7AYPo1Uot2WvcCB/l27Z0P
dsp8jwXhn25UIaHs+gYf9eRFuLHaZsCwszyj3LK2E/nqjpbbGzpmlYBhdV87VhTi+QFkib6E0Mic
N5ANarpyyGErCY3cqqSXf/DvutJt/IWtE80Kzuk2LnyBWOBedq/45M7y3mHUDgplqTZoD36SRMx+
vNYYj6MyCWz1MY47MzB6UK1udbozS79V99EhwqcVW+WliaIBDy5Uo33PWQBbDXqtFnictT9EXcV2
WeUHexyfbNIDEpQ45t2PzK2Zm2WShwh4/tlC4utPUCUqWpf7QlPe3UqIo1rVD1CCeGbucTqcPLlu
vHBPc8324wU50lfVqj9LWyqbVlX2RJ6/TQ6QzWiv+3hCUe/yI6nxQzmnO8up+yc1xvqQr+0ZIpFE
DqKVfGMZbSpY1TTU20z1YWlcxIWoLRkzO4LmV/CjNY2OiFOoshQ2jYvVTigAZoRu0xMXm784LOTl
v7/Y48hAm3h9V79pC9tYVdKFRtbDs2UMLH+DiXJeN3/6jPjeecGol7kmiXMT1AqJIj9OobxZazZc
VpBCr99IW/nXRmI9ibV40RTcLXEjQt3unmeHDIpCAjkv8fBdupmNX3t4k0v7ZOAdmLrkLYFRC8p0
eV+CcYBUly6SKGxbYdzOCuwpqJ1iUHeXlMocdpQ7BC1Q0kLQMcIM45JIqBFMgHWAZvdo1PGZ1rW7
04jZQDn069zvOzs6EcF7UsX6S+cZB+iXi1tSseJ3VCVvhsGcb6xfq2ueISO2k66GOQooHIXE9nMx
zoX7VIGvQh7u12TYmS5tRHoUBVZGhlinYY/WPs1abwNWDxQx7y5GLrT7FbExxhP81V854F/II/SD
M4qbSG4LdHaemiD8QYPDNp6Y1V3chESzvSqsWAtZYVWh/GqCgWOt+3OcvQztMPCKa+6J4JE/y+0e
MadUyEHt56aCJQVij1jyqGvNzj1QzE7tEh3B1USf5vhlziVjhKlsEwCea0WOcomXcZuv9Xuyssji
R/hSE2KeuwmJ15KBuHRLkpL/NnBN1QQ+YDNt6CAVVWoEXd0hPOrsbwxUzh5jDxY7fYTTc42eOXUX
yXkKdWH8qQWRkZgDQDLImzpqgtgZnIeXBSWyWDQChO83iSxpvJ00LnGowg2D3VefiPybo+qjbpTd
OiEfHIfXspTkQ3f5O+7nbDPk8DVyvLZa/RRHD8KxZp+i4q+il+A6XRfYiepzuL05fK/vb0IxxSv1
FeIdtw4jxQDMKhCzpTQfkPmx0cfxaKsDZ0Ix/iujghwWd9lquYOpjls8YoAZm2dj7n7QDyRsv8pr
RZS0GKt93fxQhpUqeAJlikIjRusNqWSc3Vn9XQLLwrnnDrS8Rk1PWvl8bCzqx/q1/KdgM6kYOZzO
RXMDj9ymza4hLCCMp/gqyxGD+ZK/t1SNICpZUU5KS+BP10mVXl/UydqgNb7IhTVxrv8N/WskexBT
eVowIQ8O3w9ZkYDXMQLDRzZz9JzERCSs6Y6uFq4eTf41KwvsQhb9co9Cn+1iL/G94L6gN1kXJDHM
fSgRofqSQ69yMRHhFdkndisCMzdvg6gfqeR4o8/1eSlmAZ2CH9ZMysDIjU+jcxr8v9YB8uWgr+pR
6uNtxlOVIEDbpNGz1civXHU/m4w+Aq0tvaGh3TkCkxpvqXqBGwkUpkHP6f3ebj4qu7iQivWYCoDJ
CDpu4ZlMToPFhOHXQ/fLyxBoLaGbyTuW+nqABM3HfmOB9DO8YfRFurjSJyFxTIJxIGT3u85FS/4f
Uu68c/acxtY85a76nSLUR+XvuxjFahaiLN5Sh8DumtKzkF2KCdQwmxDkYqT5F2tkZIKmShuD55L0
Ow6w0m9dSZ1D/y1IAHUs7Qt9GgulBJtqUANFo/XTtfnF4M4ZYuXFMpiicbWbngD31xEEXdNyvOFB
vE7IjytlNAiSjcxDPrsw8AaeS1pDZ315sIopOkwz9KZVEgAxczUiYCAWRfY/Fr0IQN1gRT3xAbui
mPDcaliOFDqMVSNdTsOcfxJ/vmx1e0CJCWOkcJNPGsR+Yf41BALhTpJ+AbbtrdGvDaXgtSQIBVSk
OzyOZT+2H3E8XGf5zTZfVe6T1KwH0Yz/kKycHNm9CLdiSysIBWo0YImRemUMT7/S7T0NTdTWhmH1
zJanFdNgnEuLwmRhbTs+SspzSW48icoIxlkxdktl42fVXM9No9nPWnFuiOfQDX1kVoh/oqJmyWsc
lnSLryN0A/titrFntdtWS09WQVxaG0Day5hzYqNe/CW8YNmINDusY7cfjPzRHmpA/Go9DYNhX7sE
S7KRE93Cl8cf1hlOVF8+qfOmjLmfsIjL5AwHXMB5yF/md6ovXetOJTUHCDHTL6z7N4WuhFD5iab1
QWq8sPh3EfHy+Hnp7UC48QVm3D0QENQF2vQQ6YuNRbX/RSgdoCmVNF1noeU6y3ZalIp/EjvWSfQm
iziIReXXMPa5JlxZMdyipeQ0tdxf0+j+VJB7kSpnnMSar+oJqKci8yDLtCGw3OIDBUy9hTAh/Oau
Ehm5bnGYRY9LBKqMgR24j1oZVcfday01u/LCZ2Xhb9/SPeAjP6qO2PPJfUDfaWA3WLpPl6dAX5SR
XDORbuZkzm7aWn42iAzyhLB/ZJLDeeFtCiClNd9yDt3Ma1WOa0lttHHIev5Etr2ieWpgUCLDvWUl
Fpx4yrYQzujM+c5YMVaE1KZ6A7d34JoVkgureheZ7bu0PmvU6GxpqTg1wBX9v7jDySxHJXAaHUHZ
zG7SoP4Irf4rpUqydwipKpg5Gqu6dJzsCm4Osh54BPn8sea2T5XIX5+R4m/qP0Y1vdbJqZs7BwMu
fR9ACMqQb6SLR3nRckwRc4raNAdsE9pytscruVkK6og5gw/qtospm4fRNR2fXX3bre6XozovZluo
u94qXtKhfahmG8K4wR+Rj/eMh9HcABqndKhMaOmdV1dZxG7p66dkhtJdbP3aqJAnLdXOVCqZaKyL
N4sTEya/Ow1L/spYxmrIOR4KiHRquqjdLDyJuMebDOcKohNjUar1TbcdXU165ILIXQmiDeNe7jqn
/84H+xdXvvDN1Ph2q+yfViBSr4fsvbVRnMoSbATY/m8av5zJOTmKC8dh7FstjzdjpD62KmF7hrAG
f9AVy8fLUm2EM+3nWh9Pjag+VXzILzn8i563702y9IcknV6bNOKjV1BGmrUViryHYHbR/ujreC+D
W64xF+UIARnRzWbMyBAQ7nuik63XKtdIivtRq9X+gNbhQjaSh5n6Rtv7QsWU+qK4xtdKVViY0+Zx
xy8yxMM6aW5JGlbcHUZsnrRpeSamK9vVYJ68QZWfTbd2AQsWlKeTa/tKtFvmZ0Vx0kSzrTRKfEts
Y7mKL+LeFTs81W5D86CKSAdqDAUBuWRlTsu4miJaicV2itw3MkgUXzfbG1bzOJyH5kx9zr5S1l9z
oOK2n7JdS4+YN6jLzl0AanTp/LZi/uF/sw8Aqq63SOag8EPHSBMXR8tQsKy0K8iknj0oerOP6SIO
nbF/SYYyGOL2ZeCsBUOKAWhem1xA4rn2h5FFn6NGuMT9b1o9v6rKtSA7AWEtTg1M+CUlR1zZ0QNr
U0fdqnKDiPiMjYCwxGs5wtYVunubZnB10KOrXrKUMPlVWftSre3NHM1TXDYHRV2uXWGySGtEXdVI
uXtrPrZN9DHJ9EKhNArUgescdeG6GLQCWIp76JQwUxw+nYk+vSneG8p8Qbt5VkuSU00GaKJNzHRF
IKENXsTk1VnG8yqQ4lFkhle58y2LiAxIMHm/ioXlXjF3h86anDLBBqpVrfBfclILwtnhF6jjT7Ri
e6hHWl1cJX4YYKEDbahfG9H8aikAC01Zl+5QlBgK53FudglSA6R6DkaQ+UMlSMKOgduHjDXYTNG9
ttS950TtwEalCcsSbuS+kH5rzDeVsCrWgY4bUje+8Oli8VMUIpKdfKv39u9gO0i3S/gFJeaHZcPj
d4lLdONG0x4ybd4p7WcB6L03Y3nL7eZnjBFIODbPMq+QdZg63IrFFNEW8aFviNJRrG8hSos4EgZT
rGTLXmNRQ8BGLY7BHKvKl94VrDzMBkHVuPjlXLToXAN4mAcAt8OoF491I16skUpo7ahZ9pM90Hxl
1cxlOkb/VpzyvE/3lZwSL43VDzOhIyYRLc/CMT8Wa5ggBYp3m63TK//H3JnsxpF0WfpVCrX3H+Zm
5tOiNjFPJIMMkqK4cUiU5PM8+9PX58xudP5KdCYa6EVtEgmQkiJ8MLt27znfAY9GLR0yGeCEvC64
6/gtsg9zbNaEpghm8RUMFcgWm1ZkGRNVuRfEux1bN5brnF/hULjpa7qkKZ2ajq2X009+I7nmjhCa
szRRZMlePI8GAB6EbUlQzrvME8/E64R06fwNdrJhZYv+1aZ3hZyESLq4xuFZ3RjnojFMmEbI5FhW
drGx9Viu3Z4dfBlFWGS2ixjiZJr6K6+Y6bBZg0VDKjoD6+noPMw43/F5BH01XGNX1FuT3HtG3BlP
SuieaKBxKAoaeQwbnlfIR0uNlBzg+yBoNp0ffiIQMiBhr1O9j7KKPWrIYHfHH2UDlMIzbflBzYKx
/ZonpXdyO3R3XnqVBadL7CQMLOAs7vJ7Tqn2tm67H0WHnLuZhp5UND4iixq1iYO8C6ppi6LHSjf4
JfOjyAI67nVK6rJ0Nm6IALcW6p49fUsC6ytazPDZRSa2Sj3LgKpViSPk0SUUB9uJEHsT+uIG8nB1
si371OfITJXDqTLCKe8mwTMxA0Q1hnfai9lHdffLnEpaCKGtj3A7X5ghtVcjGBDI4oFbleHSiooi
DDSmepMjRZvZxHvXS8c9bFuePnOQt0JUx5pAvd4e/RWmWbZ44RyA+FAzTMiv8SoDarbewUq9GkbI
iYO8zcEgUQur+2bx4HrOPJPvPtBv6Ox3+qWCu+2IOz818JIh70PZ2PZ3LgGsbcUVcbo3Ru4xttvi
2lLYdTjv36rBZvH8MLS3NfnlrgFAGlb9N9VDgKaMxEyClUwl9t4xuT4JwMHEzfOHvBpfEIWG6ASJ
kRyHAHxJZ6EkIwJKjvpVsKHtwVkOa8+OEd9l8z1MGP9uslmi8cWveuiMR8bfCDOgOa5sCkS8j6qh
NJFZ9w7+hnNr+zxofx9zYEZg4FPVecxXUPhcI/N7rwl7L6yO3LAO50sT9kxlu5sbyKuLSpKmmHlr
5dxsvLHlQ+j1DOmLSRSU/SjRu9gan5eVCTrYd+MDHZpqmyd59j3nndZJukEASDyhHZYrOu8/DFJl
0eOw+jGoI0Epf7Hbqt4XpYluSfp39CMTpj/DO6kXIdYdcSdZo0HqcAGCmEthtEVJSwVRRhOPUK0U
26z3dVbpwyjCJ092b8NI3zddVgxOkc1QD+u5DhHMoNIK9C8adVvuYrnKZCCATc2HPBB3TD9+UkyZ
K9BVH23+fbI7dHWzuNlphOYMzd9gAvO1NOPqaPzFLZxIR6pvTUQHMnI+jOwK0cuk0VKeKp9n2nb5
N40xOLLo/WIssUHquncTbnFMlONdTDu22tPyW3uS/Vl68wXKH/ZfqFc0rV21GfIo30hbHggyi1dN
WYYn1znJXBDBqN7wHgwbV2LXVnRzaf5UafJmgbiAVNFu4YJDq5DTW5Z5dxyGr2ICemKyy391Jgf3
73hl8PrqlTwjLYN3wwK04agRMKKgHayYM2UiplUjXmpruAaLGhIYxHfoeS+6fvZGJFnc1ZdGd2+5
nRzAwrwkANL4+vDWYyWyXTNar6jDV3OhOIc78fd8JiYFJvmVeLesK95KzpYbZzqg5t2bA//0bGYP
Tg36O0oA6lvlqR2JiRjqu3T+8OzmuPxDhqfQDM5fzALUr0NX1p6sVzM+IkT7guoqYQeuCDtsOZJ4
yNSgT5LS1+wid1G9WPZLFb6Ec/jUcPTtO+qacBGXo55ai9aBk1ccSZB/BI7pyu4c+vPPei62TmMe
JrKJx/gHtQvpcWWztLSpXLG4G+GDNc/nYhma1ckNOqJQDlqCYClNUfSMvfdVErS6Uqo62HlLTJta
+WlvbfFSLA0X9iZZWCfMkkdctQzz22voxMQ9smc7NgpjGjg73wppI9Jma2KKCcu3dkVtxwS1UCK6
vPyL0qOHHLmJ2Y0CTHHEy61mY76kAmNH7N1pw9zrKiARD7vKnDpsrr57R63pbDJAcmHtfHHQQdM+
PActw96hj7pDNTXvXVl9l72FxIstkFQ2dWmYSLlOg1a/S0YU9HyyNg3PvbpQAY+LXYJdPXVOChzj
2kjCm5q9eONm9BDZdMZuGNdRDAMGaegTT/u5JDU+gxp3aOps00wQcOrY2udR2h5BHG7cYqNkUL9Y
x1kqH/JOThhl+NUy1B5w0gNYhgDyifhqi/AFBNkyAcC102kSOPFI1LlNv0ie49nOzornHiex/Dn4
DE0VKXqc8DQ3OY7YyE2xZNO7zPlZGRPP25tx82NI0y9YS5yV4bC0MsNrVm2Nmng69W7+gjcV2Zhb
HUzFO9yWZLEOziFCEeVrVa27Or/Ru10NWq3iVk+rcmCuSV/7jVqRc2qdPXXcUOojZsgY+WmYMwkH
NH4Xy/yYT+rN16OzMTpxKNnEV72dPrSReJ0Qo3W0Gc2qOced+6VAFI6DiwTIzPgYBT+YfXYwPBW+
DUx47mlEgD979Zk0GOGgnypverAJ0SN19GpV+ZcoV88Ue+eA/ZQJcnYwaaMuHupRMo3wbGYwPXoK
+uYV/uXvpdmQ6lUkT63d4bXLMOdweMW3Ew1rkXpnxXrB5l692SFvo9PTVOHyUNXyRmI3ztoo3nn2
+KNg/ke/tIqx0CBj6SV66QKBQNOyl7k55ro2K9Bn2tteKFIWAgMnSVMme6KRSuS/9UPeu49sUSYu
vAYHJbdEMC4HBZS/zB3Sw8ygWnSQKlv0hDmkcpIv7CPjP+zRWr52TrO1ExttceWvQjv4TumONokC
iNRBOgJ8KL8TP1qnNNZinF7x9r7WcYzfW3BSZURAZPKByWve1GLtVO1tuUOEB/TQc1/BYfYbmc8b
gzkKc1wuIuK5thD8m9H8xOog1kmkjUMd/CrRMyB5D6YVGM6DW0xXkOAPlQWDtczgdKv69LkGV/k0
cHhFZFQgk5iQQy/qlltuQ26MFmPjDDGEBzWc559NMf2MZrDBVZI3W/QPD73BQdewNuR8rxeMly44
0gbrfl8X5fOIEGtjWgLeVRncA7y8SegJJnbGobZu8MqC9WTX/Qo+6d3YDK99r+/cet4rOX2Lelzi
OnAPLDEkt6WMJwPvZgwcRh2kiRXMD6QCm2lZKPvoXfVkaUfjnKOtNIp1FeX3SbZTsmE2KGjgKL9K
tlTF70ZhXu0lFjtXM3b8wX3GV2tiyct/+iJ/t6UlNyTF/ogBH1h5d3SVE96E03+rLUKSgoCRTckb
OoQ9HniHOFYVePsc3/2maZxjaJQIHRrNAJP3yWJlK4pHtGWSwn94r1tKfeB6V2rlGCK1XMWGhaiD
PSkwFlE0phaVnarMHnFS6bvZVFdB7gicbOcQhpzVcxht+CIu0GnfBzAwK/LuUa6nmmq/oIfBlrw8
c7RfHQ55Dz462ip91PLZrNDcg7RdV/QPmEKzWOf9PWQsZAlj0ey6Rima6/QPO68AFCK+ibLm8ho8
6Da26NFydkWHibGilWz5v1KfthHqJUhZSXz4vKApJURdqCvF+Ls/0GBBh9tY80eTmtahHCdy/Fg8
TVbDRMhbi51a4XCwWGOWgUMwEEo9sZPU/nSDADCeGAgfil4/U1bjfs9m6hHDtjfdfTNrxEFZ+qgs
76ubtizscPmH9gKP8xC38qfp4z2W3nAtbFDOGdvoWMtL1jDUS9JbZdBiUhze1rJvbpV0Lkk37WqF
KbGw3zqmDCtQyU9FN6KMCZOvtcyyCxNtw+/PLBDLkmiJ3URMmw2wZqrYlstS670x27TonIdg4nmz
fZfR7tC/w0ept2PsfkGmKmCVGuc2eQWKgF1bo/jBKinp7aN1mrcc0uFIcjbYNrRNF+CxqzmxT375
dRAj4oOwpk9b7XFVF5t8jq1NhUyeh+Sjy7Niz+qJ/MO54FyiZjEVXS7N5mwnDzkB77rp3a2V9TfZ
UOXZUdGufT/Y5jFK1CAKHgIch1Pqv+KRPzPHxLKScZioohdzDp5622NDRlQAe/MDU9+1t7Pb8kNL
US3A53tZ9o1uJxtXb+iQOrSdmMIG85keUYdUWjJySPubjmKewNKPN0VeHtymOLlG/WJm4bGcBhq4
1i1tldiWjnxF9oY8Ib1WYMJXLq65U2Z0r3VQNau0GSMIYugxW/r0tD42FYEICOEaSA0p2hgnPfCY
M/9oz6RIb1zmxWTkNCNOoviHCLCvDmA86GkSUl5q+zmsewRQKnxBeLidkQ/TVWCIFyE87A3UyjTa
ucfwd0hx7znyt9u6Qt6y1FcIZoYKchuGiHdaN0Ae8S5wMkF2H+kOlnJnfMFm+jI0xaWM5K8UHTki
reSHl+dHD/UIB5C84/CS/jRr67UYogc/87/RuyeRpDbPiKM3ZD/fdQ6yDwbM3XPZM2JS3uitoLy8
j/0LtNByA57qmJfZPT7jdGfNMUL0wruyMTwsL4s78GKnklNzmkCe7RMg7LjUDZUg1nTOFX93VzF2
LWbOEvQrltIheOxndTBDBgHeAolYJoOkxR20qY9tsrHy4mcaRGSluLQ5SHzwxwGqbISpSW1Gxg3H
CcYsSvBHzxnrXZF47wJ582apBLWeADgxIaBO9jdlMveL5X8NNfYytGz4oUqf62zYZ8ojfBihseFD
pM37Ahs3Zf/acs5uE53y3HxDqfUtS5pwvew3GN9qE8XpKDiNqXqjEnkuPaompJ/ojJBuVzXuvHjs
SjZjjOqO0d8aci7gxfuH5a8yhjGles13Zt3JbcHShg7vXJpcw0XELdzV+G6gaKwyH7uqh+C4LeYb
EPgHXop8qmindxMFcYmNlfFL4IJu6N6NLDviyTjQWDmLkSmrwvCKRx0LSDEN69FN97FdnIcqtdd1
lDLe6uIf7TRfaENYW5ThcBWG16Ig/bTGgtKG6WFMcSs1PFwAPWlLmdQrRlOwsUp/K+d+s/RhVCS+
tcbS4naL98SgnwWnddcP4qaBIiNbtmiEEJtn5ubLoNKXwWcAWy0DvWOcTUyQzA8PuvFR2iGuojjd
OLJiNM1HybOJRpIRHS2Q3Ujx7Qs5R/c9wNoVjFXkmDbpAdifAxdRMSeQh9zy1x5lXmG6P9nMHqk9
D7IN6SOHGDBM/T4FzA56ByjM5KGH2pl9iWyo1CAbW4LWp2SsTsiJ13VcnhFSbIFGfJnqiQOu/4os
DXmlQvTG+BYV8rs7YycTeG7XroiudUCzh/01WvftBQ/++ySpETfO1YirbRHDQS8rsS/qgfZin+5h
hjJTn8ZT7OgbNhmM9p75Dff5z7QoL0aMLlPGdb9rmQ5ypqkhNNrxU0QTbZvX9rTPFQ9WG6GM7N87
ZtVrND00UKXZbQHLYMq1IDL3wv2I69z/I4Hq/zd68O7/Fo78P5A9aBH+9Dfowe77tz/jBpff/iNB
1nD0v9C6uNQAyvkTaFD/i0wlS7JOeASyyAVP+L/iY6X6lwTsIYWSDuNxx+VH2EKW+FjT+5crUZd5
jmMLQcqG8/9CGpRLhNr/SZyCkq2kkpYN6NC0LUVqMj//E2cQcsmI0tqJ9ppEnr1hdRFKPW1SutOV
bxH0900w7Q3m1euqgy095RiH4jboLl5cmQiYyvF1DMnQaBFIfozSWIMHbY9AYw9WpQ7gb3SUnh2X
jtqfLu71j4/4H3mXXYuIIPj/+k/110+ulEI9prTUlqXEb588jKBxqMEL9llvLYc4c0+gDGQF/BrR
MnSemoiYExPDc1LSLu+RtVx1fF8HBI8Pjn+a+OLH0eOtcDPna+I9qLD0mSylH2Up+EkS5FtdVFey
teZXnc2b2k7eOB60W41pffv5c5ajfju5w80KKoyNA+fnv/+Wksfjt/uj+HK2rbk9rrDN37I5K+il
BDks4rvlQ1XEPDBoNLu1BL69sYwQc37Zbes4dfa2COpdNlOFD8w60wkLIe2EeV0z3Tk6qnxyonra
zkTabYflywnSdwREwSd3W0akigc1bkfohGnJk/D3X4OH8i9fw+X5EjbPuSvU8jz/+TEbm8jO5slw
d70jrW2OfGcn8whxTYCvnjwp46ChDa9lS+9WyH4COXctanoKShnmQ9zm9S5vkhLyg75IL1AvMmN2
tIDkxtGfnmMCJcHl0hOrsr6lDoDh4tShuEyeDVBZ9l/Kih0xNuyJg4vENjUZ97EGGRcwrV0HFrYr
9IRv4PbaeybLE0ttsPA2PTlc28hlqk/zcecZkImTuEUiPrTNuzHgQXeVG9+5OcRmKsAOt9BXFZ6m
qeYfq5FYA5rYZG60biJjXkcdSsHBPqWEQXDW8etLFH4Nyy58LhoGV/Y4X6hQJemlvmH/7HT6zWzN
8D4tgK+4KGbRDNXqPjPim3bheOapLDe6HdZ2JPS9LPG5//1tk0sc4Z9XB+2ZLtpdE/29S/C1/ds7
Rg8vAHPQ93teE+uMnehokSGx81AJ78KwwibkTc6dNACLPLd2Y525wvtoKIOtKTSbZjEePh81K2m2
kQKDLkkUWeXxti4L7x9eFdP79/Q8i8XME8rSwhYMWxUaz39/yEz8WhC3suyPtWxmddiLvpzQ42Np
N0qwAmVVGYdcdrB/quF7hyjzSlbHAbjVgenueHLigUn9MNHANrNXpl16G8YZMiMXxl5kdM0B7Cp6
wJ66EOYz5vL28vliTrb8OuN8pRE4UqxB0FNaYUnsvfYcO42NrlsR6ODH8z43nOIop/E1Qb54rIZ2
ZzcYVkQ0ClxKXrgFfDdskxoqjqw9H51LH+3ZGyrO5Nh6fWGdJ2fuTh1mxBbjzp7X4Rx5AtEScgyM
I2tVBxoe28zBwkOI1djm16hkMRQmyERrCjsMbcarKhxrM5QWHkPw3XY5ooRwwmYj/aaiWodREAwu
vjGmOnCds7vAGV5ictQ+Xz+71ic7Jkwi56hwbkbUi6g/432fRg2gKkKuUslTT3MaIlkXvU26p/G+
7Bh2V9L8AMxKmMwrHObimNWWBNOGopZSLNoj+vZOjZGkIFOWN400J1JUAqfdpIQyMB839Cmz6ieX
lNo7awSHxewczDlxGwQnAiyNfT0dhtnpV3bp81qJnNCuyAQJl0fWhf7RqWUBmRBhX0tvHZSl+9hP
Ub5vM2JvlmYFwnfY8OOHo+r7QJFOMERceZM82VPdpW+RdZAU9/dZ1zYro+eUpwzOoxUi1L03FiY5
ZYjj9KS/ulH/5DSA3QkQBL+QpO5uGpqcdAcIGZ+7TOdOK2tu5YthvQ3E6jkejNogy/e8jv7Ztad7
N9ETI5euW39e6rhKG1yReXTsRfryuXAVum/ORusjUtAgmcIyerNnD4dX6WwhvBInEMf2zraHaJ9q
msZe02OKnPqLvZzMM7g31xprslcXNlLmmS57ZeCr96K3NA/GdZc71d4pCxLOxtyh5WevEz3fo3/1
VwqM6x9rA46vbOXYyMHKwYw3PoQVAsVabIZ/vySp33cSXnKqFE2sqCMcS4rfAjmnELbO2KGjUtM0
HGjAk4Ax+tg2zOnZmfzpEViKM3nFUbs2Tzu4PqsLq7UiUGnn8lCuPzfuPEX+ZY5IBR3T5i0M+xNj
LuZqrk2as4eoP+55Emj0bySTw1NkTvZ21fWMUMa4ewBMUtyZSX5rJ+TEuNP2muUT8PL07Ivr51M9
yuKfdlH576mxnwscjj4bKRVyQBpzvxUD8FIcUhfBlpKKe0HWnO9mdvhd7K8E+8SpVUN8CrN1ojiY
Zo6Ptnsy166TtNdhpPtYOcpB70KIGxEjLQ4fgjXRQvK2ZcxQu8DEruNX5dfZkV/qkWCvbLKsw9/f
P+sv94+GNgWsJ6UW4LL1b/dPgW21MB7Ge+DUjOYRBcCuOUiSQPeZUb6n4IAyibdAR021rjtvfMB4
X1TtA+OM7InYnA/dm8vwQRdUmXW2x9PwAmWa2aTJAfZzCVGlbR7oUx8TbR2TMBYHOO5vtYlSvLSS
X2aBRQBd01sdZ+LsDfH3rhcmvVLnvnKQubDVunczvsa6VWfPI3j0s37FF/8edOOGFhJdlryZOOO5
mPe6kYYPnVvk7WW8bicbkw4Ns6Du9nYzhbsOSsdaTOVd7Hb+k+5fQ8SN/3BVf8OFWxY7nlZaK8CC
pq0/y/w/lfGoDMLAScaQsyMbRUXCCj0ffDaS+nEfw5NsM3+4Qimerp1p7Kt47p9BdRA4aFRPUHoD
+Ky1qT0oF4LeWTWKOz3F1WHujOTsYX83Vxq+jF5R2Tx1sONGZepXq+wehqaioz0MMJH0B+ln/a1i
WrnhyHsm3cHcW8VId3wpOoNUtAhHzC2bFcv8zOjMA+ZlSiRPodM6d+acb5pu3CrV53twPNW6T4On
dqji3dhKTP6hI7e9Er/+/uKZyyP35yrHMsGbspyYBPl6yvR+C2W2QR52YyAXIqliRxvpqyQyJNjH
ddYRBsZ1a8rTZ6WTyFulZjQeUXFMvEdkmvpIVq06asQ1oqjGf8iiVn/9aKxyHr4OVBxkv4jfShpH
IoudexbtYRGMjYV1AbKgVm2vfhpZd8mcIULD51RHTjzjVtpdRWgqw3mUG5W+2rpw7soiPodsmJiT
55eCXeo0es9g/KpH0w/eQ0nrS8zRvTEP1tbSTQlUEURyIWCOEcuxqySQwnpQOcobAQly1GzYscal
G6WbfkBK5FPR//0dsf+6SPDNBEdgz7b4z++nUoBiZevQU9v1VXkr0WjhDq7XnsF81os7ZhzjdIzp
PGe4HgqU1Sca/tsSN/ULDqo67nZl63t7V1XOzkhLuCeJSR+1yj4wKFx8R31DDYVqgA4ZhSBA13Bu
HwaMU4reZK9r+25s4X8K2t9GH/XwAO1XN6eU+VxdPC8rmMgrErWT9tmbih1Is7MQzAiAp2w6K3VR
X/aMzYxpDcwSCYvr+EdCF68eTJQtrSRy/rwJSL1ngYbHIgXkzwAJYwzVYzBdIEy2DJqN8H45Aqje
JH3MFc7eittvArvumbbNamTgsbctsLNTWeK5yc1/iCi3luL+314LWg+8E54laEVo2/kt2ps2Fwo1
jow70cpoR6fgYclmzX119IOh3NUlQUeOh15+gRxZflaeCYTdEVkJdcnrLzlWO6z/5FIC1DPc/SBH
6+zWNOCS7lnn5Alk5AoB6afssOrGwA2bOGB2Gv2MvqNEHeUEd7pmUIM0GivPbMDnViZHtiruNlIP
9pYsyVuI3ueM/B6YEBUkGsJ7nIakDVc2QVMdpUDYPHRFf0YsH97JDhtBQHMU7WFjosWD+1X0Ijqj
uGXebqnjPzzIfzmScA21bdvSUZqTrbk86H9al02jmczRkuNuiDpSrzV9XwUmNhDqFs8gZlC8pliR
7FcyeCUcrIK+hR/qY9HjrjTOeRb5m6RKvL1coA6jhK4CmJATX4XJpRHNLXEiEkg7JuwjiUckuTjV
rulxy5cNgqcqsuV2yiF1LVgKVEbIe5KSlrMXAS2q0L5vjF7NOGrwNouw2KZZ7D+VnX8wgulx1jPu
Uqelq47QzXWLB+YDH0OZ7uzUG+7mgG2wxNKwYbuDowOev3A4dBgeapm+5/4O3VdoeSEl1//+aJ/n
SIXncKVpNbHjR0yo+TOEDH79+0uveFT/8gBTJRNsrRX5GVgWfis1Bjm3U0txtrNMRPpBgR05mnwY
2TCXNmFSRxwLko3uGv/eDdk2RybwpKgjaDNl7l08hQmuHxxMaZ43Xg3aUEC9pH9f403jINaFx7jj
4FPqabySSIRq0EI0Xfmee9HxsfPt8L7R5VM6xO9N1NaPARalPagt4Kd+He27Ea0Z7BvMusj7onDy
NuRVh3sZJdygSbD9MT6ACVRA+DXnwtz6GD4PBCN9/yTgF/VZW5lx1hWp2sGYIe2fVd5tCu1cPj9T
JfA81TlyMRos80mYxR2Hhvapaew73BP+LlVmsBaEWm+ZfQ/HsBqSdUGs275W8sOrZuf6x3cDyrxl
e3K3o7bNDdl2WFFy30B/iDHRKTABcMC5+tSP2YzyTDRN9KCF4KRfz+O5scb48HlF60Y/FMGQXKIS
NupUn5mq01oJOf/lRnHIAXJiyd+J5bXMq7n8+vl/hdPN28+zuhaMTZbLOwSiPiSODu4EySdYG2gE
9WFfHsa5+vr5HZ1YbIdRlDTlgDRIX8HnWk5AA8CHB1/48ASXv4jowOdBuc19b9jqSITehqPptK29
pGYGmieXoFdIt/xIgLLMvZ1bjhd/8vuDoGtyluH4LkpsiSPj/89dEYr9fMY2cTWmFjhym/rbUMBc
AnLs/XFTAqXikxNxGmkgNj2XyGpOTivkTjQJsE6HtDSSHDZGDLmSilNtyrCMN0EmED3Drl9/fuzC
tx8G2X9PONoCszaf2kg/TmBNIAPjfbT0vS7n6peH3MWS97IZ3Atm1l8a6sPZwzYBH2AxT3FUo5TQ
bD1jlEd7Wz4gPkSCKOpHJ2+cDUeoy9zjF4JcFB8NK5e73M2LdWLNpz8+fWSeAuCwFyOnM/b5mrSk
66yyhoLQ97xvIN4hZJUVnuooOn3emZwzWkO/8uRUKttQlKcbCGQhjQm6Jp8NjRkjJ+dNLExePB4H
5bjHElvvuc1HstCMQ+SVX7iN93zx5CFjbzBiZ7zmkkaNjEaovxj3991yQ5uGxSuRGT6pPEl5A/p0
Y/jZrWt9e8ueB+iCSd5WITjd6W6IzxjS4rNw4KibEbP6DrHHrxQKF1ybGZUZdQ8yAmfllra3TxWl
vLCYLvJSrT1NOI7bE70QujaD/bq62Gx4n7fLTeqGnoXzdUxi+VSO6dY0SFUWrWvei6J7EIp4nGry
bxO4ouW5/3waSZF0d/OIexUIpIGHsM1OGZEeCrfqITYjTFseaRXL75ciXQBrUJiLAC1DKJsHHtx7
s6PdZVbpvK5q32KHmN7IDGvOn2+1Kcr2jm4MS/yyvIHT5UEfyJ7GoIIGTZvM6FxiX7KkR1m//Ere
Ow9AVMzHpPmuxV0fluqWZmQ5eFgbyJFJflaIXuZY9DeT4fKB3N94Zc/TIVS2ArJkIw3nAG7B1to2
GmCgRLodkJm6VhXGgbYz5CrN/S+Wz6S8YNDOgR03ShYmUFQ4Wuwzi6ZCNUIJcoh12wdxtPO6hKwF
1YW3ThlfW9NlgGsgQTh4vpMcLLc/TXbh11uCfM52S4eldJts3+EGP4wHX4JV4jEMTuS1E9HHkXXn
5Zi0RY6oi/qfoTH8lcqjqRZWungMEu9bIf2XYBiKs0Ni2QoeqL7W848UrcQmEkN58qpKkG4Zvaei
n++sssKAGa8M15/eB+0OiKrokfR9fzBT9mASAqpNq9oJqCL26qKTPL+aig4BUrG1VflmdiJ87BXQ
pNlDS8Y2m97TkvnZK/JBeg9yI20JH5yh++h0tIBhdLjnLLLcC0nNm1F34qLn+eGzdBWk0ByNzH0Z
K0UNNRmoHwwBbEk18hGB5YSKdD4FwBWB1IZT/xiM1lNhX30vzkhP7bPNPA8Z5mo8wWc3LG9wicxn
B38KHIhIPX62D6RL0EJqG0+1O6a7kbnGliDA5kHB8Ma1n5L62fUcgfPJRhwSEcDy+ccAM5g3M3oY
3TG8hBGKWXqg3t5IondCar798aGgiHpbqJQSZMt8kgCVtqHVbhqOC/vaLZzDNIKK9BBAc/Sl5fe5
AITZwMQ8GRho98/CjfKDHS4SU5qNmRU+kPhqHAH0xuCsZH4SDBA+/5gtgJh0vlc/RsFBijvXaKdj
W8TGrgeu+NJ5yRcTiTU3lgIJJE9E7+8wGgngd+FW20a2e5UaRDO0vX+vZ6AAnRxw/CxKJa91zIOs
HHNdxgjpm3JUd+lim16u/OciaKnxV4wkBZWvMJ7wasMSEy9lrJrzTIhFENDacQCN7p2Cc75pSYXR
asIIWQhxcYjeuVI7B3fMvg56JPtW5JVEEhftP/+qyA6/jwP5qoFBf7dCHTx1g7GLZONu/riJJunh
dt0dHBiGhwjiBi1r1DPkKhEz/qPB847Yy2l2ldfwuWXoQO32gEUKtL9Nlw0HV/bdEdBFgZ1/H8zk
kyL8HsSZGsIF05LuK5tV28taqDx9tUnJUNiQ4mSAH9P9YaSxhf5larfx0riPIe4fDaFeqEvbe6dE
HSf8U6TotVRlrTl1NAXNV9xpyEZA7CUcuHxhY5uHTtkU1usUZ7fPL1aa/VsXivGKzWH6pMRvEW28
dIZb7JQqqxUyAMI/xhohS6PS9eeVLVsPXqEEagmWI9gXaNbXZtKRSEuxUFXOj1yq10xjgMlVhMyQ
m4GzsFnrMa6PQ++ACI6N4Ikknra9ZQzgn4fRoShP82QXJyaVuZgpCMZ9pyprg172GNuzcTQLHzHQ
sjaa6FTuvZBP4czRWzhV9ACn8VdEPs6eRa8mcckIr1TRzhUv60cW65EcsAF6OYeLDW1P+yhT703T
zZnKJVA3z42dKmc2o7D/3uT5R4H+ZtS98Rr3O/ruyIhoZ33x3CRfDGSoqi3tXcYI/YdoSnBFZvGF
hsd2zMY3VsXuSzBAepr8bHioE4gZTd3Zezvu3UMWoF/XIAw961uHz3I1koH0FBkJ9Oqy3LYQRTfk
1mfryS30Sdlhu+/Rpm2H/jA5Tf+sddHu66R5KzSMCT0liOtqcPdpxPIrK9dkH5j7tV2ntKklKxHo
mGyV/Ddv59EbObdu579i3DkPGDY3SePeO1DlXIot9YToltTMOWySv94P2Qe2jw0Y9sSD70MLHUql
IjffsNazChACmk3TM2hOfIkBW2L/fk/MODi7AwLCgpZFWjQi3BhoF90i+1XEwy1nKMqyKJnO8Odo
MNub58byp2kGq6TwQRK1crgX/lshuQEK4UfbquCmavHy8BxFhsvkxN0WDXVR6H1JPx1PUchSc2Ds
uScAYBvFPf6TKYyedE3MNDk8DztGbcUdl8COfXZ8gUiOcNXTeBgp68nrPHTWNT0BNrELTJf8qa1t
1K4QrppS//h71JMevE8M3Lmhy4rQw2JaoFaiSIy+a4E9www7c58mg1gFmhHuLOJnKx1Sf4dy/NOK
0k0nI+/MCPiYsWE4mGWbrQJ0nudAiWOQZN2hEIHcLV+Rqfb3kEBnHBhx9YuILXvGX8tMHHKQzAl3
9tFHXb3xCX5YORFCFa+ES1doymaNoFYMx93NHIm7Jh2iQq5LnBaYBhLBsKP2xfgj91ss9IHzEVSZ
dyYg6su1fvpNWhAXRhMEBwfDaBEHV2YGHXHd3LODZxeHiTOcwQM6tiQBZJIWXkFwnZi9SholGyfk
Oo/r6Dji4WdAAFk1nW6Ke+lUxvDni8w8GbidGeXZ+0IxTqtSND+gXfIrD313r+zm93JKEnlz4/fL
ow67aEycd8W5danos1epBkmPnIlgPTOa1i67ARin1hG6W3OoUh7BFrbkVdb6ydp1kOsS9hyeHTK+
p3kWtPwJcvoYMM2fCbohoHquKD9SGtRVp0EYmwD1ZzWeucSikIl1NrFO2HY724wMwiBVso8zXJJa
SOxoBKHz1Yb3X+lx/Yf9PnNVbKzGQ57YKEXb7ldlFSWpLoxGlmuJ3HhtNdlkmgwF4BEygx4o6jns
ZHtKK4+sB65gX84cr6iZ8GRAuynz+MfkVj+CAWI+J77GY5yvbD4b6KjNxdeAzg68BgakMl157K9K
A0SUxbwGZNdwAqLwlraMLGhcBHlIIZLGzD56WvxGDnm+MTExrPqx9HfsXzh/7N7ZkXNusRYLLUAR
QHQOSRnPMig3PGeaemOYuivz0D+4nropz4+etRgArld+ZNWAjnrA1JdKzBBKhMEuKAqWtwIRR/i1
lEppdtTF8Is37CP+Ugjj4boGTY7PpIi3CWEbDwHO2/1UyEtgdjzNJ+vGXI6wMOedZGUYreJJM5M3
kmD4wKPpDVumdaW4/sksn40Exc9ytAs1kY9uS2vPPXT2WGesm8izDpVxwp9vP4+NtV/qkTZCAaC7
3nc0Dvq2nK8jeLEhOssyopSVFztvzJcxc42XIMH8U3RudrMYK/Wxm90JquXYmYu3WDSAaGQ+M0SG
76nN7EMt0erF5JOpIH9dHl+UzxVQdPlYubp3qtMxwC52W74PdGfnYKwHskAUrWMrPf2g79kc+udi
HPZTUzEOmfdI7khwJDiQVUsXeuxF+QOsAsU+sqdDnbQwgqnulz5yGaSXpZzFE/Bv5MzWCXxF+TlP
NdJh+Kc+SWEwBexmU9wE/W9o7kTv4sIZnOAQ1vhg/vZNVZkexqT6spzCYuzID3RImu4YwwXv2Nbs
fKcUqwwO+MmdpqOGXeHSTtom0xtjbTUEUdINFNeUVPCle9NM3ZzNpfJsqwiG+VS5a1V5ZJZNwj9N
Xbw148o8JulEpICZ/oDIzFUPof8lToV1Sz3j1bUhC84zJanfRze0jsCYg5OGhIXjJb1B1kVO+TkR
2/Mj78U+GxmyCuqYRGCD8i0CJMCtAlkt6ZJMvuXKzH4l8CIK1AAfwZD/nvNo4hEoAHRFw3TGBz2Z
jBez1f6M0ZzTMwPaQpREgO0mcUVUdY/8ALxEGYyQ5WALSOWVzQ5+p30kwz3mST49LVUkW+fdyIgV
N8Z0NoGmEVDQtLti0gW3fftHkWa17zTEumOrS0oWtI9EzKOs7zwaaBgcEWXcfSCqZlmhRLVwd2Of
Hgo/v84pyM9lwgjTbbFAuL3N6ZK0hCCMZzpOZgpafsi0Rr7gyeD33eSnkZfTjXnyYXRCgrEspAZV
Z4Hq7CPgg2lRXJypec88CyTBfHzyuhTnzZNj3UiUyWh1GA7g8ETZkdmkWunhPXH9o2Ub3Xkck4tr
N1+NXjnPKUQ0HunFcbBVcmOfQDULiXkV1chdHYh5CEBzAKdu6e3Kcp6D4zl90QaJBzQgmj1ojtX4
YqUsGgghc7YZ/GZyghIG6gOkBnzIo8VZP1j7rgWnmXZyG+EsWJcAqfguwi+LNe6t9DjR/9n7mDPz
PvWKHZiFYNtz9pbsUIB3j+gnyKNDp9+mN6PR64eSdrap6uZW5cWXFrQNBHkU+0oxknR11oGhRM1f
TO/wwxEJt+QslcRobmQpEIDpHG5LPVBwwxKW0TN90GS2rVJPYzrUkkXTDQyMAC/ZT0ONO4ZngF17
KOnM4erSqpLp3e81O2aMJ6Dx6zQ1sjMPqqVFwzHNrAmBKhlP2rBLWgZMcRgVx2VvTn5JcHer4irN
bVh7GIhNmCRaDQs1jyWQU1bjlOJoitMRiK7Sd4HTPzqNWe+SmkebD0YSxV/szr6HX9ZA3RxxAD5W
RBxhKC5JsPL7Lc/39nXou7svK4oZor2s0rgQFvarADvmAo09x1l2rdgL3pd2zNQVYnDN/iCH0Ntl
mMZj2b2FCHpW8WjlO+ZnPlKTmB/93Fdas0AkdctHZVvuYXBwFpE/eM+DVuxMosL2bkYOcu8j3TWO
IYFpe9V+9IaiWgit5yF0vvPJhClXgIKclMp4VDDEaoCMwScY6hWqneXHmLbrZaCKQbkAuYxEEKdm
8qTq+iGXzkl4Vfu6KLCAyNcr2DA5wnooTSZ+aop4tJyp4TmPNvwrbk/onk7iN6+lMCnkJLiIRXOy
vGLiWcyCZr0ONU2wj7sIMNe2snr75KHSCcbqnosS/zsKUj+1aL9YKZCTDGIgP5p4tI4lzK8az861
CCBWTZ4Da8PduJZZbgiiMgGxR2DQl33rj0Ca5a5s+uo0lbRHRgjkQFXBk4sx7KkbXKAX3K9cmd56
SoafrnRvTpLIDSMVe0vByzilmzc6bQH4f2uwgwEMXQFZR2bQW7h8LHWyjKFalWFh7NpmeAn0ML8X
MUk7Pm4W1KWALudP0pldn3Jye5yLmtpK2zwUOma3ITcfm5xZuawse/tXqlTRTeGlIhC2jDnSmxZ3
T0xcoijocdhT1GsCCwSa7fHN4hh7Qxn1w7D43iSvbwTmW1WoR86Gx3rE0yFie1jpi94rbe0LDQdo
1llw7pjtowrMtfKhuTqk6QQJLQisqXiDDgReE3vrwptvgywbGI7bMSat6JGxfLcRugP5LPv2W0O7
2bSe4OPMHGtBVlw1LaDUq40QY4UKbx7f/sZNGbnFuuucberjYQKxi5cPKz1lJbwNrKyTKW/SjxnR
ZS4lu0PEaeiNT/zTxkmoWRYxX1L1fPvF843Y6Haw9krulGDMXqcys6915m+8zFB37tdfjGCRoNRz
QMdEUxi64SnXMfHS7o1rNbE4QR9wb+sWSG5AIDMj672JOh97aSWpziSZBi3UVtFS5timqDatZ8Vb
kas5fIDEkDrCVTmP9UnrUg+2gsSzNBbL/5yyLy6SjESSrTD9QKdea86Ub+IsOHfkT52+9aj0DqHG
6MMhVuEEZcVPH3oDAH1o8yuURUyxOXmb9xYzwIHJl7fFxCfmoSxJm7aBNSarsn0abYOIiFWjCJ8g
6K6WGVkm1v38FqXj5SsTKdxRFeKJuJFsA1IbpKitauaDAG36rPsq25B22oINECZesgKLpa2TNMq2
hcmZOiDqfYgqwz7Zonxld1LurIx2zMJjhcalwpSisa8GxQ/dgh/MZfSHYd0oPduVSUreK1JwkyRQ
TOCI3YL9INUWVRF+M/ZczMwL7RB1QHSkYRSbTLPnehVoq0d1YPh9srG9NnwCZZ6J30lcTHtkWw/S
KLxblwWSTLHUOPiuYmRUhofEItTdAdIfqMK8OL5JZC9cnTUaAFgirIM3QNl4PwFgcqd5MeIxJZce
svVET/Vim744trn+zcBhq8k+eq/TflxhoyUVD28Hi3asQzz4433tUQ5GWYtBXaIztGdjFdZwdv/K
fDXK1l6zfP80ql4/JIUC9OrbsGsrXH1aouI11Dj7kn2RFj5nVKXcAgoLWzZ0ODRjq9r5RocmEEkL
4wnIY05D+Vr1cbRbzpKmIWnG9dyvsO1fhpIAxz5pCa9Fjr5h/ZOuUC+vfbYUu+WZkxD6dQjAX2yF
egkdmZxUGkebSUJUnQeqMg7RGdpuRioin3JmJycLrgnWdPFVJMrfddV87DXFNSqd6KaRdeo6UHwX
HVhgOMHaDAp236FGpemX+JEbMFJ17qpLBr9EIFSFbwKoOCc1Dxi1OnZ6/jiQD3GgR7hlUaNfZFw2
sNv8/XJvM9Dv11XQBVu7zeeEaQ+JgCNfRaUfof2o43LOEA19S1qtOOaDaC/LQ60RTr0x6+JJFqw8
4fhjKYfCNf/i2ETugYa3eQzg31eD1x29ArZnj6FnL/v8T92b006zohuLhY+yRpwRdARASCNweRo5
zpZ0vmZTStJ928SjDLWyij/iVzs7a/cQzXgm6qN9qrX+StgoWVCx86XQe5DhguoPiyVoDznlVzYm
yKrKqLlPGbb8EsE5l43EAjfw2amwQSMMbmc7NPp7I4hZ1wuf4FgVj2xKkz9l5YYQCGBZWWNLK0L4
73JpTNG0d9VknByfN7iIZOvKPWn+ZByXPqqXzE9U5awDrzNOKnK+DDNjx2ATKrVMV2N4Jlt0QZ9O
VdqnUBh3hvHTmbp4Pc4bHQwom+UUrmxKyLRt0p0hIFksr9VVrTjDGsRWDZ/9YitOZjKWB55p7ieh
8P6RekHrOeTnLUtl+y/aZKojAy0cVk2HxY/uimlTWdLy6uGWuEuE1EO7G6L6J1qFYcsx5ZxwOj0w
bWdU01KksNtam5HmMFW2SffDSnoDn30j2RtDEjayU9lA8hKYwwPVkm5HD0FBwcWvHGSBAKE/uwBe
Bp9NuOoq/U0X3GOG1b4Bx4CkbJ0huyFYL9H2ujPdQ6BwgF/cgqmJyE+dTS+HRUIoa1F8dKLbh6Kp
TrWoblVayXNJqMicHOgxuJfPg01khsbVvBqN5rkprfG5klxN0bBxOFO8vu9+SBl+pYgxcJpSXwob
4/vAqcThfCI67W0pwpZL1rSmbaJorku5J6i6OPVhnG9qF5Gm5Jm2HBQBeX3b3IxOUFne84CfTF4m
6yBJMUqORXPwJrC5aNI3eFN+VJSeVxtBCxmx/h+HBcuGE83YDGXwQ5E52wzxL4RWxtZpPLggSI/1
giBnUUz2uuywtgqpmVsAphK91CY3U0yjIiyODKk4X2flntllz4Ew2S3Z+fhUohFc9ZXnzc8VdIEa
NsmuMaFuhvGvMGuMLWN7UBgjVCsvFyYkHPvTq8Py1g/TQ4Pn7rBon43JRHkLq8PNYnVcrkVOzv6Y
TQzh5109kKdzBmx2HXnudyT7HnIvCkekVXHhtbfQDs5TGUouxfdicvSr/bMeuzkU01zhM6AhtXzC
tmJZ7RfZCUiqYIWiJmaSYdsncrz0ayQ0ABale+hTIz0s90gRRQen0vq1wVxovXxuhT1rO/LyxEa2
wHNd7j3Pt8HfIrar1hLWwk83nDByWgxchJfd2wmBq4+mgpsNJpRZJu41CFgc2PFL6FvWJZ7/1wxz
TkXanONQD66YX5G1vQesMJ/I3uvOfTpzkkAeJM91ZD4vCojUDbHyoHwLyoBdrM6EUyY4ZpHPbvWx
vSwaB7+V46W2fyz9AFSBNMxmWwkdwtIzMCSYxVLZi0aY2FB5K78+hzBGT77i11NnEBQ4C+87hvzX
QlcvZtWLV+zOr7Tm1QZIabgneNkFxeSYuBmH4uD6c2wCj3/Js5LHoBgykhMC/ZVipNr7IiCPbtZO
V9n4o45H8NYMayIvsY7d2P70ysh4SbBnkf6WrLuuA/FkW+JM6avWpjfYN83gaZJIeU98UV/dro3Q
NqbblAbg2hh/DKfJL5WZu6tWliCtPAYOlWmcyUzYEJxbPuU6+A9DBo9ha51NztPXvuyqlYGY4YLL
FXCwhtbVD+pTlNWvVaxgZbPcgOle/EhillPUZUP2Z0DRdF8edLZk9oRv+cmMgsekjbKLOag3HHvl
KrCIbXI/x9h0gHfAIm+2+JFBEVuOsfan51wnEjUwbcqvWdNVpeIcTqpH2Cj3ngy3bd8jawl6+4wX
dKuNGsRB23f35D+QwDx9Lqt4BjdcbVF3ai0PpaoO3J4680vUn3AuWW645Vsdwqay+9ktEIdrD3XO
MeFcmV2xHmMBvtMK9VNGYOyGjCeSwZlaH8iBQ9qkiEVzTB0iTB6+i4bErlWmwZY2065fWfOqqhyy
+qiZ48VIo+dyVtIUUxOBwDCwztoJRlO9uAtNdEjN6Yujrrl0ofsrccOa9W3xgZdnWnHLkU1suBe4
qc12mhyW44LCw+tHWuwEWZbDLg5UJddpExBA0ybWt5877c5uRHgn1KjOuD98xxefTHyM5JlmgnSW
3mHC3Yz93UqD5iC7AtONAjvZ0f5fEphVsWYzpEoyZ2VolnNRqELBMvREGBU8wyutlKu8QvRhzzW7
y/N5M1IbA2kGu+joeKAjd74/osg4E1kjmxzY80OW7+3aqs45uLkfXTTM8HpbB1GEnFYjRvyH6Pnp
Vwj9vsZehk9Ml1LWQGsm6v7F49ADwG4TatBiqwYsBxUmkAHQyXh88LWkuJo2bmZfp4GN8SMbOelY
TcUJavv9k+Z1ai1UZ3yQ//IFtZljHvmLYWvox5rOeDBYgWz9wm2+sO8MWPTD4lqOMJnBhZ+DYWJV
yas/+JismR1J87D8/XpkkRHmsXcbuksU9Gg39PSTrA3OrT4wPuyqKR+a9DlDmHROO/2EkcDbTt3Y
HYIhfEorWh/ioWaNnYnakhxdqxe4D+ZJaKD1bH9ZavVvSE3ko+4lzq4bJ0g18zcH2/tD4Ys/LNdB
mNC055WbHkovQaTu2tV+tCBm6o15aUVn3ED2hEV4InOre1Z+7x9mrXTQJRrmPtIcu4TVlBqtTaTy
ZyIA0dzo+jfvRNuVGhaSVoRIFggL6cN2PMso7zYmFv8G29jKyDjwlnnu1NAAetYn1K5hxcO4+iDx
+k9P33UnywPSBCTQrYSd8UDNitKyMyR4M6BZIo8LgiEKBk9oDC9+JfZo6n5nWkEcbjgGBBoQ79FA
tFwHzGigiQ7285QySkk0CzIGuCu9N5ITEtp35er2qyLRY+rFZnRy50biE27XzHrqE+vRjMmStrEc
HIlCgxMYZgCA6tEjjkloHFnGzUpzeTPmQzAK0j3PK+sQsFDLu7uTnrt6IHev7psHF0zFikuhXtdT
HRy8CE1KWYN9DEso2+rFZwB5bWd6Z96zQKmL4iCMST06EYvLkbVsNqhzlZFb3ltBAugev34YNeeE
mdFfLR6Ra+pgMB8rYYPyMjFZenIeRMSWn15ZVI1mdl/mMt7I6vfvMmBi1bOpLT05+6/L7kDRSpBH
gs+vR1rw9yIP3YHdWFmJFVCQT2NyOmbVlv6Gl1iux9ATK3LgXpfXqmviOmw/SLbgEOgSOwhzZyoi
ittFGRcRCLJ15vKc+wCC02iRnigLa5/2wJCUYnoz0owRo8T1K3jiVxpCmKh30pv2ZbsaE8ZaPrE8
/VUG8fxKY8EQZmIP2zvJc04+NPFVhyhPvLOm5m2HLWsDcQETUHBNV93PurvlE9mjOMotZJsvWmbs
G4+ZaF67Z4YTyPDnQbdyoVWlhM6fLFYDb07NIs4h12DVKI5Q36RIEGR52cNe69xuX2vy1TGSv/IC
vBvWYak8pUaklRk7F7uiFcwAqPmopsh0s9vmGpRckY3FmRz0Po3E7APIs9z7gZ8uU9kLAXn3wqkt
0g7xlgw1XqQWkA6CPMPcLCXdUp8YPNjXFIZIQDryO+AmNTswkM2OcfBXNfhg4xPjWS8w/WoDrmDL
dti12hYxCt7GQpR+0JmorljhejfH9blNZyWlMyRPZJ2QDg1otY1fCUVFcwdUtSGkA2qFNeN+vW9P
dNazX6hTyljhJfPmCSgHuKniB2UG4z3GMoPKgHCOgcFBxDSnjEt+uvUJrJhzmQbZ7F33I86bTzcZ
knNbtj+z2c+IPKEFMDFUvI8pg/w89+QxojCBRhf+I6i+sWdV0H+UuGo3ZHq0B2lPEVG4aXjM+/hz
2dn0RjFcrW5Gd1YW1LjCRVJgPWqFeNSUh+QX4dxDPsvGO7f80jgezjJkLWE20c/JLo1HUio/3f57
ivTwtxc2x3iultqWJmgCa/5BxvFumpvCwI9IFPLjlAVLsMoUk6cx9g55ob5YTI8HFYHQULauHVNy
FB9ITLY3Sc+xJmomY8uAgihhCZRc/kGtxfHKphjBTzTNJqSIHY9WbBSOtXM9qzARQOWbgtw99l/7
IaG8X1SIi3SzE9kpRT+JhzKoOPLQifmlXTwuGs7ZH1AQYZ9w058L1WzB+RgX0FLNI7iiVRFBNpYu
QqF+xEubdGG5Y0Abr9WsuBgkOp5gjlBYHmN8RI9pvCMylIY0dNPHSR2zWUZchxRdfdW9c4SaGFFt
1pOLjBKTLumC4JW3ndn2J2S4LRXaLJkNauJ1MqTHJyYVBaIsZ1wvF2I0T0tBKvA6bks+sweuVIuz
aBWZMn8MgouhE3/TECVGRcHaArtk5szaX3IuCX0jsw6hk/tXR+56aB28b85DmuOiZig1bx+7EsUP
wqvmEJjRpTaHHoxQKX7OmF+RjntiWXwyIcIvVMQ41HvLvY+9gNzdxtNDT87nRZTAo0hyb56dSnwH
rf5buG58NUPdfGWh/psE4PjqBh/E3TmPYwcwZGrdWy5Q5pqt0p6d8HO5/cS17nH2ptL8rTt1cbV0
neXdXHvgitI3YT68tnaS7xkqWg8p6T/30qmezQpQJKrwP/YwJDgzmmelScqQ8EnPM5qDWVDfQMVZ
IeOyrn1+Xu5MExHkvAt2SQJMT8vho3ElyjYX1yqKs79/z0HHJSbH3eYyGB6XLXlKKY6tAlbRgI74
oWcZuu6dDn3F8o1O8sYKArG89lEbDRR/xA5bAhPro6d3DAa1Dg37fMIg2O/P/ryyjBt6HMBGuR9q
P/NkePM3zWCqJzg0xPfMx+JSdYjUstFp8KXfRVTY+kNiin3Xt9Yx90WJBBELtmBYfayGGKX3/L5H
paEj1iU0IwHQtcUAmQ8wfOetfjeaH1rsb7WiO5iFU54r6Tv32vUZG4zaR27Dky9kwA3AJOlCKzQ9
lIJkMrJMjFOh3HJlWpQTNUsvAjtMDlMGz7dpiN8LN0ivrA+Bmen9cCaQwik6CEHzY3XwtN/gAevd
kAMZ68SIymN+UDUDFWOUMuZsq0accrt/guppXJe3QQ7ptDNo5dBbswkPIDQ/Vb2rP/jo6De5fFBZ
3m2T0LHOatLnAA0n3MRgibd+HIp1kDcShutmeURnk45MaFLrBqYkf1GdoNil2JSdZp8QKnInjxyq
qfYVNUn2DjooGmHJRaItn6PKi9bToPVo+0iI1C1Puyax163QJRz61nBQmBivZjIWRJWUG53I6Fsx
fwzyN4Dq7p4IxTKkRpehpmeEU6hedVyTtmdeDC/+M/+nhIOoorXtJx7cIKYURAuh7Jg7wAbROEFJ
05h2OVUWXgb5HACyv09gQD1ZnTnJCLxyIaZ1E7mVhUqOOdtZMM7Wa90f4jwfd5VKX1FTs7NzMU34
sW9cmoKsyqGsbYwkk38IGLRARL2gi2+3hU0zWCYqP6QRgNS4Tc/536kHNqDpnfiYB1Q0jxNM55es
Ak+fWRPzYQAprv7HNq3ukJkI8mZtZoD6LkdDCtegh+RPKVyStrDOPXIGBqThq8bqshdXr86qRNMq
ET8espLcmzoq3pqO0APbSF48b4wvSRrLVZjQy7BNKK9C656UhfnHYxO3Q4tCvCKbv60j48cEl8JL
Gb5SLfunJhbRP50anrddOgOEew0JIBAnwCY0q7/XohFihLTjINz0/I0Vqihm5HXhkBGfXJuM4DKd
A+BvcdhhK9jCE6XJM3gwBZAHDnWR0Ymym9DkMO70nuTYQo31Yw465e8rKIT/uyJGQqF7mv1gGOhp
luPSaXkWL9e8qvt8G3BkrVjQBDsvtpId0gS4oupnXKvyycgggoBJOS+lkeu77iU1VXrwS/SMkcLE
pfTYvuRQl3eRB3Us6nG30O28wn2SW1oTjYVl5u48RgX2qpGziyaJrDvUQEkEcmCT2STXqNi6PQVu
u+7T6seYuvp5jptYCrDlILM+QkxTD4Dyo6NTU9nMDbxsGGWSGz4i+9Gv+SxEB3CigQ3W4rPuf8Qy
c7dpjeJab8JhuzRxOEuA2TPxeIzc4t1GbSZl056q8OxOGmKXmDBdKQ+27p+NzG6fqR8uDFUeutmG
pGsMXiIEaCz5PJ0FXVnsgvpCFEQNOdImwspknBwM2o1kUW3DKCWBwnJsM+PXUqpmbXGMtazf5abn
bTrilnqGRlarkyRumMW8JnzPUgcLS9j0KyR23IhQZ+928ZbzOAaCHLL3sPMXKLQtOt/SOZiZRbht
x/gHGvGX4Yvud9nUK83FNGXY7hMKJYaXThmscCZ8C5Wldxj+PVmQa8qTZidLCTS/wRlGpCGyetXk
WxsFx27qpktoeRNgsqpbA7LbKAxrwYNMu3Xd4HMYgpekNZNHqR1ZrIEOS7JPDUEJEYFTeGrbkaaH
5Cd0dgREx0ASB5C4cwTon1GV8qy3PhnpQ/EhhnATVYwGSKE8OE46HOu4LdbM8T9URo7MmI/n0Aet
trjt/r/Rvj6H//pZlGMdBWH7n7vv4vor+27+/V8YYP/5r182f78Ovov1r/bXv3zB1IJV4GP3XY9P
32wg2v/8d/79f/7J/9vf/C/fy7/yMpbf//Fvn0WXt/O/FkRF/j9DvgSew/8DEox3Qd/7v/2Nv1gw
Q/4Dx7lheJgULRewBAZc9d20//Fv7j+Ep0tDN0xYCboE/vTfyWCG9Q/docOHGCZxlAKD+B9ksH9I
mDcCqAJ2cR3Agvf/QgaT6Dz+xT/pWAZKMfy/gMM9T0Kb+F9wE3oo0wHi1BaW+kUrq21W2SnGHeY5
7DCSBz8fvM2wdaes22BvffETBaRJbFC+bxKuQ/xq4jdLuN/Qj0/SbOkkJzScgSRcDSIXj4P0UOlI
W0zwl+nE4VFZ4pvN2ktXoOVC00u2nUe6UmuySqwBZ+oCDkHZp8+F401HsiM3BLbi6Qurd10kDgRf
dPlN8JyZLvIgC5J/hr6UFYy1YjFbQWBhFxV8VH1AYCG5ip4K9iEBP+V8NtuskgrBOCPRvhHZvnjk
6O6xOKxRTkHuneAtB4hCoQL+LJn8sNbLOHxZlnfkt2EibTcgoOE9d/nKFTCFpuy98vM9+HW1ZmJH
mkvlMr+Lwm2GK6LT8nzvji7jNpWke48gMqeFDJV5214c6pk97tvGuGoKyNiFgT/UeUeBh64Fcc42
Qn04ANxh/Q1LfCqOKTE+jsHgVVSps9KqI/lbvwCfB8QKpE2PFDjDl+2WLn4KZrhGG9iHUBUYPrpb
IEmIM2zMeKbK+PTa58nJ7gLxzUOHwnoF9+zkANDXDeM+xNO3IkFlr6X+tn61qoLgXCZvxRG+12+v
RMOcFvELkYSfkRpflDs8BXX7polx5sRMLeS1YNfiDLUGdarZYL0PShzGDuFuPXUzOt6mIg7QJcfV
LgzNH5xg5cYQsIbbsEH1OkyI/PuXFHrY2dR16vT+U4wW+mX6JsA5gOJrL7h7hI1ZUfSYCZO9MYB2
+BLQTUT/FUwY/jUEPLam/cqIC2HRHFlnflLrlGXqQ0VAkow+GOnPn4j2uxPOjyiTBKvXpDqPDWum
/Odojc0DaWx/SABLVYE1C0uONcCSG6wR+DMRKw/TGgebeRyG/EeYp7B3FG8/Hm2M7RRzcIaPmUjc
VdeVV7x8m37w3ZPBxHnWpoXowlFIDuSP4ppKEb3FB9KB3U3n9vMgrD2bgxGs4/plyMh3mXoGE2Py
FVfgXkIErCn//CoFQullTy5RhX2W/yrL/ACz/gTghsHRRjTlQZCK5xX16xRMgiAxhCuy/l227YkA
g0NrpfvSsphTMwsrjpQn2UOPQ31NwDkUTPjJyQg6WUjG+7G18dH1bPx6KwOkZFaizUw5LFwVhHdn
29vUw4Ov3SoimBDbx1j28mGNB1/scIrwM2nMfTQa7aHQ4kd8YagPZmS+g8QsbhNcUvDpV9nEsrDO
tN+AvV+lHxyk0ZLzbPvXCobsihBviLHibkIJbkY2Y47Y9B5zl9FGf2jN8RWOc6U3eB4c+HAgpo4t
WG0epzbh07DFTZmcnbjc9ehOu17Tdx3WsC1mxKNo+SpslLcjGDcuKIvd9tEhtu3JBvCLOUluW1Ph
8jCZduJVWXMHmQczSbYgK8i2rIkdSl7wcQNXxeSgVeGR+c8prNABwPKAJQKt1zG/Sbtg/x0T/aQq
GLal53GA8h6BFZMFkfd7RKRmX4CY9cd2rzLrt6s+YBfjHXEubdzpT0ys9a2lks/K7+9maUOfY5hw
hNwuNgKg7ZGauXuYftDSE0DfqpNb1idNBA6VqIfrtr+x1Zlza3pisiPao5LfsR1zlaHrSmswYOwi
N2KEnFGGdoHfmA9TZThCNAQl8AwGC/wD6to0qM1nw0LRX2ta+6sV6phSlZ3Ff+PoPJYjN7Yg+kWI
gDfb9o5k0zTZww1iSA5R8EChCu7rdaCFJp5eSCNON1B1TeZJ0XRbdM9jDgg88O6q43NjQMwRBFQJ
ykCAe6uJVnnjPhMpLx+73GQmNJ4QLJ2TOfTPYwYfDdRCevKj7sVkfs7Cy8Leasl8h4MLolifH1KD
LsVSjDlG0zKOQeVGsOhc/UDvRJVeYG6sOpSW9IdRzRscRqlHoZqnkJMQldYzStqYtyil1lzBeXM+
i7l4z3vK4jK2L57rmI/G9B1n3yKv8z+ObG+eQD6IIhVXR1az/u14s2fEq5KQCbco8uc41/4TGcvY
k8wkvxZZ9N7uLeERJzII/2AN4a0M/HcTDhKg82jrm1jk5ybcFCQz7zJXlVdGTXx4TF+Z78zUsMtA
37QqBoH6fer8cGOGFaOrqYHCMT9nLqHj4yy2ql2enK71177Z3h1Q5JoYJy5jVNxl92KFT35YgG93
I1C+NWcMuV8MlnTLA8BmInA7oAD4Z3T0RmsO39d9yUEA8ZaCmjKk/9GKBzanheYE1WH33qNGUEnw
L5gj2HLxzinSdG0wJk86Fy3xcsllLPVGx4fkOxw8m8E9IJIVEg/usDLB8IiwJLN+CrLF+Rd+URq8
eNHM+l/5vwsJKpOIIfxyvLF9OAJT+SUvlhI4bfBhyZl57bCJOwzlZXU0isBZy5k8kjLtX0NSZMK2
c5gaEzKN593FhGeNxnct9LwC83gzJcjj6FM44pbOEVJPf7yEwv9lfbpB+mrKn3wM/zDruRtqpVC6
lu0L2aQH35u2ZjxOmIKxRLRM6OpTP9bIjLap3vAWXWokaKsoMF5sAxs9EG5yGnvjK2+UtTPKGX5C
Uj8HPVFHExJshB055uHqSaGVZnRKsFidvBQOiXtJ8S3cflPH9s6N2SdbXvAwlskjA/gAczoB2glu
zcw6ti950pxiMXzB0GQ94PYno/S/AhHtCmN49Upakdgf7yZMQ6xp1yro1ZqIqIeOVXzd4fMnA2eI
scLl3bcf9tys+LXkgMZb4bYULR+6VTiaCC/VrCtgNxknM8OE5BcUNdCgkMOU0yJmX9ad+gwLS+3y
HYHTfhUtoYud8J50jAFBOk/9VD3lDo+gI2giI839Uf+F1oWMSeLlBA8BgdoqN17cfLfmjDIwHkl1
MNUJjTjJTzU5tJI60lYZQSYxuqXGHR6Sib8rFvBkwxQHGt5c7eoe7CfTiS9SgMrqG/nhq1umX2zx
Pn0I9WGt642VoGDurZcq979Nkpz37fOAFxdvfITl3Sx5am0SdpvuVIzi1jtEdzlJtg6j7p2Wj4Ze
IKxMxSknczZkIrTNJowJhohX0OQOSdg/gGbPwJaW7JoC3Llad1sU9Z+9l3xH1BkeXvM5Qc0UJ5wa
qyLn54kk+RfkeaCJLrx91uX5CrHwXYXtCWuqOHhwmyrQ4TTw3a4Lso3IGocCq/6YTWSRLXd7wtbV
k1qse1He/t/FhTYGM/+vPcmj6dcdYB6eHtMDN6+TDx/FMq0jv1j+54RwGvMe/A93xtNRbybnGcLX
nVdza5dgEMq4OXkDmBvWBf2eckmtJi/dleRzwD4C9JWFn4P/iAk3ceJLE1HDDnyWuyADGmNEXya6
hDoNptNo4eH3KCoAb3CiAnj7Uq3x7eaoUn3Oa1liI4ZdAtuAXBFAQ9Xw1xwgtsyaXPkxfLO84sPI
/L86k3oVNOZXJ+prbkpCAoai2vmXbmIMyqyD+Egj2MgSdVBSjS85Lfy+Chpmm4ZxlVkcXNK+rimD
Z4RizSmfvGGtgukquWZRe6DoROMl2cGRYmWytY020nIaWLDtk28QXTUkPNSE6lYNwpvGbfF9OSmJ
Q04iV1ZIyYjdfyMDO0b+GV4JvOc5rY6OQHYYScB8sKpoatxvxWe0xhH6b/TM05g7xnEOl0O9+UIi
X+7V6DwP2rrrhi+vH1PucOtCxPtM7qJ2vHvBFYhZgNpbkugT5Mal6BgS9gzmjRFGVmrn2d6ELcMs
sJrDck/tdtPafK7VnJ6yuPrMlvyDCYQOK0XahrE8skEYt4M9oRQJavRfFFKDWY1bH/zHXFNohBjh
DLrfjZRDgaQXGr1Bgtc6VfXI8I/3x4jIZM1M9+yw47EJjThIl5AxLxc15gjzuw9i9UTUUxvhOBsK
1EyxSo8O83E4/gTZBIU+SYilReI8TdU4bCK2WyujsUiSJRJSlazxs2RoERIGT8tfqecM21ShvYJR
l5+LJIGnKpyVnXI2QxV+Qb8/86mlGxv374SYZGUTRrKqDF4tix9ypi5feSW5y51Bigfcn1GP2SpD
m7EnzI0VvnWPKSyJ1KiXCNYJGVzDvzIRMVNF6RkkpVrsugTRdFygzeP41suk3w9dmqzHjqTzauSk
m3tkUCnsmGzJxc5xEOTFmBIEEJJtYaiNMutP5AnLVc1uyXhSagTB32MfjvQzQcuvk5zeZxA1BLkh
CSf/1A+4wD2SQ3KcHX7sX1qPO5jlyIvXkPIhEQ6Mubqza/r0RtIzpu6ClkdfO7QSu4opACwacz3V
bI+TMtmpTh2R45YvdmJVL7ANcghlk7cW0XwYrcg6ZT7SF9IpKmgFah22i8ekbqorv0fsi8/UANOB
ihO0cyuvjkIULPmyYoupdBSge5zxw6YpBXKDRSonOmG2AQ9WggjPKl7xLGZ2i2qg5BNXDb7lIKXn
6cS702CYYx2R7ALTeTbD8wzw8RyXdP1THVCPoybbUT+8FlXEQ1YRIgmblQBSZuLbuYn1a9zr6BSl
xcWdMDUWQ3kLxLzMFQy+66y86eIgceuQY+H7u9rpcsaLUh9n2ecITM1LFwLS1bO9lsyZ19lAK4av
5RhZwxvhTyatffrK3CjaJDqCrmOysuuteUsN9um5CfJHK+XpZP9BdK1AcCiuHNdCgY4lTgClvJH8
j6/ZNIESx8aG49u/pGn70s5CPchieJm66d0aybN3Mn67BkvJGJbvbS/8beUhecycut0AqEYoNbES
S2Xx0RsYcwlRQSo9QMnWFtfGzJqnnaYDWrJjMXZPyDCSc6PytUDofKnlMnAmuMS26yvZFrcG6z3F
D1lPc5Y8sBfL0S/GfzTR4kjE3wtR7CmBi60vLHY2mTiYTb1GXE7umVd8Nnb9JBR0WTvcx8sMlBHY
oZud7Wi63PlhbOzjsZ+e3ABvDkYmTptXRilsOgEAbMomZ5UPwjWlFtgbHHoIMdGpCqKR+KC1XzwN
Tc7LzXPj+zwJQXWlQmePUjKQhtb81JFykbnTHb7VQyy7hzb06k3gOWcrjk1CgdRhzNQuHPNtkle7
CZbCpgSZxbZpOvhFcY0QsW+DooiOemrz00C6r1pemlZ+j62CN54nP5Hzr/OxsRQNprCuOcQjhmwz
wR2baGhYfPihE1S78T5EhLPU0mvO7E+JQQx+8yzRm97ToP9Kbk3IEte8tK5aZ86qPYVq2dZTF26W
6pVEZzIl2/ea7wOnzXPiLz+sm9VnSZrwUih3dn8GoHsRPbauIpjUus/bjTn+GZBAD8Hscxmli5zh
yRz6sz8QdWjIbsMMq98FoaSgIchxGry7nLq/QZF43Ls19FYfb0+NdyVRw87D8bGH9EFcdjaerap0
mX+5X0gvTx1WyLzNfhoje1E9i49KmKecBPJOAhUgrJME1Lr6C3rTM8F5ePlVEzuWEyqPV4eVeZgv
imXozsr08j2mJBBK//DjdHsv+pQDzzxcIHbVvbzLOLzMGaVoMje3zmgXgrXHvGukXDCvKliod5pd
fOxseqVOVh0EJ4ySKUlnS1p3AygncpNdwrBwBSHipqeRUi40RoDtcDFEaJ/sAf1TOI7EkxTzgZxA
Z01UPbquQ53kwQ2bo7+yAp/5i1Fc+lSVD7mX2s995VhA9m4zIhBaY7XWKcnHLsWNknJb4sCH9V79
a1r7ypoVG3Unva3W387iCk5sjru4yRHdARqwiE4y5tpEXjD6J/RlDEsnWNa9p6hNSLs9ZERak9RW
YAKPzrFMe7S5mV58iBwquGV3QHbm7QyEgUeL4ychA7wpl0xQU8SAWSiIGRgDVEjzg9uha+uDcZ01
+pm708PXYcaPft7Gj4R1PxXAusfAEDvO0aOEy3UcO/m31RZRX5aXHNKm5ga1aci8uUI5Oe/F4BbX
qSy3JgrOR26vfN9CPF1RxFGuJBUKXI+gtWmAcmWespbVeFEx2yyH9AsRzX0MaKKTvD832ifCMkh/
Qxk9ONm8M1uBGadN70gsy21sGLjFyvixdDHozaQfMYyhkKwKbwmh+tcs1CULyjlXBO+iJgA9iGuX
nB7UwF1BdlOKDzMv2SX3TnPESqW2HEEvsCppyxNhQDGxv8pFUQSLIzAYE9ZxQ7ISNt+xspCi5LBs
IG0FWTts5XwuC5hOUL3ALzbtJ6iloul2mY1fOIm7p3qOIBIsKG2HmQZxSMFpgOG2EgiIJj0SQ6Z9
xq/dhN2zLjn/epdCZeJHTLzwle7wIbFYjOLMA5KWs5BVpJIDJXmKrXSbzOVxQnZ/7IbmKax2kU1f
U0Gc95zmR4LEt5geZYgnyxwWTjXea8yfbVrS9Wu+2rbicg9oashugrmVxNvaiI++tI+q6NJlnqK3
aWN9RNOCdyx+CmrZk0N6Nk5Hvn3yikrTCwgZCQ5AUs2dGVuvaEJWdhIOvNEtq0ldMjsgiToeUrUz
YgQhqEGfpxnSTOCO7rMSFfWLXrtgD/GE0xAW6IYQWhbzBZWKYIRl7KPpYgrwtR2+YXaAz1PDLC+E
322m5cmZHAZdOYBM9n+8A7W4ddD7kVJIXMAu7VrZ7kJQj4fIZRABxeiTXId6lzkDbNJu3tajYgrD
8MYMSRAdxwuCy9ehy9NNZ2a3sErQ2DpR+6wGdeaMW1Eg9oc0aZ/yEt1+26o3E2zTekj4u2Hy3yfP
ojyASc4IYFohinjtVPeFsOPXaVV3hF4TWNWdL0l3boyqrff3KKDItB0Ove9dC/4lWDI+fqilSdMw
r0h/zSlNjyWW0E1UvKWxIXedSTGGyS4Lu/bZE7RrSf5isMpZt6aHUl4++YD1HU7aGa0qS/RkkxvG
McPGsa4Kk+c2m+i8ARXWRXNRnrukC0B68M6+rH4YTdEjuMFuQnbLUDFK16D6FDeh8yRc/OKY6ZHy
lNVn2vKDo7pY14pXSpDAvCUNBSmaEXyOEXFqvuDFImKMvDdlj9vGAQvVlT0+flGi7e3LHZ/sI9hF
UF1N/0AOyx89pcCaouarcgiaNVTw2aDvXEncmFt3htck7AlcX7Ci/o9PKNTYxjDjbWxDfkf2vO2N
9qUWGW6NCi6WGbEpH8fsLD3jh94IPPjckwnFHepRj+5Ej2SQyt9AOYYsKlmnvo8Vk9ZEyVq/4cwA
K1b8ZMRX7vjMmPRhcUFtkPUU8kS+9MTbJf6rXxbPrioefFEUR6iexKDHhYALhW3Ka92cPEWXwsVD
zeuGSya78REM1kiB355xTf2Aw+Dzl2ddEEpFJ7fpJMgOkFT93nNi+V72xaPRdOa5cHgKe4wmyncW
HHrQbSpnCtfsyJ8RKVXHcLKewyIPaQIpIsJEbRvZAtmouw8eHWboknj3LFXOrqwXE6+TB4hruVZj
RowGyQLYe4eZJkeyOKJcp2lV+fivj5NpPQrzpsZdp8vT1ITZiQ1QyihYgTSMhkcruE0cjXkwPOO+
M1fOCLbVxviOx5thbhcl+dYF4LJ88LsEbNPeZ6kXmUF/kr35Nti48FIJxyqOytdYO8lO8LNRKjg7
X1S8bXUTXMh92JgGz/iYiEc1yUcXb/TF84gbjCTKkRa6oGcOXPXSJQquIpYPDkk+N/weU7DRAKLO
dsHIkZRjGB1cqBFv+6qblitNMSvt26VHMn+kVbS7vun3OBrxyqQSnUNmYGjKf0p3EnvPjv5lYXz2
+TbbWDIOXOJs3ATIWOcm03ZMiYbGYEd+BiTKaWLzihrXz3hx0YEetYeQwM54wRXqzBb5zB6dWLTy
WxQCrtbxLgw90k+tTdlxmOXzeMPOOOF0IdggzLr+0E59R7ONwjV/L+xMwZeKCBAO3A9/yc+BkC1W
ge0U+197MG2s9THhThFELX2w84BxuIV/bPavjjTXKdOitexbJi+z+5lqZgiOcIdVGnGQzWiFMZ6i
9Q/4y5m7sx9Nf8itPdb4OE4hp9lYu+ZHuyi0rK1jLgAQxudolL8NHCw0v7k4FDgjcL/5Fn90xDAB
y1ykedEOrc+AYcIJNm5F0256qbMJZ2j7wtgLv/wzdgXUQghHquIqxL3EQIp/jnXvH2eEbGEFbbFr
jX4xw3ELqwKahM20kZASn5b7f+sXIZRGVn+McVODp2u3vRXiH4yuoxHaB39Kz3EwP2Kf5BrJg3JX
UI6ACxuqTWXQ0Nj1spcLQZ+1eJM3IjAuiceBVWl0oONOeYF+DQI2R1X64cR4qCH3bUaPiKbB1VsU
1OzyrLI6hxlotDpmCpFCCAmAXZDdjFKPmNmN6zLVCO3xo1JQsKxBik2HZJi8RwJUQjw9QcGMl02S
IKsyi4x4V5aYuYxBsbeUvzVRdSLL+TSGoAHaYaXkvYCiS4FwBEiju7LiTJUNLINwxP6coyguS8Ys
qKqB1J2TkSuyAM3eesbrVC4GlGXrLnmSD3RDe3Ciu86vzE1sMOrGxM4WU0dEOTpxCZOJYiDEDzzP
Y3jxHplRPBdQXFaiR0Tklxp1YG9ta3GwYZtAuwb8Qvt9TKCMUyl1B7q9kZWYce9d9zHJWFTONk7m
CUT9egZNYrsBXXY+0DqNmpTM0n+rButVzPRRBsU7n/G6GkV+wA92Y5hbrBV48hb6B+LZY2qCehvt
cVzNefnOLRPw39JIgDTDTTJRfurQG3aYzQH68C3yZwAd0ZIqgiyzzL2I79XdhVKJrcU8a64Sc8VC
rT20/kwVO5SKGVEIEUT2e1/9yQZrV9px/2CUx2CAVdOkePCxnTOjUGfsIEQhd0Jso074q9jJr9gw
BgahmkWAJY7tAIMyJJCdYlpiR5/eMxNo36zceVPXqtkEeLw3rM9PYCuMbThE82bQPeK3exeMyaG3
l4pbn3svK1AmjflhilBFRzvV8Cfq08BcK+pOoSU8IhG997L450Mz21luE6xFAD+TaeZgEtKO4fCc
S65qZof3TL9irCB8d2rZwiZgYrldQLk3R9GUCwWTZ8S8egHzLidX7to3vJqil/Fh0YAQxrcR7k0m
c3yzIt72NosG1l5/hgaWCuPSha+IZEQMV8Mb+OqEpK34jN3gdXLBWXjpMe2faoz1ZpXumkZvrEme
MK2SrJNtjPAEqGTFfJrxZj/wTFAqls3VT4NPwhY3KA/98sRuLUATuMKjdEntRbfB5pOxz0Y4xj2P
IWn4/nzHhPhVOzgi/eaFvTPWr3S42bN7Fz5PS0IljXH5oZ087hT9XQ7zV029xiTLfdOtTLZOstgM
i5127csyZe10AMv5p42JfzDL4UQcSbti1PPBdBP9Zc/+3ufQtotHqFYhi8r5zO6F951Ko+jvvWkw
DC6ely+m4+xh9v+XquYZ3chRj6CCWVtCHeK1LqeTFtGVYfwat01P7BSXVhFcJF5Kp1R6A+LjxBvx
blkvEhWD/44yo2XRXTsc9QL3zAOZlS9+Ut9SFVzIQX5BxI7uA0Ne3b1Q7G2F0CD8o+aFa+s3HbDt
FMp+jdUXQJi1MP8l0xuTCLJSxFwTmOY+5u3Zi7zHkEPMMhGA7Nlq5YSv6ppGQLwxnyEIL8nX5hxv
OLcZTxTxa5bwP1pCfFciZrNSmvqLRqi/qCLasiC4Vo19xBL95YEUpeP2KnYWrzVufQuv7jEY8f0N
oMfC/HVajHSGh4c/Gqh5BIMEQ7btFh14tOwhP0MnZS4dnLDr2wzs6UDhbDpk8s6CrGoV44hsQVgF
3jeRYi8SLuBWeT7HDS3nTtaHPvU48Mnetn0eMwSW1yWwc85NpEYquguglSlGcmGPn6lpnUj1xp3I
UGiz4O6YvhRcN7m3a9MQu5pEmIlBgHqWb1MXn/zGn/Xk3tFeUFmrRydQV3Nixt25xeNUldjw0i9L
nCdHP/VOP23IMKDh1ns3GX6Zrb3x8rF40+66j4aj7uO7URpX0DuWKSZOZKaN8W8nSL7qeiSkU/gk
/PTFdvlYZDlRDfJG4NtbB7Og9Arz39Q1j7J4ES51Z6LLT4V0pOjFH2x9TzJx1j0ELMsQxKQRcrEz
ZsFFt5C0LC4aVRdbrrF1xWyShQj/L3oG5VAHN6ig8b2LQ9J4FztEct25iFJzl2zjiqqfT2QB8tnF
X8yJkKrLeSuJa4AXZj/oHikCdBhEM7yTJjkbRlE+F5zwbOUwL4/2j0/NAT54lfjOPm6BkTAhyFaa
zPFVSj9GjbW1meStTRkBmY64SKzeSJCATreuEG+YeXDr2AHLVcdch5hRqlkBNmfqYWfR1XKKfqsm
fVF1+ZH5cj97TCTK2bhSjuNqwSeVC6AJGuww2Ux/RDff8Fsse1e8533zKx0idaQJY5RIo8EE8RTH
19wLmI17VCNFwnWIA0fVxnf7UAf1TioM2eBA2P7xLq3sVg0INCrSlQjm6XR3ATT5aXsK8vUc/sQJ
EAvTWDuEqFBC4OyCo9fNs4dIoP6NZPSUuPnRavWTxga+NWfrfQJgx2xk6lF0s1HjLgJvvWAk8/gx
qsu32q+6p8KejqLjtpstStNQXvlKWH2ULUXLMoTwJubOfv8gOvy4bDvPfis/M36fg5rYpKgqeufS
9RmgvCZ6YHpYO+NWP1Z+al/o5dmK4Akqetb/3Tw+xNwiSRzfq6DmIh7Mv9EwPWZpm8K+ARVr1Kl5
aEaA4Gh+VtGoSZobkrPsyGYLihBYuzVLFpe7Moz9PbMEOAhx9dRo9IHdQ9n22GtDJBxFeAiX2frY
/jBd7TfdMPG6yvTLJiZoBQhuWw7dteDnxVLK0H201N1z0o9AI46CP44a6e88T5fRNPQ6TdJwHTj5
KYHs7ivuDt9hqlLD9ZlMCmg1fYG0JA/bNr+TKCchxp+SXRz4b6U0i7XQFrKw6BMGA7gMrbrVG5HI
wU5Wx9adsXljN/KwH86pOBpt84BaB/yxDVbFDlumiUAzQePC6Sl2XeU9BSUUGGTenCy++ut0lDki
4KNbfi+0axIPM9Li8KEmE33PTNffNIwQteHuKJt9VBnQXq2O9Ox2evAYFK9LNdvHGB0bg5045KQw
8vI5GdCEdWJgQW7Y35C5fnL2ONmCXDB7XieIHG5q/20ty6LNyd9Ss8byCvTLyiUMoGZX6vxTYqXk
DYr+hrzXWDicXd95v0UBktFvQRabNz+JT2OFlDJFiIAFgzw0XtlblNWvbkXynbO8/66bTWwvna8h
Sa7ccTeHVobLViiqg34TxnzrqRPoHcr6DSf7IjpK2FQ4Z62oKqR3xWPK28hRaRsd/BcDgRd5KWmG
CjSvaRaVIQAdC/bCbmTwubK0FGBqvfh5wLeQc7UksZY7EkA5S/mCdUlkW1NmW7RwTFAQXDmmsWpn
3AdJah5n0/xig/iVzi7domUmZy8V75UPZUn60yJDB1ehohb3iAUBJFFf1tRhBQwHBU1uPljmnL0H
zLhZl8P5iB/HMAZvU+pbZtbAjS34ikdejUnyz5iy/dNMgjGproFZmtzmtEgEVyKQ8cyXohKCi97+
qarAPpVqsk+4rAmcqMRPZmQYPkbSmXTyrynBWZml/jVT/9GZU2jXkY1CsGLNm9iIShHSoB3KzmVT
8TUPGxGa4QOb4HJTmG69aSJz7ztGcSgZHDFZlhsjDa8JrrXV/7+QR1PBJpkQxfhvivlQzQRlV7gT
N+DUluS3AO9nwQxAScq12frE5yVHzDYfM1DtBc1dryQdcNY39ibu7bsfdtaBlVCiwuRhDifnwWpm
c+eB/UVTYT2V8iXAwXow/HU0roF72GvEPdMmi8JvNis3C0zlJmw2qTDCB4KToodJzhHmmvK5S41m
ZTk1iy20RDiYjZOhzKNuKO+LHt7ABPmGQEXrwANtrtyi+5XhfLXhFTGwCmRza5lZr0ubnEt568P8
Oei64gA4/LO2VLmSQc8I3emS3Th82cqZeHawMeLOCnk01SWwH/MkuHtpdI0JTmI8D7wGY2inHtLK
IVdZndEqgRsDfZ7m37Pw73wKl9b0vxATAtBMHZrDr5AoK/aiaufPJtiJAQJp6LebDPngMCIxTIY5
2nZWQZa5YqfZAKHyA8a5/AJe8TcyrR8jBdaQuzU+Dtn8ybOcFiL0vxo8zxFmB4qB+EaU3gEz1zHx
WXCENZZ7ko/1tjfVMZ8ayMOQ2PB3bPsCwVNHqGhxFugdNgJk3a6Ot35gvMfadx6IVsieO5Tqibb4
EUKxQy9HSdG4P22xSCEQau96v3uT8fxMohTL2YF5SkPO7Kro39qk/5mNmlskTohis5nAeQvUI3vV
AVIhnzGzJjqF4SjxXt5vSm6SFxIbjG//WUTRKWmDRyvcuxaZM+PZDSjmLcPeqgQ2bCJRvsaiR9cQ
Lj7Lla76Ylu4aYCgnN7dIRsq0VwBbznl2YpEn2WkcEdNj8TxOPvw4pSYzi1kstV7S0Sx8Jcha7eg
Da3opQm6lwxxmHbSR4SaT1jQYIM58XOi7Lu5tKnN3FuE1ubrNGYDW8TTmTSEjyQ0HsZI3eKCmRoN
KSSnLH62fX0ToYZmFgs8mTiTWNmfBuMrHkjHdMx6HS5QuS7yz6qQn2k/AklCP4SCOkk5/DKKTBUN
vD40EAZ46mKMXz2/u8dpcQgoIMo6vhexvZWNsSmj8hLndOQZHoV1g5gibTC/F3AJwUhtceSxAESg
t00Jh7AnhHVkOa0C4FDroLDu5PT1lFhaZnecyx+ihmCtn+1oWHyG7Phb1oJlcwRL9ISvCaWL/ewl
xo25FLChMn0kpmntKMVwgQz3rdesg7xGrcwFQTLgdziw6AwMHmiXQr5wjQo8QRSvMcr/uhkk1Cb6
QfifPZi9xD8ZrnuDVUpTccb7048ogH2ZojukUp7g48DkQm7JYVJgGz+kRDCaergRRzOAY+g/TYPV
uHNy7PieVuo3QVGDZOBc+z32NJZOXeP367iXp06EzQF4FGqnxPiTdm+Qn64qChc9uoYaD7hLecxd
zYlDhv6NsqP0yi/FXbUNMPbh2/C3BnPCVWjKq5vbFqvd/NxPxYMTRGKPBvhR1Q5Jq9xomq9npoaz
uyTduoLWJJHxvneLsxnXBfso8HmiEt5KgEhbRb4T7XG7LnQUdIU1K3Egu+DhfFpnpLcHXbIXiisi
XaMPaWW/efw5meBRKwIO18LDtyh+7QIUC87stZmhvYuD7tMU6GZijM7Ld/U0Q3JMs6K71j8ZC6hL
Lx8B1UHs86Z7ZMK2jEb3y8TRh4N2iYR2X7y+eYna5qMiTeE8lF61YtvCS8HWimSuKSLTDSZbEwQ8
uCVI3K50o41jM/WLY2glfaFWTkv7SyIHg9RYDVuYQNUmTCGe4Vf/peRDmJbreRc3xcJhDK6p4x2K
og2OnWYQMtTOegTpyy5WZfsg/jBLJANOp310I+OuxMO5knGBgDlKcMkwljEVP7qG2BaSWUsBm/O4
Q2gkvf6o6yrYhdowwLaKeq0qdRELuDEpY28D9efNaRAoOS2u5ggFGSgWprZ2bdKxxsFW6Ya409b6
DBNv73skNZm0rUmJ8D+1s+qhgm8jM/5TfTr8hj3RwLBPANJSAbuKqXCYz6t8VjWGALSPY5S8z6UZ
YmBor0PZMTRTKNBEVW8wb+DQ1rLdl256qhj7k/ZKOdxFAwdKdjSxCL8M6AAjdvxuKJcRqwC+OG3F
mGg48MZKZLp+8kebXWQxbFRpaJRm7aFIgKYaJUmS6qcfgDopbX0m7vA1pHbAzEMhYbGZ/DF0cQz1
hZr+STXAFQrnb649cBZIgNYmKr8xNf1ThhkSTsY96eVP6Tt3OP4E2lgY8JVEbO5huI829ENLbHO1
su0K59T80RPHsmuQXmgZ3quUUX4m6KuH/N1zPXSBjbxh4gZxjhWmY8J3cmT1WsqOcPt24cmIP3y+
3soMCTj8/x/EJH9IkmI/hotNSM412sGl6iQPG18if+rSCrrVPJH+BlaMHt3uNbtZijRopnaI0dx6
RIpMDhcrhUFGDWzx8Azls9wn/vSZ5T3yPjPECc9t14butkGHt5JVeM5s4kq8GyJp2GLyT5AzMW7G
djdcIiOH8oJJcrEoW+vBpoeziC4BpgGOq3O/o6jfOz6wzzjmsWiJVV/NIvogWnKrchCqhHM9BINS
e2lDqMi9m6tVcvCERWSIGWzQ1iYX2zeoow163NSD+ZS1ET0kysO0jNlxeMan1XjNxmE2v9ZOe47H
7AUmfkryufiHcOQvTI27jnxmfCucGMmDiou3Ma8U/t3W53ZuL2NUcWbzgKwgPNpcRDLRwb6vYnxC
4aY0+q+hQuEYNPjh/+PqzHoiR8Is+ossOezw9pr7ApmQCRTFiwVF4X23I2z/+jmu1mikeWhEdTcU
ZNrhb7n3XL0YQJyw2tYmAwCswQyWBGurBFdWnsfbykfdZSqHrlo6E8SRGOBAr57mML+1YmZWn2MQ
A6lnrLsBWYMmbGqF3QQyMso2F3D7Q1UqfljmDy3fFHoz+UmY3Gm4pgdUlWtI/POh5RUUUTsdegLm
OD4YjalZe+vBTG9DzQjrt1up4kEW7PAbuPcr6Vif0preBbwaViN4u62JTtNjrcTsj9VUsCjBOAiQ
KDEFS3NzlffeavAij+4JzNbo9CRvZh0HZb8xslSf7Sknam/Itoju/qZddLJaLzu65e8Y99rFEdWF
iLWL1WpnD8B1+REqcRQ/USUeUbRz/ZpaPDeR1zJvq/nHi3dOx4Pdhhp70AL2TDsu+882S5/60mMA
iAKjqp/9gSCjsepvMwj4wdUn7pFqz8y/P5bs9PtHklX2rSL3vrPfwEn2ayPyt0astrUP39d1dbQZ
54Tos4bioYvbJ1xp4cZQPimc0GxilID5DdW2uy52fmkUqH0FPTyDmRYrVYIK0U1fFHBQSVxZDvii
kna/47nxazo7XvHtEQcLJkCWm8B0FdMcfOpxlGzcoSAJzaKvjNwEeU9YrrTTxNwc8ua6j21VP9Ql
5keObvqDgYvFGcFKiKrFNsh3w7KMs409O6KtcJUpyUXmYiGIzWZiUNgQispQsuZwRBzBgJs7Fi3+
tQ296YiV/5YCR+Jh+mEOYkUsGbu8hJUboeaPc6Wfikl92Y775qbDh7NEpJhwopS/BdB8AtsCOc/D
eCnG+uoBDowiD+QExIdNUcZfnmwOiCM9kHEu4mblv9vZSFEJgUs2I54L/96U8H1mnW26JuN3KuOP
OgCtWuTypuP8RBTMd6n9extUIZKtk2Ek7mbIuXUnJGgpTBvX6M8aCtMmMBhpVAzYgpJzGpcqb0v6
pSJnUQ2aSwdV75KI+teguehxeE8RT5DUL9OT0iSKNEV4xvwvji5b/VUs5VOKu5MHk/eSeQiEgBuC
BOAdL5n9mwFbpLKCYpRiJGEwg+ALmC3Ksk+XshRTQFZsmjwnZZQHjdcafxvhuHvLc7mqPPCgNvJj
CMEXqw6ZJqJyWoPj8LexIMEm8u8qDSkq8/7bHRmkOam18cmEYPIdO/tiKl5gMO2jpnllram2iuli
2YuZnBsrXTceBiGOu2Ina/e3oeeELfiP0PWPZ8l5p++D73h74h0K4DX+QSi0wErE7pKmc+3nPc9u
tlfpNdF6JsJxfNS23GYNzMY81qSyUEVkPVKX3LMekMM7q0XwqJv2EzzAZx2H6KPD9NXi3iCcmWD6
msK7L3IUTO7FtHW39mtoLMtzNAx4KNI0ZomltxaC3jb8K4fi4qWwaIOBd7AzrhrZAfjufRaE04Vp
IN5NNMfQoLMdguwjPseMDRI7/WDySXViczwXIVRfp765nldtl7XVpq7k3VMYJkns+JLc6bsJCPfQ
olkSs/kxoTUHu71l51Wd6Xs/Srb9aqqalSOWFnKUp2QQnz6TqMcKlaS2o5FVobEJYyY+6F+CIZHI
rkzAek3+iDCOVJQhB18zEa4dL8plot/XhjVWa8isWz+03kXdv/oC2GLE+htm7C8MT5daTXzuxqiz
Ox4Ac9336zYLSWtJ/WshVMD73NV7QYCgYzGQ85cboCvzfQn5hy6HgRNzdUwhq773MTYKnGb2JNy1
9r2NQ+mFhJrttYM4XgZlvUY9az0Z0fwnzHx705UgkbNk2spOf0mUbWx9GTnEXXVIa0j2kS6mTaxN
vR9D+yUxTKoYcz3qJr5A/wQg0gioPpF1E88p/Ow10vGvMhwgGqqH2ENcjhoD0U38oHy6EAJDKdiH
fr8mkRL9xzx+ysp/1yL0t9p4pt0lwQJmDdvOvtwMFpGROWu+fMLZ7UUpGGQ4MqkKGuxHDOO7rLww
D3yftIIfbfePNTg07t4RiSgROEnWniYUkRixGlqU1LxnycMcemyAhNEhYvOYOCCKW4d+9NfNKuJS
W1LBKEl2NBusZ5/rMn+SPqF4rWsTMt5dOrS7iAHos7z0CPE+WDWk282O1jsY5iSyjeG0tZ3JwKYa
HwmKQLME8pRGKd86QzNdAe5W6SGMPGPdJKOzrq15uKC1B71m1keiJFjyx629IxPyLxEq7ilSbFJC
U7ibufEObNNBRJrmHkg2i0is3bhS3m2o1Gcfjc9amGGwSYuAggTio2bmhfbHpjTA2tnjycC2Vx6o
u5N9P1ioi9NfylyIfx6QXvZvRZi8uzpbQktynG3FrcdkDdJvXBMGqBAHYcW32fTRp/s+pEniKzwe
S2nYnYrA++w7741enEgQt/xpMEnguSZ0R0oyIxYC4tD/uGWTngdAYKVLxDLmEiavUu5F2266katk
yvRjU2NamTL1RIAxuYKGIQ6FwkQCWehaugtpZemPeZqAUk9hR+pAbPoeLrwhmm3LK4BO9pKaDfZe
zZ2TWbOzqjpwvw7z3x4J/4ZhIL6fifdyNhEs9lpxpxBKmCMUAMqWLgR9Tge3Z7oRneQkH1J2dW2o
Ua4zdCM/rCkYLfHB0eMxFA6A3tT5SzgqCmXEVbmBJFjHQDxobnmeFKa3ErP9VmUpe2yXp8ocddzB
swuuFt4tBvl7KMsfl1EyYsripbZ/S031NTamvYskq/2i6dSpEVSGU0F0YEBWaSHybyI4dq1YPBU9
3E0xo6CaPbKdZSPhgURwlPOZxZAZcmdnpNphZCOdh81Lt8kmgC6RfhtkzE9n5dmxgmWNyaVDCdA7
T65yp51Kgz8GrvCtIRBGTHEKLDHJv+oWR5vhVQyaQrGL+6o5TxqZnPSlue9QcYSuBX6xSY0NvnN1
j+P69FOokmc4/5dXITVCovXVSIjBzYvlDQBCJQ0kvf1HpqcfZO8M4HJ8VgY97sWFnU4DBG0zTwiT
koIApCH/nmPM96QFfJDOtfGzlPwAk6duAjSmR6tTp/Oj0OJqyluJyHNT9RkZmkSDAMByts6JAZfY
NyZVGJkan77dfGWGH211iyp9dk+Dtq9jhC8FgZezRTMerSxncXPZ7keZewcucuDNBJ04cjoII+lw
Wlpqm+nZpQEFATT4CF565y2AhbF1q4Z4Q4QQJFJl5HdqkjHD8BokxmmMCSb25uHdT9nBZAYS5hr1
x6/eGZEYOga+/Zm7rQNI1aOIFrC7zm5SfLtRd2MajB6FFJWVZvoRmTUSq4eMUBAUeta5NrIXVK/v
BEQjIGsjfPwVA8KKboUALYuGxQRKZzymGsswrzaNNwQLkOBqH9ssaBzPvowWf6dO6neTxNnVmNe7
5YXqOWxovl+dUZ3LCLAHX5RBgxIeKXJiiVgRC0hQv7SDBe2DMDcOWAQ/Ix4OeGvthsRqCjzMmkBY
1pVv6TUWD3fNfT7sxz6AeNx8ewJNHtDqkENHbQAi38rQDWjxwxcCewsgYue5D8BIRcOtEUuWnMW8
VDjk4Yz9KUVR4mXCOHtWci8lsSI8uQZB2oLS/hnuAEEh9FnNBGR9kCWuMvcxDI5ioGmNpmjTRdW5
8akXwxIZvZGVH2YUfHdLRncB2BopEFqqKZrv8yixzYaFD9Fg19ZReSIVD+tk9hGRk1DmPAWzNn0N
AB56DUKcaUDpO/usY9FUUHiNPeZBExIHTclmbgvSDj1ahc0oCEQpM1RdsY88PkDd0hJ3DexZrVGS
77UB9C3FM2yTZrYe2+LaeM23VWJqIJug4iTL9pPnmIR6VN26gWdIMA3XazLN5SmPbcrzeRrWTLTy
M0m1ux7tol9Bqo/0o/Jzze6zBoRGKCLt1d3K1SEcSOZSKE0cHf24LpbezuINLQb3rTQVffvYouQI
DfZuuQW2fiYpQMRiR8q2sYMyThbp9ORiwskMRvYjKcseJ1fhvHkB6WwYJULem4kpIY8YTDLeuhGN
vAwN/nt3sg9R0q4Zdlu7opzTfWRa/I6YCgkcY+4aCAcvoT76tfuWxvmzcxpCrpzSAsfsnThBMPfW
p4hZ0j3qW/yWGWaMYWyuAFE5r4oHXrNd26ASMJOUOaDa0h8jtjfieCWWTV00qY9SzQf4S7C8F8GR
lb3aqKRRme210viDkyUKO7c5pgrzOvSuh0o6eOXOTe6ydw0UEDP+M8xI0RTXCKLFS8F2bh0G8Vcn
UPIUr1GG0YS8v42OcIGq3HtUgQPSkwlItvHgsxUy/0IdBcex+YmKGGWHO95FHZx0B/8GzSRlOJSH
Cg/8esw4bAsbS3WYYElKEtTRqMF0D3zBdwjJxcKIUl0frIS02hY1OuJ69mIpFgCLEAHpTm99mPw4
pXxbkuBg0Pvsvud6lYTubrapDInkOxt9Bl8XG/HUfzLO0NeunsWhpKA3+QWeYopOKABAyNsImFhl
b3ovMA+2/+xaJHb5mfkzjt6hnY15bYQt50Kq36FI1wezb5+ZF/gIIJNHl8T1Q2IHm8bv6crM6aEP
KwLlTPj+LXvzDvoYPanY41ekBeC5sRJFHlx4XAYbowgJJS7k1Us5CSsG/gQZn2sz/og6tcvcsT0a
MbGWsUh2bWHbG6jGV79F0dl1dDsZZWuCFKNBxQIygwfBUJCxMI2cnJxzPSYr8G+LwbthOGl1sXWu
nK9Son+B/LDzUCWcuob0udBpT0m0BZdi7acxuy4j1MLpnH02tfKMbEtD9iJxZu7cM2sYjyf2SmrU
DaD/ozsWY2RDpsh+x0yJalM8BmnK8BBhpZQWY11dP9WB/5YLRUEfH8dZ3xnidSs0CKcMPLBhvzY5
IWTWT2KNSHgo2Mu8ORaLdbtyr2HlnUbE8EZnPfFWf05ZzzwemEqjoNc0QY7IvwlAfchhXwbp1xSF
vPjIGag56PWCDoOi0P7OqEdk1I2XEkuy/MeBJaSI1SdZrWzAuQUSvkEwW8bG7SDZqzEHuzJq0CFj
sW0kQ3c0lemxsXx8lD0xxD3YsziT07ebfTQQHkc8/TfQQDbjeEgRheFywTJ7Dpup22ktMaWa5rvT
5k+w65jRUr3vTEN1tKkw4KRLI0rkm7HF1ZVsBWaTuUCkzQJ/XQSMljxrDFHKIUdpxxdyGozV7OyX
m68fE9ID4algEUJIcJiDaD/1cpepiejf43IfT36vsb2yoRKAgKAvPmWgzdGFMDbBIa1XVtFx8BvD
OR+i1xmKOlgBaOFtzJlX+oqVgrmsrUwV77Z3bY/IhrkxejsmQLzroF5PXPFeTUVpyu6jjpJ3m5FL
mYldbx6W06Gc49sgeWcIMPgVBFSEMGu+sX2Cjkhx4aSO3cIicUd2SDg2DQTSUceAlaKbd+pA4DEr
XDGFZ6cYdgWliUnVQ+0f3wp7QibP5S+0vlPGlqumwBw5rFtBABeAm5IlMGCsePrThaSo+Z5ez9Zi
i5+zlwhIL8rX9t0X3gbj6wWA33rMs9eEXjhW4Edwuc68rIhpAZngsd73sYTwzF+jcNITG7QjWfJc
1sWeB7GxmQoXN8pQHmLN+t+xNRdm8u2p6jWV7k87Gn/TZaw+UgCfyUfnOGzSjsiCol0VqkelVPmo
c01EtRk51QN9LCcamh+gDU1pXJEJdFvtvGGgOIILv8UD6QW9b397YUAr6OLIZ1odeQxRxAC/Knbe
ot+lN+2Spn6fCWzk2l52HDYRs6qrn1LRu1srDxBoBQkUWNE92zW41JrEZM/h2G2NEEB+d51FTA85
s4EdaPZXyG8ZYRK1aBG8rbgRGh1VB5POz6FnXzkudOhPy6t/ky2FntVgeJOpfRPEv4oUaRPQ9C3r
7zelCkTN1IkjeeKGd2aV8pFGAsy8/ZbyLoyJpMFjHLmm9eMOb95SFocMIXDwF9R3OqIt14ODB0KA
6uS0EYOSlNKKBG4brdw4IToya/jGzXM3mKfBMMOd8pk/2EZMojaSzzgUnHjIhjQzQTjYLAYI7Jt6
w0OGYcaPM0EtK+UNIO6Jk1qLbvDJ92GwmLg6JWu15cZjUN9zvOZ2yZ2TdQzdPSnW4KSSJ79NkAhQ
gSimIYR40YgWKJs3fuP7T1VnWwyy8Gt4dO1e3dAzOm0FnMpcV9L7tLG2/UW+uOMtbtC9cu1P2fjp
9zbRmwk0N9sG/0uW3Y7XGlYL+5+9bjJ5sgp9GwXRMShep1U1YK0NSTLNU2DlMx4hOkR3iV9DP+5h
5/+ypuQmCcntqgHUXc9gkYN113SsFVN2vEF2XepqRK1/xxgBiMtjVKRYzJoCEGxZgnYOkOUjVexB
+csPx0igG+SngvzneErwxfUeyxYbMy4PWVB2v03W4eznWVZIInJ1iHhAYDoZ6F8oE9DyE6KChyYJ
77VFVQ4YPDjWvC+dJFGRc2Y3haU6ZcA56ZMWFOrySa7lZtkIACoYX8fWT7Ey0q/i/n02l4UQb+LB
m5lH1Xk8nGpCk6wg53WoKZPcJGpOHUWf55JgOFEeX3LTeyuNpDqDGSvXp36goM0yQ27N1L72JQlL
7GdxN8uvxjP+uGHD96ucN7heyNRTVGWYpQrh+hcxsZ0aomsXTxmq3+YFEAlnmsuvGfglg/c0BNE9
Tc8NwoRN5tpk8BF8s42quEX9SNgPsuS2AgjnVOxcDMf7IWbQ2fo1/vq5/OUq69gmMSMOv1egWtOn
KGSlpgvckNKxLzSysHjQgiEpRaiM4vy99kmk6wOjYHc/lshbkN7wjEcOlR6LiT1ZWf1YC054sgm3
L6ClAnrn6scmD1+BoKx6fBrkHzOmsfO03LNxZXcU9qec0AJbmQwCmgqoCbtyxpiOSq9GzUBQkmgQ
jvesZ6syFulDLyWxruKpnjGNN6TW80aab4ZvJmSXoVEb9WsQqe1oxJdxhJ9qO+WOVRBatPTuTzEC
SzwsW7dB3pBUkmn7wMOMmXq2podIE4RqRstgrsyycvVqCpQkeEvgevv2J/xPvlymOMsCJTejRgkH
fYBHUdEGnM0QVWqQCSXesm04C/i2FkKYCUF+MhOBxTAGZQdLtjnUe5Mk+RWxmfidxild2U6Ib6iU
Bwe3CrGU3kVp2gKvEskRO6s+Edz77BvIvobQfgyQ0N6dVjobRqrjpk5alHpa1buuX1b7Xs3W2A2Z
8Wbs7A2ZXHu3c84NMkkw7iNYVihwdl50zzNB6WCBU6xU/UTVCQGTEQszNq/86rpZwluq/Yd/qUEx
8Z4mwq6nrh3fCQNj8WaAaxs4KVEQWOfQL8TDNMfI80PEGvHMWBu0CxM3SN6+qxXTHhWyEEjIIfem
Fuktct3foVcha2grgn/CiFAxj1CDwJzxRXTNUYAuKjbeEP/oSGVYexBxwnHHtVSLhzpJ7ddJ5QDU
MMgz1LKPcz+phykpnXWYwAPJ5+5iVyP5ubV9i/U0vAlzXFluI3/ZtntyI7d4NNLg00hxfFDLwaZs
fXMl3BARnE5JkK0U/l5R/CSmPhgVxljiYdj9YapZzXKkwe5GUPkLKX2EV7tBgWG9OpN4000uxnXp
9lSFwHDuKcSBI2NmJpX9IbDVuI0MRttu2MePaUSOSgD92fGM+ncc8o7NdvTI7kEepFJPrR4yPol/
E4VcI45F5my04UPZBP0m67rmq6LsprgVfWheJVSI59F1oXPoThPc20qWDTJTuwZ3BvQRYP5UdNRK
nsEImiODBCamIDCh+3r1L6+k1BYHelGWZzXbZ2vK3EPahz6xHvKp9iv/ZsqwuySp3FolyThBmjBj
t/9l5CIV1lhpTnZefRI63T6XaCFweDZXBLB/RE6RTH1IH+5bzTXh+bNGQqU2gNewSZFNwgw1OmLE
CzY9AoKjo7yvwfCipxig4MZsSnPXoUh8AAa0BcYrGBDxYVH2Tm169jBBEXpTBkDSl18rD1jQd3hw
t/AGrUdX2T5BrdoDc4pVcFxSarJOzeybFlExqDE53V1L/0GUjc60Sd7CdjAudVKBkZwB0ZBjddEB
Rjh3iXmxTJ6iU3XzXThGvaLUSJIDpgucRVV/KGUryRMADCST+pdp98U+D4nlMKwSDWxf/xKtc+/J
dkLz0d1mYmmW5HPkSYnI9znap19WZz+PU/9gNGl7GHOjeCJaFT5JSc7BSErtkvhbawwHc+p7e9fH
kuOEf5k8/O2nzHgdpQkLBaXsdnTx3OdhM9/Q7t2o16ZXCTgJfFMsopPtB4Rvziang4lMgrgU9+TA
xmUqxABHAq2/Ft7MApc8l6+oba9xSbgHGoxfaYRLJZvS+c1JuH3CuEvvSQg0iIlJcC0H09kpSd6Z
W+iz5xM/iAS//TCD/qCCefg7Oe3eczwuyzK/9IVSL8hknbVrGEDr6Tq6aAyuodbec8AAxpia539/
GGx0ePCIr1VQvJC4pu4c+Ore2ZjT4G0dNdgYv8omZJX/+0Gk1CVpfsoypUF+xdk1QpFzwJU2skkC
VGSp6NHhpz7GJvfdv5vPkcnOLqU8owq2L0YAO/i/e6XzmmPJGYCp0YXjM6UeEVwmq7QimZ5IJB0f
SIreS4yc0aZn4YDrPkcHva2x1wG4W3wEpVM/GADqSINAXTPZRQCD7f99ygz5nFYdeT92zWjBX/Uj
25fA9H/PBj1pao88DFPqZA8I921oa0j8d7WElih3PuYpmcTuUF4jH0FtgVDWT4gyNFL9lHZg+YrF
0+7NfwLqUgtppaChWHkOdPScBbxJoMfKmJn4Sf8YEp+ENzV+QUBPJngGvADTZek/G0isYY7wEDMZ
fFF8FGJvJtRtSvPvQBktg5huy2/Wr9Ky6Q/1vAygMuiokQwRgHpfGiUkVybUFTvCRtWDCIzJbRtL
UA/sCzhr88Ncwo9wJKp1dDTxjj0zvQFOXJD8LyxNOUCyZNF1fcbOzaITPyfKeB18zOxv2Dh2iibP
NPpfXkTRD9Q2qC9mALHFJ8KC7uhHh0n0qywZbFb2lkujOIQdhHG6e+aLbZi8ynHR26LbtTyrO/NQ
BVsXFQfmqdwnYEX8QbO5Hab9v6/wI9yci8muPP37cy5B/lZOdoC0tjQQUP1XtiDkgaGYc8L5gGrK
A3QTM1KfswoRSo81x8lAL3YA4u3cZ8ApXZ4bjhg3//cf/n3234d/+vY8/CAwAx19AV1NViRswM80
mT843USJGnvN6d9nghx3osAV1yYu2xMRuwThoZLIV/8+5TBieviB5T8h1joCMsmGRzuJv3dJ0KBy
ro9KDT8b35G0hLFvlycqCRLSWZ7s08ba69EbDjPEu9phd5K0zcdoYO/PqKwmOi0EJ4fBHu65S5U4
MiLkxcjWYVafq4iUx8hq9u0SA51nmCRY7a4MhxUYtv1mwMID/zLcoYfa2wtAITtGkbpnEkDP8nVM
p/fFAl1M6/m3sDT4WzZMY4fUJzLpn+L8DdIXGwYEzl4uy12jJiBpk6XWRYHmwCY9q67qg9cFzGgr
Ah+64rscorsS/l+JsoHwRs1qkQ1WlFYJ5K7skQWSOBL18tG6w3PetUwGuZBLGl3GXwBZsHEaA74t
OtXPEpg9Xm5s8PeQByJy3v4sTYWgdu5/inF+1ITisMmGfSKyTT/beHrracW1hmYk7J8yn32D0c+I
pua3yaLKi2e5swZK1oogx4lAvtmV6IPeS+TG2hxZ4TYuxRftnVc4H/88Oy6kxzLhXPb3WVzTQs7x
VTBN3OvMApM8XFCqDuPQbjKrd3ZmMu9a6xfjX70CIv3oVwLdnfkW2/1fjPdXnXc77BEIBGPxAVaW
o4ntruOpJyibd+EuRs6IlIPc+wMj8+jFuAOEvUE2hmuXvetqRnNvAx0k7M5+b+FaqG7aImch/LRC
9dzO6ndjjDfWm+9O3OLsTUum19guqNCjx9IDAC38pGLKyHeNixiWM/IjPz1aw5MjoGP5yMhXpMpo
jBp0giffz2/szZ9pn5lWZc6HdPHhRDszHnbewsZxTLKK8/kXr/ojYSMPKFKiJFibt4oHLsqaoe7e
PVnv6UWoGwyg0yW4XQNUaxIwAKjYd0f5UwZPWyCcLiZaiDCtz+9zxoBbp/j7NBQD3zbUGqPTAwY4
7F/pCIjR/Yvs4MlQ9PZJcVzc5mvUXY5YyonqPYgQAU17EG1qJSf0Lba37VjtlDkfVM8WDKYzB5yJ
dkmj5tWOfpKNegGvCr0grL9G1+73ucugskzP5Cggewxae+MkxjUMH8w8CjeYOgrs8IrUSyo3Tk02
e4pOBtEUzwOzCX50XTO5SV8bzcw9aYE2V+zDYHl/B5xYlYYO21E6VhUyTisyH3Arjj7bdCgenq/2
oYnnxpiDE09sliRWx3L/W7G9vdLVf01zpfZI/ytQXzjqOXXoMAlIsuvmUjqocN1S4bAzNEDCvr1h
UYemP40DDZWN7ycl3K1Kalou4VOsOPajYwSXAb8Bm2Km9U1TnUAJktFeucRaDwPdBAob3x8wJ/gt
5/AdOB8MmKZiidwSa+I/K0+8pQkG6pgpAJGCirbCjVBuy/HQKtKBdIVuP56ffJUfpqnFBxzGO1Sb
BNmnQGXYJ1y9KnmFXoW763ueUXrFpNOvYH29RdWfJvd/OWocD2hduo3MfbnrlgcWYeMPUBG1ibfG
zV4JGGxhzLHZjEcIgy5Mmdzz/4YigKPQ75qBbBskgczRHJj6+HUSHeyDCJK6FyTMm5eCChQWU4Ny
8bNe+U5fue9/WqK4ssx/dvXw3R5Bq1BJZ9d+atAr6gPau46FlPNJkcZxHjZHJ5veJQeqPw+beUr4
cUDTmdn0u592cWPOWwiEAd4TrnLXZjshDIATjfm7bvmObtfa+8Y51xa5euQO/qk7/1EtGCYHL0zp
tpB1o49JZUwOegK6bRQpbfHREBg2EbqGCtg9KC3eQlVclyPQmPGQVtZtZDvppSaW3n+y9fq9sOsT
LuonVyNa7Sh99Gx8Gtk5cNwXM/B/ia5GakcMmUcVJqaPOC/xm9bDfSiQFWc4EphIzzCYPYH+qPcf
7YQmyO3/Zr372GO1h1s0ow1o0/5JEDhalaV6iFz16A64GArnT4+PrWvFpUSHahaV4mkS7OrU3XtN
BvDdjm74X8hUSV6XtAJzsEHwHAsYMzp54DV/cor6wF3x0HTdu15YM6n5MJYR6035Z6DqWzRppcO2
kirUWtcmwnmsH2ZS0a560EQmEsls3/hrawr2wXoL599mVB7DvgSVb26zXkOA7SEa5C6GEvY0ROlA
HnjRjrK4d7likL7g80AOXql639XeH8sJXuaECzDzweR1+AO64JrGzYn9+7drz9F6juAAGKp/DmKT
zcXCVSxn8Z1K9js+2xCOE1ucpFlkxwlpQhLHGzPNqmOb+i1FkIfr07dJhDfc4tKlxkj6nN9vLU2c
d2JbzWlE+vTfh2j5YzypG3uMOwb+Zdhf9pvRoGo0Bwx9jY/Wpydk8L9CalwKKWRAnNX/PnXwnI3s
tQnbK3dePKpNlPaAF2HDsE8Kkvoklw9JiNlc2TifIhtpYdOcNUsi7mtsCZLcYFIMB9oHBKunfx9y
CzlKz3vFWo/SMEtCipYOgNzkhyeckqieJJopQJxrPmlO/z6YFjqxrAsUQiPnWtTGReMo4VZKt21W
vbcdwbGLlaJp7D3o6lNguX/qebQOvdnCB2wduWkVI3CYyxuzstEqWoBleuO5X/ZcURi/DELSbRe0
gnHz7ptoBinugCA79p8ZoyxV5rtd9PfApiogbcK4sZnJVknGaC2chngbq8AGBkeacDbgKbJwbL0b
ZFc3HbGDFRx9y9vBJPiFFZ7ZIqeRN+bXjtEVM8j4lPZkhVE+3GoQXBSz4GDrB1/PHiJydoG+/WoN
SfVs+lijS57tKV78wJiZccu3mXT0TTpqQou95OjmwW8E6IaVxg9hmeHS4QCLEOnsUMsgxoW3QXU3
y6Dd8OThayCfm1ZxdAP7YZwZV0t6Zo7a86j9R6cLXsLFhdUBv5g04XUMeM9paPztIouwgG+Bshg8
/zGWCnv+OsayVwZwmisn2ce9fHT19EfY4o2B7rdDdeQNGmlKI/cYlveGcWiTAVNwO9znkkim3k4P
o0U8LGGaxxwq7lpyreM7A/bGkDMe22BnjP37RHPFW81JyENoK3PMkO2YHLGCBdvWwhXC70JeEOdj
1BziuHwNYvaFRTey/mv3cJXZT41clKHBaI6TdUNuqrWeCJ6sK/cC1R+RyIAZtrTyn06Uv7yKjotH
CpzvoCPxi8HxSObLOFKKu4POHsE1vbjTzfF4R0yqgcEHTiy6hgXdm5wbgsxMCcXQtPlWFPReaYy0
/PqPmyM2GmWKftrrHmrf8TdKVaRSxckJi0PJLJ1S0FAHZyAzGq0uUmQIUtCL2WdvhrG96/4hDZLi
tR3HfSPsN4it2NrZCiaP2inZ5fIXyCz6GibaQWBWA0BGZKkiKTYKQwyPdgRjRHY60fzhMXZC0o54
SKDLqWqffSC2NeZQa7tBFdO3alUnuY1aQd2rXFJisr2Zo9a9ZMoA30e17gD1n3Aroe0hHtllQ4v6
zNwaLeu3M57wRVSBdkYw+moMfBhNApi6MqOHOpUXp/sWyXCbbRNJe95/Di39g9Fwpysz2ArbuUXS
fnVS/jqmeJnX4DHu5UPgePceN8m+LzEN9v03O+gXFynVxrL4kaLWYD9kf00yYjThXsKZ4gfhdeRn
LGAkCzcJgbn5bBgdrXCFf4zEf27C/Blo796dy03m8D/WA0AW7eRvM2hELPsWy0uuRIdKLZ4Q+EoR
6YuaJDRrrDj52DCdq6p9KWiMsN2fZsMoN15d0Kz/D3tn0ls3smXrv/JQ48eLICPYDWpydPpGfWNp
Qsi2zL4J9uSvr4/34r1rKxPOyhoXkEgkoLSpc0hG7Nh7rW8N4iAbtQ0Cf3qcjMzcekZwKafhAWf4
fZKDEtT199YgM9DsKQjmnt+5g7kI3gi7RfcFeAZiBt/66PqINqLBHNO0uGNMt5qdWaTXhQyHozGU
j0EcvYyDmxBl2N/SNqj3Npi1xta4Pw0JzGAk6IX2zLWKbuo2pU6zNNtlVbyhrH6bPKYw0uZXqDQY
wG4p1pdWFlE/JrFqFCDJPDVYSOhvNnzRc1eRSZHHIOOIV+XEKnFOUubWDPNQRBi7Mienw7LHAWW8
cR179dqZcbeguFInNXnGto+JJTAiNmlX78FQ0IGtWiAStt3zNXvFhlzWU6E6uhrIEET5DgvtSz9z
VK/NAf+szC4svAQUxDkV6xDII1D1YuTQGFGASI0pKpGcTpWtXj2jOYDyRH7cM+z2hAXCEDzvOhHk
JNFguzHy56FvfPp1HFVTBOF2O96BJiZzwIrBCcWM3AbtfpQTLAskWh9t3Z2o2PXV/4au/XdC16zf
p649fxQfdD+z95+D2v75Z/6Vu2bY/j/wtUnPxfVPVWBJ9f+C1wxX/kMqlgW4LS4qHc+1/528Zv0D
4LRr+Y4jhFTmv4PXxD94w2w0CjY/9xwS2P5O8BoXr0oOmWVx+P6f/2HbjmM5tuP6rqeUkniB+Pm3
93tU1c1//of5fxMrKHIaH3DUxxZvYBqGKUbzvv5XYt+/gu5u//UX/h+MtrdMblr+JB/kl8u4rmt7
rnSXK0g+1Kdwt74yhy6b0UUqw8c9MGTe8KoRvHd0iuv57afYuz+5GN/Np4vRz0LxKRzBJ3O8Txdj
0NBgvXTJXKmkvoPUc13lYjdCUhm1wnCMY3A1zuPr76/6x48IA8YTQniSEDtLLj//6Zvsi2rmxEZn
NXYlpswmSOiqdnaLBLnIv/7+Wstd+fmu8SxxLcfzlkfD9F0S+36+lqX7hqSUVAGKi5obiC707ogV
uDVmQtx0OfX731/vTz8bQzLTkabNNT89JRbpvN0oXUBpflihVLFdqrPSMiJiZOMp+/77q/3Zp3OF
cCxlSYdWMUmFP3+6sFNZBDqbs31K2PAKLHH97gdeel8xcV/wqe5fPJ3EKP7h63QxrhE/qDxX+Z++
zqJH7tZZyZJlkn1F18euYiQbAHIkxxUOjNsYTLgEmk3Xwf6La//ZV+vifPRNj4xFy1piEX96bNqZ
zS9hxEZag8m+QIUwPFRjzKBnplf4+y92+bt+fWw4cHD7ODq7IC7sZTH4+Vp14fQ6YT80UahGJzsL
MsYQvru0uXQH1otpEtnjDqc4lrv/n0R5+994/6ksBf8sT61tuu5yB366sjlKoK1GQZO0IvH+ilWJ
fglsV/PDbGnWrH5/tT98TlBVnlzuJpxkaX/+nHMwkTOxqLA10Tx3E2ojXHFzdI6IeDnYBWUUwInm
Ly76hxvpsYSztFHMLRf/vJIO6O+izuD9d4Vvowp0FZNzdF+gca2/uI9/vJRN2qBpugQkEJ3ril+/
TWdEOkddxmpKuSdPSIbCEu26HnAz29QJf/uTLZdTjmnyOvJ7f7pcV3na1iR2XuECyJ5i0EREJrT0
7J/iykb/8vduni+UlIS0uKZDjpTvfHoZaY7aE/kuCn4tDc+2b6pnVoP8vgmUdXLzInkYjFQ8/f6i
n5eczxf9tOQwlxUViAoPefsSKtllDdosFgR/rrwt9ae/+f31Pt9Brmc7kh1XcQDxeFB/vYP03Fm0
e57QvrWGbVJ0AX0boTGrtcPfXGD+eSmPBoFHwqqDYPzXS5Wc+9zco6zMIh/vSCOCTU4X9RZ7Rr39
H3wqz1cmi7ewPO/Tt9hzZudljBXmwyxmH0Q6dUwD8MycUTnb//5if3LLAJcKycNiKY9N8NfPlcd+
VBmlkMSsRaijS2WPO0xtGJYHdIkGrNG/eDA/l0rLF4mgkHxcFk+KmKXs+GkNq8ss1HmlcA8SCg60
RRsuHVuPUdrffzg8OpvCcl3Tpzb89DWKWo8ZEeHyyna6jPmGghyA13R6V1Mdnn7/Lf7Jg8iba3uU
pRK0wucPFdRuHo6dI6+cKvYuUFLeYTh0G8jf5uX3V/q8KPP1eZKClj3AcjzL//Sp5jBOx8yRvGJ8
jRvLbMMNuLbwreiy8A0qK/Q1SFreX3yX5vLX/rzncVmiBKhNHJYTwXL5610D2hK4owWpxc5BqYJf
NN507Ii7igV2K72QlFWHQYA2LbQ2HZycmOWUPN0MbEnsYcr4/bfwJ08tv45r8kLy3rPr//rr6NAT
c9OFlBqJnG4GOOeHIDWA7jHZ/Cq9yTn//np/cn9ZQjlIeKZtu7b5ae3mHWQPKcmSqscZIYAQiAY5
LsaBuZ6ChD7h37wcm5IJVUK6PFXg4j99212ueqtrmbtgkchfYhRPZCNWw3cXtc1f1KSfqnwWGGis
1Es2cSGKt/HzpYIG2N+SP+zQazhiea7RlsaA8bsX5mthcE6zbpxmOGB0YA+MflEB/q0P+4ff4FNR
Y/fg2erSor1gdxybGjfTNOLCCDhTK8VfPMifbiQXW/BzjhKSddX2P78+dmxPhLVwqCnJcSRpbKha
c+NWw/Ctdrvp4/efzLKs5UH893vD/msp4XEmXc6mtuC88euD2lrGjHmDaTvhtlN8aRKUQseqmgKx
mnw6fCn/mrZB4QBFh11STPvZHKIvCrjReJ3yHHexYxBUakFzwlIr5MaaZfZet4AqVyIbkfjOzaBK
wEGqdw+2n08J+Tq1LW9Mu5zEhZ5Z1B3ayGbY0U0OQKVRDGjanSJvsgPqyoKUY5ky7wybRqgHJoTa
3ga4wbCLNrg0164joNai+fbt6BjzB9SxIuy7PQ4kTMkjY6rM23UEBOuNdEaFbbCpBhzeOmu/kc9H
ptZipFSVoktmiKbB2V6aVb3qYdea2xJaC8QNow+xXWDwJTzA6Ud0hU6JIx/cjY1mDZKZtSN6LAJz
g1sx3BHCPfrrtO+LveiD5KOv5jzepMZAajSYlch47NlGxXGw/GQ+8j0Qn4FrWj2lcTgM67TVqr7A
tIx91GqF7e8bLxZ6mdLR0zQKU4B6ySHrr2HXNJCz/dpO7v2hIRLas2PBENBoxgHo0Vja+c0QtACd
RmxJ3kdWWT42ZRFwjDUhguque2FVzv0DBuCU8zN22hqkbRK0z1khIC6nYC7IvJgnAt23yhuQhhSu
r/ptzX/iBi/KDPoF2UVgLoHn1Ig+nCSt3kXvqqcyxYJEfSUINsNoLZ+S2qByncexGU/4vRfmRe7A
ssLv0wc75RrLf9NExDeYFsAJmsm2mVWVBSq4gnTgfI8elPcd9SW5R2VNBvkZYXdvneTgivDgWU7I
4CBxy/FNTeAkccylfWrdCBzhMOWjokZoVjpOd1RDH9yU8VyGGwaDukCcnQB98CZlM7QHUoaRitkw
U0PDuw6JRmc6jnf+dZgy+Zr7hIgYuJNS8b2hO/2kAhRq4JK84QPe/vK5SAMQ68pxzRrWgUcIPKgU
2tg9mSfNZPrnYqBptBKzqr80pPzMdyhDwZ2aeSXusVv5ELumoB42pZzGcms4fdoioczAY6naxHzA
QGxkdlo0DtzLxBVHfw4C9HHk4XU7Lya7D/1OrYHpm3L4wEPG1ykzwKZXopGgdkVhVgrZFs1V/IBV
2uW7soqq7Ahg21loxQ5ao5yJApL5Luzb3FsHA0+3tRdIOsnkdVPRbQkBLud7lp4CSI1IkJaW4i2w
kuQmTGSMMHQZbFH12hMwjil8iKMi+TFWpU42olxyEqN5Urs6tHJ5bmfNmMvlPn5L/RlOVzS0jE8I
R52Z49ZIAHRWWrddk80bVFqEUrgoUi5lwb1aZYZAW9INSUWAFuMI+kCtV//o4MdY58joiLZQoJRs
WrlmhYvAcfW24zUBK6YZZpDom5TJObAMPX8lc444jsolCX6duQ1fQDEmWEMmcoTAkpto4eCZ9h0h
O3Ew+0BFLBNEhMl7swZBg9k0qkFz7iZqFcHwLoCC2Ia8pmR98DatUjMd1RbHkkb1O+jqqY6ZfAGa
0k60MYTdv+ZOKfcTg7Vj3tf6mom58ToTEWVsjQa4RuhNiKo0/DUfUkEHGTwlWM/ZGzAb9qqosWha
fQ4lJHN91L9WBgoE+40CrC86XT06/KzluOxb1rHkvvwoUsaf2LFiY0ANm41vUUrOwy634SMcQ69J
hvXINe0UP1s0EcKJRZaZeKKhkbA92xB9yCQCJgQ+4ttcKXFLI8WDITE5k76HM2urBz1bWb4JzUgy
jwH45h+Rv6hst9SioIunCZdoE4ixAY9SkU9iY8l7aX3oabt6nGCjeNXoNCjNgQ+cQ1RJ7xP2j3oj
4orWJir58BFhc/4tMjSioFkTmAPVqrVusfI2w6G0jaAnOIfxwWpwDHGUSR+WSNc8vsqeweHtbODu
vZIkTPWHMRr6cu9WCvhK4SN6S9kDDmgZYSChm0fwwOqaJk9lzPx2zXPVKlQXeLUPswsTbj8w+NjD
tzehFswxKnlzMPIOQWrXuSdiMiJ0QwkSvi5S3XHqCMheNVkikpOMLcM6goc2cAeHEoFVCes7fjHB
pFk30dAsstqq/CD1En7BTKMWLpyDHJVo9Rw7fdU+urqZux+2RRoX23gvn8fAI4Yp45fJgYS3KrCJ
yQGStQUViLIFL0odXjtW68c35hi56pjTYcqOne+PSHcM11go3YEMm6ONc8raVoHZltsGS8xwneeT
W12ilv15U43sGSj3FuW/HlyeFofmrHkdD2GSk4eBHaU5h+xPQFEMz2Mah4G8LJhDVt17Wk/GDWcX
b0HSwk1HHR8/NanO7vGO2XdVZdRWftVGPAto5fIuma+mPJRmhXBHm9UpdirXuJ4tOOkI9ESBhrKM
u3qvmppNXQacrTAIdiq8hb0F9HWVgwzATxemfrpWfpdAzE6H1LyrVeCHhyqMvOCeIEZglwjaiy94
JquBYj7MGdDNYojvcTuV10klxX0Uu90HalKBz3BKBjU886NxSaftvOlNVYXV//BCErQJTOlgpKQl
S8aeCR+5jSRiKxKke4Wdr1BWxBE+BLeTuhkP++DGFhGkSVl4GBFko4+GnGcXTW8DNazWnbKvYQQK
g3QqpQD9d8nEfLBoxUs+SFlt4eqwWPlUseULBlk5nzHO5XCQh7hDKnfVzsKq4Y9B8Ey3wmk8XM7g
mhlgob/uNs3CHSjHpreva9nn0Y1w/Nl/zCUpeVA7+nGHKtUodmPlj/pp6ups4U75fYsCx7kuWZOQ
Uk8fVmQhXh7TdN35LSEcKrptDHzgdNq2fQT8phqb5MpJsquAOmhVmSUvphWLVQMeNcmip9FRh1Ja
B+rjcNeUAlu/dcC6LLDOeOfIJj+UQSMBq02tVlEXkHWIH4ks6K0SBm+mHWHmrcnpIwWKmD/CNker
uThO/2TMCW7iRr3kgpi/BDeUNpFbs4Tt4SBdl0b44Wb+sAkS+g91Md0PJWFcALLeRkSEEExQvIH6
2KHTYfkKjVPTUD02ARu38JBuQi9DIsu+L8I9crGLIu3S1shmtE/JbOLG0neDWzzPU3+y7ApLeFnf
+33Y7ktPn7E7PZNUtoT1phc6j09uG9wWuVXvOhm86z58hBjRrOVov9hiQm3aGQfR1x+2nd27c3xT
hTlp1fEuz5Er4476Dg/9FaFhvYGYmwCZN489YxPLKXYkiSGxgBtcLwG5Zr2OOwhahUPiwTRE3B1U
D/bQvM+G+MojgsuFtMfNjHKVpM2eUIay704YkR/ChqBiNyk/VFweMarMOz+IzGUBRTbkL3jFyHhr
S/NdNeamX7LQ2rD8Edbes1v5F3qO/G+wATchYW2r1uxR6GpwjkMOyZz6DKkjGTK8IDaT8METezPI
37N+3JM+sO2tGiD9+KYZWrCyXgyMAcnI08HCSfYdoACyAToqpgRpFfPlF7KpLMSbJioLutVwGB2x
wK71A3aNJfjH+kby5M2Qh+4+hep4FVhEsGbBBWMCymDecxJPVK23nAfWkzBRy2QhS8uIp0bKBJ4R
lcjTlBUhruwAA+SVikCkUmFTlK2s3JmwywI4qLr4OHpo0hZjQPVeITdmY6e0MJta7z1l3Ka1FwMq
KdpNBFJiNbAHcBglHCKKxgONYnD31sEMmnNQtrsq4VwjUXT16hqs9GViIA7rfkc9squMsYGS1T8O
jrqVcX5XDDPhrWrkb8J+WjnnUbtHZE87Dp9kd1k3ULwWKTpwVR7i6xxpykhwHWyYNzObT4bpEbEe
/qA1jd8gu5TV/NgYxR1n9BsY2WuNzLwmAQDzBMi59G5YiAyzdwZQwABc0lo2W39ehVHCSIRo4sZq
TxnBTDW7VGiprdbWo13W58FjzK6BP/fyIgsCfOYgPppQnYeS18NjEfWHEZYunes1tKXNhDUZq+N2
FjhtODWQksPO0CaaRBJcLiR2fqnFcMCzsWuhibRu+dQ3wU0aoNaj0kJTkBQveAPvs77DkoogznDH
UwDGNDbdDe2YRee5ryzzktvOg2jVdW3Up6GkWknla5b4l2bW+76td3WR7ofBPMm82duYra8skdwU
oXXEWrb35mkXYqRAlbPpm/EaIuZpIsMIeQmggi4/FANyTFGBBiB0qQzd+KrN0bMO3gG6NEyWZusG
8Ylx8lUpyUUorXWJIR7/lA7XAI+OVj08FFbxbNkmutfgJbIMkiem9ZipV8JETxSdOJhE8C5hA4dk
R0dliSYwOw+CcB/hbUkf2M9BeMK1OKytvrgDcgHQulFHn7NNOM07JjEHrytPJCKzRsJZXtEDLFin
w6Nwpw8oCbdW36FimUkGQBb2lcr1llI1Aprh3CYGLKA2d65r0z94dlOTERzeexGNnlZfL1l8wNR5
/VcKYdwVGXsg/mhCbhobDU2fZ+dkQAfBIewsSsD0aXg0M7Igy9Q4DW24bSci/8YWLROQm2KTN/F9
38p6S9vvPGJIDxlTQ5yR7rYOq21mIjyNF2I3hf9Bu8XBUKxgBQlIq1HWkv2kuYii9IFpmhrRsXiC
xkTGRwwoP/OJpyhtEYNrZycimM9B4mug8n/BabRjUUPGmBbphrMDy54/6K9Qgwae5JFQKf0Yzu78
lIqUpDlop5gCXrMwvscwCb0H+daq4FB3Xc9Ose85mz8Wc5cegTCXL5XvTmezs3ddzz3KjDaf2jV5
T8rby6Vj8gqqHQxI1piG9yVMjTgkf6NU+X2l4mk4xjzFI99so/tnhqdgPFcmiQjZjygerfGbZxll
gFiIw9W3ojNqciI6U0sA1nHgv3pe2RLp5HjjxgA8KPdNH4avobngbdywastdSN4c0ELBnI5zSWc7
77AoUwtDQm5W596wgpTw3ERHtyZ8kGQdkk2KwyUmoW2lksJbji6BfnVEkV9KHtlq38oAfs0EHaiG
u8UXde1z2s83dAGpB/OossmZUwP2lMmkm4WrYEYnC1vUpXgn3S/H1yjKJ9PMyKM19XK8UdLT0ybp
ytH46nptg4Vdkv+G8bbWCYVjPBW3dTAtB7Q8m5+KOWexSeEcQMLxCVw9yNJQx5l0nuSVmXlevthj
SCwswV/Om4d0bJ8nCZYeIBgeQRdAdFd5HSTbuWVBSGJZ32HipsuYRwGYdLchciTwuJOYMcz0uuam
ESOS5yRFgjjoYDbNXkUYibYPZBfVV34mvqSiN78UssHvn2vv0Wva7IBr0n3v/dG64S9o9sj5rPek
bcNrF3zgA+UlJ4J4cfcm0RLQjbX3eex1vh/JAN8nCmR9VNX1OS7z5r0DizitqwED4YIJiKdVbcn0
3Sr7Eswv8izynDmQRTjTjAjBe8BBmF8eYnj3OokZa0kCiD7jqfXXVRQBCGgqpaNt2+fmlwhp2Lke
W4h6dgZJS0tnB0gte9RU9G+NqlD1J+DZ4sM8uiB6BEL2UyjtZQnoucSAFZfHjTsOCh5clZsR0Wmq
+AfnZ6wFsVPfTcw/74LJRS2uel8fMHJiejGGf0J+4paQ9bopr6NCyudG6S9iFnl2pZso/dp7fXll
aotIbyz6Z0rnGDwCs9hL1ntTsJGYvklf6sm1VbnrX6VNjm0UMr/aZHi4Lwkg0hXLixltVR4AHM4N
L0ouI2jqem82GJb8tsNAPojoIQgy4x5/4/ij6iysiIzcxcbiZd5ZLZrNKo3Np9Zpv00ugV9FCY4/
O9YpMV5MlK6zBRxF6Vp5eF9D45bZ+HOaR4BZexo0KrrPODbJ9p8uwgKYqHk0g2LDTPmlcfxvZm9b
wGKdTUcVNEbROU7Na6sLD7NEOlsvuMTe+aba+YnR/INM7BlHd++sG0+emxg+0RS+kDNgAwfNjIfU
EOg+DUha/QYb86ZAMwNcsTp19IlodO41ioEtmwo8+8L9qlQINdHIHhw3fw4qh7fAQ4qk8cuBd95o
wN80MqBfhcVgrNzJTMBbyuqalAzWWKcwT3SXD2i9b1VFLFuW71OIkEajrpVR7p06fXE6l6NbUp9s
8s5ISTSRavrjg9uUxlU74kXUZcsNQ4WIz7X5gREepXX+PQnHU5rUL1GQ3EbLZjwXnXVVLDkj9VRu
XSt/9gJjj0YYyWQaXElXP0vi1MU8nq152uaVDakxqb7PeZqtyzwmzNxtV+4AFTPkkVvFfXWHsR3n
Y4EZyvsRhu12JGd8Mpa8g4hMiiFNwc4QsNY5pn4L5zIj8wg2ZRW1UK2QEKwqMKJIEjZzNjZ3foWT
lBE+FmI607VV8bt7DmD4GYy1h7B2tNwHc/iWluRDUEU5eUJ7FXMHxauxcDj9PePRdO25WY3PvxpX
UVZe4rFhemfX+sp1SMzyHLWVUt/rUJ1C37/Aiju7pLQ1NGlFNz3BN7nrRfmA/+eJgfHeFeX3pSXU
ENuF3QyDbwJ9tS3DfSaiY+aoI6C/Z9sPHj0TMw1vy0WU3k3hNmTqxue44jicEvkQGySparjEWAxa
58qkZOwdPwBlrxAqQfjYcaTgQRsh0JFsuy8t7nOKgSoP3HuLl6Zx5vcsJX+TOOt8VJeqTs7SKrYm
Yt+44RjuVfUFCZtPkoZv0YIm/SjsqzfZJN2WxPA79M/LNjLugqBdmCwg8qkoT4Mo3iB0mSsgAveW
Gj/KAMFrYd3WIn9kX3upOUmUOS18O7CeWSagXMmHVOLJ9Rr70jtwzB3zsY36b4HnvSBxRgUVXPm6
cY51sVBhvOSky/qQJkinPYkNLpueaTEQmoW/dpMUFtSOInkSvv+CgYNAhWieD7UPlofFHREzjahd
walLruvI5pRautB8K89TLLc8O41DfQUL56mAa9qTSuRlztZ2zS91ZNFYToERm7F9C5sBtkZIB6VB
VXRpG+PJsJkh0c4m7BWLRQly1V7k3UA/s0i/WhNgg9HN71XG7hzPxlNcB5cuA9SM5xiqdmavh/C7
Gt8aDRuA6ISYAXzUipWrhscs877gT1vDlNrPNsY3kCQzpy8jsi54/RkwfaObuwqid4tzEZzTwwzD
iTXubvTjE4BbtmdULaP/NHYkAtbexuPF6zFb02++Smx669SpIeY3nsGV5QIOr8tzkcRbneaXvAGO
MU3yHMt4P2IgnUW1xSLREkljA8JVFIFeqZ9GSQw4j3tBICc8Mj9yonU62Dc0Lqtr33E/Wo8zmq/i
vT2Um9TBlVDkd9rONwSXnyiknyfK5oIoTUG0V8Jin6c0B42tU33Ti2lSijsB2MPRdLFARck0gzpB
GIUx9qhKHuZhuCFo0CT0rhvB6WPUW16vahr2rj3+yNKHMJ62IriRiXPxx8UaKZ4D2ChNNp2tQV9Y
wu3aWIkp4QSX7A1xGReUwZLd6JAt9QjpEFohnA6dnOsi3CGovx3wXQ633vCix+ksfeTP6V2dN48D
lLYImJZb0IxaAhvZ5x+JYEIrdc9KylicXVtGR3sYTqkIoBB3ZGoHe82py3SJ9emp0zAw4TOHrDbG
hN14O79IH5SHWasEbpjCZTFSbp2pDzXW5QRKWkSTEtxSEJNjQKcJcMN9JDUwge4IJhvjSXljl9k1
LoejIYwvlTMfzaalw7PzwV3KChiqPgxZuM/t9gZygaFPVjdsw3GX+ePZh9I0NqS8z/a6dGBUUH0Z
0XNETPAcYXD2i4PjTRuY0yBwUMA6u3yJVY6mfW/SF4k6eAD6ZmTGNhn4PjycvIVxwr100VmFqZ0I
xbRZc3rZRVSJcIogUXM+NuzrxDZZDXE5Et6uO3tTEeWM/5ktfTiiB8D6TqWteVyiBSAsNQHHEA6w
ONosANBCrXM+1cSgbtiIeHhMY97aY3uDLp0xa3rXNQYAaU1ItkXcruqMfjvR0Lrr69Q+Nio4itn/
YvfF2RF004K8k7sF4iRolKfkmNQWI7vOjcUuDzlEaFL01q4mEDXPzFvs2V9kTN3OuVsujHb2Vs3t
bmZ7G9Fae81tLz92qfUksqnbcqjIj1mPLQkbWb4tk7wUV8kw1c5qRg23M8t4jK4axKTHtMrqmc28
Gm5dMcKsS8bSb06iHYJTF2GyXuPSSd7M2RJqzZQH5NIQmWTHyCjUx5nh4p3Dw7QlhZLWu6Y5Bbe4
sv1DEyYwMqXpFRNdzRJ0eOY1QOikw3wEF4GB8bC0O3IACGZ8aBAn7T1jwIaA/2EGxFfNBzZ/uU7T
2gBdwSxOFdS7WdJqeqL6Zs6aJx9wy03bldFdW3uERNZjfh/iPQQ2nWvqhDieLrZPFuTcSn/DSKpe
orNDaoelVVphOk8IxX1B2LmngjHldZUqHRxb37WMG8vEPL2JJ1qlz2K22GoqRlKkIM5EXRV7Ttvp
9MAiDDdMkEqr1rbIIeTP5JRK5teTyRswmpx37n0ZVHJDPh5QV/r7TPGDLNv2nCZWUYRxHGViKm7S
MZngOpf8kKGLrXax16e3s48/Y6iD9h58s+yuHHoszJ05wn/n7TcvZS1dzPCzfJ3tBoNMNvnTqbbh
AvZEM71yjfxVR2K+2CQNgiEtObI61G01TFaqwb7V895NxqInBik0Dj1NB8AqgQP/Kx3ds9RRdjPz
BDwyFYUAZJTzya6M9jukGv0NRO3MCKLw5EPiLqfdyMR6iXEvheW1LC1kcdukvIQuxSOj4FuwqbxS
VTLGb9mA4dAVVbE3XMt2Vj0t2u9h59FRn11/q5OEMNd5oOHmMCZZmlI6PzIQqXZCt/l+8OvsJtfW
/KijMN06RrEoH/sfsR2+tqN567Vs9JbD6daIVbKOFiObNgNyIBsv2CLQiI60Dj38en1KhyoBT4ti
beNYhrpKW/MbbhzGWyk5EnQkvwY5rx4ABjx7QEI2TkcUl19gI+xGgJF1031DJlXvO4oowlv1eKwC
mLpxu+TcC3AzduQesqZ3WWftL52XFoDJCDUxCwQFQWM3vPMGucoqtDZWHpVK8ybBHwaInnXxnWL7
7gBZN0uQT8IhcWUF3oifKbuRo/nqR9NDhPSaPAJwDLMWp8LP56tQMQQe4vbC3ea9d8MfZp7e+GWf
7Nq8Pla9AlthNNdF6z+OESODaqQUis1hV5qCk7oTPOCPLLfDjF+05vw60zh1OeXYVhIjSpEkIcaQ
kxm3s1GQt4Wze3x1skCtK5FrIks7AzIFlJSgCC9JwwTOaU0Il1jLkTSD/hu84CrCgAQ4fwadLlG2
cOlp5WLsEymxx1XVjPtRuq9KBNPFCdtDlTdPRkRIQqaT7oWSEXxfzvSdSutccU6GPEGVCW1spks1
vo3SeEXpKTdz4n+o0DhnKacVbw7nK7sXCDR89naNiAMEhP9eJFVw8n0IsJwzjZOy8LujAneuIlQN
ZRQTShwQGGGCDw4JU9gmbfUDH995Bi25guhmQy20vo59ROuQo3rglYyQWNKvkn54lFXkAeggF0xq
8ucnB6cUIY9bUVvYz+jrhxo6T2seHbt/EwiwVlmffKOYcTHdEsnn7eA7UAPVzOcd3OnZqE6TZXAa
4cQyqPyBhtLF7EFrmxlofBWPu7lPbzqzntZI2oALzvRfkm4C/0KzQdbDV5zaD1mFMRlaZTDN0DEQ
L/VXYWFZh9SBf5qSxIl/IQzwlU/2c6yZTBRTyXFU6beO5sRN0aT+l2wc+h0GwOoqIUIFWkMO/V0w
mt9E2oE9mOuYIs8rR/rQtf8FLZ+z8+NwXgsG1IxWge3Qh9BFcGAOl26tHga7HU8kHnRT3z7IPoAP
sQAKIRxAEB5AbCHjYSPvLe+BiV797KncubNUROQZa+0Vg0P/3fYmc4e6ktCp3FHJE5Q+nNoAdaZx
Ra8LPGgRRxUHHKfnxJZbZskdwVlbXpXC754qlXpHz8+Gl1gZ9oSb0nBIcXJayLSI+qDRg8LXlAch
xYDWdnUSsczPUIvSt8iCVrLNosmAeFJJepHktsl1SW+XEw9pvIV7AlLVVmcsIsUps2dNGz8B0OCV
RvJOeKZ5AMQRbuhspc8GvWLKWDZRTo0eal2osXyfdbTEomT2nvASdz+nKv9O583fO4XCaMcmFVzX
dPLXnQuhhmxsF2YyRAxm9AEtu8KPyRfOYnrWhOW461G1xTUrNyDcuUUkRGDYErlR5zDwMJgcm1zU
kMmA4ldMYWh6F8G1FecuzkKrNSCyR9lHUrnBKS8H8oBorZ8F4/Qbo2us99gd6OVBYpkoTHYVQgNE
IT5PccITvDyPmdzhQOBA3IPPVF3pbVPQYucBDyPevqCH+jv4l4pH+H2aB/dLYc8cxoKBTy+yRt4k
/0XZme1GrlxZ9Fcafqeb8wB0+4FTzkopNZSkF0JTcZ5nfn0vXrsbV6qLUtswDBeqJGaSjIgTJ/Ze
G4bGe8v0QrWqi+9s7OHnt3ITEIG3MvxNotUcxGRYMGkOANUMSe8UwC2XqZz/NCtFeQdRhXWebSkL
BsUm+0zyz+jjOHG+sOGoZunSprK8zScOz2CAsKXhJOhpXZxSpyJlGt6HkBgVbms9b+igqv0hACS4
M5QJb9KtrCfmJPmJUsJQovk9HmsKVd3WuUu7HEo9pJ8phG8xkxOOd8YQ5p0J2r0j5SVqbmuloU86
LwZYoRGp3ZXcKrx+2pLmfhcP2VHGvH+ekJI/W5DwQxoxlnCpOXB7bosBz3gzKebdrFTtewhSlKNa
cEJ/WHSsj7xr6PelLUPQrxh8bDKHpL8VVaV9CqAuxMRuJNFpEAyyrqrColeSVlV4oKpKkOPVmXbu
KHBVUDxth6HcHHPm9KpWXwvZbK+bYbXDCyXH8V4sNgBw8GbXgl/KSUvrd6Fbtq6EHDVg4eAAtVhK
pm81NDnAVAdQWPSUNfqGaRGTNq6P/KjSTXP2qghJk19IZLG0D21SW+spQd1xr5RtmnuZppSVD+A+
bC6LuVJ9rFlTxr2Yln3uiwOO9kOSMVAdrlOyVyzbODqr6ji3Pytx4KSaHNCYnZEl6RPgRkhZTmXN
OimWE9rVQ6cqCH5sy6xq6kgzZwbwxR6d1rYTMlM/qikH2C5nx1N6m6Vi05AdITTommRtSd7LpGO5
4KCyiva5HuOS2Q2dmU5uujTR2yzAGcFrlOeqG9bLEG3lSpR2wxjFjEymMfJfTKvF510bBsfdACbC
izJxAr9vIlBm27kdGuLB1UHo90j1VGDPLeGVW0U369SZ+plWyFI3lIqYZUk3kusoAogiIW2h5xl1
SrelC0s8+BDHEtGpVR72nH1boeA1fZr3ldfG6CTY1NEnaq4CfbSCDZpBNXPKUdY/0nAag11iUkBt
tKaEjJ3SVLwlGDoWT1kc0MBUdEBC6CxEdIwcuBXAjmQ+QgrJXHweqiyv9rlIJO2ZDxZJ39ghPrsT
0OuqomFxW1RR0uj74gr95E6ounysR1kmWkGeovbKGAPKr3pImvSbC33WXa8XklYVv8gI1yzZ/Oq7
EJaCpmVHJmcUjfc0Vx8jYMCtQcxvi+YRCnDU2YVpXP9ekfzZPfC/V1W01USA007/IkcOtbyeCT4n
lSxmW+anUmORGDWTzUSYpj7d0MpjGYtNAdL776+83rhPQmi+r6JbIs4ulNDKVz9SS6MghLWDonPK
xVMry+1OITtvI4whHnappbjMBP2s6rnlxotWer+//F99cV3DCYKnzeLgUfn8XMMxK2F3ZeDXu7kU
XC0r0yetgdeznWhitQSNTIBkICart//uhWVsrPg0MAhYsrq6oP9sd8nyNIY1Y1DSWxGTL6yIXvFK
JszkfprmkeAYE7iTA8bG0u9+f+nPJon1Ya+X1rnXOIZFsOyfLz0vZF6asRW6tZJNN9oMvdUvRaQd
dky/9ypsQGT8/oq/jh4Zc6KJT0SRVnPtlyumg4Kmy5oit5q0hR70LAEiG5QRxdnvL/TrV8Oto2Af
0nEJcm+/+DHmaaxKNN2wwdUBSOFYCZrApkCBaLO0VfpDSAF/7n9/zV9fIU1RyJ/DmIXr7BePjxnk
ajo1UsbLMyuXPmofGLozCvFkpHtUs4TFevHNNX+dJTRFXY18uE7W2eiLO8OEOCumgBBcBMMr0k8h
1bQiHVDLSLQYiOHccqAVHSy0sss3A/avL43FiIkQK7a+OoL+5NMKmCeNXuLS0pjpNxjw6Hiht3Cz
eiZCyAoWu2tRlaiRrm1/f6PXSejzVIHxBbGEonF+buCE+XzlpWlmNTLVDLgTlGMCJyyPUq2k3dcq
30wLf3Upk+nQ1PHVrzbXz5diPyQzOKLclTgP5vg/n8s7Wl4tVB2h9X//taRfvCAYehiVzAYaQxIX
+OeLoR/O4ziD1SImk35s9Fo6IKEhoE3vxL0WTeKtmWBX6xc59rq20t8mxMwQu5Pum0f7h3/oyx1W
cS4rpF4b2NC1L5NSlfeQj5Ykd626TpUdS1QTbeZeIumF3Z5C6HZXDE9inRCOA3NVp4FXVFZkbSOK
psnuKikfz4hfc5iqcmOWPjK3aNjlbGme5SFblvdlrHIObYZEHqGpjVFwlHu97H3SpymzFTD7nLQA
DCdIqjeVbya+v3iqqimbIi17pr9fLIbJMHdxo0LQniwLRqIp9ZnExjs3n0PEmt8s5L9cTJOBUhiS
JDExWMrXIdpwRKNUKDddFYgaUdqhfsgqmtB0No1vvtcv0yuXMnUEugoTO5PRl1mPtg45rIlEeLxY
SZfZSNPnHsD2N+/pX30hi/lm9dYx0ylflkpxFRTWS8PLURojFhcjI5MHmjiw2DHInn4/KNZ3/tOb
yPwmUg8wCFmWza8TeS51Cl64uQLuQxgAvNgJV6OmjalxkKOmlXZim+fZze8vKq9f4c9XtUR0ryLu
UHWd0Olmfx6JHaoFpSTi2OUocIPl4Iw9bkZeAI4BpA4TrRrdNilVYIamlLb6ZgqbHf2V25YYeo6U
6dWQ+WKAfioPwwSKDlLqQzSpj3hYDtpcNnYYKnifq7r6Zuh+fTj4Pmk3g6sAO0A9pX+ZQwrmeVTO
We1asTKUtHcMNJkITUvVX1A7d+7v79Qvl+M4i9IBFgdgBSb8Lzcq1pFNi0vTu1OQCwgD5BoSs8TO
epM01Sx88+Z9fb/ZMMl4gtV1Ll7fvK9Xk424pWPWkyklmdsxDceXqAnCb5aXr68cV+Gxr8OI1YVC
/8tVImhTOWD3wYWFkQDb1PpDjvYsJCZnNxGo+02p8su0v15Po0SB6cp2VPn6rdCkocOkZU8FmE1I
k4c2v55lZX6MRiU/1LKq/RTrWPvZjsF8LRdagumF5K+cWrGVPn7/PP/yw2C9NnVsvIplql8qtIhq
u5AoSGle6wYgM2QSxQzdjd5IV8mY9Avw/3p8jTz6GJX6XTu087//TnHfFUNiT8kt+boHMTQCevFh
jG4RSbJnKGPiq2pZO2XR9d/MzX/xQtECZ83FRbuW4F++bS90Fc6Pjm+rc3xviMb8XGOeePvmpq7z
7qfphCe8knn0dWjqADM+TydaqLZDlFXY2FWOPqMqQTtdaQRe6KHMyp5btaunbflIC4WGgKADGo4I
m/jmU6zv7ZdPAZGECYI1D0/v1y8roCo0mqQeXUikGueBUchRjjUggibumLYR2fa9HgWvihaXR27Y
vjSqV3o4tD7Jqrd//2m+FMtrycraix/WXOd3fQUv/bl6XAyyOoHKkehpqc0x7efkQE4i5UUcEEGY
mbTQeN+9319U/jJd/euqbDJFFkoG25fZsSx1NB2Ktto2cz8SCX9Qx6uiTC66mr4k9fxgLOnPjrjZ
VjB5WBrHm+QvmyrNn2iG+hFYJJfnbqUkx1hLrpU8fDWpXmzMZ2dD5JRDnooXYZz2Yid/syat78if
nt4fH10BKqOJ3DdT/LrqqougL5AsJlcRUDapVmCs0U7xPjTudTrekDLRbeYzquy0LYRvpsRf7hul
L21VyxBJWWNL9WXJFwy1Rc8amnBIl+XUVX3wMnIofUnkZTr//hl9nYFgdVjrJMhqT4FPzfTlGfVx
hY8IzTHKNVw3OFVrjk4FlBx4LATaToOpusTbk0MatcEbSfXiXbMQmwWtZPnms3yZHv74KDpTM4QI
URYl/cv0IEpFYYgjkjWLdv4pwInncp/ib3ouX9YbNk+UUmzG8Z1DYYJt83koiAHhoag+F3cIU/ml
ob++QTMTuxWnS0SUWFgrf3+Lv75KqsiDZGalYSjx/60vT9PkyLmoSGRyYaMQjYcGmDOWSvOsco49
+JLPRP5tRMV6krX+m6nw63ddLw1KiyaLzoXpcX3+rqFVFX0tkwopR530VC4T4FQtAIlq0eR2zUAN
/4nD+M9PSLT2H//Fn9/Kam6gjnVf/viPc/VR3HbNx0d3eqn+a/3R//un//j8R37yX7/ZfelePv3B
+wNid9N/NPPlg9iy7o9rhh/l+i//v3/5Hx//HxQerKE/PdD19//r565e8o///tttVg4v6YqG+udv
Wwlzf/zIP0l4svx3DdacZVKZ0dGSV9TV+NF2/CP97yzogIXotCnr4s77XpRNF/3331Tr7xCrJIY5
bwQduL/9B/Fkf/yF8XcDqIXIZCcr6wpp/jsYvLUO/TSPMY4o4ETWQJXGjClhS/78BlRLaCxDUw2O
nHJ00ARNsQuJqIelq19VkniHB9gipEAe9+hNHSPP5KscaGk4GISfdtjxsXH6mQkhkqOafAuO8g4s
r34c++GxmevYK/WFOPNpMbe9ULCMhCiMWnCzEWLjQyFUpiMWsezSaS/PxHIhmRgky/sjIcJceO+7
Lr6T0mUikduSvQxIGufbsblTalSGZESUO5+UX3NH9M4xQ+OqN/N40AT8V4ghR6eoyespZoUT9Eng
5/Ueb6E8E92YjreGeLXktbiJAdC71QCZmIxVVpB9PlsfHQdEpGrSZu+kS9aOWEkaDGWxmR7mpUKj
GT6kQXGjZslDiMxqE2dq4KBIxoQYchpCQNcySabbyNJMoCIKFC3tAqdjFSs7mZgxM8hOcVUfw1Cr
UfvNESB+zNeTIN1qBpEtafcUJv17Js4/MVK+9QpZnRghOKDbskT6Y16e5KzDSpwfsmg61FZ5z6lb
bcNMfyD74b5qjR0toTelQzA8kwqcZZ3mzc0UOlXqDyLF6wz+PMZSbyfTYxDHlybDK16HxJ2E9Rtu
8Qtw9kqVrpqaPIl4ihXasWhypGDwAons7Wn29cgiCSW9mGp/ltX5vi9Cf6we6AI1CDGC82CWd41u
4qUwnpIZo6BWw4QmQ8vDI114Pf51Wy+E5zRYIKfn1W0VQ99V6J6VOOMdnNMf+HL1U43tWhqi2zTK
LJ8k2Ni2Jty8pi5AcM0F7Fj6jOCj77Boy6qbB0RYkpDiIPjQNwjBQZrzXMdaF7fyGj0RchjsRj1c
ggYqHIRt2q5CfwfRontQm+5pIdjF0Bpk2dItBjbsduhJxCbjZLMjp0ieNXuG/WAHLeHv6HEwquSH
tMAeHIZWAcBrAjWjTo3dSCHpaxbyQ0QQ91lNwlCidbEPQOMtgGi8D2t6gRks2Sik8BT66rEE1TaP
pgcYyFFHDs9CGAiuEqNa1wu+CDIgwrUbJ9Diw2xahKsGHCnnLfjWWjrFQkZiW0q4NJqWo5ploj2K
AXFD2NpsDi2fzcSAXCDMkduT6FogG1nNeoMdy/olaCRPagITkV8HZh2VdT6H1SbOGwI8zfBMzc/n
DzXssGGc+0DgkYaIO30Zgz2muI/I0G/AHKCWaaN3s0TLPCbNmT4dR55GxrGnhKa6QVqopOpjW3GI
LqDZG2pwHKR88kJEhD6dlGryE7WXHJ1/4omkimqxhVhSDy0vEQVOlrvqqQZ2h0qq3maxVJH42Ptt
CNFByESddwcTdDTdk1bzPliV6KBMJS3RxHXDU7vmH/JM0uDFNFB2pAH6rZnDrrnFdj/KL0WEO4+h
ALZ+ys7YgRtbEZSIc05jC01Y3jCVp6ghfhChhVqMw0M5f5wmGMXA1LRVvct0KrRbdGXTNjSSlO/x
2hti7/ZJPoJHN144SCWqKxpTgiCjNUdvTWnm+/RJdJkzPDWxsKBAautpI1VEXKbKwFwmZ9nGzMjR
88EEjF4XpatO+1paBhGMxnBWlsmEpN0RhGNA4I5BZZtWpx/aVN1SoqYnw9C9Salrx2pOtd7jGGIS
xSi0l+NIo1wtbpMQ41/SMwvI3P6YYqfreWXrlWOidyGwGF4lCOG63ZoRoGZiss1yyDzqpM7meV7h
LMIsPHMqJKH7mBAQkH7YYupkCknMwrzCl1AI43wkQe4qHZ9FwACceKh21VkkERjpTS7FiCUDHlEQ
qXifFfOSzhzp1q2Z4uOwhv2sCL0bKD3GeFHcg7uo9gMXq8OGOAokPCHB5qoYPyUwXGzDulmWEsV6
tiU90dpWWvqmLCpeNMZkLEcq4tiWjC4CF2gyESuSF8N1cGOFF6AdATFBzOZKlLi1MewFs/nRNo2b
qNJx6jLBbXtCLkPUZQi0CN/N5ivs+9fkIQV+iGHINghURJeRBr6yVaTVkinZJusrZ7tsHUwoMMyf
mSbWTtOkV0kwKhib5TP+wSOhyDDhRdVrVLqVerk0V1VVMXpmBNYV6TuDAJ+f/6xG0F1plGQF5HDa
RfOUqOM7h/059iCyFQlfk/jtKEEIs4nC6GyW+W5Z+tbGDC1v0PvtNMJTNtokvRPVSR76SPCwlPEu
FSTTuKIRMfFHtey3fbIhkPIcJ0HvobpE9D+krMKI0/NeJH4zTHuWOaJDGnN6jfj+hLAu7hSOCpPG
4JNdI3pEprx1We/JICLdBlV4AeLJkWTRmzqAo9DIwOYvRbZVq/iuJR4bigiQCyQ+HGsTldfpVWZH
sfpRRMZgozbRye3UnMpoXpYlW3xyJDdpqL+EnaT7Ro6ev0NSF3CY71TVsBkUQSRPVUw3uU6KS8Mm
dygBqGtNCJHGQHSkzLAfWrM+NOMPwgbUm8W8Z6q1bIQQupMNVkYZwlilVRJ5Etl1DgbEhnbR6Ogp
s3Ebj0iPKaxt1aKyzgJ82lgq3BgwhGMBBiQePWVfSGkGEgkgz9QtP+U5Owmtx0Iro/w2LFvrmIQS
InOmuEZn0vQ6InlMeF0jYXOpQrZeNXaKNiZWpbIAvYFqsE1ppjNWRuTrdIieRLm2J1G6a5L2PZYD
jkmwLOIIiB3ybpsrY5juAj1hu9GEELZWKpwOwB6eFFl07/1kEuWdD4iAmvi1y8Tncphz0tKq9jpe
CLcI0PS2iJ/FtnrrYw0E6EqkKbrxFT9S4pCFl/gRI78Rp3dUXhaqSmk+55rGq9sNZNmEBu6BKID2
XpFSmIG7z6aUAbRw1snZK5KPHDkU7HDVXJNQ+mo8JV0Zk5+EJqgIr4TVTlfJiJTcpmyKQxRq50qb
cEDwmgj5PJ6qxPiRWXOzIzkw4ptZgo0bC/UM4ZVSfw165yWFH+M+zFaecGtnd5F1DzZ/sq2k7tmw
mvdhwKOJzgFIbcgUERPkpC2ttMnj5FWOZUQ81hr4VgidG0gM6mXdK2tjC1ZWDnpHUFY3SkjDptYF
W4vGN7o7JBDJBhol7Sd4CljCUDp09R67ae4IOZKwuF3wFtQtSxryVCutN2nMGqVYWAuNFRKBtlc3
biB2IdJhvbE0suvS1GtD3W6Ql2NWNW5UnUrPbF9bhh8m4GBgDD8E1mUmbEZSnifzR4ZvSEVrxE+L
GD2i57q/69QTceJVftK0c5ldvybqa5K9mNHj2FwvORp3pg2iRDvJKViRuoqCDv2LWr+AjoH2tNgA
AqrwoUI9KOnemL3X8m6Uzljlc2hLuS+hFx1SgghMdwI0XCzHqR8PYsaLgweiJDtSxIKMW/F6icyN
oNR+GdaYOy5YQ+1OXHZlpZyyrLlqzXlrjNoON8VmtB6FaqDUukqIT+d3pAj/RZITBvxcLfr7jNiX
jojr8NAWsj0Q+4KBwtdkMiLAIBnJC3FCNrWJi4vKi/XJEcPa1qVnZdhMwcYIX5OeiUt6RgdAeNQN
OYuOTGunLF9N8VRbA869c30BQUBtP133HZks9VmcCaHWS1cNZmBmxG/k98UQOiqZlrDGHVAci/hj
pZw04HN1IbrwpPxuTNwiTDEDCSQydw6ZwNtGvhpxxSX9LklZmdflgVzx/N7oSTuVVM9ERzeO9hhN
jFe/rn6KqKUxKl9Ii/EVvfGsItrih1QpbzJQFPyyQ06uRakl+6yVd0W37GJOqTuKvIiQd5C+5MZI
ToLiUheu44T6Z76tCS50umv1Z7nq6dwAL8YbZ6/2igoYN/Fq3TsOPbAWD335QuhX4egctxt+ZXgd
oTUa9rRdhUsIl4Yp3gdkStRr1adIRxFzgmXzvyxdR6AtwTM6hPhCYjGlStZv2nQPN6Vq0Xx7JTnN
ydG8KR7l2UPtPgqeFZxD6aSn2zmmkCs25eKl4nYQXmB2ROKVaDqmvAdrW7d+shv1Q6phhk+QyLtS
6yHN8wVjNyRgXR44vyYxZqD6pFrphA3bD5LRAIRNlzI6j/NJwaUcG3clGCp0f9wntdiT99VILrKY
gghI4URBgBoQ2Fisc9j0I3/hZcFcP9xr1R1TK3KuKPOBJtTpVmnQaLkDK4Or3wTpPsPdRqlILx9b
AZa9Ij32xBTlSH59czlDIFpC3C1uiIeRZbr16/oddJChfpDVQOhD0pEha1cyIWnnwGAv4YTpLr5Q
P3akVoNZILZ68ZbIa/TLItv0mCZzZOU4Nsf6Rd6bjS3cZtfDmaCS5omJFZJJy4LLCQOpRDAX1vwQ
JzAPeuho2rZunBAhPBsS3DaiI5SkU3rMvNbiM11HukcIJZHShqvekAox1p0NH0ydvMk6ETCBKtkg
EDZB5npoly05MKnmz8munL053WvBPhlACmTuKG0CCWoCUxX7F0wOef02lu/JUwWrblvU5O3aw/Ws
2uo9Gk+luGOMkHiyHVqP1JYCMAmZ2vLRGA+5dStiwuNiIYSqVN7zWtXtayptQAzO5fsaMsLcYd7E
2S10JBRsP0ee17x+qqV9zEAl5vKety7tjirJhcGyTbNbWSII1+ZF7K5xy6FCx5uN+q1mb+Tz/jFE
o+6R96wZ7DzZTX4w2cQgqfkhKK7zIrYJLRH4NMVhXHYG+KscOZVD9noy3ZIxhSWRXVN6u/QQdK7b
kUzLQ6+xIdyks5fz32KjNK511t7i2El128QzamsUOChKffa0neBSwhdoFiVXH9xGuXCw1ShM8E+E
LIkoF7GNsfa/YLvSyBXJgfTszO4ivKUcKOdPaWNT/HW8wbWrXGfTVfiwglveLGtfw7TlBTNcg3zz
wCtRwgUeLi0W6MzcTsJ+NjHhO3r/wjhXOgccAvJjpThLobc0W/Dnc7zTCZuaPAjp6XLCPm+Y5yEl
3RrngFO8dfnFBMyVeDIBKdJxHtwa5EDoVpbN9huQX/VI6yT+ydxRPuRU+I2PnUOS2Mh4YbLjaIUP
CKJGaF2B5BemF55+vAvbI6Er6ObgpWErzGyS6S2QlxKT+9TeaNYGG1Qa+hgC7SX3KTIszUN2XF7x
1Xi2eusT+CnJbq37qyy7P+r9cSyBBR5AAjkVr71wr8CVGRwK16HZk3cvWt6s3cSGH6V+nW065Trn
a4duXuwtkxrNz194cCSMVjAi/NIevfQSTgjNXWH2C0T57ZZoa6pbXfAY/aFwW/GJ5+Bq7lBsCScj
wuDNNtQ12m3EZFEgmN+nyn6xNnPzYJk7hrveHWGz4INPN2VKd9klfgUD7ShcaKw7EU5E3a4T3e6F
6wyU4DSRt/Ugy3cmovJ49qLQ3LUPOOUF2VXSI/Z7XJddtCFbEfML/MOgx93tMEjpQ5BET5snsfaY
ppsnkYyi51rxceemmVdS/5GcuAEfJba2Iroc1GMzCUpgHW6AY5CgxIaGHieA+FR+lKWDsQ1iGbBZ
zFlF4GpbpT3wp4z43DN57Xrh01lrWWNIhsklP8faRsjQuE8prlQ3wuoIsJC1j9h6+hDyodbcgU6A
StPIAYXEvDY+yz91iicScjq3HE55d47OluQ0NLUoeVGEOwwpKolKdNknaOxsDT+33pF5Z8ltgxyT
SGOgE5wkYhkF4PQjNahwFbiAlIBbaXE7055Pg+wa6ZEMQk7x+O6CcJ46b40Cknas3HPrS/q7pmF0
3LStz+3NMRibts+qG90kEb5pX0RXpWxG6ANquWHinbMdqavyDhsRbBD9atZcK8Xj4OXYn53C2hDx
Uwo/6sWrgrMsbiH2LMI+Cg+J+nNod72yzwmF1Pz1kE26KSKvlG6o0Cl23Sp8i9UNw0yYMBcXUI+8
IMetji/Ma1mXO49GMHtwejeRS5CZ0e1FcSuWOFi3AsufcbCC0zi81C23fpdEBDsf2x9JeiwX/t4f
mp1lntMfgXjjdj2D0OvJN99ZyC3Lq3Vbqa9et61FICg8hOnA1xaEE+pppNDNzPS5UZJ7nCGAdTFr
TW8MxYrTU4hRWe7ryZUQ+QpBoD9084AhQbrjXkzNjnw9I7mXZr9sfVlYv5DUeeHwWpI+xejSaaPZ
5NgzW+MlCZW7Mt0F9LcanylXXrkWW1bvcbiXBEB5JzWn3PQHJPDLtm98vD0UNHA5jMZtgE+Dpkp8
LWAiPZU4QTHA+fKy6bSdRvSfZE/GiXzPlkaOei+1zistP3B0ZH1kb6y5xAF3hDzBGmVCZXai/5U7
0zG7owvD7MS4YaFlhFAhSNjcdMspxqtwPlXyhSoWq8ytEB6xeNn0IvpsU2hbKfGn/oce7l4bk82m
M0BPnLya1l9Hl5vA8azcDdpZN4+Vuq2fxfC2new2sfX6Xq18qb2NuHh6XsjD065C2g1MXnROvVnZ
m/qBdgzl2ptUn3Cx6NYV5RW1CUfZLND6uGXgxMMZF4T5gX/arD/A+JXSrj9VvvpMeSIwyAZH7Y88
3mAP8b3RjslyQMAeKqeCzaO8U4WrnF05TU2SmNV9pKoeu8qKllZ4zExb4i6Tfy7dChW+Wp9wOt4R
bf4xUBt1+1nwch36H11p9mPs2uBXe9xRw9pObCMDpvq1hGpmy2bCyytCwF2CCtot8bBR/hx1XsE/
Yz0ZbNT9rJzxC+45XDi42CUJTMNJqd1BcXiPB8h6toXfo9v3xSZPtzjZ4gdVPK0xckR0557RPlLZ
8q/4MPmFFboZHEl0MwWnIocatiXQzFqfd4VFkJ+o7fFKflDpwR4JCRxdXrfmjaJzkuafddxXVJB4
NBgzo7SndMRVD/6Vo5RWPKMi7t1c9iX1jPE3oOE0Ike9K/6oSMz2Er/MeKLw4taXYNdfVMSEhTs+
RI/8Msx1HVG6tv6CHYZKkGS2PLXne/GBxvPeREzFng9XXHCur4y3BWrWJVg9JwQ3unPvZu58n3Pc
wlR7RcnIJqPcVBXhXbI7VVu9PAgNBwPGxE7wAmbTXaSaktfywyHbGQNugn5087L2TJVcayqFIEaE
jjWv8/ouptZq5N0kgLjAfAslsLduFPpdhdQRudpmJ6K2me6v8abswjwgWXmweyIzV1XsrtJ0IpjU
e+ovHISkY7MFtmw4AL1dPSrjbbDs0sXh4Vmqd5lIbnzPHgu8ZRD8T2LIw4QTs6Q+xVNBND1VbQWd
c50xyI+jwGcbDtdneEziS4J70GUjiCOdDzcW65uJ7pAKmztCagP2Mi3Kdko/YUH16oCdibxTyCxM
XQX9ZoZ/3SXKcGrOQ32ybhds/2z4Ai+T8RddjyD1Exm/h4IjcLg1hh8l/UZtkbeG/BOq0EZW48OE
wKLu7xF3+g+K8mZNIMdEJr2ruFi2BNhtVzt5hLi18kb1bM6XBYGRENws7VPD8YQIrMdnep+Cs0Aj
ZaDpR6ph8dMkS7Gie1V3wr7EAFqwZ0sMYuU1zjLCLN+54kTsMVDFVhiOtYm7JGLMYhANjdARsWmY
Xj89EUVKMVc68Gtee+tqHI07jDIHjkMx5lFGnpvsiL+k0z1C4Z1YkW7EIbrBfO6sOLbb+CqoegfH
DSnxy90E4N+QArIOD/DHwGQPO6Qsx7BOzlJj2oPWH7WpuShQjPpkpzFZTzichgBPMJhWWpds/P3y
CtoK6erhdBG71NhBLrfg0+y6eTe2hcJxF8GnNRWltupwmjStPGWaJVuU+5+B1DZ+Nl06S8RKX8NL
zXNy0OmEaZrwaEVPoBILihxLOIohxTZld6NzvsBpR2cngchgKki97rJB20+dvsNspl8R63WqljE9
1ioVzSiLgqMncrUZ4+SnXMFpsyrhRX+3mGurRMYgMsRsm2DIGfH0Xpn5YWj667Jvt0Rb3nczFh1Y
QUAn5meUUIWXFuIhAR+3MPGUfciMUz9nHUczzIVUsXK1q+lf0uZfyx89P0AXlATI5UDStku0CLz3
w+Jz7OTR4NMOi06rUpnTxCnnijOe+GPQUiZNLblP9QySQBKxlsi4L+X8VpfD61D4iQ7q3gBfFCmH
oupPXf+oKfl130+kjpAxL9OZFIda3vSWcS2VrXSlyiJGVcYZIFrB71MD8AhKaLY8nLZ2hbWvIEk6
SyBxvKz3kM4Ctp/gloitLSmiUhxz2qBnHoi1YOgsD6AwEfWEKzi5RS1ssVqbU7GV07cx101X505w
SNb/jMr3qIk1+HtS7GLV5kDXpD3SpvcZWalVF5cOECwC5DVYBcQTkl9PcsqMiw9XOuelo5ONNVYA
SZBwpy+4rEjcsJfMvE9AtDl1gbIxokRSDSpYkHPqRiTMNQTY2lgXY7R2HCLM7K3z3aAaOlVX9AOf
Sk4pwUI/Y/Nlp4UUOM2HfS8nP2CHMF8L2ECTHL2bpXNsAFgcd7gq3mmtSvndQ71IleZqsZ4qRXvL
O9iqasaOjGzf5Iju3CIilmrZqmiBFoRFq4HyLKXaR1ZAZGtou3NoUz2Tu8wSYoUk0QYlw0vut3U1
3AC2jZwe7oeQcegqaNAT1npNkV+1sAMABxqgn6nvUrJKUTqRaZ7Qzy4iPJtFnxBJTK/abHMsuOmD
pJT3sW56I0Yam176ZMOtIQch6tnKBTRY8dk5bdk+mGneOIjLKodmKRaxCLp2y3oOwWgzmg+jyW7B
ahhmwEOeRjPaBYr4KsZUEzMYx6oUdimRs72gYcLngMcvMmGBL5eA39Gl+/AaaqpkF1NKrTFwZiDT
sY2QXtliIh5MbWUwxkvlB910p6U4z+V8fs+ajHDibk3sMGR8XMbshkb+nkJXJIu4zm25jfxhwKpB
4A41QU+PoMDWBTKouw/GxqReDNjJSI/YeEwcCQFwEMObu+mYg6N02y4r/HGcjtr63Y2peV5yQpSb
hLUYT+T/MHcmy3Ej25b9lbKa4xXgcHSDN4kIRM+eFElNYFSH1tE5+q+vBd2qeindtJS9WZllyqhM
SoxAAO7Hz9l77c5nm8sH9cnrnadJ2fs4YLOv8AyLMUt3fdegAPLEbeTPP/qG03uQF+zMTJXdsZQs
f9Mqo3beI5QKBvOHmQXFTbpk6yzqM7gjUeVHFrkfbtqeQPBxsKsQxDYYNalbOYFhJWPakB30HD8D
9/APbXZHRsTAsNw9WYzOQ6khBQWAWE260vtiHO79Yr6DvNcSNUujl407JU7+aD9YafHJKN27ogiS
QzTToolmXtLQTiHEnRMcEHXprPnLDOV3dFTCOzNvnQF1ZTXnt56efiB3TXcdgbS614+YOC+t5+nd
bKXNvjTUm5vSKGCkj7X/UydCmaKSyCdKfSIBeDoZ6G/ykVYTT+HGHQq1w2WBfxyQlt3fR4VswiRZ
+0BeepHrFFPN82sEsNZo1FuUEYxLKBsEn4rKGkhYZEbUY7rdDaAeN26LmYQgumvp5/R3yHbvcmh9
Axy+raopLJJ2E+2afM/Mc++WTIYSJ3lzvHXVtnSzMev2ZZmrQ2ciecewathzxdGexi7YS552x2dV
LQAHYqPZCne8W7B8nv0R3HLn1Od4Lj/pqqItSJuml9U+S9jcpBuHBL3BirfMW99loEHguL2TFZ13
B6xbA0dBtAA200Q8GQEsY4pXwak7oiToU/ucN75e6fWfUD/djbb1nnT9h+Opc2bqozNRDykZDraz
RZaXXWuTSa39isf9sWghARiNU/Co+9lBle+2B22znsrPfU5TEsnGecxwJpd0qFaCf1bXL0nufPuA
0fIZYgJTKuu9TNKYo3nANovXbMo58pd1visHWWwkhVoR054ycw7bbtUczHlwjmTNznawsxoYTqig
IPaAf027N7aQJTTs6osaghfk9ca5b2G9E7lsVpDKI4UR04W6Ssgt+Dw/SE5ou32i66EfBiCDKjv1
wmD+3AuvCpG+0oJzwI2Mqts5vrrrFwOzjZWfJjf4Una44hnewvipcFS1X+cIWizsd87Q2RNzyIdx
jr96eWzsmJ9Yu0bQ2B3Bei6d525Ke/mqkgFKBaYdlRT9yZLxp9bKrZNF4vbGhUm5y/Lpts5gb6jh
LmfDQOjMThov7AGz75DtXH9d/b9thfBJNPSxVDzcYg7voabFIfjEFrwBE760be4t+FeLEDsh+KGY
BeAcVpx2+j7yuH+Jq5k7kNjWMeWcpEhV2fgECO16D051lECYIS1mM0aoXXi+ZnnfiMjkJO9+jkrj
YbDtA9721zheviOpEAxYGFigq/ILvZkbch1WW/12Yczj4n3eFB1Tj6Z4Qj1DiwTLMngz7wO2ndwZ
8UhbbwahUJkbv+O4wdD9ivzy2+hEqBB4J8128BgHmimx8Ojyx03njTWtLgLSFaS6HWTX5yBmLIUE
/wsQpWTj9eVHg7go1Ii0N3rGc46vcac1vVytIkborG5TlLphXc7QlYbyU4Em9Cic9lk2Q7yfjOp2
SYn/M5qvZpnDh1yoFdAMvspWXpLMZVRikTrTWR32BxVcG7a0o1MCKBtH+NMjksGfZ1cwuGTQELmw
JifDJ4teep/YE/9HFBePSzNdvdZHdOIlEBS6emck+gLZsMW936+DXogAA0Gjkk5zweDFduLPRflN
wcMvJnWKm5dEV8nJaJopFEWNMtD45OX0LE1RAp/q2LZbx+m2qGn8Q67YvzKsJ6BL0RMdKxgtMKeI
+6jGEV1JyXCORJr4UHyRvat2Y1oe4zTF82sRHm7aHz7nXmFYaTiRhbqx81UnhfuHEQp+9RHzW5C8
BVZjwOOPv9U2FHE3tk0GiLIPS5p9BOxc5iuuqXi35FRLdhfcR35/TwQIsUXNmwSEHDIY5WQpo1e/
dm+bjngVspy8TfDil7Rb26774jwEfc9JJtWflsQxGB/e+d5Mj1RU4QKJgizjbJ8tRzxg3JFT957L
klcReUfQckzoGwv0qNOEc02/yW5fhklf26p8z1PvbnSTK9Kkb43RhSOgwKK8dCXd2EbSKYmd4RNQ
rHSP+mAzxc2b7VNNLrnoIPO91c6AnoehaUP7Fv1ZTRsOFbozsHUbWQyzTHC6xXCEEqpxtx6XS/Po
Ze1IaIS0SYkhFMXGyL8Sb3jeDXGqk/dxebOyASxAhNirzj8lAHOEeojB1XJuc5j/dxglOt8+Nc66
xVdmsTcg2uItZBycgkkdqFzzUrdU7QEtzmV5Xtrpmk9Bt7NqDs9ZKj9PrgsYRvQMaetLWZFwMNgE
xhA/cTB7+wlazEEtZO5oRa+/T5unedIvtfLOieDI1kmGRUro/comzWN6rJUZSqN+9Se1FSujopoA
KBGX/hDFpnuq/R4LHsOVtvEvTVNEDFrm0KhoBtUTJ+hx5DARpEfhTvbBxncxEBF3O+iAvYo4FWUw
hnHs+QyEoYUzBT3b8wivW6R7JPEDVxo7w06309eu8aIDMuCSuVPAlEbV+uJAyly1TV5oeMt3V+ny
HHkwikthHHFEfyxDHezssSENKzqZ7gAGz4JRFam2RZvHtW6ALh9kAk9znjC5Lm10JXq+uXNd6DCd
3Se0IZL+sokQGnI+m7KLOTWn3PS8S96Vj7JaTo6h61CCADKNsTwSdLuew2+0hXmAl/eB8LDeomGF
jtHXVAqj0W01RIs9x9p9ibfvGic06FAY3Ms+K29GunR+oG7z1NRnsMcIstyRngo8/Q4VrgHI69z0
jNp89ysC7PhcjO14zGb/YlmcQhJIbkfAZpQEy/IUqDHYw0sZ0fTAIKvtCZz7pI+D3QSAVGR3rshr
2AiZF49JwFkrS1LzjCStL17iut/FcsJwmzpLcYTkGg7ECoPdrVcLssRHAu4R2XEOG9DelV5p3Njx
HOxJwgHLlHL+cTQLCvr4o2mj6yTcGUzkkhfIiUVI5NRdhHHmhkH4wcvH+a5e7++GZamtgBCwXjcA
gCkVTUIFXy1hH37+iHIK2j2mHrHl8AgIL78atlxov2bNJiPqaK91CUNRW5/HWuS3tW5+dNH0iEDT
YV1jW8ocNeytOsfZSP7CDo8v2qqmSHkqWayEa/V0nAgQgZOz8c0WzKYG9Kumcz6bwan0IKIOS3Mh
pA677kzCk4/2sPYAnBaFlx/dwf9oIqdnscqiPWFBN80YY3/MACQuFhYzfxmHqyeGY+yWnE8MRUcQ
IibKbEFTpqtO9pB/+Ir2bW6pODR7FKZGsjXMcT5VVXQbOwujSHwUewEfBbERUqiEVc9TyWnMxuJU
reexYZXgzp2NkLX5bEwIH+YxK9EnztQjIrKOakx2FRm1IUSbapfqYNo7dVmGxuwj4C2iegecYgrd
VHrPDu0DCLIkCMjuQ/fpoRmjg9sb7odr044ohfywkSOoFs2YdtPxDiiMutQxsR0xfb6BXOHLAIEI
/UzP/Jr2UgEk8jgEFKUeLd6Bv+FYaIWHc/H5b6n9PE/m8JSW0xGdPlVrgeSF5/iHRxpUq70fAkX6
UXZHU43Z1s66L64RvAZACVAP+zO6avt5aOyvIzLafCwPtSSODUL6mTVSIqtOz1xE9AVNBYbZH59X
YtUBAdbdisA1YyAGXje+tc1chvgwu42SXreNCKLKqVXQGhGG0ebXIQIZZU2M86S9/CBOMAiTbsrp
N1I4VX31A4YzY0oWvX2sTzI1Xon9y6ilVRbGkx8uHa+38aQi5wP9/xD0x64d41Nan21q/63tVnhF
qInbnIZYOtFpWPMGa4Z5xRiD8KR0T1xv2CpeMIj68S6DHMNhqf2qE/7fENj0ObKJAp8U1m2e9etB
xgQxUkrCmJhpm7RAYi3OAeFF23g0goMReRcOyGS72BcPXP8+gAJ/xCaGGnAitySyEmY7upFbb2HK
K1Lg6Diyii5HvsHU2gWdd+fjw7VNBqut5NYKInobZcTt6AD+joojCViZ2We7Qo3VrjCYEARDcQ/m
zd6krfOK0ZfWr+ke/Zkgq4Sd22UuFnU6OqbuB95SLhqpc5uKQE5T9d/d1CxOOoR8mPPyZw4rkb4L
MJDekfalNPmN6iA9+qYz4UEhpsEO4QrY34o6jWY/qOo6yvtr0TT7prcfod1RKY4gUhujPsV+5+yl
4XH3IT0DP7EnAi85dbT2PMaDi983R+dnLplJTpxLKjL5Cr5A8BegM9bAT+MWDcoo6WCMZRNCkmwY
GxLx4U7LuYy/9zpWn9jMDlYz+Zio3VV7aJZHh3MquebOEaQbzcaSU2nmcs9648NgTc9lusQPgT88
8FejErYEjFxDv7Lvx8/kIu0jj0NGvyNMLDrgFyi3ZsGwspiYjfoJRGJq2vJCdGtxqDWLRGemp3Ye
yifC/7AhlPdebXC3I/A0vP4NimTOcD1OwkEyxWsiA36e1K9jQr88R+TIMa6WBCF2bZiN9AuiVqLw
r5HAYRygNoRUyDBha8iYdjoSEnC87+TIouhqjY+k5zY1hzraFLZ8YTmY66XjqEG+ZyMoJv0qQElg
HRylXeQi7BJRSuHgALl307TfDd74mEEM2mBge6wbDupdOl2MWh+QjSNuhVG+x2ZHxIYnjxreZlfN
C4unemw9MIzujHjVmadXT1nzgdGB+WIMpnsjEy5YmrbLwbXVfF2YAgCtwO5hIAYu1KJPhc9UIQkw
vaD/jvY/fU7/LTPXc6X456dN6y8url88XTfp17bS1Y/uH7/r8L1a/VT692/6xR/2/4chbGVG/K+/
+s1+8YMdvrfqo5z/agdb/8D3j5+eL+c/cOqt1nz87D5W8/9rBnP+A6aJC+YAygdWQJaI/2cGc/gz
+L/5fvxZ2LRW/Md/2cGEhwnMw6juWPx5579jBxO/2gE901q9rJaUvC7s0aAefjWDLV6kYPJQhfVk
vAZRIehJuh4JqzXKDL3A2GEj07uin+ubJeiXQ1b4ErVtWd7HlnmyaSziytDpPihcxqFRepRWllxp
dtOZCmp6aetvvTSC5N2O3/Il1ncLRx0qaLcLjcU+/eXC3//Ljvs/yp7Qg5RYv//8nz+9+v/l0v35
hjwTXBddFMeFVPCbu81D8J8ZMd22svY+jEVCBV1/cSi5/aB/80nqoBfg4ejCr7GDQjxco7gar9GS
46jwsiH0i/RIEsY1wzPybFbVfBc1+tolJXsKhNRDbeEi6BbscKJK/Ksdt/7VlaZ/bb6q+tgkLrAV
Nx5vVIplPhIKmHW5/MGx6q1v49e3aQsBX0SIlVjpe7+BRiqGZXJoEcoE9ehcmrox4BZW6lur6bmm
aTcQBpRv21gbl1TZsOhhAm2tILZfaM60d6R7Xu1STTfdlBwt2Hi3jAeSp7iHguksVErCOvZkBN5n
nmp3bg0aFvteqU5FtHAxowh/SNOeekIfaJqYyZfaoT90cgVnyEE5Bul+kXNBho1oqzK/10NsvXeZ
2+/smkDgcYoZg5blrb7NPCLZhzGAV1cY2bGHuBgOohsumnNxPbb5EX63s5O9dFFPI7WHqxS/EcHh
7gtQHytmKX6b8BOwXRbOLWG3/gWGIaPipd8Ku6axb7uvfWrSsRBdZJ94HG+NmSaN0aG3jWaZ00Af
/s8vqaUP/3w/itVG//sHBV0Ct6fw2MV/J8J0UteAgrJqO9md2gP0yq9FTTsWFHwBNfto9gXndZUJ
poJeEXJiWC7E9aFFTEmfSebpAyeVR8wyEhlixGJkpbP5aEaNfTNo98bIMF776z2QGganp6JKT6Xo
03D26Yz5qbYuXo7MxStwEf3hra1W4d/eGvc12AbpAqACJcD//wt/qh7rcRkMBmgFioOjtOMa74Gr
bseUM3HSMBhkKuEdJukxN/aj2d/FlG0bwk/ds6E7xHwYrLdSkp7OwavaTYKHBdzVm5qT6NaEE3Al
obC4Bsb8Bwqa9Tcv3YN84AqTjwbIxW/wA0IKKKxmLAvAQHdGM7kM17Li01gBki1H/1J3iEICh9ak
P0PLpEjf1vCQt3+4gr+6+tfFCoyWcCTYOROvvffb6ktA9dSRBIM0rm3QbRGkgzWr6C7WKF+yLi6v
USDUlWDR8jqbZYPwjhiTtPb4yL2nwHlIjCFgEi+D88+vkNdH//oqdr1+Zw0uA/C1g4GdA6WKy+fT
63Ghqd61f3orf3dFKbN4Sw4ZYra9vtW/3Ay6dL1Z4FHa9kY9hxw4hktnPxLHbZ1//qZfH+qfXy1V
1R4pH+Zjut4j//ULaS7OZc5oITVpCkZ23SuKNg6Nsb2UsvYhRed/WEf/7kbgiWffo+XJ63Z+uxHq
vrMp6G1EQWu3wKASVOQO0g5i1hcPq0Anzr6pllQ2FRny4MofpvEn0KS1Lta/PUhUB4AdJEA+OG2/
LeZYvkiNs+mtTXXk7Emb/urA19mJkiMH67x5DZg7YDISCSrf9J7m3vCHj+8n7ePXlyBNkxY9NQqr
FEFfv358w5wqIDiYXUEXORdY8PbO0GvgDRJLqzCji1/pLzD98wNChviSUs8O9vggm1UdkdZPU5lM
NwQa02SNh4s50tdboev5v2ACFI/4+O//9YL+ur3/zaXiUGx7puO5lD7u7+Q5kr2EL/Bobomz5g43
bO+mtcRyFnq9R/rmimcv2Mmul9dEPbWVlfyB9/fzSvx6pbhP+NEO9FFKtN8XdDoDedkIUW1RNDNf
SZ+mhBQSaaJzzQloI4EG/8nYcNTWL0SlQZxf+6wOvRfDV9bV0wSvEtWI1bEMzGtHsAIHdeY4ZsTM
BzYnRzXHwfrRuY+mbr0QLIg8CUd36En2bh1Ub97g9owq8cn+3NDVMCP8z6tXka/nOXeRt6L1DOwg
OofizSM2uZ2+/GHp+vd7FpIAZZawWMQghfy2dOVEPlddxKjRz85J4yE2NoPRvE00Dnvb626CGdyc
05OgPJCKPLvms9WWNnFz82VhNH72Bpr3guHSnk0gvjE7Zobp5J06bGerQzb4w0b8K3JjXWqZrljs
wibF7gqv+vUGX2aTfhTb478Kpg5P48EdRXxtbYatfha8jZ27DbiMt0U7/Pjni/U7ceHnz+ZHmvCs
VsLU+tr+sja6pKAQidCjUU77AA3riB9rsY14q7GKPfOSeZhMmun//FOtv3nLIKSQgVoWNypok19/
bBdZE1U0QpoxRUelP5BX4PKusWcAVKVT4bYmMTaKWNI5CIseEEIs3eySYh/3WwLayOpU59xJsXNq
m1mH7TxpOmZE4f3zCxX/vnfAkOT1cZpgN4ZL8dsLhXndTTXXB0GC+WXELBcz9EZQ4r5kdkIIipM8
5pPSD5nR9dvRpkXeGgPa8SYjT6OtnK1QDuKrdPlSk71yM/UtTbNcGzgoou6JELJlMyGs++eX/Tef
qgcuVoDlQYHxb0tRY/n0SiMCk23FRCROyb120+JGd2jNW6Igjksx+rt//pmc7n7bKlyTaj+g5mK5
Fnz566XqvQy4OZcQu4nFYm29903fnXMxPQRrWCgcRHqipEy4eAf8IibVO1XnyGfGZTPBQrtY3Hdm
9jTr+EuQo9IGQbJDN/LGUKVDE2wciPXbthkmEHQsJvId5w/PIRC/fzu7uPTz4JU6xOuweni/PQ4Z
H08XtMx+M0ndOPuSNLG8Pvgpsq4FNzq5gBGzzORQEAQPujwHq2Bkj8Ne4pfcxUsjkHKEpq3KUDIE
2LkGWeELgeXhQFDDrpmjK/JQoh8shUitLO5rYOdbB372bvQHQs7iFn84x1hnCPbM3oMb6urTAMd8
r6XxHaX2UDKCNFz4DyBOLnnQPZagGB81g2/WQqbfvjPsylOVGeecOLCTjhIUfLPoGJFGmIOHT60B
u6NcOqw72E1cUycHNg6gAtktKTlMYPu3wQWJMVRShOmAa5jUHJuZdobjoVvpEGu02PgCAJwU3jr5
rmsbAfuIComae2fGHl07o//hjlQlXlYSfLWROpjDICDytTauZfPiR1o/PXCU+zkaoc0epN121AVa
7NhCqrmoEyyBeeNzMocC9hETM7Wh3HB3dJqcM1ikYyJHiPkloH9oKG8iLYxQwzNB9RkqKytP4FeQ
QxIOKBfrfjJk/VRuixtS17MHwjW9bWwjbDWEfqXxGhMJ4eowb419QrIRU877KsP1A6UcDmmERs6Q
RnrQFtb+Sk1YjR60O/YIoskiJzyyP0Ql0wjEkMx6swHsRl33bIGKU2M3hEYwvWZq/jIlyJdH1Uc7
A+0aHy2rrPfRznZImqsIp5y4U6JHz3Sf19ajY+81npmcoCth3E5FLrYxEi/X9tE8lZUI5xJnFDKr
qKsmTIfFfONXuESa+QvG0hRTMfpqZiwIAhC2uSBdON1tOuzeoB8QtnXlRxdRuM0GuGWwruFENMlJ
T+ld74Ot8HMqc2pCmi2UNTTwtX+u+9PSmqR5NcjtFuDBKXwdDAZvxHtNe20E33q3UXcTOreNrWr6
y3qNkfYZj/cCHb117qMc339gfw8KiC5zgOEJu1l/QfyAxjufH6p2sG7igL+gK6cHEDYV8X7NlwR0
vTNho1nM764zIwwXjJYLgteZ5nOLq0K+NnEJ8KKPVkVwsCVhrDyN6Bgxj00TdEuzdPQejVi7Ubaz
HlbRLGBUI94ZxbHNUV6V9dc449oHPMmkWRYDwyr6t5mJddXiap9TB/9ZH7eh7Plr0gL+CHPQkdFg
+VVB/wjiDPCEBcjA6ftzLXjKBfv/3vhpAi+G5RB1C97PUqeMUnMZdjDjj2n/MLbpRWvWE6LHVQi3
QCfiiFfl0CzWcqi9/KlXi4mWS9m74qQEbSojr90DVJVTm0/dbhZ4qdKJEb9Zr1MC8G9hPAbkcvSE
HGiJrtMav6H8sTYgKbKkCi0O/2v0Qzjk3GmTSD4VK5vUc5HoUOepM4s9hiLTgXaUYT3NsJFvW1CI
rbuKYgLzyS5NskWIrGJQh8IKXY91MNT4nMivURcwl3S/0Su0UI6Yzw0r0rZwfAgnKmdUkUdAOKyI
cRyfTFS1TzkLzCHLPRx/y7tpTe6ehO8vLm9N1Mh7nAC8nYKCkhHzC3UPex/F5nNChh3xn93OTRnZ
axRFmE5PdgUzODOafUArZzPZ9rwfTY3GTGZ1iDa0QWEdJVjku28BHYhaqZgZD4ELLpa+APV2WjyL
6pQm8buyQfiVg1dxm9HhL01z1xrMs4J6B/ah2JFOouGijVj/2hktgiw+RTnqaaS2b63NFwY3rgqG
qxn46bGquq/dulJUPJ5L3J2AguPbmEZS2WgbkgtWf8x1Bv6mHvur7NzPjiZXIhmXz0nyAy1ugw+b
oPFGI/dDV5vez9q4V+3IWI6cDUSOGeGrE/FEQXP0q1reuxhJt2QNFnsCBeYrWZGnmhSSM4d7WMxO
BvqiSB+1ZV4J3ApCt3Xeumz27vh8WQdBCEwJbUnPyd8YxxA0Mr4XnXYf6qIqdnaSBsQz4kmbGEX1
8OJ342C+LmL2mJthgpGEJ0fgr5j0PhrgIw9ZQr9lMfIns8Nk4pvFZ5WW896nndkkd8kz1eh3BdT+
YdLOtYvao3ZSa+8x5SZjFykqnn5upwKrc6wQ7FQlanWLHhAniiDeFJWHHmqJxYZRvdr6ncCqJ4vX
wXmwgwkWkwlouZCnMfE0MjJGzj0sJRlgVU9zn8rNyZnnFMhTiEZCAE8ml+rjr4kNlMoYVH+ovM+O
QcpWoge6hIhd0ZsnQrRnXTnYTbM70ylJIcgFXcHim0Sl/EB/j6aiwdx8Tj+Ym4G06jH9W6vmuzed
9yS2N40t0hOx0dc+y9o9MqdbtspTuwrAEIZunTEmfxlmR1HZI8af5M6R5Q3gMzRxnv/BccXZ9X3e
7pjxnotWu1ftmLcsU+oRTCbFKq+LKBaoJu21VsZr4kfPHLZPNT1xvs3bQ3DfoT2Tx3yyjjkTnG0r
0c/kI/o/m/DOemX3VMQnl3WNSzarbkjmxtbmQePODRdCJxNWq6WHulTewY7Nr2WrUC2t9hubKAqF
UHGTVNkrYANjC2ssJcGr+LAq805YASOhQR/Ig9osbflRynk4dRVu8WJVclqbsa1RUpY1c3fMaZGF
s00pyw/lgr9SmB7K40nfxQmW36zAQisbYwilK77OPQCIcSIjFnm2h56G5a4cxAtyhuEoeZSu6BmC
jbfeo+YsjgygP4Txo+gGf6s08JdiHuxwJHZlN7WrkUr4jxSoN4u1+pbwxMlpSeBf8SqL3lEPRp+E
tn2tU2G/s+MV8AAyygjoBKOHn18y8I8pBXddRRpRX/Jn6fSFNeExcWGoPacP7/I8Zqr80g7VU8lp
ZmP6vc+Aw6PL3DRxGJ+rGuuPbT3lObn0Fdnt8Z5yJF5sPILuyRHZ91QKRqHGR6xfJtOJ94l9nOuZ
5W32sSIzflSo1oBPsU4I5z5NIzDWWCiHXAE+ok2Ms5Zl3swvrimQl2RAaYxp68Re9GiZJlJSlP2z
2x2biTt4LoPkXjT5c5lx/yP9GsLSGQ+d9hFKUZMESV5te0sQfNTKlqo3/trBwN3ZmToiWbwrCxN7
lB9dqdM+Z6OyQxhbiGLGd0wiFr2l4hS3MDHQ0dyq1sFxNvCZ6m7cm6lL3dntVLO89nI+johhkBZ0
P3q5fAmyBLUW1aaDZGozfkQqzw8TSJoQBU/INkaEtj3el5iurkadkKrk3QUNwbXOCLq7JzKyxipO
QtROOYx1jSawMS+YzwJFft5P9qW23Xg3m+5hXMLMK94V1oetKkH2ERR9Y0/ioEyvv/F09O6sj0Qh
rFsW0xJyirFsaifGDi26+6FHr6LBHzB1BivlVy8yFc2ppO4Qwrwfs8Xf9Qjs29Zn9gy+/YJLoKXQ
Hmv0YbNn4F6250dm2WsoqLlyA+6Vr4NTJqAsLBJugSepPqvkkJEqrIBxPRkTue4pPLC4QBLUyyzA
A2O85/lk3qGHRU9tUmUuxdVt3QhcLKscXchtZqofPef1aQXjcICsmttMFwPyKTJ+OUJXT5aGddFh
Gbin6SsYKRtxOFvdfuTfycQG4hnL8yjll8kyiLll0m21lwZqc2Qjg9Cjor5jmbd09wMxKyrG75rV
2iRJMHc41lAPil4eihYuizCvuYWJc7HvJeKbunl2MmwPrhw3hU4PpcmgO5svRIh/pie2VmgfgSX7
Tf7JHryHGTCENZQnIWjn9B0Uq8I2HmF63cB7XxVMOAXdesEPutzWjggOQTkMG5njvS3dByqd9KGh
rurN0jrrqHvlUJIPVb43OEohCUWsgUr5PNjBchmUhTgs47yGF5uCvjqMif6MvwiwVj97xJFVW1rh
z6NzLpzCDu0C5amtM+NZl+OFCEfuKsQRWOsXXNy80qpa4lPAMz2IZDf2GNt9ByzFHFWvhDbv3Vk8
JsIiHvkAx/IeMJQF/azeVp35LansB8xK0B18NLfSIr+3hE7Q07Fjj35n2LoSCyu8C07yMg474eJy
kHEd7frGI6xJfjdz54tpTkAYIPihk0EcVxlYTgJEeMIETt0ETYjE7kE56TUjfyNcJFJ7Xb4WefTC
kwFPyzXRMfhIbB2YF+JNcmUVlViCrHGbR9mLG0e3KP5gFKT3mtKf/nd1TEo5HnBQxfErZ8u5bT73
y/ye1vVD17nAFmGg+Z1szrkfE0hYsZmuQowlXT4BkH5VubhpaiyPpWjxeTUOWnH77LWNdTNHHqQd
iQjd5ABc9yhHTc7EpaWJXRN3KZKLTV3g3XbrtD0sTW5hygf4pUS/oVAwzwYBrnhuLboVxicoUbWz
T5c2PvWD+RyhPaosrL1uTJqnKZIfJI3NO7JOP80iQHGusoMvgsea8LrZArjgJ/UViZ5/Zs/dw/oS
t6KEXuYasUsS5ryFurY1hyCgT1jgYzferSXKQtUBXDHsUNncO6xzUSVf8yD5iiiUKJ06vZ29hsIX
by9NRo4eEUcBI8eXPsGy6tHAhHOQYuN/Ep7QR47gT3aenQB5wt9KUMgiNiHhKE7BEBU1bqiFQkdp
85Sk6eOsu490QLaJ9WQkcDaK4hNpD59FZtEGQmG4TargjC78mrflbjGSz4ahmmOCkRBJS4RcPO/Q
Muv2VEn3sVE4qTCmOfURkrIfcurk4uVEZMeXKCHRuY7BHs4ddGfPsrZFmT76OQ2lWHhPUNuQEhIl
uYXsyCqp05UFVWN3AW4W5VPyKiUxJaop4v3aigndqERHWyw3fi+RqM05/gNhm5yUSIlbPKxoqX+Y
M4WhBtApUMvhIXfFiAkv97YjKbcUfoCNtI+cc3Y40xJdyFIUrT1zY7iXwxEvjLkjVG25RKfUk9BG
yPnEDhl6NttjAuN6a4jhpAd5NmgvMy9OPzei+x61VEsyMu/6UXKbJq/thHKHip/AQZ9fAolp0ym8
71XehMbjQlf3UEc47hq6Gr0PVAKf3LhBf7rpiPnd+CO0panoH/JqOIPl7w8NoskRS3RO2gSlklVc
zAajVl5zGxklPkYjs6Njv1Q/CqudzgkctthfXRg68cIpke8yYwq8wDZEvvypoQW/hbktQ3LZMiJE
b6TFjeLGuLep4Y6dCYqmH4oeEEjnnSPAEh4yW1R/403e66/TyuOrM3gXkzVy3YV7aFJ9L2HTxIZn
7SM+nE1qiNc0Rxpt1KQ396Mxh+43v22wz48y2escSZQcsu7UKmM/G15yZaT4ZkxtsENUXkOqiR/9
RvrPTY3jdXXaq/bL7LC2limpDVGWqhAh7C4YPDa3iSyP/83VefU2zrRB9hcRYA63ytEKtmWPb4hx
GObQDN0kf/0e+gX2W+yNYHmSR6Ka3fVUneoJP8HP2ItZQ4Ijd45xlW81vyfSjMqiGhJWqTzlSbqR
tnZvSwpVWdmxF1NXRxxxge/2O4gQ+3ov/LCseCtzE8xB7n6XLZ4FVfLf6tPoJtLoAd6QEJY9L2YD
N6oCcPm6HfoPLcRraxr70R2306CxDISPeOrOfQV7U3pHZlmf7GmiZYI7vi7pDyxy3p2et9CK33yD
yWTswGT8YKDM8dcpK8LUVDE3GSlBF8wDQUiyFyxSXlDhc/T8ferXn2gG+6jDAsl8HO5LNXITpbGQ
zYeWrfGth0vL4QUJVb9JHCYEee+z32NRHKFULkIa6mfPAwe9ui/YnWKnybPXlmCdlXESxja7H+fC
zKxBIjUTaA70gywTNR0GF5jJpPBNZlNrbgRnDgh229JgwYoHIguxDbusmqt1wRkVFupfTsZxp48W
mXp2pLSQMsCIuPYzB0rQRJJdt2C3lIBzAyM6gJUtmZ725ER1NnyDnB7Ki/91rv2GPgINw/wITNVz
KHS7hSX5+EhoKwxHg9nM9p1Hcuu7CHceNRhQpKiWp1N80ZrxV9XbP6ypAimRNw23jgkiaz5E6FDF
HPgShXj0qrqVVBiEXB5BoMPFmHqbjaNzNxP+J2A/92UotyK270kZ/mijqgDq0SnjmNGm0WZ8k9kd
SqixbDTY5ejoFrkFprohTYQQ6UUYalG75vdD2D1z0hmxOvR3ZYh4SzrlxdKS8sBRLzrKEU5qjXE1
C0mgjnZ/hP6YrpCwYV/kgCUIv1zc4ZyYHiJSDm0gDUkD9iXUTwySxFPZwKgROKRmcWF2qt1XGvKk
agu62pF5tOBOOH0lxuqu+V69H5I/TRnHpwjag9uJrTmQRcqFillJxkORaW9B9uaKl37E7ZRP9s0z
FCIL+ajKqfaFGt4w+EA/bEYAo0JbNYO1TyxSPGHUvHOmBL0jiS93onkVDc5YFbNbj7vzFGqfVhvB
E1cpFmIdrisY4EXa0oeaRB7BhqHa5Z6FRzneoYmTHLa6V8FprHZUe/AqCXxKyg2WUhY8U0c/ESYO
3LfADnSAUKiFc9bBQ/lLe31fdAGHSoorQf9ij7fxM/hhemYcky2r2VacE23t6u7NauJv0zHl0rWI
JhXCcvdJ7qycQSUnC9v2ZMRPWtE+V6G71AL8Ten0ajnVOTBBKuehNT1NFeSbqBpiwraAp1v7iQYc
gqcF/WqpcsF2ejgWiB5/lUSbdv4i23ghPmk8UwCjCcOSoYf2ChBH2OWpH9jqEfdi+wPGKCc4NZUy
2eT61G4NCVfK/DPYoNVGY6L3hTdok5fTpStnRTLQvjr2CqLAkDcVlU9mOFfLWs4bJiDTi3zGARRC
vuvnENjngvJn4okZqoAecKnUQ088PgXBkV3IocOiUCxEHMoZ8AcAb1NbJ7LX37UMqccROfignKN3
QWjQTpiNZqBhdHYKsDfyAbKSfEXLwuJNY/1W1w1vIafiS4v5p0TZ3TSb8Vtl1pwkCoznbmbDi7vw
UWSfBGPQ4vr11YwtdtM5CmwEy+RzLKbvincA9vBIMbOPUpvYSbCwnWFvTvRPqunFq4BBx7Lb26Hp
QFXkqjAj6ugnooxNw7mg68J0W+l/zRD2fBEYIR+n9IiMyR6p5AZcG+BIxpJphIXeOtTyHtXjRldG
tZMZ/vexIhqDPE5GIVZ8ZNt8S2YbRpea8m3qkoDWmLhjwGnPyBbVln6KTy1oo20STwfL5JoaPehD
Q2Vra8P1vzlYsVqTviIPrm3TYPhmTF08j5GzimLuVW2dcguwWZqazDEfNCuPkhhJl5MGy8JhjZrr
70ejvvei4/fk+aEJ3Gen8764iaAkyHg8emb0HShyZvTE7RNTO+AMXKClkbCrf1zfQ5as3mwiCFoc
Ptom/aZI48MaVbvUKCzeuC1BI6/fkt6aX8i5u7dzpk3sY4fhPidYmjl61yXCX+WA6goNhK5oZAtX
b1I6M1Z9hBOcXBgTNTB3BhzrwRzcNQaQvyV1PgszOg9zdkkBNgqTyn6xRjq8vbF46g1sQH4NI4Ho
DmcRgBCLTHYvUyo3cZwFB1a1La3O/yIV33Mxz9BhK2/80DSYeLQ/jWacCa6JjYJPkYjuICb9VJe8
Qbkp1NLHBhXG0zeUZq+BlG/kPbe+gtxApBfryK3f+CCxH8h/ovnANpiCfUHEjS/GdgiIa/bkbHKH
ZJ70GFnQuuuujMZ+7Wb0dwtMuOZWTSE5uKLyZ2pJvoS9+03x2Das01kMtc5Tn11rqyFaFWv0I1OX
bqSIjg05MzzfzqkGNqM3UXCyZTnHj/nRy+FNdrSsQZuMlmaPP6zgo0KeG0KY9Nbkrr9zrX4UYb3L
gjR6ccmQWFDL4ZZ8ewJA6xC+IO08M/CvyLoa97C332nJSdc1rwFq44G8uOfwfqUj6cm01M3lqKwn
ffjwvMpauoYGHy0IV1KuKa7kJx/+lgyKjQYabABMmZnzNjHGL3vsOA+j3de+TXDeeTJh+h8YZOxD
Pg3LtMLomKW7wUujU9IUc3CXrWoz8SK7HQtG0V6yWP3zLRapSiMDStz5DjEi18qQeYh8g09arVyM
MSqOX2KfMP7I4xLij7+iuxSRBgqa7kECpyyxXRVDRn7XoqCWUSkxahj2q6AFM+0idfrg3VzhUFYs
UqYSCj5SjsXfae2VSP3nmtIncmpqHXsNYBAjp9IzFMGCcKxOWYN118fOPCnuZ3XM/RLkh77G/P9G
/K+NP1pDU1ub3AmtGlIBE41H4IjFsxisaQXKWScYhgwxZOA+nfphZV6xDNyCW0Cl1YR2PbXIPs0m
YFNUs9iA6p8xqMOWoyIkKVGIPVWPKxvnE9en22+cYDDWIdoVG5rmWpokPzpLD5eNW7yhuNpb04sQ
Rx0vWxscwJdh9Q2uRN+1iMYLxQFtYdb1ZuoYsmj9wgT4ukmBPUNAlRfP1bzV6CFeFpieOTboXP6l
+ddjSwfGsuGGG7BdYXETiCHy3VGs+dLTnJWupd/0ExlLp1Zq0dbFES2IrSLQp9zjcDxFTEsZy+3d
zjzWBXMq8h/8KEouZdSLo61bNuPGDG5K4EPaFrqcAQEH3vQvAE97nNwVRBKOQgR14igFmGV1aycH
FFxNiMWdwnqRl1em0WLpFwCgw9b+p2yTGpBc8KfcnVkF+35QzbqJUa0IoLUcZ8mbyoUJ4FUBypFk
0KinZ4gRLhxCNou6Au1stuNGZNohChu0C5oUxjw9+AZilmdlF5aDVRY4HkyAqeC146pssQZAvHSR
AnYprGUnCraNM6etui8HtRmRIJgYcWrvEceSggqPXgsvYOR7PFDQIclX0FfLuKwxAwNkG4zkvO6Z
FwW4HSqP8jdut6DAqx3nymNS2k+IieMiYIe/5DWdXLBbydhTUbqfSjQsNX4bHatIY3JwGAYy7iVH
2wbmLLNsekUicMJ6Tr53Eu/V1D/C1Dr6TfIvDcw3bxzR4szq4QZC7UWVGaTWSQgONF2KyXlWYQPO
ifINWhs8EsLxXpcaWLz5EurBKYXBebCdcmm6+oEPHaF2mfJxqfJ2E6XtGxL0zWrMy4A2TiDpQQnR
sApZjKnfwEdIlYdPtWxA0HkMtn5LFHyovlxQxhgC+Kh73inF3YPwRFLG757pAmfrxF18klmwRvj4
81f3teXIqW9LeqgCmSHx8uvpS1KFt9EVf5MGVmQagnR1yXHMfBncerZ5Y3RHs0Tsc24qh4GvMsgm
8fTujKCt48r/kvSysM+S+0EG30KCdDDat6YNDQCZ9nvNKrI2O9akUABMgyOQcoyOjBs0a38lOYin
oI2WudyxL46S/I1qkRrI2r+Gsz9ogxe9mLAOpuUrKCQMffAZdMN9MQLtHZvcoZZEoxuHhblsEdjl
4LL9LIbbWLVnsyGqBrykW8l8OBdcMlK8yJzdCTNevPMZYQVezmWFnJ7ZN0Qu9xBGBXDaqCVeDckv
NOmnEeO0yPz+pxtnHEIaUJCAamaB+jJ6CZyz6LbUCSUgmYvn1Gx+/CjSV0wI1o1nA8RHdGhbXZCH
5XKrkHvxu+2C1m220eC4CJLAhXwYKME03bwR/htXqrs21V8nA5mna9XRyI12AciDpPiY/qmy7ibD
ioQ979VGC+2dqvx82VJnwdEmAqQBDLlFY/WsZi4YaDANjM2zod9Fln/ATtgRkXttC3giTC1YjsPj
iHMaNBCvn5+w9yDly76fmdSiN7xgXxfy4TETQCoqBm6UiuWQ48CAZZFqC7knB5O8VLq+1QvAI6K8
hS0jJ8MQf90aIbEqMaiB+5j59c26rCBVKXP6MuNvyahjlzHmjAp7SQb7OXXluk6xeRQcBMIZrmwA
QPd2KVovOw2Xbd/AuNDXT5JjHtiiWVdMvrMSpA6qAreFDBIV7vHr1N7qgROQ652dEqRWBjq8g9ds
N4Cih34b9942iHWxpi1pN+nMSkY2XGWYvFOrzIkR3Sqwc/Q3z4Pzau1L4X30BuezxphAuGwg633R
pDYsaqNLV202nrDHwCGP2awArEDp18bXqBn1DYl01IXg1IddzZ16Lh7RyJAP3tGKque0ZZ4fIDrQ
6pedHeSSne0mh8JOOC7UVg4G3lqkVo0ZqtmmFj9aJeHMthnOHv69uoyOtoy2mY2+5rTiIRMIILHG
7UyHLcwNgoAwUFPpHdr6O7HHVcUOi9mF82BXGK/J5Y3LeHT2Qw+6p61hhmeYSLIMuIcTksc3WGkA
WEqcHG2zzbDxb6qwubn2oC9QpDcaNnxe5EtbNUizPapdW/0du9Rg6sM6lkNe612pkU9mAWgIx5Dn
XkiU76YtrPNICQHb5elR5z6+fv/FTL7azLgbqgIjWUFQtE3kzwo+AdPjn5jU7lJz1TusCP4W7u0t
58mNS53BvSh8tmqedafvdenCm0AZa9+l3r9OKsUG8cBfWhUBhwhJ3kaDMkuuvGqJVfc1x+Ge5ucQ
zcxietT4RJ6DkT2OpYGkbr1F7I/uOgl0Tpz9R2HRGEajD1dT131GCjsStjAu129PIgk1nWc/TRx3
EspM3Fgd2Ijr3L8ooYrz5JGl+t8oABvsaMaPynSG8wr06eRH/zqtpvUjxRBnByWLGLfTdBxDQFnV
O+S6H73HFeN1UAZFiUcxb/6h9UBiugs9PWQD+z/b5z4e6O6GjCvrSFAisDD9XOh9+af3KO0y5MaV
abLuIbInWc7H0bHDtTReJx/am7D6Iy0jW0fOWNEoYFxjYsHrOambhcpJUJg/ejh270Ai3ZFUPiCB
SLOfk5H1h86clXT6R5/m7yJj+8Dc4KXOJg0PEg7pgRgcegyKLdsLotHR1kmhGo35xnezD1hg5TJB
0UNjeOh+zdCHxRuKPstm0WjLNi2rZekYDX8HskLFJH5ufM6WtZnvqH74csrrT4V7s0+FWHUOVjiq
u9+klY/Xfo2ZeTiGnTEsgthLVzIQb81ECht5O6dLssBPiJHALKzZfmStao5R80fkX53U78aMeQFE
cI0kKr2XTdtMyOdBKCiklpSghPgEUIHL+9je9KHejMW8gGlZDjmw/wkDwDguhp5961MZkrSskFjJ
VuY4/gkmfW6AOPn8MGfiv+YqSr0/vQXikDKYg+47W2P49ivbOeIy+hSTDX8oqEC/T9ZTVFgg4aRH
w1DLvl42xd0cYU934xeldxaaOm+cRJQcfIu9tewg1no6OHvy4aoOm1XlgmodenCpCO6fRgyxjRac
v0p33eWEvXKJrLbhvjkuYS5WO+Iuay1tQc7LW6WD+LUojZkRK19GJx56/kl9RLu0XNmz4o1YGGA2
jQZzKfraoiDFMlCBYk/oXkrmCR5CXAKBh5AziRxs2MLajg5vakqP0DxAd9eBRcQ7MD81A3xcq/vT
tXRL/Uo++VYZxsPX/fg05opctDO99IWTMwKD9Cp1dSjaRtsbAdmEWEHADJwWJRiHTpQy5iF3fhAN
iu0QWkAF1HOmp1urnLQ/NGfc4BJuJ2eidmzKmHSRdgqdWDxNWXNKTO7f0gn++CHtPTr8CAq4m37T
GOz0GhGjjAO9EE6/N9Gf0HVxFgP7Wg2+0zOZkrQf6SBuBlW4l8G2gFwYN0NDG7WjETAv8egH0Mcn
YoftaUrHJ/zK2a2t6JUrnKPOWPkYB22zTPSU/ev0pgkkM/pggaGMWLQIrdPZMEw/HtvyIdWe4woM
AhUtIvNRdX1wZLqTYurxvHM5KQ28FhaMzHHu+ZAGywqz89ij5ssxgnbqUfmiJaCBEW5cbt4Socoe
LgPNxHlvnAeTwGKfTm+tCsRpRqMtFeT5LjE/G4qP6iY0oZJox0qgsFppDh64if46OjE5D2PbEu7G
vUcUbjS15sLHDlgCOwV0wAIaH+3sS0oWeOHlF4+cDmtwCtrfHOm7QfA1rzg/wzUC4X6yQGA34PLG
4GD4SXdwahpGGDtfiBrMmiu4ttRB43T4H8L88FR4MbQUH7jwO3QQOBtT3p/LoTvj9MbvYsNx8IJt
FY8VhnuKngZy6Zk8636ZQSkDKKC8W9cDm1WZlR10YDVGN10ardGPyVj0Cw9Fnn0lVYr14FETxly9
FuCzwSC6hssi4RTBcxp+DPQcHoodtJu9nkQvogvuFrekRQXPYeMz9mj6aSemCLfA6FxLC2aH2e0N
/FdjOl58W27CsB23ZPLEPtDQzbrMeaMCkEGSS0sHrU/ZTsCFHCT3vsLv10WdWK+GCaNQeWX8D4ye
7fbvyJYFzYmBf1QDWzWpin8qSCJAiwQnqYt0F3ah0YrSiWszCHNnaMmm9HCTJkrgS2FrtSpsTnwx
Gm2tAW/sFcbkwAm/hmk69GMRX6t4yPhYxO6uhybDK/vjN8bdb2wqGKf2bjD0vfcWZDPwltbh9ynd
wmo5FFjFnbDSjmakY/au5gKGjHRoXYT61fbc9lzr8Va1tXHt54f/vm9519rrx2Nj+cRybEn1Y1D3
J/o8d9EEjawQQ/zsiCB+DjqNzKlrwkzxPAdYdRUbFDAU1VNdcfQxYoA5zvzUG6DjahL1jwVIAwXD
CXPwg+zMum09/T50HmKRb0fI3gyCTnX/WqqQbW8Ut5chSSDsTVZ9x4Ne22CoLCoFj1roTw+iaH8r
swyffp/lmPeA8kY31ekz4qh4yUJ14QZuPyVoJS++At/HWNWlSIFfTOyo3KfO2aSdl01t4zx37lQ9
9zYDC55ENbfmQmRPGajLklzp3bJC467X+dGOnOpJNwAwhy2E9rho7W2JPwOzqjNcm2dwMcZGAZqL
O7gxpJjKP8jgL1IJb9XXYbDpNeaWTFtjuFOdgJ4+c1V+U+7Y1dLN5IyARUQ9UMHHTPP3AY4Q001R
O/u0NZe/iUxdUbo9zg+/T38fit4+697EyEvv0QbhwLuFExyCjizz4jc8JoTGGNoLv2o1NjfzD0yS
7NaHQXNzfEinqSL2Zf4ZTf0ydUip+Pnfh9rWWK8E1MQ4S96hkqxbv5P4NNr4OrJzXPP/bjeuo/Kj
YzEvtOL6EwJo9iRIdry2RvPZz8+8cQpWMAoBttP8eBu9+FEwVzhKQNDYyX33hl97/pXfB9G29hGc
3Bvu3G8dF9vL2CPSGL5rPaAa0ZbJ6O9KIXu7dVuagSK4uNLHbke6qNrYiAKzaPGgoAyPGSG65QAX
dFw0azVNwaVEULigHtgX++IZVXAhLNetOQSVaBm6dSTdZR3hZlok3/pvP7aQkB2EC88UL8kYV0+G
11RPbZ/SltAHx6KBnBLhzhzjeOMxHL3/PrRZdSiHGo0aSsl9aENSPT48xLBzyHBp9p+83JIEHD8I
CWqbkqDdf9/O2N95OMYcTb81Rm5eEzBcPt2l5VLiiJ7rwqD/GRC3LGFzwRDEWGqIjq8+TV9LLXO6
R53FmBcy7DJTtsQ9Hp1EWWTvQXiAlpnu9Urkj7Qum70kOHPXpuRISJAywkJjoOIN9T531UYETnrX
6PrbwDIZGBHW7B4ZknJPwEqDJ1Qts7h9M5wy+IdO2ygCTEovuAUYnjzO24IF4SGovBnQ0Ey4P4gV
gGFt+lCUUWo4Cfiksd9ynn+LNoz+2QM5fKlo8mT/bMA64fVe/H75+0D/J2H0MSf0kMIpH8I3LfbN
Z0758as5+MS89fBSVXCJik7JNfXA0CFVY+3t8hLH6tuGu3L05dDD0u+KQ111X6Bi0m3WsjsEM2CZ
p7F/KQK3nzMqbOW9TmzMphoPtoLWZA7dtvDsa8sd9ZoNrrXl72t3dq/6Z5yBCy02N7kdROffh2ws
4/++Kiv1XenEDtx25mtnIvkkm4WvlLX1DljZOMiOkqqotKIr7CD2SVSz45/51gN4wwayzrOLLXHr
GrCHSMRClJzXYdPzi0NEamzR6Lm9gfxJhCWJ6MGTzp20Z3TFwf9DgbF8UjG46iiINxoGvqPXskLr
gXQ5T3hbdqrFVoOstkwGieO10sPt7+Kg5lVhUryJjN43Bo4cZ4Ysks5obrTcUsk20EQLLgB/ado8
zNLBxBSwoa+qJHkP9TjZiFiorebK5N1L/D9OXtH+2poc3+qRMpaZdGfNX8UCXCGZgGvEcZ9Zdf3H
8+Jui93e3gQe3sN2hCKS+cwR+07p+BWt4v77YHn2m4Y79vj7jBwRH+coXqUsff/9BlIM09bXvmgg
ZZLKXZsCwK3qvPZih3l7cRPN34WZ/VOL8qAV1VdRxz1j6yR57eJhZiDIe6NFw8Lkjxw1Ivgrv0kH
dgcIQ6rWrU8ddipeJuPbiTDQl0mGiV3Yw9XO6ulJjkxm9KD6cOKRxqV8kGtBh0puBvkqlgwUl/Rn
tsuwAwg8eI27JAsWn5satjyIaX/Tcn9Hy7Weal3q53J+MDO0qsXvc1uVcPwA0f73NCjATjPXdDFl
kHuXUx0z0i7zg3Tm0JVX3wmlpXhwRLjVLE63ZePj2JmpHQNJjGcTI/TCtwLGb3MoWY5mcvz9LbL3
8lPi4lLhcqjcN7TTt8o328/Kr14q45gyBDi7QAWfLVsYO9Bn+TLwQhf6ZsUo30HV+V3l8Ezgp2gg
z+NjruO72VHYCUzS3SVNMOMaKNz22quK8/GIUK46ZBPVnv77Ug0SBPZgkYmM8Z/1mfEowP8Dk2+H
lVGxJzdCQ1uXBZ7iOneMR07LQxGybmYWW6yS7s6g9e4MJlJSYMwOywK5tA08ZkVQB5MEKDH7Pfd5
RKZ5wv13DsKm3rJe28vIzPqrM6QHpXNHkJ3agdqntqzS4rWl/9HTpn+6dnwwnlzuOSu/bj7TDpat
NrUzE97vT7EiM+c4OkhwjjheMDysQJRUgRGwNsz8FUOIprRrqtEvVJbjhBQLjq7gwAmGjph2wMfv
2vfGQ2shLvsdE+zR67HItLE4FIz0lcGWuFLmj014eR27ln7EDa8fc8YdrWEXT1IbALpP7EyytNmb
A347V3ONbRX1yen3wdTKo4yTAfZqljLcCdvNKNN3I6epqMQLh3qL7s/+kS7eGmFdZ1apxeA0iT4t
WZp+GpI120kll9TJuIFQBjnRKYR5SzvWErZ0m+fhutFxp5sQSW4jhVOWrs7sV4et5ap1ijf5nHk2
bx3rnIU7V/VG+tpk3Q6StPEnjxwFL9DDh8eY1xvwIqqkC2e+cH0mI6Dvq6F2dv5Ut09Cqpqxzpi9
xGqW0nLDeSp7fLaaNryVSCOfpW3+98X8Ha1CBE0iohoE+4zNhAdwh7sreKEl/d4TP8Osjleym1QO
HIVknieB7reFab4GLv8HkYXPmOQ343vj1PU7FRfGseU0vXTrenwfbH0viYvGuJAmQp2+OjeUjPYR
0gCngOHM/nbYTknTL1KRAYow5g8xJOfnwRi4QxoH22m1e9Z6D5vYGCdI79lyQZ71KbOIwhD1lZje
nzZF+0xk9NK5ZnepqdhIuAqffx9Iq9xUptlHeE0+/sIIQ/b/t3n83UH+fg/LpIfh4EdIo76R5iSN
mGTFVyb9nZsl2aZrVLex4KYq10ke8ewsDgxeZW4i4SnpDI9OBRPohDsfACTLxVOmd5+mAfs7mJEF
vw/hyJx9pDTBkpa6DPSJUN/NISgYhXPVIPDQNmYeDcOLj83ozVjJlPoJdD3mS0W3G+cly9DK/sz6
5xBgOMR6d1JQTo0Fc7QnOouNc4BHJ4Qb85FOVJw1vC1rZi7tLm/LkcoaPfwQhrF38yx4LdqUJqk+
+Syd6mym3IV1KY2L6WsMr2MEjLQbn1RNIdQ4FwgMJd3DuUs5YehT6ol5N9r/7ixrLR4uKdADPmyK
f7hHA3Txx1+BPHRPPlXYi8hgJ1hgO9p3OlKr2Y8dByFCPmNTswWbYUgZ1580YntXaDhn20qvzl0j
qrMDzE+3xXj4fQZy7hDoeXYexTMSjXdNezO8aZ72PGDeNpPAYwYwMUh0UuPaFHG0DjIa7cT89Pd7
geSWoeQcSh5n3lZeC+PYpx1fclz5W5sUY9oMtE6/D5ULuFHxE8R0nZ/a7qLFgs0dbozj2HcGrifH
wMvqD8egZgArYGet/LC39niGuPbrEFJ/3Y/lGy8P8/Bq/EjSmD6lPC/3oVQMQ2cCpXLndJhbOZhg
O+8lddWpQtH74OBj4qeQaCs5ViHAX9E50TMQkVSPxmcPAlnRquRP2ZCuAIeLWRNAYmcof9eYbvtc
6yafWIDlKwd6Oc2TfnFKavswkLljJumfuskFnoo8GG+SdiBMU6riMrXHkOTkwxJEu3M5frQW4a6o
dsd97Az2za2D14TYKuSBKSDM3LtPb0UQYJqgzWNcTI6rzmjGVO4lxNV7MLq7LPR+cCSWm96KzCOB
tneMSFg2crp2MLFxXJWgOZ25znekgmTf9kTFGz8nyWpYprspnKegh2lu53Th5kOUPPGqQHf2hL4j
AnstPTs6GyIsN1SZUK2IL2MTu7l3FCRMkGoCyvbmFx92LcPe0eovGROpC1ULd1v1/d+qDp+MMas/
HENyI/d9+z5Q7rHJ8nE8lfA4oQE41AmOGFjirta3EdySTaWC/vL7FXQeSsKC6YUYmjpUArnTc8GQ
N/O6106mOhXNOx3w9pNAAtw5rvwXpTz71QJ+vy+V7mzjGCokU2N6ICvsTHrFXJprCNIHLp+S6oX/
+0uaksFaB5lCst0zDzZGvF8yijavML9fQV6V1BrZj3buwP7fwyTr//dpm1G7KnvoPf/9lgR3VB2I
dvG/H+33J3XnMUkcY7b5/YU+YTNoGCO1iCI8imqSH4bFOpURsGLYk9HF4k7xMWy68dS7DSN+0jw4
oMbblIfDrZjEqhJ9fAk7WSfL6W8lOnGLTH59sBxeSqoOfn+jEyu6VUkkbRzPzA4+EDoKJa6CQT31
eDwkpYcp7n/PCxyAgZtfNMLwfw3fI7sgmvbWBaibg4Q1X1g4sKjjWYPj+9YN+yVOiN9KbqObxFR7
37b/4JMhrG/jTfF13VumNtF4K91wObNKB5T+CUqNN4gHe821ntPh5kTRrTdj+dJqw0fCiKJrQlyC
YhNxQzt7TvDOuF3bxsO6qz37HLhptAVq5C9tc9Uzrl7WdqbtQMcbL6Mpyb0xQBaFjTNuyOnOrKsT
55t5K5ZyLMvKaW8oXnnqvj5UOcCN4tyxi7oOQ7nbUJcXdZ9VmKt7mfbOkmzLXjdzf70sNAzVOHco
5GECcNQrdouBjxkagH94suCKnYIBdi1mcsh/PMNIBY3ae4QeVhP4IQ7oeTauStWHrImuNdj+ZW3E
2spE94tFPx1rgnWFnmx6MffZDVAYGi9u13btX4Q7QbuptEXgTW++wzjQsZgPps0Bme2fpTPQtmlT
Wjhd9KiL3GDNH6Ae93govY6Sr4iipRTPP0cKd9PZQ0AAx7NWIJSWHXrckuCruaTSoGs27G6wosdk
yzUG2ml+yOOEqo85zBWX1bU3imPcolIWZtGua1PsKJL+9Pr2WpCS1tLgElnijf6I6aa3xbkL5Nl3
BOUMLpoVtzDyEFpF15MHa3/2KvUhjQIk9rGlS1xbuqJKgBGK3WIDMtlHrdpc1XT0OQemp9DhMQjO
h/WlLkb1wsHxGkHWm9UzFHVdPdsVc5TGSAjzaABudwO7j2g4OTP8lwiqf6RU3jg6cKTNhm7JCTAv
FsHcOmfJW1MVDzH56BI67jShO+s20U+lG0V3IRjslkxvkJOO6NCXPiQvUBk+tSYFt3NSMtAdR/pF
0mS+Oq1FGHf0jLpdseMUo69FZfwIZ+s6WMmGtrNOVVHuJ1Ey0oZ3tfb0+toWWKK1qDuHbfNVtclf
jXjjso8UDNzYsTmAU2ceyIF62Mb9HNKEsIJs4HKPqiF/lpqrLNngAKaGMiy+oik49nWCox9fJG7I
kFgDePdlkXE1Tqa/8/1/rhx/uMEjGZjOT/1XFP77gEpGFgrtvRndc64rSldDbFSEX7kb2RNhLfF/
GDuvJcmRM0u/Cq3vwYEDDmU25EVokRGpIuUNLCW0lo6n3w9F7gyrurd7zcgyq66srMgIwPGLc75D
6mVp8yr1lyCAnoFT4KZjYYJ2PnsF/alQeA7rEe4761DyMhAU+XsEK2utIoKg08tblqd8Q6WOKD+W
lEkuZoCKPVE1NYf5Csq1+KBVtbPvUtSbeW8da25/1LaBRfLzoDIY6m6Id7tjXSIqSJqJUGjGEYXM
TuUHdzBux0TPtyqqXvocLDPoaSyuLXHiaHQLYsU3ueG6Z9iJ7B47G0+X4W2MUv/wWkYarIbpr4YU
qmbS77DeE6IeJOuO6PeQD3KtZWG8dIGK4LaAp9BZzVtSgSNExo7mZXqqjWLbkBI1ZI99bqU7dIYE
jw+lXHtdfm8NVrPP4uCc9BVElb4cV41kRe4krAKZp67KVHIu9vfC8E0AzPaq8Mdn2XZHr8+2Q13s
+4Yc4rzNBBoQQk/GGGMqPGrSBVF/6e6g4BFo2m2wl22YbSMt5tDtxwlYWvjtY5c6IJnKVwCXAfYM
+boPdXOf6Mg7aNrWDOgI0hiAvncttt7UvIBJ1tiP2qCCaxQ0odGt7bHH/KrT5EfWppTeqe+1rT2S
g6STU8BgyL+pSvjHuH4sZG9sTOhWz8q9aD5V8T2kDRzrHiEwgfeohi5bBDleL3ewl7bXvXo67Vnj
HaUt213QYAAu2IFzZ/MQj7QWnai9LNNgOogg3KcEGa2FgDsxOpQfY00sRlqEKJQUCm/Ls46uP7wh
mklQ78rb0iSFYAgIeJAkk2C7QB3l9pCaWxfynxat06yhc8UW0CG/UqOBTMqs4l1qkGXEMjyeVV4I
APEtx8gGOMY4Magu7QhkbcYF4dCTcJMo/AMqaI9ta50UENeT0fWbWIl1YHSPAMmZB2r8tLIEE1EV
Zz8hdVg41rgxcoPEjIywhx8j/b5gNwQyHqf3wCbXTls6ZBZ3S44LPB7UE2gr8cp1KJTsIDmEfVld
sbx7blV/VNDGyU4v31x2MVXOWTc/E1cJI24Ntyl7bDKbGInTPL9kSXybhPjQuskloGx6b6XNAqd0
CwDW3bs/oLzOVH5ka75VQ3NvutFBakG26i1ZbVR7wGmKolQxeYYR4h29urskmfNcKAKgjf5SNlWI
1MVCSZQ6rIna8tadJmM9aWyj+qz8Tn1yVWPNXyeCBGOPHG6NZK+kxmjBSGiX5RAHWBZT06l5OUKb
U0TOdTs4Pe7JSt+4yayjiG2gDoYQNxby2IXEqDJFA0vTeNw4loGLQcZbrxD4YDmWae41nko4PYOA
ZgAsuVH56VFEn8pEiaPh6Ohzzb0TjsEGHttHMen8zr7JOHmBmQvzCPWasVOFqR9f5kZZCiEcBXPu
0ePUiFqJupNLiaIeeX5trks7eEpDNLSB+xBpVKUjszNuE3/c5wEfCuVYM7ItLULttSb7BgQJzmCZ
mF+RxdzpXIajf4qPlLo2sSYh4m+otzz+7pqqpqON8Exk1hp4GCIwWK06AxkWAejNI3fOgs3Cbh0J
gjuKIeBeJA/PTUH4aMNTYVX1U2Pkl7ST92Gnsc7uAfzmmolnNLgOMzHxJFPHjpy6hRWzQ3dVe8pl
Vp6oRy18jF6z17BTadgW0erOy9J3c4gpOSDsAO7ofEr+4r3Up/K2Ehj02riH+RGQ1DPkDDLTPFv3
c39s+i18BSL4WoE+3jLGdy8Sd0nbnnuLCOvAHF9rWMcEj5o7JxSv9r0BFu3GGT1UDzYsI3pSnjzi
dkJuvnIq61ZLjAVZLRZrWRAV4OTLKTlUAddUU0drk9HZMvWJzdXwlthhp9/AZtmVb8Q7adc8jHFf
WrAAwmnBRo+2oKxtUprByBLPU0EGQ7bMSeE/lu1wVMQYHOBEV8tMNB/cSp998py48OBTDcBxMABQ
gHl9ThFxYpUjDbLvuBkIjNYNhr1ZUbO1TtaT56QrgbZ5Jd1O5y4cLVxrOcsJ79vItaeswftfy0Yt
R+nP2CfWQb3FiBavo7fqjA47TdNcRR1Y+Nruesxy/XfPaXBM0TKVZg9AYE5RGAL07FqDwqozD0Vr
bKdcvx8sjinb990ZBuSsI0zx+Pmp10yX3INaLM0EWRnKbHOrIczz7BFFMoQxFGn5pkhyeSxl/CY0
Hp9geyZyaSepP7cGmItYXvtx+IgjmqzSGc6jy2YVNsmOox8hmc1SSGJW0yyMXmojMw+cZOEeGGKS
f0zTJNOg3kSKSMFACw/K47naYoxY0vx+lJOL9KJmwxy5xhtyQUGeRnetq9DBgAXr0IYAng5rN2YX
qelog8f+bki5M20y8BZURy7sgsh7II2DJ1VJcYwoMHzrUwspc9w/DkQ25Fkx7tOif3WbdllD8w1Y
6Sxpr4Dtt2jO/Uzukf4Q9ToCx0Mm/lJ2LyAtZ+MkP7Mz+UxEeuOYN/CJaqNEmIa4E2zaxDlcmNus
n/w9yY736F8Q3UXec+xq320+kZIXueBnoF77MYKPMnZflJ3QcmV3th/OKtoI8xehMrWZXvde881w
9yHk9MSMCJSfSOuy0K4qcka7tHwBlr3rrWnn9R78DqsTy6yk8tDHu76c2g0RJIc0yhSmx2gLS5q4
+wDZSw9vaJGgB3JC+y1CZbhK/ZDBR//QTeBJy8Cs0SQw2+iC0LqaELEGRJ3xyZE5jSztLTUxcA7Y
/QcYKGUIQfthQpafK4SJSju4OaFfriCkojDwiRRPyhG3FZ6RHm3lsZ2SZ9h7gs6DRaanpnphVBYf
pSjwyOGdY0o/rYzXCXIfz0JEyW7CZxS6J9JzrivNxspilw/UMBtfa9m8OS63LZ/cOh8fIGcNM6/v
DZ2AcSej/j3QcPASdVHLyOQA54Tcp71dA0zwG0IHqYkNqzRvndx9ITsUZWJzHWUt4/us9beFRvow
FJRXe/zUmSvHwn6KBfZX03Pf64IUrdL/wba6DFU3a2WDiyuGdo/bkOUBEe1qInhQ4qhselpULTP3
rq7uASgsgN3e+Dxrl/GsOhxa4ort4N7CQYycC5CgSBBR06mULRJF5RMxN5hE/hQUzakD9UQG6Fzr
vt52KTfgpPA7ID3FUxjjJGkxLvVBiHS7db7F5B5Ul953JRlabmOdO9QFgqkiFugATByQb8A79pV9
5P3adGybFjEPORAYdIeaRY3vofQ1ig7rfCE3vaCJ6RKitgOLoChR3msuDjvsZWzfUfTVzGap3Mhs
tgUSJsOEWlJESLCYHdpxP6zcDMk/ht/Mgzqi+VhZh/GIdWXFp/8SefBnxi5+07pq6wfQBR0MaSwW
HlgKrp2Mhq6PUFCX0zsdLrHP/sTfr9MDCXchAU98IARsLHQN960VvQ0tvpMkOoRN/dpW9CuO1iBK
TZMPCD/uooQ4V1bh2WuvuLm3Tle8GB3OLbaoN5GbvnmpoFdsUcuS8zPViNzZVbxnY3UISFhpJDnM
Y9OfoGBQIxvV/aTJtdQKtOOifwpwo5Al439H07hLQs4m1+BiwWcMXZxUm/Jp8OTJNyjYQyE5KEey
umSwkUMzn80fThit+/Jq0u71mlGRYZC+HCIqH5O7cvCuUtM/TD2wTqsrLo3lPGYNYp9ppHSdX3VF
FqwNECFjnBR9MB4nZlwZUJ+04rEcaWsqskm6Fs9hwbjE0Iet8PqGTUe/BR3CyihoCwQwi3Zk/+Ea
+V2o1LDi+XCAHL6u5N6jTgr4dFc6IoadaqdHkdU5ccnPCd49M7tV7Ou489dl1WdkoHCAQIaJKRXk
wqz1HHYfGoYSZz1MOxhseoq1LrcetBDnJyO0hdcSVl5xYl91YC3NHK6ho1OlqYrJZDZ7wlKsnSep
te2C0pbQl4DQFqzMN6OHFrWqurcy1J6YClQbvxh1dq7mp+1cUOwDHOj4lDBeiPV8WuSwx0CHB/Wy
wzs326hyVLqhbHaMU6/RE33OepsAosQmNy3QeBoSR1Ln19QbBuIJjIz1aD9OXXdB3wEwzckvjsiu
0tC/DiqeR47+bobfTtDEq65meB5m4TlhDQyE5Jnt9UDk0Xkwuis4Fg+mri2mYbSXhsPthOFons94
H1qNiTOu8bvVuIvh1hosKF3oc+zkHEG4tCuiWxMPELOFYesq/V3a7WXE7TDRm8TMjDVZ3IUB7JQk
DFHt5hA29Dp7d7XG2w25ZXASinctYjWTsHFeWYqf1BvkJ2OYcuGbuIj8uF50GY2jw56GS8njbSgG
njdUoLl2F+Y8BNHoFGuTdmAhxATKO8KMSKRTS1haOfjPho5DIagxzJSOtfaRW19TNx7SvD/1ldxp
GakXqbd3HWbn5fCS1fq1gUxyhVzyDM7ixuzUisnSRXo44yI4IrTL+bq0eqyOtkZtKOAAGm7G2Qc6
ZNnYLCntHKlWaxqbTwMW49o1ocJUKcpl8s6qLWWmMSE/cUR9jmyQYk7Q7VRK9U4NqfAyl95SqNcZ
MWPOiUX2iJKR4vEyBfknRhWGo3GP+SwVFDjs91sAXRLWF8VY+mVN1ptI2wtNHSwGYsvgll75dYPB
WMPJY9P84dWtIYRw1WuMaRdZxm2mg1tSZPucyYrtC/YXANZKYfLuO0ReVs4Wd56Ht+Mm1bXvKb9L
IFhuB4m42B0i5qktXV6pxbcxEgLltgwJbJJELSVXhNLfOGX+wbKgXFl9eB8gXwwAk3MIRet2IgjU
cwNz38BZiRvnqe6S1xL9nmKhucoc4yQUy+YOlc1wirDsDgMgIfhK3rouQN+4yJT0ET1whB0bxBxE
SFX6VDzhpfEsudRzbsSid6hm7DvDsEih7aA0hG70GPl5cmwLq9x4EXxQfXCYJlbX5G31CzPI1DqZ
uCBT4jwIs9oWCgBJXmkfbEBLvv1OC61d7rXhqbIyPhKf53HkEyDo+mxsSNGSg082KPccBcN+8gL2
SZrLzjDpnvSsCK7mHFujo3qBNChm3o81GnJRsSqvHe3GRnlwQGY9oykbTvEu8pam9xgxkVqDM8lJ
kYTXU3kvYY3slsaBUfZofaHinwi76mnWbW+DwmipT3q50cqyWdoTw87Jw1jes00COCH40tp7k0Qa
m1FxA3u9wiyOYhq4LURL7Htrznh4OYhOUz+L4KDxrMeHtTNEv6twIS0Th2xzX7+aXOMuB5qwCGxv
G6Kp4GU7A5ois5/jCBY5dAYIEhTNiH04+mxXnqxmeMpMCvkuQ/OOGQRTdsIsQEWMtirX+0T0BBam
Iluyj/NDVqgLg7+SmahxBXr3hbRa1tv1vhSqvylq7TCIU8W9kzZk4LWTDttuvl2bzhsPemeuLdHx
vOnCx0A/+LJ9GEau/jqt5qv3HBrZoxWCSWsbp0aOTAj3kETuCY8PWV04k9YUX49FSz5vC6HSsqfn
QBpMFmx/03fWnSMCtH2kX/QZKFBX7w+Tph81tz7nWm8tPJ39caxouXSm1NGAJUNRYiuszQT0hDeZ
rb/7PT01x9WBWwAtqOxOoivuDN0orrI+2NGbZwtGANeiit8ss2IzprUzFucWe0I5v1rSAq1DglRh
3XqBzsXqrAoWcmf4x3N6nfZe59Q2nrtGjOTxwCW3tRaAsWCZWuphcNx2jx/BR6W2jKHBrBqDIq9L
Aw5qO5Yrq7NONu4C4JoFc2T7Uj9ocT77edwReHV2pXcogbSu51ILxnXtWWx3R5DngTOnxifpLk7b
zfz/uknOceUapwSTPvG3CdpjZCqY241bxGEuQvfxlZgEi/3jBgTYOg/lSCnJvW1YLCpHhpaMTDhP
EytdD23NyEWD3FU1NCd+sqF326KnvbEm7TuPyac2QHrysInx3znzEiE8Zu5Lm2uEtjUgv0D5kOUb
QAd1UNiboXdCDR+yWOaTZiS6IYucDG47x/KZ6bxz5HffTrIPl7rrTlSw+LnLkGGEE1Q03R16dgwV
5qYnX8mf2rPCJ2XleglarHkqYMuv/WiWFmmHtnWOxjiug5ofUtexIMRCmw5VY6IvNbau0wa3rku7
WEWUWDHP+jdpmddj0NHk9rfgqOt9aLpHba56AaNPmx6L+UJrhxtvjNL11MgdXqTuHHFpxRWT9b6F
5B3oRH9L8a0m5DXC6pejRqhfqZdXgd4yJCJYDkog2px2mRTBp93YPgw8kCmS+31VtPU7chCGczEL
rOkopWsdOqzUbpDfCM98moHSBDxJwVPHlA6ZqeeQiKmlxS/bqRW7vkkeGzfQn6kAAzwY/k1tG92Z
Nn64yj0q87ROHlnq6qeEaPWDNwOE5HBvWuVbNmD/HOtPSDUW0gBiVyymPezzWBgEYXAlu2cjFdqV
DKsTwGh7GzchW4Wy5PA2krWecAR7CheGM2EZIyR2WMZw19Vz0bO8CRvimWKUvStRsmXPzeKU3+lt
m+yJvV617HTobMEOoZqdtqMiY1knqItzZRkGBO80I1AGKJ7HIq2/zLzPsZUM4cxSwjEJ0W/t6t4l
gnXSVBnPIKnVO93FOYGqZO0NVHa9lPdlJLeRdLxNNUZbj7FjqQrrOoXUcc+9BTi2ea41lMwpA1Ox
NlBKesXXyLFv6IwuLCHYBA70B53WIYzMR85XnzVyFVhsQkENgNx9T7rqsey9k9m/O6V+bjA7B6rK
nm3QbbRjA/2rLHr23NX0ZgZMFmS0Aamklkbbj4xD+oMBQ/iYWI9ha8cHKyjsZQV2ZdniLxtjJiLg
XVMcooA8FIwohTWmZdTkloJQx3o9Ko4RXQUO+ZThrRXH92DI7W1tI/QcMUSkLQNNJ8BbXdX1kz00
4Yq3k7ozKY9aNWtby2MTh/J+COAizM4aqcdrQs6+NWo5m6ZubUxXDduhbWE410XtnYeAgbDolXmM
ejntAZowHwZtA3UhAFXW1pexldSfbRJvh2tvMvN9XxQvQ6qvhRiMMxZmY6X/QF2SJGz24FkwKq04
rkDB4mnalg3OkiCrbhKvKx6hVL4GK2ECzqQNQgDLkDkoJ54M3UPoeNgMuaLos9/tAO5UOzfXIUdl
KEjTsY3wJACcL1uS0o0DeVg0FwpEmI2Jo2XHjwovuo4sCgerFmQiR8VXYjuvfhXfJKLIN4plBBzV
6iKYvCFySJdwD/aBzo6NGoC2xzTAu3hrjYqducx4YEFi1xfHn6ECCpsCBADoMg2SfLWyWiVxrQO2
0IxkM8r6YqdfbjXIa+ZqHTLLaEp5DiIAPA26e4Nw9soyo2rT5J+l7lmbppulNBwlGWUeRj5OM6so
2KakJXNg/yYe2tcxEA+5ZTOCpPVNE+dKw48WADStGvalY8ComnoIRCQ7Cs7GldW8IlnBIY4afzUM
/WcHzGdtZOkjQtsR7A+3l9EnDxMpUFDyln6Ky3Ms011VDD1eVirmQKW7tkuvY9vV13U5S62QlYB4
7hIOFLPhHYrQrVAdlxs9j/cDeKnManzcMfalHLoV+/1XGpGPoKOEnRq73eiG2tZNBfpmhDdhsrdw
Wus8NqSVTuOTnPWNTeV9+HbxJWexhSOh19bMQPRa7xntwKag/vkupvq+n3KM6YxXyhT+NDycCELg
Nzp9rIKdS3w4T0dH1zYFG0dbyhsi0wq9iraWpER3y9cMbdUSklPJTaOy8g2d/AeS1U2tQJHq/LB6
LdyFkQ9oJDX3MkrxkvXap6jkIfKs9tSP27wM7hxn3PHV1xpdxyr3YxhoRjSu0emeSvjvXDWWBjeC
xUUgtAvIGW85aePGrTGpDD1ZbqW+waJzhQYFozMLLjTuhHVLiMw9SgSzzb+zYR77tEgFXPPb783P
Xn+o4c31LD82dg3aO2w8ucoHzN61Jj69BAGt7qLNr8xpXKWTPuxjxADeV5zd4Ut4Tcy0YbxzLAaW
tG6q4l2FUZApEiiwkeaAfPZ21O0T4NsesWtVEyPrQ6twLHI48uTZT21GTRzZCwA536OGhNfMhmSJ
pP3iRPqzZPWC4EFe22nMw5steRyCMsWWEpIfocjO1qjOgyX6mevQTJZV+V04O7jY0UbUyQd5jayU
qw4pxeTUa6+1KhaANNguFH2G4+FSNSZQ9IQeuAMUotkSfUWuHvREP/ZomCcG89vQw5JmAGUJkHcj
qos+WXodsYdikdd0bTlo7kdFPhUATXxmQct/odQE+3Iv4HSUI/ShuptHutLZxNlAfRo+1bZ7RzzE
ZlJuuDfa8jpHYdLzdUvHZ0saACywi4o7MA5fee6PXIQT8hB6dGiAA4dBDBjN9R6BCDdXfsgJLmrh
b3xP3oiKIsOo+6PhEcLgRtX1hFVkExHfDjF75dlaudL7kOOXRBozdd506xZV6yFzxicVIecrsF4s
IlYr7M2rGkQ22o9t6FSrIIiBDtpQKZBTA6NMIP3Ni7DOmb1xpCUabnzEctzm8TfHac86eG21XANx
N5jbUGI1zSPgWk1KY2/ifu7CaWUNkKt9GiFo/LMOrn9vANfmOGR4jPuvSY7HwkEjbBCFdOiDFe2/
t25bXqLdY4Xxze9UD8gCqNSj1vEmVkjHAQw9eGLE31rUOTuggm/oql07JDdOStnYozgZB4UkMWBp
i6J7FWBLuVJjunO6XSk8YuLpoZoyAa+UdPqaTi9ADiFe0JBiIYzadpWkJCaFRPEcC1/e2CiFogFX
UGuan37JhAs/78kUvrYbJvxnppPpK0flwy1jrLYuji4aQjs2PhP2uF0Q7JjajAuHCeRemZAL2e8c
vEDMmeOhRV9Q8DOJez9Ozx3p23nJa8+FQkzUma+mrG5VNxjrHE/pzUTsH8yMfZib0yGdLH0tFdQ5
3Net0C+lH3SU6+GwUWP1VgVNtouQF9oV1zll9bvpk1Ogz1r9Jr9mZVsdpqh48wAZ407Pt27ofWGb
f57Ancax+aF0U+0cBUtJcB0MfeKyAphWwla3tdGDDmNEUFRWcmysbO+fGz11b41hOg61FZwsrF1r
jK7pqi7T7liW1h186OZOzpAf5dQ8DqeeMflgzy0z4gKKzqvC8mD9CCk3rsiNtT5HQ9cFWWsaxsE8
5yTBe5BtC0ta25Eypcy05RSgYZnAwW3KcPbKUzxtxwrHt+cO02poemtVGppHP90cLSN3tj0u5rXG
5b4wtblikocZaUeug3EE5AtsArPjso3mCHW93ALV9xYIj/Pz0OADbA68b95S0wz+nFnYkqIOib3Z
77LMuufUZwPPjsOStb7PUS8vXFtAzwPnlfjsqYo8OlQmLZiO4GshYYB2ofFa8yLXvc4QVxOROAoN
nZUxJda5RMvsR2W/mqgb+UzOYdL4RztKHuNmPMRZwsApAwkL2IFojeiSuiwOxzh7h2S2Gft+m6js
LkKy7obazkuZRXTWWFy7FXQlL1wONrc2jCmc1N6gNkDWwAKPzLBzCd/FHr+bVJ7iGs52j2yw9vNo
6/vp7VCAsNO5D1Yicr9EUF4NMjRhUqd7yyzeCvDgS5dJNe48lt8O6gejFR+ObwwgsxLGIe0mEqWD
NLw31mPngG8sg283ye/TiS1ZPS/VTUoda/QevTB69y2icEyBus4buStyPSbfp4tQunDeEN8AsCzm
04S4zk6cozHRBAZKehUNfQ1Gwh2BBcCm+pgwd1c/NSZHG8U2SJdaZyhtE+qEA/NqCNT9ICNcQuGb
F6DZnZIMpma4DglM2joU8KSk2Ssf1W1rC8T4yrUPQ4JrvBHjSS+qI6RE1DnoUztWxn8eAiZ/F+xG
RKPjuLY5BxESAjaHOv9HnhxTmV77sSjPqaYuHtexkt70plBaL7DFHwuSjs56bHtHdlX1Wkz2G2VC
v1Pc/Le0IfdtKYrnVkOplBjksZM3Q2IRSAYJX4anCWYUrWV8r5U6d3l0b9WafgeW1uZMrouTqUuA
VESJYPbPkZFmjI1VIm/ygHltXkAMgt7yaMVmwSYHaXaJgHER5uO1Jrt8Weii2rHRaq5LZ/2vbNio
xRQVGDnrKqmS28FHEVd5yjn5eCPXf/7mmb+LbXN0al4HxLdpSNv8NSDa5MJGjaOhnZOVPQfrOGu/
6LxD47KsB/UD7l+HmDPVK1U2SB5K09vkSGkpMNWhTkCUmCz00MIFm0QL6cQI9VsaVbSr64TAjACi
kR7JfVwSzhGPDE3NBqHasivKclUBTLq1ugrDtBi3Xibl0SxSQoAHh71qFngXV2krNL3ubdWN1cYF
kP0X+WvC+13kt8MARddNw5iDLG35y9WDZhFEi4lUlzQvHDWFLW4KPzzGrRY+Way9mRcG7PUIlV+W
WGae6zT8GpoRcVBEu66nUcXoKqdN0gAjr1FTK86mXJ0T0C24gAJcVZ2FNpXZ4Y8I6Qm+GErVQ0jk
zA6jfHMb2vxiNODfZAFiJCHd5orK4s2s8/emHp6BMs9gwMZYjfVQ4d1lk9MZ8cPgCTR9LTluWWuv
PL3ptpMqxKXVhL2Z5YnrAA37Qpo8XM3SKO7TOLina6f5Y8hzZYY6QCmOvkXklMEBtlVKDwOMX4Oo
eLaHhVMR0iHmv9gNsMzKONX3iP7nBBtMPGXSwLwDT5O1QI6U3+rXzJOn/dhbFCNFPiwr+uQ5mrln
+wA5cOoCZtQlxV/mGu9wf71rC5mrRybCyQ/VISP8YVcJspstc/RQAgevhQy/jb53N6MLLatJEdkF
M+E9N8gv/xHImiYygbjcg3rRNIHtTohzrVOL1RCa4KvMfqXdj5zJygSQqhwiCPyuiwD+uzejD8wH
5EFxDi0WOMBc3xWRYGpjzwz6EAYOfgNx9eOXMbfFVebpdyp1whdeHIjyjlPVHB78prRXQwoL6EfA
elX0/rFo34jkORsooHaEfkVb1jjeG7BVSnKFXLWskSNMzcYouTnXgWPo7x3okqWsnJNJTOuZLRB6
eKO5ZkPurobQOiCns46inFBk201+E/YGGp9OvjvF4FDYs4tR80KPsfqnqUaxbXt9XPXQyW6n+gNi
6hXXZ0ZoQT6dDCMo116FWACcIKi3ogpvs15/ioooge0C3iicRQv1XDqz34NuCSnz5Nro3vSRBWZj
1pdkqmboZNkwh4Q+DjaketE5QpJ4PFezF3pSSKETjRBFRi4LI9SNB7uBOa/QXK+mEOaiZU7NHqJZ
ftP0QKNLHMWr2ol1mtzeQrmPYdCXA6uVYEjwA1TJ5sfh918/5ec2//xvfv9RlKqmTmp/+e0/L0XG
//57/jv/8zU//41/nqKPGrzgd/unX7X9Ks5v2Vfz6xf99J351//96lZv7dtPv5lTKlp1233V6u6r
6dL2x6sgB3j+yv/fP/zb14/vclHl1z9++yi6vJ2/WxAV+W///qP95z9+E4Ls0//6z+//7z+cf4B/
/MY4oI2a8G/7/DN6y/92/fHFrxccj1Fb1Op33+jrrWn/8Ztj/F162B8xNAmBolrnHB2+fvyJ+Lth
Oo7pWTYQC9dwyTvl2dWG//hNs/4ubJwWJE3bOmMD1yHgsym6H3/m/F1KyV9zBY4Jw/Pc3/7vK/53
MvK/Psr/R1Lyz6GqLoWB4xpz6rxjoXpw3V+SQpPUV0PK2mFFNBPs5Z7KTgM7xTLXYWXsNUAswndT
q+nmn//jzfuDkGbz5/rk9//0L2HSVqdrdmEwv29NWGbsRfGOsQlkua2SE7SwK/wFu5EuPkjIxKNx
U9XrLD/w6FWD2oLsmbGOyPe85wzxOWu16uzJaueS0jfBIAjYBjfIOJiBbdLJI4oAvyayaY/1KWqs
QEYU/MZmwsNu8ogdx2rrpMYJL8w2jP4qQfwPf9j5SsAALBw+75+LsY78obR1EY+6AM00H6MEGBjH
QeUdPjvmu5VWPyTSPgq0mF6mkac6QkTn8GN1hwIFqBUt6UI2GLL+IldX/OElYJnYFSVzFtP69Umf
caiZOQdWZ7iLwlQYx0N4Yp8jr0lh8waKvZoEs6bkxe3Dv6hS//Bfh4Tg2K5p6XMA8c9vTBbFwpRR
1awsHi51eBezKE1bdpjqlsUKOwygJjxS7RAMD3TLP78Gxc9Buf+6BqUuDfKWsYZZ8pePJYuSYkJO
wmFdMFRmHIh/dGs3zoXUhyW1DbN0wmHtcN2U/jbX6n2n3Kuc2XjStWuZ5X8RFmz/wesBrOnxIRjC
RBr0y+sZ0pSiDArcSod+hyoAaE5/XYYSxFSLxLsFemlmrGEl86QeFQEPaGZB6DVoytyVE3k8eqKb
YbK/oorAAmck45fATL/sPtM5AdAqWQhDct4RgHTtdWRrZU1HRl+mHpyQ34VqtKCj7KHnvmF52uvT
uIfnsQimGibVwArV2lYd6P8KZcCQMiQNNIUMvNvrqr5KptogGofV0yCFs0TNuA6xUzll+xJONpvo
nusncLqzxamzGhPqtHZ80RqC9Qygl006tssYtV2qEISLSQAUngFtU9MfCB2BWzFOfxFQLn6u839c
AB6WVRfGmTszTX+5/FLSYX0jVs0qDt58GBBD+67VJwI7Q+cU0ZWHlyoi8qr6CC6G8yGaB+neRvca
2vw/vxJ/NBT/Gxj/7xfiUWqbMFVsWxg/3wfwRgqXXQZXYh7eJKW0lqRSfHCuHXASTosuyMnMVd22
7lgv66X/oXfZc1aQ6Gc/GbX6ZJ38pqXjfeREB0eLrkJoY3ZEogvenLTBe8LYpKyt3USrVZv2TWBe
DyRNDl1w7OzszpxsgAcl/HP3JjXbC8/ORekNARI82S8jimOgVC+aObyyh7+TrnH4859/ftSWv/78
tuHMUc9Cx0X8yylUiFaJ2iIHGIQS2xZvVzfqjMiQ0KNgy/mxwQK47enh/f9D3nksx9EsWfpV2maf
11KLxWxKoCAKqkAAZG3SSOBnaq3z6efzBC8hyCH7brvNiGKKSBXCw8PFOZNLNtU17vStFsyEFzUv
6s877ee/8i67gda8bf7v/9GN37yKo9omSh4pMqr+oU9AyWl0uC+bDeEo6ymfgW7rvvW2cZ21KaBA
rHnztrtk/fdlbLsbFdhDBaDfOZvO5gCuyxpGjNVcFutUHddkiJebFlAiYPkOEMluA4Il/1x1CzH8
x6pzLdUxPUP1HIC93nedEBxRjUUIE6ldP+Jfxiree1epDvs1JFhKZAOV5d6ZmfMNhIa7xJvJjCzu
3AqACQhca/INQTZ1mw6yotlf6XiNV2GA06AxV0VOloVq0t2n3AHaYL6NZvvedpmN2mC69AgJ0bMI
Jmxce5BXF3qwaxEVsHKuLRALCBf5ZjZEpdXllZ25xxT726pRmiNxhKvInO8VM/qSTt5X4OfvijTd
qiDk4vkMbjAK75qI0IEKKQPSnrMNswnUbkg7k6I1BK7mk4Kxpciv/1ybdLZfmt/FNGHqUIZorHJ0
mcrf2E2IGOxruwaluRozGGrx9c4AhguU/wgbH6ipAaEr+KC9Kbq18wfPIvwBZLuOD9KK1SWEdN1q
6LQda8I9JvybzkjuNYPvi6NnQHzgqELjSFIoZzyjOgdOfeM00TH0yie1BffV0RTJSzzGxUBUfIpx
F3jwPj/V6vqKVPMvaEfPYzs+tHjTid5+JB/qU79zgDIKsc87BsvEclMWPCIhGVYddy2ReKVWfgI8
dQBbvbm0SYUb0eda1UOvk1nOcdKLZnauB5vIbUb8pe+6Z+E8XGRaecNS8r516kfDTZ/LSL3ODnGv
HszCeMi1q8QhSo4oYaDVTYvMi5Q4cuUA1i1EwuYqnNKD1gzflfLGdgciIA28b2QdGFVwH3jWl3Yi
tK3XTgFLuW5i7wq7yZfqDDKSm8wc90GssK5VwPA1v/Z8bZRllwrkX11u/2XIW79pcxbljB9DN4xf
pwEzmJsyda2WaH3wn2bBsAkDBAgwtCCsrGyjv5u8O3c0nwn+/1TZ0yOUxg4r1eK8DAty282dXYFO
4ISZgW0Vmy+ACmEAnq8Dgxoh1bjbiAqqiXudk+rLYBRnia9sAfy+V8byU1tMD2qPmaU9WB1cj5pa
fIkz7xsgU/vIgQBTcQ7JAPyUaRGu0FjGuTmRGzRlLZMCQQR+mF7r/XhatkSg6BU0MGSl3NLxVhPu
py63HgfQRf4yZRkiB9/JHdYfdFwsjI7haMZiQnozUPzO19SKRPaN5Tmf+0il2zVnKLoDKNLQoXUY
PFIzPvakj2xC0bGqZ7MKzr0co2+904mBajX/0tSDa2fYeIp+CXU36M3TZzdtQsCTAXOd+wsnBI5y
cp76bvhuDow9N0qvU8+5+cu4/2UCWr7GYkXlaIhRW86/+RpDMUaWejX03VaDv9yCl2IiLS5C6MQn
BHZM2gkp6a4P0CeuGZ8Mg1AdtgpB7n9+kV9WCryH6biu56h0ROvje6j4yqEZIiaohl4wy821N6Kg
4doq+6e6rqH/BLcF0Mo/P1WTSeJjYzqYi3WbhSX+3Q+THjbioTWxehCRV96oFnhifF3vHs3Y2g6u
t6kr/4yEjBNbIXW7/sJUjuu0/GRr6nOmfM5z928WyF9UYerBW7RyG6WAlfP79rD8uAK0z2k3XrxX
1csB+GwghU5IiN4M4zmYTaSS2tu0AYM+aDaguJFgxNyq7NOm/MsM+6uWaDko5azfPRAUNDhT379L
rNYD8Bu0SYXhttVICg43jpLtQM/YJhDNDcA3RXl5XoItMQJSair2XV2Bx1cGdx7Esln+qVPKvwgt
+zdNhsSyNYcO6xrOxyZLyECq7cnrNqkEPkBKCA+TQ4C/Cd5Ek+qkBpOPhGuv9HDRjiSPk3yFf5Vw
44GIJmIH3L1qmFu78E48w/3e45nOVLVaqSSttxpENkpPdm6khc8p6MEgAdyPlRGseijJMAi7V22c
3Vo4VRXwdIUWZcROCS+pPan/BDPJGy7UDCZBitkl7HMbvDUXNojDkvWc69PGHN1/LFO/9x24G/OC
iMKk3qreBPg1oHHrWrMuNbM0yKGzvls6CHSST2t4l3kOfZPlkg5MfGupgAjShBPYSFBR6VYBR7Ny
lrb61X88PFwN4BXEA6PT1D6OSiMz0EpardsIVlhWZmcdUaqqQxbvKunPdGMk0iHYGcZllLm71IV+
RyMZNTFvB/iFksI8+8v7yELw3XC1Vc8zkb4eLa8Dcvi+R1pRmzsYGUmV7fFog6uso4WMKTDpCYmb
WxXhGpE4lME/e5o6n1zSDjOQL7L42LSfterCCJ7/8ka/yM/ljVhIaQ6swrb6UX6G6TTaWj1vRuc+
9O9D1JueoAf4Ik7d4jKsk1USXNSEjt+qwT7PD395/K9jlBQjWyWSAmuWpuHwel8jGnludH53JjhI
Eafe2Qg+gMYqG1a9cm0GKtlmif0ZcuUbe5zu/QoggE45tefxkPXjbdQwfHHbjBCbIozOr/Vq2qWp
hT882E0qmENWdsokvhsi2PXM6aTM4aqMiCoDMj7sI+IX8TECORXDfZbbM2H43h4ypXVCjH4I+DX5
W9dt6txXWXfW5cotTvkd/rPbKk+/p10NEZsSnVbtNRpbXNrPqg9yYcuj42kX5OMuyYPPlardRyiP
sFsfpzi+wO0SaOHBGP0dLPZrnYi/KuweLH1rO/NuUIjhxPFZVZ/GwflUDc5zi2e17FLWtKtZra5r
H9wpkheEMrkAY4Hw2I6QrYrYYYIYUGJ98MSSuwqZv1Kr4WKMRgKXGhVCGfVR6fAEDxVo7US2+5FD
nJxLGCCBviUxHuvWhm9O1x6GgCw9wBc2IMuRsj+VkEMpqLx2wUBXMhi1++56Bj5bg1SuSMedBYuU
n53XWrnObnD0AYRh/XWy+2Vykc5imMTZOxrTnf1Bx7frBHVKgxQWMFuSbEAXZayQzQ0QQqYToVqX
xIyDCLAR/Xbb5tF3Fwk0uONZWYubzuoLnMlE8AVORtgm5hOFuBaF9BIgku7GomeJrGwINHnQKqqq
JMXgk9+T/oQ96dpVnPNQsU4dBwzB7hQ/FESL/mactUc3CWCV6nRY5bUbOFpvWomX6V09hFgHHCsv
uopzdkybYDk/vyq8EW3LJVWhaEPSbFLvvDKNdaC4Z24QAR3le3dNT0sZfp2vojTaECXyGWPrpq6H
CzzkYGlg6+20dG/pxmVGNK0GumEFKaGhRqcD8U9R4J0nSXQ6K/qOiOEksEncMBp8kyTpAGXhtd6z
20CM6bcj6GZEtaZQ9vaXtV18StSZoF24BkrBv/H85BjppJz3p11Wb6s02RPOg4MQCkcHGzDRqrta
mT6RfUOOMF7ESPKNmbRqkp8OvhFDceJWl5qh/NMRaYoiEhJTWwm/OvzKWnGZ9neKxyIysM+9ZDzo
ibOpvPSUqE3mMtTtiYmCyNYtsRGnoGtcRDY+6ci7cToyrUKN5VGkC4Z2TF6dwZ4dmkdQj04BX8Ao
2UwPyL1tVxB5il+27/nkTr2/clTttFScL30MGBhc3xBbTJeTMyirUVX2dlcSkxmcTrhMCcGc8ysQ
Mzc2gcyEeZ1GpDBGsf/FGCce5zn/xG596efepxqIBId8qtjtPoeQBC3S8j/y8PyPc9+IVvb/997s
8CDlzT/TWz+NXPHiplH0f2m0JF4VMfp4AKkzob74aThlO8RtEcFtalCDOHLqh6PG9P7lGGJ0wX6N
UkDq208/DacIvGAxgYDBvMjp/8RPo78XWJaJWUdsY7qqsUB1tMUG9GZ10tdO4ZFaj2WG8MbYJgxb
fyojyOc8IrwkPq5a+/ZDMuw74yaAW4W4ft361gMRBYztyohu45p4l+lmzk/rPEb3i5F6D9H0xMr+
L9JVVI9X1eSXV/1oUg0apQ2TEvJPuyeRZN/Mx97CmWrgWer2GmL0TTPevNz4nbnO+u0DmZs8G+IO
T1el7t7UTUrGdDkB4rmSemkHUH0AOJdtsqXXs77P92p22tcg0CagizzVoBkBlZP0ey/cN+ljW9xO
8FyR6MckNjdMifU+iwVFdDP51ephiB4HBrNHLh+mC7lJrj/oRLRT90oVbsfxAdfTegofnWifDU8J
JTTraaif7OC2IrFdtAR0FkwKeyBcVzNxwXKXrnxA2szZvkrxMGM0I9yaF03HpzG7jTECkUBF8Fx4
V5G1E21m+6kfCcPXn0CjgUN7a+tPJAUOZEZNy71ncsArmGhGfzhp/SfeLhmfAv+GFyGBdg2xy4oc
EEW5pA5S4yHr9kaynzELGE2wBrx/ywJTGwlP5j4pROwRxIm8Rgk4dAqnm/ugR7cuKMPZGANb9aQE
+45jqO3D3sEE8R1E8sK+UeY9J1MSBdxh3MTlQ9iRtWBf+FOziqMnlyRIDkIeuLKirUrabM4iYboB
AACs0oeAeNMA9ZDGMByVUDi6dbBvq30t0fSAImkK8LgnZMJWAwkX4JMN7jcIpnZSMhsVgGohxAUR
9yKengAhk7Eh9QgeFdghPNFRSTauH+r0Ua4w/QefbEJqxlAn+Ip1bW8mW0ebLkYz8uAxeJi0G1/Z
kJqdQizgYLwkGJWvycmK0bJTvldqjKhn6P8ARRkEyAuyFNwgI5F6Fo4rh79KfXA94CTcixpWv/BW
RqC8v2p/y70LeIGIVrxReU0eWGkPLVmtkwUSZHzL43ERc2Oqy3iqzRsZ/iVFIK+2b+ruSR4NAtA6
MR8iery8F6XAa4B6jzbzV3a05+35BnomHact96r9hJCIQGVglh+wJHA48S+IRSUUtkRacPO4+URG
DvXCWKDVOKIP7FzkkSG6x1/W14tu/lFkyPoK27+j4/pCLr8dwTBhuylw7biy7GwDz896utfRnvWj
EkF12fIKeH9DpF28b8FTQNdf96xPq+xY0X/12gdiGnTtGClDr8jBgz3C5Gb2f5M1720zL6LNw01p
kgjFcsf48J4kKsZ9C+XPqgfOpGiO/Bvbg4i21lkj7szwb6rq74QbAZ+OrruqJV7KD8JtJHEF6AA8
UzmWJ9PKQGfkwxsSlo2DSjBik5AZB/4WxCbyUinZCq11kE2HKO36mCH3p+BuNvfoHmsf+viZbNls
EqyaQ9ce22HXzwdP404mTMlcbvTzscRv3hBGXQVfQePKoFiOx4MrcMuBJOLtR2B6WsCBK/Q47Mwr
i6x+7J9gMBNiRPT5kB8tmg0dDJpgOSgaZd0cWEKvtZA+Su7In6cB+4Mv90fjgFRqmkzihFR8MBi1
WICGgWEHXdO5Rt6OLzmDpDzwhUSeApYBqSC1pLUAEMBM7NtgP5hQKbgHKkwjfDWbli5DKvbKH0Bn
oZ4MXp9KoiprsjCL6SBXsRc1F2lAeh+RnFIaGBcvyCEiPyhQgsK6uBngfp9DcjYmA4ywlxabFGvl
dNaKcNd15oG4WRFe2hwjA2Z7sn+a9G5mRZHqe+gN1k55HHxuPx9HVtRAkU4WWSCHtj1qADpwGQWI
h9cBHeK1FElkctW1yxIDXQRaGNzXerYOPZPWB9SBBVbiEqoefJVPkvoIjAPJCWAtWKsgvuM5jnao
069YFsimV07lpS1rbzGGpMdpLG1sTk3qsS+1NWNyhr/TB2lCoxPS0AwFqd2aTsAmVRnzWS4VpHbp
hiliALmBEcKJMM439Fg5IK8lWF18dlbtLefA6Vrhw0EBVg8ROB7DjsaRCiOxBgBV8oeilQrxqbw2
OhuUAsFZX9OS4bOrbbuMzk7XLCc+jPfSEudMuns0ko4zHV76unxZbh5oRbvZSW2QOVMGG5EW0pWl
Ung9KlU6NKU8+5JIsFVHd38RTQVoqcA70q/rrQMYXNRnxKhIvBhLWj9avkpgXDuQ1qRGmTNl7PFt
Uu+GoUFSR+7PzrBYevPuvMzSQVVuqWrrBA4n2c8IlpcAAHkhOS77Y6Vs2xTDOBgFo/sp7NeW8tUr
rJU9P/nleR3u8ucB0kbaWVqt1rjdsK9CXf7rFPVE6k++hPaW50gXHNRoRb4E45PSM50l9Pgu+qlU
VMNgDuNOJnmatWYUs4XAoNUiEOQLKtrN19qcrOSEhllfiBC4Fj0vYfJVGW1xzrKY76SX0AijfbRT
E3VGpI90jiym7/JKCcQLIp8SkUGi9ZzWV358RNrADFaWO0Oc3T1lIPMJLkfhSeXGy1wwHzQYc4/y
wn0jjdNBzZ2v6VAO2VlMBTN+WaKzCG+xViNDE6ktb8jLttRwn+SAmR113pUj8tqBd8jJOQxpWTKV
l+aA+VHlMyFfESkvPS1lDMtdcA1uC4slJonEItwYWbAXr+hd8ARuZIaSUiJSpS92Ec1KrbplCt0b
45CeA9fjhpdNa8Aj3UNtMGqyvTJwAc1BRiHjenGakYqnnjAsFPcYELZZMw3IV8HWvClcY8NYV5EU
tAuIR7BWget6SEgdIgvC6A7yAnLPEswBuZ8ZHX2CFiNa3mLRStrCaYeiHtZUP9S9Iv5Hqg2E7DV4
gVKcymFkyEekMlAG0vSoOM1fRoF8C0yyyzdmSHxpSq5h8Q4HAR59Fiki93T6HlWuaMjB6VAQZjlC
DCPyyg++kZ+e2NpaKlPelteXE7V66erfVUKR5IQoAHQjwstF7MzZHW8VVtmmgyCxrveiF4iEonMB
p18oaF80AP1IqlLRj16qrZmsidVl6Bjk79KW80HmM+hst/KaMp0DXAswClh31K4PlwW4yhupe2ka
JJGOCA7KO6kJaS9GBSzdy9gRlSRbupC0eU0+rQhU3qtJmDgArlJP7AS2eSo+2Q/Ef0k7GugzGnMI
ACX0Aj6uNE1yvJud632NlRthhQ38ZCMvJRd2w07maXl6TL47C0fymT9ZynbQScRADvMhUtcygZnM
1wTIrtQU6GA+cmZCrIh3pWpTF/hZalvmC+ljMn/oqNCcEqk42wAcbADQ3WBMPLEDcgfny6D5XIGZ
5BbqifRj6btSRTSBvM3Eg0QIeoh1qfnIB1a7OYiMdKnnglm3yqDMlvGTGBtqZifTJw9cmoOKkgmB
WaJGFRGxJ1PXy6TRodfLpAyXylrmmUW+ckymynFkjmXsymyExsO4k/kaYcalSqqvB4tK12Tq9Eui
nxkTDGWE39TsRQaq1L7cmhPBeOSXfukwIGRQyPHS4lx9JPKOquEVyaQd7HRDYirQPcn6ge5j8aBi
L32J2UueLGoC/BBA8yNSmKLlQ0SuJeR+mcgxmcN5mLQODSZKkgiOP2tExvvAvkUhcokkcj0LB5GB
j+i9Vq2ThWKqAVAgsAIAiMC4mA9UicwlbRzt+voLmSCIY2veI1MQ7zI5yPAiKHVpVtmG8/FlyDVM
Xd3BE/SE2F2JZJR+JmNZZk4qyJkBo5kPf/4IbfFkfFgb8BWuY4MMReCk+UEBxq1tkHpvDrg1jqL/
8qqR9gV/o+PQhKo0WNhhqWfdZy56L8wh0EoeJ8SKzMYUkcmMYkzA5TOe9C5g3qU6UHhEjOM1WMSS
zNOsHXiMPnWwKR6l4a0GkAzGzBzc5U14YvTNjqlTpNhgH0VdEHeaqOPyJ4JA1BoehBFZ8vvWInCZ
GGU+lzMi+JGbIosAOlqmT0Y8buBF0ov4XEQLMiFNQJXajuo3uUOOcC9IyZYJT3SbrlFPcp9hax9E
xZKPkWKiIzFJo7awxayN3ouZlV2RoiLyZWpYauqlz8nsqzvkkCmM/Jd527CviAIVmSXzgKjyIvvb
LCORAI8A4lHkmohDTFIYaZ8h90TCHhlfog0j+yLqXNTQlu+TkarE6Hj8Ec8fFxlprFS+5xP2cZA7
M2xkvgXGRgQXA0ikEUCX8j6a6LakXjo3snIwoDZCt0SslEhVTjOHA065yoy9CCcub2KFAKIDwla+
0aL2OahEdzLBSFsObnIqXyUTAo9HHkjziwjgkj9329+YpFxV96TP6iYRJeK6fWOSSoYUdpkOkxSS
iCmTfyK4RRDyVJFsf37c7xbQrmrYBLCa5ESwkn7/PLOC7KUnXEqeJ/0MxG/p8XQ1aQK0dVGN2txj
qgnhHT4nTbOoEUlUvVtcox8wU8sKhlqmJSdmte/U3Z9f8nd1QlgdIcaYbpBKH94xhCXETHwD75h5
EPWzDU5kTpeJkeanXpbH/Uc27v+NWQy4p9+0i2RJvMtiuM+j9p/n/7prv7b/NG+N4ct1P6zhtv0v
bNqG53gmhskl/eDFGI4hgnwGEFBskJc9OjgWkh+2cEf7l8Gcg1uNVAYxU/xIWNDcf2EosTR8bbqj
4T53/hNDuPEhUJRkCO6uggxp6BKTQd7E+66eanGda0MC3hYIMUD7GEQlpDogQLO303pbvx+gANxk
c+3tlrOqq2gvZ/U6N17OprABvZz93bXLrZbCv7tW875GQRFuIKSqLpYfN02rEvyAf++Tc1pdOPLz
4VgczCALvBxUmr2dtyNpCDNogz9/wI9+uwvqGiTBySno3MZjUKbZ3rA9se2xW025uh2G0NnpdmU+
6k77nOQtdKgjGBWYcwunjk8SISiySnLDWs177IPxxPLitgUx04G5J/VnaPUmGE2WLbv0sAP6gY23
S84s+4mvGeekwqK/qBCvO6wn2tqIgw3J0trFCE9PhcPc1S6WfbK/oCLx1W9lEsWnU2zmEEGExT6V
n9AfHaJiS3P94cSyu/zYUc2MUCaI+WWT6DnJclrOpaNopyFp3EEw9SejMbtXcVP3JwGoc1fAfhJo
Oo4jWrdVbEpozxqjefDUSrlp0yKBBJEE07HsoauSH19J+HEIzbXKfEAuE+ULiUWGBbKsAm9ngF6t
BcCTBUITy6zXbKEqCU5qSeIKAyi6grLBm58BghcSMHVIoNg5H4Ecsq3m0AkbKN/Rn+ZRRFygHFt+
ZKysvCgOzpZdSEKCw58uWm6UWv2pUReFIKFgirAi+HuZzd7+LMdK3RnfnFiO9SZh7C9t7hpXU9yf
mtqQXsMJH975PkyxjckioDbt8G5s8CT0ZHFuYn1od1XSGpBz6d156Qw9eTVVdGUBPrbN3RlwNHjT
WUIl4WOSEkA8jF5/UeaVuil04lBAKIkflq3051YzKNHLsdcthwRUsMlCe6uldbTWnBwocqaKkIU9
+4BBWLsg8wKYsqZu089hBZ37EN6BjJoDx9FXp8EIvnvZ4InulSx+Dsdh21ZhdmxZgALIoESXVqv7
+wBi0Q1MBkCad6wugBUPyC5R0XTp9MVJmeqkOwrrq+rA+grcQHFVOQPWAq8uT5YTtTuFGuOGM0rI
csOtyienGy+Bnz/qAHlAZO1Vyrns5pLpsCZHXDk3uuLI8OSDfu7WuVnfNpDaGHN2MVutUQHuBesp
YFhJsCHTEu74YSbLWQ6+nI8b7ZtdgoDkZDgxQJq3112vxO7OUp4IIhmh1PONqwz2djd20vmhh2KB
kI0oAHHEhZQHh1Q5reDiIFJqhsF4+cnNDVdEb48EBHjA5jTvfJOiYzqu4bQhDsYJotvCB+JZn+rs
KRqC0zHuxkdoQq+cvNolIi2WH6Sef2GJHFl2s0WYvO7TgNf+jB6H0o0tv9cyIoNMhyWmBagfaoDd
6PZzCJi2OVvRYwbOwlYlFBDuozq7jHC3vhTt83kfm1nx+GYq/I0vkfAfZo/X1QaBIKpH4LeFhd+2
mbA+RjE5WhZ1IPW7gDpF6VnkJcDL6F5UnsOfUpy38PfAUiObH/c/Fn2z/8vmx2ubCQJfpR3NrWnM
6n1XwV5jTeM1NDXxPdi1fsZy0QcFc5tKMy8/mj2byLAs2edkCy+HMkC4iOeQIq5cMSo1Bikp93rZ
zytej1v6HIDW8997RpXXl1U+5DB/4MJs+mK4jXTUZ5+g8o1lE18UJP15MBrBQwbt+pnp+tlJULvl
1/6ijYLkKzDlDcxSBTSDadI8KEoGsQps8XN7NwYzQAE2Bl84Dy4DyC8/Y1EIT2fbNrfkXXSf874C
pr1uwmvgoILTOnAwX9TgKHr1FBJoLFFuqjpiBHKnuyypbkANCY+NO4a4GkFpryIrf5wBk12Od15M
2m0b6zsfFpCj1l7DwO189qdcOe272twuh4PePCN2KSJg3YUbxJyTjT8E0dGA3OYvvc8VFfhd7yMf
FIlH5glLBqKQP6jIJJ64ja3a0XOsJUYSkSp+E6vJfDTV2V4DUIPOUPrGoZtdpnLo3dQUlFH4h5r9
3EysgwPlEXw9nVyZIt7AYJKQ6qMm+6ysf2wtxyAJv4FUKzj9cHwpO3bgeWAP4trX07Fd3ZCZTY3/
5nbLMbUBLC/sbh3LLEDo6Ia92mYW9hU3hiFhDj4Dn3HtyOC2fOumsk31cSmqh+aPov2svylaEEX0
XCjGDQgJ2qPtT2T7QL21AeojgGdQMZW5zG/cbjhjSJ4MsRkTmsSWJFiA5dSFP7ben/1YThmjkzEp
uOJ9OfgjtXO9BlMYuAd1rwjJ3OuPV2pnsWHXZ6+Hlq3XskQcqvtl17aKPcZt/zSCZoXgut/cbjkG
3CzYxyng4XLp6+0+Xiap9nBjkD1HzJ4/p9MnJs94TQRK/dmGgHAVte7wLSjbyzkBk3EVY6GLIgXj
XAYcQWt59UGLgKFVrPxei8f4eklA/7k3e4FxH0XVvd5n8bUme3Ju2dOZqZa9//51szzh511erwt4
wrL389zr8+Tc697PN7MI7zxLyqgDlh3+ZLcMzPVo6QU4xVAhLseWrdefZDkRpCbg9OOPcr8rTNyy
f/rnkey8Tys0WTsZBogrnmETLS6LnveLlDEkXxFmeeU5itU7MqLcW9eJ48sm8XsC+BnRqATA0hvu
LapPJNSyP467HG9+Hu8hwgEwiWwgKT+S3/mm/HLcCJyn1P9KxNzBa9OZZFk3014IEZdO5C8dTo6p
c1Nt4wjzihc2KgV/MicuZZZeuGwtBZkdTdJeTO64HHy5uatJ6udM3KRSoBQTwVeS1OnlFwuyAbir
6i5UjYjMKXRkNXfT2xbsgmWvkEOGDxRzNGbFRWQdZwCN4W21LtKqba4HfYCkiYSbp8oKgXS2x2OG
mrx9LWFbz7513vSufUZQVkLyiI2S9bpfGn/RBqz3AfZLK8piV9ctbDkSZ/2+FeExLRxkkPusBHAL
E4KhVfp2WRgW2i7tdOXTspMkp4NVKsQt2sVdNH3tM+fCb+Lg0obYKIRf8Mdu6YOzhmbsv5z1Iqe+
9YIJS7Jyas2VvjfgSjltSlXfW7JlyLFlazn2ehb2TmX3Wm7ZGqLhoOVzhFMBnCbH1MeTtqoBSBGe
8OVnOQGGzcii8N/HliL4B9BO5QT5CyM2bLlOk4PLbZbSS0EvAaDyzyPF/nWkEFzH+lAndsvVWdO/
r+MAmzPIiqHxbOUtKK5RpO3BpfrxA4waPXXZJxAW7RDIRQOQhvPXQ1VOw6RRD5pUJKTewjmaNALY
GzaX5tSZV1hzfxyPYjPdepMGu9P7E8tVo5eystWjbdt5SntWzGReXalFH28iPfsMIqwGWZHVXC+4
M4ZsyfHCtLGlLWWT2EyuzS4BKrDX72FXIbLUiS7qoTTujWRyb+RcpbpvzjWyZ5oDtIjpBFayAsLy
UMYXy1Y8QHq5bKU/t17Pvm4FgxNfJHpT7/7cNoREv9dHEGMuAFKYnwHHxRxkfgipAKwZ9M5JrZ8T
4FEaODlKmBrDSblM3eqmVMb+bNl7OeRo/ryqczD7A0jpgF5f9qX0cj5Ooul8cOqzKXeVSyMLrX43
ecWb2ywnlrKRrQOLVwziCAe5My5m5QtIbIeiBHN1hYFkah3+D4ybUc8r4gVKONEIzr9Tw3nc5oXi
g0auxmc66Chnrh3CFcmkudWGuL4zMgL3pyYMjnLHMHEEd2Bv+kFycI2w3plKaWCjr7InYAt2FbiA
n3Hw+5CeOcO5ltr+zVIire3hKo1jIg6X7irdczQ7dU8yJ312qCbgyIwgPel+nnktWOhY3o2A1A04
BZpbb4QvrhrDO7Pywjt9gL848tzmZDn2s0Q7VslGG/0DrHA1iTcAtuk+TFKN7C7HotQhMA70aCi0
ZMUZ/NyHt54lpxRcjileHIPpEDe3y4nXe2XLwjXXQUkjjPMcuzKMDm4uNDKsh2XLEb7v0srB3KmC
7YfjS4nlpFy5FH29yJIra7ny522XEsvxpZgejS+3XQ59uPz9bRuv+Muc7f7S2S3dBi7bcjFRI/I/
2tDJloduNsn9p2TKN3CS22DfzRUrdJVlOm627GLZrSyyJqw6njdAR1BmOf2hYOyGMLS+FF8KjXKP
peRr8eWWy+5yS7cEaVo3spOFhTwygaZatX7aXZUXy5F5MAQ9Sw47ZezD9wggbcqkrq9ez2O17SSb
N9nNWjRdvZz+cRcNKxKeDrjmimBb1m6Hb0fp6r1GdAvuHNlcfhqF8EmS1pYdVbCT3hR+LbagKoWq
C3xcuoU1hNsth142oWRgAnIMMEibtLhscuDcS3R23r0vICLl2PJjYVkgm1L23cHZl8BInNlhiyfj
tcyyFYLH9nKHZdcrLe+vEAQfFv9AvnkLEAjrfySU8TGCLPDm2PLKVvmWNMm2xXZBnlsNjphWEMO6
zBGvc4nbe+OVK65CyLzB6yUuUjanzKg2yQw67lJ+ObZszTADXfVPSBK5q8xSL/d6f/+Xh0ax892B
dDMZs+Y2k5/eOYSqWd286AyiOLAEfz0SwIFyU8YgsBMiRIvdJvAw33kK+KgNPE67wPesu3y24wu7
0isYdzg7aqN1JxeYPnJgOYTFVTgrZ3Idmny36DbQvnQbxkxxuuyCsQ0fa6oVp6oY00P/32cXy/vr
2cXyvpxVpfCHazWIXu+LbMjAPRu/+5Oe3YTgT778KEH/PJeJdrYcWk52btqfxXr9HYK+HBoUnSQz
AdKAoKPIu5OYzEAgXLOnGHB7aAom67qa1O7CaSCtAjY6ODYE0NV+aHyeZx/Y2qoAa6gLN0wu4V1P
AsmdloxbD6je6+UQeU4FimwZbgYrZo4TMFWvhSkvVCIirkhLva5AJYVFhq3SCgK8ljNQlj9PjAls
T5Uyr5dir8eXm3TQJr85ga2Q9HBVQdmIfHO+6OsK60aCNheXxY2q2E/t5Iyfpx5wcRIDpp1dltNn
vyuu7c4dDvD7/EUQOu+jXE0SFgieARXH0hzcNsbHXEdQ7dxarebx21hj6SdtfQRV2TZH6xI97baw
MvLpYDb4bvShdzHHKrS3Tt6cJk42wIbL7vLTkxwMKfFh2dEj+g0pDv7JshtquQUnh3W77JHI1N/1
kf89SavuQu+V8grb6g+r1TQp24L454vFhvViq0pdLyTnLk3Wr+WMxYrldf628qyNkp4vSljmoSmT
jKCC0IamVbzf9SYPv7ZTnuD2si6NtLhbjPvLT5lkN0Ffl1fLnk8TbFMDNLYXb0Bc26/lC22ClxUF
9dyMCUVZtjKb8LwKTJxB7DTLcXLZTFBGffdT6wKA+v64MaioQzHcaaCyBP7fNLkPYcTSpiSx2GQL
E0FhmNg336vZbqU37dTYxbdmAjcv9/36rM26q3icSFqCNnG8BBt5BJibLfggmzO7bq5YzzWQeEth
2YX/IZ4ArTiksJ5cekUE46bnheetMmSXTjzbWyfPxjtmFm9VR1H21cnGi6QryRqrgeB3+kR/dqaJ
KHXVutKxCV5ixM+xcLkTfiU0kmoGkxK+3Cm/yQmNgjh912XwN4Hpl0T/6Hg2YQgOCcaQSen1xwZS
Yu/Kz+uxPgfkVBsD8mQ8beuh3hEt0NtnuV+fkuFnPBrA6oPdaVpw2yrGY2u7xJt75aFLp+EQt/4F
IjB5KJ1rx5mTPa+S7Jet5ceda0ln6NuLokmBr5CzNYQaWxAE1d3LshnH06e0BLT+daG9rM1fd1/X
3T/LLoeWEsByb32rb8+aMgAf9ufP3JfTRZZmoAe3+qlhBGUFMPW/i7zsO7AzwBI2/z/Kvqw5Tp2L
9hdRBQgQvPY8t912e8gLFWdAIJAEiPHX34U6N534nPudui8UW0M7sRsh7b2GrZ/BKmAMoNskivJI
psg0wfYS2rO6P5oIa8yv9lbCy37IYMxxbzNDUMP54jTQ/e6Q4wVrkdhi2ek+2BIBJkeuhuQdDGky
R+4SwrJDIV6hsntrl3EstwPLsiUyc+ydSEAji8CJziBcBo+Op6/B1O4jQbLiEaiswoLTtXQH6I/M
4rIHGaPtu+AJhiDpVcuVSVh5tWMCkz/yWMimHhPk07Ck/WNYAiuODBYF//twRAytCKcwSMpMYoHT
I4W1EXQFaCZg5wCI0t+PVE86oSIxko8CXmhbYFbCg7nAIjFblQMgKPc2j0FNFkzW6tcYkef2AU+e
/3uWGfspNON9G168YDLB3rrUT8wahx3kfZAYnS4DfE49DzuRexNcrW345rliU7rSuw1jJOCrwK7D
uWkjHZwu/DIqV3YU9vPJInDr9GUEYRPLXgZEoaI7hWr0qg3XIciVU5gNkPlxJKBMJmxC3zm3tnc0
EWejfIZZhAnMpQjaTZxl9CGJ0m+ZXYh9ESDp3Hg9LAOmo8gwHUA+tdlTG/973L3N8lG5vtXaPs1r
SDjs/c4FZcpK3hte8JcabshLx2V4pQxJfAxGGD3kPrffbdgz204TfP97KKd4+3jTUL9sQT7tJ2u9
ilFUXlp2CqdLaSOda9tsztKcnQK/LGw4dKHDxKAHn3DY87ZW5UI0xrRFrc9OlQVXU8IGsfxjXmm5
FEoBwAGUDPItZNRfRhrZL1mAbZoHqam5CSvVeXCAY2JpwtqFdToJu3h9Gwwz17mbt9XehIlVvlGg
n89BUjkvkP6eQ3XvRxPDCdjzif8EC7z0qALnzbzFTBNqc3BlKdIzCIb0kHDvAn181DnNgcyB3PNM
Ocgl3U9q92OZ6XVL5I0+ndes2JbbHlLfu2iMsfroZsh2JeSOWW/DbXICmKmh3pPpkkDsAQVD3I2S
S6x20eLeZO7MMDPChOZia1rv49ip16i6AwabNCH8nSlZSpmmb4GU4C2Pw3gEyzt+iYYzo236Zsd+
vB9jCKmZ0IWyMnjodrE1odRi3wonvoAp+R7XwVfuDHSRBHG/i5gsrprle+j3DF9Mezq1uzBk/rd2
ymwXinXwWjXl0B4SfPD9QmhqoqYaajruZdN7G4CuGzXaWwtSlVC2ZnKFlx/szqfwfol+h7Htw76u
9NK16U2Q+wB8a+quSjc7juk2ViU5ZlEG+GrvCdg1kvDY4xg+S8BXe0fiABrPLIj3LTKTV9XEeNjT
8t3jlrfOXCCy69FW76XrHVO82Z9CDxZdZvo4Dfs0HcZaC9OOrZK3BIL2kJah9Qf8gUx+UllByc7A
H7ATcM716ODvAIAENMbg1jVilxg2CT/T5pr2MYWn9bRNgPy9XPQpDM7bDAUs0+ZD+Ozs0itcf/4a
Jvw33uHkM2PKih694TIiuSfnTiQsGNmQdOWThj3ZkPqdOssJ+xC3wX8piflTfvjPN4Q7gW8DaGE4
EHT0car8+w1BC0uUrWjVFxVDRK/A/mtvtyl0VUnqTIac5j6IoV/cUugiuCzwABefum4DTNftUvlq
nXVws0Hxs1y3hYDayXQCU1MY4ru5NEeuWAYKTsZ1vjQHsqCVv3qztpCPER5Vg18weAZz19TNtaJN
ur2336EQ3f/tNOMNJuI+LLK7azbWF+mK2Sh4eoXC8ZK2xfjmOjmeqbSwkOKqhreog19JhBzviUfd
bZg10vYIuqYLSTDU17C7AJPHBwr6XoW474Q+VTTugz9tpz6F90/GewoUjukH3T8Uzu0HTbLwHPX6
ZOqSRdo9OhbvXr3KL5cevPIOkcWjg5UMbGlZWfEGeedJf3r42pgEsUh0AlWCDqRUBe9KYJP7p861
d3hrD2+khlxIPVSoF0yhGeYCynRQDsTFZDyAUIRCyMP9u5wMxbVVvb27fZlJoPoNKXDGNUPMRU9f
fBbIa9NJe3dvv481n3l7aCxf3j4POlYp+D4MRIwx5xdkouG6XPvRUkV+djEXaPh9GQtv2JsIYnzh
Q8zfTGDmMFgxbImOJuwt5vzb5/SC2/+xxfI/sd5ReQGYMEJWBiAjqKH+49TCe14XMZPqiwb1coe8
HDtCEg3knxqQbI7Dx8KvfailmsZ/6zYdWvnvde2pvTlo6ujcBEl7MQGvoEvmxiFbm9DqG+dox2Cz
mUMu5/aPUtLk0FahvxkcqB7Gfe93iwzmiAtSKrnoqiHYlFnzChPGfilT6PfC8QQS7l7nUOQPyWso
PNgATW3BlB/IIEN8gPr72kTjAH1bYO2AbepahRVQyhrsE/j2PIZsnCQ+2id48E5Wy9AhMadl2BCw
RxSyIbSadE9mROXlKOCIXG5NWEJsd9dNiR4TOiSHtylPwRrxRnFQHvjY2C2djCb/WGokFKGE0sF+
Bx7tLIS63sJ01Zb9JVKhtxmiSWczAYFaDqKFW0PvXBit4TGC5M4l4QMMtKa7bGqTMbwlLbNtp9yJ
8I5MUUrP2YPP3PpspNvrEvUl045D34OJxhTWLyyL4IPD6cNote9m6ajlZKuooLTlVB2ESnUWwMgm
ftR5Xx8NZE27gm9BWAPReVrSzcUq4kfOaX000X2EgbyZWb8/w4xIk36A0DCQPfd10Sx2rlOzo46/
f2o2IW1ddkSqygT3JdOsj6Yvbr7fF0tzV3rHtg6r4DS9rFSY8QNBrW6HcyPAMJnfHW1HAiwT5j3y
fSzFL9XPXhrmtaACwvegLPRDlHvxz0B/tGKA7qLlqKUEgvB7rZ0vAqYD7wmHTaJAwWOnXByoXYvQ
4+Bm9JhRTY+pX8utcPgjtLgIlAWmNtMhwicILKfYzVvTAbxPsrlooeV5T831Il/JqIUoDnsME+Z9
+32TJ9mtBY4q9y7t0LPFWr6HomR4tCCOBFHgCqnFxrcqHEXQGDlAcC5KHauV6Gj6mGa+v1N2DzJJ
o+GbBz4yzJhsHq3M5gCrT/WYDefcCtcl8GuH+/pH8duAFR7WhNvS19YXzUILRH7ALLuU588Y/+bE
XvPRpDAsbB0Ue3wvqnfUVmRZVqgh0QLUhmmEbJwUlkwVhxpOQ09BDCkEXlJ3a4USL12wbfYKJ9d9
NV1MeL9UJfShALHf3psa2CesCUT44ZlewYoCCe8lkm/s5KIa+dCjkv0Ak1HQaPsRRkPUg5m9DDNI
SpWBPTfd3jQw7dkkg5egwFlC7SDNAeVvSbTOcnioOfD3hkCBdlaNU+HLA4r0vPZj+lpS/1s/+uKH
4mRGI8D4wDMZNlZZ9R984ta7TQ17USTFwbyS1ZO0ICEHR5DHvA5LCJbCK8Nu4BBrOkmq6Tm2opXp
NE2JIyBKjYTk1oSWnXd7PwHVAqZtWiFPk1/zjOTHsVRiocClqVdlbUNVtUA5hOUorthegBqKuTWN
5sKn7tudDU23mRIovtzHmBDLbbAOvd7a8Zi5dAZzxHTH0uytl310jssiOrfTXemmcNHmaliajo7L
fgPSsAX5hpHCYinFshL2w5vronLW01d4Tcb7pIcCnUCKpyy8bHwZhW3ji+tmF3NJrGsD5c4HC0nn
i/ZFv3eG6su9n1ReuOxUDzrUNMe166+h7DNsFGg3edSBBzZ0ifqq/QL+JAE8hlPY7ZwcZ+jm+KYU
3/5lhEpsZ9Up743geHZJkP+ET4l7NVHmJ39EUx92Gig5TyOlA6Gh39HUNwQB/1Hg/bbPZZM9NMDM
3Z63MkfSv0cm9LZdN8BjUbf72ANgD8y506Ad62VyvqyqsX2Orbq92I7Y5rm0Xjzh94eSQFSim0Zl
qqPrrGRqaXrzjNXwzlBAFytACMxHu9D7fXA0HO5+Y6PbrpXrKs5+/QuyhBRrnYCzVPOQHPrRBV+L
wo5FDPDXbaHchopuWF/MBfXSE5Qz/aWGcJpvgCtVjQoZSzWS99Pm79aYD75cty5KqXGS4RUWwCI1
dbl4UKQVgMJa3TljW9Nyb74PZY5fPJiOHO7z01CbWtG6VeBGbFJpw56KQRwL6NL8Rw1wmSPjH7Bi
nVj5Wl/9PAJk32nGQ68cZ08hEdXMsUm0oI0KkA/J010UjO0VrL0K5naQEPvd7vUkO8pRfhRJASoU
lGNA6YyeTaZFhvE8gt3cxURZTN+cNo5veRkXSdB525RyZzrbRMO/yBrztQlTEmiweCnsVadPC4Zq
2FHXohBYjOtV60hYpsE3EAJbsPy1PVRWKuqAzRtr9oFn77F1eHL1CF5gyi3Iyk5leRymChdO0+u6
stLvNCfFDEtw8xSPibVu2DBsgEJqL/kYNpAXwZBskvoCCuRL3lmTcRkDeM0t2v/IgRuioPwjX4fN
JHSaqBPC9zjwifPpNAYrO5E4kcq/pFBaCdqyeXCIVV+4dvkOHk7lDDgl0MKnNkVr8NBLEO1NaDpG
Qj/P6i0Hul6Rtp78oJ1BKDyEgS40hpr7DbAVxSOxE3eJbBQgAdA5q/fmEhd+uZK+/XW0LAirJLRX
oIq69d6eLmaICT2hMc/c3if/Mcd8Tj9U7/87v3kTWP3r90XxHgL7BzjoyZLg8++rrmzYNxeke3db
UayKxIHQzbSfcKaLuVMsx2s9tfWlSmm2NW3ptKnoSh8dqAOAimsR6A5NjXBWh6e7S+iBQzoNaHLw
v2jgnD/dtW7u3tr633f//+M6t1ppWNSuTZ3SByAYHGkk1syx2ISJl/G9OUObkHs9LEWnI/W99z74
PlfLFoqSfw++h0ld4QflVjy3e4ceQinlGYLdm2JCd5gL8vUE6h+ErJGAZfCvi8Q5oGQOj4ryo+KD
NQNGWT+Cp+FuFMchkoUex7mAENDd2+A7j2c1/trfwSK34DDaZzvlYEkOVK1mYZ+Lt2TAkm8xOB2Z
UPT02ZJUPAoXxTig804kIsVbmst6wyy4WNzCDCKsQRcPxy5rhxci4Og6ircuF2JPvHD6ZuOjwTRI
ITRg1zASRO/gWfOIiQqAUbvHcQL/AvNhdgHXM/MvuIVe9AxvA/HYRKK81K1/KhLmL30/S7cNgHWL
qqfQmMlV/JBmE0aWl+kHHo73NJTkidgZgau0w1a1n1VfQvphaco+Pk2MG+f1f3//oefzKXuDFBVU
jIEF8V3bhabMp/ViJFg1LfD6X4Iee5EXDzqSq5plwbCCMkLTNvHeCki8Z235yJLEW5vItKOyBlW1
eww2DTLvgIFtus4rtkMA2qpgnpwUARpnRmP4PZHW7y9lGagHGcAhucqHi2kSsm9XrSX0woSmw3Oj
p6BqABicJlGQcw41G68mMpc+dhTIXciqtID8LjMXvCU61nQtm3iE3SOgkthkQurQ1hB+BBjhtYew
ExIowxVIumRbZjSbw93W1xMcapy7EKxemIf49sibRxm2SGvPq/ZJY7szKDUW8LUe67OHotftorjn
zjx4r//RwaYhZgaEM4u1GSxU8OGQOJirSIEf1yYNilMRL/f6911lekyMQi9cpeFk9K1XEQDf00Cr
t0/aDh4+5QFMeG9LB+ip1d7BtEi8jo73lIF2kxJVNnCqWSjYDgwQ6yXJ4i8e1v6ziRp9zj0ZXgs3
Lh5tys4oO1kvLki+e9uG12YFNdkXkJTgH4NUa90BnXoBAUdcsFZnjzX+IIzb/pOV4VIymLNEKiv3
pq1Q0VrqYljHmWr3UKps9pYc2n2UuyH8u3/H5u4+JpxGmxDHvhNDktltnX5zO8QxJC92LFZXA6Mw
wAlz57EGQsHQDd3wQeGwlyCVfB/nSzDAaisbsT1wvDNEKfw5jKDdJZlCc7F14p+Fpx4nRO9uqHyo
5umWx8eqjWefhmWlhiSmYcfZY+zteV2xs7mIvuKncHgwAbKBSDsjs/wiG3fcirErvJnpoelUfPIc
pG2nqRG+TPtQZ0esONmlrymU6br8wUTwtIUfBPKQJjKXIkeJawS/CtsLjDcXTzHs5VU4L3jLjgLO
KXXckissWEMTqTQj18wa/4hQc7tFdeG6V87jP/pakKIWSL1CUUMF485nmb0zd7rrx9udaQMPE1Za
3eQq2OTlDm5cakekE6PcRhuRz273jgeeYpHlcGRAzXsblsOw7Ysmh5NyDD6eNcSnpivGpYVS50UW
Kl14gumr8OGZEneoW/RtCglRK/vmC5hdqV6DAQAZCyg04NBRVxXk6BII1g55cyhKK/wIWP0zDnT4
JiIZzTzlFFcJltgihtXBf2Tz/sHcDQkQVTg8YlHFYoruT2hSHsRMdGUNeWgd21Btw7u2U005z7ss
35n0dW+BqapsO9+ZV6/pLdL6V6/t5L9673NNr+v328aV0HX8l/nm48wE5gJh7FeVO+xFCT1aoZmA
usBf9IGgAeQeh2HI4t2SWGEWdQfPTWFkmTbdVVUx1GijoLt6OLQ3ALvC2Pfseal6HcN03PVUThVZ
hMgU2kuIhQxYJBEG8D1COVuXx1E78tX3JXRYynwNyZ1omWgGU+Owhv5L6wbXZvQv5iA46JFBRCut
n7LO9zd1YpfwUM7o1WrJJQVVapP4zNuQvtzZtRTvvgVofopt7tEjAubEkesvIxm0L0UdvJgs9++h
RS1+DaVt7NyGhlH/KjtlLcCYpEcvBC154eTgTmWy2euIYU/XDEl4dFGCPRIN6UW3gKQIHsoPm5Q/
KOuDd6KKZhYV8fgK1hookUHQXnsKEkYRuQ2sNqGQXTZIUtgWZIHDknlnIax2BWAwO8WVstd9A7mC
oPPoxrX6aBdBa2JHLNlvadfZe4hTy80QgAwYwZVx3fSKnlQG7ZsgHMYHF7BglAC75iIyCRPwNNTP
dQXvYeGK7gULF5k1Re+8pRTmrLXqLIiWjG/4n1TfsAE40rGkP/yuWHmNZLsERZtN2eG/03oiPw9y
KB+FKj96iAy+O4lnL+rEKXe8BhHSgS2kaS96TdcVsG2rPqH2O0v8DctD9tw15x4P93aMhmyjQJUG
UwpWlihq8W9wpJ+xkjc/hjKEwSYUg69pnCcr17fIXpciOYaJXyxzu0xeeRe8dNHY/LB4tmoa31tB
UMPdDDjTzCW8yS+FjMmKNDaMM4BmxYKYqFVTMfVUFxmWS0aKD78cV46q9J7LFPZuHLqUKPzT28WE
AY7k2IP40IqYOiCi3VUzc2sXGW7NoNttNE0nehR7nv7xMWZwmMLqktoy38JOu170nQ1FLzt1d00g
3FUC1OIzAI8wH7I88YOw925k4zeBFzN8loX96JZQq7UyL9x4VuI+WCzEo1fS8qNOqrmZI2Bq0Li2
vKrC46sGX73J/aY7Wo6ggPDCPkjGlY3XYlbssBo+pWb3MV3ItEsx7VUzPgH5+avp3o6q5JOJoEYH
UkSe1rfP+H+2mQ8xP6Fv87eCACYQpKG/AMo+eW7asj7pInxwrYw9m6bA17saxeSzPTWFEUS8fGCQ
16Yz88MCcDIUA0wYuQPyccHao3ZWw2+8XYJedyJQO4VIvKWfNEv3yWTr6jptDrdYn8C7A1ktUKch
t+JG9bkkpHly4fZ1H9YMQFoW0SvhdNgopOmKqAOK1y3D6tD7wK6ZiwkLPuDv5/tigfQReYgdmTxk
6Q7UXOQrTZPV+V+glKx/tY0BHnTAAMql6cUuQ/2HdRvyDH9v0CeXEnhXuiit4uGEb9gnAE5JRDHK
TLhX1D9RjFlhrVW7bgzXAfJuj+X0Ih+jaA3a5q9o6rtHU58ZqafXev/XyH/OMyPr6TN//4Tf81Ju
VeuuEiOMWWKUU+KmQ3klOth1C8xkGAwn02IuA8BSayvLJ0eOvzrqIMcpwCSKw7CwF1Eldoz7YDJM
JTc84PLkQ+jURObi1am/xkJRzR2fQYiq1WEzb6NwWDPIBI3ALYED2ERnOqTxLiXZo/EWNk3mzkpR
rmmS0cIbA6bDpgPZrWolimQ4ZVG99IrRfUimXetQlGoRwLUWsBPhPzEns/fYP8BfqHA/KuR5n1Mn
/DFql10rp+1Wg4idnRPDkN7zoM/u5km9VbKLlshGgb2l/QtVhXriSqx5EcjXQHTZwW+QGzRhD7wi
Vi0fwse9UK/D6KaQ0toFUjUnKxfFAjkpF/h7GeAx73x5Sqrl6NSAjNaWtcVWQi/bAiTY9TCOX31X
drOBt3qJzHR4bZR7ISi2fitalFB6CUoIoEFwvyOopP/LCGQ35ULHjrsGkcdZjUqjqOHCigpnYLUs
lF284F32HUSR+Ifrvje6qR9yMIu9TUwrGBt6ykiA+Q9dLp1dhkzJEqQL/81W1or1fvHNsSAbBZEw
/wH/ens3kc6WUMOqj7XyINtcwMbLQH6RUm/meYWzsqsAcgHmNLXCbn+DyMWsSQ7p0EOZNSkTpAgg
92PV4IPW8LDnQ+f+TBzvhDQz/6jA7Z21gMK+hgqaediU8uehTZ0FZLTthzyN9EoAOn704bi26TWg
LEPasn0My8iNDGV4RLoxX2UVJAHwF4MoA0FBeUiKoF5hDz4eCSyzgd+TZJvY1gDDDbwDVB8hZx5X
xx78A/j0oN2L4V5CWI9h08LVl/0fw2xeQgFuWsEsGPAtpPZ/DeMcFG8e/cSrnb96+BVCRKF6TyB3
sMyDkB10Vlan3OExyC+N++FAeSSB4HFqwxpo1BxF2CRyd7WuUvxj3fKVy+JUBDz4VuT5D2F11TMt
S/VfW99P/mJQZUINm3gQNobBqe+B7vY3EkTD65LmjRyuQOtEl8p7CUmDhRdyGTu/jcAYyHn5Di9U
NQss3ZzbriSPvetAWgPtfOTLFoaZDDyMOVE935qDiAnT2v8zNL2B1PsyVY/RGOaH2Em7Fat6BXVJ
Xs17ZDveYev+mBpcbhRulU/Ln3WgvpIhD18tUDznRecUWxR/fmpd23vLrlG8aRSUW6m41FAMeqqm
dgYw/iLxyPClPZRZLM/d5FliTvSSj/aqG6FVbc77Ji+AAld/TF3lb4OcenrtS1tAiotkcN1tsbME
cRy1ylBUv5LptHMWQEu3B5qJZNLz7LuDieNEdlBp8xtUJSD5/KnDDAlUgClmoI6qflmE/VV7wYNB
EhrsIVju+WFqskAaeGSK5pCYCLsFyJdQm4SbFJTCp8OQbUMiL0r77zoFcxVWJD9pWF6yOLTeICjg
w9a7ch5GkNWx/jvIxf2ensbAjJnp+M3dpgd+4v2s0vYykiE5N17cbWjai3MNWsFMJoF4q6pUryCF
V6ytqhZvjAbvDay+H1KIuMFISu5N8xCJcAPxBEj8TJPEgNOfBxHsg8dsDSn5jUfi4i2SKtijSlzN
TdhbwxP4N+dsEgQSVXyimV8+J53O951D2oVpT0RyBqiufCZ6WIhodCCOqFae1tiCYyd/AHj8z8u9
zaa6W3qyIjMz5N5hQiBFuyU4S3QhunpY9G6RP0aliJbYbth4UabtOs0gAJyUA3zxsC3cFUAu7Ake
0A3JmgYaIYWzspM2BHx5LJZDkfWXPIc7p4Kl8pVrGc96x2nebFZDLy4byFc3nmrASv6oVL0aeBwz
yGCuIZsfQd10iKE/maQwbpEowsRUf2uS9Im0o8h+tgBTbE3FrK9RF4gb/mhP9TMJw7EY69uj6UNF
59ZHJlL87z5Tk/vnvIhXMHHpBNw/Jy2hyIMlZywjtjEITHBjyU4q2LcYqoFOqLXyulwB6opvZPMU
2ckW2/jkJ5iKWxbL9B25EPj6Wj0/5VFOdjakbVZF5tKnsEIVO4U0y48sgBUUJBQq+M/MRldYF9hi
y7XGZmDXJ5BLSkrsN0s3H95lmezTKNfH2uZkTZHJmyHxmfwE5BT2cwTmjfpdorj8CpsUtSjDZjwT
qobNSFy1JXHjrbiVsz2UUtJVzmpnTyonPdoahlwAffFX0uUv0AFofgDlsmq4x74OHLodKhjYA4gR
WGlKwTZJ1ZJHyjjDsdj1P2j3BVtm0A1yQbpjamgKcMbr9lN9sptYCqYDiKBfdx6MbaBvIOFUNPjB
Q9vp90pF/VsbDsOKCg+5xgmIpR0P4tNW9DzkHRSn4eozt7WXvjUSRpMEX4+NCaOxOjZ10l2qWOvH
TvIndxoVSZJvCj1AlGYKkbxD5tNi34TfNSfUE/CrUCAj3UFSYzpQVJpT5PJ/g62Gpl1YkJw6myYq
aLqpcrZGrYDsc96DcJHQaO2pGiuDnVuL2mmaZx70UDOv2g7qgeoxw7cjmcFDhnMuYaeWqf1A2uRD
jw6I/UnqXe3xdNsYWPwbFuqXWHvkVWlnhPWOYEsTRlHbzC0LT9qtF/+tTiTBf1inBZ9YdXBXIgQJ
YhcIfvin/IPh7XQjKNJBaT13kXCAbSIETu5je7a7gu/qropXoEvK51hiW+K5Bf2ugAtMNB7i+9gB
vMbtwE/YFmB4qsSzKlkO0wUS3IcXcMm7fXQOguvuNnb6aH9ik9Qx9LNvRG0xwkIuz/O9Rsb3R6Wd
Xd9I/kXXrTdPdSYePF65MHdASTeBodVDAtYoVIxlAvnybJ9gU24mtdDvRRYUOI0RuAl3WgmUX6TP
FMqX7lSdZxC8euYQ5jTMBNP3Oxr4+LlvmgeUC/0PWRlA5j4flMA4IdAwsAGnsyGt8on8g/RN7AFO
SJ8JSruwLh+4es39eAaIGV8DKFbvQ7sDN9PcVg3KkXq63HqEN0Rz09jBAknNRvgvJ4UPJGkwHg3O
xcBhzN0nTMynsOv8AeoROvA2IEtBG6hpW2zA2/CJOi42nWHb7B2rpAfNg3ZZQ1rjCqmSBKql+IUX
6gAxBv+7mVTAMOKJ0qxZ2QRnfjOp5gkeSxaSK80VtvpwRHUV+9503TJ0azwlZSLnwQAwDNh9X6kO
xje4HtRzcFn8iz1w0GJ5Ghx15lkb8A/tLbc5O/qAC6y8sbN2EfNeWIyEWg6QzQEpumgPfGi2soqx
exbgxOFd2Q0/YKyTaQ9fEODxgPdos2vHI3+ZRtWvSUiEp7dJOLaWvycNBilQQaqryt30NimbftJ0
bLr9pNi1umc7DlAiAQBo3XpRsRQAdqYvo06+wt/IOXSEZ7tRZbCjnrKMdYy9bN33ycabcpAlseXM
L4foloOEvNRsOm9eVe4vOhv4TctygjfV/qwnnLtudL+qkE/ZhH5Gp+aSZPIh8fhbQYsY8mjg6ta1
+woZw/hkmszFhFGRr5B4zw6f2r3adedN0UGherjwhgx7NmkfogJSHczd/WLaeNKqDYejh/bCFuc2
+0nwCXCcxz7U5pFBpvBGnrmhCA5uG7hX0zs0tg8+1lNS9fXWhZ3wKx+jFYp0wZPdU/ivsO4pn0hg
0qujjVPwAMZcLoFlLfSApKrEBvbS7cI8tU44iE00hM0tNL1FoLaxM6x9pX/6CmzMHkD9FdI4AZoQ
WplzhL8LvcTyOxmodaijgR7NBpc5q5Ta5fG254Wxox6RnXfbBZLT2M5wqLt1dgb1tJoBXY2tGk6Z
8ECrGTuojBVP/pj92T7i1NfDmfBpGu83RfTuuYd8AMK/0ODY8oYtPfMvSgu1xdY/XHSktWF66OMP
ULBxVmgdHjVn8mppWApNYwfRqG2B/PC8427zNPRMrVVIspUpFMa8ILOCw5iY41f2KrIHZTvDC9Bn
zzcQDLBekEwm8BrA3pjuirixjpD1xvEy0+Wbr/lDMuU620ztgkL47x2HnxDBvuxcxmm8jawa9hpJ
5F1g6OjOQmBVvmt35fH6pwDX4V3IC5LBEBH+fWNZn1v+7BJAL0AP/48xotT03Qa5z5QcgH2ZakQU
6dbp6yRqlIzc1ElWprcFTbKUw0dIZ2LAWT3Gn3MOKoE+5Snlh8aXKbTXavo+GdrVuXa+FbKB053D
x8ccmyQAAYNwladddC10+2xGVEWKA2uaX7XKy3UTinTr5E15aabkmxkBL7K18tvhqLCmLXTf1Odq
unQ2yDQ2K5xF6MAPZMaDDI00IPO8odm16NMTcfPywbx8JCJMUA/mazz13SNNkj+i3/PiGF/E/11G
j2z6z/f/BLdB5QcmvuDMfVbRIXDMthK7H57HaFdZTtds0wKYJNibtotWZsHeECPMXdLEOAB54Dgt
sjq2gCVr41UjIPsDcgp4+MhN7EsYx6J6bj9zyqNlgKVqPXg6WwWxQFZ4ghYbkHE2adxoCX2iEoS1
FKJG+wAr6wv1ohcRcvdsIhvGOkRkzzxF1sYJRLzDul0tEkH9dzCuv1MA5R5VVFsnPrb9rADD7DRE
cPsqeP/IdFuD/Nd896FU+14hgQbsQgtrcNKkkCnPH/iQdCeZgYWehqE8VRGNN5nT1dsKp9MCZ8gl
ROXbp961x0OeNl+c0W2fhlK480y3ySqIUFVQeNd9j6C7TfC723AnszZlrD+GCjpwhfd/aDuz5sZx
ZAv/IkZwX15F7bJsy3aVq/qFUSv3feevvx8ht+nRTPftiRv3hUEgE4AsSxSQmeectOD9mAnpFaf6
pvBtz9TCetVH3dsBB84QJS/aC/pQ54RS3q8JwuAiryQ38BKNfR48WlF56aUgOgxDiEhXBhZFXPj5
pEIxL6Fbm3FCM66q+92r/N6SoQlL50uQexBtanJ1sq2xeSAlxk9pG44bzRjKbRV7+kPF08ntvdLe
2j0VBStQ27A2tbH1ZHvyg0YZ3DeFghl0AfJs5VkF+qDTuM1l+zUwsu47JOKzwmhVb6KpjXZmBW89
T4D+1THhO6/0oPvhA4ev/LJHHVN76TLd+W100oVD8R7ZTHs9WiAWxlh1mwZ9oz4N7F2sN84pH+ph
b9rS0ZvybKOMoNiTulvJVFe/Tlk7bDvq4ra5h/SilTUPakH9HtKu4fc27h9tkq2/SDkRs7Ec1/cC
ewtdUHNMKIsRaD8c/oQFZuPUAVtI7lCVjS7iUpaycpJiSvjmrliS0JFDbXxTGLly7q0R/EFffBns
4rE0s+KFqtwXpXKSB0iU5E+5pHzOfcW6V6OiPo9G9QgQgJL+FDHY0PkVyS1ad6H/5IDrPvjoR+oA
sXP9TiIA7WymwEy/9iZR46KVq61oSqP5YBccD0216+9bEw0uX8qyr7oUoXwut8FJddozZZo29c+w
iAkETeBwV8LZFBeBv0vH/q1fGGOCmIRrZhfRhm3sD8nKs3XnjZ/IjGQPZRJ9YndS349DxDdp6pVj
39fdZ9melQnlJN0RJPnJ725/Se1OOw+DtTcSPQhdCLUI6OmUoM9GefT6SzdY1rGY4u/kGPHoYUg4
OCG8ZNd2CCMuQg8qclBDhg4pkeXPbGPaDaX3/KzNTVNDAEh2lPaQwc+8DZ1idPumRhK2NbXsdL21
9JZjEjsuG+J/emOfHyhbRW2lvy/6wDlm9fhYjpHxYKfNjtPnRne0n3mvsMOLmu+9bnSPU5MWENfb
FXJ+X6eKQt+Ik87YRvXvXn/ubav/VMeBc1d6CFtYZQKsIm4BkUQ80qHw8/ZyH6argq/zYyq1xWM2
31m68pjy0Eekiy5h7PI63fW9hlLc7EFxU3ovKdX3mJRwXlvGSxXL3aGvzcoVTSv0JyJv8bdIyswX
uIX7p7TN3WRuFTmIzdDvWqQIBulumi9Uk73dJbHW7brA/LZ0LW6LrwOimNQGq7+PtMz6RBXv79Ir
7ONQ1tHBbj0HSOiQ7kNd8c99GM76ZVp8Typx3GqFVj5MdmVtnBRqj773Hx1+mfd5mqcn+IibY8DX
f9+GuX2nwZS6VUd5ehjKJt941H08tVMM9bTeyy9Fcqkqg6oDe0ov8FpH+06vqkPkO83DGLYhca+k
+qp62Vku+abHCbUFCmT4UdVqLpV66aNG2nVPIZW874o2dstcBW5HFPWgmMzWG9L8k4EUoG1pyjeT
g4UqV+Yvu0ifFfYQbk1U8LHXkGsxouK3Dqgs4Fn41e94hX0Q549GFrb7amzubb5Ku1i1+91gUCsj
WzaxBTNQX2Wj/q6aafQ7M89UaUKwwJcZWWs2NlagFW7ZKfUTdC/ttkya/M4eqpMTkRP0fKl+BGHU
ooxAJqDMBzfIq+SXHHDMcjL2JKatZ1vghflpmjTjrFJHsg6cXvmi9+OZGIhNotJReGRva9ksv4WB
MW16Wy6PhCktZI/6X2AreFCStedEXJso0bfRSQt9mPzSbrxPnfn4YhjfI6XwgWU0414JmnZn+myR
oCy6tFTp/nAok1spWTo+janeU2FeIb2Tde0r4QkSJHiE88bZLvMUYcI6pw6g3suWnxysyTEPyhTl
d/wvY4S7G/PB0Uske/uZrmqInP2ohiMKk5TjD6HjvRi6Xj9a1XCMQab2Wr/SStK9/tAk5xACvh0Z
5GYjirt83su12YflQZR+tRCbUyliN5BaUfpVt/aqhdP0RZa77En2ckKmjXEyqi5xNb3rD22rID1s
K9lXgBi/yLoMj6UDtCPXgp/h/Mw1YmdVdBLKmypx2BEt2kMXduNuQJ/qyVd7h3hlW/8wkWiEpVj5
JZGyKOXQ+lTK+rRRlPirPVbFOs805zGdLwDs+5Ua8UH1TAlVdAJBynqqrGKDArTzKBxRVdV3doSm
1tIHsxv4FoMHyzyLcEuMwXy0r3NfJ0tMZedT1dD10+so+cHGRt/nLPkEAMEHsn/utOTOiZw/rFhz
zqHG+TqonydNC10VUdapdkC5V97RcmzlXABQcSf4tSk9gRTfSWr1kHXJ+FDMl3CfjWm25XAc7gtO
CmvdbNVX6E6/adUw/CY/N1GpzEaF03YlJah0Nk6OlhNhYySx/ekoJTyodcm4DDxH9vKIKGtSmson
M/KtvRdLyEmmGd9XJflCzQwqSXbNhksuxrvJo3ok1QxrG5naAB9QnG9tebTuEKNrO5iU2mcjt9K9
6FsuSm3/6VLbKnE1i/IvdiMwEtb1q133qGFZevi5g9R93aWG9hg7AUdUaiGo595F2gREAEAC9T0Q
QfZq2a+msDn36E89G0SonlPyTCtA2cNB9CmpZiLv0wAqluzHSAutX+SiUEFwG8+3EU9hlxyq8jdZ
ksYjlafTUZdAmqw8uJPDcQ5NlFLPRjD+ItVh8rWXAwrWKQeaC5dtAuDBkar0DgI0zXTjwa42JjX0
RhCSkPTT8E4uhuwQThnfh0KW1uUsBaQFjvc0Wv2Tb/pnsNE+WreRRIAlRpdGqfIL8TQgyVKZgWNr
gI2b7JqA1FafzHyMzgNxDUIhTfUpLnL73on1Fz4/5ss0guYBDv4nQtya2WIWKFjJKW5ddiSABUBc
GKKy9u6b4odomEEgb3Krj9HNqqbHGGqsFTroA8gEbXq89sH2sVMTm9qL2UUYOC3AkSLBAUNP0Uex
KxsZG+CZNW1wrPKubZO3u0Qr4g20kciNhT2qQMLnesuTiM9VIndbKPPhRTSgnJRkoN2p4nhnceFj
4BxakFYa3CJnozL5AUijS1NKqAPnPBbZwVoXZUL33eOdORiVYV1EX2PnRzWup30e2cg+6yC72sQk
Cz/ABidncKqU4z1ZJ+1RHkfD1bzAvwS86t1ojcle4mhZqv4EGm2cQwgPVLCuO0PW+ZmmctMpVLA4
kf61A9R3Drqfo5aTaG3HYuvYBG6LMLaOtVezF5vvlBj6nGunaItLY92T5R23XRs2G8KmpCgKkJC9
lHz14iD+AzGBmRFFaj7zvJ81qjz/mVqUcKNHlfdgynwowvgbhysS8G1F8X5r8NMyN8Wld1Sqag2H
6AC4NkzqYJnHrF+jyak+avVTqNcAG2UT6hWPNxhKBJiTZadKDp6pIkszKVLoFhPxAD02EJudJO0i
LmUAJJDdVrtVfPmtr2raloSNWh6GpNKvfr2i3JPQM+/i3HC2RTTXiVuKfmxCIi0OHNYvSmDWT33d
r2RIcF90q9s4sSxd5o2619bKq0bF6h0BAu/aNIoU2cSxj7apWkQVXLsoYBTQ/++gYErIxeY/bC/K
UQ7o+yPfNTSOGn24GDBpuKOTTDvD8exTXEmfgyiPn3oQknpb1S/+OFZo59iAnhrlvvCl6sXResPt
4KjmCUsTFRZvp3SEZrzGuzdyiqqAbnn3WWT+VKYpevXTqDqEckBGyPHjVxO0zEbv63AvrCAi4O4M
9ILqFazITMByG0vPsq3LaKhyhp27B6sDtxjk5srkoHmypImCwc7Q9oZWJ2tYREwQU3ENYRPVY+DA
zU8poQT0K2x5TVwf6ygruyLn512KLYMQSwB/J2WiGzFWdTp/VyhFu7mObSk649eeON/szA6v3uYT
lfHCGnfE/vRxKq9NyrT4wRoHeSucsz4hvzno0BnO68p+nG2qlsDYdewweGuLhPZOOGtdo66rwPau
1sSsW/gt0nJ/HRv2JN46UkLiT4inQEJOtYl3iPHsUUDrHjqo77dpOBV3dnyi+iR8kWq3U+T+RVKs
7iWths+gqJxzrmfDvuwAb0ra0D+0DRR0YeeAHZJC89rXKN/KCT61a1cHWcG9TrLZkwt4biNOzBSa
B0e7t/sHMUdWoSnP+Tnc2dngplbWs8ULrTXl08nJ9wF+g3r7kRGc+lYUAXIQCGo+pJ4R7cPBPjbN
lD62RvyplWP/FTyyekTCAmZrZ/Bfq7hptsTax62wUjxQu+QInaOw5nr1nNZ59+iHtva5/VaXqb9X
g1xeFz1S2FFqVusa3OqujkhyomkBDZJToA6yiQzrz9tkvtWVtFTdDw4fbvVUKbbxSPjAN548QJif
Tf48ErKU8Q6O/1nj03bxEtQd5pZk9PpD5I9PohVNGRSoWf9DtCr+aODbYUm6tQw+TxXcQfZAjk7M
GjWTtvWoTFlHpqQ9jJ78dtGlgyX1/sPSzYa/OCae/0k4Lf2J3iqbYCRTfGPI/UhelR5ogcVZuBCP
4KwDj1n/vpzXcWA0ECT8BB5+G/bN+NWeTG89NRQ1j0omn2WVcBe102sbrhfw71XghrMKiriUsyiK
uEs0w+brnfEbbqF/IvqU97skT53N0AEouTEIZ2HtW8n/YAXs45PC7muiEsRer7PWtb1K6onCvRZQ
MQGWccqO0IW9XSK2Csdkvoi7xbD4LYYbv3/gskw/URAfo2LMwss40Vx8lpX+gcvNVMvYv3yVf7na
8goWl5vpa38uzLsx36y0TLO8mJtpFpf/7v34y2n+fiUxTLxKpRvLbRuET8ufIPqX5l8u8Zcui+Hm
jfjvp1r+jJupljfsv1rt5hX8V2P//n35y6n+/pVC71CxO9RytxhHtnbh/DUUl79pfzCRimJUlthv
o67tVo/z6yzX9nXAh2H/cQXRKab6OOqvX9Gy6uIjk3eeNovl40z/1/U5zHD07vWI3fmy4nXW6zrL
uh97/6/rXlf8+JeI1RswEEbZd9tl1eVV3fQtzdsX+pdDhOHDS1+mEJZk/pff9AnDP+j7By7//VTU
1LfrEYWflR6N9X07BNamoiLeFc2gmykD9KymcgcrNVqGK5e2t5bsOld3SY2oX1057Chns3AcRp+a
OIpX7gCpV0c1R7NpLcx+t9H1xDlT8wuCTnR1k5OcSoddYKEW6k4dNWutk1Rywf25pBkovZzl2q5i
bkLXTUi6gdmD0lPcGsMUS+4i9KZabwOXrkUKzvO0CJbjOvnmhbV00KF8drM0jXfkpIhHyWn+RFXm
Xi+z5h6ypexJIvpyZzjNo7AJr5Jv7tYxq2ENLDx7Em4qYqargGDLUbionswWKWNryqzCISlyarj0
iGLBeRFh+Ierq3b3aBmqRxD1P6zsjDAvqd53P9OIwGV2f56oxBpXJtwfZ9FGbDJwh8R5My8G/d3F
1CVc8gGXvH8bJsaKi/Bz3mcxyjjY5jrgXaUA0aJVEVkAcSsuRAkhKV3aH5xi2z5TfTnuPoyh8vRP
9w+9kCsmtjtocg9NHxz+qLyZ950SWvfiLkG7ouuy9nzTz4YoXLM/5TN0M2BogrsuRuH5fQ7hIS4F
x1tYoMxut/SJuyCxuj0wyF83/WKSorZPVTGZR2EUXVbSb1N57A8l9fbUTJInRMjJ4C2y3MysnGu/
MIp+cbdcKK8zT6I5CdI7cWuTTPGq6G2sGFbrobcOtapB8ywdtpQAdG4YTaqzgl+vflyVCkESRI0k
PrWUUBO2M4dt5OTNY+/LzWOlFNbR6uwX0bX0Q7/1YqSNzVkDV3FJKUfemrrfueM8UvRd1xAzLZ1i
Hdvyx+s6wiAX05c0r+qdgOmKO3igLm943RvoLiR8TrG62q73ArMr0LvQwlLt0KwdeDkDcrhHudG0
BF7zMq2PUimZ3HuSXP3LfaNolewKd6+puuHUKKq58usuXdeR9oadjqXWQeZ8RkcvF62oIeskmi+6
PrjcIq+F3Y9s4NgfXDXJ68VwAcSGvgCF9zZEOI2Yta4BlK4T2zwFc1EECpHyH2kOO9CspLF4BKai
QBqMOr16uCn6iVOKz7ei05rVQsG/GgRA1vl7bRCcRqfM9MkczRFAvilPIVlUiCuhxRMXCNlTdOWa
7kqaVwg+6dmvIRt29aPUot/AelJDHVfUl5mhYBs2VbQOoHoPXCoFM8pB0mjde051Kfqxuog+Ze5r
AXUjOUSMdivawnwzzyBHD3Xr+YfOrPu7Tja6O6cnQ7wS7QgW+pOt3udtPmTrq4HgE/UAg9V+DxC3
IXGvdvAv+8V6maHNore5bvqCeT5Pvb/pNuVQ2knqcGnfVUI//K68qYhW3uQSQ1A+/MJcf3ZIAZ6u
PqL9YeT1R6b3Qhn5eg9RcTihXE8iY5om4WsPLmyXzWJz4pK8341CVG5pC3PXx9cRN/2iyQm621H5
/6XuW3taEfgENeUAYk71UDovl8yr35o6qtotZSJ3wij6r2M70DiuP1XTZhlGVN1bd0WpuFe2Wx3A
ITCoHjJAXQtDioCVciNZ9VdtbFP/2GRWf5dFGQfTsC4P0ZSUh1hLbPmpN4gdyIOducKnmh1jAVUY
HSqjW7JuxCHvRZcdqLnLZrSHHqRW5NR1VBO+4sGa9vzMKQ+AWdUHcZeiA6pOYXte+lWk2+5S1YC7
CFdHpqh2pQyFsbN42UD86FwuhPX4S6j6XocSJNZXc6g7UFW+rya863nJIZdIybDa8gKCKqvvulq/
rvahP0tKqmPQxesn9TAlYbkjTi0/O20KUaXkmT9V5DyCNu2/203WuxWg/kfv3TfUrOnGt7e+VCyT
lPAp+wopALTtA+raa8JJmb/X4Gvqr+bSDIlIUunw1pcDrMqHEoWdecR1sJinD+agXhnYq3q2VPCY
KWsxozkEe+FyO2SeG2htCOs7I4Q1N8p1olrWYD5Qs55t7BqiYf515k8zACeixOW3wIzg9TDq5KGs
YrR/ETPcGuBcXoSvoGv5V1+5mwzSNJQ+SGolrSyFnySBGahRPQAME9Ocy4hlDV41YRVoA2G1bAod
hFWMzVvykLKj6U7leszj6uTJV9WsckC8ngh8Sf3U0hTWclaiEtY0R1Wm0iloqhVYfp12pXtJ/QBR
CQie+W4xLH3BbKWCQ9mZEWgF4ScuPWzMVwPYjZ8TGb6p70miLgPEEjcziSVG2E5ghGZi4bysncwv
iuqr+lxS1qRZerExR8rxQnOIvoKDQg5G/urzBpAsDKEa7lvla2koFFkV4/OY9+DzpDghE+4rX61M
tkh+yt7ZTyYZAUQ+sPNwMWvWZNVhIN77z2b1BhVuDElC34fN48HobWOneB3IbOqzVvCHdXehGvqv
QTEd/JJof2NH00te5u4wE6OBn8vv1RbZKH/2ArTI3tlEY0ZYnVgt+VOYUljFlKDy+jthDXX5w5TZ
mJEoZg67yX+SUkjIMDg5FfRW+yRDOH5o7cDcInZlfpam8F78Di8eCYWfhyK0jG1QG5Au67BT9atq
Msqd2CdPUaiddCtzb/bKgCrZgU+yrJ2M6M361icsYV19sIwDPz+r61adhM9ey+vneJZv1JIEFh29
PjZyL/X3702Sov5ZXKbMOgCOLs6mhJ4dE+X7WrHDJ3FxKPAoYmrxRAtuC/Vc6s1J63QEYNIxHXZp
23c8ZBkw8f1/stKkcWf9rV0OFR0iMY18LJrWOguXUfX6e9OedssA1ZziPU9QUPViAFBmw22gT7/6
XNed4ociz4PrJBr0jg/BSOJTvAqLMnxk2z1jJXzFharpZE1tU7/V5+knyS7cAVWEZylZyxHCKXlb
98+jX6lu2CN8K/oGKm7vqIr66cx8r6KrzHWoglL5bM1dPdXp27gy2UXOzYJD35NmfBE24a5H4Eid
FMhOI3v6cUy9r3CH9CfH9/vT6A1UoYtbceHxLknoWrw73HqV7xbhI5pe3vjlSrShOgs3qjF11zkX
nzSPRs9dRot5jWp8ex3XKUS7SK0Xua/83Y2LWcv8ovrOp8CoUFJpHf1od1JI7eAkcysuS1vYhacw
W1BlvXmKtrl4Xk3ClYTE6Co+PCPCScwh7pYl0SaQNPc/riY8OaMGsA5SmSir9fBgQTC4jgYl3ohm
5wT0ddrw0NmTterhoNjeGLw++RmQbznc9ufDMShS5VRlVWIip8Ikg/2sjkV/76t+Q3FSam0dTpYX
SO2rlVdN/UE0xSVu7SdZ76I70SqjSLm0xrDOEBB6yOeWo/v+BWDmMqSEhePctsbeG+spdJ22gWXA
Sb8pwL9DF46Xia+ICtmfGD4vPOhBv63DlDqlsnIp7+kvlSUHzwABqKv0nsVFi8yGCiLDOyZzn11T
qDpNEuIuc5NsffuQ+eqx1J23AWpHCYOBkKDoAoqWbqypgzZ29qf2Nrvrcuv34g80kPIuE3W72aHs
ytH1u2Dci+bUFC3FaGboiqZkJ9pTVnxO4+RtNViRSsKXpnXQkiam6ibXCNrYs24ZXKIRf1nkr6FY
R7Fs7gtzgyLipa0fNIBycPXj4M0Owks0xUULzYg6mtxf3xiWJtot+jYwTGoEP2uKjU7OqPlIpdgk
mwZ47A0KH9dNX09bsvBQ19thcJFDexWNRfpvVjFWR5JH+Caa7T+L8YD7b8cLjwBy2qvHssL7+sK4
zEFRMFy+FKE7UP1vjQAOr7hCQm9lAt4521KzAZnhQyRg9D+qJvKP0VxjvRLerRla7hhow6O4NLCm
nguvhta+GR8zE5BHGnnpTrwmKKaRZDCqu2vLJo1WS8awisXb8W4Vry79D9aEkNiHse08tp/fukyO
jT25ah+EUwL0Ji6qI+WCcEtRAPs0BG4Szgn/uSeXI+doDtlvYbo6VV67SUo73Cxj/D5PVmPnv80j
DJAZ/z/Os6w9/O+vp+0m2dUMGMrKxNDu8lrddZFqHBpPY7+VdJ12N5ZMw9Yr0e4SU4uOAxBgZCG1
O9HVC+vVR7iXgHI2SuOAJZmHCE8xt2hKA+oR69KH8KmJy3EjOoX5uqJwHwAhbQBfVavQDuO3p3Qx
UuezKnRt3KOJsUH9LtRdghr6MSxTg9JtnvmNz08eEhO0HfF8F3ZiOaO9Kcqm2b/ta7whPBDlk+75
gvgPdpvY2yFvNLiO/+yTZwP6dyBzKvXan8G8g1jy7IKC+ZdONYqDGC+6xACFj8+aTwq0KPN4Yei7
1L4z1VHaRukAnqMv7qiVKO8mxSju/lNTGITLCKu1WU1Aa/93XzFTEvrfLBNGtMp8LiRNcsWdTtHK
9S6b+4pEQvzv3fr3fujBSlQFE8y0k80NN5ZoqpTxSllIwey8jxNd4lIFnf9BhjuhtCDxNGjbUv+s
WD7gM/LLup5S4zzoGgXM0bM2d3tpGx9HztKuaBol0Hs4kiQKmKf8VVUIwhMFgnB0dmZHf51jYk/z
GFnBsw9Y6ZVLzNdWZx+DwoWZove2ywvrqfZMlMuWJuCQQ+dDaLKTaudq9SEru0SmbtxBET48TtCk
GKPWniBBGx89nUsdSrBgl6G6trqCh9cQmfHdZL8NEKPExdaS61DREuMHI442FqU068IuE2Kd7bjL
lVC7FACtNm1BnEw3DCT15j5P0hu3yM366iIMIxOsYGbLjoU6/mp9QzkSGtYukJoe5SiQz0rb2KGb
v45gxS7NbBrbRjor5rBvNMsJEdJOx2Msqb+vnjpgLarT9dwVay4vJvHh+o4oiymoYT+J/qRxGrdE
4mN3nWp5McIsXmBkJdcXskyXvypObB2ySPUhTOBgp83nSTuUuj2l/uC2JI70q6VTGSfqbsV5UbhT
840npPVXn2WKxbD0LdOg9hOtJr6naN0PnwmhvQKolF6afDR2easX+yatkhdpgrOMwscf/+owhAhe
VD5hGUEFNMrgZDSIvAQZoByY2tos049NfW4KZ2EVzktTWG/G5ibl6Q011m7fGto5jakHGjz7C/Wt
inf0FejSAfHA8lUV0kiYJtLPxHa1s/Cuh2YdV1p/ypvfSW7oxwCKpxNIUv5VpYROJcjQvIJEjF50
zIcTISFhHWcXcScuVQ1I6mq5bZthox3N7geSZia46NlPTCfaBJFaoNDlMRp96Nr9uEuBQXPRJiWQ
9kNJwH7id8TtjDKzfyeJnp6oBi4IfYZpeqqpiHJjy1NcMai2E2cTtm3I3iqzJP2MVjOo9X4EATgr
pM9NWKPGByfwUDFGFOtqNeSuukxIA5wB4L1y6sy/tGk0rZQ89F7blnIkpcvHV68MjZXT1NmrZyE7
mOe+g4pCLa0kA8xuq4FoIm3gHBXUaa84bT2KvGtTEVQPsNV8aC5Wgav7p2OTxA9dq+dI3szoT62l
PEarQoW9gmOdzZnthPQZVewjOcNT75cb0TdQcjmtr+Z5SNrlyqaaZ9ABdG0cRa02diUVe+hT7E0M
bPerGkefayAGF7kr1Yc+LZOV6M/STl+nMmXkzlzUC/yZrZnyxZvK5sgbUKNUksZfQbfVq9p3vHtq
AaenQmouot9X03KbeLpBYIxFwrrZtjrlRA08m6/hH1oQDT/7yUeugMfapSuaaY/6SbmX9dR/4jhI
Db2ZmT/DP9QG/hPhCb3ZeDEjaGHedtbwTYJ8QtNxDYVFAgbqXX5edAI1SDbjaCVnqvGsh6yUJFfy
DX7N3u/8jFCp6Avf7xbr9S4a8nObQY4V+uYlYPd64LOo3YsLIHb93og8VBtRDlzdGERzjLxLUaT2
QfguHvC8EwkzqDntEv8Jcr/sWamSaOPJlP3nNcCxSCoK1+is5EczRO6kj8MfPupim6mKP3rUc4rk
bz0ET1QShW4aBqiJ+hKAjwyqzR3sNinfIkkOHrz5wFEHjrU2ZDjBriLKgTicWPMxRNg9H3yDFBon
B87Qdu3MBmF1EpsvTVKdR6moAIXMZ5oPw+a5yQEPp7o6N7PUrtoR8NVKp3gaKUw89LakboepkD4T
wbp6aIB+VukI8ZAZAYnKyA8rM7c6KuDfSD0rJ5h1myd4FMd7uM/3WsbLduV8zLfGqPZr4Ssumpx8
g8JOOYlW2YYTmMpuD597/cjh0u2mirSkh5ibEMptauJwuUZ0ZKqb8ZOlZmsBgYYeleMwciprgXK2
VUtZ2aYpnwEoukmgdNJz6I3jBtb93AQpAy2uuASmLB8lY75Qa57yFOGW2lpdBVLQfk95NpIpmC3C
fca0/9Vt5iMCWQGHBfdajsMlnJ/XkH0Z5HASg2M9wIXs1+Q12XaR9Jyou0Xdr0QrcLT2ov9W9VO4
ZJE2nJIx0FcTLBxr4SgMy1Tizo/rXfQ+1Y1bbD9IjpLW4Q7KFTVaN6mxbhozezSKhIOmHke7Sm2S
da2GnDTlBOB8K6Mzqlff+yJ1tmonT0gRoE8ttKtFX+N0kztIQ30Rhr/sk+exIPyApi4+YkhS1b3b
joOyFonHhSD6mrb8kMcMUC/aen3/SWQtr+Yrd/S/31/Tm7qGJN2Vc7rNW3Pb5e0nO1xDfrky1CE5
92PXBZtYAuppZf/WjGeUcdYToUu6Zida767NjEWu5st7v5hRtES/8Hj3F/36rJL07i+WFK7OH2YJ
AVMxs1aLS1545qbuqmm19Im7mT/zrOYONLbCx7DhJQSv/zausXtAQcKzj0uktPrY2uRl/NFnmbGB
eG1HNuonegnmsSyN++v7IZqwXgGL5g1Y/iKybFc30WVnFlmA96HXprDc9BHx/eb5VblS1F7e1A1P
NsEuUNTaTwrquwef0mJqWJWV4CCo/TK903V4QoWXGGT5HewLM5X5vw9q6vj8lipRQgWlbz0D7lbE
IxpSyDCv4sIczqLtI4+z7UZSiaJPmn0+OoK63vC0sq6jhZmYsEJmkfgbtdcaxEPRL53M20HKRu1R
XKams9ZWX/ubpa8CXkcKUfZXaSbrHIuRau9nkTBxIVoN32pFzDsbPBgcZ+GwwIw1xKj/EA4futtO
2UJnm7qib5mDmBx1T7VlXecQBjNTnLPqs9Wcl2rf16MKKNlOk97fGthz/CD12h2WyUuHr0Ght3z4
HHUPgxKUMLNoK6SG1UVTc3DWlv5QZwi8Ig5ZXWYH0SUcxCWyPnYJ13kgxcrGdeC/zrVM/69zjXnz
xQkj5WirwcoyjfpJXCIlR/Fe8do3XZsmhxRJnRz90MpJ89R1qfPYpcEco0JLpvfRV/VkvK9tAlfk
4jPlzdsCjvOYc5S59V7WEyPkeX7RN+qD8zgwv2i1hfIapsHrEIfWZejZ7pWxFhxEU0B3nMk6gUKr
zwLDk0aOf4mUk2gIpwBmerCM+ks4435EP97eLu6omqoMwGBui3TeWqn55ogRwgcE8ttSy1TzUhZB
XGS3eTFKkwcXrwLnN88hg7y661kmdebMluxlW18OKLKgTv8xSLv7akrGk+gSlwJWpx2y1ypkjrgR
eYRLPsJPNigeiCWrPJaDHlkoCSO7vRdHiVj8xIlbcYHD0Vs3iqKsxDFF9Iljibhb+pYRN31iAp2s
30q283YTAAClZAi+sA+kYYBFrUMlJ6crnRhw1zfCsHysNoahQpHZIS64lcBPbqs5QTrFRboFZhBv
yzmbulhHX/0xKFTQkNILXXBK1uamTF40hbUg5Xi1LmXyopyeLG1wHXtjuE41W+OJTzLahkS3QBGh
afR5KmDq8hQY/e1OMT57rfoHgkzZgzC2jbqCJE99KdPKeRrVYCe6gxQhPq0Hhzuoofl5yOX6kMlF
vBZWw6+lje9E5NHmBTy0j68LXKccrJsFSCZ+WCC0a3sLlSlVr8BcmjsjiF2ahF1EMzUo6BsV1U3i
7giBp33XemO4ro0w/F4C5JhU+E8RgtO3vZqbkFrk8adB+h/Wvqw5blxp9hcxggT3117Vu6TWYuuF
Yc94CO4LSILgr7+JoqyWPT7nxI34XhhEVQEtyy0SqMrKbB8oAABKH2QXsX25zYQ8IP/eWDgEh5Hz
JZ8KdwNxF3ytXLDW52MBfhiNWRk02OV2IVsJ4RXQ25bbmz1MWrlpAJREngviYL9NpaFBYEo9F326
0Iv6WFg9pgm+TG4ft/Wi1/oUdPGqHokqum1TQLA6fbm5yaammK8miUQQOX5fYl6nblEoRhZ6ZbPW
O94ush/EfqgBXfqwx0AjHe0RRHurn7doORwm8Smm6pJxm3Xh9yEeqzO4ktmpNTY0ADU0ZJ49bMdn
e1NsyU4Wuuv0HJkJdsLe5maOISgJTjsUWX9Z9NN6N/svi8YQxBpKkQT+kqFzSp8p6ADiRoG3Hcfs
bT6iUOFEX347f6BR+AtEv4Cn1U7gy9gmSUdki3+N9fVqDU/e5hMQeefzzNDIFQBNwSG1iwYpnbK9
ihwNfKYxoRmlaHzwCDf+k/LQmQ7Cmn8gYRc8W3h+IodnRccpbdsDswGEhH6RfcXvXC640Zl/G92F
dL70HLdh73Miy4iOIk4gzZ1Vam1JtVRFhVMxMtpvHZ7PiwEkLpdWDKDzMGOcvngxvQkf3A/gi1TL
XIDL0ZeqWqGikl4APR53XqCMLfNF9RBYYYOTD/qw7BB0y5o8TCXyfhwE+/LbJKtrDbCtOtVD14L3
IFDM3zkyVAVUJ7CBRH9Q628yt7RfsnY85yrI/8rsDJ2U2L09gl+zRY8pIrhh2i+tHM6UP/tTxMca
/zECTWzBskQX8Cros2fwUhT3BHTo1yaqWy+uEi0awPgTASoqbnr7ERxbM8yhqG1APaGGsbFHsFf1
4Nvd1nY5LKvKgdq2RkKkZTIvSvO7FS2qgJakRQlDgcZOf160t1S/TiFaAmgxtimmL+9jsymP0DbA
CQTiZPOQROqJN9aCCbkTMKzo7Q7ZtalNzfJIS3ysQyYIei791LDwawZ9vwfQIxqvQPIRHyePZReh
hfR6zsu/eg7EVBeGb2oyo1WOg9Yc4XbmsOAA6YRA2m08kaKB6iOfCjoAcanq3IIDMnKK8qc3owse
bMhcGji60GwUbZoFA+eDfiHH3qoaJ6TXVFFcihpcoqRr3jfpCEDVvx2tZ+AsoR0xMmrzjGwI8S3W
jjitnSOzwUN8GpGqKiphiut7fkfafrEZUaAmvbtVNCjzW5e9Qim0+AuZPnOZhGo6W8A3HdHADoqw
94BySNZtbgDPZ6TBVnX9xjU7/+CpyPVXSJdkmxJEikAZQWOe3InB/EOCfw/oh6BXmaP1bpczNLHT
vwww67UN9P9rP4Lp42YHN87ayTP++od4T9tZElZANgpwkVWg98izFn+lOidJYzOI2wXKxi4E7ZC7
CGtrXDhe0UEytrFfBSovbYckJJIDZ9729YJYNsGzAkorA3yHNHQ8579PaiwH4LxSnZCkqkB/qy8G
eCoBL4R+Rjf9tGlHCpkyKMJIwJ5Mb63AblxbQXNMhVIPXF/K0V2LugK7ux7RBYB/JxHYdGpLWPTm
pUetmEagdAQfB5B9kESODzdTOrbFQQ7mVzLRxevDaheYrJtniqTlu7J1f0Cipz+A+xMyRv2YDRAH
rfoliNBd1JhkjXy7NpKHIuluDqexExc/ytw0gZfJxiOOTNa6mQa5IKylJdF9g305PDSmGLqjC1jS
wFuQHW9m0PcCwFn3/fuEVkBiu5nMS8Z8SBkZXejjmWww/Ob6NlqrJg5WaWarJzFw5FHd8IGZwHLx
sQZ7qGcZB3JO0jTRUAmhdfIGoH+6g2h1tCRvgFfNyVP+N3QWqycXXNBXsP5Xbdv2y6o1Lo0EtxhF
Vi66sxtVmjtah7X40xGuVGvyMtHLvYV+V7Bh4icCjiO9T1m9p2UpAkhIEPYZzSONkhJElDhyNkda
DTmrHiT2jQKNlge9UQd6eK414Bg2cfYcoZkVBY8ENFFQIr2T+CLvbNDontCVjUdzG9dPDcgxFqaE
MluFX1qEhE8MuSCxMuN0vOvjEoALnVPFcdpaJglvwIqHYcEqbi+AZshOeCmBr6V20GxjOP4q7VJr
mUfFL4HchwhA1BQbs2ygAqxLcIYuwUW6NJcjBxQOY3cmEzk9AQIbM3TkhiLI4fUgcqL5ZLstYrk9
MLpFfya7KQwJSRpoZqFf3zq2fVPe1Tx6iCbDAfUXUVrFBQORlQWO1ClK/yrwLge5ivZwEeIWWjDZ
xoN28IKMUMNCON3OoaCuLNd9j7IU5KlXYfjKq05dbikAZThoC4gS444SB+RIhDNCCFu0Kzxg7Xty
5Eyg5l1ZryDIyPd+VZV48IVs6xR9eK476BoUbgJBhWialmbrp6+dDKqFPxXRtyZozlIiIb8Yp7ca
Bz78VqsOHSRD8yNzihdXZuVbb+C/Fv3L6hnngWLFy1w89EOFhIDjWqeAj9Odiv1+35ihhCov+9cn
V6Pz+ZNd/ckGr8+1qpBnqfI3FO0/f/LQZy9pXZjLtHSGy5SUG5CYgY17coytUynjmy3xPQ/7jF1B
BxKsQfEfHtHzP+xRR7e2tkzN+wyEZktfNPUXV/SvGrSN+f+A2giVzin7ZliG+RoPfrZi+KO/j/PI
2KJ/O90nWSpOY5dOazecqiefRyCM5o71HUIa7z+GhR/DiOL4e28jCfjbj6Gm8F8/RuIE1S8/RouN
zcnGPnnZj/h7biTkK1CEKJ5ABVs92B0eK3rkhCYuwPKVvirPZMJuS6xCYfdbGtJ0PgGrRMPOHufp
6Ov2xVJPRWMAesxBiuxPTrIabO5eo8oqHnDUAjChc6/QE3CvQ6yTMBBBOpCtjWON+tVcVyA5vgJh
VDx40ft0SIKhnpi4yCY4vXnsO+f9IvRdBvi7ZwxAl+qRlwwTciu5jcSp9oCcB6o9lrkzwVK5Il0H
x0J2ASWQ6Qg2WGjqmX+RGeqikIrRUaRTQ1HlpNSxbswH7FuiZVLX4MNU0mmPg2ZZoQvrhgH7Y5BB
J6B/3N0ckEZAtPkRrcZ2XXXRHeQ6+6WN/NmOind5Bu4rMEwEIEMFzpq84LwOd1T4K9gEOd4A9LJe
FK1n4MAkOV9EkQy2VWK19or03i1thKZCsCVhdxKLpzvyMrC4LTrtbTpgZ3rZQXUdJGGXidtPjFhq
9Uh55hNR2JJPj24+HWl+RP46DwLDc2RttzYayQALi6Sr1lkHDiXaAs67QTKOSQ2dEL1ZpFI5XeZo
p7PR5YvS/O0SKkOtVY3dr+TeXeoYNkAKiXoDsGtV52H2qpK2Rqsf7MRNmyUhmCyafLYHSjOMBZF6
0/ZbvMWcH9i+STzDkHsZNWM7XbqMoVtE9gnSbbDdvLGOK/xuAtiBTotlXvBzbOHF1XUSnRbKH7+E
YRSvRrtge6ru+NX9NCnx+luU9FNdW9znOME/GPhP620PhYsg8Z1VUHIUOLUwq7TF+NAo/JdSWWNg
OLNReW20Df8hd0z7CpadtYH3DTRT3P5o5DivkVINyy1s5xhHE5HWsYHsSwloOhcH8na5u1egrXiM
Y+7QGmQeIC165AXWoCVt5MGAR8qKRcGrDApWPb/WqmlAvwOgUmMn/FqBuB9kLcFyGsE+u2zsAZqG
UeRvGsd792Y4VtNUMv1pvo4gp48Gu7ULxRn0DrR+V+t/ipgJzP3KaY74p4iZs9x0eXsk76Qr4+RF
dRzBHPzmNy/9NdGQ++zz3D8F098anmrZUR7KxB+XpRcaT0as/nWnRvZukx93v8UZKbTcR9GOW1Fm
9oGPAUh39JcWOIhHVY/q6g6dfah7lUPVEF/OFnTfNk4vn+z0ZY5+xssUXKDTUEnPXNeejwQRSEwO
k+DsoFjnrSAJby/IdnP8aYhcAmsWNO/mtsvJW3UcCtm/OSy9fo437qoLbEh8GRa/0KWo8if0r/pA
PP400R143cIlOOXzdUV6mWSsUwHaFC8ABdqv0QkH2D33vt/MtoqT2ycUfvX+Cb4L7JZmjQuXLOb5
mmbcgj2juMay2BkGWDbRvZQummJMNx1UPqElF7BdN5nN2dSVXoMX4cHsATHQlV68acWjQM4JMgsN
dFt1BDkK4ews9JDNk9Be3K8ExM2UNUVnyJF2CyMP669djXKkywp+KKKhfoUe2WxvFVSKIEjkrJus
bb7W2KtaVlU92mUEtqJCAWms7YOejg6o+Da9geTqNfb6F4hcVCto72VXaSLdQndkk9qmtI3u/m/i
jArphdIE1/Q4cmsZ2hPo9vUTzd1Og+q+OIyrgzKBWSZrlhfWcpR4otTchn7Fup9Agh1ChMcAQd6m
Fam1JaGLybfPrlWZj1kxZveJYH+TmaKCJDC3peOoLzrKDP2tXQAPUxnOFXvN8mC5eAigHu9eyVZx
vhrR5Phgu7Z7TSHUvPKBut5SBE1wFNKdWgD2SjY9YfDA3jrnAQIWJwDxZWuwdvNXwKXbXTS0bM11
6suH3e3cz/YKx6I3Hf8nu5xyqM820YKPvD9npQw2GRuqdVXy4hk0hvYddCnDJY+64lnyFk3Lfuwv
jBDDdIqQlKhBj0nBlg0+n6GQZ3JmdTo9ZiAhi7F1ktDZWhVxxZ5YL5MH6Xfybsi8wEQazuv2NV6W
+UJacbRz7K3lCjH8TQ6jAt3VoWBjt5/DIdsHvRmIUAE91YCFZarHs5NU/Wu38kZHvpqG6CA4NeYL
GsZ1rxkmDcjAai9USWuIK6CVhYbFCAWz2JVXVKbDh6D3TmTGbxcMRTFA7nXWYskAKmgFhGDuyOtb
6i1yVLfJcpzvbq9bZEdytUiQIYEWwKfXML1tby/faFzrpt5PAeTjpMAC5wSZl/ldTRMZctAJyJCO
DtjdcYa05GbQVbaiH7vHZIo2Xc/jC5l6M4DeMW//Jh+ZbpNutl8ndePUHKxe/k3x/7+Tkh5oMbA9
4EfrRYA8qT9ewjQG1KMW0m6+qzY+GCl2m9cy6qqnMov+sfSuq/HbZBFgM3kCnaA9D71fh+S9BSNj
JU63oczQcWblcbMKjV3k6M7i0Q6me4xi6jMe/jiy/bJcyNxrHgEJYUu34OwhYJbaQFa6PYIIbthL
AbGc0A/EBflle2UAMPE8NRDSUFXTfg8avhMW8LaLCnBu8BNAKLSwv0N5h3/xmM+WGcpt85KDoWkf
/fJ9STkBsNRL931JtJQfY3x3k07IL0bFBlAz4k6hB28BnQP5pRT4TLqT2vbHuMqeQBMbgrB0OXYF
35A2WIS0ysnzQXHRgDh5TcO2byEUDkVOUgojzbC6YP7pw07SYh4SGHgZZyn2gqeghGzwAjdOhPfP
AlId881n13+JMQH42Q9TYm/i3u5XfPKjXRKG6osPOeteVvWLsKr0lIMhejFC1+MLhSVJZuzAEQyd
Tcdf1GwI79KMRVuOZsUVGpOddSJr/F/X+dSv7CqH7geNVef0oBVxnPUIUSHognrT2jb9LbBMf0eu
infEWw/QVXehuw/7zUT2ybXmeKK4J5OrASMj7Hirxjuyk4mc/9P+2/r4jn/6eX5dn37OkBAdH2tL
5m5CdLVtLMNz8IX8eRlAZKtYf+nLDLzvjQxQuijT763tR9ka2Hbkf9oeJCN6whxjTymEXlIfqjAp
ntL/Xupm+Vhunp6C0tcbCyiEazUEp3L1t0jUy9AK8g3ZSDuhB/PpWebmwh4YeLHxKrWd2NqhNGrO
uDEZ5M7CFUF/8sEy/5w09vsLOK3fw2YYmQ4Lu6o/gTXEe85+hk3d+K/Vfg2j6VUU47/Yw7ffnnAw
hgLTpatdaNLbjf+QiMR5ANpTon8YX/TKPOYdmC0oUjh2d+d5dgCuRIZDiY5vpwRUh7wF1y3FKMP1
Fq0Amo6hxjLH6E8A+7L76RPM1Ryey2g6gjbinqJp2THEc8uei0OmGPejD9SKExnFXQ4dzBezRkki
8qP4RENQ/W3bokuuBhTproWyV0r3uGa5zdD1JKoFDafJsu9AxmzO3nzkAMKMZXlHXlqSQ3DjREO9
pMrByUdLlqDXyfu4O7lxBFoUI0Sygi8Z5U30RbQFYOKQgztSLqWP6wmaeEm8oaGVcXlgJjSLhoaX
TzHqRlcnn1MpFNA2oHy+TReiMZeh36+tzoZKYZyGD2ODVjWm1UJrOYB2wu8ANO4HsD/8O0IG3aEd
8ar/LQLIKaTFdcnjD2v4OL+vxsSGPjz2LAVbA4mDlIpnO7hOmnZ/SI0NEenPttkPUn2Q7DctWGDd
0rC2buOgKsHAaoo6WHP0aYiSyTwkhA1harh0Z9MNU/MxidA6FPVhohGFfkxkaEc48hit1CmrLn2e
HSA/6F8BDfavPmMvaONqTyCJ9SFZ3gRr5LfHNTk73whPCimrTjvJVJb5ufJzBlZazM4SN12jpb7d
0PTAFBZOou33ebaeBCmNLeD9yT2ZzGDApgrEz1v6CcYh6A8cesAL8tIaDDW40mTDA5lkbaCDSPrZ
Hf0IUNdu9i7zTABAfv5EIP2B6pfxSJbOLKD6NH2P0mTYUQJOgCB3OzV9PSfwZGJ3Z7xoH8hJXzJU
YyH6nvIH+oLxrEPbx6/TRVHXK+4x0DeXWbBL8B4AdjfYdWFTPLksLZ8K7JPsMRsvcWPjO+4yZ+ky
Lu7ICYT0dGeDKGFJEz6m43lVgMRV+evAq9KzbV8JNMHwEloB0juBfQd891mDonIrx+Q7aHC/eT30
fUA0Eu4KDjVGP8+tN0wkP01UtRGs3BSgmXJlmCnbuRqCbxmNukNZ3NLQC/GAurC7iOo23wRgLZCQ
QfrSZ4kNttMcFYxcK0lpKRdtB7KWfbL/Go+a4YmFLe93aF0eAWHNgFTQmb/fcoC1n9RLO0FB4+b4
lCxsKRPoS7Bqlgme4cNQgUtDRg9Q8YoePAtVFmyPw+0AGdsHcAQg5++h9UsG4ZEiWJRa92P/bVKu
my7zkHuaPvxH5EsvXbqaHbjVS1IsrUFLuk0LzT79Cc3AkLztod4dDWh60yc7PJc8yPjF3Y6GLTNX
HKywzwlOHti2/DuMXhWDCwXtsOj+GNbo1QjI/BGmzzHzamSnDzV6R9w+lFbrBzAqD5kEcALCZNtu
yrIDdMHyQ2EZzlYBhXDhsgKMvbKCax8hdd0wt/rKEv414bL+0aTQu8v8kS/sERDollc/+rD5qgxe
fi2aMoU0TuZfFcMfc23w/AKBivdPaazx86d4TpKuUQdrQX/81tjmO2sMlKblAZgt4oj5ZIY25Ewr
8ycbTdIUHEFsQWIjDNY5cm9XiMRUexclGwjzuM6VbLH40klneJQWXgehC9nhdgIX1i0e0leANAoT
u9TWah/my+vQTRAtrZx7V43e3tabVQ/YjY2VqRRl7ElcUGwfgXb91TiLx5PR1pHp2tmPIgj+rjLz
aILl5Hbje9ZsCX/e/BJTpaF6SbrmjfbItFumjbIaIDYvInNHdhkGF24HwD7k09c+huzALb1LaWBt
dxjEzh0v3lDngZIvdQylCkhFWKsEdUZIzqXT2Y6EuaQAN3zJusZZ8hLN6q2I86WYzHgzJa5zNoC4
nS9WyPgxFM56KCKkt8hBIRJyS8sSf2Qbsg3o/1uZbhJDmK4Xl0GCLqRzs3FTlQK/v6YykIAUao9N
o/oC9lwfEpWuse/1kLFNE47+aw3ymoMbQL2Pa+1oq5j8ZS9A4T/5RgkmrPpHrWzjTd8EWf1+Y4Ef
NxMQBHEtVBdLK7demqDrVrwXzkVa0BbI2qTYo2AARodoCtc1gypCakXlMq9BvhNrobpS3/UB0N4A
8mBsWij6paNprf9zDAXSJU3BdsJ19G0xuuPFt7LsQhy37CMdOYeKT/fMmI4kQ5alTN1rH50wydcy
fFv04fTD99/mgQ8FLPej89ZClmEB4iN+5XYUbFQAjI0EjeGJpWGy7hthvVRG/62oRqiZJ+DBw67u
L9A924tRTzLYz0kA344nNPSkYNY0zJdpHOdJkFWdJ7UVElqAmxjRkB2SxjWW+STTJXJO2SGORpC0
k6eLUvV+S64pM5FAcYtpb48ooJW6rbIy0AieWBBehxZYcgwjMGgYhWgfDSetl1Ut+Jsq5MV30eu1
GOS3QQTdD7RM/cMDN3jxcxs8zMHoXDLfzKD7JPgev9n6lCmbrYUT+FeWitckireTrh/RRVYqBLaG
o2+cxrmNcnHmjnuLKlCfYj7cPOBqT6POhOJ8p8JpS5CgaoRO+dAiozcjhDR8CJQsf7YJDwwUJEpN
wRQ3fswl1BGtR3H/cT23xR49yLoj+DfQnmL6xuqWYRkc8wks6cDc6CRN6QAUWLkeqMo0OlpfaFIE
baf1zTal4dky3hocu/dJENY4JZvGiN9hvJqHoyy8i5JFis7dJES6AMRJib6QA0x20cJ2S779FI3d
8qpV+XC6Bbu+JvbO6uunMAi5J+vRLVpwgb+CICY8iap27UWHfMAutKPXmrHorATOLSvA7zeeDQay
OQQ9V9MiTSIDTxdVrIAngqjB7fk0srwGmfWaHkwd2R3VO+cy74qV1MHkiXJU4BamAEAwFXPwbw8/
Wr1gtgWyRbSla7ZDT9MjxqxEXybdmkR8eHORUVqpA1QfsBl6CmngfYrjg1XxFQW6iYX2ILv27R1z
5GybV7BVfddCps3hi6IuIDdhWc59kk3NnZt0+a60XXWZIAQJjbi0+TpC7tE3YuNHIJs7r2L+W+cX
45ImFV7a3MncAvNI2KuLjSXnSYXpneiJ4JTdHXJE3jwpAq7tPkzVmkGhb1HoTgVPdyrQpR6bJZJW
4cl2pAVcjT7ag2uDg/4KrQcgZHyPw6kJzCWiboA3R8pn8THZrBK5hT4a5I1RzrkAMzxeikw2J+ZB
oV6wwoP4DihQzKRV+yo0H2jkaRPdgbckv+s93Z6gp9Ii5CiNONuYNeB3ftSW76uEed6tWI9MamIF
UbIuHRw0x4yBkPD2Uagt4acBguaOVhtVehelqTgLkCqsg0Ama/qLqvSflZmUVyi5sSON2ijsTmXT
g/cPPrqEjSnXHhAX67QK323oXH2IKiOY/xbRVVue6sm+UDz9KYI8XqxjLpv1bSEZiXsbssUnWgfJ
YdBvKD9FkgmUKrXmv7Ky5B8hU//eHSDeLSKw1pNdeK6/tFqLHdq4HJ9ZyredCqyvubSgZF22akth
GUrouYWDfTsNbP+flp2YUS88CRouWraIZLm3CRbYGr19h67BaF24U7chFjIapsitfxpyPSTKMrNt
ovXNG0kkJczynxivhecBmkJ7keFfSUOHI1teeQEaEbQ3dTVHJK+BS9RDMwX2UGiafhqiZJCcsrrL
5mGspHmKa+PHvBIqHuc0Lr/RKBauex4688Wfpum5K0V3MaAjRj5u2fy+zcMz+UYgF+9bZYMzAJ8I
Ro3mARusuwgEK8+JMRnAFKkN+YqBWY8eCANpXu/27VV1yZJ89RQnT17xT41v3lamwLr3UTlcZVFm
oOXKh4OnyZ0AG7bvUubU0NIBX9Qcgm6axnbdBxqlZc6AAUysDQ0HCxjuMgvPNKJJJTboCyQIhgMN
aUk/6B/8LH1SmvYkH9rs0dBZ27LmzhYbjAFyN7zejejdP1MIijL8DA2K3W1CVwhzi0YAICj0InTp
i0TMi8RFM+xsQJcXYJgIUcquvUXahEAz145jLJjhcohsiXDl9FN0X+dVdI9uyfwugbzRwqSYhqHN
rqz7M3npQsFqX4axdz8HZS0eLi2+A/O6WQimJNPN4rvbpNtnlfpjrBQUtmFWuis0XAFDEsYmO7j4
5XzsBQqZAK1N409v/zFR+br3kQSvO3Ob9vlw56Fb6Bpz92+eTsVfpRmicuBXzwXo0v4UkLX+c6iq
eg7Ai3e4qxUOXXqFHIelRx88MovEg6Z9acX1yc8N+5WJzRQVyWvdjM15TGLgtLW5LyXfZgCOb1CM
sl9vk96H2K2nyGRNU3WY34wjC/E3kvAK7X2QR/p06SMA3vigoPILR6vfrXQHmXf/jANPYo/hiiwh
Y9jnZFW1jfISaniuE0LWNRdrV7D0WRTYCiZd3P1dIVdlMMf5R6CMVfsq/ep2SGrkwGfjpN3jeIjt
996qWzTb6ekRxG7m6VNgts8oeQzrNMduv9VYCE/jI0Tr4HXp92ca+SbYFKYuE0tLWcB3aG8fyHdv
HKNdvnErIKb01I/5YTCWGzMEg2kCCmvkAtAIP+geldwGrQr+QK6o2wfgisJZYPCZ+dbLJ/JH4HZb
MTucDjQx1xM7am6ZxqcmT9Te120VTReUZ1ff0TD2IvydRsPRmqC1DRYO8DM2lTxSGEVMRlxtux5k
sTuAj/pl4BYNKp7KmHsDojytFollyntrCOozsC8G0KwonXqyrvD9rLU46c8ZdpyFDyAEBId57vzl
i0Ac6OXUt0l4hgzatuN40y9bFg8bMOm1q9tWT0/wZN4dyCRB07cxAxsgaaRHReqNb1Fe70C8Y/yw
XOsI4dLpqwCzwNJHv/8FvFnGndubwx3aS4Ha1JN8F32LqdnsppFXlylyykWmSn7KdVdqlgAeLSEJ
NI8+7K5wS7EqZLEvbXAp3khmAAuFro/R+2BXNcs9OXJ8vdZV7qDGzyIoufamOjVgSHvt/6ml1b/G
bIzBkQtWtLAJ7VcB/q9NaslxQ0FgbX2fw7zGebX+cuL8TjZl8tA3Nr+ywgYwPjdBX9WmyTUXVXvE
E+crOSfO6xMoqk/l6OVHW2X5Csq4EFjUw7DHG3BBt3SJjBSPMO1RYwaPD+FOLdTjrck4uN8Bicsf
HOU35xz40UU3hOYX3o7GqmpYuaNhhooF1DHlc2bpIxhwtgsOZpgvUdqMwFaYwc7nQXpA16m3xHZo
0WdCvExFzE+moUIQ6AIGACHZbmVUQbyv9FCHCR1mxg0/IV8JTbS4RTEMKKwVqGz4noYfYZZeDWAx
cKMRqGBqv6OzAwxbdfUt9JBT1xnz1GwlkFZ9cB7DsjqiI85bfUSgJIEWgFTKpacjog6U8hQBTaLq
W9y8r0ERBhTnwEUEjmQ8kMzHDsW09dSgB2SsGusRrfTWYy7CTYss5YUiiiS1gTgIxwWyU+DZ9VNv
WuBpo3YU7NjoyRaqBeYKU2lGq9dEOrJdO5WcimXtGZtxcL8yaGrtMtAxLTrNDONOUX2gIURq7Ge3
F+/DeFTJJkGr8mpshHdXlxAMo7O6h3/1nahksqKDPHlpSKf1W7DTyeiApE66oKpW53SgCk7LYZO0
gQGQctHvhWMHBxOorbk6lkWg5BpRYaUJZKfSWavGZKuAAZpXuk34fU1kiqBKuMo4tj0sB9CNF0N2
H2Z4o42T/9BEJUzAEBxGFrzdTEPqQRLBKeQy7vI+Xfq8EKvU6LLNPK7jSXOWJ/ZuHlsRXr5NVZ5p
iarwsns19jgf6snA283r52ixBUnduM+TQxHL7IjdzvtlClKAfX4f86oeDkV7IDvN6KLQBo2qSVQz
9tnXYPNpiCAY7KOX0o4MtiCbqx3476+WJUBR6xsNCN0hjY4yKpB2PCmuk6vcp1EAJqOSSy8M94ks
tjHtQB/R3wttGmyzWaR17x8ookRFYtUKKKG1RuthR4VWSdGAQ4qmckjJ7tGMFS5oiJZY6/w/Psm3
m/4+AcSlRRU+7HMXndJTUxw6fUlGG+Ne8QKYoak40B25K6cfQU5sj+Bt/JgTUzj5KbKeavD5/H5L
fqMdmjWktJKtk8fZinTDd4XuDqvxPVmx1pSnHgD8k5vn2So3mX0YveqHiLL+aMn+/RKnTn8kmxeA
X8918gM5Jx3Rg60BebSPEPKM6KADpTN41Qrj4VammgafH0zVfBUfneUOygxkojIVXYwOFJU6ikYU
ShMn3s0T54rWz7Vuy/+6Ftk/PvG2Fvv5ibQyK0v7gF5sPD7xMGoydN4Sgjf4GOK4w57TDo+Vmxfb
ic9D8qIgznPWnhzXkKeRiWiHV9u+YykQO2SbbwMAVHapZe3JRpfSq9HPrC9oMwBJ6SvvcIIAb5fw
1bMB+H2QGq9111TfSzt4DfBF+A4q6PkGeNL55heXGY3+C6Qy9tpd6pn/Y4n/8xhIgKHLC/zda7d3
3WMzes6CiB4KnvNNC53amR3C9qHsUteme+7wT35hwVMyMfv1T5OigLUzO8S/J41pbb/GtpMcZYnm
y74wxnu6dImfQytzebNMSMTde4nekGdci76ams2yrK2tleCM6klLfZqa90sjaqpoXnKwwNVhjjop
oT9B5/Tum4hb2ywCESzZHFQoF23nl6AGLev1gJ76XeSL/EUZ07ZsGECt2m7aWXizy7h6t/tgbNs1
wNe9uBXOkB/2W/yv9qpB/xpVr+bCl65egfISmsxqLpY1oK099mH7dKuf5QNrtoMbjMtb/UyihIks
bBJsbkWx3om/5rEzHsg02/myitBRRjW3yYiyI7frp9tH93jgbJuGq+VtmTYaPi9NDmXl89K0kAkq
5/veY8vJQoeg8CYkBnNAUs557XlLoxUF+gDG6Dx78IRSO/S1PBfaRnEti6CgCATJllaY59ICH6tI
sPugoUkv+nHB9nRe6Wa6rdkk2RbvG/9ATuDAHlM3748D2vhXY+Fjx603MvPOAy++WjkozWpTAJ7p
uypXoOrSQ9quuGWMWpuMsgPZvAAEBwCFX8g5h+l1PZTCNzdbyf65LWuo4POyNCk0kMxKpchwjsI2
iJYdwGhNTrp0H8tGAkcFVWNXNXaGu6s77OxoPxPEwEHQkPYzNPSCQaIRCaWJ25C86GXD30t2DGKc
egZ0EG+j8f9R9mXLcePKtr+yYz9fxgUHAOSJe85DzbNUGmxJLwzJsjmDIzh9/V3MUnfJbu/uOA4H
g0gkUIOKJJCZa63x1WuwJQokaw8gFMcaj9pyMtIZHSJfQSI2qdY01AfLOh4b0xBqX2fwcxD82211
94v9MvOnFxlSL5pJV3UrhDjabS+De8tp2YuEEKvn8+hbpuN2XvWxe4Lgb3MAjQfghEPuvZrlkRw4
VInnuQSnfNkXxVFBR2RBHWJtQ2PqDcrO5UKUXXT0wiA7hSNqD5Dair4J66EtzPHVBih9AR1bNS2b
/TVSxIg91BDuxDN3eMmYU8+ixA5ulRLOiTqwBQC2YuowALG7dBQG+Jd9CziKvtxJMwS1Ip9KoPq6
uyNb13BU2Q3tcFciMriyA6O78dPQujErdq6nRW2MVBK1usYIVwYY86EIDJHHQEprh6jKlkAtV6AL
NaHuzHcgP790kj/Z6TAgtbTjkdj8ap+mBTu0scvNZvPJf7LTCySjEe4ByLl0/jIc6F3kj1l3eXtX
vA25oSRS7cciXV+ntVBTf4zdbl4adX8UAgmdHjX5N62PxzWAZtFdnXgo+82h2NBXnpqbjll8lXUF
GF9XpS+uiyqArlPfvATkSUroH9pRiyTJJPRD75AMirFLSet54dn+D6TOUMadJm999A6MXvnoaD0s
Q9waDyVT+d5EdnU1ug4WlSAfmAWZ23yzrWBujGn2AxzcXzQfnK+e0SO4j8j7SRiMbXMH0H2JPdk5
Vm477xpmvgxOu+2Emf5gctzpwStfULQJgS6wH0pdz8KuHe+ZpeK175TJrpR1cuO4YbAwvbZ7QSX9
eiiS9DsbwiedxsOXtusH7D5NdfBM7RxwZedL2cr8q9QIB06udjNuI+mG+7KK+LwIYg0KbF7vI9cc
75vavAdPB3+BRjPUnHynOUA/rLgDTdsb2fFhEJVpy+6oQFt3ruoQhdSRuzA8gOtAgBmcjExFx9IM
sdm37fat4ksRR+obimsgkzU5WLUY1sBQhsvYStQtwC/qNvcB8ELAoUC8nme3JrTX3FmR4R2P6Q2Z
gOEykJnuPDuc9Ua+CYwmXnVT0Qf+1MbZctNohrBxt7On596lwwdaYPTzW2qFws+PmRUer4PSHE/9
IYxA4vnnRAoJ4wUupnhlUIkIFtQfE5OPDM16lrnVNyJ7Gyc+ziLRw77JZopPlG8X4rfLkXzo8Kld
9MG4r1Hrqk13BwmbGRdg8chT+3SpWRghjYHgQLyiGodAWfURAI0v1EkmEZpHy24//GtUuCNNFvC9
Ubl8TnQUTl495ZFj3lkImh1+Y29L9dkeW80TT+sP/xIFQHNir8Dv5snzY+uuD4CmukSylN/WH/yu
SIIcpAA3KNUkEFQtA/9CUzXgnvCdW3wx+WMLSaZNAwj3qhls82nEjTfQMnzDIwz0KXViHAbNxxuo
VLsgygAgeRqJnG7+2E8j6xyBoUAUl5HkwH2AwGikjYqKGx1DdFz+MZJek0mUKNJIHrrsqUbxETlg
pQfsRbDMgsq5Q4V4vMIfwzt0SQS+YYhXb+zaLpAXCG2ohWsGPWob9Kq2lXyDdNFqKOQYAJMYLsHR
ZX6LHSALUTEbf+Ej6xae1Vk3eRcY63Zsm50om+GAPDvEx2Ve3pW4zQOe16pnLCMe/ATFvbPwbtQV
GMMKWUyqIs5zbTA1/917G7X9l/cWFOzTe4sMAyK7E/aLoFthX2fz2g6b3QWcNTVRNd/sCPZVW8Yd
cCT1tuiSpJshsgoKOQrXuZUsl3YExoCLUSBtu3T70Jghja2wa23kqoeY2TzsfXzrZKzzCM/ogB/G
ScWrnw5KM7mqA4idy6Jf271UOwMlIcdO6P5IZ3TQcQ6GMl+IxbWjLP23qGb+LKtkv7LjwN66sgjv
3GGCtA2g+kXlyQEQz+IreQyObSG/aT8C/dPNocce7HrcSuxrWv9TjP9ySk4jnCgFIOOIr7o+xLYf
bHQDgrtcusCg+OmynMqKa7tuZmaDysAWZUEPgqNE2knGJ3LzGWhOeVEgAtdirxFFTXNqJrc2AJZv
Gv47tx5X/lqhFBEyVlI/Vlm2BpQbeT1ceSuLh+M6m5pdWsxj6IZ8TVTJdoklIDtujOyZ8f77EHvu
LRLN/Q3YtIFYn/xt0xPzWktkrqZpM63W5D/E8mPaHHHjzZgB2Q5qbTDsrlzUjM2RXYy2tLWlZsHi
eHvZ+E69QGxEn5qIZUbbuGTIRJdAl7pUuBpEvJ2ZZsuXnvLYgVO1Kx4SrVgBnnH78YpQp9kHDeI0
6Wg1B4BMQC+Rgaj6AIFO31oFBUDluey7FfXTwZDRaywKa90rSwPDgkOkgvaY12UOKH/KwSDjin5G
xiivP3xsofW8qGtkfydv6tAy6MF/CaWFpEDyFlrr+qg7H8WE0JeaNzkkGrsE1fxI3eMUK69mBca3
ZuYiNNnPyFhNPXTmolJmm5fy5movTAvUH5debS/MAoWGPVYGHI/xfU0XGi6h8NgkDq45Og3d+8JO
YyicIW5OB+So0g4h3T/aDfiFFHj9yfJpJLXHJDKhWT6nua5jICSEUPx0sDJpL50+FekJ9GDNioEL
/FSYvn1k+tGcyr3oQGY6G8POnot4UMsIKxWJPYjvHsYgm5NLQrbBUxX0e0JneZ2hitgjdichaPpc
rWYGVMl23nSgsyDhjQKTgoAR+zlvSdZmrByU705eXDpQOq+HDfmQyeH5H6NpymubfKiZ5xl35tce
Ycp8YQoISlYdEkadij4OMaKRFfDyaKe9W4JwKPh+saXUQ+68kvmqzYwfFIH8FKRMoggqPyHI0xtU
sx+wd/wczfwluEmDXR48GpHxBVXQ9tEywA/Y2eEApfghPpZDqsC9pI0zQGjWvGxCCzGeNJiBMVK9
90GyRJGiQu1HBOEa7offdVy+5YFonqoBeXtDhOwOCx4X3JM1w98xT7Z4aLVgwamA5pfJUuDhiuuB
K3wXcTccLqeGrY2dWWFNpZISSKKphw6iQ2XWAFq8HrvBJrIA2gMdxjMKL88Q66zu3bHwDgALVnOy
Gxrki3kVljeJb4+3Hu+xfpkGhOAKQMYo53sH+OIHN4ecbsfUY5CP1awHI9+BDkNnZAc2Ha42aupO
13OeWqt8REF4p+pjLYL80UMV7F3t+nNmVSHqWhaVUOkj75v8EZFXlDcW+o4cgzw9oUrKvaFWFVfv
vSqHyyTQqwOtahriOpzmzKcNLW5E3Zaa6cjHBWqBnDU1G7dAehAB7hU1h8ivsRur3IU9vSi4QqMt
shv2nHqRiTd2ZQ56C+p1RRsdmwYrVOplvVXdIGRwpk4sXaNZwQe2yQzDHsG2nFQAZFS7BosDhJKy
xD/it+Uf6czoiifwZXcby8z5OLNKv0UAfgATvJlhY5hBmXk6o0MAVYCdH+Fwbf7O7zqMRpALDbs2
//dTXV/yl6l+eQfX1/jFjzpk3elta977IUSWDaiE5DM6vR5A/MEXuV30MwglpPtrh4xASV/m2R9D
qH3tdqcZr006+/UF0gYZSVOC5fDvpwnLP98YvQq9k4vx+qpkFFXp5DPhmOdRR9i7TW/iOoSaFxc6
pSFFEX+F8ma5Newov20gDcmRCjqoibGTDsXAUQVi+MV8sOwPW0dncbIyIGp0HKYrALXRul5VOgFW
4s+xNCKPUS3XS+t4tY8M2O0xxZ2IXvXaMYBepxNdclJuiJW5DluxTIrIm19e8c+JEaUCcBsc3h29
dqoVdsmlGS8uU9HgUD+nsgtvLlOl2iyWYWSUFxfP8E42SIjWYJjQO6GZ3l3OZNp+nP3GRi6968gU
FzbG0UH9eXa1iWma66zUcbWVYAmdxw6ueNC7eXdFK8FNFYJJnZo+T7w7bUFCu0usm3DyKCGvtgkb
3s6ps3Rc7y5HvCUrO3a8DOo0lAIB4kHkCyWiStfqxrXtE2hSyvdi5CdDsOLd0fIUSpwoWFw/rg8y
SsHN5DF/K6v+kQrSqQw9mGrREQm42K8m8iB7Vo43QJnP2IANQcrjWxDoOec4iuUJN6QltehgjGBz
Tu3mvR2CBJm+BhV5hVfWc1f4YDGQWbCvUmfaz5fiufnzLInNDxudtakjnsNwSGcsz+TzpTdYM9O7
T7ROzpzz5Azea3Gom3FPJohDJOcGhfg3Pu5lUM3rgzm5te05BBnTLXnRoanqTWLn3ZFafRQn50rl
X3OpwKQxzUymvgZnhTCsYHu1tbldzd2YJWtyoY5UZwBd5ADxkI3mDEvIiQaNkyyurxpIba+THgzU
1/kCO7W20uxRr2W6eMNxPrp7RzRnGkYfCXURJZRKi0+zmyVoeOPLW7h+hAQ7yg7sX6erSfnVbe/J
8HB9Z1r60cwETSIwqfjCyLcWlT8zDCE/farS8lFGaoGuilzo4I3gAKnN2rx8KppUth5E97JMz68v
yxrlbowSdevXT9pWrbFjbvd0/eIQIAXvv06313fXK+7d5MEzzXX5G3p9MUVdh5tLcyycHRg2uglM
022lBZEEI8/617huHqw0Sx5iSDbuJGOo0J3s0LOzjbw5jViHo/jTrVcNqIy2blY4jxpEd+TEhGXO
G8GqY2RzY2HwPJtpCPDdt735pWsGdeymlii8cYVaETAnl555X4m+unVBetW4iXlPptYEtVeQBdGe
bH0bFJssytn8MoBbwX1vrnytTTBxokQP6+o23tLk4MRNdoiKmDNq0gAPPxZDmP2ZTO2IUGLat9Wa
JgfaJDvEtvpOnfR2jcjcI4Ub3FxevbE7VJtFYkmTuTLpTswpTuRPBy+OX/NEmgdq9Vgern1ptaAT
wQcajT44o1JlQZ1kyiGROXMqv99RMxkLeyMjBOvIhd5CB2QcG+/JYEhovHjlyDb0BkDrwXaB7rGV
xJ6qi76yyG7PoyP1bTF2737neU+Qdh+WUAQcNkGPZqiNBUi3UKMZe96hqDIo8AFB/QSeQgeUuFmz
L9oIpWvW+WJuocCnyxJ8IYjRzD923KBQ21zq9K61+QlSH/tWFbNPhXp2XENM3LTvDLztIvC/Uv46
YOpN1zp/KJBk2+gaEj+I0noPkwOltrEGfHPqFwNBzreYowAy6ZwfiZ3eNOlgPeu4GaAHaqmzsKN2
7ZZWv/NLkSBOkTCwBjr9QzJAGVdBoPPbNBwapc6PCMNlhmAwfqL+yrdT/DRSBkjChCOPXAPMFmYC
8Fka9l+gUQEuZ9ivbt2EPk89iTQiAmoXNwHsPbkBHfEx2zC5XWeL4m8+ER1A8ngAzTfgHcYsG94z
GaK61LO+Qna4RFGimW3qvkm+lK1zkIUZvgHPk84LlEeftLTYMTcHpNbsIXr7c2SXQoyCRuYiQNm2
bbOFEcdIEAUq/UJnKhDJ5az7je13fgEzGe6bRfopz2YIe9iDGWzzKat3ybHx4d7go9hSeu3SK5El
W3KjBMzkzxwdOdMsaVlvyN7H6UyNSOyeirYo1gL0A1+trLjwWYnUNZeJ7VZbVCFBnDfNL3xWWEvD
Hjcg0LY848vk7yJOBpQayhT4kINH2So6aznVzs9D4YEHuwyT/9Du5rGe+ZH2914C2RGUyiT5KRs5
Ei5mt6AO5AnzUwQNQXsRj/0CNVT+/urmDzxcDUEq570DNGeHQo29ztr2IewstQRLWb+6NEcQsTmi
wluyZPugO3MEgWt6oE46dBKEYQB1nalFs/WJ+TGbY3YfswW2EaxarRpEvFwrmRFnFuSHDp1rVidq
1SytN7GXVXNq0gFBXhBzBvXJKT0UbE4eNQjE5s4kJUK238xx8ZgG/DzH717FLqH9WrTgngwHp7g3
EnNP3Aw+1Ek3CbBWy366KKDRF02x6O6mhGj3vdONewbx1yVujnIf1kE4b9zROdRJbn9hoEu/0NZp
le/AQlksAlTNPZGbn5bOwWTB2rXyFqB68UZXTF1DuKJEzOLcMNbsm6B1FyxIojedHfPS9l7aBLSr
YzNGO5al6n4aSP1VkkNDx0K5kB0lYpukmEfUlngPEPAJw6Z7Q7a0m7eOF94mrmlCzHUEy6idjxBR
Tj58ORRZNOQY1cJE8rQFQy+4Pxy26OnMxla1U9pFuABnl97pzA5fedNDxd0FTGg6gBRTB+saBb1r
3jhIymrciRosI8DvL8e1h/vMuZRIrU98aZc/RtgMi1og6Ep/yzRs4zOU5SYNrlvuMf6SgmsXYord
izX2bK6TuIOWXtBtGtEaG4ZM500HSPgcebnxuez7A3FoewrsnVHevbAyhRwk8BdGF2cPCtB7QLdx
FlQFZENxS34wYv1hu/bSmWKsXnaqAjOQgxslIBrZjt6yL9L0IMrq9fKOp48iCpB9kUcW6g0UC+JH
LysOeW54DzEIn3a4o0xXYTe8TPaU4WlhhaGzExJUKT/bRyQyZrlZlxvc/vojFvz9ceSigz60k68T
q4hmJevjYUY9MozGWVPycJ13A3TNDOgguN4U1JqaV5tM0mGD2rbq3E6HGsT6yF7ARk3quNryWtar
0rfaOVW5Ub0b9sBn6Qh/S/VtV7sh43HNUDs8S4mm9aps5dnVGbm1eqk07h6BYVo3KuHGMprOAjF8
nJHtd70oLAV9Dmol1zF+PTsXqYNVPcrisarUu40o43tU1isE4roXM/OTBeqnhpN2XUT2zLxeqVSK
uaVGY+a7mXlwiRGBAsXU5ojIYZ0T7MhEBzlFkekMaQpouRYjhGhRvLqKpQZaeQLcUREX2UAAAP0b
WxwRyMlP3nT7Vdp6tsaGbWKH45ZcGH2ydZiBp0SZQAO9rQMHYjpm/O7jqnAtwV8LL4wXJufZyUuY
uw/HvF72WmlgvYEXh5rnu1NnP4a8bR7cMGrWvp9n2yDjUEqbJiOP0YbielTzV4T244UvR7WQzB02
oBCkGnU6eEqVS19ya0nNDuC9O/Hh4Nh8LbIM5eJDcz8qH9D+JMq2yGkAYAiFhzOUQT5spTwafrxV
oVj+TrPCt/GonTrHKRUvVcgWKFnsjHtE1/AtdFFQLAj7nyB1tUGu18IjDCpPIFKsziGCMRcbNakD
1e3Nxp4bEgQIrdNaj4CBtzvHKiZuahfhwwrSENemAIEivlf7GNsBKqRd4c2TiWEcUq1fRF0F95I3
6aEdEn9OjN7iD7vO7fSQ25M8EyLwS3D5phAlLGa4bM038G1o1Pxb6a3UYgDXC/4QKY/ae+ZWIBya
brVD+OHbhmA0ti0d3oUmyKu1j0QW9obji8OgzNPr4SvkYj7sVIgBjsyLnfxHFfvLwBiBMWiaZON0
UbhCkgN5PXfEfRG5crDbABSSpOnGTLLmiTzCJnLWMcT5ZlhsZfML9XxjsH792zYRzyNfBpQMd72N
JUANF4oa6mf0lerqc5N6EfHvtvT9l1H3l95fxl6d22mq0jX0egzGXTcg6Qop9HLfIwKwUpVp3yuU
hEHmWI3vuX9T9J3/3R7LHzZ33UedmthZBr1/QBV4dRmjs8JYqgFIJbre2OBU69gIc8SepjWQnhY8
3XRIvdGeM/Z6xUxfcdUFyCS2WQlxHwfI605kNQSKB/2BxL76QZMBa/M2e3RYzfA77Spw02T2KuUo
Lo6SsjgCBK+WKHsqv1TS/EbQRkN8w20reb+OYdEYLgyfP2uBPyah1lBhXK6uTa/uyxXkkcNVKoPg
wAdAr3j/larf87yFNF3oDyfXcbuDpbGRiUrffK2Ti4Pd37PenCFbUKJCBJdEjhUmwsJOcSAZmmxq
8qlJvXYLbCf1Yq9oPVLv78YmIkTmIlMgUDXUCcsErCshQGuVvbsvNcNSc7J3lQBhwNA8l9rN7R86
ke4d9GgXYLgNsnMYTAAGHR3A1M2dbwoY4gVoNZwbo4Dq32DI5DFI82oJJanxCMhXuhNFItZjkdu3
dlzwectF+Nxa6i5Lc+cHgP2ob/T0e1j+MVyGGuUbbWKByB/PCvAjeAjFeNmBN62P6oH+C13+ZLcc
JdayqC7qQ95gZbfAdu+VgjDSVZAoK8JmzXUIMtwRgkTXDrNwIPhh3ILBBkxUBar2EVyZlTzq9tRs
hvyjSdBDPB0+9w4/N6k3ZoCH/cex+YganVJlC1DbHngt1dabFlioRoQim1tm4ZHadJhc/HxU2ziR
0cHE4pP4DGLdffd5Ht6Krnfu2JiciAzBVp29RtlovCKvIRu/A6UX3GJte/EiszXY8OpTeE0r1z/n
An/FxUvVhVhpt7aXiFCiQLiv2NfIBjccrmv/rMIafNy4+R+BkUEOym9DBF06+ziiVBziiLV91+R1
M89N1T/Fnv3aejL5bpUNhk95KJ6W2Cqx5F14EFrtA84gyBbgmg5qcKN0A9IkrRkdfdN4TQ3fuSwo
28TMDnkcvtIyjTYILlCuM9dukx0t1jwHv0GA4YslsXkRr5fu/fRoVHhUTMxfZG96DWjHZHc6d351
JTtkOlM8GLxyBsLecQ3QTPZVQl5cmW74lvmAQUtwsZ3iNOxOLgDUKDVowrcY0gCcgXvDkpG//nlk
YkbjrcrsrwormyMomNQRq151xA4k3vDe+OLaUbS342gVWFl5n6ZxeysSiYKWDsqgPWIu88pnbEO9
RsubQxC4L5deNoj3GuCPPRZH2LUIx4DkJSJk5EsHENeteKeMG2pFpScW//7X//2f//et/6/ge36L
MtIgV/9SOrvNI9XU//1vwf79r+Ji3r7/978dz7Vdzh1wWHAP7CNCuOj/9nqHJDi8zf8TNuAbgxqR
de/UeX3fWAsIEGTvsfIDYNOCEqFbz9nY3sSqACT9XZMMgOFqLd+ROkf6XH1rjcVlHxt0YbIHYmWd
0Aqr47zdoNSMpycxhtnaJV45yKU6s3Aoo/VFZTCJmp/awBGfQhTCXJcZccLjBbIxGQRCwExEhyDx
P9vIuczSBcNvfAd5YlTPTgeusv5oT4c+bqpVjpseGJn+6E0r/QQy/WzDW4YVO89EhXokt7240Fhy
pgmgpsBmf//VO9Zfv3ohHIFfFufIQQvn568e9Hi50dVS3DddNGyQBA5QNWWOy8wxyucqQdJkWk50
I3DQpetUt+QhgHkCVJuhTOz3XpXyjV0Wup/m6dhEs2H3GmLFxo7zOnxOo8paxHbSHSUkMfdlAZ6M
AbmpLyNIn/H1ivfJFfzTqPGeXJkPpZEgHQ50mZnVcKPD2N45joV7LiAN8h9+l57965fjMER98e04
KA0RXPCfv5zOTUoXpfPq/rJIFwUHLj93viBDkZ+hKNueAdV/pNthVCtjRbc8ak5eKNdS56GAVrEV
eq+IAeul4JkCaxpuTKGqIdbAefNk6eoopzUiHop3Kmb5V24UkAwqOrgOubOv5W1o5NUtCu1XSNjz
+3xi0y/BbQu6g8Tfkw2UYcm6KcD/SL00oIr6FZ94+RE1g2ptFTnA7dnZHMGpeDtKBdZ+XwHy2Pvg
zLC7pJrXPlCEYXMP7Xp+/4uvY97Wwtq6UO74ZWlPCnOW5t5u6iT5ubENgE7qEPTA8pcdTCf6XnVe
9tBMB0QKi4rHIABDI4tEO2sBPdxlXqEeLG1WK8Mc8yX10uiuSy+jc5D33lzijU5hsaXlNMkncvm2
kdNd2WxW1FFaLPyHX4Tj/fSL4Iy5Jv5zKGZLwJClPV1On+5UuLNYA6hkgnuORxTk41h/6kzQKxPO
MCq/mF5tvdIizDHa/hBwvz8ZoYclmlFBCjJOjqQqe1GJJfHYizwsnVZeURSzZlJ7i1AECO2dMoa4
TFLuaRB1UPM/2i6TBSzx13XtospmsN10I7vR3DPHNfd05vSJXc5UNKDaCokitnHceHvt/ovPxeBU
ev0P956fb/vTlwkCKOEw4XoWiOg88fOXmYQVM9OM+XeyrwekYjNvZgK/cGtFhoei78xctqmnnnPG
l7TWJY+qCoHS65wODLcgnkUasXCBPW6LTY08w3Sfraa766cDQEbHVkPLDQ5khsYHgk5miHBaMKp5
lZigd7VYdja9JJpRsIU6WGZ8dCA7EyFKAFp3w9FqHhcFuGx8Lz0L1Ln8/bfiyb/8xGxHMi5NC5S7
zLF/+VawonIC1aTijkEu92hPghmgNklQwjap3BInaiDieNEX50iM6eIT9XIOQQOiSyYb+PMAjHVB
JU/Uyr4cUAfXi2ZRV7EBLu6snlMpYM5BzwEp5GDPp4rBOFhLXcivV69aoDpNMkg3dlNoqPBjkGJE
RrChpp5snQuEUjjYf7GRXzGFmi7Okx/ZhtrFUtsxnquJ3nsmg9G5x20YuiJWEIOpS5Rb6olKaGz5
FWS4qPeTt+fUNQRyHe8Qamv6CQwv+DkVq9iqx43iKFSZ7CzvBe4RCCqCNQU7fhD2uyjG5+6srb3+
3poAJAWAyEjdYqc0taa+boCCUtogLAeJsDBQoHfuTH8Lce/ipJsINPNj4+/dTD6lSjd3ZMrx6Fqk
yGGsqEkdZgoIFTNf//43YvG/XDoe9DY8E+ICHnewC5/6P92HBo/hcTfY5V0YmlPUWX2N6yp6Ux2K
Dv1esFtkfiKU56EAGPx64VsBRgzk9/3nAmmlFXRTwZIhRfTw80ivahk2MMPBy4wIGFdwsYgurhCT
Al0tNd1oXIaFHu/bUIJVJFCraFLEK3IjP4ImFqWmUxM7jGbjyonlZmpmFchHS5f3G2oCaPQxJTUh
hbyMUGq2dG38ygkRFPlWvYxG0XyCXgMtjpVRVV2AQwhUjdvUAdTtAr3mGYgkoARmXqDXUJvLb3yb
f4JeF0FfL3WX6ctL0OsMAOag7ttK5LNlSX0WlhfcJC3wrz1APM+2tqAUzlh2QIWCfDCDcuuHhfkM
VpFmhXuqvya3OAb/eYFcV9e4qHdqsYMgu3Ca1+u0djAiAjwNp2kLnQcIxReHWjsj6kYh3TiUbfgA
znUH9TmI1lWy3g41MgKAFcg52C+idyyf1CwbS/8xaUdr4Rt9eqNQG7rReWttaSbeIAN4naljWXDn
FT3AydDJav1+bkE0DsFpYJPd6UB2XjXDsua2npti/LBRB/n1GGUzZl/mcKM1RKzqGzdABEU5OnsB
AfyOlCGbuNnzfvSeUcQo5rEcQuAnIJ8qm8rc9BEC9qZl23gHbvbiRvWu9tUjwAzJDcPt8DxgYwTN
Cwhc87x9QJ4rgJxdkD/k2VhDJqBo19QUZaq3dYvCcWpChNm+rWu2irWdnxFhNxc5S+WdVebpDSvl
2hx6eUemPvKbhW/548qebJZT1lDuuLj7XapOVqG2FKyFaBDYDVOxpYBRSBmyydb0ErXRLQMgHIsl
F9Rtz4Yyz1HFEdTL663tV+WP1kpe7Xh0gXmt/Tm26c5tadr12klrA/VAI+gagOJcFZHO7343T5ps
+6wo1whYtMuyhSSeioq7YkKjoAwSKskTEEUZOUQb61ThkoKNDhzCAeQrRtyl3KhETr4fntw8X4xD
PjzGCQAabilM5FqwY8fq1gFAI8eDdCI35GmxALCo33VVUyED17VdcqzjvJzXJvPO4CcN17ZbRFCc
yYdDYiE6j5JEeS8sJApEHrpvwFQt0yxwfgTa27cNMjI0HOUA3tkJwmiNgqZx9fd3QvvXpyVWDQ6z
GR4MwjRN3FN+vhEiDFU2Vm+0EIw3EWLtfKSXCDIAuqlbL9TmBlRhiIiQrYV2VNi0D2MjSgjegCVf
yMI8x63CeqArs285fpUoLnO+Xj1Qwx8gUe1HGzlRrBDPigbJKvY/rbckUhU9CdjSGSQcIYw7D+o6
u6wjbFQfz7UzJCcdNtYtdTBkQG7//mswf12XTl8DZ1g3TP+EoB32p+eB7HvUebtMnz5q2qU3IUlx
yTMoH4PEC2EA2xrBl3m96NPAXji9Xf56M6ARRYoif7r6wwJ8dsiUxfO/f8uO+cs6R5qu6br4y7m4
eTh/2XkCaWpCaDCKT5cF/ejLCkzoQfSCmHA6BeXBtpOsS89n6z/M9IyvTJRS/dUcgLfxYma2jl4g
tXH1ruNGLnhUKnA0LSnMmUkverQ4uFzydDmENYiDkfJYqMQM74yg/DiDEIKz6DRgHiowncUwnV39
FCTy/mE7TvuHaySE45mObbCDjYUtPIeh/fPPuRvGPqpGnmwGH1AvPrchytKOkNqWWGgigCTvurGD
oO4EOOl0couit+rL1cM3nBH5IaufdYEP1UYLUIao7yHlFIJgOsUzByjQPLznLCt33dRLTToESAQP
og8OocOgVfXneNXxBDhh03xj3f7vfwPWFF34+ePi4nUlWEIcS0pgsn7+uIBaZAMyWcHmguGyi/kl
IoPYvne0AoXEJThUqumQjEENHnDY20EB0waC6lkiwOIY6BbEfEwibB1Y9noAl3OI/QKgu5/a137C
hLnVP/ya8Ueyp2jApw/DmYVP4nm2hQiP47q/RrEYVH1zGYX1OtWJs9OQC5+jUggVbB0PnqLMAwUe
Cs9dWQEp6fTRjOyoAJIrcDEiAR2p8MljeQqxIy5OJnIOjxnyouSmcq72QYiwCzVzDlrqOu4YSB0j
rJb7ptghY/aGYqv4R1acsGjEE0kFNjJSvvs8UQ3PERnUd46fNquMleWhSVu5+/+UnceS28iWhp8I
EfBmS4IEPcuXShuEpJbgvcfTz4dkdVOj23FjZoNAWqDIIjJxzm9IIg9eW+vzA9zswOVRrr4v8/St
H/2a5895VAmlR5NkYllelCBkAUFBsr8AtD/bQVIcVH7dyhIe6lCgCrrzLL3W6G5cRC9RLYpTV807
2M/fRL2oEo3iMPWV7yps+9e3K4jKZpmyUcZ+1eV54Im63y5mW63XTXFz/K0u6/Ps1MqVawwVfpNi
iLiUAfnLU9M6+71O9JGMulg80HoCFv9511hR805oy47HTqvaBzIqiCnMMVwcFfiZdpq7sP1U4xSX
KuH6RPGRyeuk/ijKhV0E6zZQIna30yb1GxNXtTmZ1ggos6KYbfZsdaF1nnX/auohpaWqS31l1bSy
gVeIkZG/CfSjpGe/7j0GQ/6FCLbFo11P2C8ykkSctW8tbJbFHM4yEcLpiBZ0xln00NMq2REbJwC9
NIo6LdE3hK7Ch9uVMmfaZtM0u7c5Ina88RxfrdqLmgSluGWc2tj5RnEUa3ObofCrRw1/y/ukljJH
LkTP0hOz6nPpX6I0ONiGbBRr6IA4UpT+tEvl23XawNdPWLe8i+5inpG0/qpFSPMgin5o6wtrB1zn
cgviUAXoaaSmehKjAjuQdnXJdyLuStRpKnQEct0X0T/SI8Q5fCV0xWczjf5XrWiik402HM+YfquG
uv6E0KP+pM1IYeEn4Wxa0wjz9SglKxxbskfRBYyBBoUNN9JIVYuNGuut5/SoCTfpt3RI0+0469Fe
l9TyLZ19NiBW+g0EZOOabaEecR0dn6S+/65UfvINXBRbibxVLnbgJFd2p+ZKNOTm+KuvLOkx8ovk
NDdt6ooLEBk/2gucseinC1J9yNiPfBXiIqn/UpSOhvrqmHppOTheo0vlF6y315Nc+1s1baCWOqRx
pPY4xBW5h45g4JqnS7xXEkuGY81HRuRRXpVjJFdrn4eYrwT5o2hVzKh3Td78PVEMJQc8E8art6lq
/ocrYjQX2+nkZwwxoq2vEsgTxSqv5SuUxt2tbzvCz8YqoNj6jfZDzGaVluRhsmuseQtXnlVp1J8y
7SjabjU5TIgMxNvtVm2pzQ+8s2C1sty5lvJ+hYgItKGGRZN47Oc9LzHRmGSdJ+6jK2T9pOn55z0P
pn0FTpzf7nn5d9iibVBsxFVTAwT7bFlk0pcLLAdx38Sbh9t9/bd7FoPGRvqPew6SGsF+8m7XNh+3
g5QYXlc7+5LcHBy0rgTYIfVsLcTplHY1sFVyImVkGTtHtNhSAVsxT7F1u/VsIXXEhh3g2rbgQpY5
BhDVWz+y3xMtxEha1MnIi4YncXqrLXtVXgG183MpccOIBUBLnuOmgs9Ro/LGFiR9hneZPlcZjpSD
8yg6ABrQNjJUqo0olnKiPjFYdBRDcACz3SEc8q2oa2ySxV20xgp12hd9uv4cxrxN2ILL6Sp0t9U+
fZYDo71Oiunde2TV1PFndsVOzNXNrXPmE8n7dVWWR9FPDK2DETs2eWz2oi4f5eE06fHHXM3d3taq
1CWyG3t6OxoHOcmzczDW7NRH18/LvZ0U2FvJebZKw3L6Gc7bNLeaX1M6/+ANWn2zC5ILce3nYMIR
vpsbnRdLtQ0eRx8dmbxXs6+qYpMrZhCAWd50WvVbbGgI8bdz9iSuPE6FcYjj0dwjDeiVtom8kDpb
xzYOf2qDWpEmlRC3NG3jHLFqbPUyUGDTYZk9JZWzln0wD1KzqXSEOVJQFt/sQL4gob2kP4na2CMf
cgxQIIzU4i+pC35UOLt+MUc5WevD5D836FO62DDI0D7mz2vD4i8Pf1w36gL7ET4EtLkwHN5ACUNw
VkAU/K/rYdENn69oyq0zlSiYo36+rdEAcf0UC528V9hwT73yDWLeyu/V5sNpoNqHqMbtZGIZb45u
HqpsmbV2lLU9Y3Skjb1yzaOEXI4YSSzSD6vp2XeU8mBhJr0RA7Lcm9XY/gq1JMUgZ2j2wPTtl9kx
H0T7bMbEdJVquIQl4XnYjfidL1fKnAChL9164WfX7kc5TLaVWvtf/Xp7G6jZ/Ubt5uKgyES4MPn7
crsRULMrKeeDS3ghOKvkb9bFMiHApUMRdfnbbIfTToUKvs3arvtIymklOkga/Dy8+7Ij4kvVk2Nj
PiUu1RiQtxt2DQ8BGIiTiQKmKxoko9k6PDXfO1vTPRupUi9MRum90Pnml2sicVe5c2inpHBB/OCR
XN0+rgJj9RV4l+DJlHCo8RcTYTGijkH8EEj6aGcz8Ma5rHe4kExvc4HPyvJBJxm6CghgZmdzlhwg
eLG6mlmSXklWvVYTDh4ReIJdESTYht0S32S/DbQTiGeZpC4XIRjRoATWszRizrmsprUUG0/lcrBT
9naVFksbsXxGTk+D/SM0x+a2oJZZNHsFuj9rMUj06kHvTmwnz6Jkjp2D68bAMlwUqsc2VznAoFpZ
oGJeU12SHpOgPCp+H7yPVsGHA9nzFousawWYk5yNG9FqZkHqSqTu9iL4CJL0V1ra8kWUlhlVUBSv
+TIj8nQIqxO/NCqu+zdZPA3xm4QUcgJ7ap86o2d32lejuhus7qouDXDdIJH91iyN5Y6HvrmfyxgP
O3BZ9sk31L9Pp9DEZWce/wqUr4MeIPbd9RlBMEdL1qEVtmubNdKrNFlP1tgxempva5cGvsnTXMvh
Wcvk62fnXCLhN3aZeyurxAthaFYtTjfLZE2OD6kcP6aRkz6RGifgHzo/OzOlTe3sbKO2Df9m4kKN
XvzoylbZgESXN+CdNZS4zPg9DSRzk0lOgbENxWpAkt0Pk/IkiqOm7sCgsYsqfOM5n8tNMeXJexDW
ZDIWUy820sk7bgm2V8v+Z2ucjomLYtO0F629bH3Ti7C+iqFSsJk1GcZCWpUPBF9exXWyXK8O4qay
ZX4o4/9+U6I1I/oobkpC4ZPNQlJ5/jTLJ4HyvOE9l2JOAnzl8yZzEwsQXW4yAr8hQwPJJ8C+dLKE
mMB9olsnMWe0dDKybHarNtjwSr8GlhQ/gwOZXzXQ7kkLO1iU5KFgi4YauyjZirbXZjm5ldJyOmlB
MTyINr91ruh12VdRUgP5uUJa8lYCVfnejZZyEW15kH1XQiO6qYbLOMyTG9GH8+0Scp2u+G34J6EN
jsBqvcqdCUDIcnN+V6BZoKT2UbTmrPMrJdPJ04hW/N/5TaUgbbtAfjUtJ11n8rk162RPaqx4mU0r
9hJJVlxRDFK5Pdu1/8WSzYj/YnxKgwm1MdEot1yq0BrnkDdS8TImfbHNY0L0onXwtezUTDzRbmNb
dFLs9EV0zXKkygnUs3FfLhp2Q7/B8SEl+85EDgoMB9D/aT00l1TDWiBNMsUlv95cjAqfX0A5nMYh
GIsJx4btrbIKHZqqRnmIs17fE3qYsIRb5pABgmRa9qUewv04g1FHHDF/Vpwhu1RReJElRSoAi868
sCkadkJLqxE17dGfQJz5WVU8izqMrr4amQoQa6mKnAHT+OVFaBITTAqsBbVoePoyflSATvkh5o6i
KEao5TZMevlJ1Cghe73JSJOtaAunZHggDHLrLnoMI4bXXUkkSRRtwp4I9/dPszV+RSqnPYnqVgLW
yD9ofxDFoKl0mEbQBURRHIZafdHaND2LKzkz9IqI1QvKEjcqDrLh4r3h8o+SPgz6KG80ues3PGmq
bd4WlisG9oUiPQ0/b39tUzmzO0E2B5bHLHOsqdckjT01nPJn0d3IScyq8qx+3r4d6LwDGe9Ogt/U
Gr4ofPxgjbMTyt6Wpj0k1oLMluzDvUqcJaO1Bck3nkXpVoXhBmnDcfQg1H4OR+dfAzo+9WuUDvZh
OVqbVIfnMIGCfehjO7sd/MZeDBf8g9MVyMxkDXJ345h/9tOcbth2FsZ+TlhG7pAEypl8dnsGCZi5
yZiGP/y9CDPf22W9/6/tYjxLc8bLX1psyXJZbkWK6Ni1cPOFO/q9KER07kWoQ8jPLJ2hKdKZ7ffr
vVWMbYBlurUjj3ubDNa10ZRfIiVs2iESbXVteiIlzK7tPGFE8NSyCxW9/Nh6nQb0ioNscLY3DyVV
ee27qH10dKd6TLX0TSBhyjiwt1ZZOtuOpZOU7GoyoVVCMi68u85WKtXZKeS1JUmisAQF9HcXobGV
jGHlIoUzbqahSKaV5eQP6B7GewGQutUJmJQ5to17M3fD8xuASDmigG7KNh8aQsrhrAPZzSHOoPun
vYpWLMYwOMbXIU2GYDsGxOlKaUBNU1EL+RwmzkYhO/agLYcJ9YuHICu/T2qdHERJ1Nud+jlU1ImD
bEqjO/HSdjU0tI4jxKmPk9X0L0bSNZu2CpvtsBR1SbH2ZhxEa9Fa6LFzrWr9IBpFVdn3rqPJyqMo
4ZeDPO+UFUc82H+fTVa2UVCbjzhlt09Scu7UfHhUFvvzISOF7vitvBJtos4MJGysooGA0NJf1DnJ
ua079dTH2eU+0JxGeSWKfwzUcoO0OIPggw2EKebPK4kBcZb7u0K17fSSs09AdEEhhBVYO0nK1WPu
D+Z/nLHD3yqWD/qrJXpEJI0oxcJCAB4wVL1xEqVulIwjxhjfREkcgPxP6xinc0/LBoS6ezt46omn
LoPFNH7USsuvO3L7JkF1e5mxDQ3jNAxS+GSGgKTSHA/I+U0Vf1KMrLWrh6aNBCofnzjEdX1MNU06
i9I0wKMdB+VNlGpr6E91Yc9eSubsFAUhjpLLIfnnzIiczmuT6kP0SJXqs4coTmm6NvQyxpZQb5Gg
hQQ0Y1m7clDLvgxV6lzlpSFbGgodMCuCsND0i8G5Qjb+HAHb9ddcqtB1jHTfLxAFTZn1Rx31y1lt
nrIFpmDxaN81JWEU0UHUDYsYkAQW9jaoKST90XK2uXU2jXFtJmoEWDrXL+IwOCM2bHjobnsMlXih
pyG0F6DztLTo8BdHjZCa6CdaARe+9Liy7YSyVu6YWKKY9lEIazkKGvsr0SDKS6vkBz/AfMK/D/ES
yp1Bfb6fBdIUuuVSJwW06onze+u931gYJ8xuvofDUH0QnCUdwtd/Ie+qPlVkI0V9jQc9YbOm3Mlj
VH2EvCZlY2m+9R0bHiQ4eeVe6u/Dc1xqjjXQ7IdWRbFmxsfpnRcJBNCXs3qpE2eiTrSKfkNfh3+2
2s7wObao/XrtDKHqSbMGSa4NEUlCif8AAGUjqu714qww2+Dc2XrjOUYyv+ipf5Yw6fhrOQEyOYgT
TOFvNVaNk+/Nitznm+jiLjxItfKQ+rxDROKbE6eNM2PWY08DARK+U3M5iAZtVsOD8/cIm7/0cqMC
WRi3gPHQZlctxtYb7Ep54auUvCENclcU0waksUHYZiWKzZjwmsZOIagjtVtrkrodhjgGO8RQB4Tj
quKXd5RaTXkRE9dxRWB1KYYmEzs5sXafCC86wZP9gMDYpgzV8eIs5KBkxCJUNgK3h/VEKttvde0d
xTAkDZOsXCtOqr9LZk60VsoreG6V9l6XzcdkaOlDQPzz5V8GScoku3mhmuccW21JihP2Sm4QgLrk
F+NG4mSYXVYsc2dqprHNJDX3JjDexMdZfEVRa3TerJbFVxRb/FTXcxZWj9OU6gc1daQ1MlDTFxnR
pHXfGdmJkEv/DiYt1/FMEL3CUpegmznjF8dGtBfBp+yk9ZLoJQb/Wy9NgguSK2ZINCTp33XpLGYo
2+7zsqL4x2Xp1aRDsa2kQXHJH2aX+yHW0IMr5fO9JlNYx1dgstZ1bZQn0YC7SH6B/N6dZIR9v+QZ
v2XWmVdcwsxdNlXGNiHz+aWvGzddMEuxhYlBULb2KUYJ9jr2WJ7fwEyM9Os4eU2r9nOk4me3kaJD
+s/ISs2020iBdsJi8nEq2l2EV8W3JvdGBKt+1ThRrqqyN18NVDo2RT9E57qSkmMtjerWMczimUgL
uS2r1390c7cSo5Ji+ujCOXpvCca7oMrCS6iTWlUM4neQYJOnuPHDdZCl1fdosFF5IHOW+KyoUtl8
mSOnQrOlCa/IRfZ7uy4+2PRnbjXqxKIwXkLvabK/suEEU9tFvxajkwTW20eeKdbaL4zoQWl9dWfb
ibkrNIUkEfh7bHqH8UM3C2xsWFsVyf/oWBA6xXAufqUULz0UgnWJR8hOcYriRSZVBd3TmdelHpYv
wzTI1xa3RH53xYvoYYz2Lpin9EFUmbXTrGPbDvei/xz0hldlSuqKVoL47QV5tEdxKVFlh6OL1U73
KEptqDnwjfAxEXNHUS1tTTyVkYblZsxAKwDBll9F37HI6ksWGTC+I0nDTCfKXghdXfo0L75qERhp
HUmfQ23bYGtnSB2NUnyd/Ak1z07nnwIvjy+l/F10lxSwSaPNxl4U0WWwinb4KLSu2uGs12xFNT6m
bqvHGVyKTN0XalhtxKS9ZBwKfowvZt5CydP0PRiy5CkpdHx7dMDdjdXjT1X0PkthxVpNNPmpbEEZ
hVMPySsfkrUZ1N0OFS+JBOlS/j8Ovk21XO1fJ1ACXEDjtkB9ZVFsaGH2o2fxGiuIkXVKaaxEfa6M
s1sGg3brVufjb91aO/29m8lmaS+zTz5PkbAEJ4n4V5S0zqqxFPwS2ll/l3HezdGDfpNlJ7yaZhWu
5uUhyv6g9xy4GRtRNCuDPDyBgpMo+tprH5jtW6jV+mXMgoQ0JpP1pgGZuEPiMO5XJjn/H7DZXVnN
CU4AbDrGiuN81TXc5LBOlJ8Qa+m3Y9JKR9+puiPkbnurRaX0GE8IvoVwvL8afXdRxfg5QQZqiOq/
yhyLitFqBxRa8R4ufSe/WOXU7ZGxnnax37TXbJJQFcaK5I0E0c8s7sNfgbwzVI37qBT11U7tETca
fnvSQjKL40rxYAZ0hzaccWvtc2MTof35Ii8PCt7ex++S2aBlTUwMv8h+l2iyv5ukOnDbRtVe86i1
d2VFEEIUJyBlu0RK4lsRk1NtpzpNcisOAb/SDOszVy5i/TWVR7LlWp6zvlJsjXikaBa3zhbp6l2F
keKt1ayDdmcREbqNDQuLfV4aYjW4jC1NsifNpGD/uNwV9J4M2zipv7VmBkTSzpZRoVxaHaeMdoEi
TbfW1PElL+gV+dY6p7HvkWKHjLHMXFskQrAE126thoLTs6EiOC6mCiNZ8+QWHVVRZG1TvLlrkC1Y
xubjMHuq4WOaslxX6dXRw74NqtbU7Bu7bHf+lL/iPTSOK1iWzVkc+Ho/z2LtajXzePqzh+gWQnld
kchLPVFsSkyG89DANGmxj8x01T47cwvOqPSvLL6ahTiKGW2rAPFTUSn6iUNQxN+tCGSpKIlGU0J/
ssuGbbyMv3eNU2JRaUwu7F4nzlpVflFzLE3vczc4sx7t0Dg0kc+KJ7r5MZzbCq0cV0ysZDx8VhHs
8QyW9fF+Mb/AfqSSioeEF/Lfrg+Fo0HkKI83ou/9Ypaa7A27KU/3+i6QsgPa1W/iyve5o1y11wTG
lNsc1rNvKVBFF7sVcZAinFZCB5fsaWGV/V2dpqHRrkRZxSrjn1ODVBr6LUgOaFLmygAsTrdT0bUt
U2kVtvjxiZb/Ml2bRp7qB6QWlktOyzxm0PFWJMr6JNlIjDjqRolt9mbo4DqD4uyrgP9yUTSNxOK9
KSzOsuEEbzUebqJeGW1tX9Uy21jAV1+UBiqY2QB3BuWsv2ZEA0R9kjnjfg5HyIFicmx5yJGAKyQG
woZWIRUgDmUbO6d6OYhi2xrVVvYhiou6oapIUpPjL1eyKutEpmLrHFutdU7Sxu0cbT6yCOvExpYG
07f6DYEv1pUkZ58tOooWJcK2cekdLmPv9eLM8ZXPYaJ4G1sHxkEv0Fz9XqWNN02qdALSkNp6dhaH
SY8QrFoO4kzURSSMXHDQ9fqPBqTGISAuY0XnWOq9SS6Lwx/1oocYSprc39Zsl29X/LeLibFK7Xwn
gLhE5gj9poM/beXFHnFaDuC6Pg+lMFBMoZXszUDe1KJ47zNogbyWHWnw1MaKV4ZiRBhK18HeKrPU
G8IgfYv85FFQSubGj/m3aH/v4QBG/+89fKlq3WlukYd1UBB1upbgVRvkJ1W2NrqG1+69ykpjxBHu
5fuIWk26nVZUZ+gx2UnU3zpbk2y5fYajndF17QNa8zBbdBw7RmInDum+2tphS1WsqsloH26VZd54
APoWIVfqiuXQ1Gm04R1bdsU0twbFwj8mQU17lhcbp8XbaZQmeZ2mfre+18V2aFm3ciG8m+5NioKc
6kqMFJW/tYty06CF8cd0/9pxXO5AtIiDmNFU7M+6e5FfHQu76GPnFY4w2wQCmuuQcRlXZTCV5xE3
RjI7RSUfK7gpshZSFC2d36idG7Q13Eq+5a2oNGtzMQWZtNhNarRPtaF5qiKZZ4kaWXvbSQiXDHXy
qNpfRJuoAXEa7ywij+t7nWng4xHlsOmUxKifQrACT8WT6C4OqeawbZdt63YNUaeHcoxoSNjs1MIe
dkomg4HJsvRMMC49N8Q+diEqEJVfKAP/uzZH0SL6gOVswWP36DgvvUUD3EllW/QakmFZqh4KI+mb
Fz/D8NeosMJz7OA5M6LxQ8nArNdG1pKHrjClSwMAEnkzHaYKUj0bx+ABIU0MGiUYmAmvzqsh06e/
INqvIaEMwSrtBrBGmgNmSUdQII26F8kniddrNdIdFtLbcprEe2nZd8FdKjbaOI0vZQOYPDJR1lfs
ZH+bCaNTgis+go8dP780yy/+nCGi2pZHzVDJ41pTWpId+rsszsShiZpipzcaYk9BcDb/ORBag/s+
8ljLIlv1ZLv5EI33+j/6zmMVLti2f53jPjRM7P6AJ99GzH2vF2f3urm0o1OEbPZyB39c6V4nbiaZ
kV62cSH8p6ud65FXmTlCW4HRnBGGxajeCrTtaGfNpo5n8PvZo2NB5JSK1n4pc/WhxH7pKpNIfWk6
ZV7NVpse+yFzXma/a1ziLhafAa16M5hbje3/Rl2KzuKlO0tAcMRMcV8r+MaE30SjgVTQk8/PhT33
qU6MEhu2gJ863usc/UXOlgwUWAZRFqfIpA8HEK0L72N0XjMfn+90HC6iBJXzOcvl4XorhTqBLXt8
uJVMa5fNhfwoSk5ChMRENyDXrHfw59CGh3a+ioMKEHaT+5oMRIG6vNI/G2oQlViu2PamlY3OhOG/
tCCqsgp4Qu3uM1ToBFzjIPTyNMKM/p+ZIcc7m1wDfelgwgndKdM3aI+ZDy2gmwe9sOLdpFswy/oS
aMly0IiKnDOs51WftxF2pdR1WuBp9TyyPaUk+saRrq5qM4Kujr3PQ4dpUiyNJzmaBjcjsvUdFZ5K
Mb/XKO25cpKpJ00qrcvUk1YTDRVsc3w75Y9+MOBwzu1PCFm2NzVtccgwa0AE8H4aA88+kNZt5nUc
qMWhVUy8u0bJ32PpQMwZQqVp1OVL2AMDZ4Wv9wT3ypeMDY5XY4XtitYMcuG5HrI3gtFpu+6GeWV3
UfNULklVVGbmlWHh4tgHDqYAMKSwFely+dAo/nw7JPnwe/G7NJsZQr9ScCQqBC9lOfPnIvytKBr+
qEuXfqWdY0Erhihzu+HZYuxq4EBjGJLxmLJwY4VyDSs2ih8Vo4YJUzXV96Y3X5xR1l6SbtR3iaX7
27Ts/XcJGsEIlOZ7NSM5mvdTe4nlTDuPZDvXVT3m1zEK5cYLAphoOSgv9DAGf680CV6Rjeo/qMuB
t6bqMixEtphw/wYMLJv0ZsA1hkbRjSX6J+Hr+CDmEIfQjACBB1toqeDSQn3G2xwpQ12bvmplidIm
iXRcobrYi3oQ4X5vhJcYHYdLUYVovja+SSSC4r0hXIqZ3gJ90jBhujdIplGdJYCbVpWjnJs31hct
8NFaDmvraEIsfh+67+ZS7eMBte+W4CBZgmoFgjnYKXBdUcAaJNxRTekEeVjfDEFG4mdpEHWi1VB4
zUWsnT7AYas1GoQrKZutq9OCELctPfouT+lTU1XSSwm0a9fMurpNq1z6khvSWnSYcNh2uyrRT2Kk
nwPVEdYr2Iw8ZYpMfvfTCqI1Ula7RLvGpqFeiUgO2yCTcBD5p06c1XFYrZdwxnZyph4OIW9G/TTa
/GMyVhyMOlUvTvEiClrBA2KVAfrbj4X1l1VPXbJh351udBh87n1UtYwPtLJfNZNveaJB3IoP9gEL
nwCR+cUV24KKL3VN+Dbh+X7tSyVYkdAn4FzPk2dVjbUR3WyfFIGpO6y7S+v/e5TRR9Vrh/mSpKn9
A+JE/QNsBKQ+NHySySSd7vVdlJMonmeb10G6iYYkleUTIda9GCTq+XsRfWiHJcRlaVey3UTYB9t8
lw35ixDViR0P3QHrpxQ0yPcrdvlmNZLp9g74Oi0I232DY9QOZJZ2NcrmczSf6BfQw7+0oPvJdMH5
pvMnFACtRZomNHBxinwMPe/SgKKh7cdrniayq6YKYODGPk8KqmpCkSruVS+QI/ssSqJ+qRK9nDn0
vVviV80LAH+6GT6Xk+o/StkTIGEoL8thxpLJjasx2ooicNHFRrmavCqeEba0u1OjtNPVmDOELMm6
r6FUzXvRGFnjtMWFOd+IVvxux2OW48MjWusMRa8JHJdoFFUwLYDa6tNVlAyfGIPfnHxeb3LVXfym
08VOowdQ6qYA0teiePervhndiPK49GkqqV0LT2vZske40cr0bNvIdqoSRqZseednCVYPLxPj67SU
RJWsqm/IxKZn0b/hX9bDJp5VZ+lhAyN67EOdAD6TOZApENkAKaZio6NGF+yx2AKOPH3K9HGSTXaP
enQmLyW73NDwiKydysZ2xXPzcaz7EnClmqynbMJvT+pxCei+BK3hPCQHk4fNowW3O50msq1pZnk6
0fWtbTnmVi/SL2VcSoD0TWkdkp7ckY7dIwQcPTo+D3cFjuJXm0C33qLQrKi6hsaFPl7EmWQAN6pK
BBxVk681loYM+/ZyET121sSfWKUJxRI5Y0keZB+348bXXbtQieImC5J8Z42Pk7PsiBykfQOujwTG
VBw0tZ7Xr2oEyxv5jAO//3EFjO1HgcTeUylrwT6wsw+nD76FceB4fqQ4u8SXiG3xOswqGfFfNL8a
0ZR65oJmsJtxH9clfyv6OXaETbFurCbkpB5KmIjbENmDxAd9XikvnaZ8dRTVXskgwly984l2Staq
1kgQyRPAnyHo1v3Ar4coQY7nVIttF5oh8oPjyMifkydcqXMIAYhExAbQswXxtBwbl0zHZhg61mU5
jY8jsMVVWLTnjnB8QMT+r8TIkZittHYTFEq1LVspWw06AFM17dfoSgJ0ij4Us5u/tVXn4V+4b2bj
qpW1fHQasK0sTv3Giep8pUTTL7/7VueoL/Pu+xMpbD6L5gOVQS928vc+A0yilh1U3OJJBa22GmrM
5VXpPciTtVFXLCtVi/1YqH9L8y/ofm01PpncwTRvtJqfMtsE19DfYANUByDHvJ1g9rLS456QgSQN
a3XOUwBWxlc1UmcA3+wpnagI13T4gEy6KXMW2CnDbKoqk0tkgqyeA/J2RoJHwVh0HmjRb9KQ5y+d
/6tCQteDhPYqER1lnzBfypEAUhYtglNjyuIxW66sqBfwmPwlc4UqE+EFIJLDzzQO6osyaZihpS9d
3yuvmnXoQVCuJT98UeCFuAXKBu7IM4CIp77HXvyiz+OhCGWcuJLsMrR4PilQZDZzwpdBorf3IvCk
hyjYO1W7sVTME/2ixiJHHx47JarZfLaVF5mIDvZ99wD0w9XraQCFrB+UwpZWchRlIO26Z2suSFhO
xex2fl4fwnjY1x3YXKSWSM0CX5c6eTcMcMwKPQf4Cq4L2Xqy/ZGFhUpJmqjtcIvrcWWIfPNiW8Cc
cc0Ju8r02i5COzOS1yYIyBDphd08w2PQsQBaKX6uHHgtt9dDJ7F19+s9MeyVXrUTKA75EDsh/PCq
itRNNVXNoUsQTr+K0wreW7r6rW1WZSrywuy9Ru72RUmgC3Qko8Qsimi+TRDgERT76iob58GD7JHD
dtbrFVbvIzoac3MInUjdGp18ldWyOgAkn/mFRTZ2Kbwfu80EyKRTp5+sVSY0mdl5bMJFTZ6dwYrV
LziYKuIKebD2SwsPqtT+6wk/p4/Y5gVusqpolavfVdN6Dv1upZLT2wdwVTdW3P8oG76e0JkfSt1E
wLdEu5kMfJEvItm9c63TJEI/GONVM3zJo7napB1A5Lr7mVlolgDUtZBNLcvNLEX2ta/9fTbb0rOP
wK8/RUdF615zoy22KJd8tHkqbSy/4ctD2BH1n/4sm2FPCp9EtdIUz03Ufw1qvUXJMDK9xCShUg7d
1u/rfM39JscsGz0n4gPJSjRb1Mzoz1XBh6Wk4Us2kNdXK15d/NBL4mw7E1DemWFzyrLif9g6ryVH
lS4LPxEReHML8lKpfHX3uSHaHRIPSWKffj6of6YmJuaGUCZIpZJEmrWXwdonr9/HRo/Emg1DTiUx
UWSmUdHMD6qOb7LBVSLnZtSN4amJje+p6QHVdPKqs9+I+mUY9igXnYtmagLMPrfPhcDkQqr2X2HU
dUgmtaXLf3HpycLJzogm7woCU5NnVVnGCYdemfTODgfk2ute9UJ8tLaehoE1sfX1y3vquclBWiP+
wgncVBmUZ9NgkZD7+XclgyXsc3+OvO7WqCL03dkNRVAR+F42/qGm3HPvoSzKpFP3yulBc7EjwUwN
HZYSOp6UXf8Opp+FYnC+W3WCIgvI6VHowWks8Dzxu0utzX8DD/8rJ/jhjCXxn9Z4rqg8hamgXMzk
PEWzA52vNgM/AoaeTuy8CqpruNkUZXvNRsUY7E/2gfAMM+zXpE+rMD4QdE9wV+XNnv1glzUD2Rk5
4lQxZtftMAgnu1IdvRaldJEOuyU03uHVzxFYgCyFpauFvZL/Zpbz4Yzzb2kqamCpfYOMfW1QIXoz
OKLt+u0OH4RvHWGje68q3rAVd+4T032oZCFPTdKVT+UMD09L+2fRL6Hdl8W+ZFG3MxFmYYqVkfBl
jHBpSzfqDZKVW1NYGAL5+UmWfnIjlibG7cdKr0tQOueYldpFpLlxyUYLhWZaLdc6y8dThQnyDWq4
dTSEmB+GtExYzCJrhR7THoaRYERqTca+yXLvqVRJuk/kQ9sj67GFSzGVAEi8M1gSVy05hynmv9HK
goxUrlM3t6HEO0I4b64VEBe4iPa9606D5pI3UGX+u6JoH0nP6XHbT/EY7qEBWTORTFjk69+Wlp2T
0Q71d62lJhrkajo3ju3skLx2oWK4/D45KH1SdC3fkRUryMlwH+CpkvrXC+s7ExjJiki1vk9u35Ph
K3SyNR3yM8BFvicYooQM6+N38HQ2bHk7fDeCeAhLWFLfAwcrJGfx5fekZojAx7D9joRswlQbi7dE
sy4EDpp3/CcDAAkv3m3NTCzmvdJQEU3p90XlTYQuyYbTnahDa09MsrZ9SV32xHFiD3eFieu943+9
Tr48QDhjr8wEtGuCEqll4TkPrLVBlIInbZHam8r5yEY7GlzeJRZDOVbe04hHMqYwfWKtKChuPlCj
oP0mJOi5k21ELpTxg65rHcEp3U9/KCgx4w2Cxr9+paYzHwb8RHYwhdyINCwrHAyreGyd0QtnkVv7
HAg4tJzhaNZ5QCZ5Nh6W5j7k7Xzquyy+L/wvWube4Cy+F2ksngBS+xBPKqYsqemPWKHj6FctT649
M2HXco4AEmDX4dxNYYqdrD5kfYSYQR2sNQS1r7IIRXz+6I59fQ4WklaxdiSDpVn+qfuanJF6Obak
8u3nJviAHLzr5ZghfOH+jxcYv3PrC/4VF24IgcNqga3tufs4T5MwLgBaO4kPjuDhIcuQDIkYjy9j
LJ5cLb+b69CdFABXbtnLXY93qIYPGxO3QPgAIIAXa+xEfVB6oV7WFCKZHlQWuy9jEwCqO+Wh660m
HGtAjTpI/F1OAFzYUVned2nj7mZfDheMOtyHTBgZP7oF3kIHXGbYDKgVS+hHr85uldVC0rVuM9Z0
+8GZsyvajvbIwt/hnT3im9aeDBwzhNbFV8WtijlU89v2lp4gNuGcBqxo0jQDQp49Y69UXB/rRBSR
nb13rtE+JfNkhiBq/zB6U2EexXypnHCYhyZMu0R7dJuuv0/upIUV5fqHTowiwrOZf1wPLinRG1UN
zJMr+QTaDbmhh/hTSxwoK4cAbc8wcKbH8zLElNbXjfyOvPHAT2K6q45qIzGKwSWJfRJTS/8BI/fj
kGhFOPj6ow2gs7fceQ4NpV1UUL8L4Xq3Sml/5cQXNTmG9WA3bbXv5vxPZ8HfkZiKk5zzVPcyuxXD
OIVaNnvhRMqAYt7HFYJpRXfLC0He8X6OSQ8SA0rpPo4JXcO6Q3jaX3uyx6sdQ9+amjRK+8mJOsHv
pG/M8qKJAQmoBTA6T/XZnweSQfy6veE5dtclWyoLqohFJKJJ5AZkWVZkonSvcgpIdJlYPBly6I6I
bPfppCFZa8VyKp2ig1rZvKmuftZ0CG8YbHdHr+t+GKIwI0saNndYwc0X2I9LP6GSW5Kzn5BatGKi
/ZDme+ygWcEnxrzT2X00QSouaJR0qlfLP11nwZVjWbDjpkBDQc56tEwT6UN98KOIKztU3gDWgU3T
VOAN3bmPlEqn+wTJEM+i7lD4yYeHWc1+CkzSTEWxX6bEZTM88AENgzi4SazvhVd8EAg07Vogsz2W
q/q+SGET1lqC0YrZ3KoJP6wuZooqXdsKPSzhDlo2eJEqMxWJOD2CwRWXHOtdVzfdK2v8G2GXChvz
7MkyDO3YcCOF8fxUQOAYy0w8d+xnE4dCs+VTNxHoSlTbsWPVpclKn51dYyXTsWxcY5dBsAmFj51s
9piIyWF50w1RCUNy53j5cxqIq+v4cq+wyKVuXeqHATneafH0AMUvJieM4Uhphrw89Bi/L71bY+eV
kcWAn/ohnvV95/kyRK5cHOLAYSSJRbLH5emHge/Ovu278dUogYVK1DetaRL1FQRklloYf7VxNu0I
f3zlq/LBWPyfwJ/FQWgkXczWzivgyCSAcrD1PUmiicTQzoxLaD6T+EjBZ9C5RhrcQEjtSkYDS4pD
6+Bg3uIEATu8Vi9tgYTLohAYUPOXEwz6YrLnUGclbfdEgzH+/MJmYbyKrHjW4naJBt2IH0Rn/XBt
6vDL0FyyPhfnama4tjXoXDXVjMa7euwykZ5eyd7dGaTQRW1r4IhUx0jnYnhKeXdRZgXJayrwdEza
MMZg9ahr7FmG1pGfB2eBBWHXJdFIrvMcB/lyQKNJGEaOILVfNHbqU5lBBAjaM5GX/WUaxXDZHn0d
EtfuL2UGdQpNDTO1B9wOv/04V4V/5MttLlahNxcXvOuglvo+Y/Z7wRJpuWQlm7YAXVK0vZqvKAb0
xXRsKTBiQ3MFvfBDoP67MAJ5ydvqQ/olAEplj/K0pCVb5ABVs1/M2BL382W0erzMvY4sXNcoy9Bx
cGcxK/s8aGsgXnOc5qW6MItUbIKmeO/09YebwgpQQ1Lz+kAtHTm7pV1HWlqn7KX8+LIdWL6yDk3z
uwPsfog1XV6WXuKXNTpHyXB4kXoOdzFlWRq2sn7LcvW7U1X/+Vltj7aPKV0cvM/nePFxfunFMV7T
KLd9xvbIX5trNB/f90421cSb5uBO8Xhxk3dETQ0D3d7A6p/dBVXZwMs+rCqpjKjT2/ys1ELBfdkZ
Y/5saEFGmj3/GMU3BxtKnCBYwXddHEcMUusbaB+HurvnGsMFFrpRms9xGaZ6HB+Xoj2NXYuxQkUq
YpaeR4UuUWOxBg12si7bO8DMg7qwt7xTtmvIq7D8JdoedkbasP2NrTBVkCixCkH+/VZXAVur0Qav
IZDqAtHBvAg05lHjoWNrf/lL8QvcxeeTjfGQG0zHZ3dMmwwsYlBTcd6+q8ac6otcD1tzO9iYefAz
X7/K/+90TBD9/7p69ILuMI8CcLE6Gs0YEbb8g81JH3U2rnB7V7MxGKny09CWAUUdLkga8r9rP8Ms
fQ5lIOFnCq+FcsdhgPF3mP8IMiWoAE6Gpm5x0afnQiuxc3/siQk89OnwXMXNLWccuOCSTUJaU/7E
Ti4BKO+QafVkzC7mY4c3PHC45u+9XGohxGjKCUm2vMRtWTF2L+XBGJNnj6pYXL6Su/4udd86DitM
oDtOeZkSbCKlNK+zQbTNESGC99pL7uFg8OFLlvVbsMkgiR+oEoSUw3jWajfn1vHnu5gxZHM8rWPV
BM4YYN7QDsUl1gW+3EpjWYUY68pHc8YLRnPChapzqE2QtHzLDPMgsV9xPKqaJr8E9fKHL5t8Gkir
Z3usyNY0M7VLKZGZowruo1isI6Byg2osythC7BzZ1Y96iahxYBsViaLJwr5I6kcno+KMkRWm/dUR
of2yowoTcBWGz9aEsy0ZN6a/5N9h/ctrXGV2RCRyteu0pb3lGGdYRq19NAyzB2+S/rkgl+iZ7Exq
0s6ifk+5OHqLInte2a+eJ+ojt0B1isHRP+oqxjEh0372sd1E2NMOMEZFcdd09j1dMOybIhU/kyZ9
B0mKSOC2fwyJeMYQ1ftbCvA05gWz0tzHImb5UiVZG0qd2Da7c3+BzPtgAYxRnq76E2DJC6VBNC59
i9AKtGRXJ11+NnGc33mlvZxwMV2OC6WDHSxNa7doqtuzfNzVzZgd9XbFOwIQqQqkVYnevUP0J65Q
DC8VehIrq9Mfsda4KMEpJpiveaPXq3gl3euWu7x0o/5Ddcb3alQt7uQIJqn2U4chqyXzswAfoLHa
4bmcP4ssLxG35jOD1F7NZXFty2a8Oit6N0P1HS3ZnoJBau9EX+9FYAGpotjbxX2xn5IseYcp+EsQ
NPVgS1N7s3RHIz5DH/d+X8JsdOr0UMjJ/yHBr2Xgw63v4vkK8JnsChs7pYEK8glH/p2Pk/vPLhit
yMs945EdgHWWTdodO7Rnr6mtUL1TCf8rsQ92guyPJJCY9bRhPQd10azZI/YpsAbxbLUx0IYmqt9F
8xdbgZQaadqEi3SDV9jG8SFJPQTD7ULG1pIvj0AMf2ZTnZdZqNexU/5zj7FFWsFnJmhaHnECZzja
6t8Fb/ay1bxzamlF+NX+PL1duXVu7e2wXf717K++//clttPuEm/jPGZl2jkB+UT9sYYafz6sR+KO
t/b2aJtvhlTnoq39vx5+nf+6fOvbDv+nb3udrW82VLWz9GYK2dsVeL9VVcOkuj7UPZYwwKn/3WsN
NguC9XyhQdndk8f2n/bnUz+PYqYMqDnaIclFe9kOzTrNjnaN+djWtrv5v9u4V7OKHLJbPZvJi2Po
3A5+aUWQiJKXra8pXUb3zB6PW9920NGm6+kY3z67Sjd/ShjGvp6kSG4827j5f/ZtJ6pukdR3Vq/j
9cU/+zKtCw1j0M9ffew4I8zsrcfaLox96jfJ0WmwGq+11rnrja3f4zJImfom9VP6xkcJEfnV1LXp
ssSi3LsEED3X88L2KZlDLN7qHymMi2NGAOSJwgiqZdSJhOztDDMYdoMswFLi6sGth+5mZ8XRZ469
kuTJEmnJizPKsWPOlv9aYdl6xNzlvZKFd0d+qO81tl0MK4n7MKopY4WvP+STumCGUl5J7xVE6kDk
hkW17K3AcAk9KfGPq5efwsN2kg86eAXQf6iU1H/gt1btxOhWe30xnig392wxe2wa63yKOtwNj7as
qfToGDIZJkI5lt67fBj099YbIYyqfFVTgCQV5EMRQZVY37Pmj9X1HTtlCI194nwso93sSrRzL0WK
SUEz1b/A8ufr1iUTs78HRXneWtsBoXBy6JB+77brtz7Vm++BM8jb1hrSeqHCND0oNQfw1JTY1WU+
vlQirpDBpuNeS8bxZetLaxa7kKPuWysglfOatuVfbGj+c8EyYVUNKgkHZX2N7VCa/6ajI563lwma
JT3rRBeGXxcMPXEPtiaL89bXct/elBbfg44a/lzv8EtMnoyl1AnxzOeD5ycrPMGwvfUlTvpcVlRQ
ty6nHmDdFvXvbVzfutJxmSO9Mczj1szmrn6ZQcU/X6EiAtuEqLRxXjeSK3TQp6zJvFPWMb5i2fLf
pNvPS7qF9bkRf/vq/7/XAfFX0CEt87C93teFg5G+TlTj2NmUY4SDU/2AZaB9tqbVP6dNp3Dr2w5D
rdcPaj0kmQad05yX1fMJac7/nPi62MgX79SY+tNX1/ZoLuL64avPz8q/eiBZ/cg0CH3ZZQ+1SclY
ENb7+eirz9UUJAIZXLYrNCpMn5dVSVucNBMyjDJxHc8amzAUvVTvCUDQPmbNcNiahqhL0hB6dNee
072LOF5JPitWuF6cjqI8ZUJAql6bo+gbEoPhmWDVxN5LuO9WUMBvq20Q5rVpU1Q/mR3MfTX27vtU
yfEkNFZs29li6vKTks28S2y08oNyvUssWZS4OeicrhkCk7TCffOGii1YID62llMa+etaJ9haqR+7
b5bt4JKkyuetq+4TVhNls9y2JowpOyLD8UeLz8POnNrgzUkHDUuwVNs7QeC/GSyNTnrFom5r1li9
4L/GIme72GK4eELBcN1OxjA63r6Z/KyHaJwt7qumedLXF80Vy10VBNVtu5BYYtZ0c08yEsGF4dY3
MvPsRYcLVcD+PkibARENU960TWzb3OSbXgzcuZZx1IBcJLJcczl5RXcQ3lDA/UzSY4VbyFsyPjeN
LA+BRjB0Ma6+l6P7CkjgUPw1+n0NK+tdywfQqUL/1ic5s/tcle+OMc2s8xnlCI0pWItb3nVJkTvj
I1q8D9pEsSWIP7CDJoJjwvw56O3j1mqbUb551pnRMd27ZFl6sIIunmkGyLdyrKirWLx3E0hW0VKS
QkZjnowq8SJBTWBF+bxogOmyTwu7PwBjrdiYz3K+fJ17q4pss0xOgbnDfNR/ctc8mO1gFifL1h6t
Sn7rTY0oHr+dH3nT2HDUE3h1wd5Fs5BFZhSPo8RtkBqaeAjimlX/VNXwFMet/kaS4ca4CaUdxK8l
uFbeslbXtZbPZzZgF62H7ZFY1xhubT8kVVJ8dhlTnF40a3jJuuJ34/rWqSPG4i4c/OFmlrjXsi2/
s/bufvu2uA9TafwlZuOQB53DZumxm5eQBXlFDVsp6BJOHgaYK39LVv61qGSYkI3xbmfdOYXI+9so
MYbTngpiTF5Mt77izFsdagOcttKyau+PWUPRO/3Goq89Dj5CBqECgT99rp7soZYAAW76W4qferK4
x6AzVnZ+5e9mHYywykRNcLYPaKvDjHUX83nJxupt7LNVXViIy9YsWvxGIU3cUN67T3E/U4fqxxat
hjU9pdJe9WVZd4AVnJ26Fo8QR6tOxD0R4lC48gToJ/f2KitnZ269sPTnzy/UIClQ7CBB7TONQj9F
rSLMTJUC3rihbT6TOviSLIxAFkPtIYnNmrTvCtaXZjTvpqfwrC2rZ4fd2vuw+Maz6szDdg7r0+Da
k6EdTu6fnsH53RZe8Fo22PMTkfE+ONZMijYhzOu5CSM4sGZSTdeWjt/iSzuA3K+tgWLxS0US79bC
D7h56YL8IOLGeVd1S9huVR63c33g6M9eLE+frcZun9W4nG0917G1ME95Wyz3cj0ofbwumTKBa2g1
fTccBl9z8TIy3ftkGh573rkMQXTwDNg6rfVM5jDHzHN5LU3p3vXR4Gw8q2Vvp+mAYe3a3k5tBwqY
xDwN963x+VJl2zkUVWtg1HIUp3EogSU7QWCa70iBYAjnsK1Zr3+AIoDLs1faM1UL6EQ0J2Vy9eLr
y7kX89tncztjyGa4pE5+L4vhu11n9bkE8boPQ/ufAw6Y3p5cuTb6PydGPZgeTN7K17XK8gwr7Caj
DSGQYy2yvkqqAIMmM8MwwI6TRyv3p4MYEFMahZ48cichEnCHZb6tGUZb33adTzTQ49b0W/sJxR0o
w/r8r/6l7bAvkq6GL2MiWcrFxk7MsUBxyqHKVAXBGInlWDQUkde+1Gb0xAgogc7hqrfSqd6buBX3
rRUEc7xSK0kkX0+OKtOO2uhmbKSr/k13K/PBJfcDxoiC9MIVLbRUNsevW0NIakz41S+3rWkoqByI
8Yrj1mzmKjvHYwBzeH0mNp7l4zKmn39463KdOUplkbxsLaccgVhHPFG2Zkr2+961VyB6fbpwneaC
FsMNt2Zhes6TRIK7tbb3pxLzVLilfNree7nyvCYn08jTXN/3SiyaTaPZb82GcHl+mhVpN9t7c0ts
kDKMoNbW9mppPDwVDRAvhWVKa45R6ZHWdvLiUiwASJ5bxmq77k66S2UoIfzz3ZvqOcySxPsJgfgq
eUQmHfdT5yz/glt8zCChP5oeuQhFefFKzjdTPUvDkIzO5g6Dozg1tRtflLWIaxxr6Yk6ZHWqMfF8
NMvso8Ce7Y+avRd7Jq/d85s/VVm7RC7n08VoCDX2M9g3YD/pnzOF+A4En42BkfjZvZiqDCZOklwp
kR6zaXlzl8oKseOEvtEU7oNa+noJy9bg582dOhTl43bQXLd4BA3FIjv+6eHwGA05CnR/bKmnJe0A
4QrqORo6HY/NHhVLoKYrZPnlLLv2F7GZ2tkxyvnN6Vt+dtOTQR78B7lrv6vFjyjQ49zdxAfhir9t
X+aPaZbiW1t42gGZvv7ROJnBolUdDN9034V7pCRWfLOWZTxYWprtfa24Jlrwm+W6frFl+tdO61/9
JGzKO613MmCMUmXzCc7CaGySWYEDE+KHQFj5PyNFomJ2fKhILcVKjxs7b6dgZwrKSy1EgJe6PoLI
Z5T8CD1XVUb4C+7EVAmMb+2SBCcnoPIJ8b3YtwJ7TNuDrDTChe+6Ib45//iovu9jZbxYendBiN6G
VKGSg16DiDnYXQK8TOC9Omtz6VmP0/SPSeKJ9Vwr1z/NZY/94QRBWUbgjNrJ0KiroWlqD2jnTexB
YuvyG6qHfi9AwHb4K7m7yq3WHNnlzPSIxaab/GhLX74uJpM2XeajR+EecrcnQEw5aPYkblOQ/Z4r
QhenEe9cohb/XZDBNMoMSANMusgZhHqmeGscndYRl8SpQOXTxt8llW59wPz8NTpZ86+NCya1oL9p
37eIvwVgfd1gDjGqPtQxqTuT3De+6LWRPrWwVLbWdmgdZRwQzgOOrVdsh7gxYbpMwTVGrPKCjYoB
7S87wY3YZ2QxPA6Grb/OlFb3gUmte2s6GCneywwv+PXkALvwdbQQY0/ucNu6LNQHRy91213n58Zr
MFgKlicEorW1dRmWg+GbKvLL9oR19jlbzMysXdJTbcSr22fTv84xlFY7bZ63FplUyb7wYyJ01pMT
Oxvq1eqytQLT6F9TrYAh4GFJv/WZZISch6ByUdHwhO3AouTArUG86PqExNfmfd7mOmwErmBVnT31
JtWH9aS2HqYR4E9DNHDergDqHi9xjQvU10smfnHBfDX/fM9lOtZRGsyvcwbcMTuG+drFRKNVUlyK
UjDT1Sr711UuvtKsnV484b4U45+GTNw3MM1otpyJaJLKemum5rfIMZrYzgHR6hHmlMEJxqj95hrk
GWpDMO63ayvLTC4tMTXRdnbUqfQQv+4cY/uJ+b6BDCPn8hIIVhBI0dKX7YA5Sr1v87je5//TZ85p
GSZtgHm3a6YvczLB8ooDvL/tYyFS69Wve+s1XzQGfTgt562ZaUF/NhboIdslxuhar0xgs1emn9dX
HWXkCZfWk7s+vU3kAbp7jCE62rZW672X7ZBnHaNdN05nL8m8F4U3+n3KNGTmJgS02k5QR5NIc9wu
BhEUz3jJsaeJVRXB+u32fEDTHmLzf15P9v/WpRbvUfZDjCI25QUtnUnEXdd/Nrc+ZcudNJjPthYh
pvVxaSHYfTbNmGct5TGGuPG4dU3WQjmvz3RiPdrkdeubl/hiVNwYW0sqbTgpR9ZcwR/dDoM7PzaQ
Qx4+u1BBkmg1BqHlVemT53ObK7yz3Nm0Q2q7VIqtMXnZDoEujnptLfetNcV+d0+lf6zNIs2jpVtR
YNl64Xa2TpnlC8cEOuvy7PDVZwX530DXmfSGpns2UlRlfz2yRadOf9kO/I5w8BioVn/1xfb4LlN9
uuHoo78MSZzdpOF+/7ogZ5+C80bXHb/6fOLK1PT5ot0wYliBjVDkTO58M9PsSU1BeWcOLO+U0C8D
IojL1iIo09XD7WFQiBdD2er8v/q2pzld/UuqONkZTVtC8qm85+3gS1BCD0EACnX6Gl2DpEstRo67
HI3qq8zi5jXOG+C1IEuPW1+ZVmCVGRRzUdVNNLexHvLbj8/bxbZFRmuNS7FlQ/9pdOKwCobZfdKn
8lUuzYsCKHzA71W+1jkmt7bQ4khHDkrWw3j1envgA+CkgD61o5AKU8pw5as+y+yxy/zzdnLrImfM
ALzvgrMxj819tqerK8XA9zla7509Npdgkj2soDkpH2TS7Ktmr+ljs+s6T+4MJ1kgHsXdwdYs72HI
kWhkQ5yv8WN7cty+dVZco4cfbnEzPDhDgmO7oCaFLuFX3GcHR2B4kDvsdGpWAEFjtKcpdf8sfgWD
TZ71IUE5oQk43fpg7hRrkKhj9VEF5AuZZbjAEo6mVENIGjObb9U++DGo62046Lo2XmBMvBvSS48J
EwIAtw4lHZLyMJhXfcFrThmaRXEBdZKvHYvJ/GDfxWADe2HXWPq97IszYdTare0b5LHD6J/LAQGc
Zb1n3Zix/fPZJ8P2LAfhvy6lY1xmKtrgHQow0arDspoVmqlQn0jSxZ2Y8u1MGkDQDHmoFuZINsMP
+vBsiC54Wk34ZkQM7tza6B4T62Z3mX7QCEYJ6/RjWZY3KkK7VBnNoXaVfx1K0mAAAnj4dZhHHOBd
q71iWvYNhsVECp0aDo0nyHE1zfg+VH94GXHBbsUK8X0eI8+2qNzWmnErWauWzqQ/WwWvPLblcnUw
nE0EJJFSI3IxN9HkzfmpM0Z5kX0s98RHjrvO85Jb4ctlpyvzWzKRHwBjqt8nCxINfWmeHegfz61p
v2tZ2p5K3Bpv2CTCK2FO2Redp25NXYOSmCP6rSWOknYebhAJTr3EkFHJPKpkcwzKKThX1tzuCtYN
bK1sEVqkaUVy6E9OuzICk97Y26ObHyAI/8Kq6ecaJnqyqZJHfFpDBB2uj3BnA8Hjd+N2GnS9XKmr
wRGfBOhaeEmwY+8tZnvLRW2j/2pzc0ZXZ8vrCNHgrK2Ah9U9bytqY11Ws0ThZ9RTBykExixVjmVE
Oir93Sx/Dq52Lwp0vpijREX2DHv538W32gv1N52ZMJd4rumXuW6NFxuFh83PnnKvK8cc/o3XRlYl
0ltftcklmVhhlAb37yzI5Sn6Bru9cf31NiWQlTfgSeGl7wT1ssDMwVDdVsqjcOdfvq37t8nPVQQU
qARQ6CfZgWw1akuud04GQSJEgpjGqAgtq+WKlHxDCFBFY5b+6cqGlOzUPjGXDzmMFeyt5IEP9F9Z
EBEzAcNTfSCUQ7XOE8CIGWawy3Zx1r0GfofGzO9If9Ot+iwk42Cm2dEyDl3U9GACsnrC01S/DWlq
3NR68GwCKz1EmEUVCjOJ93YPU08YJjsUzesZe51un+S5H0HKOqR18kej8oATQ4qjEFDG78EZmw+F
rTmT9qmviLHzfDRNZkINRJ+QpwYsjx+SDiLP8syOREXUPdvGvhNrXoakAbwXmS74856zUqh3M+Li
xykAYJdmP1MVTl4wVmH6VC0MpVjv4eHb2W2CeRkSm8Wqgk1hn+toeGwFeL0UycENVvfZdviT+HGJ
QZkFvdE3C0gMdgXxMD6KhahGE8F82BtImdTfEdFgCu133wXQ+aTrgTp7oV0pPcJout7rdQ9DudcI
YDF0DftI/GKSJKaw0Pivczu/TMLtbkCNZbT0M6ZopXpEvfwC0tyFDn7y52A2YYGasXP2XP+ixUNw
0fLYvzgrT6fN+p+dH9yalGHW7jSGsaJtTwsOS0So/jNCRD22ff8P2QcWmmA32WtNPj+MZBXdPMDj
ehUQJ4X5Wnj+Ff7DzCp7ivkEx38mdu2gGwn0pSzbm1Yfh12NiKLMWoAKldhU3Rrn1PptHTq5q45Q
12tIcYED6YbJ4ICY+eJVFKXMGs8trGNfG6f3QXlqY5dn2bGZlX0cZBt8L4I3tEy9ruLfiyt3aN6Z
S4OVIqP9Tq0hqpwyuZhTQj5iq3c7durBaYB4dnTggcI7oSSlxWzeegT3nlMDeuj2jjXjQzA541Mx
4lHk0cJMJt8rO3mrSs29fh3asfY+my4r/7MrkYgR83V3YtaOwejAY/RLiJ5tEBziJA4iEeC+ZjD0
RWyZQ1NPuBVj27ouMqNsyurjT1GZ+yrJ54u+YN+EUdSzkSV/nTUhCqnODd/i7cfI7oyJeD2s5jl2
NRk33ZbqeRzUfFfZOnLTCppEPcuUpW4ri2OTeLqICo+vEU7YWVPsP/qhYOXh/BdjZ7UkN7K26ytS
hBhOi6HR3W7DicLjGYuZdfX/o6+8Rr16z+xYJxlJgpJSWQkvRG9JqqNzaBZPljHahzGPmH8vge/e
z14HD63V4n3TPadOk1xCpgeX1HeinVFAAICNHV0t23zWAwP2hjfSorB7HEBcsb4X7welfp4xqGRh
j8lZtwicadlJMGD2siMNVRhYomktXlcgMP8OlI79oh5t08LDLsMIkdTyS5AaY+a1LLPg1+Age75s
BCizvtd9bF0x3IIjgRmoB8c66EFjTcEwMeP0OZalkTsEpc801OLamNOTGs4j1A7f3o2o0mynJYlM
wbTtTV6WmboAzZwwhVfSIT05a6CLPLO4gsg4DROMFOBKD53ZPSst/k+5GSc7HRPNeSuYuXAh8Fvg
z/bOMOVwCmb3YUw1jaFglz16bM1d4qZ6m4EbfcZrA7Rh8SMcovSzmuMS47V/uoVP45ZVAmdZKqhn
nZlOSoNyPFe7l2DiLwyAlafsfKmNBjj2aqWECmBPH6TAVOfmRU6Da+VrVAf5OYtLuuyxc3YYdgMP
YUsBEFwxbwsU0yKnsPku7K1Jl3c/aFB6a4AC+K8Nh6ThekiO+PcxC6ynZA7fQqTgEB89TFjL7Rxn
hOC+4I0AaO8SjbeL/m+qbNO+/sW8pr22Q3asx5q/SVCBiYOltZpAEmrhcdb12Qm/FXlpfEFCHkXO
8ZOeBNYpHZRPM4sAC71VPVbmYjwQf1c74xR7Y8hu/c6LZ+8cRtZDzFbaNtWRVWrVHOE/A8S4fXVN
fbrT0vh1VJmlhlWAjGIIZXgxaap8dG2ShusBBXq7KUAEWd0dbDa8wXKV9k04Ip1+dYOjvQDbdZHG
ViYmAib9tLbg6vO0b3ZFantPsACcR3V6nUHwPRmAEew8aA5VnHwpGRggXxkBrSzZTJXknOoZY74y
A6CpKMekc0PGT0YK/MXa5UFnbKuy6E+wI4rXzqyb0whbZCtJPXEa8Ma1hV+o0twzXOb3tJ2908vg
z8lWpmMRp/MV4Y+nfgbsbbp28hgg5fIYNFrNzjBSmE7vpHurtqtjCQ3cCGBnKAkScxm3tzA13AGp
YCdkk7EINs48Zntm0Y8G6xz04rsse+xCwGI/cvsV07L2nC2YmXLB1YUgLM6m8xgtuNHamNQzwIhw
QZJKMOnRm6IY/j7+O0vypXq2fHb1pQx4rl4LnW6TFSmhAD0bHeS0VlfBzj9MOEKerPA1bkAK+C9j
E6SHADqv3Rpwi4bxBaFy1A3xvLvpaghGSHBDmcmEwY0dlLwXwQ0p6PwUkuT4x+Q2wQVcljXvGaxy
JxKVL9qq4JKdJJrMrCDBwuLnDXUB2tdtdRSESuU4LZBCxrLZpeiBWwcNXg/+JlG0ZR2B3AAs1p5d
lW+Oku8SNcAh90+zH0AxLw+uWc4osRWfaGuJOu8FqiiZ45xN2UlqRk7Lk0EWMfh9fLucRGppoTpt
bCdLd3KXCVrTbMAifLa4+h2DRj2KwojjbSG5D2cwnD+75f2NZuScctSoZQ9YgkSev0RjpshsaWF8
J8ksq45hqej4zyz3lIP7DPDOOMkl5TZwXg6jakCcpK/2Xln+KcelYwDHfHmNtzcsmYKXyn12XayF
NLrmjaXeHZFawZMJ0McN+yutAdotO9TjlI57Va9/CB5YggEYdVfDr2M9FcmRrBpszIgqJ6WPd5u9
bHrfcF6hGnzvYS7uvSbkjdpIiB7apHmRd28n7uPAus9hrg26dWuI0Ntj6M72VnFJHaZ/bYhm2/rS
wA7rQKibYCevS96GxEo8PpONRKUVWKHus6/cbbyizy/4OnqgzyS6BBARaBvKscLrnb5lSGaACMCc
sRrGCPRdVI52cKQAiewa+eUWndMeNJQdneR6Y9OwRt3s4jb5Mo/6RZ7c7SlBLd0UVjrt5FnLU0na
gvl/qyG+smAA5J3IERKTvFtzkLQERopjSNOFQDQRfRy6T/Lib01THs3aGqSkZuVzU4Fh38mjkJvU
+5rn0waFvmUFnVGuVf3RLrYhyF3enq+ZO/0M8Mo4ZIwGaHUvWpW3MG3DQz5DdG716ZO+dB3yt53F
tnOcgxkkMHZ8GxU6J0q4DXpCVpIX/8+F392DRLG9guyuh/qt5u3toSaDQ2lv6DvpAuT/vUNu/GQD
yBo/pXB5bw/3Bqd499W8A1V8fIIG23hFBGtybg5GmGvzPnbD70qXqfv1CdMJXnTHhdK9di5q/5Rh
YnmQe+n96jG1Z/WARmM/b5ssvGsHXQHmsfRDy2ctR0rsX/O8rpwRDgiTnbSEPk4PDGGYuiwNQR+R
djLhWK/NZ6lgVzMVTH07IMF2khY8dtZwmnKLaUm1z50B4yN3AVf+63XtIj37IVhhLzeAKyyAlLXt
zfG9qy8ARqOw60Xehu5t6ZalJUlyzStY/Vl6JEufnb3vVAOYlfTJCRT6SKkvwfq1vmuit6iUz5U3
nLzG3EpLuB2CrcBReWsbNgikL2TC3hxR6D6vX/jaliVPksHSCtW+PzSA9I6hEx2kzJTGLjXW4z82
QUnLW5PY7RhJ36IfyiX5Ie/WbMvKtn93PdjKscGfmucArtwmBR5TpIDcehuE8/LHoXsQTQOdieqk
H/ChYJ+ecYG88cHWMQZ1HvO5fXYYGzA/vNNZsZjVAo/t5DkHlDLU3dVasKrzWD7ng9sdTHNmKNHo
6k4NCtZuegRmNmzwHoR3MOWLXaQ5D/UuiMpHB/Pi9cXLVSV5+5zWtGSuzeTDIcWQtqce+0FpjBLU
S3ctMT2BvmTGcJ7k6ctJCvCME5gVml3vQ6vfylcCq51cib7LHVzja24hoiTzlgnX4D2kum+2cClC
HlgXK+mZdXCoIfGCbxgT/XPUA3dHxmQvz1gCee3xMjxBKJc58pT+kU/6xYuN7KDO4zUxSwTKvO4k
nYxGr93C2S1Rz92FRXD7BzDaPyHlZ2c5obx5idHTtwsbxo6GP+fBe8Iszr1hlv3EfvHxPDvk0iLW
zkDVVOfMcev96e2o7foJ4v36FMvMoSdNlr+ZzM2snW9BFxJSCbyAr+CSDUbiHvKjUoW9NSgnBroo
o2btbzpmMtgCr1sdJ9c5TwBz2M89Qo9EoziytxmOYbfR1W0WFWlBwZ6brt06YbjUD7WRGAc5v9yX
b0fjudUfZyNvD6ppPMtbXV+txPKu+xkbU7QZiwKlfyjkvydoa8ehyH+/pG8DO6anJY40TB/A+O+1
zM5h57f5cI8gu3kCmlZdhLUzRF11oS38KsMsu71feRNrH7O+GP6g/0qhZ5qTV+8sCNLIYjgGDicF
H4FLD75DIXBf8sjkzUizDlTWHi3gwX6Bb8jfnblUWHv09U3eGvTS368PYS2VmFT5/5+KsdoIe+l+
7erlZiR5G4uvaYndMucI2w8GtAgzyEBX6eyTiseiVJHL3oZcEsVhk0/tFmVf+zes/vZHKff5bpRx
O7bM3S2wgDs2BLHH4I9exq9sjrB0LZ/JXCAHsw0m8ztaK6wnh31yKpowVPdS/Rb1l3/QCDBIF6S3
cZy0VBnRrcGaN80ZWw4aSpEaMLFlECY/Zw1uKElJvxvL3u6+nEeYOPdjga5bT7wBnn6w2aWat+j1
FmxC/eHKjZj1RXd19SzDMhnUSUyC26mXYaEk2QhC8zqAALJWliprUmJrsL7GNW+9xodjo/xzh1AH
fRh9pnScHUCA/CRp+fJ44gnT+KX8dvNzqRWbSBnUd8NIeYW3ljf/CCDan6W5RijpAppe3kHYdUhu
SEv556gcfeuqAOU0J7dMdx+pIAFMkXUK94ETIgQPKV0L1jmgFEiw1pPk4P8ctDo/3+5+ack3ssf6
zdzGM7fGLLmennfsn/z93UnsVkuiH9Ny0O2s72p9vMDHoxSNjY3WftVmpGalX1lHD3LsP+WtVaT0
Ns6W6BrI+1iTEpPj/vWs76YzUlsqfrjUP+V9OOuHKwVLh4/RXN2FMPqWTxwPZ/Yqqvk2V5UPXgKW
UiBnQiNi8r4ss63BmjdneIJCv6NO1RpEb5Wku5WTr1XflUjUNwMQQmzB31q0fCzynawfy/pR/Wve
eph8d1Lvn/L+11P5c76Q+4sYtN+4c3FoY1i7jIXlj2sNbjPZNf1ureKfqn/Iu80nltPeriDn+VDn
doUh8e40Zfildl64la5B5qASW/+jpQ9ZkxJbB2Rr5Q95H5JSz+8RDOh/ajWSCElhQ+Tj42TvneGt
NOFbVHIlPbOUzbQ6q7KD7hUva/cOmAra+JpW5oVGLmnp+RkLBawoWZnl3paO/MBq5610D6z+I8na
oAz8m6526zRslTUE6V2KcoaEifjb7p+627UpODLpX+uszWDN+9BcJCmlY9CkLFm4ML0GdTZ3naOn
81bmvwkAA5aLkvE1aIfocPvi5aGswa1bXdPyuP41KQXrpyvJgIWU3923pD+cQfLmLAE7oSV8Rmtn
fxtY38rl/axHNniVMHnLzhYLI8ayQvJu5rhWk2MlkIHBmpTYh3rSia557364lHw4ZPAqZT8b96AC
n2qoFLgGSA1Wyg0NJMfyx1XiiNe+SNflZ0mWneTJlEmfZ6dZdTZN5lgn+djXN3r79t8tZr4bKqxV
JSavNyp6VvRulW6LXLmD6IkRR8ik6GhlD7NXsh2Dmos2PcgnelunlBYwznrcfJUP+feqVq0Ge6yz
2Tpp2BzM8+ycIBEMSxzSmgR1w27lZk37VqCgfxZam3LRHXZmCwMyOuR15cPSteBo6v5VONsWGwCR
inaNPFV5L3UGlUmvitcyhmcifHJ9ecFzi+hOe1vP/PD45aG+e0W3qevtqcucRaK3zzxic3L2zGkv
T1kuuwZyA2tSHuyHvNusTko+kjnXmlK8/iQ9DPWtjbXeBhtDrOKC3H/ring8GggB7nUYsyShniFA
WpzxmaTU0tk7MxxkepZSzwPmqScJ3k118BJp2VFbzqEmdXZfBnW7kVpzl40nZS7NndpngPSGodg0
EZ+6BF7mmlvbA+CpgSm6SxP3oEahle+RDMJwmZn9nlVJUMOTc270oHmEk8VeM6KxEM8zB/eiWL1L
/fF1QbR/CpCB/QT/pt6hGjeiykFS8jIEj7KE7Yl6RAUitqv0U+w5KAua3f0Uo4XgAFs46OztHz3L
n5/SqvkJ3/HUm1r5NuYmrlqp/z0vGZLX+MBf/EAFKZ41r703Wz88VuvZ2fUDNhy0FnWcYdgETV1/
qWcwvUzJy8+6mtpbFHWAV0XIdqnFYgtgspQ851aFfpOq7iokglGGKsFxY8RYPYxLCUtJmAkMOAqE
iXZsCrt8mKekepCYBFlROOie5TnCwizCW0Uc7MoK+SF/Gr6ZbJ4dW3WR8svUysCOBCWO3bIAvHF9
Zm5xEaN6rUL4NHyMRFUUDHdtVoAJ8tqB+XBTuBeQGmyveSy2t6h+Tf0UPQ1LANElevLV5DuymspZ
ssoMk250F1HlKhA+Myx2a5zgqUEN+0llJ/QpVTRtO41jwAyCgtj2gFalNs8yx1IUD9nNNAzdg5Z0
3uO8BHUGbM+mbcGupsZaEOpZutVKB1e0gd0Zc8Jsbhx1dGH8v6Ykmh9uKdAcKP86tLn1+CqyvEdU
ZqJtFbYbdE+NvaNZ5m6amhyNN8D0haGZF9sB6gysVdvptp60G6zgkcHAAbz0wvKugmp31yzBmqR9
HpOCNdQBaSMbblqpX/LZTI2tZhraRYJiCv6TWfSVsp08WO5emLLYjKjBa+8DGHXtsf+WDPlXg610
cOHQ/fm2TPjMIBNBKxQVKjH9/BfbnV/CPNG/TU0CWgFBnNdgzIBdo4P1OGvsJVtTYl0rN+8veh+3
pzSNiwdegQblv1U/NaNC48pS8141+tca1aB7N0oeB7tqoL4q9ae4Z+PIQexxL0kpYCv0M/Lr+b4e
Nz3GHZtpqR5rKaZ8MViu5Th2sMlyFGi39Bm7dwdb+Xcnnc2rnKpuTO3B8cIT5DCcOjNk0Q784VS7
9Q7aIPkVhnNyO29tzO1j07X7XEXWZutjsdwH2QtGhTOL9kXDXNk2rxAtmk9wz/sHlo7PksJot/2E
aR1kqGxErGmpIXmOUX48KHFfVRc9LlwDAWpD+2HFYokqMOju0E/r7+qBZeUyRe1EChyULM7IYCag
2XgUuqm0R8Q2ta0k5fFkqbr8VTlgwpbnY48jQJdqGejFR3v8dfs5aZL7R7uo4Zwtzw/VaRB52eTh
T0+bGQcT5RSJSlAFMwz3NS2tbWyRkHyXKcVS0kHu2A2PAGdA4AXDBlwXlgplRaek11/rOghPvT0E
aLyH1feyPEh5PIT1IdVRbapmxWHBWnFxC2c98NwEUXDXLcGQoHviGv7xXUHfp9jJvAW+He+hMMTX
cszwMFwCiUmeySwbywYbRbVYixr8Bv+lohxyq70e3Y2YA/4vh6TuAL5C1Y4fT9N2BSK3z+NDqbIa
uP1wd1JbLjIVpd7cpe3Co2Db0bRaGLAoUt5HS5AjMHEvycn3USyM/AHyuhqzuL4UlyrK5Zu1ksRw
0Lvyx9exj8zBscuqSlhWHp4Yk6JcnDcLKD7KUlL64VBJyoVbVEdPDkLgt0Plau+OyHRz35UAND4W
LHc1lTFkx+e5sL+m2JOCXJrd9NpOVXp1xwjAiYbyZpexz6iyW7FPilB7UctwuHP1+o881NSXwS7U
Fz2sHzo62Af2pmG6IDrIv19voP/l1K1+tYGWvLkZp2Izp7xPUTN4iyrlC3zk4FEKzTK494vYfpIy
kML7FELdp3ypOdZvyaCZr5ofFZ+15CxV+M/JXtSmgX75ENbpdNcHWno/LgHifvqwMZOaqN3MG/ps
0HhLUupANGUjx3f/UpMB91KXtUuYS+lb5tXoaGtGu5Wk0TfDycA1dVeaFor4G9vq+k/YWCFdZI36
PoJQ+db02CKo8PWOC7/yDShYubMz3zyNWGY+lfb4CoSm+2aVP2a3cb9YittesjJCOsnWu2/NDJBC
daz8CREdtHTD/lfg2O03IFv6bo5xEbcb/1UDfIaGbTuA9yQWh+1+xhoWvvB/sqBF/i78kKdbDqjY
bL4rB6/e49dWojDnFK+ZYtmXJu0mNLf74lWHMf0J6/eNFCrA2F5BYHyByaveS5btN+wvuEN5lOSI
msRZ86ZkK8k6ds2nmV06SckZu0G9V9F602FEX4NpBpdQWKFxrdGKgRZd+6iw2fk9i+5xtwOLh6wn
0rL7yh+ci5T0re/tTW2waHe4ncw+PQ+CMdFbr1b9Fo5PdJGkE6k2MIWov0rSxogIH0jdv5PkrEw/
XP7zHyQ19dkT/XX+ZMTge/wxOIXRoDynWaveRz404tDHrmrIqyeAPntkJ/rn0ms/J3GrXgErDM+6
3vKpxKjKV4l7JxUkH13EQ6nU2YNkSWCichTZEBjqTsdwtcA9NrODZ6keQ0d7ys3npikObudWGBbW
e2TMy6s9OcU16iDLLWLB5VVRCZqucpGZVadd7PWIjttR8xhqDlbgk/WKQlj6TbUqb49uZnmSJBwd
IPV68VaaI5KURg+WYKmm9ZO/QdMPVE0+4q6stgDFq/QbKOrsCB3fOejsfXyzLeOau4r1YoaZc18m
FgCLpVo7qX9NoCXP/LVp9wzrNNyIiLlLMGupv2UFrwG/+5+8tYrELKX9q+p17fhPx+stAJjOjh/r
cW4eRqUCLl24SN+B6jL5J/orV/3P5jjYb40zog+U68VdFho2ysZVCiJumL/0lfssVUcjvasjw/ta
N7m6c+vYuk9LDwOWukYtBV3Yz9CRfiqIX+3jYusCG7pTSz4qd4x/dBoAMctwm0fP7IKLYjvJMUpD
9QVVlXojp3fmr2rpNT879o2AEZkxOoyTcWLNtkR1t7SePRvNcT53B2FLLd8kWV2gjItG1V1Jn3pn
l+Gu9/X4UiNO/rvgVkeKyzUXHgngZ2T8d+ocqPFOykNwj3dytthxybQr6ISVY55vSSnWPS0ZD3za
0a1moOnPlplYR9Ue4G6vp7Ac82oDL784oaXsU63QsaUanJMF3veM101zpxmmc7CTbHqa8HHZ9a3a
fOZrVIH+uM53xs7PaPMovxrv1R0ShqRjYR2eX+y2MH/CSUQs0qSfp/Xx0WaJA0klmPd1VdUPsd7W
J9Oohkvkthbuvn6JLUHnoI8FWJWOD2amXiKL5ff+tzgYPyeRqfylgLS8XSjLNaTiCuvPKR1+hIri
fNXsJkPtWJtfQhttcIYowSMUaveYLaLiquKn1z6NrSPLAemjCxUIjHNjsX5GR2b7c/iNDvg75EPl
Tz3ABxl0EiNsBuFJ4Jp/ZSgj613/GmDN0bSf+g7MMjrFzavXMifs+kp7BLfRAc/BYQnelbNjcc33
T7pu4EE1OoukgZriFqd12VVijlOzBYgEwn2XIOuCf80nzRm81zz1vmpTrNybvefxDJDvrcO0vkiy
M1Cey524O+txjzCVxrjs3JVA3YrG9T4HENI31RCq931V+p+jev6mW4H+IKl5QYA7uvUoVT3NuUaa
5T9JKuyDY5uW6Sez0P3P/sxeYmE1L6XhOJ/94+hnzreYv8pjO6rt0WmH4HuhH+uhtr+XILKwzKnq
0xAMxVds7ra9FbmfmEfeYfJQPNS+gnh+AHmj60Ntc8tbCqKCHWecdRcmy3hE7GjiI0J4zYiMv8Tu
0EJMLXSC7vNaoTFqY1fZnXUYsBR86JaAhjHtGryRd5KUAjZsi4dmxm0Ly+orYCeuHHQV6AYMRzes
3RUPxhLYSPFeXcW4z51q/sQqwNeujKbvU7QAPVr4HOhAIbmX6l/jeZi+j3VkbcclP1ry/7u+i+TS
Wt93fc4DPG3bBC6Cb/85/5r/b+f/7/pyXb0aYG575t7MrXg7MGF/LoepftYdUz/aSx5yGfWzFORM
fm95UgWhyOa5XPI+HMs/J3JWineMdf4TJbAWtqVXNeqBlpH9zlOxj/Zy87BWk8Ix9rxNXcM3CMpH
JWstCJNwvkatHoK9w7e+69Gx2WWjVjxKMJq8r6J/0zdaU+31MFHvggoiHp2UJFBoV+/aJZCkbSiQ
7m/prNr1TNfQevxPqeSvSTlC8tC2u+YRgLY163amNZ3S6c2j+1jyuH702H+gSOZ9S+Az0ajK/Oz5
cEn10fk02b33w0CAjtVCb3i0XBfD0QS9lSJVI3ZfYRNDPD43pXIwdG/+giLDcOw4qwievkHLOss1
wgw4X1+11j1O2N6D32lsdC3nxrziUeepfQY3YuE6YBgHvWnHi16HaHYvhjviqHMz17HCAnIuky8p
kKBHq3vvArKCid47ZzM1S8R1Wv85cxLlGYHobqefPGzEknlG08VAOwYRcsfcMASBFxOP9VGpsv7I
5A9ZfONXZbbfkRgZvkQxTvBJ1/aPUdNrJzVus7M/puZDGOh4Yijl/JaG6S9Ah9kvDg6xg78opok6
Fta/z/jJHI2xCx6qommeiyUwVIaHYYFc4lLB0BcqUgNkw2rLBy2FF49ksrofvKJ7kPpSDYOnPaaR
EwZoiNMkiyc7kHm8ZPvkOUCsA1+1Jn1CdAiDCAtjNKNTxwM+aPWDFXTJsYJac59kkCqM0ZzvHBdk
Mex4++pkQ3QukDK+emZknVn2KC7eNA+XrBrHs6JG5TUzCox9/D66SxofiafBce+ScsLrtWaRJOoS
/xC3rYoDg1ofXK8YIboiuowAVP/E/kS5T2One/ZRe0I3GOwgPQ5ooKrvX+YOqx/MncfXyEIeuTM3
fReyKBUU6ueGPehtOKrG2+i6aHmje/oF75l+U0XTeO/jQ4UEdZ7uqimMUMJCP47/Jggffjr/kTTu
3seP7Cu71w26NtHCtZ+jF7CkvyJbnf9QEuMPFn6hl1sBC+WBqx+ylj9nfzCP/XIGN8a/AxxYicXD
yITKnhDpBGLyRwEuUe/MHx5YA6aA2XBFG3V8qjFSX9T4Z0TX6nvPmjqkkPkCmBmVp6zREJJBvG98
iFFrYVA+nnJTiV59xXMeHA02rRjBh2YP5c7yh1OfDtNX02bupGnBq1vwpWhTXiAboI5fIwCA+6Ac
+pMcpcfJuTYG7ZI72rBjLbG4wAiKmaouyGDLw5DDbze3LHNCEFGqSOxdpr2USObHkrX6mIk+IRdY
zyN5VeXCQ2MDb5vhGPhglS1Wjq3SvXUYWF5GX82Qr+CRZOhts245wPRYkijaefupLfC5XJK6OUFa
Mq3iLEk/rbUN7MR4g8kDJDnbYVKwBHoe4vdUmlN5Hb2kwsGCmARrHYlJHk7j1G50IEpDDhrrfzhu
RjCqhKD+X+eW5LtLO/gInBkJbd7lrYfI9ceonC9Z+rWZwvCVPtffFLFjnXUfbkWfGy+q5/hHYwiV
7Zzzmh2viJ/sqjhJSg4yDe+l7TLv3rKUE9JF84PXNVAK27z90o9OtTEGJ/jRBsorhCLvT1PTDrlL
d4AO+DbQcj2iAqK8XRb/YjHjEXWQ+I8qqmP+dpr262J3v02srrxnnfuqIuJ+D1Ggus+1KjwgZzpv
ElOt7tcCKWWA9bueiSVP0TpbtXsDIoNz83IGOUQqrsneHp2NM9TsWf59kQ+nVsYEvpDuv6VgVBHM
XC6ynkCS6aCe2PyKLzt3UJy7bgwwIMI6FMcXpQ+hkOjOk4mS41NqL72vVoAwMEP3lgfTF0ul1D05
LBXcOyrGJbGK1P8tueTh1D3cR0sgeUAwtT2+aOyCLKVrgdSTvKpWs4M54AogydY28n2ELMyuiyeW
96v6jwjigleo9TctmKC/9eX05pRM2uup8V/yOe93QMX6Z72LUcN0xuzRNRBViRFxu5+sfjgVoGpR
cIzA7GNbdbZSD02QpRcfHDV6yFO1OmTMdZ9UtHZZMWD1OrVqhYX1IvvM3YVb1rzdL4mNAoo1m+Z3
PEW/+k1q/ywt/6KykBmghAOvKakThtKfi7K1ke9jkYENje7XOHl3fp4XP40m/qGYrFLTWwKgBzVk
WT1uWCZSCxaSntmcDZ/9emjQNGcCIaWjE5bXMIMKKKU5Fp53fj83GymN0zDD8xJNOSmdWjt9qBXz
e7KciR2P/DGtqxcpi02XNSeElhiTR49lqyoPMU5CxANrjh4lJoGaBd9mXa3Oa5bEcEMNdzE+Prej
1lLVyZxjzEbURvKcJkRu0m3gnSIOul3rrddRh+y+MQv74s86decYVyqYSC9j4pVsEflsnmipdvXc
Truq8KjgrEfaMZ2RipECCUYX1aCtstSpFWWqDusxmq/8LOcSZbu/T/OuiuXEcMjk5OvZemw6tr0z
lbvbeaXYT2Mu8a7mbCvKFjssc2fYHkSw5fTKUEMRhMH67kApuF1SbjDMVP/gmebbLc+QO1gvPnkJ
TdB3OvXchO3uH3/TWvv3ebU/swDdhts9LE9BYu9udrm52z1Jye2iXZk9xgi7QhU/Wq2rXoulmlTw
zZplHolKiQSTPH6Jmm6HdMPwh8eO0L3SDQdGG9ipjc19k0TVtsbAIoigmgVN/sMqmgkNPTCNvXq2
Q38+Ol73F7DcaZcirKhGP3s9wTrStPGj8NAH84buHKbtn3XmewfGTFcXCdOo0qOdZk+LlK3301aw
yI67jVLTkSM0ayKH73qsMTa4W7l18sY88wQJ77PZ9N6m57ND12N6rf0KcHH3WQtGTgbND0Xs5KFX
mzsnhn9ZgXpiQWefsrpVmPqPsBjuFHY9pwJLxAkJhnLZ8CsUNh0S+L4neMRMU73kGinac90mypMa
M+Ut8TN6qvyryVgEe7klaxh7aFJpcn/L0zBx2czFkJ3XowJW8nZZjeQSvqnKkxTAQfvRzjCuqraH
yjm/NNVLk5rD08BAqHVqtNBzpuTDDGQE8bKYGwk+KyUmKzjkYHtQdQ7KDu24GaGamh54Qyt96LUR
B7AlmFL/uR7g8WfF1QkGC9Q/QcFq8RaO2XjQC7TGJC9HgeE447LGgul/8rqZgQSSpvqxwkWvcC3/
MVsC5Ci80qmeWhu5prRFF2dkDPM0L0GUGuXJnZxpI0l6EOMpRo0CwlBzy1rzG9v8ElmtcZEsV6l0
dMnGGbvQpthLngSG7utsE6HZKFXeFaCYZ0zN7cKSbekF+7tTkZ/lwpLnh8PG9lpj1041O9bLTUph
lKj51bIRIFyyLJbVHxxH2Q1BGD8X5b6AEPzUalr0zJ75rzGq/POgGfcIkad3I2ZVTxK4M1r/yFpZ
hzUvnfocEzeU+RNViRUojb6B53V3SazEemKx37od20X2fi583I/CtsFFy2XS5qd4DM1W6R5vaRyS
qkNdpOYWnC/lYWnp12XwHDfu4+wxOujnir2iqjOfPC9RHq3oGiwJI4p/B6NVf+tYtbxMZrpMC+H7
4P4HMGOtNyaoHKUzXa+cyFELG++K6AnDu+6hLKbdrUXNZRSANW43qCI3j0WdBc8mi2TPely8lH4w
XqWaBAzJ9A22QOVJklJXQ2V9Z1Ugx+UoyYNRkUJJSO6Zw41bTw28pzQ3vCd0ueeLYXTfA79GJWTJ
152sx0kq3vixC/NfqqGAeWbnPryXGoz8ntRIM67RTPsrpqg9KYFnP0EWdZ5wEKv2WujiZTDOzpMU
aC3inmrJ5owkpQDBFPOhShkw4ryhoBwbtmwlG8a2j+h/k966W+uGrJ1iZtY4x1Sv4oM7gZhAzjJ8
LmFD7LBnSfaGgzLa1mkr/2B4Bsrh6Lc8I/UcPZttAzfUSFg/GFkPdY0UU6HFy0QCxi4zblm4eerz
yGijDLDDUzAL8RelPh/h4d+xJYm+3pe8xcsPbw0P/N1ireJjDn2RGHbNGfvXl3ZhCXULhFFiEgwC
lFwCJrUAJyUT6dru6OnseI8xgi/F9BregFcLzltl2F1/VfWZZZaWWexCfFgDxshQHSSdCeuhN7Mv
5kI86hYmTb3cAt5EMI9s4R9ZFcJuqEGyKIDu7kUCvWrHGYOjetHf+Duqp97PKNHRwGhyZB+luO9n
GKISjZGdQfI/idnmQDifTTtU9m5PzJ2wIEnQGYldmy1EeYq3YsRersuqzBHtE+wOYJhBXzD3ymQo
UOy6v6bO/NNHLSItquOI/dfO0l4CfB0vRdd/dXis1wg7sEOrmd/DyfT244KqTThN4V3pcbK9/N71
aUtM3gB7WOHeDHhWCi5pV7XTd3USmKcWo7aLbRTl2WaSkFRxvVHU7jiY9ueUX21ZIwx9SB0qb5gm
oNWMyV0E6ef/Y+s8liNlumj7RERgkgSmQDlVyXtNCLUM3ruEp78L/Tfiu4M7UUjdaqmLgsyT5+y9
tmaHWYeJeTOlVZvi2tnerL/PSqANuxYsCPvuZFz1kC3iVjLoshpIfHmhLv/PhcGizHWTXg9C0TEC
TSsj+v003NrE/hJlou0s+1LPnbrqEzn/74MlUnUVmduVK5eP0jDbKyy/7ZVXtUDH/z6tXG8ydn+f
/kWv/n329yF3oha1kwcNY9PO11scS2O1GHQoOv6/N1bjOdUpLQEBbB7R7WX+ffh7wf99OZYWZBmD
3Mxo8zCtm0bx73LUf57Tv0+HlYZXVTpL+N8783ef/vfl32eeMRNvhYGXxbuGE8gHa5P9/ffBHkVy
GIV9zjft/d998Pch3b6cGXHs17S//P1RE9mEO8Qu1chfrMH0l2ggtYn3d6rrh8LoO9JHrQoP2OYa
+9+nzmjOpxzIFyZ5runGh2gFMQZ/H/6+zFIoxEaq/XaUlPOZYMjBX3tnIhVFy9TZcevQIqZrqNXi
xyXRugn51KHutpxiTD060Pv59gr1ZDQbWJd6hNzYmsA5rPQLo/OdWU74RvPrsm4TH0YZg9K1SS4S
Lcx1HI0B8/ben5fypjTYIiqvtUMPyupZb4eAJaNhhE5nsWnHE7iB7Wi76ve4783jOpMgJF0yaZ3X
oRuqvWAIg4p9nMhi6eN9OhBEKSpfm0rmI8gEQzZcFo3sVpiGDBZj0XaRNhALM5l72P/g6dZnSxSn
qmno3xFJlPbivZ1bMguXYg9+Kd3ZGP3qYbwkcaf7bI44k5O6DnsMGcl4AfyKniRjpKvpjF7jjKYK
XqoAKFu6n9stI3qwUOHSomA4HayNOZNv7PZhA6Kid+k1Tuq3d7gw7uQRlcK/XyfvEi95FqQEbEVV
psM1JaI0NWhXTzrgWyuDjk9oZjv9ZhGObB0lVaBW2z1EsG60ZjgOZsJFgEOXCsmVFgle8X4W6GLm
F8/dWpcEQVKP9d8OW/e2thgG7BhHnqr8YGkLRmANvf84awcqijVg/vhB8Zzs3AX/fqPJHDYRMh13
pfYUeHNc8GjIN3nhceUtx9y9VyCQjkw89QtiWtIzXBIY9Io3usGli2d+jAEGu7Grk7U1CphTuJ4S
7XeIyJbp1PV2B5mZHK6LZP2x+cug6tkoWw7ZmhPd1Ob41ZbQkUwe0cCYJ8Kalpl5Y+KQmKNnIqQh
eqnzngRciU8MB3dY0E6wBKbwNdeLQA4bUgTWsq/M4TVivwihvPrkMpMPWjLCcfldsvVSmBDrFKDK
WSB62ddjq+3LuI/uF4jra+v+awpS9WI9/lwmbT+4HARnYwq3AnCSVnJGK7e3veRbg8Pq14psYkOt
b15Lw4IGpKH9OEQkwjWy0pNl0MnzMv0e4oIbWEsRRsn0tBjuniBc5CMJUixN6ExbOSFp+VfeGuN+
bdUYLknR7DX3JdGqyrezMtp1RUV/Zqr2ttTqy5rwA+eBzmBqGLexygbQlMtp1D85+SeBtzjTbuwe
+5yo1o68Lvr5O+k178YwgWcBkORahB4P0wuKXAvYUZYEpHiWPtWgEazwV32PwFR/WFTpZ05ytIWm
+xPILpmJF0BirUAkCearoD5q9bDKSF9xIYbqxng0rNjm75bX2Js+o7jtgDrV39n6tpo58LUi+UKc
W4a9+UyE4vOEXpKpC7TU+eyBTN1mG4Ma3ZBem1pGh5YZImAZmb+0b0CYyPdstm9qxdC+8C7C5NtK
Y762dKp/1vRsN5E6PDT9JVpHAmSr5UA8ryRdtkqOyz+Ss+lXP+XV+GGMBMrrw3InMir/cd1wvTWN
QKLRGfQJVugKyOSIZhiwYcw9EXT1CBAs+5y4SH7XEAqsWdqpURRZiTDaYDhw7fWwcGj4Eylwtpp9
V9rRPdmGw47RThao1nmWqgytamQh0MDQFsUbGfdFaHgMvPtuSP2+L1/Ri2JyHDhDqzwlLwn1puwI
Et5yYlFGq12vFS/A/O9Bp7l+/zpJCHRtmuO7n09uan7XWv5dpuZX31qEBXaQ+XXOUHS4D9U8Lnu3
ZFiQGmjZ3QIdUbLEbwZdUFUC+5uX+lHP2pt2a1RVyzaI/bF6h+iFmf9wglS2n4QP967bKU1udufm
dkoyP60l3ZJNqNvG6lQbbAolGiEJvA/WC6umjIPMOHVleusgxPCbor4p8/q3tJxT28rPPuXgpcRd
4hZlKPTiiFCFflA0kNcyR/jq3flqIM0sBlUdtijQd6OVQeSZpzyUGmn0pjYsvmZXKows7cuFbJRE
E0L01NoJQqXMwZGHRXVPxLwxhi7FgS7AwV7pZCbVc6X0vSDVe+8mEv0wmpXU5jbT6jdPr7OrKYgT
d2OIPUxWAm28eFnWoQjhzzwl3fpVK/lq1sv9JAOzlO1exup6Bc2ZS8hzPfmThpTXNRhrt+7hDNYm
EzXRn/IoQqYtD3OqhW5K1v37kjYfXlw8yWa8KImmUZ9fkqE49mhwcsU9kQ39HiQbaJrpkgAORNAG
GK0r7DBvOIFrXWh1PJ9Q5e3i2Pb1TBN3gRkHHxpoANkVsf2xDOqDbOrSdwrtuXcB2Qyp+d6X+dcM
Ts9q1Tv+sh9ku+hircM6padRlE8LNvKg0OuHZgRensJhmnIU1VyPR0GI2KFmDIDmz6J31K8HBpDA
1PpTPI73ZBqRIejSH58H56cXPWgKdlgytol6rwTIXwDKviZmIi/1CmxTcTGH6j4HzeMb62zvhOcd
lPRO72UPoA/a0KlW9gBvP0csvyCPSMjRJI39TChGfYNvGAmfAzbd5IlsIjo7dIUH+0svh0uuz28j
/ymOfq8pIgxIn8WL12lnVr5HxGWNP44Olz6+MUimr23zMGTzUdXRvj/2c7XvuSwsEpz8mR0qn9le
Sv0/gwJ2mpuULtVxIE9N7wkWU94lr2F9jlbOPKXazylP7+xGP0VBhHKOPq1S3asch4vpDXejWwTk
Odw3Q/xhl5wbsZAR3TAX7w6eevik9RQwmiHlQRD9uXJvMBEAG19RNnTGTEWjdq6lIzAeD4Jzxsnj
tFyXN0SPdtQBqU6visdlfJUDTeW1cJUPh+e2yFTvtw5EQF0gOLLK+KmWxU8zqM4vh2IOW28kMRLT
YZfop0n3HhyLInJJIGdX8XS2eqrsZow+xoHnbh3NvQTm7fTTtUX3DnJKHoK4k1rBNLSNQIminQK5
+wqDEKFTTAvNonfYTRYX2eEyEnmysqAbZTiajofh33X9KZvLsHzsSxhRU67pe9OC2dB36QMB8EME
254Njkry3vvW1TheDEBknMbsoxsNT5pYwG5644cYII0vWoruZfzoem8fTyBF+5SMYi/3woIWQceA
o0AYH1a6xsNDEdaKLGhjOgKjrpd0rPNjuU7uiZDJVycF3sMOPk7NtzFQGy8zj2cNXydLL0KrSZib
YShm3C5t+mCw/IS4k1A1kd+zpu0lTutfQkYTXxgjYyXrOepdgkqqfwbkOnftcEkYJIJFqUs+Z3U9
xu1ZUizGQ3UzeQwNyRcBdXWNgeiFWvvFZWgR2PGWFWGqr8XmBJC7k7pxPbYauYS5O24Jg+zmkgCp
rIej2r7mZsvTMQeyW/VbeyoVxXiR+8KlBpMFuo04/Z3oZw9nu94IWbaC96bmZ7ued4ZpKworQjNS
B7aDHO+0WTWnVMvvrJiCnEzayrSrg0Vnqm3XmYI2mQ6YtK1eliENoWeZxP/gW8FOzdHsJUbLE8BN
o/3S9PtM6/wUSUuRDDwwrbwpGzBmIO6FX6C2Pa523IU9RExvzoJsta+70UObOv7Y2hVRy5eUYNaK
JjTAR7R3ebPDyniXTULs9ap9B7JwNVYrxOd6QzR/tILgauUZmPXr5LkRDpUQGiiXJoHf6jF1Z52C
mUSCXrkHREs20ZDOHGQSc49ccIXYn9kIAnKaFzLbpbkX1vJk6vLSZjyBCVc4F4RKMJX8sZ1oCosB
4nC5Swx5SKX6WNUVypnnAkWqTy5IuysNrhNR4jc4MZCNrJzXJV6lYdla8ParBplv07YF0EPezP6s
GXtJ4JHv2dqjqMV+AnC7LVK1DwcVK9SCgPqw0eVI/8hZ2DTrDDrwfUqsf6bUln1kTsCSsZBCNOR4
WhTg7agIbY+7v9bwDlCYEJuY4F+hxh/SBEZSbv1acqh8qWj321CTWDdpIdrgBU39PnV1E6qcE+ak
nPqax13i2OYnDZcfMpSb85QztTYZ3C9EFeWm8QCwrwyRymCgtIxQz2t7+we7lB5xaJoM9t38IGy4
tIZSR8eYXOqArAlAzfXQU4a3zGjBUQ9nLeVuqzvh90XznBUVdiR5BRgzXGvq53nwSPWlSeHLIjnM
JI5D7VxvJBL2RnwvhvfVlGsWImRruE3He6ea351+/oIkelyXJZCm8VGr1IaWPIPoxXwRqc6GTzJX
AXMQvRGPU+7cj72LLSMrryd3ZIDS6gyyvffMHki0L62naHgYhQ6qG4YoCWIk7uhOFKqkui5scRGG
5NGNB/KcmGN0unPbcOqY6moOk1S/I3Dk2ZxIxfTGah8ny0MS2RNaQOeegQoBLlkEs3l9c70HV2qI
RMyNxVcOKhiGjAKbAhN8XRxmZh0uUGyJOfenbmTekBy0prquimeweR7DzujIPRl0TWLtVGZwEpsM
vtVMq51mSitwr/oYYCdNP7QLZIN7I5qTytnNrf6mFQWjltE8RArmnooIwyvAoLXOGMTT8JW0SO9t
60R90VcFBcbs+DZVJaev+VbPT1TSNtThgpSq1AuMepL8GvIQCk8LIrS5VWsZgetm34uTvCXMKZdl
LANtgg2YeeZycpbXWqTFLjIPhWAgXeFDxYMa7yQ5MLUY3/Iq3jrUnPyjjHfNk13AhsCspDPotJJX
px0yTKSLzJ+VYve2SfXeNzMlxyQHxoQ94+GEkGjP8WAofzcRGRl50twMcbK3CBLZe4s6N7n5r9Aw
7CYZ5PeNN9QOXyiSnhmI13sNjYrf8sTvPM3hbOjxKM1zf1Mtew8K8LLQbkfP1YZRHkNnq7EFtjgR
CqZaWY/3r4johaTpdx0VF93RgJpnDclCkc3oKe2PCYANH9GS43e1+T1bYKeKZ0M61SGujQ/H0I7O
quifeKh5rOa7rkGdwuv+hjfzSUU971szuVlBDkP2zfOANFgoBOttlxDheqfYTXkUMRxWn0hikH5P
v+Rb3kQeEcspa5RB0Hk5OS+eoc5LB4wEzhxZ8lZ3O3Xis+LNAolyn+aeedC2yOWkWS6FrUN9T6tx
n6ac03Rq/6aZX3hGkYEgqt+WQ7nr4uXAv2MKPsaAb5MTsULPuWFqIQlYhxeMpJE/txHqoW9Pvbau
9Upv+8kpR6pNhKn2iuKM6GqsE+ci9zimskRFFgUvzyYiW3q9bYe85l2X5kdroKUq0UzQsH2ouXh+
NVv3WpHTMhTW28Tc0ojnKST9Z+OpePElscVTvMqjUVCgi5hQPlYnKgBIe5xhXRN2aztaCI0hCdOw
uvOS+L75YeGNmPzMOCtVMt0XgpOa7PDTZDOxKEJ/SzqCGhazJg9qfgJAWuzRcN1lznRhrIDRTytu
RBEPIYfAy7yRWxfr0fiMK/fTGfuXXufGzO0Xsi8eTVmFIiankAhgKOAEyS5XfcfTgq0Lhfixt/S3
cbD/ac5EXxmlW2+RXZfpNGMy9n9nTS0cE9OpHW/yFg44CwAyuA3ebLxH2+HV1eLLCqkQpPYlN+VK
467/alq1bx3tpSCS2HcSaw7mmsJbt1EzRNwtVDFjVXtYxYXu26K4qqPhXyWwUCTjCpQS+VM3PjqF
OFul7ANTG6mpKuT3OoBqlWlaKLZ83tEzdljBiaLP6q+kTI6AK666NNnruf2duB19qo4pIEmqRCmm
B3NpbnJJoGjXFqdmIjJ11JsdqvDP3OiRi5okdNvpLssZPGcD+reoAhxs7/gvnMfk1kkrRMLzpdIM
+E7SSHxMj9FsPUQDFooo+l0r7ckkSkjJOnnS8g+YiZW9moEW66ixZvNmgT0WWoPx5YzDyfTSx3pm
so4D8HuItoudFB+LMb3mFb5q0hagX9W85nS+WfL5us6Q50XxJyXEJ8Gqie/U095ulo+x2Xx5Ohu5
VnooAtca9riJ2o7afOtUqgNTvCS0FlqzemoSAG/STUg+PJtEiryvLmVBnFJtP5TuLJiga+9rPF/0
FoS0V12bLOHCcQ9DXbtBOQO5q4ZdOqdvadGJ4Le1my/bKv5FTYPW0qzvS2iNg1OyuMiOtCV7AI93
Xqt5F5Efj8oJr7bRnPEZPZrahDgd5y8ui+MygyVMyAbNMp2m3lhN3I1ozldhhTozVRhcMV6Qag70
YFhVRlJimu/X2DnjoPyUov0o1vV2gvPFWE1e84S8yhxamzaGXlWjwXTjg9llgTOPCI410qKy9Qbz
0hXU2vXQ2tbOBm/A/mOQR1kErsnTNa36dCTTAYo+MnDljkDWeVGN5T0oh+aNQz/Ft6jouIura6t4
GUUeEqB61yXDWzIxAt9uwXUhYgphib6PJTcK/ombtYgOdMTfIme4oXN7GwHK55SAD61ojR0pROdC
lI9DYr6XSgoOegllLX4q14PyJAY2xip9/JMKxDpNGZrHzZHT2COh2m/NkH1x+n3CBTqcwOaTqbxG
Ib6XN7u5dE30TnmAHiOhRIlo1F80BjmdQdjKuNj5zi3NIyoj2nrZYlEytDH5kNqldhrthrPmqyrp
7a6jsycvuwprW86c6ZW3L1dQNKso8mPVXVe1xoCAH7Bzc+2Lc6+/4IUQaeQe1arhmyxBVhKSFSs3
vprSmUMj5ARm+1rQZDaxxYt9WPrSuNIKJlgtTgQmEQ4HNTfRsWcYh2Xx2hP2uNTvFjKYlGGVD9rS
A4138v7w9+X//gwMfcZz2RdR6GDhAMTfmOxVA2HjTlmTZbClP6k3V6TAuAmwkI5agtZbTrWDJR2T
04ekj2wI9KeONWpHXs9+NShURxHR6QNiz9HmZS26/jBRoXcze9jU0YBMh0fyhT/HodicXew+qzaf
hDF5Byf6dcjsDJbC+ERHxl7TI3fLdBGTc1y8ayNA1dqitJez8RNVLg8NFXYZRf+sTIwBLSI3BBsg
PAuIs17xmiTLkttepfNWsiXaOXHQ8EXOV+KZX1OPfHthEY7G6ASJGUA6HavBM1+9HOi3vW8W7brd
fl26TWAsiXxqhnzvuS/w88AeViRLrFUwLdll1eVD2dw2mZj8rJgfq5jpc+G6p64RtDSd29zETe64
352ygfjH7d1iF/fZNjrwtJK2oerOQo/noO8sngiPFHhcZVfkY1RhG7eKGf4QUlzPPNbWqZoEgTo2
p7ejFScC2ATKDl1CJDCcBiZqbjkQGuNul9nNbZdNb6rcghZVNh0iq/yd07W/HiBtxLS3dZuTshV7
bLCLxXzAsnZeor+li3Ptxb9mbzGT7chDczlwNqlbsTxmj+X8ElkpdCGXM1oSW7GPxdpXAywHVavA
9TLOzo49+8xUD1mqG6+5x2oNO5bTLS0WVZIPZaRnMdJ9kZO44Yz9JPXytS/dYqd1IkVoEb/BGMHC
7poH3Ex6gNCDZXATHTrEDtE5pEk1BlvbczeZmNVN3mNzm7auGsGQdp4fCDLlX5lni1nYXnfl54qT
v5xpVUYTwxUQKljcmbjPg+IMp5G75FaFG+RSGjiapiejAAioWyBfprpBVkXDym6+86yF/VLNx2Kh
z2wUtncyxWkoh9FfYgZT/UrzyXHyz5EmH7tNrfkVooe+qJNTnE1bAW2+21hcfLqVMbgT1d3pZclg
xbT/1dvoKfpo6bAERq5Ruw6Xnp4lMtnuKsYaOFKM3EeSu7KqaXaOOr6T6WbCXxegUWl2XmVDSV8Y
e8gtsWZs6fil6zgzL+OGgYyQH7oESgXlna+6fLxvyUwPe+KNNiD/mb78dWy3QTHSt1EQNYyZtia1
VHPKphbiBztC0oooaMdUvx5mfV9SU/qLg3M6XUksF/qt1wjrIPSx3UOIPK1t5vgyr3aJSWDLGrM5
xLHozzP99txF4J7l6kVWiEz14ZmpGe9/tSL9oSMbpX12VdS01Tm3wqnNJNEr0x4WAxSJtkovg8P8
tO1o2jeW0jDFwoMsvHK3Dhab8dy/gejZVfZWf9ZY49bpZOespEVav1RytY6OWaNmFvVyJfptJtQh
pyF+Aw2fk3fUtQV54ng3diLhttBmgQG7pxHIg8YxS9ovZdGVgWNUUQBypULLieu1yQIi2yoAUNsj
eVsofkW+8AhbRWcHQogtT6G92CJ7HSTXNjIGeczSHAETjz02n5dO8opbm1+Jn4hOTCxZ1hjJSHd6
tT0bYXFeXkB9qnNc3+u0ULijKj/iXdkleQ/uu+847vG7jWbZEzQyMXWmynKY9eyk29RBFk9HwcGd
eOGSiNVRVAeGxRaMmL03XdcJ4S14ZT91KYaH0ox2U7a8WjOuy8mZnvsIrycyoO5QEUTDEj3cqnTl
m7RfQUoQbZ34X2PJMXTc8Spmhkrj0DMBo8QLbXPZfMNv5hIt2d2kjxrh0y4OmMkldqPCmNA26GlN
OnQmYSMjCZsVd7IdgVvjQcL131yLZWC5UZV5AlRSr5QVNvecaIxvFdufuvk7qfUb9AzhFoDC7fZu
7aUOGSeiDx19At/iXwtT7vUCBwUjQ+g1PSYT+h7aPN3MzJglKT5ZMu36RHv3OuHuRqMjcC3N62sm
f86uWF3S8QQzHcZegW5Q6XDOwdxLxcq59gDYRwQwMfKQbfuUWdFyJSOd2QZHH1EhyXHiWu01WPDo
kB8HrdD3nXsH44LCUF9eJmUc116nK6y652FiIiLnITDjqg/U7BkUisXK/z6+TvrhvZCMyKxfc0rv
XE77HILZFadJITXiODAqBtCJp1GzHzt847cxeSRaTZg14U7h3GvfXT29WzG5XkV0nY9oK8X4Pbs0
9JuMFjzqyqeBpgB5bx7c30rS/LCep4jjYQa9YYdB51Pb3GuJs5yVQ3RBmWX3mmig59sLt9za1H6N
FCU0Js58zsbE75vqR7fmf8OkU7HI+Wiw9hw26PZcF//QbpBeCf2UeS8nY9PpHnhFGXdVktF+sYtD
AgIXsWGYa9mx1Al07iLrru297KruubetNoy5yP7SeMgDGYIbrWfvkmGebxp3Z6GeDV0lSNsYP5el
vmWHzaiCLV802Oe6ukIH0uyXbDPsDpw7CG1DIL823xkmK44K2aOpe1GQtLRek9pO+YzGSRHX420l
ceZqX/Ta5w8tPjJ91UE7iZupZ8y2qurLcTY2i+Bo1PUI6ybeFUNfD7G39rfp9sGm+1aipL36+yNZ
tEQZ0Xlocsmr7bcImkgdS+SPaHJN1lKC1V3Ng+LfTUvYtKzDUWM8ZWOacR/orz14idAwTSeIraMr
pR2K1XuN00TgcqOnXfflvOsiDjLljA8i8ztVt6dW9U+T06wHM7PS3dQVNwrJGLNjpnNWV7QHHh6C
jd0xhyOsmNUyiaOEY43FpQ+mgu7wzur68WZq3Iei4oJWa+GXjdHdDN7QkOG9d9n03QYmy8B4A+rY
bRctNPlpMw6J+jePBhRxh7F8NhovlkRZ2PQfTQvJBUcXpVC58zrntmQiFjar6AOK1l2EdXBixAoz
ZwvamH+ybgkjOQ3EF17l3aj2gL9RLkY33hpfx5KzCseyfW42STBrOf0YY74yyB+gyFE/LLnAoxz3
zrC6+3bMacPI+KVYmH8K9qUYgnSnLb+K/OAssoyb1LamcKjKeK8VJCO0hvvr2Gg0y+FFDVPkCzDI
gbPogdMvrM/W+i2Ue+wsYrKzX0dyg65l8dUqvLW6M1D7aYQYVUt8nq3mucsRUwzcXGb/hI/j7HUo
fOIo2UVpB8VjNH3HE1+b44RCHDpJ75lWEJnOxUR5XTB/2U2xPHlIfq4wKj4bW8x43GhM22sugCO+
+wKzJT6imubrXkUuUJusePIkc2rTIaMIFsiVrJfbyWJ6YIvoPblDgcKqEkTzuhtNpPtTd72MeXFA
lnFapuiWuBCsL/QickMh1XH4mfGyvJaV/dOt6lqI8ZYqFWxxcs4jvoO7U0MQ1O9zMXJ3b9UZc5Rb
mSWCcrYv6ZxYx9YeToYiB71Uj9qyGtcjWiATHfC+To9lR4k7eNaPmVujX8n+VauHlT5XzmbAdTNx
ZraInjo3OQ/M0ui5fZpiGC4GYbFZ4i57bRi8sF/rwBMJd0t6X0BmCGLW+ro7gFU6oZlkK891E39/
81FI4sQiZZE4rf3E9viZi/zf0CUrd795mFveF5ESXkje+l6u/Uds0YTMss1OnzFBs8h4Mms3DgSI
MjoMTGxtLvPUTXuET6ywV9mQPfP+Pzj/uqbzwph+AW1amv69p/vazLHKjn9Urx560/lpiuHVXfpH
phBRYGYanHyH4CwPolQbcRwQxqbeYY6qkRosBZJsIg9cfyzXliO/ztTZiawzoLR/RjS7QVuhE9um
WdWAPZ+TWhESu3OalAT+cLVYy8HhCari+lCycEdSe7PG9Be4WUXnuVWHWkfWhv096X4qp38lZ4pu
dFXftmJvROycrOnQlb1jKSbox9U/M3fRpqvd6KZI6nTRkMuA77TZ4me0BYFdZHw75g8DTXeXrN61
QpIWVgZoBKTXaauj6fWSK2Wvhp+lyXVTa6RWWuVF4lbLq7Y8DIut75DN2VQXczBW8mDMKoY21rRE
sLQPJj8YwhqPfy6uOg6lMY5O0h0TjNdeO7DCH5Ym+0nqdoNODSer0njdpHIKSReH8pZD2JaBtswv
xpp4ZzobgerJHnft1Ngpp3pKmu7OGgmCAFPNfyMN5xKtq0u3HL+3fS1zjkIt4/IgXXSCq6z8AlPv
Hvk30D/VMLFSDDEU4U4opw7toDW7ubkdVt04V+W0nystDtucoqzpj3VlULfSE06rlHdPVTs3Wa/T
kgUoStpqpzfDVewS3B7rxC6gODI8rd95hYZdeXorVLfrpp4SYIjvNIOif67q75iBXpsRRunFWhpq
i/kph/ZW6MOx9IplNxjUu8WQS/pBFmahAiJLNN8NsfWvEefYYtUkJ9BhHPbroXGohY3NffJ+yEj5
pPklWveFCcpBEQOHp+VscShNYsoIFZu3GFZuk1m/TecRtYdxauKi3Bu0B2Qp75TpbVIeytGmJUhx
QevadOZrr9InFJaUo3Co7GHCqFHJm2q1HiMrexCsKXvXGQ95tx68xriK2MkxiwZjzYCMaMpdltGN
JLEzSzvfbJUVIqPkKzem2GnQxfQlXXO83GmdHJbJ2DvDQFVCs9Ejs8BvtOIiVPcdZdN33jOryFbf
aB+Kdhx5aLD8RfWbmcjvVNk/41TD6zdDSy+aA/B75mULYIWWU7tM/tGSZWDfVB3NM+3WqtenxHZe
MkcdddM6tQmlqjaYF/A72D0EGp2RDdHu3dG//BpC27V6w4YBGmLyxN5u2WH1+V9XgQ3M/wlLkMOW
n2jq3kuHTlwx1K9r5IXdsopDMhjPHjmsbeu9J+OmiE+TizYjpEBoRwpEqS52Se5pbdLgLt1nHYrb
GNW3AI8mlFfTYzvRixlizLC1I68xjhFoFzUPJUYG31uXSzV6YbrapCjxLUxMLhacFMas7t52uwfL
Lj+7nqwyTXdg7SNI06cnT9BetjxsBbb7OA8GBZsdsuQygYaRgAxXPOcEdGI3AS9mW91npY+hhkq1
JTVUpeatNBwyQ+EGZvTcxyY6blsec4HXtcptXyQV3nSsPlFr37dWf2N3yg2YNXLsJrTO11rrrhhl
v6vQ9Mwuykc1nM2RaXDMOKXTviA5EPVIb9WfOwiS6FJNh7d2Zl5eFAbnUudEC561MTUa9rX1MBrj
S6nTAoOKtDnSDxrG7t6TFCUUijNulW0MCE8qBTuhxwvNAarfqP9oXWM/duIyOg48lIZkyJw1G6CF
U9PQHIfruRHDtVGn4zUNiJWx3qwdkY/Mfq816lT2onnIhJY/cKzePv/7g7rH/winiG1TRrAgoyQ2
gs7W+8P//Wu+UVPTjljD9vbvj5ADMIewxft/PySb44x13P0/nJ1ZV9zKtqX/yh5+Lp0rKRRqatxz
H8iWJiETMNh+0cDNVt/3+vX1SXgbSCioU8NGIyMUUqgJRbPWnHP1KzlW+TV2mOIauNhNriLeMWcJ
wrteFo66fSwwlYoJYLrmav3l04kwpMPS73TldC4H2Lo/9AXh66ezzhu4JVsfQiVua65szqvMql6A
sJPIuPyTFwf2QkPU52ougXbXANolxKAto+7K6NvfG9Z2B9tIu7OjfIO5AVI6HQ6tf8prhYmKhXGB
n1S/fMqOCa126YEwmk8658fZQOgpX+5Zi6xzvXD3ITE9bwsX4FSWd/XZnDSdLJpiwI2roA+bW6f0
4nO9wJaYel3DyFHbB2IgLGLoN/Uitfpdp9L5zocOpVMtPMB6p3MyjJ1wA7HBWD6e2HO7C2IVYjSb
qi1jVOci7bHoXJXt5Pd4XYzdXFMXELJxdG0PgwTFu6ZItiynlcWcDGCe7jpH/5wUCtehqlei0Kqb
+TwaR2LKKIuL+UQyBdRXpI67nvfWoVwMYHph1cTZYd7IuCjXUcmnhVSW7y8aM0ProkuqxbwbRHN2
oMJgWxKDmV58KpMEow/qCqfW03miauhZD6QbjBT6uq5FcIWJ3V9nXR/vccFPyIE8PyBRZy0zL2iv
IyQ1lxWqCjdDWZgLF/bNLXOvcuF1ZnxXY33ju5PdvT+iZ2fF0vqS9jI9iZUm+2aU+S+CykKXLNN7
uw2TH32eQhsMxc90BMge29nfdc+MIsGngocjW7RqTscxqnu3Z0ZzUl5grQKSm6BCY5gh8ANCEzPd
aSk9ZhsfX8gvHBHnoh6Ln3FpHSwQ/t+DLvxqp375oLImYPZWOV91fLcnURgP6yD3CI3iaMWBYPLo
asYWXdAUcHnO86IcSuWoMPlpi+Iw79A8zaKTcPPVnJx3lAHGodCLFaY7nOqxXO71KxOI2XJO1tMJ
Mku3V21vo6j3pw5iPWfAp/Gjya7I/MVYWupaERoqxFOZ+fwOPsFNX8j28VLnHWnlNpu0wqc1F5nP
3ysqOP/Wx9+fFeDZYKRvxzYiXCQu0CuiBSXbppAhIUFzf8dnpqxqpQ9vEDEIFqUm629JrFzqMu88
fMSH0Xb9v4tEPgDwdu47U7cJgVxDm+2sGKuKU5wraSbOLb2z1yxeW77/RMcvLtovndt+kRlSLr5c
wR7gBY3ReEit3Pzam3q28LxuvHa0IFs7ZoLcTlK1Z6D77Q1Rm90rwppWS1FE6h2IwhDBJH9fqNF1
Our6pcgThBaE2eGawBfYRH5xScPBUeRl0WXE0mkj0FrYRZERb5oClZQ4xcGVRN2wi6SoNyIFVZAa
OP8bQ0t2WjPoG5RtvJ3m6OaGD8W6iCKIABkdLl/ZWQroZJND7d8KGfoHZiNM6TTL/OHFZ+hKmD9r
1uEnVe0N13PRQI4KVpl/ivZtdVRUQHO+VonxvWlrSe/bRDegp8ILYp9tOhdtU9SWMWfMeRg8N22R
d/6qI1zoMi9VvH5ud0j0isjKoTuu9GDsDvOG8LLWQiAnsZ6T2lROa2HieiKXm5yujcDdIbZsVH28
Uz0o+sfj/BCjsq275RlO8J8j0fwQqsLSD9Z/X+cOsjfwlFgN2tuMKCpgLDvIwPASDgJV4SWgnX41
53WZ7R6Y3YPRR3ETnxDl5jyrE8tuQJ5pTnW+m1wiUbadU/OJ4Kc525DoecCZOce8kYZ0CdzMN/SU
B56zxJVr6qfNn3L4P5Y60nZXc1bu2CmSbuU2Kwmh3sdxvVT1DnQFBpR6rYQG745wkP4KNiJ8TGWM
sGXp1ZXFsAAQYMrENhktHtNVUSLAhx33seScRDgfU9O0eTrFvCOTXn1l4lJHc9pGBqarrjR3ULez
4T5VYi6Chvl/yfSkqW4VDRP/fOBccN7MO+Ch4g6eDh7HHPh45Jin3rQALfxSXLbYf668pADWgmrg
N6yGFU4eme31HKEKOcLHyRocjsJKf6V65hwCD+KNU2BPn/MTy7lB7kO9cabpblFAi1H8hvJpdp7l
qELJgWjT7pAWqzm/8VkRdU1+jxfHQpyoJ7xqiOsykYSc1fxOOa8sWtPJ/LMeiFya9i1S5lI5n7PK
MGLvnH78Oec+7W8diGtxovx9lD8nj/KkbmunSRGtOhsbKnGvhnNfH35vVLU6BA33OhrgxRPfkl+0
EPKBmkf5N5x2P6WRmw+Kld7VmlafGqYwNrYW+isnEah+oAF/Z2Qa7jMYHqlu0596GrpMZRzcE/GS
oMZ0mKAylFUlhnMblS13CMUSVDj9X9pfDkWR/BpyRD2bSv/iyUoFQZrZrNg75ay73+pai6yoiuv+
RO2Et3WTlKV1DbXL1pOH3NG+Ep9cuUYwOztPdWQGA2sEkNA36yLJ4/tWxYk2KLG2VqBwfTPdBSdI
Vs19W3r5mVaU8VqFIHaaNV5yZw/DKcbI9EHrRAbryXXPE78Nr13D+3uubtRt3mDRZ1dWlrSXroeX
oZ8OmK4DBCU+rRBsYGp6xgY5ye8hkqS7eSPSvtkVRgO8VtpIHCis0gsAkjuhB0Z/MpeByzn9BKYN
B844/538c4q5eJLn90kSZ9unU8cCWLChtPWqKaAG9P14im6Lczmn0ggCmtUiez8nwxIUC/DU086u
Li0cgvVphQUEdJgaLLJCKe+HFr9qmBrFV2vEbx30cfWQxck9MI/uByGadw3z0V9Va0LJSj0i2Gfj
SWZDEzhRWMhP5mjHg9+S9CBkbM+Y6PYJPPEanvIkLpdZBQpzupafBISW3szJpx1RrCTEQQZn2WLu
vgrulJYw4gJB6gvb9AtnXeVAfLverE590ZzNqXkzF5FTuTlZTOwio/Owl9XWIehV5TS14XUlsNRZ
pbeIKOiQr5bBtHsuUyquuohjbKKllJRhWP3Bkl45ezxE1+JFqXvy6rEw7+lSI7KELKV1gDDESf7U
8Xh85yYlLYs6KiAF531ed+tFDQ772ouS9NqdlhyBWoLV+ZNnV029jDCBAd1BEg7mir4vVdu+KPSw
vIDLcs+aWN6q0KrQGzP3eWUhKRuCJ7doiBfzTomq/RIcSL5Vc3CCdSvyTWqBd41r4X0O3Mxa5S3i
CHrYw6OC3knwnBaqW5+Yt2MMysbJPOXXGv+a+yttmZKKspa3CedaAZCNLnop/GUexhCIQArcYM1c
9ZxrL6SQN2PpYji1dFaYkOxYmyPqLow6PJn3WgJP51Bb7gXueQRGgyC+zCuzvLRArOFCL4PvhZWc
lWko70qRW3AqPORAxiS4zxUMCFMB6+WR+FIrjOq2/x28yOORJj3WIh8qfY9vCYu7VcS3XQxDCQHP
4BC6LrpRWp3hIomtTTeY+nnIGAEcJmnwaIfZBf1bvRkS1bo0eD4rK4rEIYsJfxeoinXbT5JF6PGe
FIVhb6rGHYeTZIrB0FiDtsPVGWO4RHVrykpB8O/yafNYri6NjNgWyu8j5j31MBAhuTNcQhBCbsfH
vQKR2FybovFvchPNigCht9WcnDcUMCyzuWZmP7GAEB56KjDnUUAzMAdiAelOXacxiEzbeudmGpe7
zu+SVZTE9Z0ehD/mV62JvwPZ+T9D2irG9IFAF9MxNlJF58Z0TGxhUyhDo7obxeQ+6NxfRvp4TOrE
2oluJ7+PKUxwKVGcnkOpcs61enDOcXni3+p0HBJFmHrriLGhJBo2u9J51/FPJsFiqTTBOu6LpCFI
gQGPj6i6JxV3j8ozcdQHDxGGE6nabNMp42lTxwEBgEG93o4QaVdNT8T1KujFRZbq0SqQoXIPSf6q
oxX+lEG7N6pO3MNbSHGLV6+KuklzNU9dDb/f507wu+jRWY1RJcZ6VkSYER/0MhWfVbfMb732WSJo
H7TW1B/3aM6zPcfH5E7ebarSBYQyFi2RxSu1Z4yF8Y9DVDVW889IQxAgmDa5E6IwaV+p6Hadl9G0
Xpt/pmjQKsRUfZk7p1GGL89GgcnaGZSzVHrnUEaMTYyr+AyvvHI250N8x3g6Z2pJb6OLPJXG6eek
J3OpxtQauZ0LVHPu/HPeFLbEV2Y14UmOcsbv8vOeQfO+NU7pnw/083uPT2Mb9xjmtKRI926qpfv5
F7PQuxpn6tlTfu962tYWOO7nQ1+WBW36u2yNdu8JGgcNssO2t5s3EqFP2lFirKwiQbukbuB+zz+f
ylQD7o7jMvNuU5WItbQElgmAGXq3CuLv52laq9inp5+6AuJr/jVvKo+xC3iSf/KU1+r2UOye0pE5
RuswQcdsPhiKI0pNR+fBXImTpqpMuisbH9mzczBxshbp0Kvga3K4Wsj1tU6wR8gg3Xuqn+6LeLDg
iLti6Qx68nzHtm4R8HvKzYWwlnhaxXI+cN4grZzuq205lZwzqg58mMmUYwNPIyHSzP2Iu3FHMITi
ZE5CZco2lUBpaU7qBpRRBa7mxZwMzGDJAKnf5o6u76PEuJ2zuwDt1toghlw4pMN9peHqZQlhnc57
FaleEUlzPBAo27ip0vHx1E5sNOdd2OToKXEQHo9hha4Q69HpsrQYNcFMKuKyI67Sve4SmeT11RrT
1TIN89d4kvr7p6udTxlxtUmFQHMBS38zK6EnDBfrOvPARU9i6Y/q6JOe+lOyqHyYaA4QmnnvvGPs
Y3r2OR2r6ddYi9PtnBqS4pyuEopPrK2ckLkutMAg2KPt1i8r7NmrvrIGoEx+snARKrjMmAoROsmV
uB9K5LPm0o8HWsIHO13YU1yPYC+VKtiDN/NYWnSHiPgXFwjInzdKb9+rOtUPTg/ryHH2RRt9rqbs
1IFnU0a40+smsu/7WoQLDPHBxby3NkNiYgzRnaeBnq4NQuz0nWLfl5DG1mkZ9uv5KF3vMEc2YXjp
KLFzN4YXc5W20qoXKL3iAZyqcsMQR26ZKps5OUTD15G4s2hYVflt5bmruUqnxjemjUS+btpYvzNg
jUWBvatjgcdDVSEXE8hqR6Rsa9cVEt9LqJkuuFDjZhhiA7mhP7t7BQzD0yHjOA50okjsS4ZWIWGd
+O2N5zftDYGWMB3GgENdjySSNwSQ6YaHpxJa437uQhHv5vJEPak2ooVoOSfL6YSTF3c613xMVyZy
gaaIs3GE3NTNUF71KXx7JgBA7UuFr1VFJLMRpvfTPzR+m/0khlMCTtCbYg0YsG3H2obo34WfpVl9
d4SS/oxcHfiLWXwRuixWNcqEF1gjzV0+agUxkBzrW6gUy7loYePn0zvVvh5jYsMNasBIIsvuesyd
9mSuz4SkGLdm8eDmQBWVomcypkTyvIJUucoC074HOLCbi9ah/rW1VTiIuqlxUVh05nvI3K5YWKyj
/rmHiDXU4z1kCXOq+R5KWEOfg7T4Dny3XbtFZKxjNRq3gAOSpY6wx+c52ZZRutR9Vf9s1NXvvaPj
iWdJNdKLLU6jZA3bGT+JUMI7lTjpS3VQy0vA8N1poUXVFtlkdESVIF5a6OZ9GYb2Hgi08bddnVex
Mv6qC7oJRMhDCOUcPTpueVlhz8waBBc6kT50SeFv0MtKkL+Lu/wCyxwho6ZfR8kGkWfCDBv1gnUA
pYuiG2BHEAbarRPzMtbEyu2V4AK3kb2Isbuu5vzC1sECQXROL4TMVlndETLCazhCOAGBX5zefjxB
dyosg6ha2hRez7LUC8MACzqlitADxZOVw+POtvS1VVm2KBJMO+Yi816n1bNzHAio6Ic4qFACW8el
J3cG9s2dOW3mpB935vlIcMk5NefPJbQE/xFOHwtl6jSE+j4d22XEOPJlsvaJerOYBdhhun7OEfq/
CTwAk5UGzmIWQrfG6rPp2NEN7nT/MT+PrUWj6dU31DZgm7c/URtnDAP+cvByw916SAdtbD9Ob6IO
J0etqO1P0akLBKCbBxXVpiUyjtol0qlEQGviYN0XSnVXqtpnr4w6JHUIlDWkzr0MiaESalZ00eRF
RwwQMaDaP3h71hiQsVPvAK28uxB6bR7ktDF0cIsyOwxhYE6KYs0OCOY5/D+wlqURlaf6yLTiqXxT
VcFarVmyzXnzYa0PCn8ImmQzJ+cdalD+QrZenj0Vs0BSWVWWXEHeNA9x4VZXdqssngqgLMPULBx+
PJ2mElaxqUdIffNB846mCfplFPsulAtONOdpddoT7DpITudkm7nmOg1y0BAqsXEcT97bLOnOOwcQ
wJyshsFfoVSjbuekFWWfa9xde8hU7g0M9XVVN/I+HzwIbM611ofGDtcFEvye+jcwLHUTljlLmjlv
3gRBWl3AuYK2TFl1zMTaHcv8tG7Tr2CBoZ47rr7UVDu87oZU7g39e4NtAeIM4SpOkTGD8jrtzMos
ulaNQF2qeIdWc97jDjf/KgZdO59TSCnKvZN+n4vPOYHU1FMmrc/PE8aZCiqiVlal1bYQSevqqweH
6vEcLC6AaxfjV8gv9qJ08EyHuP61qQMK0Hu9eUq57mNq7qt6VC6e9rUvUn+Omzu5PyXn4/A5dTd6
h6966gD/lHysb9o3Ce68cZzTe6Afve7U64ZoB7Mx2snIvW6Sod0ixxLtnvLnX495RY/DrAPZQPGn
7LSkpz+Z09XY/og9gPnEZ9i5icx28695UxUDmip63BBA7J8drqYG/bO0YQXbTPWSs7AjDuXjaZ7O
0FbKsNLCSbtvOv+8mc/FpKA9+fTXf/3Pf//o/7f3K9tn8eBl6V+wFfcZelrVvz+Z2qe/8sfs05//
/mSBbnRMx7B1oaqQSKVmsv/Hw3WQepTW/leq1r4b9rnzQw11aX7r3R6+wrT0apdlUaufJbjuzwME
NH7PizXsYk5/pZsRTHGgF1/dacrsT9PoZJpQQzO7dTD9nUXzXDvV25YBBnjtXGTe2ElhL9ISvG9x
ogSdw0SFIAHx2gsj47IcpXjcJKN2adC1nuEb5lmjlmRcgsrPN4rmNSdP5eYd+NwIoJkFSCbnAUZR
mW6L1O52Mk363fxL/Pk1lUA5JWUaB+7UZ2myc3XttA6a7JAHQGldY3iWclL1VPrOsH7/yUvn+Mlb
hjBNw3aksC1d2PbLJx/IARyfF1g/S8K47kw9yS67Ro0viW4x/Ya9XeHfmHKKlRyITAZso0c6ZNr8
zg5LB9nAonJ3Cs7NZWKoEsGbvjo4gVUioUBe75oSOKna+rD6/knnTfmjiMuG6DP+XQFc/yrAG36n
6ndxVDefBaSp6wgs95xrN3W401wohnMy1nCq9EJBPH86RsI9WHlxVULeb+QdWIt4MVppfD7vTbPo
2fn7/Nn5FaGedk0J0dLViHrqujViHVW7w/r8/oN2xKsHbWoq7dwybA3Kl2G8fNCNndpMWL30FxaR
Dr0Ynt/8hL3E4aFKpCwg9qGWNz/jp91dhixqlaZnj+X8qoEpjI7omW+M5QVmHfiwEQ0uMYeGoJlT
ZmtP+OH5p+sa009L/10ql+avtmDeVXi5c4pmlVi1dj0+1PXJUGEPHwkQs1YTvTltEsO+la62n/cn
rHKwmOs5TE7XvCyRN15UrT0+uFV022NjvqUPODphDPzgWnUEQMNFH6NbOsp+31qWf9F0+W5OIRI4
7H/nt3viPKPA1+ape9IKlB+BuYilazwV4dDaSB8P1RWjXI7MT7ZZCMrDRzoECfugv1bd4nboNY0A
by22JLue7sVTvljWamik+lVF/X8LWMh8TJpDcJnCYb0RNkGCgkwmBEzl6LfOOh1eCrQQ5qbxXy+6
v2ruDn9k+VAGnl8fJf/nNkv4/9/TMX/KvDzif3bBjzKrAAm8W2rzK7t8SH5Vx4VenJnaf1/d8qF+
eJFYpXVQD4fmVzlc/6qauP6nG59K/r/u/OvXfJbbIf/1708/sga3KGdDpyX99HvX1O1ruv7sG5rO
/3vndAP//nT2kD+8Lv/roao5VIp/ObYBT+zTX92vOUfX/+UIYVqWaQkh2PnprxTBM//fnwz5L6kL
qUN70y3xeFAFN4dduvEv1ZC25QjTUDWO1j/9c7+/h63HF/X2MKYfD2OcRbMszRSmBOluqdP+Z8MY
4ZQz2+9z4xZJyWUwBFuh/Zi6OyEDolMAVZEXcgor8ZVtEN7WeB+L87b+liXnOYNq79/pFtJXTAWj
6IOOfhpBn4+wXJoALG7R+Tiazoj78tIm1FsbtI59O9TfwmSApIWE5LglLF/y2JxftObngzmv4I2a
HF2zbEZyzZhGnGcPARltT/M8avJ5KwsBRC+y621gxHLxrDn8fvzPK9Knaz66J25KF6ZqaxJ43tTl
PqsJEqunVPkgbsdaZ2wvVXQ8Fc1WtsDXgxFhRQ3STe50KSq8frlzIkPsvcy2NmLo9JXa+/oqb6Ia
RE2YLhNvxDBmKOrfqXRUc+11BgQEL+s2vTPigo384aRMIUZlDaA7v9AZtAFlnGUg/plH57iGPhgy
3rg9jE80XIN7lKY8emUY6sBkeaq4LUG22L19nrbxdZ5qW9SATTRZ33+ago/v+GlKx1IF8y+Ah8KZ
3uuzp1kINQGKUQqQlOjm5SMi2SmoqFWEheVM1gSoypuK2LN4UMHe6Z61GIGk76Ia+zWhiXXzYuhS
9QxojgL+yVKuvMbNv9MS0ap3kNLTR785JWJffaqWTo3KfmdsUFUiAmWGTAc+iX49KB20gL73Wenn
srsuCNN2GzF5OIUhidFWa8TZ+3c9TW9eNiFpaxbdiQPHhS/36Iul2RSyb3XlttdhGfI1Dn7I891V
YET7XV2JD97p0Wdo0zMZqmU7jmWauqMfv9POyhVLVzsNPUJjV+rYYnE6701YG2qWHt6/t6MPcarL
tqbOzVB12zSOPw/Y7OjhKPqINzK+MUzlVNPLb5afnb9fzTRxefYI52pwXHIzqsk/++h777piMAut
9A7a2IK9Zum/gnLdrd6vRTvqW+dqHBUhUMPRkYvRj6rp+64g7qjlHVTD1zZZUf8EIjWsEj9z9mmV
4rUVmVjkrfsjatRmOwYRoX0UmUcffCea+sb9OpppwzvWpWZoU5N69p04Izq/fq/7h1D2Xo+zRHEm
hrAPNdtZJX24kFLkywg51ksnBWLpBGVz8cHDOPpWHx/Gs2s4ehieI91aSw1332dx8DluVSTPYvOn
1roIaCUCISlwTxco3aHY0EDD3IvRSy6g7nRn5dDbHzySNxo1g8qfJzIPi8+eiBcbRl2UAXA+Iyeg
0IXqo+cDE8btP6hIe/O+Bb4bdDiI0HTcpDVL9o0RgNInWDx4dez6JlLpTgLroVWUkz2Ekmxl5W5x
b4YT5MnC/5/nvvPBdUyP97jJM3GdPivHELpx1GsMLlPEMAmdPfPiDaHcLkRqnRdKry1amd/5PfGL
lBo6mVd88BW89a3xORN3npkGncjRkBCAcAND19qEBfOyE0dku1b76Hs+6hIf2xZUY5aFmrSRLnjZ
vvNeBp2PSO9BTMqGIaIeuYGyLkYHYuzSqUwzh/eb89t39VTj9NaftZ9x0Meyc4heUAKWcPrkmpV/
8MEre6szJJzMn7ua9j+rQ295X8gm4iODMN8OV32Ii7z8oJI3PwSp6So4DoEr+2hCYutDo1SVqh5g
7pw10jrz1RhUfaR+R9n2g7reuKGpy9WErfMdaMdzzbppHND/lXrocTjppgKWOSXeMnzK91/Oq7Zu
qHS5FgOkNTU7+6g5BNhpg5rQg3ss9SpatIN5HqcFMWci+3NnNMrabPUDzcVbtkDVPphLvu71qV2q
PEndMoXDhbx8bZ1QtNhSfAJeeD6Cel1yjsoRSvjaJPB6OirOAWImMfPS23ZwDiIB+vT+7b/6GiQL
BsuScOVt5mGvbt9P2tqAYHqAc7wvgvFrigMkQFQMLTdoY6E63I4Ns/33a33d0VEtw4upshK1WbMc
tSSguSDSwGyjoiUWkVeUkM6qfdQRBwwOi+42Wy+Rl5oZ7OBibpDifIgRa3n/Il61sOkamHcKoU1t
zDj6ZIYyw1AfFtmhSVEVU8QIS1uPth6zw/+4IkMj2Bba2vyp+lFFOeyuzsaPc7ALFBVZpriI7bfJ
Ao/0R0PVG/dEK6Iu1nqmYRxXBSalqQUo+j2k/I2cUCgE/6kspBv+41uiHh4bs2kV/dWj95flhq6m
Ajh5FvfpokM/alsno79wma198PRe9Z7SYD1iT6IuLIBV9aiquLIyA428ZJ862ZdAK4C41x/Mko9W
IraQTHRYaTmaYeJNkUdVmDFwyjxENtnpSuyo8ekUvTPt1NMoQWogGzbvP7zXU6ypPsOU6PXajEDm
UYMArgiQjkgGexlg9KuQTRqxN6FAhe7gFTQnHSUO8yBwA4LO/+Bxvm4hL+ue+vhnA0VRE/N6sKW6
R/4b9a/GR6SaNcLSE535QVXaG3XprDnoVRzDpEUc9a3tiPa2gm17X4dudV4InfAEnuH8QGGquO9y
FEROaqQ3EKEZQYMKaCpdEHqXCotR8HujeRaqVniBIUK9bbzauH3/Nbx1dZhSVFs16YtAzBw9CS9C
LR/R8AOkSsyiUdQDAdPtdQe+54Ou5o0GhnlGVTGd6Jrg72VVTuhVcvA8d0/IjOKidZVoq1ku8lHC
xOs1hiA4Trq+Mr6/f4evPx2+GVTYJIYf7vJ4dEksF8Ufayz3fhC556YPmDxQa3n/fi2vZgVSSpU1
ppwsIphfppt/3qKi1OoAaqv4MInbVshq66FaHbnDaSlxPrxf2RtPUoIkdFjPOrYjjpdJqJaoSK9Y
Yl/J9IeRwuAH1nduYrVd+h0qaVqaNx9M317NELi/Z1WKacH07P6cCGEuIw0yxD1CdTmq/Q630a9K
jzdZF9yXdbu1w2rVWv7u/Vt9q14pCc9rY64QxnGjgTVaEOekF/vSLIhvjEiiH/e7MAPeEICbRM1U
+Yr8VYxgxPhBe32zatOkpaqabdrHa95irIiDpKjRIcmzn45qf2EmvRpt8AeiX6KV8AWYyVc5sXnf
v+U3PknkqekZ6RMN5HyOmlLaIdTnB0Z2QPaFAEMxYvjyIg37u/ereWP6Ma3nhSbomKS0js0Ubgnd
hoDL6n5si3NvEJtQ/YHpgiDI9VVR3QwN6hH9dQ0oyERIAhD7B/f5xidD129pOAd0qWvHXY+qlnCD
wzxCZwGselLpu0oNr70MrkrykQnojWfKkgpROtbzqsQc9LL5yo6YHnZHiIiIPhotyP6iIJIfun75
z/ef6uupJDrQOgZRBlHBdPKoP8UCAyAh9PQD/seVYXgeVL/ymxgg2qtxg8B/qX4DGvXl/Vr1t56l
oU/DqKkhNf7qM4kKO5Um7jj1LGyTOxe1yCVzLIKw+P3XvAi+ovACugjxxYVdy/XoW9+JSsYiyXX3
FmGsifxjfQPU9zfBCxDiIY7I0hLmCrGLjUiC8KQJs3UWt9cFkbL9oL+Etu//fzQHgxaJ/Ye2aIuj
Zt/xncPhyaKDr9kXsRjvUtTHOvQXGlX5/v7jev1lT3NuYbKisgQD89FUx5NWGrl171/3474n7KAM
vqbDtvDvG+eqynZeZX3Qi73usPELMsA6qsaHxjzuZfNjSkxocvTBDlk0oPZd1KtIoNtXOUgQ5n41
IFqZXb5/j69bPC0BQyRWc2YehGR/WaVGsOg2bBRz7yXZjz5Rlnk1drjQnNP365nd9i/sJFjlDcTG
Wb5JYcjj92bbMWJBnV4dpmBx1wpB+JrOvOsJqwjkfgV7aFVlfgmQL0MaJLooxpFwBZ66ss14hRRj
uNAn4QAn/MB89sY7pmujIeHvBgV2PDkHZI3vEnmzPcqDPaJBkQNVNEa6rM6S7BRqZYtIZSzv+ZqQ
rQf2tvngubwyIWIeEBgIGDnwFTnHzyVOnU4z4EjuG8Iza1nKoBX/ABEDWgOTEXwOdZXU1gatxg3L
/P/UXkvlJpMsW7cgWFrHk3mZZE0gKsfeozzYr0dVR7XaKcsPJgWve52XtUxTr2eTgr5CxLKJRXdw
quzKn1zAUbZVoR+ZvfPBYPxWVY4JpokPCaPY8SdbtgjC19oQHIQaoLTpfiVU2aVnmkRd+8gl88bA
iBnCUi0d4x8v8HgAji1ExltAz4dqsBHf0Iy/VYC2iwIO4UAAXiXPTzWjiNH319dIs2yJsPs5rD/y
fL1xxwZoQPQuHKxMr4ZHEEtW3DfE+EW286CK9lIk8qeitSdg+rcftNXpRR19w0zuJssZVneCERz1
T5qZ2XbBWmQ/WIiaolHUefnCsm8T/0tJoMgY3WIodXHzQAxWXw5MoD1kyj8y/7/xyWJvN/hWmKZj
/zy+CoH0hN31w74uKx1VGIUYwkR62YGf9vcVmuNLFVGLs85V7MXgDx8Z214P3RNEBoczLlRGh2O7
K3YQ3RtDbdyPhh8gCUWQA204dWzzF1DNs6psfyAQuHj/yb9Vp6NNTmueOk7qo1vOw86y8M42ex/W
Ahqr2nVW6QsL6H9hGFcQpK5HN/zIsv1mpaaYrOs4Hbndl59tCtAnshk69kRQ8Vb6CCBaHx2YiYHm
LE2tNDfIviJ3anr+6v3bfWNQYh2Ba1pDasTAxfOyZh3lfqe0S9TuVZcgLJqLLjYxcAjDpVUfVPXG
5zNNagXd//R0j70IERGEmpyl7D6X/kMjCzTq/Oq+MtRuNXZItf7HN2bTN2FAYzMtb1/emEiqSDfQ
GNirzWhu7AKtPEUFmmRnRXb6flVvdU+YZ4xp4o7/HXPQy7pKtJr8FJ3efa+h9aNLhMDi+tQJsrNx
lLdd4f1Qx+p7WfT7WHIFendThYCa37+KN2Y0NtYCG7SFjpfkeFXNsBM1SSHHvRPbNYJWlWpvkG72
L9Iqk5cCE9wUyNH64HOZu96jjorRlIUg7xQrmHPUdBPk4SrPD5q9bIfLJCW6PFwqQ0MHd1LXUPx4
iXjTOjOMkwY5R4Q5LsKc+GhduZFtexlBA0eaoFmGbnj//vN4owcFCTFdFbM8XT8e7UdZK7B5pbYv
RD5s0cbNlrkUH1kcX5vKmTyaWGktXZ/csMddpKEFURL29bg33GLYVFHjfzF934bBpID2KLwKroRR
3xIEelgadpsTDK2SN4GZZB+8iTf6EJZuKAnS/6E5ezy9CqzBVhErbVBZTU+buPhbcwowlqmdneQV
OHO72XhyuP6PHzJVSWNesr42mP8f0s5jSXIkCc8vRJhBiyuQsiSyuqtaXGDVClprPD0/DGlkJwpM
2AxvuzuzFRmBiHAP919EXiiZYuwrriInyn2gBcqjVJnyRrK+tsiEQeIQ7RCO9DIQlCZ5OS4ijRtn
EYy6GveV14qKR9S+N0i1NsJdgRgPUcyBerFxrlauLQIw3RCDwE9hdL5B/0qpJLHMk3JKRBdY7w8t
rF6Qo/qB3POxa5vft1dzdSgejSK1f7qty3vEsPBo7QMc0tNJe1ai+pRGTU7cgb8e4a1we7CV/WLN
fQac5hhLXRawJ7j+ii9U0Qvza0ABRv4RwzXx64RW2dHQewNsXpbiUEOndWNJpZWzyS5VaKaCAeGx
snj8I1Crt4PQqS6CPwhPtWP4A/M/rELIko8Yaqro3Gbh49RKmlvLs8PxWE7HJsU0RwjJeIZRH56h
J1cbOe3KHWpZhCZRptZDVFxcZhnCRt5Mc3WxB3TECvmBUdeRQlON97DnzSJP/sazYHVEnfSKc0uq
tQxTRtDDXZrGydXxumhQlinw2cUD50sFVD0YtWhj6de2GKBvAgSlO2LWYjf3NLgn2IpYMfYYIqX+
uZjiH1BdEXL1Xm9vsNWpWfN1RMqsUiy8PjhzFzXux7J1rRDDO0IEhLjQ6n5KMM8OCkKsohIr7u0x
559/HY2ouoPdouarMjll8QEFL7TMXO+jS+sNr5ZYPZuCjJS7dbg9zPxnFsOQmJIfYjRHZ2YZW6y2
MRCsrKvLmARw8yEVIycHZ0ZvqF7AcXjrpI198vG0gmD+a8T5n/91C0VR2wcI9FSQbTC/ria7QZ5u
qEK7n9wa7dCg3LjZV1byasDFSvYFKlBo3egvSlm/QHJUP+G/Me5aryk2pvbxMjDIQCky0cAn21+2
ncAx5Q0mNcVFRQ9/ZpwI+17Dp/b2J9M/bkfqPHQG56qIxNNqcedkhRaH0JzLC74n8f1Q69+CYUp3
AQDu+yrQw5NUgFYcUdWBZKsn6NZb/nhKoOO/9mFAGRTs3UGoe6w6kbw9dzo21QLSkk5NUmdHRZu/
9Bzwdz3v26+lJEaPZoO4WSr1FvpAqU5BD+mQCaMTx0Isx/EiiEBxgyZD5yfKoYR8cCiFwneSDF4+
LrfdeWoVVLCwHrKbNoXe1Ze/lLpod4HYxG8WZlS/gwBsHtByD1J7hz8OvlSvOBwOjiim5j5PNWOf
omjxaI5DjoSTqjjVrCYiZyXeffDwzlAL5K+Q0cJToggiIiRJU1xKCMmo4PrqHWJJ5X0qKuOnrC0U
7FW1bC/3YbvDVWWrofHxaqLKyNudOi1PBHUZ5KcUacQkrotLiNjYvmpBkZZK5EIlfE/GYiP6LXGX
NFcB6dFoB7lM9RlA/PWBKru+6PHzyS/BmKNIJ8MwbUYPCVvf/G0hKYkMDNYUMYrvp4gi4lGbPPFZ
bsoGvh1KHXqtFXvsMi0+Uhm7+ugb58Fo5He0vOT5E8pOXYTGcxYa5jkZVfV+MOvgCQ5O6ygKsP6s
xY+w8pv2gANZ/DlQzcnpa9TCzD7D9rdPjY3yo7J2zuYsau7doDr9oeIO+VT3VCW70KCX0WkaUanj
oMwSyNRSLA2/CUIDbMrCS/FFLLJj4KHRTE9nwOfd6h+H2GieeMBlkESsGlLpUPWveZzhkJbXbfiA
kpfglnn8BS3EaO+lOV5wkad9bvUs/pGCnttbsZSf+hLHc6x/x99jRdNICpvpB4mHZVMBKk6KKeRf
hKTvtyAlK9tLl2XgcvIc/kCsX39w1VTgbSqh9qLm4NT65hRM35FjP3Drfrl91XyMDsRxk7cAxVeV
JudipNDKRyOPK/EiVCWmmkKzz+XmnZP2Bi3zqGJjNEbmOU3VdCO4r+TJNFOAwNOnUmjQLRtI+jSJ
GAwMHTWLtP4k6LWHHM7Un9vYUJ5rq1T3U1Kkn9u0q+0iAliGzyX6y2PTH28vwcfF5ofoTF4mRlI4
WixBihtsjPIqWlmdinKY8lJlB6GNjpo1/rw90sddTcIGGnB+efMMWfZZQGQijVLQCMEjwjtKk9Ef
2ryrNwL+yih4VswlEnI1WZYW0TDU6iBM9WG6NJL4De3UR99sNgLUyhAz3orPB5sBbthiCMjYcmqO
EiBDuA7gfuKDb4zfby/WP+nkdeJC/IMGNaeb0sdCaluF8TimRvQSDPdxOrueS8hXjhASk0ckfhPx
zUjiHaqpYMujEwHsDvXhjV36YaJUKQAc6QbMUlTkl/CLpND9qAymAi5vO/toTtlLpVXT/vZUP+Qv
jEK0M2nYGiSDy0RXS9ROxR0x5Ynh7X1Z3OMU8Wy2xcbTdG0yujzXhGc4oLWsTI/DXBeYhRnxYBEP
YVVGbhfH1lZaKy8Tznk2tGbpGqmUMpbdAz8K9MBUusyVldxu5OQw25pGvfUZVGjXwBbHKbyDxig0
j4rxpo3mYwrMEiNvaobNQfbfWqmmu/JF8vOdhG44x1GkkQdqWDcjV56+lO2J/y2RT7yuZtyACcGz
Ey78C4LyTOMG89TIMYfi0Hrpu2q85fqr6OcocuAsTh9pLj9nQXbiL8XySY+Vuyp54b+k48lINk78
2pc1pJnCRrVjbqddX+Rtk5LFdaLldmNp7MMBD0PTiLGiKDFbur2J1r4utR3qadZc3FuCcmcVoS5C
ctuV69g/i20ZYNoeb9XQ5A+NKb4ucMN/qAlzA3SZi9RkE15chy95hKBJNQ3CDqsPwJ5y6u+G9s2T
1ENTxcc5Kw3MBmviYeh2oZ/LTgZy7DkUBv9rPYsnCDqWl9U0qfeTLxoIiEkq5p1ps7EuH673+QfT
NJ3zdeC9y6IXBO9GVkLTcINulv7NxBcPW9GgBLIsVGQGt7/Cx4bmPBzPSBp3DEtT8/qLazjOjuQV
npugsYpZkIS5nSAF5guqm3/UBoVLBA+Gx0qvkjtkkvpnBY2GT0BT1B0q0dCEyG3udKXBjiUNQu8+
r+P06+3fuLZTWA36YVziKqyo658Y6V4RT/UgXlCueNItCWcY6Xx7iLVFZ7nngEq7gZfM9RBW7VtZ
FUemS+vyGFrl0VRyNwl5QEAX3/jAK9PRZ7Q7GEqaAh8KIR7KIUmSK6qbI9l6UnH6RYhf1Tdefisn
WRfB8hiAbWeo2+IkT6gm5UKema4R4wunljDDOh8FaEOaho2hViekGApPP+jA6vL1l8ilNRkJQ0ml
cK4AFnSV8u/vJT4/IYeSwAwuXOxS1NCtMFUH1TVqINuVqP32pvSUhcPGPlhbtRlVAkpHmqmFi30A
Vi/Bsw2Qch3ipCeMYXeftFaLxkTe7W5vubWhDImIM6NPuQUXu9pHrDtLytxzR1NP92ZXfm1K07xv
DbPamNRH8CksJkOmvTqXWinzLobCUjIPR/oTrm9UIECFIUEVjAleauwLbAy+/O8ohU12pRjxa8E/
PWG4sdV2nQe5So/mH4EMtsQrgaLe8kd0mOVM6Jvqrtn1D3FW06KygseK9q5Qdfdql17+w/qassUD
FAjxh+5b2xSTbnhYjalamPOeKt8CSXpGdfjX7XHW5gV+Z2bq8sCWljXscrIGIc9n0fV2AhsYm9pP
36vtHgMz5oWr+xZjZuWu4qUFtZep8d5c3tijJqeC6aGdZVXU/jIxDNGZjowvmTAN+67UthKkD+Ux
PhxCCmxRTgV4z8WZkAJdyHwjyi6y/E1ui2cZyc0MG7y8snWEQm362Bs35OoMabhxE6saZ3Fxd+Gr
R9Kaejog1rx8GdIc0PkQVpehpoilpcNWG2LtKBJfeFJKHP4P+WwnGHqHJ0V6UUgCJDxg7KmL0HWt
Pv2HrQLHCYiOSjBbhvZACbw4iOX+okrNixWhY5Doyl0/dg9i4T9OWiJvRPe1vTkTy0gnqEpQAroO
a3SKi7oSYHW1avEQtt5Ti3EwPj9q5qhBm9q10WwAkdY+Hb0gA14Llw1wousR0ZcCzm0FpovWB40j
6Uud4H5sCeI5SdqNbbJ6r3FxanOdmDkuU0gsrwRLCFXTbXOXTOy+038UhrFL2rtUekv7z80okpGP
z7e/4uoUgVjPZTTS5GVN1chxdUg7qXOnfDpTtjnizLSrButYi/np9lArG5OqHfFO0gjjZGfXq+mL
HsbUXt+4SY0aXobYWKq1LsJyyUYwWpkT/U3a23Ndmirh8sRFEA8TL1fdNsFny6mw+6IrU2bnwQsG
B15QvvXtVm4VmmNgR0EQML8lOCIxMA70zF51wZSFj6XhaxcratJDIdc17BLDf0DPNIRyVvgPxYSz
IcxPza77Kr8fYoSAsEKc1E7EDzlOjhPVku+ikvjIQvbZFgdu5RShI0O/Gz41oJkluEKakrgLAA25
rakdrEA+FklxRgAYeatBwTiwUjeO7dpnp4hAegjM/iMZU+0B8UWSoAANGn77FR7DGBweTHkLvjvf
3IuQbJDxc3K483SwydfbqzH0Qozx/HRbtF5RYEE+blYCQG/uMFJ/dIIiQeRBOGPx8x9SEqAUVIpV
khJmudhwxjAMqjoXS2prKF79rlEE1PEVzHOMyBMQey6g4It1Vh+byucRItOWfCuqytvIXdeWGvYt
xUuRLOwDkiFNwlqrfZZaMo13LZbe8zh8V4rw9+2DvHa+SPJQqaABCr5tsdLIwvaxVNf5JW1Q1kZA
TUiVXSdFOEhKMCf+w2BzpjxvINqf85z/6meV7Ey8lHTZTfFDRtyhRcgXXwgnSFA0GxIqxLfHW8n/
DbRGwNPRZqLiv4gyA142Jk6jitvWs09dVHtHHT26f18NuhplvlD+mlWMlGrT1oLqYuLqFNVLqr3d
nsbaafh7Gos8B8NgII5G3ELRwmDC6CO7pNQu460sFSDjCuud9sGJQsPG51p7glN5Ap8G45zi+bKc
FmqZh9+DMrltUwJdSVoRbeyBYJKLffVTR7/hmAWeda5jK6Rt0yE1m1vlKYGAY3udOe6jDjNBK82q
c2XxLtcxIvz3YZ3fBVyQ6+8fcZnrxVdjw6/8KMPTr/A/1QXyu/7wDKj8k6F0G/W4tc+AyApdKp77
M+7reqjBHwnZmZi6ten9DuXqoKktZYn4NDWVE7ftn6GRInss5Y367dotr1HWpMHNThaXAWlsK6Hr
El10h2pAHnQA61OrGHNjwY4o00sX9/nGuVkdkXwa8AsvWzL665l6vjLGgzSBKgtMDPbgyuU/VDFR
4AAY3i5GVnzfaUO0kb6srS/EZ2PGpjDTZS0cHXp4IKUVX9SwhsmNOaZtgJ+qaIdO+fhtNLSzp5oP
qJ5vDLx21c4IAqr8FAk+XBNFXCO0MnLVmp5SfJeaIfpSBANtW8EsN47U2nVLKkO3UyfZNpZkG+w2
BmxcW3BFkfGnp3b0UEaT6RiTJJ3qrJA2ZrZ2AVJxB0Kgz0C95dOWcK3KjdnLrpeTkWh0is494ogb
yeDqpMDOwJVC+YTa+/V2waJpUqjtS+4IxN7M/dco9TEYhsrtxI0Ubizh6pwoCM7djJmjsticvRSO
02SOqav23nsTap/isn+/feEiJMVPXiYgPC0p/sKvkSH4XU8pLjv079BYdQtViJy0KyxbK33T0ZRW
PAqD+t1ITQwaCzrjqYZFMgUvb5dO449c1gfHU8z0Xu4kN8qDDutR0b+ngNs7RR5Z6M9meB8JvE/L
OP9GjaPdia0i7+pBru3RoPnaqXnsJKPwCgX8pz/I8HHjIj7AzscSBPFqWy3zYS928iv5L1rqRYtP
oVpPu9C0krt6hMoKL5Ev0KSvkUCt1ojMYq+mpf+AEYVpW0FWOI1e4vBb6PrOZ6JOoQmqg1fs6GiV
Uu1BTWRYBwQ6uh5RigKwkNlYxGBVPySYsCVK6dSh/7XX+8yxgu5XI7T38CE94Oj1AC9xdiFlZKfT
03czoTIGMjKz+47/FOjmXZSEGLqWgugMUyzYaWa9RHrvhkP2tS+jlyLEZ7nTQsNRu+lOs7rfOJYn
Z6MwkE1Xxl96l39PRiISEOJfSSZ9C5DJp24VOkNnWU6oVl/NFvB4rlV8skaLbS8Rv4wBuEx6R4/U
nO9NHVmBou7pVo+y7EQ4KZqFKdjDNOi2YKLWXepVeew08VOB7JQ9zmp9Fe9kexogYQuWjK4spnWU
/LLPqC3rdtgbuYMpTbe3vEy+A0aDKIqE52+h8wnYF09VZbxHPWrWXvSaJpb2COthtMcIP/rRiz5D
I3nNMwuPlZ4ycphVjzKcr0MMJfesVEO2q/DSoB431DiLZN/JvF/9Vp8+T2IJ2GQMP6na+CDUzVM0
TOGLNiIV6w8jaqLCZ0GW7/s8faSlVNt1reDPXo/6a5GG36Q0rS+44qVHCX3tfYrn4YsUWPEp7U23
i6JoP5gSGC4tvEsCjPZq487rhcvc9Nqjl4rPVM8kDBphZy9Qsp1lNYbT55V0vH0m14793ydykWWl
EeytoJW7S9OZDhXXH36IqfDtMT5CFGkezsolc3Gax8eyyySDFbCMwtfcmUnT+MadMhgvNVgvPQ+/
0PaHRliYu94Q9xTLo10Wy88Ne1ea9YHB+W78nJW4ZFIgpOpPFjarU1xfQrXWJVSYUs0N9YZbIY7l
o4VfoyPFiffvL1WYD9TRID/MQnKLzNxTyGLLqEwuUUP7sI4VBbhQvDHI6nzmWuRc9JzpvNfzIUgN
RZdZijvJ9QFpCK4q6/OUyZ83vuL8dxaXNwzz/zvOvJX+SsgNzzNjrNuJ53GKnRVFXWG6xF70B6mY
30oh7+ISgaYW7fvIiA+CZBxu/4CV4EG3BkyTKUsQXZcJW5CGng82SHX9AQCDbRRxfsblvtkHyGc6
RlXVu06TtnAga6sL8ZRtgovCjPi5nrWn4RKbW1HlamYHNq30pdTHmtLQjhrT3MAVrZxGqCkimJqZ
0Y+44PVg05hTlxfk+NIpwR+/ZuuHo7SxjGtj0F1j50M0o+u42C5qr2lBJ/gZNSbkiLND3Qq72x/q
I3QG8D4jgFmhWmbKy8xFb6VRGCtfwt8TDa0ouoAtn7hNaYlLzZtY4xueDjYSRmBQNg7DSpnpn9Yh
rNBZEG8JYeno5sqeKQiuFGQXHt6lPfagV5UGx8H0t6z0bzXEwY0bZW1JSQZnAWLebXhKXX82IS6t
Mo796QLWPLZzS/oloWd7e1FXx6DpRh8AzT2ogtdjSLpYTujDBZcq6MJDRDkFrTJ/+Pz/N4p8PUop
Dn1C0MxcxSt2wBdGUoPbI6ycp1nnZVYqpYHyMaulSi73hu9fSEYMpwiTfk81nl68MGkbO311qFku
dO64UZteLJkeKgYP6lhw9SgLL1RdzTsDVuy5z1RxY6iVr8OxZc/J8yuWR+X1uo2zz6s1INs9dA3g
0onXljJshOqVrX01hn49Rl8WcTRZIZ5PuvqGU90neYp3eT9+KWWMZzNhcHJri9q9Ni8KdqDgeJob
H0tLojmJUP51t8R2HmufydhJRiVsrN5aYR9hHuUf+oRmUQy4nhqY0KooWz5SYcYP3hAcI3U4KFXr
hoJxxrD5qayEZxMEvA2M/8/tDUlLkr++CGwWXUqDZw+3PGJR16P7pVzqFlgDN5fE5lFvfOUNqXTZ
IRhEO3SyHhvRqcyHuCmfUPNpd7kqQXE2p68IrP6WYXy7BvHggKOV6ehN13KzadjmyNNDlv8BtaNa
36ai6zElfM77twnFD4yRs/tMIGn0k1Of6ae4le6HwITgpAI6SdCn2YHnRLgurHdF6GNyoxTKQe+L
8RhrpWwL3YhdEPoaCMEJgaPJT6PUpq9yC/ZoCOJ3GZ9Tf9Ste0BHBU6Gji7H6k6SCgSPjNTHirmp
H9tODuHmy3aTi/JnT+pno18xOVonTbSxWrUTVTyWnfVLfk7HXV6koJDEieT9a+YppR00ENKAM9cO
9eL2UMDttMtyFx9H0zamC9aOWGuTreNg19UQJOIDpYfqYOLzaHuxWO7NotX3kaX3jgkim9vMHsP7
3ky9HY/5mlV8DBBMEod4N9XvqvCIqXnRWVKyQ81LoJXW6l+EQVB4UigInwIrvAutYdgVqYGpzoT3
iMwEjzJaMvsik5HkrpT8Syj31l4My9gBVZo4o2zhlSTmqUNDPNrlYx0cBN1EMqSxCqfCnM5ukmp0
qKt/HylPYyEI71/kcbCbCk9GmlIMcTSvpDtBUbtjOXqDk5aW9FSKY3/OTbwv5AazKBR4IRZXkY7h
m5R+BlHe7EoMpB7FJIIGC9lrj+pNcjDLyNtpRj8dKGf0O7BJFnXyYYSrk7PQedM8S62fHHqyAxsW
Vf0wYbdzqPss2sU8PD41I4UdQ/Ul22wSwS4UZIR9HixsqlhzlCkI7/o0Ul2zjrQD4Br5oJtebmfI
lz0lui+jOGqUO78ugalgMp/sAPZ777O27G6IrNpuzLHCV1kp9vI4+I5UpsDbA6BWZVZlZzrV0AAC
y9sVOVC2pjCiA7dmcMZlxnS6FJN0Uc6rnTyIJU5kgG1sLS6BzDU9Limq4O37UR+/oaySOhbNMNxf
zMqxKlDyGkQRmBpD60RI9+79Ic5OeWlS/lRwGpeFBsv7mECSknk4kZ6EMEg8YyfmhmdHg9jsWvzY
Dkg0leeWvjd6p8qDWQAoFqs8+ASHdkAPT1adMBF8fJ41TD5D6YeHy86rpGX6g0EVzYYwBccgzDie
0kTv2FA8O2w7xRGoWRxDuCs7PRbrl7APy10uZ72TgZ0/m2NUOAmPQ7uQfX1nQjZx2m4YnTwRhr08
qNmvluruLs2CaC8JYWjjjJ4cfTNLHKTtun2hTNRFzLx4xWxDciJozXupbXBf1UT1OBUmfOO2jh9b
MFonNF2Dp4hr1p6EElEf/ITtzldDGxFAC22fzt8HUPJ35dBNbAtQ6/1oYC5pNM2pMcTULts+xwWs
Go5pGKgnX0JlwSzN+GgiDGR7vVfvokhWzwgk+C/6pNanLAt/BzUiyPpoKXZShQmZHh8jr9A1srrC
EaemdbCfK/eTODtJNgrEVSCJe5j7zb7EFsymnyfvFTMX93kujrsotpJdlZnGSWkaqJ6z37ycQgjQ
6jizgzhQnv8HL3f0YmMlc5Em15s/mbiRD63FXDCnoFE1k02xzP61OkqnEMFjt8mTM6V3W/QeRvE3
wM2dZfa2EMUbad5HQTXEW/4ecRHl87RRpD6exkulNJ8EdgyYFhfndVdTPSc2x8++H9xrVn8sk8g1
tJYbfjjns/aaZ+Lz/b+V/f+fUuj/JEnL4CgD4KE7SdYGxeM6OCKNFxZqqBluWAJas1WRko5MZdLF
AhSzQUClwp6aCBoKuSgG98ZgVLwq2mTna+l09sWqPegJksJWXaKsRVz+FOaDgfDAhM3N2KSOART8
rCQCTp1ICzWX29F9LQeklws9nco3Z2FRRJVNb2otq9PcZkp/B0L2LAj5k5aYG/tk7ckzA2hnTSuR
au0S6iHrDbQynG1Iz6XpgKZVa9lTkYKwVKy+pJzV5U5rpJ7d9t2Az56YPypDj5t55U1b+s6rc4Zn
i2rX/Ixc9q+FJjczsQg8N6gtwW7aSjl5hUlvQ8zMjcxNnx8Ey+2Bvh7MRGoqM0T8enuMgtfnMq/J
i8WrXbQtLEkTBH2fcpXaFRbcDU5fchgLv6pQa75auVB+n7Bb+jwJeoQRSjjmkHSw7umTgUvP9Mxn
a5j6XZI12V6F6W8XqdmhwoZ4bxa1E/Bp6hA21t++aE+lTN4g6+VJQGVhkMyYXnbZZIdxDOPQFnMJ
PmwtTtUhCDvBs2u8RHZF5wvnKC2+JugP01kLVOqwSSmdBFyu/dlELSl3vZaiFwpL1Y8cLsSAkKaG
h5oC7KULIuXiFYOBSscU9LtUwo20bDFAyTJfuNfVvnhRkJFzQ2pQzyGu5gcBxMMhGvN+p3ijBa16
1C9473R/CIqMhcHVxiN4LaEFAj0rn0kyTKHFR2kCwVPlvBBcYB0kA4IsnKZs89uv1GMwEaRWYQLU
pJq/uBmENK8zaqr9BZW1e3SDcZSOkb0XDOGoqQ2aKlO40SpcnRf8cY0+N2+R5SHT0jSdCAEcMsn/
VSKnNoPyb98XK90yJgQWA2bK3Pz8MCkpEa1B1l1q9jGe1NUvsRIf0rBR2XTZ3tPME1aIgaMKWwiZ
1eWEXwH8jbIM2LTrk9S05EnD7AOXTeU36iqJPZnRk0leYcuq8HPSh9Ptqa4NCCxtVryHPwJI4XrA
GDCXhCXEeJmS+nOv6rtCTu3AatDGE3JHFOSNrtna0vLhZsYPT8oPmOvU6Hu8RVrTVcTkl1elL7o/
3UWwStJRLG2QhY8z8IsIE24gCf6hmi8vKYh4NPsNGqEfENiS2SBKNQFYVsq4egqisnCnQG7e4rwO
fo6NKj3peUsU1SNtX5PUVHZdVspDNqg99tpDsxMbI7grPcT6K7JXZxB4eReNKdz1elGcElIqO22q
YNf1WvSIx5qwEzI5PWJLDsKeNNShXag/FMXY7eo0JBfPtK2y3urXRGtwhrMbsFsWj9hc7aWYNqzl
yp3vQdtKI6wKPeQV2yp5iJXqHc/MrcOyFmj4k/9nzPm8/lURnt1J2hHku6sX+RuM3HOYi/gUexva
vavBdSaLweWSGWx5NEDhdh2dfB9T3t6/9wirZ6E3eZsWpfcYyEW7L1ueQyP/1LaaITviQ9XcJ6a4
NeHVQsXfv2SRnQ3QVUNdBBomj0WEx279J5LGh6oUv0iD/JJaxc/KGzFzLfeZRwi6fWDnP/5hG6OS
RB5Kqel/dVf/Wu6+11HH8UfMIsYJh3NITg9Sr1u/C1MLvrdjbW2AQFYP7AzrnMt1SGksbqRZql8v
hIyCU6Nr9mDOZm4+Jij9PpX9n34i/Cl971gN0X/I2VAwBjGAmx4GBYuLSRTpySh43rtdSFusS8Ov
nW9N+1TCufPfr+iM/4CWwc0Af+J6A/t9mHZjAs1A6yz1HIxic9L9sPtWICd3p5ehsrGia4f07/EW
B6ZvKrWORlFzyfB/QjG4xwzMoLkrKVh21b+rvtq4+tZOKLhqivFg7kRu3+sJ6kI7RH5qKG4OXRHt
Y/UNHR+szBGpuL2S6wPNepN0LcgFFwMFegeaqBZMNx6nH0XkP/eD+BZL8RaG5qNGEu8j2on/Z6DF
CexTTc6tJDHdKJCT5CiNZXmxYtypzFKWfiQQzX8UgtX/LhSxvkf6vr4PA9l4RAhTtOFKJseCjPuJ
ZHTYDR0gRDVN1DtUoseNVs7ay5Hmx9ztpOJI6/N65eM2aeV6JjOitfcwmvkX6lw/yqL5XkDPrCr9
rWqqDUTTWnoEqHM2FQND/KERWGqVl/MsDy/g258BP9yXpGD/4Q4iwIAJo8cjfXhbDJDJqyJXwkvZ
+q+V3twBZToHifXFN/Wvt7fU2nVHv4P+KT0kNu/iGijLqhcwpYouai9Yz54ex06a0bEtRtnbJ5rn
bVw7a4eT6IkgISTFGUd0/cXSFHQGWuHU8P33IbF2MBAw23z3FHwZt8iQq3PjVlUkAL/zXXc9lonr
yphYGQ48eEKG8EN5ulb2MJp3qZF8ub2OazsRVRA0l+ZX2oeWWNyhP9RgbnjxRAAcgTnZWlffxcb0
mdk6UzYe9NbYyC3XtiJbHxom5HlKOItnd8tlUIw9/ZBcre/UwDj3M8vi9rw2xjBmJujf4bC08l4f
kHGZitnnLCFp9cSNC3vtO7EhqBwoWIx/AJYVTduKHqKcl85rPdtTrOx+QEIklZv6HEfojt6e0tot
CpsbUQkYU/PNcT0lPOfGmtjuX0SKg4eqCMc519ROOp9uY/VWh4JEAcYWNCKp1fVQzVRjwTEY8UUW
Et8261mXuvhuxdHb7SmtnSra2fhv0IGTPzTheg8wFICr+CVv8v2gGRfJo3wnKtGhqmSAH+W08Uhc
2+58LyIe84Icv5iYMDZATaIhuCRZ9SpPUEL8LvvSi9WLF4+OHJp3QdpuWc+tzhKkHor19IHF5X7P
kZSeZnqna+So/4dagdKLUctP6EE2xz4Vp0slh1taiWub0+K24hUOivijpGcpZw3RUnOR+XgMMvUt
UMVzaWR7qZNeb3/Fj0NRfpb0f+Ay2E0uF9VEJzUKtIo6qx/cGaLg4hP8qUslOlGesZHuf9yZ12PN
H/ivcz30YJpTNfAvqRIhioqWzYus6x1wdm2Lo/jPPXudUjMWKE4K9dR4aXdcj5VJvU/BRqPfbTRA
7750QQsrHKI4du8EaBvv5UNa9C4M/IK6jvFWy9JL3ZrIAMxl8tPs6lGhaapqD9MQ079qncSXaUY9
gG6gfw7iAWlZqf7NzQSE2RbDb0l4J2kXObNgYxWQfAzbx+FNKJ50zKpokvFXdfNzEr1WkrLPqe7f
/pIfb01mrJImkJJQ1F2ihWRBizKtxuBJT1QMkuWzJUjfbg+x8kpiDFqqMB8UlTAwf+G/vmAhj80Y
ciu7ZlJyxgHzmMqujJR8H42Z8tYi3e4K3dS+51Y8/ICiWp3asiq/3P4ZH88kYsrwTtm44IYAAVz/
CmJQkqXM0pUQHkDYCU0nSWiD/eQ1/s7sJzp4Is2Y24OuHRTeZry0qYmh0L24wYeyRl+pFDuXTuo3
0RyPXeddpEo9Atj4175W+pwcoRjJHJEfXObceaoCfNKgF4LiSa1fnXhIs3ZvNIeJxl+bfZ2lJm7P
Tp1j6vK8QGSk+EZpGfWfxZpq3aw0SMfHpcCtP4UCnbeklkR6sKM0ArgNpRjDtQrhQaEY7bwUJ8ei
8acrz5je0XIarK5tbR2DPycvfIH/d4jVtqzF2ZOS9QPesiKdYhPN+L42+n2MUBQWv+iL1V5ef5/9
qh4EU5IHSMxW/8kUhfBYyDE4XQ36Uug38lvXA7KMFKKOXY2fgIuFf8Qo7C4Q6dLvpVCJdGE73/Wk
XH2/vThr95ZB/Z+beJaxW34OdUhkC9BTdwEAdAcr8lwF+a+4Sv/8h2F0JKc07iyQ9YsrKx7VmPWK
wboPxe+hiH6EYrevsnFjI6/MBr8XWLJQZGf3rMUwY6LEUuDDFYvj6M6b8kPhBSck2jYSxZVhKFTD
iYBSPXOqF4miENM09CpzcucyNvy3Eq+cAb+VCt/Ufz8jArRElAbowSZZzAiNBpi3fhte8oCWSz2o
ll2MwYtupBscs7X7j5EoqZLzMN5SVSCRfYkwnMWXLB/pT1fyfVfT+dYnDX6j7tS9f5SV5CcdZGwJ
pfzwrzcIcKdZ1wK8LWK6iyuIsBVJ5WRouIEMr0IRnORC+lkCtbg9zD8uoYu7gHEQWOJ9y4tpKWgA
F9LywR5klz5Bq0TuS0rkg5k9arDjHaFW/KchDFF80/8nZ+e1WzfStOsrIsAcThlWUlhasuV0Qjh9
zDnz6vdD7xOJIkTMD8zYsD2eJpvd1dVVbwAWmjSifJhpqB86oYXUlI0DmitT7PapKDtCwJmp+1Fy
1tQQj+Kknndyio1Tj2flzkrXG3n9deegjgWt7YY5vxEuE9tMymtkRjvX743zhkYx7q5L8vledSE3
rW4WBMO4haVoq0N9UKziDMsMQKBBl3PPJmnzlRY0LN4buimqq888J2KbFn3W3hQrtpd0xKx2UoWt
dQxblC4SJHkAlWsJVxX8f6ONPs09q39Oku4YEUNzSzoq1veJ+gKzDRgKDy8l21nD70uPQAMX7AIn
N1TNdd2qBzndW4GS3CJ01XpQDjYYqNiw48ZmqeDduLOWl72/XstcVqkuA/SFs7mazLAv8smKUvlW
Zp10GmUgOrFch6C8egBovTHRzjIFy53Mfj6mohrfi0HKSRVF8k6U2lpFr59k+eyvcqdaV9vIV/EN
korpGzJVGXQKK7BrM71WScApme585Y0IrC02f8uxxXSv06TQT/VqplkJz1KaPSiH5h0AoeQRqRBx
J2RsJEdvhlr+/NW7UZrQ8kyro1uoabVrlNljPmEqWBuHZu/CsjmNFDvo9yBz9E7BXSy7eAjELH02
pOrPoiyL49uXQAhOsDn+0oTa6wzsjKetihFKjE4YriTyjdIkArLjZVIJ8oO1yGWMrhjXO8207amk
mUV8l99LS8RaFYu135W3YEgdyzhCJKHR6zvw0HbWx1acwZYRRQLwn1waljd/9dGGyJiaZFKaG7gq
0fUjkFks0p0jc/N1FrA4VQ9chNYwjSqI4bR22CMJRo2iWhdeW2H07RFDktRXzh/v9q03ohpO7oy0
IxrVy4549UYUNtWsMwWCS1J1576XyvNkqc3ORt7oWpFAvRpmtdrjBlZ/r+NA1oyBW2WXCpm5uQXs
lDb3TTvYnQnCrhucyvqhW3vd5PdVEAZnHnk9LiHv6vEG9DYxqpP0lsiVeR4ac/bk0UwvmSgUvww1
Kp1Y1Y1fMVijndnd+pQkjirK0ZyDpHZvZ1er1KEPrRinq2F8EIPgi5b3d1Mp3YUzDuMff8nNseAT
GnSUOaXWuTBktS6KNAABQ1N0z6ZcRAdOjeEr9ybBDcd8b7zNE1HDRRi5RRrZ70ougdrpQR3JJT3r
Uz8EDj8F1aMZPaEMmFjPM9SC1tzDYG1F6KUiiJQAZyG39rczGuGSHqYR2KIoFWfXTFUwmeGibbyn
Hr05nZjYov2zkEPW5ceqUZQpMoPsFjb5XVYq0DQqtHu1u3aXsbu1PkEd/JPPhaexLrYnIH26MBiK
p6lzzfhYly6nO9WPVnWDPc2HzbG4wdBMpGHxrgnWGDk3KT+Tb0j4ndJKQe+h+5LpgdMa2aWcwwc5
2GuHbc2k/mrI5c9fhZip6bpKkcb0VspckdHitRyBvn8c1y9QFnfOgq31QQWAOyHSfvCtV/EsGgFN
6lG1uEeNuKm3F3Qfnhu1+e8bm5IGMZqAYnCJWt2fAiGUG6srNW413aVts0ezAxQvpYcCEO7H+3oj
QiMlvbjYLa0mmBlvpy9ThLIvlLBamL6VM9GZsVHu3ikUbxzZaMMuKBc66rBAV9NmBUbecmojYu4b
9UVIAuvIvU11LDP2baVNrJOBhc/OfXeDbMARqsHVA1KJ7ub6FlpXhiVkkdncTKXRvoBgm+6EOTVd
rfGh2yQyeRHSENeqV7QDSqCip0SRDxWhqh2x0+WrNou+l5XlsNMp3poNlJUgKuIRScNmlQGLxqCk
VhhilW1UiGBMz74iPXe6ltmJGD8hpnv4758YgCIxG0oTfdJVUKvlDBeS0ipu1jD8VcPBa+rm28dD
bL3SqyGsVU7WKqOcWGNX3OK0zR20IHKnr9oAoHNeupNU5c8jychOJrM5KGcv1DXW1rtum5UOnTyG
aXvTxQ6Ysn+nChUiwCffKCGd+ztbX9nY+wtwga3PWQsFdLWIuSiIFta17U1tk6+B/yhayWPez6h5
Vn+sPLtH0xa5wUM7QmYopnj54dw1CFgnmeXCaXfG+pcvpKe5zDVbiXOnTrKfQCOv7Vh8ivv83Iao
Afj3itZfIp/X0BBez5hD6qpiYz5OgXLNZQO1XkzdDQTvdyLBRr+f030x4lvkbax3ncQy62sNP8Pi
RotYvFPiWHRUX29dOlXTEdjBePLr4StuI5LXCNoMRWLELymdRLtrmtmWuslwknJCk0zFy1axWvku
NcL/wxHNPZxrBpUyEJdrSZxWoEGhx5lyy8JacPWwi1woHrUbByQJH6/qf6fw6q5KYYm9Sl0VpNe6
FxPISyscCsJNjdH/0/LHsaucvJ08E84D8ZiC01TYMdg1RUjguaeX2WgfIiX2Pn6QZYeun4OKCpgs
SnPvyc1mJIYhFOr8RoHIqfLwLJvQTKQyGxzZjBLy29Cx9OA07fo/buwxkJmo+5IMwfFcF9nNcAyQ
wYjrm9m/6HX94Id/tWl2RuSWp+rvx2+5PRalCLqUgCXXfdKO3njf4Kh+84VWc9ndNQBeozv6GcIt
tVaIrtpHu/WIjTo7tvHAkrC4xBRrXY8ohDnQjLpsb0PUS4dKRelHnKmAiN39oloNzTV/NPWgsdPu
RRh34ubGh6V1yqgy8pZ0clZHgVFP8lDD9L61g36ZC9Ep8vw7lIRLZYRupIrfo04Cjq0EOwtqY6pJ
PRfcMtVEiqerWNaPZlVnHIG3OAzar202jYe68gXEf/IgxkhELewxUPcUozdSNeSvcXHgxiKxr5an
epWq9UUGWH6c/Sc6/PVJCYXR/mcb4dcjN10aXDsH3+Z4XKYXSAEFrjX0I5xIU7sJhnKsn9qp9zTh
obGuYlvvzOYyW6vtSU2W6x9qexQJ1ulNjdAwihULPELiE+rNrH1r60n8PmZlsBekN8pnaI+xPWh/
Uz5bn0IFAGWjKLLkmZtopTmWHOYeSkbWA1rSAqRCI/KKtmwTu+/n+XOYFJkr5nXzOIqztQcL2bp3
kzjyIQ3wgzTjV8tIVnojtmIRgnuFHaI1JxTZp2aw68pUPEnNZzsQE8VWKixkdL8JHqQ2zZ2pCvYq
tFtfANLMokm76Iyts9iqmVu/byFTI717NavsTD/nHBTWl/8coRbiCZonSyflncsmxgKKQSjIn0ol
sPsmvtXFVdEfjMGER7mXcGjyxrJCfBNpMJrHXL1XwSHrUAuBBpbejBqyBlrQuSPXCdisEZ7ubxKj
2EkSPGcGRYvOAwHyC8oMJbwuUbfNTpidXgz1b3pTKIip92aKg3jjH2rZiCo7ThPxLCpV6xb93Lpp
YXT41kDWhCVWpQcdU5i/YT8od2NZZ85I/nhnAFxvEOxKit9NM0QowqRWduwDsartrso4EQYtcoTJ
12yMQbtPug+BT00T5AeGET7qhE+cowMivCS5jof4JPZH6iYjmSK6N0E7ZLZkYbBYaYF+xgbRd3HD
NI7UltpLG+nm8eNvubVkWCxok4DUQoZ3dfGpkiqUFLRvb6JSl6gP4dzSq8IIiVXbq9NsD8UBTpN+
IT6v4p4/jlVqieX8lOXqr9jHJtXAayEurT8fv9LG7dviCKMSBIscHvlqHNVETbNK5ZDUqNCus5Xb
1lw80tSAGRuk5aPYqMlh7qt850KzFWdfj7s816u4bhpCH86KFtzkFMbPEgkPiSbjy2E2v5tcLHa+
3OZrGuw/muJ4AFqrqIO0pZbXQyg8TX75dS78c6u1j0V5IG+fbApiP/E79T6e2c0vSJ0GEocKqWE9
s6EsU13IaRXEpVx5jR9Be5YFwwYvP/xfIjwI/EXGniLDu5QLkiZUpqGSbmWbI8ouOmGIhEc2609p
Nh0CNT8HqXS1suYsa/4RV/a9l91qNwJ8B/y/YNFVTCRW3xMXo8gqa+upHRV6qFo7XQs1E5FoKqff
Wo/CRy9o02Mo57o9x5n1P3nQUPbhPuPVYoVm2pSrt0gQoi8gBoSj3IjZWQzgYTmVkrY7i0/diJJL
ho7ELkXCdxra/hhhLFIrxtMsjNkp8MvmTm+T5vTxAli2ztsjngbzgv76Z0AD3OTtlORKqkiV39e3
dpogksXFYSj8O4vyxTxm97v9wPd54dvhlpd+taOMLhMavRfrW2o1wl08tOdoUo9+DMhYH6efoWnc
S0XxXZ+AsX78oht112VozKZAsC76LqtqAXx4M5zjQL4VWubo6GYPyR8llRyxhYX3J4Z9qgeLzc5/
/oxIFrPiwOiiGEup6O0bjxJCA1JqARnoYK/60aA4Vrmr2v0+UjEK2DNUSjCuBIv5dhQtaBu9hNJ2
S8XcKxvjQRqEo5joFyHUd1bM5lD0OHWqE2CG1rkRya1ZdX6P0EZnisijaY4YhAX91fhbKUU7g72P
T6SEQIUW2wu4sesTJsCOYpCKPiYCy1dfNO5a1FxFCY7gx6vj/WZjHGCsHJzUkt4peUZyLcdxFGMb
HJe47s36nYjuw8djbK19kiyR4Eci985SAaZTlpdKzdpP8p9Dm/3NM7F5UsURRljWOYUUDI6qhEd8
fj4eeCOdXfpUlP7/0R4Be71dHQmHK14bhfFkSsLnvBmcMfGdOfRjWxyqb1XTFx5+h6cx0g9q1X6T
FX9nE2xEGQSwlkIDFUuKG6u9NxuyT7SVzad8rJyu/a1L6CCMB9TqUlyvPn7bjWl+Pda6ZEeHKsF+
KNOfily7a/wZ34q6R1JBcYZ8vIySdS3M6rk090xIN/YF41IFhjbLkl23WKw+AzsvDcMtkmITdZb+
cR6HMzLVPyZjryy5sVw5sUHMsJaQU1ujKpI8CaKoAOTdjRUItajOr3GLbffHM7kVMuHr46fNNQix
u3clBBX+xqSiNsg9czE55ad0PBT1M9LmTrawYYTEyeU9CbONL0jVYClJ0q+ivbMKmUKmCqJcQ5RG
nUWbY3Vp6sjNX+qQePSd+UWUWjslV3lrRhcQL1EGvBWFwrdbJA1MqckX2wMTN5WzH8UUrec5dRAS
VR99pWlccImDK6pZ9iKKk3jucaF26UWjEBmm4X2CnwYPmfSIZxbhSesK/dxzXHuw2ANPlkfdFaZY
8Uak5hNFSp1hmDI77c09NcaNiLm0PIiaC370HUwpSqchlaYsu+mR+NiJhjNOV+5AXz9eGhuLHTYs
84QSvIQ9xSqiCIqQ+erYs6E5l+5B8pZuPSoJJ6mArmU7JoePx9sQvJZB8ywCaVRy31v86lHflrLc
SE+TKgo3FaUsWhuy8ojeanbQYjl9NmMT64ZUzz+L2Ihmopbf1VL0K1D14dSE1DajOcy+ZHMh31u6
vIcU3pgQDS0yEGLQ2PlxtX5iJEnkPE+7p1qPf+iVdRa7+k+dlQfLap535mLjE9NgXdgdi/kCplBv
1+pQRJVAS1586obhMVOaZ60Z/hbmdIgbLbIbXf41DK2XNumTJQrfhyq4NoZ0ssrpSrv911AglLLz
RDIjrrJInoiSMmk14WKdWEsV9rvVMGZP6DuejCD9bpXRl9Gf73VreFZGqieLIDcw5g6FkbwZz8kc
7NBs/lVs3z0DpnBLX4xi8rqFOXYxdIlUlKCaTv6N60TzPyKx7qlV0x3wZpq9vqJWlod18rnTsN61
pFw9VMFkPg6aFbnyvNhWyKXwzUBQ/IXXHC6RkbROFo56bCcpZf8pt4SvszH2B3nIlGtdaPllKuTR
aXtJH3HunMavYpRrBx92HXUatJDjqWzdPvKrb4na4pI+BGgajVJ1K7kJHowpnY7l2CRumBbWoexm
qkx9IXQ3c5BwQeln1I+aWYqO9TAlQHT6nL6eOJ0HIbTuylkpXsZUiVxBjr9Mc2LdT6E/OFIs7Lmd
ba45HLzRHKc6p68FzmggzjWo7eIp9PU7JMhxtZCGAgmjJHM+XkzbIwHoJ2qAF1qXjmE1YNAS9MqT
JQw/57j/03X+UUv2VB63DjcKF5Q3F3kTCEyrlFkpDTOQG4RVeyziRtjQhVZc2FW53YjSL0Hyv0hW
es6s6D6ei53jZiMfejP2sp9eXYM0qdQGQSWaUcO4kAZeijh+CVLR05vSq/Tgy8dT+k4RiK4SsCvK
0yRh1GrWdGhNzyoJFyH1MQ/yh3ZpqmADO1nBZUo+aQHKA0HgkYy6aRtcGpoVdjei865LoatK6Ql7
653MQl0ftzyQIZIpwTJF25YD5O0EDHqUC+jZ1A9ZNtznSXkp5v5/jdZ4eRGfQEx6aq5+VocWyaug
D6C3yJITAflHEw1UUIKamuL7hbsg5DD/+Kbik/QzLs0vnZB8opH3B9D+g2T5x6wSUQ/NFLCfXLxa
YMyuISAYM5pK5fo9vN9ajA54kf9MNAO6poZ48+hQFAnsBlmtovSdOkLGbILCiVR1+BLHRu80pfQz
To09ndjtSdGpiYImIGNfrcgW1+VRz9rxQe1++dnzHO1hjzYGgBBIv5zdtTgtrQbo5VApMvjqD3PU
115QKYZX9eoecfMdPmFBxyMfAW6LEstiVvD24+ZzYfWBGfqIPClnyNHorAv21EXEPQgdc3IkhQPS
7ermT8ysbSk7xe01MffudPK6nrY8B2kQqk0yyx7Eydvn6FsYGujoWNdU0ZELfEy6m4GXVU5GyZh1
iUL8dJIT0zPG4b5rwlOtlzaMKyxW8Wblv+Y5O/831BgwplFysP79/tznL/xBWXSnSNo52t9Zj/57
ZBL6heVICXedcUeIyAedIFrXiWL0eOYxp352VOTuGLKJh0czM5yUqgWP2dXVgZ+G1DwuP3V4Bf/u
K6zqBUdRd6joyrI0Xp+u/x6Mj0qgJC3n+VZzCcxh6oravzaUhvJEPCpxsPjVMmDMlxu5TuWT5Ez0
ifpWRMjI+tEuGJjgywzrtZkyJ62hs+SHePAPUfUZMltuNU6I1GWA8Bq/TFgDmCzXOXInf0pB8Ppi
r8m0Drv/XkJFrIHoA25snaao5di2bS75V0kP7qLZkpwaisoZyeTABVGj2JK/k5WsrzLrEZcd+TrQ
K7pSVfrgX3XAG/YUzAc5rF30AW0/b65pahyTefyZBPn544i/OS7Q5YVhT5a43oKUq4cybHr/Orbh
nS7M90mlARdt0ZfJq89aP53QhbvmerxHKFvnwcsLLwA5xNGpspIkvX1hqU/DoChzpFY1IAVmRK9b
D3RuB6WZHlUtnLyPX3RzxyxoKATSaUG8w3mlk2kgATYI1wxWMB6ssJh487++Vn4pVQtBxnRufwME
8C+tn3cntOBp1nAfogitQ6cJlEOjFvontU2HX43RwYMKuv4QhZL+mGZINmmoR+4UtbYCJFkqRhkg
QJmmdf82V1MJ/mIoXFW/+iF3869+rO7HyT8vi6JnP8M+/pMWstuzxcPZ8DpchbKmd+Mw3NnY746E
xSMVqgnAaREQ1brANupm04iD6F/VIf4OP+FeCJWdu9vWJ6KsRl2NOwumdOv7fDyM0wCjxr8moT54
RSRLbjuZgysBnj42MGlcDExhh1Hpc3QhkQ54ftJwyyXrt4mXzqmzAs2mYKPZkQFDsZZ7rs+dHJ/k
0edagaCrJwezurOyNlbyv8ODRwddCjny7Upu2j4vZsX0WcmCPdSSrYIb4lAI1XSnNL0RlkBdUXiU
/y3itWR7FxUo8jQz30BTjug9HRAy/F8jpyfLFA5Ct+uBuBHLGY/dAmKBNHtd6xjT2s/Gie8hlrU7
ZoarB/5PKndf87Y4zD7+dFbszXn/SSvMSxXJO8t/IzZRmaDFvyw4iEeriR2VQgoLsROuJEG33Bce
Ksm0Iyy68B0rfkid/jJomRvre25gW+P+Uw0D0YAM2PqKXtJ/LTO86a5RbVhPqplpnuar8VE2GuW+
5DriVih8wRGPhpRcDy2uj0PV8l6rI5TMi1hFvQ6ezBppLiZ1TrPRIi2CgpSow49RGLmup/HOftta
TnzY5R+QvO+wynHWyVKQdMFTr7VnuTW/4rz9UAvtZ6HT/7bDHiNnczhKu4jOgaR6dzNUzLYWY5J0
6q3WpzLvybf1JzMzz71g/VXkcgeu+K+0tJ5GDhjYsUBtqKYvn/nVkdpVsyzV8gT/VqcbUBTaocjb
IDtHA5RfY6jFUyhJi+ZpivL2OKanBo++xbQquAv7XL/Qi++4dvTqAexl+jOoKLvHyB1eK7XMT2Wu
51+SFt3BZpjlM2q6i9z0oGKOM6QenPTB9c0ZDUchkjwxNTVHC0YdIP1ouqmSl/aISc/d1Oi0BxNQ
6e1cyZegwCAECHJ2V3RG6oRDQE4aU5uw1Ln7jbcWhLRRVX1PxK/GFqXUvM5RVpxzVuuPgJvbfal1
hiOiInvhKpQe0pjDQVjKBp3ZWHagttOxbnTf1slqvHnwFZyOOvxQ2lk+DqVafUaZd/paGPF01wkU
NjJJQCi3gXCt5BUKRolWOJqVlOdsVJGrLgi40VgKbp7KnVeqPaoXaZYfmLr4YKFC/OfjrbGxhhCG
IP7RoFsUIlZdyESm45KWcvMEVtNWcAlu0UHP5VOudm7PIf7xaBtnHpIlS2XZAFhDU+7tCqqEUB0S
QxGuTWFIDxGqxOe0G9Pzx6NsbHc24OJ2QpMMSvdqFNoxmVGWwHV7U9e8OomkeyVSCzfUxf8KHSXp
AlFPZwVYPYpn61JGTQc/zIMmfGr04FLXLSyBUD92vbFDT92IoG/GWZUtrC4IRa1j8RYsWHJ5NJxI
8OX5K+q9y6VO4cb98SRuXOFgdbMkloscpmKrhQHNujOTGu2mUK2e5i7P0M1pTtgHfMtq9dlKqvs+
2INhbH64BTAMHGLRtlmdT2Ka6YNs1P1TqlWV15JIX2IpGy5inO51398Bcf99OTjrADUZ6V1qZChp
J5k0u69dj9lW1R7DCr5f34leQ5UGoWEvyuZPQ6udVXG4Lrwgrq2fxl2z0c15fvUcSzL0KqhWYeWj
Y04QR1jWv2/rNHJw1FKOSCt0iw1Z4eDpLT1khiH8/vgLb6RZaKUuXQSyQ/5dzXaXSklthYN5LTW/
Oha9JXpDH7VOFQpEPMjQO5SN/98cWx0gJsqACAPCdJG4Cr59V9BeWSS3onmtSUDOhpTh/TwCDNXE
XLwvMq19CeNkcs3E6h91vYrR0pdMTAw6wxtCX3K0KZ+duG47Nw8kw2FX6HfYIEoPsjnh3gZ2whPB
3R4Vf+wdLDD7/4UL7F1aHOHmVIlfeinpMhtR+fgF+FJm6zCVPatCOF/QauuIavmxr0P8AAGoqWoN
pj6KHClSD3I6Ja6RisGpTZXSwSUZ3+Vwbu1JlOkdg5Sz03iG61z3SFm2zURhYDbv/UlIjrI5ROc8
6bP7Mohyp1K7+Vw0PpLOiYaWQcvVgFE75RK1anoDvRvcR40AK3/oBE4YxI8OejYoXpVZgxeKyewN
VLK+BK3ln7CuCJ0OKvmln8bIEwY/v8O+p7vL2iR7KkO9vvidmtl1E8R31NaipzIqUjcXAFIWQyNg
1Ts0D6qv1p6qh+S9c/S5skDiiaKgHNLMSE6wyCUv7Ob8oOLvZc8KcEGli2a3MILqPmgBYqaBCKgn
RRQ8TsXULfzZx2hvAjg4xv1BCuT8EJlD6iIwrbgYo3YPkhkIp05SQoCAUn+c+ZQH1Z+aY9XBtx8E
wTwnLYr0YpWYbtS1eBwUmmV3cSncB6ipHKZMrw7JYBp2VuCWF2Wx7wRoBZ4Vf56PGb5oR11ZLOgU
Me6dqUwVJ1JK3Y6DZNy5RGzFZuA7EAdAjr3P+si2ZeShYuM61NVJnYYno080e2ghq1RIwSN1/BV1
t++RTj3u4x28FS8RLWeBMDiCbauDTm4aY3G0Ma9j011CP/w6KsOnYkib/9gYWGIlLS/wEyDLCc2r
SJGUUdhoU2JeQ8vGkBGyX7inaPZO5vffGACeiRrk6O+IEfXcDixr3bhS1+pa7iZ6EJd3GjU5OwYG
hszdEDmR5JNk1SqbnT332Ba5eEvVRDxZmdF90f3O+oV6+PStUq1+CRlzByi0Hr/iEhMSVoziAtHb
eMxpK3mQ4DCFrPSQCmkuGI+90ovnoizLcx4UeMT3sF8//lxbAVd/9YrLUfAq1Ot+EfA05vBUUWj0
AoiFTt/VGKYI5eBCod6pgL0DnyxTurBOSesAmqH1/Xa8WmvVNoB4iPdv5Clq/aVO5mPXBAdGvWal
fIBUdTSj9hNmnOcErYSPX3drdS56zcBhF5k6a9k3r17XGIKA6olv/IdVs5G9Qq8QJd5zEa1ay2j0
ATYXalzp10gWn0b8oG25Hz6bZvZVCBy1l8T/w4YD+w+3gn4zrJnVAabSxDFHgDpPRR9K4DB64eRj
XmATvuKdPbdcGpmg9XHJbZ2KNP5NcMRWowFRgCmDqeJTT1f5THkYaxFh7KTfQjfQOhoNMXrsqjKl
saLjNNSU7R+r9MsL9lLCg1h0pTPDnbxPDbDRHGnt52TS5bsqajAynAX5Ua2i330Qfy18qX+w2ON2
rU7WgyLmfe7g5mn3rd7aUjJWxySmSDC22ejCBChtqemkCA+hevzmN4Zw16lS7dGTld0A1qNmF4H6
16xU/kpmZQ79tsirhEL6JpZtTPcH6MtLHEbJPe67yqlQp/rYi8JwSkNr8sJRFi89/6GtGJPuwQqu
uNXFHG6VScMIx9VHQ4naFzGZ0nv84fqjL0tI9IPtOndISh6hnWZuXkW+lxtC6ZR6GBzCvJpyG6xo
QHJAdZuTQn4Mylh5Hpt/XTmUhA8gwiMgfNrPqa2rs8FBfw9jLTumWh1f0XmLnKJIfXemAO8l9H29
qMpiOwwQzw8iDkmxgkuU9HHrBLEoXialHa7CPLvU9D1UF5T7iTKTq4TokZQT/hqKFdXn1kru8qHT
PHPw4+dssjKXc6vGTaYH1hLI0S0IFPViNJV0BY+qXepB46Y2daXXz3551Ln42+0Ypa5Wm7odAmV+
iMQhu4/9SrKDXKldP0iiwxw00zPYwvgMgmXigavx1GSyznU9ML1gmCzXUirDzqthPvn6nDmaiWlR
PubFZz3up2On5ZqnTEGSUrFH2cydVT/72cSCkxBC0dlz6tbFbbXsTkKd9NJZKlP1Uxy340FIu2+S
HMrfsUAanbyfLNsKK8Vp5sY8xHHWjw7JU3jOSq6OdhFN3zpB97EiicTq6Of4a/uilv6qCm0KUfbz
yc9hhZMNzNO1S8vp4Mv1gHubOhxCaeJCPasDLpphZ/6g2qW+aLlSzl7E0d9/EpuYumYiqXxINpen
aKMI9Lrzlee0hGbXakN5p0P9c8BUio5vBQ2fQa0OeRwy23Gmn8qeddmkqhrbiF1LX+tsBjUuoiQY
VIJBCzeP42+ZlagI4wVqaKt5JJ7jYY6OYywLjt9YzdHvy6lw1WYqPucZgCxbqprMzWCA2o3ljzYV
gvRS1Oxc5Pca10Cx5q6Oq2OuY9HLLPhDdI9KsR33o10ilT5WBcUDsGGt5mQQ8vEeO6gYbdEoys1j
OJVo3N9ouoEio7l+yQWy6cjEkY26iXTmzNXReQUmkiS/uFjy63H6o47IGy4tInU6VDlJYDW4vR97
wvRzad/hjLTEiOpk8D175KBSsXfM9hAnla2oC133BBSvlf5k4bdA+J12FP3yA5fVHMSvET0V+kuW
/JJiHLlIH8VZtXuhOHTSS6a/aGN5kvrvamU4Uil6JR1D3ZqIuL8wJrqkTfxgZbTAzN8j/sUB4nyM
yzPRJ5STwrGiF1m90cKb8ZCm9mjP4S+/oxU96eSlX1rr55DEtkXMzmhFUIR0WwWdu0wCmRzbnfRT
6TFJguGlWpjLp06h4d5Fh8y/A0Rf2DUcrHRqHSyuHL9MvDwWyGBRtA8CFF/RSL23IuPA60fxRL6U
UiAa78gQ7cnkO4+Z7ReTCynTxhHYm6uUfw+aGXuJT9/BV4T7PPLvZP0yyI0j8df1ANOipDsgKJRj
T509+nJ8ZBGctAFoPA5/nySpFZ+COHoog7ywRW3qPL81ZdsnUtoWGGXb7wZWX3DNZrajLKg2nByR
xKe+75PysVKkhwY+TOpbf0QDx5ulhFeNTWlDeH/EjQQdyLQ8RXL3wKl0KnhhSahfsE/2wkH6mo7p
fSQ3KDwN1nMiFV6CrnRpgfQfiNaVqR16SfsESDuHuBU+Cr1yr/FlLT9yRKW7X0jWepmgp97cWZPx
W/Czg8TtlyokJIzcW6ZQMYTPxpC5shL8Vkr1KMYTpAXB5pqIOXQbXOs2uDfn/FGsiIRS9JTzCOzb
H36if0p0CZHB2JukBjqmfJiqg8XTasqvBBkOv09e4KTamll7HQh1wzoj48mCEsPifmmcaxDcgQbz
O3xTTNy4PjFFlUgXGqlG/SsMwKx65q+JZeDFCm56Q3hg9VGe6aQ/NFiVLLS1qiCE6s6iO4o/+XSd
tNHDlcKFsXlClN0m3IAYZBOI8Zn+vDYOj6AS7HpOvTBpD0VBZTWYXEk715HutKCZhzQ7tlGP1Yh0
yPU/9KEbFpcSBsd8MviWeFjELUoqkxP0L5L0wFasqWNkLcZmg3LRgP7PTXbIQALwVMtipdu+rNE4
+QX8yl6WPqrWttGbx64EHtWJ2rcl8CiDfmU2RvrLy9ggt18k4ahigD6CNTDglFiIaBo0zMNy8OjV
d0LgLjAELOp/CNrgGE3jEGZyZXT5/yTQ0P4fZee1Gze2rOEnIsAcbkl2VitZkmXfEJbtYc6ZT3++
0mxg79EYNs6NZVvdDGutyn/9haYw9C/etIaIcVYNR3r96DV6UOefudoFSd/teD9zMsM1u7rbA3qN
RWIxBnc8AhOSAfBb4LKrXY6uLrQqKCOXAbJEiFhD+Ugo5AjFXO16eF9FZ5SMDOqzi0psLfStVkdw
2hlfrFaFJ5oxInxsYoZXuyVB3Me+knBkrBtj+NG40ZGjoFrDwa6yCVaz6AXF6qJQBoF+apOft7XU
3KvM++I0s5ymnv5bSsDHvsC0JPq+S2dP8LW1YoZVOZx63A3+SQXohzJq556dMpuf7BlGc6+7OBnK
oIeZQUMSV9mKhvHa637NakJgV4uooDd70ZOqsno33Lrhusx3fEDvKpYOtGp4UNV+l03RAb7/C9Ek
NAr6Lvasgxw9OQ3K+iYvnWLY1tF63DbnxonqA+LCHKfC5xWjRT1uQ3z0EjdgdxR+YDHGod9x3kcw
ryVzifv5jaGSZwueUEp21JZeieuCilHz5BzeJabSq9CKNvoDRzBHqYBCqk55J+WdYwgH87eIBkhs
mR8pp9KKUxEbAWDID9v5FIFi52kyMAys7KDEz11tH4xp84GPmFbkdzwCw+xp+dtHTSJnCtR2sDCZ
0yNbAEijUXE87efe/dz0mV9EFBrXH/VwWkzDx8oQ33KeDjAn+1t04yhVwDiYI9szOyscqRQlogv/
krdFeQNb4R8ZTMCO+9QhkUlmPXCJLn3x1gdTvdj513y+MH6OmQYXJcPpkfEzTRZKrrHxqFiM9bvt
AZglZwzbw4eXmADRFWSJZ9ShqmtHBkfKetfzU4HMtPbysBbjnVibjXMuq8JzsEY8E0vK31femC+8
L0lVvSZbKLoPIlaxpkggJfK9YZ2KBaaJQcA2i6Mg83db/Dqnh9mLGUr44LQ/qGn65vaZyL/RMtku
pXqdtG88pMeUyTI2Q1c/p/Xybhe5e4WWLbQXNUmPnaeHfG5TouO6qX7DpG/Rn3VOt0f+U/wTBmQ6
iI679Ezo/hwXn13jTh6M4Td+xnvKeSzjNJSVVdRqN1E84Wlr5prC35RrLyiiE0Mp9zZAOsOaT4oO
uiPfOwg1guAp2X5KZbbksaxeRCXyn4Xp+t30s0lgZgEOwOSA3WRERzmP1Qt/SgrQy38yE4cjqJ0U
xtzL70VP1KvqU41Gr8fWGqy4GMNiv27bhXL/Vc/sB3yAxMGVPypZ7Du59cizxLl6JZi75X3zdNsr
qvU0xvVxTRpg6wO+2NGxKlhGuf7K3KGyMq41PhrfrDP6pnIqTXnQ4niw9hs5EeyR4R4j9RNNW8GS
Pon/ZxTdF6tOzrCEJMq+MvYeXB8G/rqjxbtiS/j4DTXnae3vlHllzOZRXsUAICzqAh3A2aBjfw+I
+maom0M9Gt9AHoEKeha5y28RLv4iKqJv3UfxlTR2NbGYZGksF46EyHHdhl6poupyOYYTeybmMNX1
ICrgMVuNBw/GHK8G7snvtzy/x4Qm5vC3IrC9MMl/RPlPWxE1z/ujUWHhHuw3UO67SHF2VNb2YuhQ
M6wxh1h8XS61qD/N1rhzq8sWWU/1BrByPYqfwIu+e7bWnveEvlueZSzzJ86QhiuBGzDpRmh6q7iQ
Tt0GwzDuays7Qa8icEwRizYLKvOgbS+ypiKtXIoClJ93+a2II0oswcMUF7BYdpuzF0ecctu7QhTP
slLtm9RI/CwiKoPBkJvThMOf7yJvvDUMeOKaEepJtdkGPXT4FtmiPZRzz0r86d2nwruG5oVvLePL
UmhyklHam23Cz0oOWg49kgSXhsGG8C+1Jljkpx0VV1lLdkP+1RiFHC1L2f4St+8/68SPgfBFqM7l
DSW8cDHILF+Mb8BvmS4rLlBHFcRXeuutMWuGPY+7Hi7ooXX29K9+km+ycYYJsHrNnmyGC9vgviaG
RbJHOIjYcbLDPCiCIbuQDOPka9NwP7s56bnlok39Z895hhdEQ5a5u/g6bQ159Dbe8ouJmgxb/tVe
oj2R+mHxRhiffnB4+VN2kQIGKrivvxZOe2B85VmUtoezPuGNopr93hXKgD3wg4PoZM4eP+QII50i
06xqrKu7gSG4siUk0cVV3QrzJ8/teu4ZtsMXI70p4vE2s/PHgoAN2WIqr4RDrP7avXF+kRU+z7rR
irRDKeTYz7bZIzsn1RIfb8LBb4f0KNz1nEAUplGC4MvSN8fqOEcl1HuPc7GduUateN/54aT6m05/
aDJYB9ais6ontM9nfpOq5Q6G5E/8dQLrP8RToFXJ8T8Whe6Ub0JyL++zls/N0D62QANF//BfPCkr
IPYDDTnEWshBx2zICdSm7eL1och9fc+HSLG33Vc+hi2wSQXl3g+tEfWL52VdxKaZzguLy+thoZXS
gN56n6XKTaY9VpF29NTva7H5zJ3F43F5yb2uXuB5CDnRiDriGdVvtvqKgUWhIPZyknABL0KOIwsw
jAcxDNDsm1Do8IEM/cMvIrUJRZQ5n9We/14hH5u0Z/6BrhS3if+b0Oq8SbSar5T+/Dox8QlOsTdf
7d7aCSOul/zkWvl4FpMZEeZY71DQkkH3uXioE0pv0JkvYIl4cUnchr8jazHl0fqGbHIBOVYg7lBR
eK3pNIKaeolQe07+ldejj2tDNfRF4s+zfLyev4B4Eh+Kb7jdV3cbKYz8FINHgv89buRWomR4F/HX
HXuTcJTb8G1uiWoFCSF7YrARyfRc9p/EAeLtIOXTQQBOK1UnvC98HN6RIfdBQSphjT6Zmiu7K/eS
VcPXQw2otzYuOmmvmZBcnDjPHgLRHnJO2SOS9d9GaKkIuFMNCEWLmkZYrAvfF70xyjKhRQW5xf+C
G/cHxoFLAJTiiQ/GQk9gspfjIvab8VYJ8bEj4CMxwNKe+Dc+uR1wiOrugA/CiRAFumLpKgLnbNZ2
05z54vPK6WNR5R14eqR41Z9YHonPasZQyLOxSOL6Wc1ZDF7rxrJ/cjzRSnhtFUtjZ+8BE7gR0U8D
+RwxUAjN3CpkoG7QtKynXqAa66ualIB9H7S/j4Rs/ogPwd1jDxY4zPhgMb48fxqG5xkFxUy7A8/F
QjfA3lvCcjnIGBiei2GOvl1vp1RrCVrMoFRjeQBOg+w4X+Ex1Fo98/2xzwIECeLMmyHJiB20YFxJ
+G47zP3fG5fhXnDRPo/vWXl2JjPxrd6tjbizfJvc6gGxMOAiQmAW8zCaSSCvC5tNvnVy0tliPiFB
cmEZzJV8W6z6UkyPzjSd0kX/nk+3Wda8W/DRwptrNe2G/am24ZnGz8cxe3Sxk+Dhw7kllHtYI6bH
z+PZnWjop5JI6im2sq/4NgiAOD0TsaysCu+drTnduC0+kV75ywjbm+JciXP28tZqSzi/7K3Z2tmp
fcvrcVaM7TMxAMAI+zM+Gw675T7NgHVYMHESueFikZxLPm1Mr0fj/G14VdQ/q8Ei1VEZwCB4TW0F
V5uiLgqKL2kMi+c8J5ku/gOQEl8UmHikrIRi48QQ/vB1LqyMxNJF43NlZNKcvi+LfSvnDa8JfRhZ
Ef3gzgGbBq+BuPCikBQR2mUvEi7yEsFoIrGulX+lc0yWiby8rxUWExHcv0yiqUgDP0XwIU4CS1xM
t6LdbT4l10g4NgiBvVQ/psne57VxcnTnMUsNskoPHDWuyNjcLbCb7EUOLIpXn7zQwcbreodnvrxn
5xB/eRruUY5bOAzeXWd+UqO3hfHmIqlTZwAWb68xsb1kNlii/xwxkoV0epDBRLFLasN1niVG7Vy8
guEGxTcZvQzhbsinkeF7VEiesQASOFUp/WKmir59P3jGnUk8irJj5JVobHZySvKTZCTly86Y+CIb
NCjJ7RclehMnrQbdh3aRLcSacOY7sjfZ8El+zLk++X1uPxvdXYtXBca/sWPxoyYdur+jx2Rnpoz6
oveimv4599s6tweLWiMXkhPBNsvrLkb5SBRCIugTh41tWPTlWSxhs1Zhmsc7nqSA5LwmBaEyIGak
49vBZxiAMfgjSqEgfefLmxBn1d23RHcZJ2+Af5veox0GrIhzWGzdASvbm8UPeruDWvSgEwdZBAMO
YY7m4O2Rg1zTUrS3TYrKiooddC1Paczss3FI3yzF+s7OM7g9lKiNU+dUFmq59EXv4nU3C4mXbgJp
bR8jTyf3+qOvlUsU2U9rTrBuPyuRdsMuONG2b+FDqRYNfdvd1IseTHhlfbc+VfYzUEdfL+sXjVOE
BEz1lchOrfsdFdidWys/FTM6MV2A/M5wdqrkm3jlVSmANiiFRvUKA1CoJW+ytfAK3RPmHisvfxD0
DfS8A2oLayj6KqpeG1RIHf8lC6AgMRJLopt5OXSSl71n3dIpPaEFZCUzJd7PBjpcqaF9w/B5d6KD
iUhELioVI6+6J1sdQ5Hrv0OK1HMlOFot3B46hv2SCeiaFe2oPIh/5Cpm0GP7QCbtki156KO3If1M
4Ysh6gsp0G72o8V5VJf3nQFhcyP+4bq0/kK2jdgk8LLlvtSV0ZcZbuMoCoe0nGLuJpCIcfI9ziry
renDqjV+3L4CPAyjfDuZgOJNXLIJFaKQEXC5tFeSP93iK1kvUeYjDolDsxljCjW9uk44OcM67wfU
xIZjXkj5yrJ2YsFRAMMWAWoxwwiuFQn02MqtmX0X+enJ2LVDHtQEyE6TZ0FE2k4tnDvyATFxfrWe
8gJRF1mrBv1QknP1MYZO9zXRvMNMPhXdnADmYE1jkmE1CtFZEvAZxQ7+acLugQYFshA0F7wnFUSV
YcFq7D6eUtDratDow27Sp4M26W/vz2dtu3GNw9hxxMXe8AScNT+L5HhkeSYvFYfRVfurxIJFHrZV
fyuqUXSFKNM+yqR0MUHHGRiDQqzdwwcx+7OjQZccv78t7GNXq3dZBkLhUlHCxYp3Q1P6SDtyKQqh
rZGI9LscV1Hc83y/MgS5jf8icYpSzgz9XE+0SefLQWkZJ8NPeRXOjoakoABFoskaW3p+LKjcsaY6
OcpBezaNRu5DQ/VPUWgE+u5wz27hcEBLfN5MOv+TT4kkWt7TFKo7nNQK8M3gQoyVzMFgJZe+J8QE
kBK4zYChgZCrexyq9tRk/dWZjMAChYPalavAzelT0btwdFiXyOlDc3ya6/7B4VyxcxV1PFdfd1uC
Ocg77dmui0vUWiEZvX2imJq/zuO9ppiiC+3YYtgd21vS6J3/XIpMZC2uUlzo7whUyayLzbvHDJWc
mCEy7xy87gRh9eqaokZzERfWlkxDRkdojjuEeh4HCISLtjtFiePrjUUrhk6ys4MXTJt90WhVPErK
SB3JlHCAjL/kU4VtnfP0PCFhkgHX0uhLZNk3A+n02a4tWWWUCaUtcrvDMSq9/ZK7fxkYJwP7QiRk
UOFfneq+MnRs6LafQWrkw5T4DR0Dft8KFmpxJesgRtGJv5UAARy9YmZY/Z6mFZvgas5rjhWtNete
ykUFDtuEI2y5y0EoNvv0hUqVCLSZJxKGSd9jRcNSk93lznoQa5o7jLKchxtxj6pRu2q0o6jtJm8g
SsctzctCXCO7Hul2OOe0btK5WcbtOZmcv3i6vW686QX8sVHMAK2bynD3sZech6ILNXSKXqAhkAC9
SW4s9ItYLJgzqLy+olYr9cUutkObDLcowyt1hAKtycTkO32Z7hdwr878tUZL1+OV4eMHj8frSbeZ
6Y2o1kVN/LY3zmL2kQESGQAriDusIIL1GjslNTnekC7vM3sfmeWnJjEe68S9M1ymp2fuzTY5sEE0
gVUrgTg5o2kCNPMCzUlRAylF7iKAcZTW2pU2kZkGuelO9br7bhoe4jEHQ4qcllU4uO5fU/UVaXA9
z1c4b2mLrylASwcbGRcYbmoj4pnAeYwDT3yM1o5t6gATm5+/Ner61JCYr6gcNMp8wNhla/+1Tl5F
om00jrupB0mBmcPwFDF0hCLKuOu6cpeTuITN2Biw+3EXKtEYqvMM421/EN+ngpyORr9nLW2fHXVO
GGRXnjK8waoGFW6UVMSLL6QCGBTj7Clp3rfJ+la1NjiBF/m+7AMN5H5FitCoythf1yRI9fggLleR
tbeZYx51dTzYG55Eboy3vYOHlRd95xcapUoywFHSHGeDwp+LUyOWiQZ9w2ogN6BHn/kpcZI+jC0T
McTbiOhOcc2NGmnxPKyazbS98X6z288NhjtpcbZcLfmc0Y8qKMC3UXPCPFZPALNofDFuZ9ws25pI
VcU7U0//mjP7kKDIRgLTNP/htvlObcoLHf23LVtf9JQDYCIUszSD5UtSD/Rffgfz3c3I0dWobFQa
hINeH58GYwpbJC10yUMaxL7wHV+3rKI6vSQmRoFSQGNt55TlheDtFG3FSe6b5MkutgEYdvqpaLq9
Nii3ybIdq9EidVwzA5XROdI3667bJ5fZT7j86rGfhufG7n7kq4c/XWEKKQpkJmFcMp4UplaOpQef
Zv2tNTon7JOuCihrP239ADgkf3Yyyq5reWaCrezZbvM6bo7+KcrtEabVkzg50WZjgmjr64yY8WlN
+yPOLN03PZeU46z5y0zXgwfLsw1Tiigv6EtDC8sOeSAPmQSuqfzIM/ObGMHC0pQg3rybzF0/6914
bxk1Ldtx4FFeFF9nsHRKm0XIfrwfXVcdDr3Dl2ZzBp+DdwQH+m2lZ89l1N+rvbtjd62AmRlcnNId
LanxpVyGr8CaArqcbremzdFLReVbGg50U3LcqaBKObrdWpqU68fMqZ/Lcbrz+iTInW/VnHVMfAan
oiCcWIkZrJ+/5NuPpehPDc6tg9rTsJabzozQ3sJkq0w3R4u73vshEtmwqW3VuEKNXa64jvGPxRif
DDs6Azw9xC1MSM3c0siRHCxXgELDW19+nsbNdxZCHbQw5AdgmeLAzTPUjFudtC4Bm6Flb0MyH+RM
g2b+bOnpziSQ6svokLrql8ROPyVLeltS4lAL64ue5K+NO9yUogLwSXPNBlNgq09y8JTB3MsH0UoA
sqOwmtIrOlo8w6x6ceDcFDvhkOIuNTLrqLgRdzg3iUS0Zt6PyUtWTCT7cViqidldlqwLgdSI32RT
rfPc4aJ2GwMqVcbnmIeNjgUQKRtVc8R+bEc4dojNsQzeyswId6MYvT6j9KuZQZZoeptYnbf9mSnL
C1AkjvcUeOyIuETKkhBC45dDtQN71naYZSxsTE8MpK2nFGrxjbyEHSuwf9Sg10Av119LkwnGqVJY
oZlXRrAZMT1hSn/tCVqXpP4mYZzWNH/Fk/eaO1UYI4IS6BUuCIQ1vswgnPRND01cPyVud6uqHGYC
CK/iiRhnJoEONDxBFFnnvqw+derylBXdNUvqQ46/VKHLQa6ASqqf7cK6ZDz7AqXkaFp7uGfdUOGk
8LQnuShboeI4O/3yxVbKK4RzO9Gs1jDvaB76NG2Jhk3T6RqvDgo2wBsLygPGRZwmRrjdVJTNVb26
REN+NmOHKrZS1n5LhZcoYHgEZIb00tDtjMCFcRrPSOsjeAU9GCqjJfNkf/Oq4iUtzRvs5hm/aFdT
0W0N80Qz1KG3xrOoaq2O9nFGFUH4vaJcC0ji7oBNklEfQaRvhgd3glr7gGEvix51IMXRpLk2Vsep
GYtDaw4cLH3UbmJNq0IFyDoVT/yCcYnp/Ih6jmE11qd1iZTAMZf2iog0Z61QnO8wCxoXzSEs27wF
bKDdGl9XRmQvQW7Z+etIY1fYK3oZUqLQ6HAEXOswZoZS2UirjDMvgaFBHZvnOQFzMpk+m0wB2i7m
S2sMbshh7VgNfQiUyfGorYpLnVYMqickGWnzvpagCqGOMJ+9uFKp0UU/M9X7ts39+EXtuuJaWMt4
oaF1foiAxhzNquzOC0DGm0HHZxwGMlG2DcBfybIl1EaVmm1nVEGcTxG4C2M4tIOZ3Myb4wLrTmd+
Uei7jOFpuykt4506xx3lQULxACB2fZunfVmEy4o0jkM3B4aT4ufDnXOC5ORzoxZgAuelaA661WxA
macqLXytI3VQG8t2UyQIdJbH450RZ865XebsnADzPXV534XVEhXInOlezCHCc17X0jp6w2R/szlV
NMtFOZRyifm5W9qOmpuVRs9utU6PKgjMB2jHc/yoSnlM68RhRww71EtrudGiJTu5RTWGRbomz5yC
ZrdGa+anWqkcV7wz8vo27PhRQ4dqR7w860PELLC2vXGXicaLKnEg6lDU5XF0ayva9wooImBKbvNo
q8tIFs5Ini3wrzVBUZpQr4jLWzqm5vpkmxt5CWPI7tmLJpzyofd7LdL3auc62NK1OkPt3d6mBYGx
lqbgQdxG84nuvBBivXjHPBKLnCC4iKh0aGNxxhFCXB3ox2IZQT7X+smcsuyRkSBTGBHXvmYcqAAc
FAU1pc3v11rTb/rU8XZKss7BtjIFGuj4/NJYDiRWWhFX4MO8hVwJjY26H/dmh7zk+kq6zpvv8zZG
oeoFDQalnoUDcOhwHIst7ODZfyCf1t9HDuAeneaPfcMExZt4dN3ndUpo82hKpkt7W1NChKlH2s+5
SQsGYNfNvUZq7FIkZrVTMu017Yv2wWgia9ds80tuDOARnUTZaTR27GJto3EvIQc1TsANu2FqOToN
5R0nr5ktO5S0bsfm+iXTMqZB5DgGhpVQUfVq8jut3e0zJ+1CdTE3H8NvPRmrntwWFTqtQEDu20zX
zqWVLCEk8MUnDellXlll4YqZTVhZzgKYLlLPxhhTnMnIKKdjCkR2rTuaRNT1ZvPaZkcle7h69pjB
haN5r2CUlz09mm/VsC0XG2KmoBmbPDTZwWCZFvUAyfRw7tV2uahCZ7Gp9XToE1CZlOH1FJqmei6v
6erRtuTSMmM0U3xd4BaCtwihQv8Ai4RLONzgGzj3CeW1BhA30AC3eHWjmHR1B0lVvFnUnROTAM1R
13COBwbQOo116GBn32PblcfFoBcuVaPSn7Q2EV/f43NKu8uYxRVM5UQE1hbfGtMYT6mlDLvEmTZ4
71WHeLifhCyEntR6a+Glo+HZHdefo67MYR0b+jUyi/FxzGPOiwE6c1p67XuEOf9J9SLeN17XnNW8
d30GL+WhNqXPauI95y1SbJfVscoae+ckxXht1qbZM7aMAozZInemuwZTlExgX5mY3KNY8X5jGJv7
inKOVenXZF7SMOrpMcrt0QqmmDXYdDy0IeaEQ79N9NGV7o1mjcWu3Rr3YhTRQIV3MDE6kyDSzYwk
y+zN4aak3jGGpeJom5zlaSWlag21GUQZczwGTjilXMNGbtEUVlEPoRuR1Y77EUkfbPIPE+QjW0pY
BARf3dWbJxCmqAq1tq3/sulJC8uih6ZEAdytVqULQjYBK1iW9AFjAimvMSVFV8o8XOvevZAXzv2t
slLCsa29DPpCMcsF/Qz7hrcrYd8Nc3dBGWdaHI7lEp/iXqH873rpvigAwcezNoSx0SSPtKhtOzjH
q0tFNi+ILb05FesC/rt0a6rM1mjRsVKtTxEESLgiSGu8ZPs5c1/q2B5eIQzJnlFGwMrUBJiOlejB
3CI0dcnBVL2pPxa9TqCzZHgnFVULzPLiKy7wtoQ0mg9f+bDLwZaRGmSKxN0IcUIQ2QT6Ezj582h1
a7g1znBMHCbwOhBl35VDheJotu3Y2IT74LG+ZZk+PSD3YKuLznuKikLFQ4/VT0badXvs7nJY1wa6
iw0blLrb+jlF1X7Z8MGAgZpx2AigefYmUC5t0t3HqaI+JJlJcR+zBU+z0eBgdPXPqe0qpp1Nn7YN
ghqZaetHgwVuhZ5DXx3qdKfVoMbqPKVtfXSZpNAtSrAWZRH72WJ00jENQt7U811HGT9QbEPHufLG
U1XHaewn+QxAp0noEqBjPSzTgZz4Chg9slqN5rupf8oWclV5a9gPTQm5V9nFTjA1hfcYaxWxTMHe
VfiR5ymxC+BC49lQir+UiFm/nqLXt46TNWHdOuapjqcxXCI87nE2uv2o9+NhBhF1Q6sZmJGlGh+H
zFZ3eonFGQq9Zr7ovHxKLJ28tc04l0rRCwJm3IxY95JnN2vzc6tOYK9na/iSjHUWqj3cPUZSqVTX
G/ukjDBgVqVm3g9wPe2HfOzPxrZRUN0S5Zgm0wqyiG6voDDT9Q4AOYn8ca2D2plgDRs1inVtmlIj
NYqHyqN3I24sAjwa9Qm/1M1P69a6woY8Xa1tyj/9vvHnXwRvpjQe/U/jyodGJyNuYc+uPJteehse
GKu7iFvceMXVLtyn2nW+mUl5jg0NNTpMfyB70H7ZNgPNr5BsOLb5cZyPVmTR6NK7c9d7ToKbpmSH
PKWeaKruD70z07M3O+VLrc4dPIEMk2LMPWddpSukyQf9qrS28fz7BXnnhfzYyUMDDwxg+NwG8yT+
2QpF68s41nnp3On64mEKsmRPCwUjppZhBkfeF2Q3I704bItDPhIO1EfFXYvbOCuTneGt3b5HlEk8
kvBuUiMKxYck5bVQGq5c+7COTnZQylLZ6WlDHmdIG98oveKl613vRGrlG/Tr4Ec3hqX8oSPqVz1t
LiRfmgUVqcXMmX++mUOaxVVg1LlHsECk6F7B62gy69ddD3PWq59/v5S/araEbwZOb4JV/V9UIrXW
Gmu+quM9THTu18ao65PwR1G/b/O7cmGyBMvq+stUzV/KrUr+0Ov5q4az/7n9+8n/n562dirWacpG
747Outgv5vVCSxMgIYqpZvpk5H8i5P0FYYILTp4mJ2J2Gt0+tIBpi8vL5XVyPw5jfjMbCYFL3Dl/
2ERNdunj+aRDEGJAmtq0f9Hz004Wp0Y8RneJCiqY3JHwtjX5YwWzMTPJZrKgjN4Q7CH1+d9v6K/f
8L+3lt//z4pWpp2vcWGM9yVFRr933K9aq/2Jd+JXpxRaAciqyJjRpPvhlMZjrTOohJvgrD8pNa3H
ef6YG8p3utX+QLj9i65HOvHIvNk2HJrMD/jn+2y9XnsaFu0uwQdsneYr7G2HLd3+1Nz5ccgUOpb7
wEELmxra9mP3/lLbW+QaMsUFQAC8vRSwTPJqMLtBCg8qV3/CzGf+srW3HUCv32/aL9bT4x3pPcZv
8bSP6+laUcY8YSu+76tDveI1r8VD1i5PNdWD//+dNGYgqRp89zQGf2gipX2MaBjO2vsCjjugd5cO
QEia0RNBovH3t/qVlob31Ka/GYICGEo+3IspbEsz93p8b9hNMvhOveE4buTQ9caz6ZSHbbaiJ2yn
FDRYdTR57SDbjannOcrOIEoLcl3rQba6/WujzmMw5PNIxaY0jmPpVBfiJojn0qzdefVGbrGj1lAt
Sk6DJn3KPVlOsAwzbW2q1f9hFX91KP/nzbwPwxTxbHlxvVf+H624vzoSBgdfZpgKd6xY5f+R4y2f
K6dVh4TGG+orhXnTCbWZMt0ZevuHjfqFEkaM/3urDyqjjCN7HBRPuQN24hfOEkYRE6s8gc8BWfj9
odB+tXSG6jBDAsYK+Ng/vFdtponTWTC80GGTlu1uy0hYD/sN3m01nYHVCI6Mwp0GqqwER7QC9LMi
IHFJ/QehM/V/a2ne+7+P8uG9TZJXrdtv7p0bWcWDvaaF9GgqQTllIHvoJKe/ZosPbkcOMIbQDuwA
QFhPoRbfeWp1zUj1+XDYKLtusqOrCZwXNEtMQ65Xa3TW6jjXlUnZPdJnoOGUSiYr9gLHyhiw1DRE
fbQzXoTg6mhVibVXzE5/6MzFfYvainYU3Yv3YEfW0MtmHOYUpnCv7dqwychrt2vt7Lqtrvd1bzI3
O6/pIClo5vv9fv3CnECmgrHEjGkWA2f+eQzXMut5esO565qu9YXw2m6dP6j4X/ggHvRF9NVTPqHD
/sM9+swaYNu0rbu2guKJ+L5pD1tTAQg5qmT216m8bLEb/v7FfuVU/+OuH5zqrCezRDLJumM+W3sa
JiooNF7CmTwDIGrVqAsbR83ChE75UxW1BAhaScHx90/xK9FjtpVlmhqpblru/7m8zbjq0NUk2f1U
V5dOmZ4pbu+sUn8dpiwhM66+/f5+v/JMGJKk4zVDgAq9+wfxK5WxjnpXy+4VMwZ1XkJkSfNF4x4G
rVuufafnVLWpjwy5GyTdDFSYSWChPcFK8ocn+ZXB9eBMxtyJJvjIaZvkatkUvWXdRUDqQRk3zWM2
kw0Yw5biECVGaokqTADFH278KwVEmz400txbJd/0zyVn5taiYwLj+7jyYiqQQ7SD9WWAD1n74/i9
f59saBRcug3ZWw1OoA/bS2V0zqtxIXADbKLA8RKrHTl/67oYxi2hJ1zN6dXZuvYP7/hv4yH3dYQD
gYmZkPT98x3NKItLdVyye7de7+a5OsECte/t9tKZ3uPv9/HfCkJTcSiExA7OI+754VZaDdl1TqqZ
1qjBt2a39u2p+oN3Zv17IXVh3rCFiBnmw4+HRa08res0O7ozaliOW+ADQZoMxdl1RpqJ4mgIphlF
aVfJSDHP3fRj3RKALhE4Wfj8QTWXrn1blbN5iOfWDfT6Sz8/2eCwyGSZlwFiuL0zUj+3V2PbtXne
kVHrPAp4dZVeJ7eHy8HNKDjoZgVagdaVbh3NYO3V5jDrqXlU1AzIDqTc5QxRrDv32Q3s49fOcqPv
iVt9ryPQUSlNrjeE0x6ZvxZG5nIKTOVFcWM6LUdANapiYftUAGapMWU7zJMXNAbw4dKBzrFQTSDh
jtd9SeK2KuhgimywlE0d5g1NtL/fVtF+/4xgWPB3ra+7DCL4qJjWmKJ/WkTbnWb1+7zZCPnjYwnv
ib111yIb7zK9+wMn278PrdwSXn6I7CCA+z/Kzms3bmxrt09EgHGRvK0cVColS7JvCFu2mXPm0/9j
ln2Ave2NbpwG2rIlFbnCzOGbf6Li1Hada4AC6NeZ3EwRVJ+VQeJyjndDEn//593926vk5/9hXNl+
PkZJU+hXMLzbu3gJKZWKC6JiS4LEX2L7X6C6/mYSRkowUwNRx77+moBGqQGR2UgtV9thhIRuEqli
7sfHP2/qryuTgXCoScs3DUBc/kQjzWrdVy05rWtcGNUpLsryrZkpZQGyJr10/tDsx6hRoMym/r+Y
w3/rUnm1AWKSC1IyoaI/5FwZ6GnnWU11zeMMn3AElMrb9NTwSdW3cxr1ZRORKJvK8l9Mh78O1mVm
LB4GhRlMbbSdP6RP2fh9UrZFdW2sluRlFZabWCfx988n+z/egm/oYvE7AsDzp4FiUKrCnNq4vAYq
D1/0oBzfBh9Q3X+R2n8rZ6BpwSTHEndkatCfwZ8xi2DxJsmuZgh+5RzsFt1d0fyHmmLip11qVyZr
v1Qj6C9Od3BJ3v7zPv+aTSOoxgCKM7Jb0Cv/mtxtMc6067S6uLZVYuir0leAGkzoUApzgSWOyi58
Jw3oA0awOCfGCbrefkj9DGnr5JTY6gCmkHKmB6BqjkY/O8dgMqJ/sZn+vg0WyX8A+BCRBA7ov5m3
DZ14oDAqBuiZmcQUOkbR5p/P4S8TgcgbGBku1YR4rn+Rs9fretAbXXwtA4+YctZdlWn6K8MhVv/P
b/rL/pM3EdfgtnGI/kLJr9MkiXLDTa9aM3nbtqL5FMDV/BDZIeX0Tk2yZGz+RWP/JfwkrghGIwzj
Amb1FwC+W0YqDQbzITISax9otAv2Nc1KHhVTqJTnf97h/7gtzAKwpKix0Bko9IcpMliRF5SA5D2a
VMJF+bIPGudfXvG34AMCH+eEEWLIVnj0vwmiJFcx9qWdSSWsTetkGP8wDJBNppbZ6weAF/9tHsP/
urX/fOEfrgMT6IaGZgBEnXMXA+gygvHQ0umMuzr40e6fD/B/Xdd/vuxP2coMscnwsvzBDRRQvtUx
sCmlcVAhcRX9fyPgQRv/8TL1R2CjpVaocbugemikt6ls5hr8g36+NF0X/YtQNcw/TYzbuwi1YaWa
jv5nEN+bmHzkdsx2ShVj5jwDHIxpvLOs7C0dJvpGSCL5CclatTY066FsW6qStH853P+9CAelSSyT
aZN/KhANENgAza8/EDbtntqgmo5ZmmvUY7+Mw4bZLsWaSvl7mgp+JhRynNLFrK++j3f4z7f8v9iE
2ZCWxVGANvmnxY6gzZXZhc3jAPZ/H9uPbVW//vMrwDm73d9/mXWcOd6I7zhE/5A8f8jOUS0ZBbZW
+chwgw2Y/hTieuuSEhffDRljER1TwEby0n9w3e5MBc3GNMqNU43fm8W+OuX8LW7yu8Kg/Mb/XvKl
Bw5LJQ0YXuF9lLc/SePuqzigID15JdJzbM3iajLzg5bWgjxkc2fk4FFTbbXy/YkqteoHyLdPaeev
2ijbpc3I4ACqg7PyLs570LGK7W1BTKQW1NDA69+WuF/PYF+sADd8CqkfDlu1pqRry+kd5sTMV7iu
jLriIwUlvmFTfS/r6sFypmc3AhB7Men2pNmDTvD0og/MrVBNU1IQXj/PYb6f7Pm51f3dEHnvhFk+
2cu4qahWT6J2k7f2sZi7rWdSDUM0Oq2CQ1vpa60un9Da3zIauJwoytYarSLlMH4ZzOYtM6Ij6Nzr
KquuERXobW5sx0yjC0C/j2nmXoq62jAy6+qm+Wc7jh8Sj/6y3HZX1IFQoVMwBAtnldnuZ1+fnqsg
f6GE+dyYFOfy6zhE7hN1Nqdhsfc2BadqbN4sAWG0GbHFSTprDaBJBszvnMq/zzSKRqk32zqqA6I0
Xz5TEX/XjeWza2nyE+eOn0wSg72fm/E5jJI7pxgOobLQR+On0ajuYrelR8WmnSruDuEyfEkozlst
jEvYt4mxNmlR9ayZQVTDtivb1zShDjLmhkMnuqeJZzfGzXbpK8jBf0tpSd+0y/DYwuaRHz2agfOu
R8bJVOW2AUKh9cqLRtnYqId7p5zelq48xxlth0FlbxyK6vUOAKyWcrR0/t5WGsiyNMoP/bFJ+gsY
jmc7bx+mItzltIk2RbNNqCZOK6qbgvmRqsitXJqmsrswcM9D1J8hbLszt245RVzL/JyrLFj3o3v2
apqbQagpASwPQaleTR6tyG5HBbNxcakycd1qy8DQZuUV9DrnTJ8Yvfg6zv3HbFffWyf8oqi+rAPz
farznwZ4DtHofgcW+jpL3cfkF8eko7iw6eLjYNqXip4Sh6Iy5tS8+M5Ehk5tDWv61Ded5HzX2TJK
yRGkUN9lZbhv0A0l2DZu673XHGfZodCHsSGmFGynmA4PSg6xkdOTtxD5mDXzOpQUzI6ccKMe/Ewx
B4cZSvjLn+mLdZkHb1c7ZDNOsof+tj2QQvK7slYvub3cD3HyODtEKCtrn6hs2IxuQhl7XYMyo2mh
8VwmdE4YVKZZpf8FxKSwVKtuoD458+fk2aXL6JISdDPn6EGb9eGgxz798mN+KvsJECVqDc3yIpts
cpyYijZPfjYmF2kYtmh9iZZvozYxzFxVIO1Q5xCalKPU9zXID27Ggt2A/j1GI9T+hvaHTUKzHbbc
VnBjmbK1soLxWLdSP+1unf49CulqUdbZch5bd2SRwBI1G7P6MVMI1tH314DlADLRhaqkNqX5jf51
IHbM3LvnryJLLdjcHBZqQUlfTvV2Mm1iv+1ZFhu6w8alRsxRr4RwwYwbjh3UKhTRMcLH8T+3hr1R
bvLBDkvAjIV+QEWxTHPPUnSknlaTi5pNKo6wckAB0aoPoInvOi/epE66dbvkRS9i6hjoQ9DB7yyN
+FKrdJsrl9xcuMkBNMpaexcF75TLvjdRcSDCOtfJIS3nR6rZV3047bBjSE2ukxKfkWIys/leOMZl
mb8vWXzyqCYcrfqQjdJIe8PHkFM1nUctOxZ0nQC2BQAibbgksawFCDs0eZI0DwPdA6X2M3JksKa3
Zo8puBBxW2+V0a8t+IWcojSmqtYFJKNYKfCKptmRSxYuHbRhrxcgZoE84Vrhp67oLrkKzpT/r7s+
2hrGtySIaPwCn76JdhPvaOhpBNAUpDbjXSKKnKJ8Ifx5njNkngnybjjzPxJI0U+vucNTWST7GCXk
gAAkqEUsV29rgDnfiOMB7zqCYvlh8J0AbB0FrFphglttps8JLf2KJlM+070BDbUlpELxCE9NqI9x
A/B13bXZvRIXWofuE2Nhwft7lFsdmN3EvjUNKKVZbTkZA1LCdt0wj/3R0YJ7keH1gPTygb6knRdH
LASPJnTmx2F2E3C0jH3VGdSLU8qnKSFgBi2srfZHrsCr0a1VRk2/QpG12VPHwxy85CD7yGA+DbWv
AOAWmqFE4iksnonSr2Q7Ok2es0urfVE0F3T7xq2b19AINuHyTYsrpENqf4xtMdEFPG3adnxIovpo
Jykdas+wAQ35OzPF8V++JRH937N1rib3XJIoprV8yV16IrN1SFOa2VUfMOUmd8D7FHXeMaPGGs07
Vddv4ChuhDvdvlnpqXdq4M00y49eyweppV5cVJ1zl2nDY6ZpJ/xFCUJuysmhJ4MZBRPF5cm4u/Gm
CA7tlQXdJDxbFrXUYwH1c7cRsaKLQjAPDVIB3EQzzVdykjapKDZTtrQa9MNLTX2UVVEc2verOXkM
YVbuXTi5tWzwQVyqIaOzUGsCjcPH54p+1RpDIaPNiRq3F63uznlv7A3QQgxil5bsQzBmnGNCC386
ZDdhSR/eZvSRoazKXRJZme4yoJxCAj/6GGcAQwpgTcyDcLdBhSfdsySHaDEAroDBM4z8WFOzvOd4
ROZ1Yb8nR7UzuFiKfD9YyW6Yr/4oFWNfGU5AFyA14ZQ0GaxHjsRKrY+uZaYj0jP3v+eGFPxnx0x9
d5UnE0XWaqoPfmluB36bgMXaMEKw6pKTyWqCEHwGOM7Nqg+D0yBitRGKVMG4NeLmK+82wlcFU8lv
FbO6s8YfbQLQuNYnnJc6Mz7kkcV3NCtWfkkx5dfZNvZh/2gLBS+gX6mE8uu0WukEY8OK2srBvVLh
hbm2gGhSoEsvOgRCRfm+yccN23+WzclLQey9wiojbbMxuXAYb+nmo5k0O1qbQB8oouOcW0crTn+Z
uLLVpnWB6fpUU4FvRjVFnI9GTY99E16nJfxmshvWkxlPQqCWuuCtbZPuLcbkkLdXbvaQ2/5WZJw1
VKdEp3e0a89yODD6uja1Q85VynEoI7k0Nm2Mk7dicBLYJvaNtoVp21LQ2kwB23zheLQ6PC6AV8zm
0K1qP75GDPSjvugl8ZmCXtKDpWsV2GnGKk7KH/ryhmDhyHNaOuN1Pucr2/sq7BGjAeTcICiDHhWi
+ECUOaQ6l43rYN6EFb3uXKPWU+z4xFDeQ2oerHz8JPtxaMSlxv+n/GblzT9pTDr3pUWPK612fX1X
U0teS59hmu2nOT8n6HUHPIiw9y+1f61j4xr1LWIhonc2eHAY9LwBi+3BpPK+WAZjk7XBZfZ7ktOl
cw9W/89qIFVbD+F7RThO9LjWjW/9oqCM0n4WPmJULYilgAhZXHvFoWKs7nQ6AdYJ8wdnaILK+Ps8
NM666+4N4hOacrd9Wx6spk+YwFzmKOd5m3jhPWh6V8YHrMeYbrkB0Ie2sJ7qoP8a+zQU1m0KBjRQ
nL7PbAs/eR2z4aH0re2Q1yd5u5dT5U8vK6Xo9w4DfEv8FMuPMEgYeZtP9Hpg2NNWFthSrhl+D5R2
T+X0Ux1Ft+vUF8wKo0Edjwc5MtE9qu+/RZPzOSxnsO/4INPFXgp/vnb6dHFcXKZFj5FB/aF36hFt
NDzqjfT8au1LXWaPkOBT0bjHTl8+tWM9bAc1PTBh9iCCzkMqOMraBRaTeZLsHFbTpRmCt9EN9qG/
fKfbeF8aowsIGY7Rki+rUZ8/RzQuoCYOrR/2q6Gaga8prnrYHe0+2hetwPFQsx64u67Inr2x+kbl
4InK211eRfdBUO+N1noEI3qjrOi9RV5R2rcba0ZdcojAArrH1PQ/xjK4hjibcxxRkq2O1FrtWzsA
EpBmMt9Iz3UK9+vAqQhJYQZlq7omqDoO1JBOP7IwfywtY0/It2TpDQNBsuchqcVOxRzohlejIuzH
IPn7fEzPIi7BEvhcJvazCuunpkjvb6czx2caeQGEI4XjDGdzsbQ1Axnu6bsAr698T0swVXRr37lg
orW0ufS5uvMtionY6GKpXbks93rjnMBCWPl6TY9btC48/2cd1mcHdQ3Q3saOuqfERss3BtjMVhNS
/B1+FlLKZn0bQSpTWJ5Unpyn4pHKN6pd5o0dV7sFadsCR1eDQ+OjK73S2woP2OkXYrVrMXEHLqRS
83O4PCJayb+akbEZkkvef9QAbsDdPdEQhISicEfNigZbZysCx8KetUCwXmw+n4GMGUmgP+zesgxM
uMG4K3Gis2LdaDQ2dzam6W5MaZtF1hQzZbMsRwQlthR912tVnHmoyGFRvd1FRInoEgr4gPjJtuns
fU0sY+dys/qgLkEOQHo/3vu9u09GIKuwoPTI3cZeuKKAe9MCuSiml/zOjAcYA1bQoZmxIkQ5Agfj
Q1CBjpVLVQxQqNT0Q9X9YgA4G+19DfAuEm/ImJVcoZyS476KUNa65F6+pmCMUcYnC5SHUz8pxxLE
Dwr3KYg+jAkfX5KOxNB0QdlgjnntvWC4M/HjXWStWJWipbMnPXwVetDK5Jnt4x6IQVOH0wV0JNkR
t2ATaxCTaDG1bZ2Ze2E5vg1k+coFkrqhehINz4FOOEdGtRF53IQmecrm4tjDmmFHm2Y6OjgNRvea
K0C1hnhlonU4bXDY6cGheRi2zeNPLIrk4ln0aT6RLEohCnDAMB8W8zMvvZlcHHZIB3T/NY3eDcgP
w1azBmbFfK/GlyQn7Or7eO/eUQP8r+LGUYK2/1k0L3UUNz+JvcohB/Z4U3dWGJ80oC7sn0KjVfCl
baVnnzhH1qCjDlb6RWee6jh/vZn2nZxO4aZrhigWtnEGWXnP4pi2whS6J5rEANLS1w6iX3zCPFQE
grWdGB86Vh7Ollh4tJwIOuxqwidkB6xoMQKalF87xr3XUwEJPwmbSD/mOFIbxPktqQFiRU8bqk87
P9i8Lu44Ey6ynjdwpu2PpnoSzkxCfQ/ZN7M6ZWR+a3t6hEV6wDJJX9CkOmwYdSZwDnMyH2yv2PqB
vsui97gb9jFK2NT2Ca2XWsRwGbkHjk3MZmE1u38XEZl59q5LNMDItF2j15eRllND6BYkVX6TixQ+
JVwuTaC3xQ+cCwlByqrA7WIzvI4tQjvNkq49B/6exxPGgI1BJTKJNL5W3bMn/mzxBS2oQGMavKeS
a4k9ljHKXOs/QUScncJAFZ4PDJkxPS4giwYb7CuIviqnvVlPa5E74tulZOrJe9eg6s3AfYjdAeIr
DCXEIT5XS2+MFQLHybMsyHRovtVDtBemMdmheJAt/+b0bq5i4h7kjETYy7/9qd7I1pPlObTBULCs
wxDzRrwCDGx5iPCkCFtIRl5XFQIrXokJWNcBUDW4NMwjirs3sVKwNRl8gLQCGDfSD6PjnJGR8ghn
1NcWwYWUJqYO4Akz2jVLdMmwi8UXxs9jbton5dDZzL1zEMJVQt8N+8OF3wHddgz66WSNyUNQvOL/
XLDG1zWRAEeU1hCDteHsWGZcaQd51Y2WQIUT3OY8ulj4qcypWYuw0brHhqm4U5Xsbna8enLAoqAb
b1UhzHPtW+8RbL23AAdr0UhilC4iNTn9kq56j8IbWfWoopP8rMUtAlL5qwgblh6k/jr1jX0C8ixh
Ybl+C7dq9rPHwfcA8qKLH8MMHm70e0xrfDVYkpfT/riDfoQn+JJwRyJXgD04m9gfIiHlt+SW5auw
aM3oA1KM5ki4iyowdi96LAMLSIwaHZxTyy9lTUpVO4gPYxRiZ3e9q56aMFgjh0SqlfhnBRgfo3qD
qMXNod9ljbQcSuOep1r6tCtRX3zHMRFFkMwAbMUYIS1E5qlX6K5i4FTQf0JKy8GxA96G170SFrMJ
+ClXUCK/huMTPJAknyI3E6ZR6DBkp41FhTcMGxApW08hchOtInJQA/dIf9e19r63KRMkjMCqhQeV
3h6ph5TwiNkDYMvzI8s5VDSqEaBbq0oDUIMQpnngNYifpkS4syZEf/sjxfXgFOXiq5GJAfpOyF1U
lgiQvrJo3/hacdt1ha1NXB6dyLqt/l0+xpFqfnONiehEeESiVKBCsw5pgkeR8aS4izhA913kDG40
HzCJFqSGu+797Hx7VxpvdPedtVj5vFcceIR5Wjtnyx3A+HO3Jsosn574KC/mFfImGM8Gzy+s0/2M
4SjrFbpFThPTADYr20mgpo7xXPBW+BYNjBcLrxjxVenmVpz+TANDACHQvemJ+Vwh30XZT4XzmKHE
01Qd/Mw9B95wiNufverwOoLnQYvuE5R5MwLSPlGQSfHrVH2KwBAycJwaozvKnQA1t65d5oRh+xdd
e4iZCsUhioQjIDObDZNW3kXkjPa4j21/bWGxeJhC2RMFmttAsA515i4ZgJ4X0zbGO5wVXbboB+D6
LQSMMLLYjZWMm4i6Oy8nhtn396U2VKsyZ2aAmk86LSA2+ZeEzZR29dBFPdgnUb6qdOfGWXJwXEvv
J5+F3+Tn9JsDS46KV2ynA21muUpcTlPQpgVasL7lJrieWo+37IUltTZHtRAb4WLC9ktDJMppf8Bh
cviqIwbZIu7ma1Vkd6a6CUIOfQlpdmyjOzH58oCpMNKmxQRrV4v2KWGPKC2PZtQ9ZPgWRZGvmSNH
v1R304RcPydVG8tqFrvWPIzeu0lA248fwEla04N6bkdIP2c72UeJBrMs/VRMT5y62MhEnNcoRbH5
RFKIagNI/SykCVLDQfpYK0DBZFMuVpJINs1ZwKEXSAjCQ8L8RncekWNm8C7qgxlYR+E+AnSnFKsV
nIUNxdgSnROqksvP52emLq6GQAFmrTYZNsYEuJPlMZoA+8ts/FNIObW8GMMQ9hQi7YDGB4BNj9VO
tcUmYGRJy/liMlaVu6PXFkX40xOmSeeTnHxsp4/IFmJ5yjwVnJ3PHAHRo436+kuSY8RlT7IF0api
tovOarH4MjxXblQsnKKnCTUu9oiYmgoDgzUiPLTuAcYXmZ8nGbGpgRgduH7eu0NUKbVBog/uGsfd
8Kq8541aRgGbt5E9lDgVwpoTA3d40jyOF+IKk90/6nov9hrqPYR+RKw34LrELgBR3BQdfGvozZXI
DISilurFass7S2fYT14d9e61xW4tkXNpqEguohSwhfzEF0u1Inzgj8Uh4Ajo7cGnAwZUjl77FmjF
JyrqHiYn2olY12QWjPbq11Q8Vk8asWxIxUpbcObGvTwHa5TvmN5XuaeAmJOffYiHhNCvCCGJ2TdX
8a5QgC5iUhjkNNC5ezHHKJDfevgOIuLZi0TuCUpbhnpCGlFNspVNdnRwMoCpSLttSeBTgpaUuPLK
kKbOPGovEnGWo2eV3F8SvRcYSWKcFng+WNbsF1Nnk9iTCFr0dgHdwZ1mtDCdUdtRSHcTcDhdUA+G
P3/i5e9Rg4vStoDpMCLpGx8Ym2/5+FPvjEPnwcWQOHQt9oi4WFkQPN/M8JApCPRD4wOmeb63QdQX
H0mMnKp9FotelylM6K6biEGJA1+37XHeWZwQHK0eEvs7iLUgfEb9IHN1tHnXml/FdOC8JQAtRoHX
RU8uLJka/g54trWtXh11WUjbCcWIzY5dFzHOpGbwUMmuayrH5h40b/2esKcw12I/Ym/lAl5gfOMS
OQSxBWFHsa7EpsWCNTnX0nvgx3gfbRmL8cfp2OYFsFpAEGQyNkHD5bHp8aG/yfaXiLQKYywTQK8H
diWLEotLp1VV4qJaitHMHA3uR4AmGqZfexwTLxT2bzCRWyvAGPFutozEXBPjFaZDpMXYcUNa7lF9
4nixkZu3j3nSxfRAQ2dL5m7tTqY/4aaSwanck7CYxIjn3tmn2D+oS4FvrO1DErCMAO8Kd17eB/cJ
ubThz6b3zkZi34kTIboLf4a68j30BADbpr2ZS6HkNbBFxVOGfsWRVFX8GEbdigjHqo9fbSClCsAG
ZZH+vIgtIFYoz4S5BxrgRWRAchggCVNk5PrREOA/rPXRvjCA79Bz4qL0ensU98AIwJeoFJLpy2Ax
JB0SkvivYibr8KJAgEDE+SAfccncWNurO9rTNyWDhyDXmzGge1vOXZsfE9RJOlAdUEYvreU8jGS+
vVZfy7IMPJharGssxBCh7QA5XWg/xRuUXVpdtm9T917MCTFfM6odFqZcDZO7tQhZCymLO+h0O2w2
cgWsSmN4GG3xO62uTi7JCLHIoSPGl210CMlwmTqRPaVReimrz7lVAisMTGbg76tap1oWk7kClw6d
w29JIYCcVTkI5B5eFu36jdbcR5khMRCOWJRsETrb3jKOGJBZ9ZbRqT/7jEpjDBfhHxFHMJ2Du2Vb
2ZkW9VMKJhhe/fbmFWBX6Hm9EcaB6eTb7lIf5baBGNgSiahwEjSGH0gqUfiDIDQDELYNzZBEmr07
PS+umU3WFjNhophgUoC4c16V9iFSRSsIj4CUn+ktoD6fZnKcEgVD0ogvzxd6ZqSqGfUMRaDC4T6j
cQ7ifKYjjicJ0HAkzeOa64mbo/dgp5bidWDDhRbue8JWmLNYriw3sn8KdcvK8eZ0fFJLySyvH7pi
fkBLvBBVZqTYT9z3b9K1CDdCWtQqS+yENcjPxQxCBwfdA+viL2BRbiTIzVMhzmJ+zoDI5G+wSWy8
dsmVRhc+LfqL76LiWBB/6UHOm1sAM0GjVFhUdQmOB6lFTBYoyCFWV2FUCB8Fo7UTw+4WRTIAyMOy
73Zi7BJHMWM8VLc8iBWu9+k2dTCIk6tQKI/i9+aEqUQ3t7ombyB6QtQ4jCH/lMeKQoKz+Y4rtj5e
lDjsfEQsdRaOYpK4Fo8q22feCNgv+GAjhE1gX7JD/aozkn2fPWldiTNByWZ3Yfb83rXRlXgyVFdg
1/7efJUWZwe8IBeW1EI2RwQUIyUn0zU20riREYPpRvSH0ijMeOHWWQCiDr3GnxI04ZmwEzcrKhMR
TsMosE1UB3MJQjScj4HJJ6Zt2iOrOXjcLrlEJL02PNmF2umcgRg9cuQos1tMhv308D0MieEij+dn
TNnd4kCKecboB/xjsXaQxA3GIUpBzO/Ib9ZLeWXp+N2KVEz/1UHyYV1gC3NA4mRIRpo1eAq/B+gk
7AgoO6QmpUbQu/VLyhn5Lvjh1ZuEZPqvve1fLfA+huKdLHp/oxioX6Qm/5YUxc2Hwr3C9MKyP4nh
YMNmEKQ9fM6pC5A4xhLeswgOpSrafVi+deix9ClX5OTKD3AoViNSSg7IZfPQJcEg+cL0QrkuMaPF
8LTCuzC0154xgC9/SwlCFkKVpjsdkLK395ovaRgLeu+BB8SWf+gxZ0XmT725FUcgKz3AH5Z13vRb
MeBCfsZZd2ZwR3hE8pqizTwJViTagX2IH4kkE1Hvz9mFtYtNQZxFz7ZFRtAA8C9keO0DluQ/15Ak
wkx0FE44pfEinEQ18wlWFAisXFycuClN2ws9Cv1yy4X3gGERLl+YW78W80QCmlH/KF6yOV6EYUQy
SLgDeVL7Onii9srRJWMF0Ykep8mCf+jLtOfQRuUi+7Sb+4Alwa+IQhGeK4d6XYw/lUNkfASECTg2
UQ7oipC4iyInJiENwHj5/CPStSFAx7Q5saLhRL5wJrAA3AXlGTxQDoh/yb1Aw/yU7/8mOKF2SZzy
T6jSheFsoxXzj9+3b869OKViIWUu8GUQDvfIWm1VbUDw+/UgWQ4PlkQe73VA32B/YshhXMvihATs
ABA5gK+tZT9FJFvQasp9Haki69OnGmchoWAAyp1wx4RpdLL5FSEKqBhe4T19FNEW/aosdfeLxVmF
j+mn+49tRMGgftDtYu+Tt0wKYF1Jo/624a3GWqkUe6V7pUV5K1QsITchWpYpSiS9p2QQfpqNZT1S
SVJBKZyrMCSHJZaAHB2HIoEuhLnYZaJlMJmJhMCW4lQtaCWeh2mJhBOETQP9Z4LewjfFuCLcKFSO
mpBbvAkb4m6D+QIl8kyRqewyor5tmE/JFB9Tl1yzpoGj9wMFxlOcCp8eMqrp0P4tw0jh3A/qzSI1
h19MiARS/JEOWA9gTHJALJGFis1F8/C+KRGX8M+SM1e1ANMUVuDCxDUMCB0k4XwS/71Lztg5eyJR
8ENN9kw4kN0PirgQ2gRei03w60i/oL+ZewzxyAEqkeKD6W1Edwpf3vSK2P3yVHqpVppvkTJU7WdO
XZyLDIsuMl5rHNYFgSEBAZhOYpuKs2dHNAlv5JIjDzREHEzxzUUE+R13im6jHAsNywwwpJrciqhB
DIFyYkQShUXeHBEZ6He8LiRPlS0EnPDgljK/W5i8EGEf6zu5Jzd40auLtMGj3lCPK3EP0TUIcRvp
wVYxPPkTOaQb33QgiXi7hI7FnsdZNanNEOlWUAKC98P7OIrQ5y4jb2v63YNtakfqlfguAkKeBfVJ
mYyWP4u65mnQgDiMYlywoCQf12O3YEr3h9yMmbTxKBTg5Xd84QLAQZZwpMjHoMfJ4JAJxEm2G3Mb
exn25fgpW5Bj5xf5FDfim8yX47DlUUC7i/KXj/hksGA9iSZJqBM7hGFiOGr5b7Uuht0tLq4JGU7Z
gzDJzQgt4oOYQBRzrcTcxLBbCZFBcw2FbEQRXGTaL+pli1DjTRxxCPBTYF0XpsVLwYo4oWxeKXiP
QxWV1U3M8CbWbzJuqXsTssMIrOpjFu1b8E3F8RFZKT+X0HPTqTMb5jpFAtGLXxkAvutM5QLPTYxU
5BNyRGIuIs8DgP3BFbvadXCU1DN2AjsTWYBBKcFIF/UiOZ2gxIjR75G/PQkBDhzhXxArkGWiZQi6
SZQLMil/W+Fs052JOMDx9a9kEXyEq8SyEA0FdYO8RS9sqhNu4osv8izQ/HdSPzSp7o5HCGnyZSzu
IG6uezQ+iRfSf2WDmKISahRi/a3if21cvEexT2xMHTBkDxJ5Zl/IHT4kJwwNMfd4L7/3ixwcC5WS
mbub/0/frWgaqEQWjDlPIE5OWDQE1RJwVUX9Rqx/iE8nwQXx0cQdnIjpsicJgaF7JmaqcOE4aSSH
wQiUQjMuUJ7AmDgIqVezBCkpVSniBTBgJAi7YUEcs9TGJJcIxBIeyK7EDCgie8PGxQqFb8QrIMjA
VbLK32cnuRSJHVVKPxfJu3gs/kIJMxwvYlasRzE5+DRL4GP8yeskZsMWufC1yCqMQL6QAutVsREN
EvEmsX6l8vF1zqIb47AmdBDTUm6RSVgW4c2zRL7P7ksCWCPfgPqRE3xQ7gVlWzl0E/iPYUKFpXr1
yCCXkgyfQae+6FSF+Egp4fkC8NXEyIRXJTJGFGSGEUAWvTEEB8P7QpPmgJhxaWQkwmrf+4ZIZjEb
oQV+hTBxaogp+NtHEM3NoCERa3KZwndyUVCESK9fqxeelPezYokfWC3mqviFUPVA+6eGnWMP1YE6
mVuk7tfHRY8xA6MrvyPQ5DjVhb3yF+EewDRPSKBABWvVfCX/3DhHIRu5MDgARiDufrDB/SYncSvy
IXbFx4XxQSJjoic/GZ4cYHx5OmvnYZhgiRQqwVTjYtJFnuxc3zj3poXk3VttfZWKKz1eHm7pDLe7
Fh2DuKjRC63hTVRYx/RSKO+XgJRlimYRhsKRI+8oRUZzWh7Q/CJuJBjFIdgElSULBkFKBGlGIWMf
36Qq2B8Jcf6A+B6f6XpwCfHZSUPwsKRzdtTEIBV/iPecutI68yaGKzwt3no/Wa+Y2H6WnHgLB4OA
4k8dX5p4bNiBd9u9KSQJYkDYRoiEcCiIs9hzWNXpfT9fOW7WLwwN84jNLwvGEiZsjMQSwxZG4Ze4
Z36COJaMVg0yNrYcLxtM/QrWoVy8JAB89sdfQ306ivlueRNm7HAvfhK7l5Ca2LqsR8S8iD3EGjai
WGtQA3+zmLZhYT5yBH4S3fWB4GkepFaCtzP9e+969qU0Q/CPtKNIPQkw8MZbbs05/9JZdO2ICgWn
kDpVonsoOgnsNwwPIuq6DID/opgkJB7lWHEoBZ+y0mW/BOVDFrb7ZfFXDjitYlsI+0v8WMwpExsJ
s2Yr/MRVEKOVW5aIrPNIzQleFweOlE76o1BByYQcKNJmfq7gZMgS+CGJNRwisMBWUTSQ7L5KbMDB
Fl4aQkZkh6CvYgDTNzkg/lKDqXQEV/6fA2n148n5XYkhHOhfOUxR/+LfC8tzWmI5/mZfhs081eQZ
oDfhWX7XQ1gFmCR447XlbSSpJwqbsmO52L7Izr6XXNwsP4RluFoIWHRuBwrmTPweXHOIL45O7BQI
vHNYaOes/1jAKuS1vEOoTDwYAgzwmji+4rb9Nms9ij76mFwexnBWDtelSu/6wvnR2PN7bVKxMmWn
Vll78RA4QSFJ352/0FS6TxtjJ+Eih4oDRb2kJFNswv2R+12cAxFUkAegqciF9l7qieTT3qz9CBL9
LDyP6+otTP/AziM3UOrRzehoAScj+BAcJDx6s6B34ujINtkQlynSRMxq5qxZgAvL3rgek7yApGg7
2l0ZsgOi8BVeccnrVs4PkTgOkUHRaQbhZxlyEpjM3/Ze8D3lekiQSGAj1b7xL3IZLdJdU51Ydlwp
naj3pUkzTfMt0RnppFMZTWEbixejADZ0KbnAs+cu+YAIZzlQZBwabkZvSYhdQnC3h5FBhq1Fc4d0
z7CULecEu8hHbsFM4yiWDr/Mg1FleDAi1Gur/y5MIB9EdUWY6mLuiNLhV8vke0FdHIzMchGgzz7G
rNRcsRwSEXz+5iDx9ZdcF3pELfPLAC5QaybO51dtWY6cuIWvY5lMCrc5P0xreTmCjLhXgjUh+oa6
7aAi1nw7YBEuvzxd9iFLqscXyYBjZ0OTIp3YdmOte2zmMP7gexLONOvxJJUcEsNEQohqpgIJAxn5
AJ2wMAAvNlIXIQ6CJPrFFYeCJWjKfRtY8zc5o9ubvvXXTMHbknmZlP3azRSjWR8WVRpCkFpq7lBX
Y/CM+ib3hRi/VbPJWaAMxBMSWdPWm5Gsm4T3hEQkulC72aElkiVcokijGpSwVz7+3kc/NxLU+z+W
zms5bmQJol+ECHjzOt6SHHryBUFRIrxt+K+/p7j3ZbmSOBig0aYqKyuTkHoyEMf/1lluXF0LfjOq
yCDRRayX9ydbPeNjO+lFiELc+O9+zqvmb7kC/QN05fzifmz8cqZMaEqMdEEwglKGnDScY2DpcnVB
6mRWSC4BlM/VM/23LlBmj1WFGK32zQNI6YNr84tJhyp+/Y9vkUBGvpr6tGSFUpNkzM3Ou7BGJvMN
4QbqYe8SsQnQLgjK3D3I69SbtWSa+aNvjHvNIXYaaDij060+SYzOVXTvqLcz92ph6U1EznfXUJWs
bhBKU8wUF9xV9kfkt7bynmXwZEb+Fz/yapri9P8Clsx/yTj4pMBTSKFIPvo7iPRKSSVXaqhhO25k
vS8BBiW/2ShPy013vziZgGktOuqTqa05WrhUNv0RkgUzP/KHJ5uimmBvMpTMZS95IMDimObTsppb
t9+FwZ1EBR1cHylbEmLKqVlqQN2sPlbyaO+DrtyzDpjfQwcxBkxDX9yN7LZsunyCy0na2pvhp3C0
lAUcTBxeCkui9bAbIDBYjAN5sjbHGzl7w+GRwhL/TLwtH8m8bp9yAMhIyCOz6imWM+T8SgUANqEi
QPGZYawBWpgzciAJ7CcfYFwkGZUnkqOx0e9kk2UwhVvYfnlZKUc+N/Hb3sDuzNWDXFsPln3hdUvl
LZ0+i2Tvx38nLdgLYt4jyJtHT3w91yno9pMYT45JQkou5gGs8sM1nFU9oSDs/qny8sEhUsShBEOB
Cwca24vJ/JVLMCf/f0tymf8uITVbJHRQ58txEyeodV8rRt0U6E0s20MahI62yYMzHgj7QEIp0M7W
7hgyrglUy/aiwAICmmDYaNlG5Dtknf9uNDqOwBiGE/LKtCIZpKGDMk26llCBRgjjHvXy2zx1TxZt
AihysfIlaTPd5d0rukvbBnehjaVdFlE7hK/o9/kDlf+HxcM+I581MD2a4IbO/cwUK9eq0yczCd88
4C3JTCZ7vMrBWVnB0Z6Xd8hOO9nyUoxdp5E+zIpuPScYcbtMjlWect12l4fjk53N900zj6sajEvY
Ac2k38jXTQJJ56kjpfULVPgYMhv7VvTwcVi33U3F9Yug39fK/5N72VuT5e81fDdtQOTVmD5CI3w2
NTxbi5zj0NLVvVUuB33Q7wZMU1YTblsY42WfsAJoMGjRBm6Ra96OFbtj5sdb2EZHYlYBqqRmxitQ
XXFjMRnt30kfLvbc5XRZOWfVJHuSgmlmW+vmfoeDLqK6jbWtYagNw2uYyM6V/mEy8+kwNe/lOPwV
MJweO9eAieqzkZC0ASCxamkh208F7ldo1kiSo2WlTvIQH3JJ3vAR5q37On2oeuQdR91+GNBr/T2s
SYEFTRT8Jw1J2IB+ljc2D53NfSngeOFsV5k/jVafJD30R7rmCnDkRPMfKYONznjz6/kjsAk9dGhr
E3bQZfuO8suf1hyeqJvKe+soaJPgjPSduUXyBbDvj85HVpnAmLRMgN4MPdSFmU5Idh/GrXUqby/n
EruMlHYbvKrlYTUOVJbs0gS4SMTPUUwPJWt7mNuTPKdUBZPR+JAVokaN2PFHEvgCjCnKvhQ9bYUS
JjbnOzsvr+tEpOCo9oTBMXX6s2C4EPKfrSQg7KI7lKwwog24sl6KZTiz/oQmBkGKubDcGtqbJWKX
WEKwKdm5msk5VNLeyVrTx0FgjjhbdlLfHNrksaAuWhGWIGyQn4l7FsO7mGb645bq6Bn1lxCTF8Ts
QAmzbUo3bUPk5RfwoDz3OxJmIUpIwq8N+1x7ZmfKeMlDHL9oiQuvDStndjkpA3Wpd4ICL6m5bJRu
biG0q9W7Atag8DT6GkYWN1fU85VbxXfhiMfJygSJ449CahPMTEB6YV3w4HiL6rYPTltvYy2NaURE
l0Qf8LzHcxc8SU5L4h55Zxl1E2lZE6KMpKMczdyp1NxlAUp7iMzmkYrIOM3oA+V3HQYxbe5wW/ZT
1kwPOtiqQHgS1kkOu1AXle1OoyWEjYkTEkODQwcnoMGnW3AZNltZCB6MFqpy+oi/DHEnc04qsrLZ
UY7vgEODZTjxgMgBS86JSt25y2F1cCa7RMSjat70cNwIwuQtxV/TwEhhycs/vhsOQr+B13GKOJX/
X0qp7GAr5UBOIYJhg8Uk74vyiee1r/lIS3hPhWCHqtYqHR5ryD0ctbs2gvaxvFGKGCChxUb36C7j
Ruq1YeduQhfl9CgkeJ9LN2E9MBnwFSUugJPcQCQS2CpZQoEx7WQdDvVGmFUyCWfpjaVHnyHijrqh
/hYISwZOfspLRb/3Xs7h0U6YpiByXfUFJ/Og2vhMoseMPbQYHxAdkdkJT8HvkJ7xyqSTZdar6MX1
/FNPryODEfrN1lbVMwOpZ9mD3/U/Gv6HCS9uaoYdlC/B4PuQVd4Hj4z6glw95MwyJ4cIDwvb6Yaf
6MAfqR/LGPAdDkwNAbNUcRIUW77DN8I3oyovfhv+Q8tq4xX450CtPkrAIpMS5RPaDcLDyBSL3YOQ
DbiS8Hf5IX+Sb9GXIz/kTzLSWdE/LtYkNWHmpgyHHMJEIHxC3j4/9NbQN6Xh7H+/pjC38/gcOcwk
bpRMMw9amk7q/mSn9ro36iMPqEM7cGDPcEnpB0U66ahCPM7oVYXadlapvaucE1IBglvXXfmQhP0R
W6NHgTNDfz7LJzSdXvXRHWjN/Mvub3fuXqZquFwjT/32W8qnwIL20ouQFrDnklkeUfKhrNZhUFWv
Qj6SoRmQpjpZkZKXFIfuwQIJYYtFHHHzX+gkD+eAX8u/6x29qgVADkNh60Jdj6/ZSDso2QXEGnqV
3Yi9U0aaIeoTopK4/2Ym/H/EXWysQR1kTC0OuPqOOEJCD2FnyDt18TtqC4AvaNfYyyVOjJT50j2x
s+9ko+cVwCndSK+8EFXSWj2qBhcozxkfRqg6kjzC0+HGBYsfqdQU1XKV+S1Lj7s2Bu/mqPpK69lV
qpcyg/Kp3tqZ2mljsueAMUmm3H5bO+6b5gPy18Mxwud2V7XZORywIaDAkjCWSh079nQHdoycRxSR
ZBV6GGIQBEnxSc4z/53bkYNHp9ouoSPnbYG8uFYOb4477SExbq2Jb1PBNnL6e0lWwhr4HrjZnzRY
bbiguPFOXgK3zwzqHOfo0gvM1SF/ypwkneQ1SybJbbGVCutFgD7+NPSZzGk+xu7MqAgdkcCXsiDO
YmATwswmDhqa4peWZWPlp8CpUKl8kih9JAX93ST0u1L9ELqzr/qN9ykh2H+vkWzG0jTBE6FzLWxy
4HDQ3rh7KdCaRbLt+B7eN7erV+k9N8Mfwgx/Bby/f7FrAzE8EvljwPv3lp2dwTkeaKzvR8oH0TZT
brjS06sUWJhimasQa6KowjpjQORv5R0S6DMayq1++17HpvEkJeZW5NEz9zfXSNJlG1AMT7D/ZdB0
N/zm2OKOknZ+lI5JQwXHpC4mvI8UrL6SfkGIxUCijiHx+sgoVSPuWkztlpNCxCPL1D+SK/x/T3Gc
6GPS33guRgMZqBWZA29B2iGA0Zv6e+CjYW0xsMZNNSEkcPxUg+8SJ6K2Bz9ke+LDvENZmVLG5p2R
hv0XuQAGhyRwwH6pW3zZLBmppMr4ytZeSqcwaF2GGXuRIm9uHiDK1lGCk/M7RHwm3ojI1apY1Kkx
xJAUZK6mPYUqhcqeJgImWQRLTaZkwgFMc+8GVznz4tc+89QpKPszx4YLwsFTScumpJNCnBU6eFJA
xwgQZBoC2mbrOoJdHmDLNVqPdVQ/cADrxvBu5QbNCjWp4VA+4/UDtWjEXTeCQJUkf2vEKeB4jWSE
WrKlhZKbdfCXpIVBO3pVzZk4RjW5jpYTDXLqVbbD/J0xKKbZE7wEaYzasneSvdtsCFqjaYe80+I1
NgJHWadYdpyjAlNh9QMH6xbn3pH3/uqyu8mSwMzj3PGSBao1xuAiFQO7AHRph+oY2erUewF1uMo6
Rbgl+YnxHRU82xIirmI9qA5VuKRzAOqigFJM6huncnSuPvD6HM/VMy5o8N+S8Y8s5taZoI5F6XCV
WxapHYcUk6Y6OqqZmOVsIXAckVUWISZtudkkm85erojk0IbkBxP98NZLU+GlgE4ZUAtk907vb1hK
be0Zc/Uxiv+lyN9+AUc6BzuECoz914YyEtyI0D21VIocZXy6nBKSOJtmou2xYejWxgR0szTT1TW8
ewG1xhzb2jThBI3cYFwHrTjWLBBFiU2mJXzCiv6n771dglIeGzHi1fN+mrS/fVB5K4+tWj7hcUxi
XLSjaEFNrNARLiqdV8dUj7OO501HE9PaCPBGwph5LHwIznr+bGn+kVQMog8QVRpn+LxWVEz1iE6q
MfhJzfryi5Ozqvwp22WlCSt9gPXeHEbaV5GixfhG8wMyp/ikL/jaJbi1NmWKvHR8i+oeq8R4eApi
tp7SMXck83tsPOB6m1EGXD5f0cqFxmFkLyWb9uwUOxvGXTrYrEUC5Su9pceuTa01WmQ00lNzBbZn
T6ZDXoAJ1YC6eIBU7H4oaq+abAjAxyG+UwVGnYLAFeJ2g0oP8YBOExPI9i+aJoH9zGENCC3BnDv0
gNaBd2k6CtKZLc0CSJBR6jPf2L+EPyWfaLG7SYZ55w3mnVT3KBn2YbRboKDILqHTdi/0ceGdeQTm
AuojCo/2806AsR5/Jjc4+r6/EQ2R3m7e2hQ5IGgxGvE6X5kqo111Lvv5QLMbe09G1y+dQbKbIuZ6
lnTHtKYHigptWF0WYWw0v2C6sI8Xd9fTxQESZmCcoxYD2+bhN/ArHWcvhU198i5p0W8WIDnh/asx
+I1aBR+XejpOQ7wLmgN5BZCviY7LS0+eSgxEFsNA/EJ9riZDL8C9/CAwseuPFr5mNs3AQ1DtSSaB
PNd2HR0AnSbY+VK04hnCkFACwUD47owttkM8c7jgCzmYWKfXzk2l54p/ErZsUL7aythCkauhEioC
AW6BPbd0oLugWWuQYHJ1O5hwhgN2liJY8ichrRFklOgwhUeb1NEnHvdSzGCG1JxjjBlbvuTVAkpJ
FrTQYGn9F4whiLQDZ91FIL1gt3zbL5oNE6dPt1VjXVORO0lhAf3HPRKmMEXGUGg+8Y3oJCTVyXnV
BtmS8HhlDpE+kPP+CIVHzlSZtbSmJt9gQzEeUYSYARiEy7MKjOK5w98YQodh6zzX1fOGf4RPZ0ka
5bBH+XTtcgC44bSXQ4kDQ0DrkphtyQqEW3h2yS4kSWW1kN9qUfGQadUpnlts6thFsv47xGzVpXuF
e5Gtkl+EtMQfGOHaQBIi1sjracZgn6fq21Tj0wD/V/1IdCkpsKS4ssoE3+MO8nT8xQDI26SeOy/L
dXEhPMzzto7te/4qC8pDnPeoLbkNqC6RSz9r5yCKpBv3DV+hU+aYm6C1PsUwYef3/XkuzNfW7jFn
w87URW5Aj55TPfrDtvwqOESn+g2G4hiPmTgqJpoV7Ry6+DcW+9ugN2+JOX86rBkFcxGTGFa//sN5
Bmne/Z07SsDb0TCfOjZqjMRewq479VFyrQp6uOW+NZW/JNl4MzwadY2yvIv6tn/slHeGAfbK2kGP
SBUfXo5ZsGehsZz8lThvSDr0DAs6jUJzP+bJTgsB9LGKiBz1E08V4m3DyB2zYSgv0fF1ao6Ohesb
8rMPQgBTBW3SrslsqpGBMCuHIx1UxKRfnMj1OvnhOw4XxSpppoMEJJqJTEttmLvJwmU29squg6ui
37Of+y+ZLEiyrblSzAHfzfYDgMkjTnKvqYa2GTLe+go3O2/bSQnBXx5JN9HzgcbrZ8Y/TyH6VUUO
rFbud9ZSe4V9zsUrvWJTZkyDzs/ADTSOHwstEh9O0mLeyb47p8Om9p0TZjRrq22eUK54+4UE8Xu0
FpemjAJi+jw/e26iVp6m4a67mGz4ovOWsoVZl7Gp9rGT7hAusVexM0+IwtjTKRwL/TSy8QKoQm+l
Am6b6XGgZW1tYcFX1RF3WsH21kNWN7bHXRnReeFXWx9sorKobHd9hKhSsHeVdjIz8+IH1bVS+btJ
etx4Lo3PToJ5n3ME5lrjV/HQZj4gcjHBeFXXuLeP8rOsOuBJMl0/vPjVdLa6MlibY0mjEijwMEF2
NcPTFMDdT6xjxjJuS7QtXDJdItYBlZWaKNfNqTVyaiygHn3unhEEPnhzQ428H17mbgau8Q8OgBN9
21ffj97cQUc4p22KrZU2+9CL/1JjvWuN8KjK7jJ7y8GwTIpewXbp2lPc9YxThD/acqcBOxOg3Ht8
hYrNAb6IBhutZdP10Mq35nPholPkGE+Rb549xN9iv2m2Kka0xh6wWfRRiZVdWV5kHMAr1/EhZN+Z
QRG0PxWVK7uF1tnb0zFWy24Co9dYVgbFChzaryF6cx0pREF7NPUy2lSAoasey05sKDza7JUd3ZYh
fKnzCzxOVYAbeKSLVvsIonxt7J46wHBM8opaFPIv+MT1J8d0Hkm3jQhXXBtXNau5Ynv7bejM1WFs
znjd0icY958qbjCro6GXsMqu4Wi0cY1AZHg00vtBEpImPLTRtF6i7h3GYbUaeBvGDF9zyNsVINMp
wFBNG/M7x01/ONipqtISK4UZI9f3BW1uejVfQmPJV2VX/mvHCElYRsorUoEGwpfeNpuNadPVasVq
HTbY8pVD/y8rhgeZmvWU3YLajT6FBS2Fqoka6zpLmiejTth0YF125jf6Wac0TPfI+NHK6RKokn7J
JMqnxDgULv1bKtJtDnjjX1/oLw2Hv9XnzwsFzq7ynxUbZxKiqNHRoSo+fHUNLmMW2RlD1ucICzQB
EiUHMyzYONBNJTTDU2Kdc6KFc7KdC2tT9h01c4Mwzeix6MZiVSKeXLPUpo6MdwH+cbLBVDZ2h7Vp
5X9H3cp38t3FYETr0nLlyXBRN3m0MIFcP0IrqLzcXKs+Gt7qlq5ZqyuQlyjUYfCci+FW8BM9u925
FXYOGThxA4oVEHwBKaPPtlj9Ps5qte1d5yzba7a4D1Jr+n251GdQ+lrnYwvzhKTKCfPThDPYtk3C
eBeAOYR2e+pRrttapPqryUTJZ+4Oi+0552lAdsSbw2/JJfwpN7ahMvtdZQ4vEab2GE5Ae2vR551H
Xkg12pw7QAbxjKn5GB0HMlN7QfJlGr+T3n+oKji3bVaC2+KztpYjpdL9q7z2Vndoug/fkmz5g6I1
U3iYD4mfwQHq3XGdDAbdYI2JZO0ULn/D1kKAEjS0N4sXWfWjVz6QO6H8MPj3gWcE28Dqf9K5ahAO
MUePoj4euAmyif8klnNNfzoWGDEiQpmenaTZ+d1wHAaBLjteYLaRbpJJsdQw9gIOB/gwPQp9yUut
V0Qr4IBbM++ApFQbTPo60MLZOfjeYKAo2dqNFCIxScMauInuvQUNlZwDSW/dI1V0MA5Gd9dqahe4
PkRU38AZdu7MTZYWL13rFxsSLJkKu0TjIovfJ38c09I+wCH1dos7eIosgk/zDttXY/hQK8Dh2gZ1
cXehl8Me6JTgO5l2+5LNSeeRR0rC3hz7K3vm4EVYCuiqSZ6nOBBWwbSKE+sub4ebMeAv2tYP9Py8
aOGymSIcE5rhtektaKvWNnZKbaUhxLWOhvRflAKRSzm8oBHvvVI/cMeRrN91MJCoZ89UadkEVmg3
rxKVfbkeAkJEr9noQ0GlG0DLEqkmMTtL6T1RXoq0ANQzk0WfKuvHqDmlCcmqAvmIPn6CEiMPkycv
eQoo0JfxKprAQkbJkux+1zuUocoKYSLzmBTNVYuwwoqtE9WtezdENwtZJloT4wr2kYH1RPA2jtUd
XrQQ0iHGONZh8atT2sKV19x1yNJGLxzembGqmKDUZW9OoLHukS7kNizC4brVT9hRrWOUTcq+ie87
zbZeSmXByU6mXZNbNOIi6Rm0lU4f/k61/Y4fy0hdRsY6o/DYojtf+E2yGyofF+jciLbotz63BfVP
FcCnV6AdyqdKqtUzug+jvUXnO9662jVsc/IXoqTWPipUP3PrKbMydlGKhg2pf45E2DQ+8Rv4U9B/
b8HyKh8m491d+m/uo8JRnEW0tpP+3mUo6eIp7g0DIErPkDmxMBQLt3WNg4sLPbwhaY+sbw/t5thY
z3X9UKhgX8KH5n2WZka+ydY4mPnF0ch8yE1M9ZDX875AQ9sv3we+yVneFHaN8BdQvul5y951QVXU
bfGkQYOysI1DOWIfjZMtM2Bf9eZ+UShZaQgOpsg0LsW6bh+XIj14kn/M1yYgkvbQGNuN9bc8PD8m
5y5I9fsOt/hQW+hSQ3MFaKoj5yyc10AfD6mTn32tpPegwErb0cHKZ/vf3BBDVkhGsSdiu3228Oft
K2/dGi8TO5Vy2ssczGxu8S5yh61GP2ukGejcILRrLufEWnb4ouFZNq+cusP0WGRgURe0DllynIb2
lKkZnKT+VkFib3Wt2lLOfAiUu2dz/h0a7rCF7iQ6oY3BTp3D4dVeag51J3kIi/EpdQ9ddXVae9sR
ChoZXqeRdEvNqx4APR4Jj8BtOAVhZLmboDaYAaiL+/ZMOui96INGeSP928PZG/TyVhvNrkeib5Vb
j3M4YT/be3/zivqnRzynI+lGiO/hA+Fgox3yvDo9WJy2qyaM1nODGp25tdnRTcrRMk+6Zd7zUmox
O4kpLQSIA/QswK5/SyDf1maKtCwWyD35u7sGBSTmX2hsyRB7hY6M0wNas63xbQ6S2HwWPkFLUADh
xPa+HtoXgu5Psh668pZtht95ED6XqYeuYfkVDRGQq4hFtmvmpBYMuyXMWfMUVVJklkG8tQq9CLT1
Jo+99skHxMQoamjoHaKwwbA2WbzvOnAc17rP66lkIqn6EKZU8DvjRkXic5rHfIsP03snYZpXOudY
o7FuCemEjm5TFtPk7YGNc2aZ1dGO7VuRZh+V520zBP0cazxhObVVpf2wjOW+7su1jS1x5gSnMcye
zdLdzm2yzuYaaLnZth4BRqU/xZ2+j2p1zA2hRQ57p++vmR49YnevaOw3KQcPSbTLfItJLqIUDZko
DMWJI0aBsinUljTdoCY0b8w0zeDMwdfw2uOi++fCN5A6o8mNsh7TlgZx8vj1FJfHvJkvVmgXZL8L
rcLjmx/7O1xzj04GO0lUdfCe0A4t+K9PGouTOzBOo84RXSpd4Dv72nDf6hmhG8xKtsGgXzvKdtto
bL6Lxq12Ronzj5XdjZFJnp3tVRLBKu0rCqXAkWYB/S4dlmDlgYP3vCVavjaW275PAGaobn/NTYuW
gb5BofMtaoqbioxx7Qx0wdrcX9ccUtf5Rtj5y+apKM1vU6M5BX2y1ZkXmjK+UMj+xIhkO8bRTmft
rGZfuxZOtZ14CQHVdjvT9nZW3KnUQ5ERHCooWPZZREUoWS9Gtes78+b7HYKjJb3FvPpkyl4KzfjX
Ou4pEVn0xjUegI5ZVOG+DdM7TbG9Ofn8HjVmij81Iq6FhTJ/TudoEf+03lds6LToeDPmRDBi7XK8
mH50WUIOxamLaZlQLT70iHQ2DxBIKrAtwCgPHmNYEouZwcSGlg/RS6+J2aLja3tzQmHBsKG4km1B
GEk35uQ/2wrGSaercwsRwbMFLOEN2mYBoXVw6eJs9PzNyLKRXBh94A+/XxyMC1V66hy9gboQ3Lqm
vLPi1t/nlnlnWsvXEs3oKMcbJkmS2ZT3D5xDS9ABrNIgre4LTXtH9Rze5OsyaLRqf1OH2/Hb8hBx
9sekoOEbjwa7jPzNMrloGnV/Ml7clBN+ZH9YpoYmenxM69Yg6oXMDIOq/k69x84Dr+ekSK1Hfk0+
HJHQaPDi2HRyaW/ztosOZLejzAHVlZIE6jRz9iUTmuM0mDI5pDW0hixl7Dv0MmjLPg4IBnI9zp2x
z3ednR0KThM+VkyNUCWRFL3q1LXCmk7AikOUW3B7Km2I91iPQ2OC4x4L/TVqoRETvKXTju2H87pH
LzPwwbO8Fw1btL4C6XcPsuXWQNz0gzCKxHgJBETKFsjpUAt27rjR/+5m4LR1ySEZYnra18YvwHRi
KPjnkVhlhKkcphT6/KM+cXt8SzEx+WGfh5eGwp5LtTBoN0MTPiRTyQlF6WixtjMDxyVy5a2XJgXs
itIXL7T/luQEgaYfJzffd5ie971+msP2ZnM2GInx1DrlfWtaR4DjV7fQuX44fxqUCCeX5ULJ5CLf
4kb6bamXa5WpW2AXL14PPYBjyiChxhXZvG8HxlERgGhN+k3BNln7jQYAqPflMV4Yo2hYaLLIu9c5
AUEOmvgQlxDCDA16BaqZHf61K8+Ynkscxekhm+pNY6V0OmoES345beaElxOOtAgx9rKieYBLGKrP
Zil42jDZLy2SBNpAmbgYpdUg+9GMwj/XtVVTUwp/CoTV6BpjZWSV/uxYiCcbeXJPGwFbVts8TktC
pDWt01g7BWHyYUxy1kfJszfmD8pyv6hO70hFeX84KUUiIaRV0AqcW1qRqweVQj7eohqk+vhOtjgn
Ul+JKi8D3FGXHM1a+n859utzmFJghrUM2L90E1WtBZJhvevj8GzV5kbOffl8ktiopKGrPS7h1vUg
EI6ULBLIBXEXvqCMcmvnehs49snU2wOowrZaPEToaZJ0i33RwqYJAoit07xJGgOWp/Yju28I7NDZ
7p1HFQfZzH2zTCfGcIO+5OcyFhb90VBfGqoQM3i6HV1Czd2WqWjpes/YlG6Q7DxGBWCZ23gIXvYf
ft3fqjo+D1RkSVZALQvzsWnDB5kyaJWerESkzrojMMZGlmES+vvacwgJmchTsokibW0Tt+UFLCcz
ff1vLMvyYCYKvttMCAvTOtIv0dLusdf8K9uVB8lq0eP1TBKhE0sA2z37/WigQpqlu3SkFcNSNyN3
/FWs9e/hkny5cf+BAe6t6VwK9uOl68MV8wM1hobEwtyl+YhIWwS/NjJ2ipsljcLizWpuae3e6h6p
EWuaD+WSUAy2CnbjmsSE6GnBm9ywOpSCXTiXTmjt3bT+yOwaaaoqRAdiOnmN8eJX+tbS2ZADiGqz
edZqghJdu40FxhwM+2OXqpvHanYVKqlh9QPnaRPWxdVLktMcdODd/SVkAVQEJvKiWxiL1qKta8UF
rB50lRcF10lRPoLilYTIIg3bsKyeiLZgOZBqzPbZYf8xM1jFlnYZMvW4jNo2GcJjVtOpOph/Iz18
1OkYoZO1uKMAf4W6BMVpfp8ztdda96RF1kMC4hDHtWB+AgnQMO0UF4NDuq5ZoGaI2hK0OXOOkFDy
rzmHQWtrt7DT/mlmc+ut/Dk2rE+5Ss8JxqZwZyFjMKP6uoLDL4oDou+kYmT7hgNo8CGdAzIE/wXG
PXQC6t0rmR1zSbl08d7jHEENt7nVM5uNHHNa3Z3yuT/CWoWkTh9fOVWYeiIaZlAlSbrnoW9fg5SG
VwsgTdeu8oLq2XcAwbp9G1dfc+XVqyUdblM4XoPS+AzjjoxrOQ2hsxoNLDACHD/8eK2BRBGhHbSJ
ntRpoR3TfwsJVFXpM4ObQ49DRpphXesnY7zN8vlRJ+HNvf5UlP2j07be2kibW6aDhLPZziFaqCYV
yq5FKwA+uusdokL750QjAY33nVCoXRumzmyrltPvYNnkDzKpPccGpTVfTAw7jNF56QpwmQq7kKYR
FSGqoHQ9+J8DJhMBIVI1T/u+1cXxYtnLWBe69mLl+bgJyubDhZuJFfQ+mxLCW1hdHMiOdiU+SKlM
9FD+cI2J2Flm0q/WJlPwac5ibunG+0hWRqrhwMgni9vIieVwB+0ybTjlcv11mu8D43GZq1NEJEfQ
Fm25MBdEn1eyHz2HtZIcJVjhazPKOTEtAiuP5mqHJh9+F175FasFGCXhdolIpe8bEm9S1oUJSEQQ
MPOr4dH1i10SpqdgiZAGNCkqoX+m/8gqwvGeW6UcAIPFh0XzzCGvyHex/MiJEnCx+qNDSJkmFlyL
3AEHEP4vQ/fEQStrqMOLYuysOx60yMMVx/xgsUMQDrnJtCEJXWmLsZb1IB/XX/lvQv6T/SGE4jM8
FyZE6w6dxpIcuCMfbDJ3xznP9Ts2Hh6SX6ur8p4f/AEcaM3JrAnrCuUqgoZFldcJOfC+f+XeG+IY
Rfohga5HNgROYT2S3h+q7Gew75XzMS0PXMcv8EKdig030HcGlibFkTrZX4bbAeOTUZSPIm8Hquqw
nbfwLQh+AtvYdNgizAb2w8bJJv+QW0kGd5PWCHST4WXWOSMUn4lpuQQ3GDfd1kIywp//xBAUOuMl
7VFw9OGjDcZ2MPsj6Nya4K5A1rvt4LRMu9D4yo37Pgc9WP6SxsukqL9LbKdcq3lqMHDl/U0FPCXu
nwb95I1nZ1bJo9fZTwM1mX+h43KT1OZKMSiCTvQYRkfxE7/AYA5UUfnhEkLyRgaSqJ7dvtasD9KM
NWZp67hDl7CgE+IZrQC2MeQltM/CgqDbsyCoyLf7cOJreeEFUMXQv/LSmNQDm9lo/7OHt6x8pVq1
7nmRLkBQ1njbsrsR+/KLvISJI80VA5dnZOY2foeclHuYwyd2egkh2Vl/X3+5Vu0HESkVIgwCFIwW
miqibwV4TNiphxfIvUfs1z+1wJRAlIvnzSShb+TZT/AWsNME95FH1q8LjbAaBDSCTgNiSNMLLbfb
exkCSMYLRYRT5FVIFF/T2T3HzfioTRDruY/adp4BRigBjh/a8J0R5ssQjqgFtY//TU7egdOzQF3j
pLSfwt8TC3cm3av+mTdkxzFaOAFWSMmB35zsb/6bWbQ6y5rlrJLsQUHVrN1w0yJ7ncoiS34hscCf
XtucUjaZdsJpG5CR16VzUFV4CYSPwkxV09qnjwRfZVxm3pkumQ1WqZY3ZiX3J4GSTVOcM8KyJRdo
zP4se1GAngtq8LAf7Y25mJu+EUHRCmVUof7xJllJtfuX94Y7BkaMr4NnncM+gPJBk0mmA5ap9TK2
x6bTZb+TqF82VJAZ+ThP0XO6BMFxrq68KzV4d/lECq6CTVHUN150rJdnfth6jizklRf4O2exSdKC
5rvJgpsfUnjSw6+BNFeb5ouvjVs3zA7ygKZlbrS+uMltytIl1eImKCvCeiKQtJYCmISMwA7UuYz0
F7HmU19LiKToA5N4QiUsQJbYhrkemMAf5C2yYzCF/HIvyBF0TdaH/F87Q+ntX/m3iZiLicSsqNjZ
WjovZYPkbyS646q/Y8a/yE76C2hCgZx2NAJvfjeu+AdeFFXm33xTA9bryGi5a1mLXF1yJZocHbpz
5Ndluge0Kqri7X8kncd2pDgUhp+IcwgCxNaVo8s5bDhtu03OQcDTz6eezXjsduEqkK5u+AMmsQiL
Pnl1deCyekvxHbfOx+mUZoPuu5RudGn67DKUGfSGlsTeX/yBMaEYHJPmo2LeyqzH9+DTNjUNy+y0
IN5uhAFkKZuUOCo/chXP91lVPOcZUhm+fw1IrkES/9ZRdkuQfdohI3/WQb0uSlZP0RIeXHUxvLRl
fITyVNYE/W4ypuYQe9zcTthQmBBfIMO8KSd4GCNECGki3JUt+to2kAIZo91gGfxelCfnpYVdk3tc
3DaTb2/GYHP2KyiYo24gIqgfOJimFelH2/f3jFLWCMFo5h18fVRe08l8IBHZZ2O5Q5V7Z4h5m/bz
JrLhk/TRcpmhZBfgs5qqWYclwOMmZFKvTq1DhjhFtDXjI+ZmnGE3VgrTqWM9Ga9hblOFngfi3QwK
rYon8EpAZMIz/uG7pjP+9A6tfWEFOzdP1gPLgqduVwwqPc4VKzwakAoVi9ExcUJbgq0ufVvaACKW
NP3OEwRRh2k/kiXNdeklrZH2XGdweGjwZfQlOPlcWtjK/GsCe63YvNHTNDDfI7j3BHkQFut6qJnU
u4jsfpcWCH/BOFD8WlWwNsLoYnXjzvJfrVj/pXj5I5nnilEe+C530k0JXKhPvV3PlsW6D+wINDXR
bgTrsQzSswH5pq2dK46JK+TZV/iXrOcIFwEWJuC3TcFf7PHaYXV2tDY4B0s6qyD713lgUp+RTIZn
3n4+XuPZ2+l9Ipa3gdSTmojQAxbm321wk+ziQyEiXSCbYWssZPg5XtjoV0AkG4607pnBn/05IZ9W
rDD7oa9AHdECiMkLcKcGIAgzv9FlHKCA8OCmyaoK3iaSKj4sr+2qm367HZLVjm+fhyXfLvhnlmS8
fQAjpLo5FAhl9htzhBKbj6wGF85HkteUDf5uNoYvGm5oE9hgYAIqzgSYGNiHoNjjyrsShaRBm+uD
hxp/bzBIKI2jy6OpimmH9/uq4AzJSck5JtFggHDAEJ60QRE2g/mrS1D2jr9NbnWVM6cM3iJMtDKg
BUQVn6HD9O/oYfnpJ8VfETzboEeWfL7w8fTN5N5KdU4qDvc8GtRu6IMOCHEkUBkJEXUdrPmG61i9
ih2R7Up6tPvEjoftWGe7dLqK0lxndfkIgGrTzpeJTDPv6rWffZJqWLNcjRloW5qg8542UeM4oD/H
r6CZf2Mv2LAA+cw6W4pawKJDfCGTfWCLgh+gaWYwwjOUOuBkRhYeA7WsZh/QLuvFj7ofPo9es5Z4
xvPizhMNeluWcu7iWqFZnF/09fRR07UO08JgT6qrT/yaXrmXThtjco7O4q4FemGmqHd6U7HuuKrv
c3hEERoe9mPQ+U+AL48at9kWyEzJjV9mZ7zVAQv0G/KQDjo+e1nBM2tYcmU3MR7NMmYo/rlyxTtn
/wIuz9QKh9lHRFEghuzYsQXscDxCMCHRk6uc8whMi/+sY0dPuVQ45nquXnhMXGBYgDfIZYfZ1ypx
mWUwlI3b9pyTbYNgPS4zvLwJ/D8f13bo7vJY9JNNzHVBgHZgbOlrtgrVPAd5YRx89LpL+oxb/R0J
X0etFrhOAe8l6eW5CMRzFy1yU6j6nQXF0+TWmWwxagGfgzJ1kmdO+4DmnhGcFpaqzjX7Kjr5PggJ
ik+OINhlAOwqxwCqH/6ZSBcY2+yH+mWskVjjvljvnOUjebzOG1zeJ+1Ae2YGQ8bhINwD4vIwOv3V
nnHDMR0dfNBzd9HKLvm7DuJ46jdudQLk42Ng/g5hu+vneh8nR8bK56VPzjk7qIfAZ3FLKG4Rihev
Vd+gAzrq3FAfKj4hCpDotsXjDcDphw1fM20ec0oOSxw7S2cEraeTpJgioB7HtyRXB7v4Fs47/zTB
XNZxVEcTHdH9tD/op8hz0c8C80D+F+EVkmrSBD42S4wwLbPwyOhrTtiqhX8YoQfmZrExwVbXrbrn
t7nVchwQBsWPpfKfq56miYu3jIVXUodnljOvYRD+07Lgn/5d2P3X0tDBwORwIAlBzm86EzmPuoCy
c4nIoncQ1Zt+Z/F0YlP2CLP9U+I0ruPMadYFGH3SLpCad11d0mq4Jlizh/P4mXvUQ02jIKC54btd
+F8DWXqOdVFmHnFq3nit+mJEmdj9aajTelUE6M7QHwH6Bmyt7HVWFTMuqLrwLPp+x6pTkgKUoaoQ
MEG5azHbMGByOUGTDCznaLdkKfFyDdRMOxcUtGnu6OY/wPRc8/K48Xb6s/SgD4R8zqCTCAboJoHB
79/wPhOgpVpg6U11mBtwRo6kCZQV8m0em+dukA9pk64d/rgMl61c/B1xExxUmK8ZvFy8xIFG9u3Y
8JE7NIHMJ4N0nKb6TjUQ7GqwjAwEBQM+ncVEOCRF6XDGh+tOhxW4Aaue1qwJ2TqcMo4U7xaNGa3l
JwtsaNJ9ywXkJnMyKqGB1IyZxcH1s62+EaR5qR1fs/Fae3JaUa4CqbJuVMgmI1UvEtEGot/aj9qd
bD/19mYXTa210nHJZvFxwkYZAgLutY+xKcj836oeP1sK6KxMQUMt06lkawZUPgwkWZT53D4KekhR
/9QAnx+nv0A+QMePGGswmms/dRnC7zkk1oQ0IiuJCVVXsuAuWHc7HfVMaR9TjXCMwyeSCkGGqgsW
kDfUHd70kQ1Hr/QA1YYgJjO8GHG9BGnyJEIAE5Qu+qBaaOC2vCijXZCXrwlVjiJi1S3YCcM0eTDe
g4ARoyO4UP5v13rbtml/2JEwCXW5F4fBxoyDy5CAwW/NM0dKPmHKzOSRf7XsaB2XuF7ET7iLrnQr
QoXjvqzShWy53OjHO2NsoKv/Ih4vFDY++7CcD2OHYrCaip2jAXY8NJ0eBNUrlRCa+fZeLcnOYgCT
+P/ngTUMUyBH4CnLwf82GKjqamB07ReO0/1CisjBqHcpqbk1p8+e8VdZP0Eu3hLn0WfETITS86WZ
56Azbb2pI7OHx0UUx+QNuhQphw1tLM8L+tWYaDSPprFzGZcSD1rHOHo9+fgjntL3Rh7A0mhB6lSg
sbNDWf0utbHy7WhHF5fZPuuPKp5Pa4ju5Ge4sWIRQqnBA6jB9PAlYO6DEKAi1IcId1rFtz5i3Fht
HOedXJGkzUAyeSzRjuVD6+rXGPsPPoVOquLinTHppvKjded96eAPX3JAT9irdasQvS4+NKcHT8ub
rD0JDpwqxuztY0dkNgR6YcWwYfMUBiUhCxFvqzuTs01viEi+W0G2KowUfqv77JHLhRAhXMp89hmf
ZgcSb8NTZZfYJphCEPZQdu87c7qflzMshqeA/owOQ2wnq3Ov+tClIxMY0TbqbLr/y25AwM6L3kJD
YGKc7CKaOhOd1Iwhv96ArAASNb2EdV8HmxbDnLf6jMZj9tLBJVKYAeKfQK5ImkugNyZvp1dxU/jR
RtR/E8P4GJHCyXP7Z7ScF2cpj729PDVO8dJQxHMruPIC9q3oa8BEdIgBvTMJHFADMaKnRWtmhHRm
k0wT3GAn2ThjMh8uxsc+8pY7W+FGQa+vcJaPZPkEVrsZuP5gjdcheXb0Vh+XP2BK6ztFsHXoXskC
3ZqI6Ja0JoqTTBad+ZBCFNHJdujadwibPqtUvZmT+zcEd0kAe+Jd+sWfvhqeoihBfqBq33TCu7jJ
vU5I5mx41qtf5dYO4OcTYIRuYwTThkWhU9ixRh5owHUAoXydXJmV/azD8BDdc8ojdrnKGzgOHJ90
DVxDXJWiw8R52HGqlzgABNxUnVbZrn3zq+qBluSA+SizMbrMrRoYLdY9Qbr+Oyb4JC63KikPIX6e
kqPHH96XofoEJYRSP/Y7PjSrbkQKuwIOLgPnKIOS/hL4n4gZ3VKuKilgjEAHUfZEPCm8kzknV/KC
Yrf0JvC86dAUw9GstEqW+xUIqLTxePDpJpCOAPeivK4QeFgv4Ll7tmdTVuc4AnvURGzrZHkwA/VG
poBrGV7HzuwPG1kW1AEFMQ6T2TudUOno3MfptPbR7D5WHF/M6Osco1YGbhvLYpO1CeM3yBvkNwDz
aTTOTHy4GW5CHW0V1tU2l3fDTPjDM/hzRTNateqzzVBjUS6D1rRvVro8FRm4p75jMSQBlCtKaETK
wy3zEFSm8WEI2nEXJvRuQmWiw11omj0cV5k15HDevDGrnGqzjUDB9cWvmjEhJ2exJygZatpay2Ct
47p4Dsn+rXT6Ul79ogupGm+hMQC+74QDpFI69KSKasc4A2UphBlcYHBNKk52vbxUvg0GHMx2jlRI
VAdXrBmrNXiy+GIky3Sns3w9f2hHd6/TR9ULoK7jg++Co5gEh5/oPq1y+sIc8buyq1vUhuuk4iZm
GWIaYwS23Tlm4Ugb1EXaMR+oDAV0c10TdnT4mSqh3eBUYLHmOTmqJtUizTmiFgTTvg0wuXPZRlNj
fDSGemrbllZAUJKHut0VM2mEbI0l3IlWsr8BqaCpDtlJ/iPzQKFmfosoUbapgEMrp6zu5gREWJy3
Nz+Ytr1fPw4ZNiHttAwnx0jWTTch2VA+LcJMQerFwS1stCbHAvG3tDqxmgskE4y+eekY19KkszeJ
E1/MKD2xxC5Oi+7WEp/nZPxtzfkzSOaTXq7gcbaDCgF9xRwgKpFQkKbg3prC3ziEQgi+1L/LhbP2
phGIDpb2zMLQ18Ap3ARL3ac4rAwpCtsA57ZuUi13KLAyBPJsQBRz+dGOHhO8WW7QYwCXtJifjUeG
r4zlj2PmACkEkKJcuXLtSUbYTRnf+zL8U+f4pJvGo8tBYpPTVAHmCLUfXOaC49bHfT6Y8Sv2wSXC
FdwpDoYx5HK9FJBemUWXpnPCRGct2Yqmqc5DAnsoohdsiSXYWAbz9EhW9b5yAVrEZD5M4t91+PGX
9qmiSRIZI8/VRvQSoOZd7gLrqixuqXcfIVUN1B1NNsVO81SPoyBQq8i76e6CbNuD3WVnKzXOHqeh
3lNZ5QNaooaNZPrimvO9W6DM4kRTcsoqrzsB0/ZvCFmjlkZlu6R29BB4LhR2EOSRmqFFNx14glRj
N3OdiIEppGHHoBSQ7Ii6gDvMFr1IQGltNK7qkW7SyIRsWLDlXGT4SGVwhtyyXpYB03XrMdLoxV5u
6cu8mz4edHXyHM3JmyPy34pIe5fXXf2zGGWANrt/m0JhbWqfj6zvSpkQ6kignCPY0TNMbiBA+ToQ
TL1ILMAcPQt9oubpe6DYM3hUo4XWPxtjlwGY7hj8EoON3kPGpPthGHe00uUrM9TrhFrAfo5MpLIy
JAOqCjQKmLA8ao6+NszwGHb11H9dOmjkSr42FUm6Vvs3eSCcz4uoTznL2MAUsKr7t2DyXnOPgttL
GLPHeb5hmvXQlWA4ZYbAfO+/pg764/qGFlnDrjaOZRhiqpBbZ3MY3vDv8q7mXIKZt6D7G/X7ZIyf
buq+hbJ5DBXeN0H1JyCtESRR7Viy8Uz051RrXZtu/I2FLeH6jOW/qJtm4zsHzkzORuj13BDfinaq
ty7dypUfzN9G1uU73fyRgI4tDCcdWUMIaLedhxNM4XT7OKjPnlywX292DiVKVap7CCg7hITu58A8
D3QWJoskUc9+cveACdTHRKsgSKMj7IIzKJV1y/DRzMFk1I7NkdPTVi7Mk2cj7CSHSxXYR7/HW66v
P1wfqyBpq6OOFqV0MRMD8t3QpPclWP+heTGQR7gbuESw9F9duvirApMLNA2KO6Yq2M0pEho1oBEL
t0931QGvFIAdlyjZdFI+exg+b0pkHMD1TeixVXCYBHEwweO6sUYqctSJuiLQMwlQkOium0CF3Z5e
T4I70JK0KC7OGe7SerQSjKj+mhDBZMtxFCXpW57hPbCQJplUkXdLw6nZdlBZWmdjD8bKApPHkOjJ
k/C8oKbS83iYkNrKo3AfReWtzBz/GtJp/vKm9KSE9TAq2ULxLscDCNV4ZYMywvj6PSUVzpr0eR7n
dA+v0D7hWd0dcx/CUjf59zpXmE1oSPkInn52ZnDjY/3cpUwlZAmArnaq0+yYJ6OPjgPw/NOQThfO
zW3PMCmaFuYQ4QmmM/PGfJN3xUYsJZFo3M651cM5oENJLZqL8AzmkyQ7X9kmGxKoMy1mNHQjZZ+t
qWU0YFsfCrYw2v4AEEg8o7Pjzk8lfMU7L0bTsQniZNd3ri6221DdN6MAl2LDLCgVhNQm1iOoKZMP
g26ELdN0tQvS1ykeu7fO6dpdPMhft8o/ysKhVSDRTkD+MH6RVgdyxjKBwgxszLULxwZwM+Ti37mO
MAsfxmk3O1518UbRvQB/po3PwTv3U8sVgmgLzCTFENNc/hpgWHaxHxXXZA6T+9aSLVmmmKx+4+fz
cg0TKA3w1gjPErJUaS8ontXGvLYaNe/HUCII32PMENjp8+Qn6WruBVj5OEKaLXSizaDiYV/n0j8V
PNGjT0MMJFNWPwQVfClRAxsXRfKTOKn9TbSttl4KP39qO3TfG8e4OVFpb42+lOsIK3Pwqnl+jMpr
0oj2LgEuvo5H5tQWZB7XHmjyRTCzS4hOq2qKwOYHiBwKQA15zFy1yhw81hr3bmzspyFQFbFrfsHM
8UXBxAP4YH0WGbvQl81BdemB8YZ351Xl+1D1b6S7ex/hD4bv3RZw1HvppmgvgAHCYVx4JyNg9RQQ
bY+AWB5TEZDZpus6wManJZUO2/oUj96DT/d7iusNwL7nPgG6YUH5ROZq3+YN4Ap6/B7dMDN7qgd/
/a8sjKF/68Cje5fGmGLHw0bO5+6hKBeUOGtDt4v658l1PlnFJxciDaJb0rafW7sdvpSaDtWE8Ucb
O+tmSKuSWey0k+CXzM5A2rEG2t752XPgMKC3dG8gS6+VNypEg/FFqfwr6nzoIvpp2e/9Qmy7KT9Z
hTEGK6OF8zIiSzpw6KCf3h09f4ihNQaU31CXraZaB6F/9vljMwFi8M0BuCqC2SQBSdQBR4QVswUF
bNzcYCEQewJEHXDcnR8MWblRBSA3K6Vg8lML9GychVtVRzHTVoUKUNFFf1l4EBxGuRwLu/IvVgFn
2gzpCk6xSGE710Xvfxexz7CgTnMTDay6zqDc+Il7UXKKQVth+uWZaQx0q53Zq5mGeDjKNU5ZNybc
/CkIWY29uZ8S1FiXkTg9yK1IO7Dw8N8klbUlEZ5p083oJyDj8y9BlJIxKWCKVFjmQhRvJ6iGqId3
jF1IGADzcw39zVhDWp6Uuy4DpsoDIlfpGHO0tOuZ0dg3rQPFVN4oFI2PaddX2srcOGdT/pmCLXfQ
xIir5ME3nQcXMYJQtaekMbp7x2iSfQwtulqMzeRiDxzArnRSqiy7KK7lbJl32vchyqLjGJgnVfcf
PsTmnq4zSQ1t56IKEdVvvLVwwGqbfvUgM58Uoadu94vkNYMFF3DoNjK4NGH6dxHtU2gK4G3kEqbr
3am8gf/dpPF+6eOvMbKeFWEI3TUXEzCvOxR0VwXye4aP+D4UNmd0gR8W3W4w+xvqBfeqD16TOnyM
Koxk1LIbkTWax/Zt7hefLL8JaDUXV/hH7+kEg6Qe+1WSz8B8IRqF6U+vnBUfYp2jm2I05auJuAxA
WKC0gVMgKgjERyXhH6Wim2UA2Kzg3qSq/W56935wp6sUBQI9xcV1xBsNFwJOYY3H1M5fHInq5TD9
qdA2q1OtBZw9eXTqTDqRsbEL+wLpF/4od4McfJeH1kZ/LUZsrsrZfPFsIFISR7LZCS5ASvF9dBRJ
pZ2FzAOpbHtzhHeNHuMi7swGclkflXcirp6KSOzQh9nEQ70LlPXdOWm583DnPkGx3RsLsalK4N96
cm9kIXzt7CBU6iDJOYNcyQPaJAWTZQabmJsyU+K5TgnsGFw4M2Sq0Xy7qygeUZ5KGVZMclktlIS2
O6xjVtuSLKuxrfet3a2BlIMzQxyzM8nsx7uwQwKDI8rq0j95ikFO0Id3Ek5t5FHUDu5DS7mcqGgD
iH1n40ORCPsg/OzRauZNbP5aaBOUOaifeYKURSnC00aOGb+euaORDsXeN2/t4nFneTOWOjPIfCzK
/L3IKaNmeEHoE/YRXCJ0sOa02RQJRmABM4o2vxj29JW74JVzZ4Txki9kJtOyySuAiMowN1OzwJV2
t3TRn228oitAdIz2acO0V9lwuAB81r6QsKbGbZgKBmhi+BwN66qm5LGN5gPNoFM+dnuvmEkNwhGG
dsgMV1+0CGgP6t2YVqfUzCxoZ8n7XDKKmqLwzmboJKMUZkJOs6KxnlwzRVO7oSI1zAuj3+c6qd9r
GQP+kMeI9e12SC7H7o7qYaufgCitW2u6QPjFRZj2o8PJli3ZRxwv+2WS9y0qwIac9kPgbfI8PWD9
iEMm4gA2PbrK+l7wcQThOTP8yhwO76SFcI58Qp7QlJqnm+zwUfLHbgXWdZuPLJGxX7ZqjK8ijH+U
E5IKMthZm870kbfp2k8UYijmKY68dRKpPTMStF0q9Urb/jSZS7FZFkSNWwQNV4QfmoFFsxlpOj54
2IEcYtc4OxYE78G9hkt+W6rhjNEZmkodiVUy5jth2yijCNoaDW7ptcssr1z3gM/NWu0FIXhOKnRG
rAR/kQ58bjdAgobFee926PlYAXHBK50XI+boMEWfbwYT0nk/5H/EPD1YjvsWSXdtmtFL4/vfs2vu
AuT0jvQ+HqPaeTTKTG6j5DC7WpXn4FApIh9oAAEvSYbCt1IytUGkV7sKmBQ11qubOmsbsDCwyJ1I
8HBN5o3bOuvMWf52c7ysXHGPo7y1qpp6ZafiMFXDIYuDQzEgY2a7f6Lg0e1ipFzM/KHtBeMw0Mnl
BzoKP1VvnHgXy4i1eeOh/cPy5fsC6PhkoS/DGGmZhrVhKUSGsfOszb09gVWmmMtS+jdxhpvIv3eo
N5mMIBxL9VxXN0lq3jTtyi3ExkC72nFLbI1/opRyGsWLf8ptc8HJZt96o4DbOhaIBAwbsiYSVYli
i+yAm0T17+JjRG7o/dlsbcM4NVN/EJn9lKHEN8vXucdwPX3rU1rjdvlTL9apApuDcEqT47dj70wD
xN84l2s+V1IppgseCNn2JFFDj9B9pSlqpfBUh7Hd8FkGN8X9Ie20E+ouwukXAbZtMQsQ8SiqYg0Y
WGpl938HVnFdl5umoLh3mUdns4MKnBlDUINuq29m4gBmShuketo3vpgptVHY7/IshfdeXC1Fz0+F
PUs+alZRSkc3SWaY+Jq7ytZDl67VV2OKu7QesL0KJgh64W6MPbyDjclPaXy1IYM4FaLabzoHNIcq
wmnSHRIv2sm07tdO3DQX0cPuS5a/ydKfIgQ+9VPuF+ep6v3HuGjEKU7nS8pYza/CdFWwjGRSvbgt
fb2+bG5ZLunYTCmDpCylde3WAlPF8SmpnC8BDrHsPAzdC7wRazX5DwKjZYbGgBjsRiDstqxRYFqP
6A7aTbdjMrtWIvrpDJCgDsgX8sSxpk/cYHIXLhDa/bVI5TmyUo5Ja8bSeSyCdYIqgMswX4wBTaTe
BKKfH2VpPRp1zESTEWHTdw/15K5bFb/kSfsapeKnMUayUMvGngSstDmFt84178cwyHne4jyOuqM7
/FkkQAM6ERDkoC74HMEUCFPhMvgYJ+pdeUnp3Mehf+hD8FKda+z7CJ6yUdG8EE+578OTd0gLRDBO
d5OCpOiKit2Eolfi0J7wDIh+gYCs57zIpr42RbnmuC6419XGK3hRAdiQwpCczDOgTDXw4VyfBCg1
Eij2vbNpY+C7Ix5iC8jJeqCcyBl4JYY421n5YOPC27Qm8HQ8sg2B+onMN3OHxF9RZlsXCdEeP2u4
/7b1Rls5fo6ytnoNg+Z3MPrnysoBT3q8jZSQ0XnuJY46uUW18NJ2o8V0SXEk9+VRoR4MguUdrs5J
RssHYDf0gRP1Q8FxqJb5Ie8itTKH9E2ky9/K5z4Hsby1Q6VV6a30OSsSE6yt1XQfhpDhK7Igz+6E
z26dPzlGfpN2AjCs3WUI0pxTai+7djeVyQA4ljsgPffesFCDLB1C8QzzAoRCGPT4y/DQ+t0AyLej
/TR5bIe6WwASyt0ArIoxOBQmd+l/EyAsDfIpqBHlIoY03uE5UQWbLm1+w3Zwdi45RB4i/Gm0xtpp
3FVGVsLD3uWmD7lDSTgpizgVWXo03eihp0hfhPct+2LthAA6TeR2VbiOfLBzcpqYKbT5FsQHNGhG
62nDfZ5TZwNh9cWickPRecacxV4Lqz2NQfGQOcXWBYGusz4XzmYqs12QmReNq3GCafXv8HTAJI3x
m2Ug6uPAjl0WlKpUel8uzZttA2mbnZ78LERCHjOrOWd5MH1jngws9q0cuqMbhzeBQk8XVIhKZ/1v
I4e9nLpb5YKLlvQsVpyvDasy38fS/tBmHxR/HHiKnKdJDwA2Gv+Jdi9ReaXVkuLmAdPzxqaenLK1
hnowlrZ/AL0Q+Vz3zG8Xxpe0Xhd0u4h0tldtYltreaFPkkVEWcZgo7vhnL7nFfr6UlHRZJhM/RQz
1L7iUBQA0JDCiD2H6gvh//mgZrk2ORxM7zzxE6CFM/ElXvxNYhmIsSCedm3Mq757vetzk75qF8Nw
DE6df1dtsgcdDEEBqO6i/4kPEbk3/lsMB71tpKWVl3/1m8hOotFIla5iTDFqHz7eE5dS1kMBua0E
8PFje/IUVl9WgXYmAtXOGz/ObDQeXdRM3bOnovUEc03xBDE/GVxotfV9wt3NZI3PJx5FzKm5LG+A
cRN1L5pjzaHyXpzwB1MtqrsnsF78iBtrcFBlAuO2+eAxqOHAyeJfpPR5FHqISX9BOz5MG3d4542H
UbbpjXcvvCZedewnjEvKbTWhwJNtexuEY08jF/lwrJDpYaQa/6b3Hb/0/1+bc5Cs3O2aH+rH0osL
Im/Ncvn3Vy6jwlxU1a96kMv7ByoDbHlXkXXoRgBvieOBCa++ZfrR8U65rD4T+IKQ1V3OP5fd+OJm
NBur/yF7fLApR7reb/5iHnfTB3Ywzl+9DLH8nbDafeHF+oV80faHev3oJZklqyK8r4KFAdePQUeo
B/4xok4+gevnKdA8OjVlAJXbPOrlSMbRkFjrfe25EdPKbZxArgXRM+sHwdUFvC0WBx9VdSRf9pEL
a1nnlE6ezpGShvqOBCiNaC0iac1LYr5t/P89JfV1ynd9B/SLjBE0zPQXkDyUfvJLJMRjPI5SrsOi
q4PmqDcGf2uhOuPv6yikv7jJAyjkGq2+gsqDFW+JB8VAkzXSRJI1DJE92wp+O62IAeQ0+t4YMy0D
0Cb8eGCuEi8auPkz5jNgrWFlhTd9D3nLUcrmCqW+IfxEq83qz8iD5jsAEnotaGt2Q9x8+VkMiDv3
yMs4oRbtCsgGs205HDR3IeecIyHjlvGsYSZzShX/rqc4Ddq5XZHxXh2CDy8p2BoZ5h8huRVPjvsk
hvc8fR0NB0A/jVMLc5HApcWWrP2AnrkePxHi9VLIePtpm9IGcY+1q555cTG4J77AOH6oYhO+KWYh
vPVBhxM4mHpD8F46jA778E9V2I+d8f7/A46xoatjUm5eHvGRNH5KLw9ePoh3055P7TwyKnqdrAyb
dOJ5XffQnXgYLKh2hiHWYmBSt8CUgHpE8bNfSqS8W4X8Ittw1oGCmZSDhpp1UQNwfj6+w2ntBX+a
5DaGD5lkejPb36Yg3bHM6tYTHSL1OAFGqnPnLYW6alYA2D1jPsz1gKcIj3cElVWifolmYIFw58qx
zkmAiqQ9MtAd1UcfWiCVCBb2j37KzfgDA+NLIkxY2DFJrvLvLXuQd1kP9Dv3KrAvMPeZbjcm6CE6
o7FqP0QSBuugoxod2klR6HnBHRqLcCmZyqJt8+2Gw3Ma1FejgHRbkJj4bfprdR1DeUt+BvmCuFdN
vzBojT+TyJHp5+RupwqwQPy3qaonemd0Vov5vqmZ1ZbNi+oYtE+xXe2aKn+rJ+ezJ7Xs4uHe99LT
iMcWYwkEfer24M72qqgLHBSjwyzbg753szVD9Qms96ahu+3Z48kmmfEM4KFF2d4yD+GMBHkiPWbP
ZHdBrWEtldpVhf+iN/TghBdbZMgB1yjORtN+Ss1DosT3ELqfPZ1UjQRYp2Nz1prjPdEoiU216mr1
GhXRozmln02bHyRcOlLWBMe0PNfR2l2ZpUPfZALPnjnqFAfWNTHtI2n8U2B7z9li3OuFZNHiGGSL
k4kRHulzH3RtVIbjvU6f63Bc00Be61gZpeaxbyTqSN2JMcfTYKSPokZugt9DRukRDbVLFDb7TtUH
P06fI82sKmw0DG03ftBaMYupXrzafO4UE7O8VBfEIY463ZYhcbQsXmsvuaeK7xlyd/siiN5KmAMA
b7xulQzxIy1RG2QapZ902q9exD8ipgtHr4D2MFuzxwKkkpcsmF+aCG3/YnwO6XhZOUp3DFv/qMki
U+bN9NV4NjqxUQxyyqjBTci5d4XxZtnLV5rkgDWgGrgcoainBVrd7h7ODzpCLU/Nfpzr7BYTfnuZ
XHJmbIgnQfZvzD+Wu/wGbnNVngTRqLqHmYM168TeZvfNc/aODN3KReAtaKOz69cb6bfHxV9WErG9
qqTYnZ1L2YlXHbfDCShVTX+nHaFaZAnNZeZSxyFV/9F0HkuRJEEafqI0Sy2ulBZQFBRqLmnQQGod
KZ9+P2d3L9M23VAiMsLDxS+e49o+tO1whT0FWDuxvyxjPLrRfAZk82P0+aseGpABMIDuGxzv7HPU
UGhNMe3ReNEvJl0lvSzPvVsfXew9YI7b+zoipugh4pEkkIk6APF6L2P9GpY6GmQt4hnTkQKG7NHa
5XX2Fi71v77uL2GnQcoeic9mA8IIveEBVDKrpGw0Ix2aiv4okIinEYMKPAROTY6zZlpvZE30BtP2
Jb93RuttNDGUa7R9NYXHYCDHI0sYouVt0YKdFYTX3G4uWqpO3YxDGYJZhSLZzFtUVYydHw6niZu/
nTXc/ljExQrgmQQRdVIcMsCIdwtvZdf9e5A0cIqTBWP2iF5kv5HngFMWbY0VEXc9eRM22R2SsPyp
NxYQB/GVW/au26EMk0X0vDhRskSGo30yMeoxNwQy7Kjkv3oZD1Pdvyk9QCTVKz8Zr51nfT5IMlsX
xtEFn5VwNLHj2CGQt7HJu3HpoAr2ls1YOgcV0FDvQE9EQ/2GwP/NsONt4lRfwaxtJeto43xbuXQp
B5bFNt5mokUUMPeQEK0nFUS27F6okGM/n1wkP9EL1NYMro9+1t0Ke3r2Heeptc3XegqOMMVQUsMM
s26wmNOq+862MdZiaRJ3oCvQZ/tJg4mpe/ZxirxVXVk4WS0WiFy2ddCoA8EZ0SatfHFQV5nS+ODq
2aM3Ji+Ar/YE/1+ms/CJULPzFpoFZbKNh/JEp2EXxJ12Z8Uz/0qDwHWmnZ7FFwDICBdINgEpaK2Z
FjpZhXuILB4TcQ/RFxRUQKj+RhnaA1mLVz3teWvst7KhPCM5ivF30fkPuWujIcEMiBUMeT+YQpw8
B+mSEIZrEBI5UsCqdn0e+/YS9PYvoO2dPeT3tj+drEhtg4DHX8ebmlayPL2qpVM3BdHVrRh/OI5I
7eCtw0KrOKDOjaZdJsLsuaZ/2Uw3EfHTTu5k4XVfmw96kOwaOyGcx2DATWCXbTseqQvfJSGSZDfj
El85fffRLcsFsUt4AXV79etgm7flpUPp3fL6nd/r+3aacLXOk0k2zUPq2XAjOYxOqTZuBkAnRFtw
JPggpHto6FGnTnFMm+658pctBDLvznfyV8QX9nAzvnw9hMXWGuir9Tr0eD5J6sU04MvivdS8rymm
019bBmGl+Q9prINp+EdjTDepCcqfRJ5Mb+NaHkpUCZJ2AkGcqTrmKf2sAKPxOS6ejpKYQUeZizNs
dZnmbVWAVwgZaVIxOYwzFETk9jCqiXF6zb0+oVJkGIcAfTNo6kBrUzTa+V0A7mBMdfWl0uQ/jWPR
TeEuHIqt4atvYHsHq6YxT0oOsxxiQfxi+wMcGMzd4vB9DFGB9CCt5wA+PK//KcmrGntAEXFUX/DD
qVzxLpKLwLNNhrLpTn6yrfLXkKugrNn6wCkewx6rYQtUWtPSO6Gwgzhlh580cEBK6bcMjXnZMRJc
Fu5VcdeLbVRB6GbSGtsB5HnsWrXB5vKpNokebZYd+wjpkRSEeBFdhjE+gzh6mEdKs6y+C7g1fB+8
sI3WVkbLzUhw3YnC/8p2wtI8Pags20uM1uz+VGr9NqLVEFMz1D0Je6HSV99Jr7VZPHpa99n4luiV
IoRkrStj/PQi9WsMFmr0ztcQY7oH/zP21TotyKmDrkC5ZvH2aZbvcMrCQH74KbPwNPiEIBF7IhQA
ssJeLNxonv6VB8s26eGCJpiSVtAd07LbLETArtGOGn3xuPA+hiB+B66Ia26JAff81PIQI9t+nD3D
JftNnlFqO9Rh/c6U84WnupnGeTN19XEh4MMjXNYzFly0I6/xDJt3GsiF6+DNW/yEoSgZQUKSO05I
mybaPRnAlgFIAD942PjsIc1A36D0Dh1KmzWlkzunB49oNi3stmQx/tUulADqACiu7dfiIbnotrsm
ig+YYW7HVB09gaU1TvVkS6DQaLJxKBDwfJYdyXbZtjUdR927KK0+uNl8roQtl6G+hdByywsF3Pv9
aB/CSuHxotNBwSbmrgxGmtfFXi6JvyeU1h/LBNbLTZZdlDbU+wNdu9ogYS94yikZTZ0nBz9xP7Ue
Qb1c/WBMQAttQXDLeK37XrsL+wJMHb3BbtnQ7P9XakaFaN6A5TXSjlYXUm863lMZS6ULlzidEeEw
4u4VleOT7hdgEQ1MWkrj2Wim05L6eKAtmC4hVe9P46tr0+/2DUzGWy+iWd6BfWLKFXvNv1xzHk1c
MVicNz9FXKoeM7RKUMPIfXs7m/q2l25V4VYcV6YcsrKaRSmYldo7AJ6jG5bPjhgGaXAhwzE7YS+7
D4gimk7t4M4F3oh6SYMC3sDkvMFTedLH/Nc0h2/N0igi1JedijhHIVsU6wF+vRmMk23Z/2VTtunQ
LmsdpJNTsSziRNbUB1hHNRE67t4PfaDXqk5Puqftkkqt+o6UeuyKJzkly+g/LV3+mwTTazh2N+pf
IIPztWzMoz6jvUjnzqU1ZoXORT6knCoD/qpFY7kr6y2tcNpeJMxUBAD71waBwo/4fHr6T2+CzwED
UZIHDL7tdWQ7m5FSdSYjkYyZ64PN28LzGqEKc9QDvGlnPBvYibZf1nd5UT5UIZ6Ni/E0tw12MS4N
crj4Wbmf9YxuXngp6XvJCZjN/OhqPfq+LrdL/NR49sYDXOyU4KE1C2RdC/06PXVd9jboEzOq7vYX
ufGZlKAw5T1XfnEJ7OxjbGYQ96gZhrTvdcHQe6qFH0plmkMuN6IH2goUm/nO5FBacfKUMiLuER33
yG4qag2/KZ9rIIpoWO4cYzpobn0/GcMlY38i7uDtimZcS2mW5eV3EbkrogQN++4k3z8bkdKh2jGp
+hvLuVeBxTGO9l6ncD1ZYvwn8XEt/PO0DB+FbX0MNtogULfDZLgfvOa7TmFs53r3rrdoIllBX+5t
U3u1yWLDrrkwbPkG8PhC/brrIkZyaK4/MIpZ1nEQb9hEN1T+vhFmusmTidEqLr30penpzhAnCM6w
J+ed7dWvLVeC3jdvHTZl8Lah9ZLm0Je7ztr4jZD0PUn1NsiMU8P2qBLrfuh0/Ezct8ri62gk01UO
hx2xdn88ll13Cqf43mUHZ2a613t7N8fjw4hab5TBw2tBmbI8iKcxeAZgHZvaNxr2FSm7ukDK3gVt
s7OrceuMyym2ygMI5WvRG+/txI3XkGx6ykGVqJhOOQNAoNxAjdir6D1sVATpL9TOhlfuMiPbBMF8
pog8lGV7lDdG9WUzsBqiPl3jNJrSr1Kybw37bAPvhxtIShfpB9l/FXJvUipLVSnfSG7MKfQfEiNx
7qK8xurNuanO3OaLv+Vqvu+J8ZNl3FsTSnouZO1ci4Xy6/zL8GhLke6RPZAiCQzi3btYUd5inBl+
LrP3u4zxoWSUnETu7yDckDrArQn3FdKem1RDS2Y91jHqUYOJYFUS3tMS7elIyX0+2/NazFMHhbp5
Pia/w5hUG4motTZtArP9hq55k+663MMxhxZNl7tGe56BERbSuuOeHFw2qltLzcUtYCInUKtp14Wi
FRfB9E4Y8TNdUDD554PYmAxk4Sag/s7iPsLzRC04PJg0kL8cOlVxOV6rRHtLveki4WTpYjTNvb2t
Qhjl3VktcP/YF1LTy7HxR2FRtluD20E5ILuKHwsxcfrnCx8SB7u9k1XfNVmabwISboD50yyXRu5M
wJIH6lrVMcszfDf6jwwp1VoZ97OtrgDrcTGE3UofmgXcaYX+X64vFwiRlEot5FX48jMd2DL+q7vq
BgaOqVEOZxvmo6u2C0jW0y0zIGj3BiKPHoK6t78qx4PJxyfR6xSMGJ7Q+M8US3ZnRq890BkJqwK2
ovkMM+0xEUqIxJyBBpt2bgYUyoUUYR7k7Wpaf6Z6lU+5eBRRbBe5BbI4eSimdOeOI/q8V+zC/Exh
m9OsbfS7qmxZTdxdDc+6H/UXaQPLsZ4qUJrM5kh6jmh7EVPo0yAyhQEjUtT0XfOJiUK80hP9nh7k
NNZ3VsY5ImZbNFiq/qfwv12YMehfgzNO7+rJWEXhj1Zfs+kGjm+NpiOw4IXBbg8lDwKxEz6wKnIj
yII5NGYHy8Q65598ExuhBaLBCvjYvbQDTBJjupLiHvEXBvMYUS16RaAFxwzwJ4s2tyZfBYMsNkYU
a9uinW4WOZH8XNt89Ko5uRTEc41LQDQfmXXeyQ1iRiF+2LRcQOXzCPjJzsTqhoucVGjVwSJRuNTm
OWop2UHaqmMBxNsu15hrrrql/UvMnCjAzQwZHsy0cvtDTo3uz+uKnn0blqceUXDZJdiOh1F3KtP2
YAcIo5Ca0PeUs6Xl/C5jqOUZqdPXbPkcButSpNbK69UBUSGQwMgaBnCih+SkxmiFUh4d8B/ZKXXx
UdfdWjZQm86bis6YIAhAg93J0nH6RAY7Mwy+Kzp5fDYRXVbdvJdVNdiSKE67EUw4bGSYdbCpZM3k
WBOx7tA3+ZGrV5Icma4ECMrYMxJSFYoTzKxIcFWHmUn4Le9Wl/U/vpPkbHRbzWjYNyyyvHlUf0nY
QHZrY3K+g3I81LZJcA5ROEDcv/bu+cVibjcGjrsVudWU3ofmd9kaeNDFa6YhY2Tsh15D93YkR5zU
g2SqeVAcFIWqGQIfpw0SqJti5ya5+ktkQ3WTo9BzWfb5BFAC/+kyPPQLGSDbkW/AvicWxGiCtDuT
Hjqwcctglt+3cP5a7PyoXh1V3iL13LcVlK4Rb6xneWoVywGAcisTHJqgSMpCAwAqKNuCeNRzwot0
2OZax//7mgyVVvKYpGkoe4Q7daEY8nB5ThTtT0RzOdwSDS0meNSDsgOs4TO21b3fGpcOwLWDaUxY
bNgwsY1mMVCERtJzj7FjB+CvKJ5isOHqow0n8hFrk+mIrCptDZD4QUKOr7wVT0b2U2ZYBzk9EkIY
htU8yRpyDya7KwlMvTcAxfiUZ9hSAI/AaCEy3xNRoFjcuuJHnvdIQuaV3FThJ8NM/uv7zPtRl/Df
2UcRvUY5o6L8zteJsJZqWJu5+hQbnMZleJHeBy1AzAV5iQR6EzmObF6dECIXjU7XgKlQSH7KU5AD
yuhlThTTcSbkHFCmFR4ViJ10UKG/IbPdpc4EtJK6kvCTR9qdEdxSLQJm6wI/YHbK9EXWIEuOvo38
qVhJUMVKoSSHngupwVIqtz5RfTvJG1IjrC22BT43suUr6mQJWstoSSSUS0ROhRuhaKfr3pG4TTfq
hscXPCP6O3xthwaDHDNVX0bunlpf9uMcHIgQ8B+4gTtOG18yjqKdRAkLJIaejw9NZZ+ZQv2F74rJ
G4Wf7MY8nUl7unt2blKxA/QERAKQu5AOM6EqW/xHKRXYf/K4005B94KCzeUr174sgWG8EzqiEpg/
X6JA9XSMQUuiEGt9Jix+U+DJIPGLo8Spq6hw5JKK+5nTT7PRQxhxYFAskZ+W/VbM5rrGh/+75bxO
0O0kdshYkSenbhJt5IzFA2Rx9il/K/FgkbIXB0D1LNHG5LViuA+8RkMuy/YBuncMuLqK6WsQXXc8
yB1YEMSGgT0rGyXnAs5Bx0QltDStYiCZYd74DufpkpFc28PVLvhpnqGy7IPPjE8QKv+3ayT+cQ5c
euny/AwHicjwQYJJCEK6jeOLM8DTBNPk02qQloLrt3eQhc864RiIw9HtrI+MmY6zfLa9HAsj716J
WcXsnfn8oQXEdoHRVl7Cwn/wx+r770Yxath175rrrgIH9U0HWh0UeT827/9CgnMGPbq3/ze4WioW
MYdpneFwh1jxii4PrSWOmz89ZNlFkjnuXiN6DQCDoWB1kqMez+ObCtOToV4J/nwwpFQ2Lprdedzv
cL/8e2M53XKN88+yQnIehyrbs6sWq955YHiRSviLA+SdiNAaqMMjIq4BZORnZDPyRwZhTlKDQI/B
24O4oh3tpekjY2ECGS8dB5AUMWOYu/zSYmTvspaYDx7lmKU01eqrHFGBAJjxmWDDr3CA4KMgCYwr
IxEJLh+myhbdoJ8BZwIXYLXkm/OV35WwIiGZU8JWzZPyapfAJtjJJYETHYCNViCsGNX7IKCFxPs7
PMNwcA9SrckHcJZqxXGgqwHVnEdHx2kYqh1/JYvCNzSN95DvWhMTxd5ZAppn/wYAYkjRu8V9lDtg
IngQl2WHOcG7DQeP1/rb1epVbIDnTp0kqkdT+9BzeVdc1w4hhYhH/RhsJAi3HAIt+NGGJz3vbjZu
L5A7H3y2iLxDqGsrbkeJQ3KfyjvJV9Q48zp9tzzxdo02b8PgbXYQ+2kN4Fm3FKySQ2nKNhfHnMTH
PIwI7MzjnwVbgrnUDJkgmqOHeUZe0UEudEKRV6TGOI0EzWUgv8LT2wu2sz5ICVFoTGVnLXpI5Qhz
8AkQs9MexbZI3h2RP/acb8b/UK5jUpUheM9rpfo/XiezWSiJMJKEyG/Yyjh3dnwBlImBS1CiT4PF
LL0pSm/hrW7As24mtrQP9aedRrCUBCo2nQGvo1bd2prtl44kQHHb8sBkHzrABPqueJAwqpXoYlbf
ctl7DmVQvOwqannZ90nkXYoQhWD2P/gw8s5+Ao1YduTFEeN3/WBl2dlLkfjkPEgoTXrnyK0hp9bO
I4AaZDJ+oATwcScxMnCwscYMjReVUAf2Sm43+Ih/yczY2he5YPSi2irCeUw+LBElNWLSFyGd3ctW
kThYk07I3Srhgpgkbygxh+fzl7zaGcNqgLKSxRIVGVruZRoV0zXMe3o1ZbptkO6w3HYtB6nGHmWi
xym7QaJxOoBmb9fKhnWdOQfZaRrDOD8xT0sPXTcq/hIjFJdXEac34MLI9FsD0cQn7wDTQ74p2avE
1gIoU8W/yGPhzEsAk7dFoQMWO+oGfHIJuewIaaxMIOxZIL1dbrlTbQPd3jYNWsFsOumtEvqHmnMT
6EcvrTFXC0AQNWQpSGaV9qrumZxV7aVINJDRFboDJDfp9F8XAk0KkfTkmGTh8kaFx923BOD1ix+5
seX+WepiW5ONGx4uKtyaklsQMv72Yvgz0V8QzFRJPxXLVyd797wn+bRAXM6V5z+mZGdM+o6Spvg0
52JMMTzLWzfeVTarTYLZLJg8FhqUC3VtNNR92B2xUbzwegIMldRbw+JFEpuIECcbCgTaVpaJg91R
nUhUkJTR4nKXPcielrTUYwCi5uoqW6AhhHlWsZM8R249JpRrLK4kNFAsXv/3mQ3PSw2zgzSN67vx
wSRDZvbUi8RiTrB8ST16/fsw48SMFj4q0SWKv1RvHf7exezvJXXpI+dAipNX2UdBPugOjN3Zqf8f
myTndGJ7ZyhvL8FoomJXbLgedzB53KGG9/wUrmH94rFhidg+unnOC6ruVGyDOukaKyhL1SDmGTt/
y1Z583bSayDOIRkgl6PcA0G5rOUdWrJR3rQV+mvx8xcIaTxzF0hCtzT2SxhVyE/i3YdeDB4JU/gi
OUoQJMdsCfaRScxuHbKQ6LW1tIMEdFOlOGzPJ0pR4AxPkFkOkjnLxo4muinct6jocop0cxOm4zXr
lEhtXhm+COrx0cveTavbSFwtdP8k2WXevIWe9uv7OjLC2rDveKtZNFr96CTpl7SCplZxWtDlAtQM
EZKxoKhpPSctcaTV8QDKE2Rx/Eq7LZrDVLHoL30QvaKXdYFgUqwWQCgrpA4hg0TQR1snqoFKqHPY
qX9omBFDZu73Phydux4LIlgWGS8Oy18vz02SLwj6zUh8h5n2Fhg8p7GekXsNlPvQtwvg/LImr/ZA
ROcu2t1RiU7cYhkFhbX/RftJp1L1iWEzlLEyKjISyfptNNprEUfn3LFo6ocI74qlUIFfAwJlcYGl
aPpZ49+HJuXSPiRt0Z1jB7JV6tenxJ88nGuR+Jp3Diw/xotlwnvqGk8PD8QgMPd1tTiHXA5MOaG1
2XkB5YPXLddZEGZL57QrPTVR3x+J0iYq/dRXYgUsfjX1f0Wh5UDzq63t/3Kb7xmJF9apIP6MJqTz
ITqq8B80NLUizdBB7jUflVaeJgJOBYZLQylhVafLU62h0T1WQOKb3xbbaqBfpPA1nUCkFxRatS4F
0OxWX5YN5cfTZmCiduy6O6fLd8C1sXFqNF4rzeanvOXZgnh/DEIgxb0DMjBvrk0ELEcy1t7D+BNF
wFeswQFdmu5ra4Cjb0buico1f50Rckvd4tLXFIG7c41p3AaL9pnW6D9rY6eQqkWd1YZsAtz5vPgc
uXj+GhVtpSmZMOJwU1BzSbVzfWAQTKYi1B9QGvEZhDc5QLZFX6a9piPgM2qE9E7dirp96YPyZcGn
Y42c43kMechOq1OIq+ApEtJTRkcdxTnnHaLQzcjcz6KqPsoxLNZOW3roudIrreZdpeI3xI5wt80m
g25Zau18iG0QxV6SvjhkVvrfbPmfiUjK5gHdETdJh2OCAB21JCLiOB3eoh7NrsjQHnsTfdUsKdR2
5hKD60r30IQLYCNJszbq+qNZslc0df5jZPGAdyAdFb3+1PziVZ8iEybRdM2a/LHKGF4U3WcwI3Ro
6DQ1nSB5GXPUP2I9oYo2zfgaawVj6JInmQ22ulNg6SNgsOhrTvdZoV/zgVsjMWquxhFhd3Rq7CnI
2WcTemMt2lyd/jQspAl1lT+HdXDGYgvBGr140hUeeXFb10fTNK6tnUbkiGB5hr5qj8rBNbFouks+
GM9VAn04MzMKIuS7l95aLb6dker596FhPhZaEZ8WCzRcqpCWRfd2UYikuzTq21jhlgia/21uSuM1
nOjQjhm9PRpHX6Xvnsyowy1sQt9Aq+1fhD2otsyhh6GjmGWGjnFMSuZhWeOARPGR8Er9NTZuzC0X
yyKYonwQ8/y8WA/vygUU1IBqPU3xp1ajk+1p022y/JEsb7lW/fI2FxqtY5iFd05JDdApzDabqN4O
wfxdBN4pmUvILgHY8RgIhu8v56B3DKhZOm3BAW24IP6KMnU1R/fa9As4U3FPq6xmQPEGOP9iYDk9
xSmYwDKPaBwU+rGsXWZlfR8Ul9HG882roAcVNvc0jkC00UbEnesmwPgITvTzFFc6kdz3jv1cXDSg
O+jQzpQlwLUesTxvVxNKECBFDGcNnQVn7jpxdvEC1aAswnybAwUDKs6+zQIdBpzjfdctvg2aiUdK
MM/gSsFsrvsmTLZ67U2inuGerB5hIpYVWTdk08jkfrKGmW2LgqCKnAdD099xWswQ0dJA2o/fZhm9
wIQ/xlaM8i+D9ybWqdF13OA7KzggXBOgil4em6rD5sSz7rtoKmmlU9Qj44AwT2/+17oojKTQyO9g
1uB2kwNt0GLasku+0EvHRU5Hkm/dNh1y+YGRAe9f0uNcO7a0ERaoOUbPLBwVJ3ggwZ1lzP2+SLVH
b0JNDnhiblRs5knHF1TnHuU20ao79FugvcfOSYCqhY2v5FSFXPbw8F2PTL3QR3qT1uJxlQ6FZcFp
DtR762GQZCYD3uqK9lqQIqYS9/Z8LZiybwkm6kuD4Lzu+ozSsKo0Yxt5w/jaLkFPxqWjbZeMN7Ox
kp1nE/AoKRAAHxEf2M2dW5YEjJ6MEhMu/TzD4GDSC1Fn8Cdh9VXxQdOmjGGSZ82rObGyS9FVGFvY
oRsi8wLLG0y+xdWKqd10W/ATQix2QK3NQNDHXpoeugeABGgCPguupQAYuhZf5sRKjk6ZTnvXcQLg
rwlAGfT9cB1YBX7EaNqeu4KOXZOm5wAxcNQOYJWsa9v4L2tN5J7Bn+5aVH5p6vULTT9NP9p9MjGe
M+Ob0it1SHTd2hlxtaCnkzrrvMTZNaE1elhqSdVTLTibvTmGK6crOQtBQSZFR6s9e2Na1yAhxvgU
hxm2601R7RlEMlzLzRLVWLcKb7FnpNxruQllAqeHY5tZDXCQRv8qvNp9qp0ueh9sd/kKLN1dLzlC
WaXpUBVmQ7I35wFsUV26+lfiZtFnjdjN3oVUiXeBVppfSHgjXpTOSFC7OcSjCRsc9J0sHQ8kUMNW
ZyoEG23cncIFtNW2gbdNrhQF2WPhzAhujIPQ/py8HnEjnC0goGVRRSF+qj4T9qgwfysTObMiLZpH
2xl5alOID0/Dlr6HQ9U8DcqGRmIH6XQdwIOCUErc16nXuveZbvGlMhM6/r1mfaqBq7WxoLz7E5gR
I0LMfHRBaZEJDdvA7IqrP/fLv0pFiGuFXeiSlTrRAVNAMst+7rkCbEaCLBgwPVRF4r1loFjkTuV3
MxmMOGYLHaUcRLA9Wyi7t0P6ZHSoBWho66ySGET6MC4PeNl0v3hpZch4O1rUr9SowV5TLkxuJ/ZH
czMlpoenaTaT8TkGmx0nLcR0x0rfl4XRb5gVg3VxB+p+F2Q1yujNDLq76YlbWaNhwBaGUNjV0GeX
eTJ/TKwwV9gNJk9D7UI8mUrrB1vSiblbT0t6KvK16ZvexhyT/2zUcUSBDJGYTFRWwEuQVeuYL/i5
8ugnDT35QQ2ykQFuOOA+jbNOHu96DzNLFq2+87LUXE92paFRGswPY/cxtu6boX55KLAQn/oR6Ew3
ikKlA/eOa/nUdD9zjuziGD95fRtdTOounHIpKLEipwc7TdiiC6YItiFOiLh+QRO4T1PnikzXemoL
dWdqDLLJ8WojezPcHjnVKaC79s77Qjx/6ww6aIH9WHKxbwxbPyhmJqhvpwhqsQW/C+e5gbm/n2N3
TaU+DQR5Pifb5c7nyk/N+aDl2tYGOmYgysKr0iVAF/YlaktUAOejzWy6deqDrjBuG7xzPf9YwCg6
uhUBEowDh50W5bvXLq9RP298GwcJ5HGL8nUgb2R6MYgQC+Y3DavnOJgBd7ijID0QoapAe/duSGC2
VVj3LJlgy+/wk/hTAEPEtaI4TF9NxL39EHiQjdCxt9Js2rAVQyMPeuFHAl8T+dUpwfKGortH6Tez
LOQx6R27zWZGRZIcPtoWqYjGV95Lml2MaH7lIXmoGAGi9Le6OWxMWz9OHj7JbDX8wHbyyQwreY4x
Y7CjF5GX4TP4Go5lduZdK5QGHQ2zlQoRA0v9miXjqdr7FOoQRelracwb7NXPi5tQbIcrXgIEAvOH
YTNE7rvrtk+YH6FUap2Bxq1EBdPIFeD1BJWs8ZtPN9Eu5I/WxMHJIXLhr4IW190Sx5vOTTeygvL/
f/BrWA7oqrb8r0WzSI+/5DVDNCpKGFoO4tItU2xteOv6ZduHNDgRaumBklHsct1amyKy3kvUMVNW
blAvkwX90kJfIpi3GtQWO0ExgxR95CPFaAwZBZSkRUcOKLhqWbPGvXhtR8w6Coh4+mueR6cgRivZ
sTFSBqk5H5GPZSKLTCSFinWzuSDzccbwhny0bvbzmNzMyjkUjn8r9OHmgRUt8+B9jmiHIg4O6cFv
kRzuGqSto+fURC7EDmr6kjbHtx2bYxSj7NVM/8xqeSEJyLdJmwYrtGx2nhFuA3Qt8vSI0g0GBUi6
9QNAO6gZ/UVDLWQY/DN8lnuEUej+0ilFT8/uX0uM5ivFiUYmkbv/FRbwHsHOLzvuH9QyY/0wNHiO
oEbRh+G64PHITyfZZSQmEqVPWP5ubGx7MrDhUxxturH51v0U3awJLPSCmIAJmkWxci9kMauYTHhw
/X/KvWFi/Oj1+TV1+puJsQ9Lbfb2xnCyW1MV3xS8q85YrqTaqFAbKKihXCyPxKx2QSIDkOarSmrQ
HDOgRxQNofQV6bG06ycsRXeOC5VI98E1lbvJZ1zkHqbW+iePKOUwmbQlQ1Dpo+7tewts6EINpK50
FLj/u3fAjityjnsbbxgze29rhCWzGs8PkyESGeJYYU2Kzy7rIpq0ojHJTh099cjOqDGVYXcudMoG
aZkm1gvfr0KPzkB5PGq+CgcdBfIwqpU7p0YkRVOM/ZDE5DO3g7V32DkByyH/L96xNbZJI0IIWPLC
VkGThmMa9ChzNhmPQ4EEAOWsvnSr/oB1p6z5ASH/dy2bUQCCSxgeIqN754rgpGUYMExMmtUWId4T
6yURwK2QFYdy8HeeqvKcxU800LfKsDaRynZ8eBc4M3+wN+kQHqlGuwd7MO7li/DXs2o3/OG1HnaD
CzsVvccabLHCnVx7dpKWtnoXob4xguJqrRfkllGtbS8IIiHmgvoWEpYbr0cKJrDzNyv8kC9tWZQB
Xp+IFQ8GFNOIFSVvopEUXvlzVJq8Zxc6qLTS+fVSmt38hQ3k460M9ffSapAFMBk+GQXCqCcA3PXF
hQLwU0TtvxS/ES//tZdpx85s0y6HyfaSIffKr8xe8ZrrN6GuAvx4CtLlOGbaPvXqT/4VRtSBfxXa
Vo5ErKUADZnDlbN2TyMZuXMyU7048yNC4rXxCCxbdOCcx9xy1h1XoxyTpJuOLqQzna2Ptje/Uzp4
6mXBKnPm/+KY16TtuhjJfB6mbtPNyGNgfwQkmz8GKu1VNTClTcvpjFyrn00rD+En8SGW11Lph0OZ
ygZaNqpQB5O7FwI4s9jw3q2/YljCtnfPXmn1Aixj9+ghdLsOq/ERVtBDMvQ4LDXbMQpeHLtGaxjn
SNWaEwCxVmwZ9FBCN3Xp0ZzGl3jOji1jCHrfb+BjgpAfzDRMvYVoLKd6BufQph9D8SNmb8jTrnz+
tp3ReOpexoy4WYwvevuesN4siJilTYaOqAxqSchbimote9dtbkkDbRJMAvl66uib1sIsgh/mqbfs
EL2gHOx/fHgjijuCg5jN8PhCfY9ct91iLTtwFee/BER5KINey7NOTXPl579cLPIxc1p/UKc3WDZx
DxibLCLWp0eJLWEP9J5W2cK1YQY1/NofK/8K0IoLuRyctFvJ5+lm2p1ov/KZ+ijdDsBHSvXRu57w
Yc3OW8d8SbspsNs4VwYSRTRiteLqdj9IvXFBIhljYzdo+w/eNP4XoFRHfGF2+sgCTnyg0c8OGVq7
odWt5Yn3hsJsFvoA35gFQ1rnLvDe44ElxKsHWEYzMhTsABMTPtmlTotQjPPjRi9j42LiAVqKwYbx
y3910EpifBJlGlKcR/nJwFxQM0Mol3RhKowNgt4wVc3lzUPOm2GKPK6/J8zjkjPLUk3GVa55M//i
A3jBj53iR9T8GzPxVs82/ATJLy8iR00eLw5NlPh/liIOT6XTOatX7peBC7xwX/xI3/vGk2kyZi63
Pt+4RV7IsdT94mK8wHqR7kFgQOv7Xb5xWD9C7D/mNF08FNcyJH9N2WpJpyFuBQZhXvbAzO9M/X9Y
Oo/lyHVsi34RIwgaEJwqfabSyUsThlSqS+89v/4tVL9RdV+5JAnCnLP32pjaHEFbmiAxDNdEgG71
ZN8nw0qPQ/3RuE9DRDZCGm75CDFJV9wlLiCHlZIBPdVXrG/twKiWIEuXiI430M/YZZMQiL2I//4b
U9wO1ng6zlSFGbp8THtZ6DIh2u9JFwy7NTs8Qdw6rxZ3hluwBKg+/R3/FPK1c401o54/7OudPpYn
/SPSp8A9oOLx63YjGEURO1mkEXxEHsr/HlRGpZ/Va4IkixNs0ye0jSMthgWt6AWX3H5H1B6RZFri
YLU7deSld0k/DszwsNQISRWyS1Z98yVnhu2zl1K4vJOQLyyd644D3bGiXSTUo5MOGxRvb0xO+pJt
g5mzu+fszts0fnER3+JbPSHMhxod30zo/qNtoz6la8veQU9PgZUTYEd1tpbneAHgwYzCDWRZE/QZ
faf8NxlUo4k5jqfOpKengbFbKEy3AJ502ZWgkyW9hTWhlHOJc54Vtcf9nyznhOnWTAJjO7MVwH7Y
08TEwUTgIhku0bq2m1NrNGd7gOdGTJtGabQM7y6mhZUENw1+564y1MzUxb77zMnpqp8E5yGXVwGJ
GkRlzhWq0yOcFzryEIWm3mNAZV/PyKqz70M1slRtqzrHNxmgSDD5oe2I4HiZk1sk9Zj4oWd1ArSx
omq349X3mdkHbqwvgnLl50BxbAcQ8vjFdDLIZe8H0tYzZRuE7808c79cInar+Vr1sb82C2M1CO9Y
RLj1wNa9BQMxltUYlW9dVceXfp7K7wWmGQHkXktPDRYFxfTgfaR4hBl7Fy7Rybfjp8AZfvWEMGAO
4cz2Sike+di8xXP16Yce5cbGonCfd2RejR0JwtFRphHTiEMrJRoeB50EvEyg7FqnOltp+9fx7Waj
zJKMTJpX1N0syjuu2qiyQ5PgAarLBx66Yczga2r0kw7biC5MTwK5eCYTQKCtR0fBIxUD4eaDpYYD
fes3wJzflHs4JCFhozqZUJrQka35u4ei2ZhjsMVwOFYOqei/7OFojnsclhQFzwz4kFE8Uop91xs+
VBXvtmEfCprH+uenBBN+ia0P/DtFrH1DAf4w2ezkRdj/WMI/Cmmfzci6lX53pjC/s0C/CvZGaRNd
yZoLVlnik7Vs4uU3bfEwtbkCImIfiHInWpgJFgmnogHmXq3gt/cxoEnvaZ51VY6GFro3UMLrQpcG
sLHZCv6SgGOVS9JrQY0QKKKKF1HG66yM7vwGkz8d+z0PKVnr+yQI6x1AanXjaVTmW0/6A88FsVS2
VewCsTOADIFqbk24+cL10Mw4WWNtxOD0HVPaeqpzwF+ZYbxC7PlT5wLdQVucqOVgL81jevrTnhrW
LuvJl8iq+qWX0busE/gG/om2/VdW1CCJ+kNUDT2hAfmrn/E/qDN8Fh4FJDE058ADyNW2N9LBXmt7
uSWYUapBXIse5gMQe48jPHicVcOky2C+Uuy5ScpZfulECwMqzde1ZV+9KVs3vUMgjmsD+Fwk5zTC
3w8zKv4HPcETUETWk0OkEugPL6WA16EjKlH1xqW7rtAXZQMJTZOkzcuoB8LQ/05eVzHj559D79/N
LkIYA7pRK20BHvej+wRLM8LUmKQOIL2wCv7DZBU8AuJ/tUGjjJ2kz+KT8hfcMf4dU7M7j121cbHP
KXsGidAffNzuynODk2m5L7qLUwVM72W4r4IE0XjlPJXcraQfSmw37dVvGFCo3yl5RgQlljalVu+7
8IIPJfPv2cxvlPq2GqQaV9jQEJ0x2ZnB+9TPT12rZTBpfwlKtkJl7ZM4La0O+TqROBaO/1rI+2BS
iwmXDmmK03Lmb6/GhK82FUbI+hixkwNv1RUHUVR3yUlRtDX0nIJXtMhOfTROp8CIn7La+0+mwy73
NcYgmKi0wvk34+B1cftDnHm7hPgqWmL+0crM19CeSBj3vmY/fwds/+h1OSARJP5GtB9bHLKDY3Lu
jXI+m6FI5kFL1BgCTjRurj4/0ujayEZdfMKfWJ6y8UEszlnhzl5o9fclEDM6CZxa3gJEajSQtm4T
7/XXxaBOYUlwjeEJBPRomrKhSMBczwdh9qc2sn4w8f9VttvcOSMecguFqd/0707unKXgFpcmDqEJ
aUcNPdmEZcxD7j2xw9Z0jaV7jHmF4wry3AznIU/ta9y1HBhIyLlMVDwubuNV7ELUgL8Y2ZNtileH
VIGHyR4NhGtsM81W/mlTAk08Zf3xVX7rQ48UnEFQs2/6twg1FgTLdue5zsWzAWK7bWzeUaiMJzQC
HtUlcQdV893O1S0gBdBQDFGXyJbMo8dU+meKXGfbm99UGc4dFXNKX5Gt/ssdJ502FCmNr8kOPULG
g1S9R5CSDGtZBVKeashWMXWThE0TUS9Ui3jF0oGxRT1Oxh6zJzqcKdqNjGViB66eo5NqeJHd8m3u
/I0zLOuxry3EnwQHadpg4axxuu987mZugk0uIgJ4BBq8qj8kakGuyma7s+BB1q7Fp+v8Z8qvr8Kx
iSzp/Q9basojD1kDGcK6vC2WdaaEvi3xNTkO4XGZBSVQse04QdkiWqHVauRpIGW7q1vMQ234WtAA
gvvRX6Y66Ain9dMMWFj0m9oFR4sZ+QH9JlPF22nuLFDtAahJKPIxQs6GSMIw8pHCzmxqCTkRNhoi
TnSFSX3SqRWqfs5YNveD1tDwgEvQVcieWwwsrGs/nW1SY5l0OoRZCBTUyMVWvmET/lvRHSE4AV4F
FEakCeHYHYrZw3kYVPNOlUMgV/USmqtB5Wm6yxq6+i9hW8/IaavPxuiBbbso/3pjntgUJMNCbHlu
VDSKPA/3RiuVvAdZZp4xWC3TmbB6CMvGgsq1HjgUuChCIsyoJltFI3breuNXiSk468O8yDFWV9vK
6ad8G6RJh6C2afdjX9g7Dy7OOwry6lvols06dhZ2Td0sNhQwNj6rIFIDAdwBnP+rFAoLTms7KKpJ
T+Btw52IhqGv5j8U77zHyArGbYv89QCNbXkIu0ieraj922buT+/QUGtnnDGDAZcGBp1uRbHJHEsE
nlJMb3beyHPlIwSifzCsR8h90EhVyaCNUsITNziemrUJNPMQqHBEM7DE1o/f+6IFHCr9LeoZdfWU
jYDVFOQxqSHAyOfFwzpvSPbhjSbwbWjYo6GLhvbG7BipFJNiirUs8FUAzk1GjwkHt40zlvlaghJd
m6hD7/OQAAhIQxonpDu/zXPPG1Ym1q2gVcqCH/0F2k866jjX0GXDHPVNVGwaYNjwENiPUYKFizsi
up7o0hth4K6X2icDOVqLHE9Y51oRNRsCkTxF2swcx93aNWxUpmPoXGsPgngcUEAQKqTil8Tqc54k
mgHbSB5RzKAL9/uARW3QOb5os4OYCFzOJmzqVWww9urQWoOHrR+GKvpL6DVdF0dhtRzB7jRjIX6t
Ia+eSy2umajRnozQwHGCbsnGvkgycSY75kqPaEAZ82p0vvRXlRvZf50l8xH3sAbCWqcrb/rNIawV
8jvgFquigKbPmtWTWZIJ542Pv7C+MOOXS5LfqoBgJPI+1Avpamo91rYFFGvEYWZ08aV0vIQyThHV
aFwsqM+e5X/VaT08M6KxuS5Ju+9V5jGYSo+YOG9pKW3a+a/tw5dqyFV+oPKJyJMukxdtF4QOutk0
1IjrnQ78YzQ0HxZ6rVvmNFYPwL1bnu1ZTJtiuCzmnf4dZRzPSUEkdCQbzaP6MsCoWQAq+9VokwGf
cX0728yxE+eldUsqSR+kBMJDHUC+qyDk3XGnNqDH0NS0DYaYFUkgDHhIw1/kPJz9aiQgxNJhXUJa
W6897urD7GTJs7vM05cFm/2Pn0W8rxFRfVB2Onx8BrGhVjphLJpEfGiHMjskcTzta9cpNiIe0YQb
Qfud1hQoGxvJUTpyrI+bOL6GLR3BhiUOfozbPS5zlKIRLZPZeRYy7GCrTtCqR110MeskfjYN0Z1K
BjYUiGU5V3Em2SzDcapV+8cCtetNeUVa2xCVI5Y2qX1D1FHZE1pPjUtPfXI9f7j4cRQNuyyRVbEK
qxaK9NSYNEO45v+MUsTBOvAUuUoTMMttG43+kyEa9bdsk/zVnLt9YC2Uz5eICr3VbYI8gzofGUm5
NuvBBH1RJz3wG5PCA8f6czsh2WLPpFGGJKHgpu0b/7XH+2GhamwtytFj3xOZwSL9xxjG+avv+gAo
trCA5qXEIdJh2ZT5UCEmxMLphsLdMW1NV/K+7ItoPdohZD5xqugp5TgLdAbZfDVRMO5nexF41ipa
krEbnjIhTOpIYiJNCIPXKmun4TGKCrQHs6+XhWF2gk1RI1MGle/taYDDBa8UzzZP6d7PCTZ1GXom
Z8EEGcXocXaPJFr4BvSNu/jTKaLjdJ3GHt9PU3TrDtjBzvVozjl9XeEQwADb95N7LSA/bIdiwnvk
ChJhXYK1yrRv/pAWQru5zFAi52QKxaRnUXTRHP3BL3ZjZ1Gz4WS2HkfpsDuWv2hlO4zqjYPNo3Yw
sOT/toDqnhkpvZ6UkoMwnZFOSShr/KdVdfr3NwieR6FdwReWhl+cyiSPOSZkNpXvFuYFGrutEfE3
iMCI77YzJ78JzwUidzFUH7WbD3uziYej5+v5k5TfiznG353jlfQJJV76JSqvBjMJtTMr5rzpRfOB
HkF8qbrFO8einZ+SxqL+s3C03SxUL6AKVK14QzpHgzEv4Oj07vgKvDo5QXmdj4AgI7DVk0HzFAG7
tIflavluRN0lZ3/l2zRPBSmodO4ccfYWMD5GZ8tdmszq5pdGcrbKVuws2vxri/drRegSZt4FlWQY
s9mRZoimVBFg7vcIQ0PHaskQRqnHBimgf5pnxiHNbHzeNb7TwUBaNC1w7P6RgwjmLqlXadmuibqH
8Q1FxmFFTuuqIyEmoz/7jx+kt0qezfl/cDK5FbGTb2VegaSOIy+HKEuT3gfwQUODfpqQLmqSFEZh
JMKYxDdy+HwzVPuGmET6e/NyanvCb8oWARbFgn7djRQLEO5BIGoh0ycc8faR60I8dlhZF8chKIOE
BgRCLsSMyY5gv4tm35qCHJ9AfhO3TrWvgoigEni5yoJJxw4IqHQ25OS1oWqo/XTY1jZV8YaHfxpr
bzq3aSioCKr5iY1vvvXUEG6JZkffrr8QaMnUIs3yA7Wju3eHBicRL9JqdBfrg1dWrk3Ljw9GPZmX
cozbbURO9Hq0HEU2JpIzuyzpVHjk0yHFGJDyzEnW/ERpm76k1hB+Bi35b26I3Vklkc2UIfxT1MT1
m3SRNxqJBTuOkh3gGMvYpzh/Vz6tXwzCswvSR5e0GJ7Tszl4w6nzGoXNiMlqL8QMz4sKIO3/Po03
vecYcKtVWTwjsEIlVJTsWKts2MW9/NSgYaQnu5AmaUzWsV2pi/S6j5lt7MMCA6Z0Grz0Dvilqbz7
hbeXWstnG99DI6mZxSw05eTEFz/po02UOJ9mkH6VNZgZ0RcfSoDnQ7D2YizQl9KOYn+SQVExH6nn
P2Vu+t7V3heE9GPrFOdOxFfy1d8KzskN/46S9dtNu7WwxmeeKj9Uki9DRlEf5yfPRiQYDOmtsOSe
Sz1yfqcpG9G2itvdMpiEHfjVbnLCW56wciunxrrev7Z+woltBjcURcFrOhOG0cCeT8LpzSmjH5mp
F7F0PxpQLZZo1w02YkwPV1l/QEJzlWPxVNAGBtAEJzJ9XczwURdKghDSOmoz1Az3YPE/snY8w/t+
XOqAwTw9yL6+aLN46RRa5N5vESORsjuE72nYHHUGQQP7ArMu4QpQ2GTTPBdJfQmD8lG16nEOAoyw
Le5+EmL8EnYVuuMHy2Nz4ZJB3EWH2ULUzq9Bk7XuBI0OUjyDIdrHIa46dBirxKQqbMzPtVv9Td3y
hc0EBiV/ejQK+241FX394Kzv0hTmN8F8gVe5hzzRnSR5FnNbn2lD7oO++W0V1L4hrY5xYEHDxn0D
oTMnF7mn4D0lLtrPqj/zWl4RLn1PTERRZbKmRE9MWiHt3ugnGcpTXyneKYcFxF/2GqufJdZT1hoH
0TkH11pQ5JFH4CTPUH5200gkay9HRD79swmGoHOwoWtkJrmyQCmhc89gHlrUiEbvX/PKOxKxcg9m
ijFwm/C582JHFLaEhfmanHNQQdPdTMI/rqVtkvVHV4UHP+n2ogP+XSrseQWwv4b3N644nboyunVk
MbpdcG1duTLqBDWM2jZ1dJxKYcIRhmERu69RaQPsHt5h65CWPZyBF0I3ltfStp5RTUNXpEbOjJNS
uM/uirQXnX/iFuw+UYfqJrCNCQOUqbnyiLui93yzo+StK8avREePleF9yqOvseuutvQ+sQodmwaD
YSleu7TfGpZ7BJLJZrF6Ser8XBFlzqpHHGW/0RfDpLLrCVZAAPiDRn4TNslOhfixTePcocofw/G+
lPbGLpudQo042f0+6MSlaVzODgPVxRyU32q25OdUZ08MvfeUjRL8Pl5N0josuVs4LoWNex7jbKfm
+RAN/tUMaB2H4y2Q820sgUzx/Y6Vk3uD+gJyvIFSxJm4SmLwYBuziLfOX2UlL7NPYvIY2bcMWTQr
KTKBgg+RkIvnzJCadD6bWTv7ujBozKM01zeB6SVb12X0LNCYAr20Nzp7V5jA9qL818Tf5OEikuVX
PUTs9/vPphT/IdP4z6k77vJ8JckIsVpJTSkH3Qwj035WFcfKQscjJiYtKWPfW8TSkVFbNAzbun6n
cXft4oq1x9lYxfiDt2bLUtI+cDvH54R3/FDnxc/CDS1Tcxc33r9PNYicyHny0SRDHj8X4q/Uw/dP
Pdgrja/ewHJHTulAbA/d+m0k533ncRAWBRk+wnptPIE1A/h3sfzEaA0fcN9uZmXiBvY6FglxobOK
/i/9ywgckUtrEIZN9omXPZs66LKtd1KOBCfyMPhcTjEB3Je73GoIB8EGUvYkV9iOp+AmQCHuTHwu
KLiqw9BA35IIZYjQUHRjGBzrpZ3fgiQWd9GMCj8j9QcN1M6qq7K93VxNw2uQle+xJd6swsRVhR2h
Qa4oKl4lYBByju+pFjCoGpW6ytRjV9CgC1oKs2Pefyh0e61nFfbeLvPy15Gzd18UCgQOhBZRx6K+
R63ZvlgGBaeNEwRyQnQRj39z4r22/Mkc/Qzajcj2sV5LzjpFE44vJd0XiMoJ5M+mtuRj3nnlZixt
eBO1uWwIpqyIKZrF3lOzdfDIeKIMQkfRb9B5xo6q93Vs17vSqaydbEKoPa3rHailhHtSqMP9jAJh
FwaeRDfo0u810+RA7Fa+TaTUq/2YojUsaQKhw34LVTvuupjt/tTXOUSYiZT11pIbjxbwc9T47cr3
01R3pfKtFXfBbk4dJDdJ3ejM8D9K0iZwUhc/FLCWna4IPju+MWySvkuYi+Nf9qHY6aIheREuKQkP
Ne4AIGA2muuGHdqX2VDMMty6X3ueze5b0jGOPcLmONsOhIU4KrfXNAxCNOtFaL23MoMMxTqxszx9
42aeVj3gmkvFYMCNMOZVpNVubUYuYliN3hEjOtmKocVBZsqN5tTlcAVWaROAxA/8KHP3saGc/Zzh
ae4s1R6nFDfDGCzWtleW5jgb3XF20uwFXlKDCr9B4eSNjXizoVQRZY7Rjl6dR7m1Sl8TLs/EfhQF
04PZvxOEbLGetk6tc7N7O8U3ua8qZ1XM+4S+J+9LPZ/joKcM6MM/p0xd/UGJsZCQRbcUx0CxKEwP
xt7vgn+iNzBWbfLZj4g3EvpM9SGQ6RHZIcJ/YvkkyNXmqYneE2O5YKNiiHzNatq5BLuy0VxV8xmh
/4MuFeYepWTa9OGzLKa1gemn6cnoRikSAW4zrBUfmP/n2ehpp01X3qYOz73cKzg6ufsmyO+eqIp3
+bsTE5h5IhExCTjQOaQVEoicjODTCH3O/7Tz8+L8Gbl2SX4ckRAruA4bE5/miGHSIJWVP5PIfU5g
RM1H4DMSltRDL+0INuQu9fLHj+61IEbozHEdtznrPgHf5AUb9a+MEcn8+w/u8t5we2pur7UA7Y3e
ucuZ+UbRmrino19/2HVEYemPvu55Qf5F7Z/bNQtIcv/y12t+vMifdX3YiW90tvXv48IaS+ymznnQ
F1HE2aWm8q0sf9uEKUgJd8tN5NcigNBXSGdVdjfR+gd80Adi3JHnvOXmf9w0v6rAzz+hunsoMUyW
7SM/CaBuFY9yyzUqggy5YD0WTJj/qB6kceYicgP14RCuRa8viVvOs2k4+NTloAdFHB/4PmlfuSvc
S77oa20iLgKY8jNyDC4by2hIodUkSml+1k+a4cWtc8GBGYLibL+baoog4oMxp4UtjEytVYjSH84Y
a74tZ6PPPybpRrob4lTNiiHEgAClx7OB3b/isbXT3znC0ID2Xf8Kbm2c/iRsQfqMvTK7Ggo2zCkk
biXIEa/GwmfseXX4PrnXH4Ztm1g+FyJKTUXuC8Aj8YqSwiGGkvRnk2hUIgytEb2S6e95xPqRMUHv
9BPMsYxJxKw+c8QCB5UfSEJeuQCy/AIQnHNPxF6DM3NT+Zhr+CVkTv3vjspo/tCP2ZnhDHsgFcz/
uM9FNKMMdNmOXALF9GwsEyMTeiKOo5hXnCHC5+Yqmax08Xn9v8FreX8CJi++xNNkhDGE9N3l2eg/
ysUyuvhO3i2GRiokjwErqZxAqQAE4adwcQz922Ihg9iyy0RIiMisfzOm/JG37f9/HVaGh8byqSLf
MV8c9bjnVRHNf0mQ3m1wuG157dKcegp7OWpLc7LR80rfO0d9OxpQrG7FGlPvKjWc9ayk2PwQuch/
Sab0FTr1bnA43s0/fPJwoNTDj7WN2svhnQYgx7MnN7B3/xt1+tbq94OL5vIL64tvMgO10RceCoHg
ENsQ4YSksIqh3ujxv5in1PA0E3nrFNZv2OznoqnvBrXQvcO8OA9EtRpGsJ5FgBabwyG5fP1Pvyy4
ZdzuPzqah6L1d5lRHvTMYVY4n3Q2I4IdQUMQakhz1P0h/Y1m0n1zUt5iit3wxY0X++g3Fgiy/WMW
442u61ufRbzLdFn7kh568Vh1/XsQsrNmQvM7g/QgpCSKaMgkbHd1ZXx5cXefK//N99pTE3Qbp/Nf
F6c+FYFxMQjlTZbxv4kxsBQ53rXSf1ItA9y0u33D7V76ft2SpIJUmXpVO1zabiIIuv/uEffQ7ifx
t6m+g8L6cA06skP5hr3nT+v7hL/a3VoPc7GMFDxnonfSPdGMm6blrM8VC7fDgpY/htK6DXZ1MTBC
EJJ2tjmsjdVyaxz/ltbWph0cSN7mdWqre8D59IFkyRNhoBsUynjBaCb/GwFkDjj2eNT3zyK6uCSA
qG7619KhWQlGYAeFw9OFV0wxQbmOYykfwmHJafXTxSM/hxY4qA2DjLuaRD1qFd8qtq9h5P3Eqv3C
vLapmD/wy53DEP2xA1rloc3x+1Gje4qciIpsdbTpvIksQQ+TP1pZRthIuzVxfPB20ndYAttBM82T
GoEWu63ckd26c5NoZ0a2RrkglWu9F68LyYVisIiyeqS/dR0SdWwbd0OiMp00nFF22Z76uqQM4tNn
5unno7/FKon5GcRupXZ2jr0VcFZKdgGF7De/tQ+5ov3T+SGpzrBjAusl8BFS1SmHEVRaLB7RrUpt
Oo5V8xI0QCCdDOKoJ7OS2FiXGzk/+63xN8GstCa8m/m61kXLiMxp9pBxMp2qqdnNCXrlwlHfQUYe
7Djmfwx8Q/rbZjI82INtYqOmyJxvW85/HeiRcLQukHX2nULwN2fmPWGvQWnBWDez8QikniAp+72A
YFIbzkvSopseaajRhjTxuaFNOogBpY87f3jENv+7cjmsk8q8IdTedfr9rMPHkBxTLLjDWv/5QAAm
B39VZ8mrFyMJndsXESWQfhkdsaTZmyTXAHFwXxu/xGSR7IC2tbc/7CHYln17AHuG4Y0AVLOR2IRw
fdQscAB5W4iOtpu/zMp4D/J8Eyn9MfzjjG0LaFG0c4N6N7VsCAJeN31BqWVcnS65CC/cIXy7eHQ5
XR/Gp1fclqTcY5Q628q7LO50cCE8ql49cn66VarUQJqvNjKOJjxfj6zRiKN3Fbobk3bOElX7vir2
mbS/ncx4RWXwW5vumsacPsse6dLtZdqfHfm2wLsLsQgUkm4btA13kNspi7fVlOXY0fqVZYPuLpdD
5TX/sd3dVGwWmw5xags4u9JRFYz1oGOfpoqz7sys/j3waATzENf7kkY4eDD3Z/SLozWQu1RRena7
+HO0kBvDLKTiaK4N9tmZYg0fWvzRlPF/pMF0gYJQJPD9fOyLUJodc6BzNlo71zQvoGIo1gXmacol
HSQI39FQnSyf46SnM9OQB+rPrtgXBqOx6gvFOYRwN6CGj+A+qZMMCKPEtUQx8GC2y9px5rvroyYL
6xFhiJfAVairl9yg8pY7pC4TI0nRcDb6W+FE+6rxL1ZaMblQOqvRtUM6GbAzYiiIfGqN7uRfKWHt
JwqTPgkkxANVH6UEIIoLb5c6HXIFiKgRxdwhDzeeYd9KA/EOI8eNEd+17Y7aKfi+6eLOyWdVZC+x
oFzZplc3K4mXsDNyXZX9z3ferHqz3GfxQhee+9QTnjSjN64y9LPnrOjQ+NdfU0I/ZHHREbr+J7Yw
qpCYyYb8KezvjS+oSMEkT2ag/rlzUE57yHBOFkO9aqqnNoGqyZ+3+4/csNZZWx2UeiFfGCfXQ8vs
Wc63ucEEiuZOmvWlihI0sdVOj5LGdGlzJCcQcjM7idb/0g8jgC5Wm+2jHi4GoTcdr48BplXhBEpK
+b7kPAkbe7yMNqbCR+b1j8R1Y+sjUYDXbejoPYw+ouT/2sS4ZuX43M7Eh8lXL6i2+jaWhFv0C6cG
p8MLnWLpdF1iO8NNhve8XDI67UQcoTcfpHlNWKkrER4dec7L/lIR7FBTErI7aiWa8+PTEMga0hD4
iGbSvKPO2/SlCcUAbI5A8R5E2bqQVH+G7kw1/NGrxlNQXXCPngKan3YzPuocOfazM+IYyuaK85Rr
tBszor/WnXnhLgq0ZubFG2MCecBkFS8wu8icejAtmlgsFqHfXRRTXFXD0wjRXVdUrpAvNNlTHimA
MflXVSDu1VTNYHnWEMyYOdZqy0ch8iPN8E9rWG5qGZ9CdDRTpWk94idnkxTM7pGu1ol1bZUmPXqZ
Hl6GT/ZOil7urFO3ZzM7E977GLbWJbLwzdJCiSuDRYpVSDcwiBdzyGKr6uekmz7Acr4PnflBEQgV
A9oQ420OyVyf0dZAnHOZUA1wXiO6KtvvbkOXXwL9OtAD2pRZei+mJzelFdjWD3ZFvlLiwn1QD8SM
UMXG5JJHG7zsKEb+Jj1nWixTS6/u84SVptbDecjVaztQeMJoGaF6RQFLOcjHYlXTX01IUXODYBMi
b3XmMkYOD00D2aK+8Q37EwrUEH8sai2MtjRI6Lh/dxFAajsC9upc/KHYSDK4hxGMjGE+k827aysd
u72w88ZTGozHJnLeSvii8+BAB37yLAvkXLntsycbDqAPMcWiUp/DwiXX8QXa7i3GWeZbxrb0iy3K
DyrhZKDGHgQMfSrBLc/jCfBOwPF8HmyLqlvMMfqbUXcouiZ60K9NBOJgSuZLWsHIYtEMirfJeodB
xrHjsHQklM3Ljpyql74ztuaEfjAX5DKiKOS69U7DYN/Vs3o2BAFM/9qy3jcCpIdgsnctTVyHWSD3
adTlZ9bUddf8KNI3IMUB0sJXz0eMlp8qxzHDa1SwNcgsf6+vxHSDh3F+C1N3VyP7QRbIPgX+nyz3
lk2pJbD3rCP/yH2ksD+503JMhhydtzgOgKjZk49nLcbS93lkLyO6dDMw7HwERQ90r4mvytHk4GGK
vW3G5WNxo9bJbywtipT0K2qEFThIJ3anjMeCa2b0gk4+/Lu5Q7SrQJ2USOxdjhuYFM11uPzktf8F
ZkKhCqMRj0O1dF5iT2yTvPyoUAL0SH0sZjv0IQSikaxRwW9dkMuq7zmt2SdGLbqx7p0R3bIOU5M+
6vXYIj/DisRaTzYZc26qrbkzm3oLmoyivCpKPFjSTNlkQjhGmSWYLKMpvNsoO9hCjK90DrXD90E/
HZsMVms8h4nzIIGKl2i04lrdZICRgzzuTE46NI9AgxRTLDJ/xM85XX9cL1BRTBTk2WL+8Qq5xbag
gDrR/isMSUzFqM2PmY7GKHacbMjTtelKGwE7WQKEXi2aDJRm95FhvEED/22n4r/EKWLyP2S7A36+
mZeMV4tie+Lz6vqQ7dRhBJ+V2dnfvgNtqbIcdvd4sx35l6Q+jpSmQkNRb4wC9CrntFgNPzylpzCC
FDTkHG5DB2fblFEhE6KlCmWXB2SFZ/zIG4XVD86KgRwOKFNkIcAap5aiIk4OP/wNCyQTMXcJrMMh
M/IfR8KqUG6w91q63pzX5x1IIQTrwdUn3Ght+eVPveBRdwirgHphUk7unjJ/vAaQ4je1bjnV7hMZ
5nsvG09pQn65a8QBYeSoiLKQA07r7XE1v7th8pjiDwJFSKHSnasd1fdP2H9vo9k4TFtmzWIy/6bD
eDdGD7lP+0LuO4gcUNQ0vrw9bsd12ZqvdYCIsRmy02ikhF/EZ+mYL3o6pbPwWfThRtTOFq0lN2M4
2Wn4jqnrWJFB7IX5uRsBwnR0mkVMMnXZfNpN+0mnfhcn6b4VvVxltBYr2RFUwQaZvUZw0pw0j2OQ
07ClLYt7VQcrq7YgVtIBL1sOUUNnX3BEQhlaBOQi/7TETP74sZAvQ/QL9lVaH6h009MQ7CvirRQp
MelqP6jw8n80ndd240jTbJ8Ia8GbW9GKpCiS8rrBkmnBF0wV7NOfXd/852Z6ultNA1PIyozYYQv/
Y9Aunxop7F0LF3ptetaAJQO2SGkTCKBVepGzGcIChh0bTDvuQ6Rc3QLnwQOwmoizj/ViiAd4XuHo
rzp2RmkLnKrnfLgeRETqSaOyP7LMRFLuR4zLpf+0QLkuLMWyYZFhH3n9qU1DmDoRkERnVc7Bs427
2hrDP0E0rIp6Uh+9n6Zf7o3ZPnuokHIreffs8laUkQBD4vyUKeSczmwfnDjdeOzp3DFcA3N/TVtJ
iTIJFzpb+QvLQJ6sYvkOY7bZRRehBcxbEnsDcaQGXtlR9eqFBhGukO7KgkBJpMNssml8ZeafaeKK
RB/Cl0j+meQgjVHfrsBK3BrmVzKDmQ4mIPK5BEmdeSND9mPxnGmfCtLvstH7dsxpmyb0NemTD+u2
AUDfUhgzF5BrqyvCu1G6txDByHqZAuZ6yZFrFASbfWWaA2Q5a46mallF6I2fhAkUaGjUT2a34S5l
g7sEtOEVk7gA7hct83YytqBhNtHUDsfFN9a6hcC8fzVq5outvHMk5GGsloe+m59cVnYvah/DBt3D
wAYJieIq7dDgRhAtRrN+GpNQPxalh4mrIJzdyz77qP+EP7t3AZoYPFxhBcGnHYpz79pHDzYXHUaS
+TL56RVYHHvyHwiB6gljDaX6tRXxbmyxSp71kRXsVJTvEwyeWVYBbgIXrRInXDsWOIIFnlJovCg8
Cigh0nqntJh8IvbhTooOeEIoT4LquceMHNX+2aSvisr2UMTZMWe9q0PCVKN4fIvJbi17dey66q/2
MOHmtNkpka3HsWZ4STXd5M1L1XFXjbjdG2Zqc13vYzrNG5Ikc5I6JyAs3FxzNhPrlHUXUXqYxTEH
++lX0ZTXjJNKw5stmIUDyRsVcy1zenMDUL4JNykPWEouwtR9N4H6Qwzb0qWnkRnEqbYZ6Tnpr0EB
m5fFgz3h1mczapY835ATHRhlkljc9JSqrgRcbEnyFHzloDmZnvypvMaYFd1CInuw4Ti7C1p0ohr1
0R1E+avc5F/q+K8ZJRMVQ8tTyqhY9RsjDdjBMJQT6tEa1DP2ZKByPYa4+dkuyses9h8SH6ckhW8r
PGKc3GfNQJ3y4FV/A49WtgVGzGlxpkPc0xhYtFy0yN0diR1HH/IXG/01HgPqvfiYed2XLmESvzw0
wDMr1ANO5aODK/a6uOStcTrv8HZsqj7epI290ptjfV/EuruDLjCt/T1xHxsXoLKV9asJcyCfpzyS
Z3Yc0vDBRWStdb+Y9wzQ5sNQASJBfiEn4pFNUlkLJlChSq1VYbOGztzmvoAby0KQ9uyX2DMsOBpw
S92M1IbtzrxYpu+6RHYMF9u0z6NuRoleIl3A9AT9WH8OewQApzy0eqRzNj6YLIZvusaX+dkxXuuE
uD38g/sKpJV2VISiemihJx3H2r+ZbSnYHLfAK6dHqpdwHOkdoWK3nd+c2gKL0TNwqBN1o5fUm3h0
ttDdVzboaa9y94J2js0mdina8TdiFz5Cy5pHni9hm+37lOK/URuz+037FvpXz1w52sdZdG+54xY4
RRkinxsdjMY+241Gmuw/3VVrNYc5BEmu3nSFS/EOm0tXVSn8vOJqjcmHHztbhz8X8C+dWK0WNmij
yZ6VMYlvwJsSecJKhu9D7weTMty4+XAvbHMjxvYjsjGasVNR0fxY97A9ePXOE5TtaKSXAXWOs7Ki
5tfNoNrpfVQXUpfpPkRGsVriMuByT36nMLuq6FPXmDblWYvBgL47OIo3jEb8BN+EvdXEDpVJ7C3A
P5N06Hrr9hRN5h9/R1SAzcU2tA3QZAcIisnKUfoQm2JwLNzAIKeovWyVbZraW1e8kX5FFpnDzIo+
0BLITSZ9FruWilVnaKqzNCOuq+EREU61yiTqEk3OiO2YYfYkAtwe7mtE0tmdoRmq4QIstKa8Cw2c
vw3xWsj1GsfdisXaK0Oe5mRcFwkmeXZn7FWy/TI1TI210ThM7yeVPdDnfMZDBO9Q/m9XrrdsmMDP
M9ulpOFZ3uT868U5e+ZwIlZkDQviTLv/08/xBbBX7Ky3Be5FEIBatYqtvq6r6WZzaXd1iP7GvJfz
RH/Hu1pFfOmhjNDXMq1m7afWLren4g4e0llinwiG4ewNoBFSVLApfaIRZbe+opjJ35mALoFYUBib
LOQUJz1xUxYYgipiDsAcoaKA6cW3lzunJvRevSnbYTS7L+3gSl+Uojjzb7kqHkDvvQAH2nht9aoA
E1apvJcAxPQ6MsTlHg7eb1XLq1mIJ+4lHuoxMWCjsc3N9ge+17dvc1/wteC7rHjQrvm7FWKLjUBg
DuAWoeO/MXM2UnqHHK0D+95AYaJRfCECVSTFRU9+D3HTB24JmvsKgVDi0pDGG65XlQGB7rb3/peA
2t+WkDur48rKTecR6yjNOG5A3ZFZ7GanWBkS3zjVqftIX4VKQO7davxQavgYs/7EQ/Vdd2gMjqB0
5aakuHX96OAE4xH9wV9acuVbRnEUHkwQkLTbReY+QZ/FqluwzfPd+xB/ahV4/7KpQefYVT+pzQzc
S8lSj5ceMKlrZxvmw7jj2mscGmzowYi2Wfbb93TQIpMlisAXNE5kC7Aq1lQsJWdyYfE1SzIjofAR
87qRgksHaNZ3QF2EuRj/Z72xenfdWfU/LGrck8B3B5mdQqc6IU/KKQcZwbHbYV8WT2A/Avkvdyln
XK2vBDmHjSnph3Xv+TSfQNSKt8Rs8OYy+qBtPHCWAkmGTRBGKyG1qWYg8TWjpkiDYWux4w150Hl5
tour6L7jW1msCr7ojoEF6McNATPHALK4ekYJNVE43UOZ5T+pjzE/GOxfTCS7hKXR7uk/jsk3uoH9
WDgPFOUrTgFDFqIkWLqNtnmXskfsiI2DyrucBhrc8dZ31ZaG/L0+bBEq4zsRW1vTcv8NIqIg8Fyi
l/BGusOF4dqjbnPpx17B5lOw8mYy3sQl6gCfwVSGo8fk0+vjYI6Y6ZRHzo2LkLXxNWOl3EbtfIvS
+lg2HqZueqWJ2nlFdLG0hzTMoMc6/Sl1JKDh2adsFA+j2cPTM3apM6CqcVeVVcdrhKhsPvNl1Qim
SeNAOAOUXwCNsem9GW73pbv0RRaw17VWdjU9hClBuaOT/3RthiUPAhELZR13335VPRM8H9wtCvS8
PW5mK3wvaAg6MZK3AJ0uIwb4Wnz2wRhWqs1/9FPW6L0Prvs1Mou7ReCL5D7V4wNncHd9HyBIGQAN
KWRwEeG/jn7ATMvRHIz3nGiwIC1O1I9APcH9WqlP8xlq4NgC7iLgcKdzOESDiJLq0aRtV7Ktmaz4
4E4oAni8WnofQHcdr02AfwC+2zcEbbrLNC2lsvfB7NMiGIDVKXvEcE7BnQkPEDajgjYsNk7f/gUI
ZHhK3nD1bPTHc+MZuZSBtgsw9KqtxX0/Z79GjW6Lx6Rsi6/BoRtmTRwVuzPfDemfk3A5ll1D7w8Z
aRGeW+5+uhAMfB3b3TVYIHSHw6O7URJgcCdH68Nkx5/TCELIcyTjjZGvuE4pohWcF+t0AqfbpADF
JHBqm+zcbR3ixrLylsCgaSvz8QnT2IduJjqNbehngHLNg2mYl0QE27prKTPQ7UjdrRuL9VhGu8gZ
bxbe+lzNX6HKf6J6+NLzNogaV38eD2EwPIFVu8/xctdRucP5NQH4aPZor7U0HRBGhNEi3NQLVLSU
x2nUH528OMqx3OL0yWAe4rsN7zuze0M8tifgDqOmTfKP0xlXIdQl77ybXnwiHivcEcfBiTalCiGV
m8QclewTC3f6Y0f6HFQ21DgGiayY+p70WVyCxHx0xwbbvwCtUdp+tjaW+dCqr8UBrDfdRkJxObjU
1779MoasTvlXngB2SEfmkUYbYbpErsEKaPm61hjBFZvQUCEVz83VCnSUyZgit3AmNIt4Y/CBHVvD
vuojYCt1P8rpSV8FrRbfNVhbKPe9lyK6BUFyn7Oc5PWfHPxnEi43oOEYgkfxZqFc8OP8XnbVxY3K
t9YUwVqF0W1ehoNSzeNMAiRbqpFu6vwwZd39NNgWu5Bo7cTUruQgzXdkQJ87Wb9b1k8ol4d0LD8W
ehoCrFTBRNwOQZ5b782CDcJPDqJmZxQHH7iKQUkLSjDfcVF/WKSy9rAx9QSaWiXGLuyX0x4DCbNh
8QD8/2Uohv3co9tjHBC383VswlPcDFdUAgvBBXIZ7/sh8tbgxe66nvIpqNAaWfU5n4uHNAEC233b
PCza7hYnPnK6wXyoidiIw2xTttbR7+OnufN2kx+zYZKbIfZ2ozle2EncczAxifQXx57e2q7YDQ1p
4Ha5bzDfe974EXrLBlfqxTanP2c2ry4m6mahfnGd5I8oOIEcgiRGNzpPI9O2LiZnM1oneXDk04yE
ZqN2mLnYkUaEGb1zRDNSubsB+0/CShiJ6cu0WoGevf5oGSsqc3yTpvGvmFjchjI9KeQ7DeaFu5l+
FnL6s7BZbeiKvZh5dcqVfPTAImAMgRMHsiJ0rIPJQRMNgrEhO5dB+xAv9bYrw9ucOs+I7ZBRzL9z
XV6TBEJi3N53eURV5/7DYw9nwWXr5AprQ6wj5a3nPESqPqArvSbe/JI7eM+oF6MeqpXTvM4ubDk2
+2iRXJlPxAtk6UYLrjq0R0Q30fzlJDgIcgrDOAh7OHlVRDdAJre5L3RWh6weZeHbh7InJ0GiUOso
LL26e5ZoqauY1PEg+F/0x0MbEz6ICqR3i9cwNyCULfM6MNJqVYfTMZjJgVsq9Lv6BVhZj7VfadJA
e6KlO/Ov2n0zIwwOPYRzh8wc922XkdxQxpvc6KF+IhuQ02MYK0gxCnkcGM7WhsuIbXnEaj9l67pz
tEc9evHs6atI+udl7s9Bl732vbxUTngBFh3dNe58EmN3nrSbI4U7npa7MW1hJNIvFgW0xjH9xGtr
01+JWV2ytzCbbo0K/zVNv06lbh8XuKrtxKUrylld1wXy+4m0gUYJRno5T5gyDz/FNG/TEoUsEGtZ
ZUe3XOhC4mdrlsc8JrpLR76HwacLR8pxmy3V2q5eQIzbpqGjEsSemI7dxMh2ZVbLmYuLuBHEW4iD
Ji63nO2S0A1j30VfmOyNSRwtYzlYJR0Eo5fbIcmdTTlHNeG0/Y7NxzaYvA0Xz3hXm85JjnZyYnV7
DyyBtX1ir2aMjwlQYyPpjpif11ZrHjq0ZbmhN+RxQTlSJWdr4Y7SBw5L/ErfXbgFNFDsVYbOqUrx
c/Lio4u6epBPnR89h0JeHOkekix4YS+WXNwqXwATNlsv9p8sHIW41I9Dn/zMnfpZRs9HaBE+CQuL
ne18uxO5Fb7xy2z0mAOY5fBkD0saH6vRA08KhEUvqQqFw7mNocVmFt5wj1Q2jObth1qWgzMX/XpR
krCzUJ4hw2xt07oH39DsFuHvLR5M/YJqfACeVALcaVjme+cUoptZ6izbtt38Vk75y+gWZG7Oy8GN
jVUMOvy5ouu3WhTdfoCfFixmd5c4MmLwAewIqvDvRIXMs466ChFg6iyfswj+5SUk5dQ1fzuQF14T
PEaG+6hY2aIC6mKcf6DsvtUVmpQGwRkoAqwIA7m9zMLQtsSvcpEPkZ0d8tIhanNsLlVLiHJrqNc8
6w8d2iR9o/aed8wK7081MOgTLwVlmfeYCbyDnBH6Y3jHHQyBvOIicwe9ayeOK8oouLToKum1mNGF
MxV2xt5H1iM67zj70c6WCFM6s19ZtbMXQHyskVUHgME+VwvlNtbsFZ63Q0/7SSTlayDIM3QtxkOI
zpSvTmoIdHZX/9zk9Wvp1NB656fcGa55VJ4guChUlkWECc8y72dgz1h3cVMbaP3K8r0M/G0v5XOc
I2Dx+6dEzdVeCz4muzxJLsu73vf/jcnyE6vqUofW3rPU88hC4MdwLqW5wTj6Gvbj0Y+MZ1kF5KON
J+l5hM04X2FeoJXAdNwBEEiCnfQVMQr+i4nLU5PHToRFk1HEZEahgE+a18kMXg0rAJZc/Sap2A/4
ON1h2rC4rCS3zgzhkU6w/zdx2bQqPVgFWYRAX9ZVM8xobH0ojC4McmRd3qpuM/RIaJ6qlNGuDUoJ
VUyiFeiCfcnIcj2l5l/vJ2theCRB2/A8agP0SmZATWibb6fvPais1oX5LpyT0l25o+VSSbjPImC7
ETVEt2Hnq9zMgqrrvAg/2hQFnRcsMmiAbGg84prVLgMgVqiU3Dh/BnWfWvIym6G7imxnh6/wfp61
OTc22UgCyyED9CTS4I3ZA/kqOY4jR722yt+3CY3ZOK1Ro4YX2Y02ulJvO8sOdvDYMKLwn4Y5oqcu
BwCRPURuccI/umwcWjFdPyHHsbaTZaKdnN7moXxe7Ci6G1CDS5v4EX0xWK1xb9j5laLxn4rKw9Tk
n4EFgNmMsLJZj2WVnQZBZyycH2XM5Gppr5URbMJuPE229wHe+b5r2qvjs3vpPcAGxdcYGz1df+cJ
NQMXgz9827X/l4TRGXEpmfNFfgytcu3glt7RW742kTj3BI7yCBGXTsvoS5umDZ4K7hMYDmX2kE2Y
RKmeqMvnbTCiYW5kgl65GcCRheE2xTpMQ+GnwhMROs5NjkOwhi6+5eK4de20Cwo0D8TUJYX1CVXj
CNxXgkQV90FUXYtwfLPQ/flDfu8UyOEwZgGomQ9W1G4br4Ws3qa3rJn4WhmKOZtBTWNTxjeH0cZ/
pJUctXo2CsSxM3uUwWeKmUfssQMpzyARTmlUXr2qPuR9eZ9l4qC/jz70NXoeZJ2/uMTOVpE8xZ16
IZKdhhu5iHw61HD7dAx/0dZYyAHqB/wBfwGlVmaIRwKAv/UL0LU5WE11mHr5iweQOAOaXUC1qKad
UlyLyN7NlXjUclVG7C/oYJ9bMi0YCpM1y9duVcu2ntA8ZvNVE0J0Efr42zRzJOSE2VQcbt5HH8+2
CcivmZia9X4ZQRviUTTNexcpZluUp4GICaATlyKvDhjPjpnlPy9sk+zKvw+j5uKVxXsy0XqznNBa
oyQAZTD1LsTbTkumDsbCcIwWPPdAvMQ7Ajv2FVYY9L8TTbgswFEAk0/QQ6vk5wIfiObqN/fDpsf2
TA4uZc9U7NJ8OTWec9T/z2Pz3+z3xK42m6KUK8xhvyjWHiNEoUPUnYvc+UtKQlwcM8heWjHIHcva
DXrdvFaJ9dZAHPywwsYj9M0b1kkxvC9Rph0dj2Sb4IYNYkkCNaJGoG1hbBwqZAsFp7cY5cNIOYUt
3v0tifHRzY8sa/ZBQQQznlvHqHZTQ7Ucd7si5QPM5kMxsF+WsLTM4mhnELrt4cEV1cV2Sqzz9Y4X
3kZqwRKe7sKhvRimtTc1bA1/41oFOFkB9wNBnVCnZ8VxEIzhvcR+p6j5I/ABOgSk19Z/BO9ASsGE
xQBtKt2K+duRFPGsRl+2oE9GLouDFKB4NKzwA8Xjn9vw0E2Y4FTGtLK5UpG5nqYx3FVp+rkYxt6i
rRjnySEsyocpr48JNkxmRlv9rjmydcvzNr1E5B6K+zyZz+EUPOTj9K3gGsCGzTf6BaqguDTWyLSj
/LG5/J02gyRaETIs7CtTWW0MZXprVviCxMvUc6/FokPNgDTpbiA95g4r+p3XRdupz66zDI8lz4PM
7TXZl2Za2P8Voyc/hNVfjN6+V3RSsUKDirMRRMLoYOhRhj9WIfBozgejbLn0UpBvrp/finGJtvrk
VdhRenLQhqLgkZ/aTw6NhSqFXd1OByAo2W70xb8mB6oCHLa3yquaF3PvT/n3xG1G43jF/b9dCnfb
Z332YPjSI6Cs+aKEJZRMATToAoZPdg1AMP+cElA8Qa7u0Y7cm5iXedrU+W1GxcEZrNa4+Nd54AGi
4lGAKO8WZd7XkrDftwLrt+6WfYJGjxkLzcGlcSs8sEC4BIOFEAcgcAlQE4gURwFRTNEDuBOI9Mwk
2tslRIQ+MQ4JY3YE9eOpdupndoDWrqxz8pf199ev0+BLXzE0vNAI5D0S+RylwWliIE6Uc9Rtxhbq
jmzINO+Ws48ZmdDzf9C84p2RMhOiR5xvXWiqq7IiXcY2659ycuA4d91Dl5HFV3grtdDGLQCt0NdD
vtZlQYzcZ2iJj4BFFhuYhRc9La4i/F3U8qh+oXZgnkSk2VSzPNSCuLGS2okHapduEdjBqiroQ2fd
wDzbHPKObMMECH9XUc60Kic/e7a/44C8B4hA/VMfuySy1z57ewpE+ZYVrca/58woO9Tf69C0J8KI
eLQiq5NNdUXXW26syHnHystGMlicD+mZ9ExsExSdOXcXSRdrFzrFiB88jzZEOvE4i/MJIkabPZFW
0h3FIniKeVG0dRPYY4HqkaIPCWlk7FR2g4mdsTfN5Mh2fzyJxYiRT9X0fjzsn/VI1xmuSr4fRuEc
UxCCFEe1vY1Tl7GVoD6jI1247q0ag6oi1HZsn5UdqFVswZ4urOSzVoa96Wo6L1FbnEPMCDe/Smlk
C88vcPIjsxq96RJMRr8zxw5cvBWUW3ZzQCPmBOHFCJBxYbZErNMsSUk3vY1fDMAgOLjIH8J8zQVB
xDdDz8cusbnpKOiQ/iKTI6kCWIAIiwe/9eOV0KHStP6cdZbAZV6Wot9nRCOtyzQC625iNYhSh8kq
7YKrFIKcRMtiE5CP+c0v0wD24FQfwLZlUAmqcb+4CkOrFbtPnWJqXVRZeyNpz4G0gkrCXHDMqpiB
vrOMw0UVIlzRVmhWswnkgccOw27bbrb5pOJL4PTdNrfm6klZQ3TzjOoP9Mu/2OYwVCLi+CayIY0a
oUECm2jb13aFH1EBj7CzmOkgAVZQcbEQqGpklDCoYW9XmXu0mz7ZL1HhH+Vg56exMiNcTn6+Snph
rStCJbdqGrNTFmIqrGeRvirsvPtOBNgF/B6ldYPfzJ0pcqch73/o+c6n3PXse0pYqkhnBCtnuUyH
3CnfgE2AYRtm4z5A3XhXznP3UMnh3Yvpe6ABFPeMpdinNwKnoSBHxOTZsnbMFoEwJtl7wnLyXTsm
CtivxH/bkE+inNaE1ZGUOOakefT62H6KvKV4ZdeGdYMpH4AKc2AiIpD1WxL7Sl0joo6wEMOF7MAK
96mHsH4BM6CYNE+GYRzrRFIHiil/VHhM75KazHETWPVrHrfOS1mbbY5KMsoh9LGcsm6IA3QstiQ9
5thrO5LGs3IQOL5LM5UrdkF30lvQ3COmZl/REnY2CSn3wzQfcBI+pnWNxp/Ep8IFyKjarYsgsqxy
9Ao2T9LChZRMP+bNtqZLWbV4s3Nax9aymwmFNRpGM4PpnRPoZdAxgx+/CnZGgtiLZNaCgmdwO8IR
BYU0Mcgu8cRjlu95TFxVG70vqvxoB6gOS00fQQWob1BaAA3sxE+kmr/MX5A6EoBchBMWCPRbtK+Y
cfDYNUISqVrzwyljvopHuO9CA0A2wwORRjuXnjG7tVvezx8BJlSf1TRKulto1RvbKw9Di+3f40D2
QbxVaKDCFDMoUZNh0/+pLL3mXXEyx+IFQNe7ioN3AH84V4J4B64X25J7tSSRxKNbkZA4b0B0nexm
vsKOenE9ulllse2i9jCZ/vM8qb1fJW8piv/Abte11b+2E9jvkU5gIMxbyrCLw5wam9rSQx+wnINn
X4UM2LlPPBIFncQ7zKfk5LV48LK8/chmah0TZWPUG5vKaxFYQDj5B1sPMX+Js9cKLUKVCpxjSZ8i
1IDjbEtURx6Di7g1bqr1n6Kmfg3L6NgK/JKmOXzOLV6aMfkcLEaTLvP2CVc3YZ1EiQrvuCQxY8US
iWEHN+huGj1qcNWu7LoDyq319tFb1g63MDFeZG69zPVAImL+4Kju4iuAan1DqxM+FuZDMkZnC5sE
9lDyJSIGOehBuhHaHxEwxHSam3D5corl3u8Wnmz2U5naW0Am6Hd43FQpXa6ieiBdi8hPZIZe5Lzw
RX8o2F4WPYxLDbxxYXPxOWLMkaxnweBoA5WphK0bHxYDG0KnGzj4kkljKokL5gOxZc3sDc1uGob+
S0mn1w/IyDAlG2Hnm92Pva+V9Rz3nmTdyZ9FAeF7woy8dqdpPQuRr+m3gNZonMeGyW1Wz/T5aC4x
lcOnO9g3gQUGclfcEX8CNXeiS2NAPCJq7K+bq20Ys722KhvxHG9e1pl5J1uQwHoLbhchvQT6W5Ky
op2mk6YoaKLHrvfRJFdIVpsUF2X6UhesOzqNkefVqg2IP7cFLpf6Jc3qC1jP4s4OrA/f5VkE2QLn
fJc4a007bxrGfcXE1Sba5qLC6mVIASuXPjacooZdGQcedgn/yzIFAQwthgETW5jGrQTIDZCMbjIL
7TMdDpob5ykw2FxiAo3t+zGIVlyA77oxns7u2RtdqqEpPdrILVSGDreclgGzF0wfw0mbXeEZiNwT
VjBhEkwGXH8K+SqOizO2sr8W+dXn83g0R1e+FewoHW/cadqZbr1SVZ1Hc0KHWi23Mimy1YxPb5Oy
FGY+RmMF8TSzfZynBjQzZZdr9noWbbHM31ST7KHj2mzeivHDDyWOsgJ93+irz0VCki1cnMWDjgYr
6JV1sn9qWclRXLLlc3m1+Bb2CbVC3GHQY42yEVAhT/+0jMhFQ8ZgDgfd2U5nhkqhV20qdCZLPsFQ
RHuAEhuoHzdoch8MIb4yfbm7Y/xBb4LKXl1QHh4qGhf3SQH7WB9h15pXDpMLYXZH2EuPrVCEHBdb
qebNZDmnoOw/UKOxeIw4XuLOB4P0m4JykRlhUc74XaQ908bqyKl5k0YCPp2yyEZurkKwibLSc4L+
I87mP4LjUp6m4SOr5cWbzT1hx39tAeBG4cElc+ZXIC8WvQGiuZ8W5lboxHK2L60RvSVG8j2nzTo1
7aeim8lFMR6ZWzwFozrk9tzT/c/GdeMCEKHnuHYrZxXRgq3b8tlNxxv9SrR/9WuszRp1eZ5lcvRC
/xus39pGbIb8r333S/OYw38Jq5kOEqynJXyCMfAgmRkERbQDEnzrJYHg9CTW+tkw4F+zy462RlB1
+1ZRKMad9dF7+L2p3++pyxDn4DbbBFp4lC7mOWm6imRkfrrL903ayLU+R5Tmryisb4Yzry1reTUY
9k89HLLJ8R4zraP2LHlKYvGcLO0tCtL3fnCevak/iqA6VbTZwqVgacdWw3ohCDvFHrqnNr6kXni0
lbFaigXLA4/DFi8Sd/UmVjFfVj+8VXTR9x+LHoIMHpJz+s5I59YlnqYXR1dUSW+uQ+YyjV0YZeZW
Dail1HDBvPWv7feFb3y3PHYSTzBY5dYQMHG+QPvzd+QuhVCVFWonPuN/v6gIKFP9ikfyVi/zbW6Y
mi5x16+EnyMJYPN39FAa6PuNV6grIqjZLQuUx0740wLNK02CaxlAzUiMOm6l3mKUyNMbGkz6pP8w
y5vjYFynkmh1vhkJvFP3TQhGgLOdMM7MOyvwhsU/nVjCW4TQWvkFRIb+nTOqk77SJmTaCrUbnxoT
6bbAHjV030nVrzXGxhXJ0RXRXTWjrr5Z0VdmFJtovvLNRcwTL/z6vxfnOHh0ddiY0F5Eufz9fweD
6TzaAUrG4sZrkEhgiFeceZqdDSF6q+/NVL3ZenZY0CK4dlQ3vGpB/59fJqiHufjlr1wAYrLJN6U1
PvH9FjAD2Cw6enX8WMi6zi80lLlAttT4zYzGu9/zU5wWB+0Ed3POCePP9CsLGs2VAG74zcemFqWV
y+eOy+iBj1k38wetegiP5yW6OAWZRPZehTWqxb0+uBMg8tg88TtTRv+CGAlXYwCGuAQutBe+COfB
cB55UjFevI7zb1vX//+64A98IEB8VuEk67j7TELFBhukRojZ7Z038qnD/u9T8pKcFBk9EnFaWK9B
QzxsSIkOYuK/E4ptoPJ/+Wn9+/9OPQc+Dead/oXrnLebsCRxxVRzezeLG8dzGcGX5s/6vPD+HSZC
67X38nd9XPjBidXYYWzBN2XmsfGGF85SQF+QI+Xw5fQjXxuYhD4qU40NlUfJMD/qf84JTlp9zf13
pPS9wBn47zdcp0Zz5v97vz3qs25hCOnCJ+XZO/7UoEHv9F9+P2jZ9L5Qj97yot/W8/MD7zTG1xGU
CD/Jy/NV+Rj6ctM3of4z9cJ7814cWP7Lt+/9N35kRurAmTdQefJTI72kPpie+AmmXwVzyK6ms15s
/Wl64gulSbSz8lF/9QwOfQ39nj8Vi3+vvxwvoJ/+GT1d/jWDYv3FYHjt9NuybOg36aTNVndblPZ2
UNcG4mtEPAJWIH3f6sPGXw5OtvYJhOWkcuEHuQuymRMvsD8iACt/WlZlrqCqHd84+7wH15pC5u4a
D3yapv+V0EBCsCUPTnayI42tJI14JO+HM80ZzXgZItNWkpXD805BcRYTc2I+wFI/AjteF0sM5N7b
/e+DJMMlwSpSZ58yzw4WK2g2PiUt4HDKQ6yf8c88bp3gNSCCjoPLRcDBpbfNe4PUxyNFXk/watOv
LKS+KLKl2wwadRi8ZKwz+gxyOPkW/EuuZ74/TdCDfn6hi+Ni0U9Q/lkUFnuHCyLwKBZYdvTb6/WF
f8gX4L8crZHbxBl55Kut8Ir7Mvodpgejf+E19WngVazqv3PTM1IDxMHR7z5r/0vN0X5Apxu8poxW
9GWjz2fKfjm3bgnibAxMBHhnEBn58//H2Zn1Ro5j+f6rNPq5hdFKShd35sGOPWxHOL3k8iKks7K0
77s+/f3RNRedjgxEoAuDqepKV5kSRR4envNf1Ctpdb9VDdL/fQLNv7XyBDQ2noDYQDnTbeGjNZI/
gQ4fA3QSjVcBIkX9Rn4OyGnhTdFe/esqIqGmNJI6c9yxRtGsVasX3EuSg4X/xFO3g7XtdHb+TLUX
8lw3WAcJHsiqZuy7ENxa5TYN9oLM0YU5lzxwrxri4j1gd6+UMG44rLnLIvHBErTAFQv3Gc/sGyzG
I54V0jmgelAQSlyGRgY7gE/SpVjWF6yceh+ZtP+NbIF53qKJN3APUZ2NqZe/tfpDXNiYQFONZ/vz
gdTfzHyT+NlajPUNa4ZHVXujy96/lkdnqBmb903/16ZRpw5fnujGvxVMA+507kqFPRU4MhzVXdIR
9moS0VhFHoXPqfYy6k1ViZo0dZ60w9wLjcWwUin3uE6GOzWTfBy17F3rwA5RiZDPxZ3/yQLldzjN
jpUbpt6tre/1mH7w9DRxDech2AtqSRE0MAZQu4Ztwj9zqqUkZj2OmKUFisw68LIef+X2BndTvbo2
04SuHiIblUxWtd0cRwXQqh54Hv5gmKzPKTKSOnchlLTXrvJabJJbJ//uOD+TEsIFggDEPv5ddX6P
IDk4nrE4XUzCVq9t2o9SvjTDW41CJwPqFZB9/QdPx0KRMzzDfMXZ1NC64s9yPqfk4kqI61M6JwBH
2Xo9YEM1jvNXLIpQOgQF3bQPkfHJld0PfoaV841vATyPGoyZV/owkzyh3wyMJDA2XEk3LYQaiz+y
9RYJ3yf1mjzHTA2LGYYBw3+VcRBpxVtRAX5JAEtQGMOwGmT8/WhsQT1SUa/hm5DEZvUyNYOdp62z
1th43fNfvyMyKpTW9SO6f3eeUjwl31Jr3GPFqBPCbF/VZjSKMFmqV7Q1LMm6J/Wryy7+7lXiuWJI
Alo4LGub3tyQmw+sNfU4GnpBhANeltPD8ME54ujUpNzrsReteuoxVHYsNA2Hqn2NFGk7RmhQMzGJ
EFtmKs5bNW98ntElkIQ/HbOgVWRj6OK+IICwyAd8oQlxg588xOgjzn3zUPaSejAevmE97d8/JzsG
b0yiDy/AAusGUhFYQHRbpmHJJ7StNxYmCQ1Yr5VlpmjYfO5SVFy9wxTfgxtcqjTSaWAoZvmm81ps
hlYujkRpg9MAmVbSPaIbv+f3qJjA7x7p3HUNiRCLj39kDDaXIRvEbumP8VnTCgJF85OfTSwRqNc8
mk2Ww0M1+qb0dr72tXE/k1kQfbzChHXzggvKe1xuKUAQ4lQCpxZw4n/DfOuGo4mXVY4oWfKmIprx
B0/pVfTItkHKFoUjR74uZtSUOSbYbsC91RpthTqoYSLdBOWb5xAbzO/qntikIT3xJyI2P4ZmAMkE
dKN4U3WI/51WvEI2fa20fVH4IcXxDirkORBVqBZ9mwt1LPBf1Gm7TslD0HtD84ZC3zvhZIY6GO94
L9OMhp2kfBHh3DSgnyOtx2ikAegQMwZKKLgH9ew3vgEjqKFR2fIOjsB/kF3AsujZMMyT2j71FMGy
6x7VIZVboOMBjjlMD/NfotHHwlPHmgp5TLX6rD0PUOqo864DDc8HbGCQvfJ6NMLqGBGd8V4tlymH
MgrO5KYAtDY285HZHTIAk90GrqpK+3QUOm3mNtSzZWTWq0SgmV/W7bdeX/GQMz/25AsE8CV0FvCd
FkrptLwBqqhwgcvC82x328IoDnMH7lVdQIZghz2Yukz9lc0BmMQuobkNA7TB5KvDjYCBeSMyTD6n
BacqaD+PI8AKEBJMlUUm4Qr6Fmm0VssaDDI2KXdqDmrQHSSZzIHhujdTS6mD92hJndQ0WxNE6paU
jHsUC4rfr8QB1IkYQSCp3wMgkqwGavduV92zilX+ET0OnFEV4m7kFNwwKlo9o2vgLpBQTG6fULRV
IYvVxLTxEPaI80AP5LVMmn2LOTurRb20SgAQ9UVtjwIUqFr+mxFlCvXHJLD+2NywJvl3pZbvMayG
sbxnqbHk1RXHAibMEqlDcymhGIHgi5Ba4EzW0SLjP+e/43OwgthdDb1OF4mH98oasU59CcP8GkT2
kk2tCgSKNoOGDK0r5MStLbNMqhLKT2pvqJzMeQzQjjDGBuI1rmrvUVmNoD3W7fiiQwyV3Ip4Xf5Q
bcKI3Ec9HWnS+zdjoTLP/NwKXpUgKWESFwCcMuTSgIjRjNuShpReKkEOjrDkW4NV1dy9muZXq1U3
MpU/qllnoag8mhuM89fdhV+rUgWy2/ev1IISnDc5WBqehOjMhtoxLK7jG2dsV0YEBYeUrxrfP47J
RQUgFalBKra+UUBtrfZoZL+1U7uYrGY/DoiNqUM0MpF+sUL3RzOX0L9dxcajilfFEw6Z6ENRGYir
atf2CUJPaUv7vvbQEYmHTesVe72yX4c4fi5b6093Hj4HLaxU9VVKPCpUEZ0b312CcNH7yRm6CEmz
GT3qveCL8aaX3Z9BY93RZW74eJxkrqHTYoWEjq4pGZi5t6d82foh6dXwTDUa0p+EBp5Y5Z47Y3pj
EoHaelqX0FzB8VfK9AQ32hDCUqL8YReanjwbvblJS/uJqvIh7+n8+/1X2jjbutPa2/cbFMTTIqxf
hrLg2jiuMMY6IrhM2RwtXfSyPyPiStpSb6203mcaTwECaKu2h1odutQ3XezvhT1SV6ZMrI7MYnie
SOg7+0klhty3AWHJY2fRLdKSDHqChZV5m72oUkzWA+PiflMDKaYZuxG6Rg8D9wAj5sIBWPNTr8+K
0rtEk/2QO2V/6w3VF3RmH0v8/jx1Y665cmcB02PIo/oAgLupbjbmQhThrmGVDF5zp9Fyg0oPKwdT
VzH5N9KK7zi2b/Q0/tbaqMPmw7bJEV4HG0IoNLGyiDNiEEu6bwZJhzq6VQkNenOfRinQYhFHQzVp
4JRlfvC1VtayyBkrOkvERaAHgI6s5DSlf+BqhFtN+QUNUlifsnwdNPGjLmBu0FJ5nBv32RvFWq01
9fhGDn///Uiegh8R+eekg2zn/PkTEQnYd2LhczLnNVI4YHQ8IPtOF3wGf/2i8teiAhcIiS+u6gbN
XrHvsG0A/3tna7AaHTdGOAflmTF/iWbjufCmY6taF54Hf0IBzXpoQUHfHTHfoufQ2GDqfQQ8SheC
bUP7Lpx6jv0RkmC61NGxwTsIS6veupupSd9UKa4Seh/eY2s3HulpdOtKOE/qSjorS2UroWmczZXy
lF0hzYCESsK1Ojs4VnDsFImOuOkQR9vUXZeoWnCbCp4xKeGOYrFJRTWvnTEsb0uKGUPofJZe9ENS
112Szty6br3OKZIZSfvma0FGcdK86WATRTiPW5ZBLJ2DxTix4yi6ggojxjTkDlrsv0Bp+ZY1qCAl
k7F6v7eh65j340qa/UqdXkM77DMSa89Gulcv+2OBY97Gn3VkGvNw48p5M1vZN9sP+frmAEhtaKF6
0YRZ51nnLiqLHqdsKCiktY92sfW1B34MMGozzggUxK29m2psXoLxe2B4sIs9DYnsqMI31iofEeX/
w+nbrwV7uO+TPUDbDbkUFSAiUtUdUGgBw4IdtQjSBzP+jsjOruUcaYRzVKeiqzfUEIJn1Sg3NKqu
Zb/L0fC7GXXvzvNJL+FlNgGKDKCeI+XciT7XTSADDuFs2VCKKol9ftvsVSyQxOkaoRJVPahAPsam
9uJ2yZ8GRCqBGAfWcocQFbYho6fjlttQyiVODavQ1f+MKFdmhofOUbrzAzQrdPktsaZPqdZ88+OJ
sr7+BiiFqhwGP+WIRai/b0EMAQ/4U62QJGmeLb09pLn9aOUQKMvxjj7+QW+Q9jepvACsTLRsLyAH
uma0CZOAy4i71qX5anKqpErk1UFVF0o0ggpHzqJZr9YDXTMLS+8Q6Ostzd4Hu85/jg6MAQNmVYWs
FM51S+39LtrtxsbdluTParnqcFUwzNwPntxI1udY5O/nJTDYwzDHj11Dz00ghE/ykddwuCtWlgT3
NZNftHmMGHK7Ub8wLoMfTY8lVxjcxwpI65UKfIb2iqbmEK34cpj822nQ6b4Zn/WOjCaFFmOx/Bt2
mJv1d1k0r7gKbtXaNmPzLkqdT7Ern3P+nJbWvapAVUQyUYaEjfBHHlVfRrdch060okG1VskiVyrt
drKp8lF88YwZyeaac177NEKmkA7t3hKVaC9DiX0EStCs1SKWKRaLwjoGQ3EH1GSfAr6/oTIO7siS
j4AYQXJz/YxcSKZBpR/UZ2lib6E5+soJrHUPKmBAO2/Wi88mIly2hexuS/m99le4AEA2AmWaVkvL
H9+7lWE2r8O62apvphb3yMmeiuGlH4JbyV4sbJDgfb6XRLwYJK/Kwl2+Dh6Cy47N33SaIn7dZPWw
HXHMCnNz9z4xdrJWCYZRuT/QNVlocfhNxRYT7HSWGEtoXgtDzNskdO48/CBjVoWbWDuq819DQjcw
FEEhx1m1bXqMkhDRx+7elM4+F3DAnPB+gDg2aRmayIgBswrIxl0xPGPvRN05X5nAuzr4oT6KPWyB
rbRovjvlQnIEqp+pzLebrQeLC5nuNsRjRQSrd3iosUcT/6d6UX0I9qg83A+yfRJBdFc0+Ftyx+UM
lYsymp5VJdPDdLQPirUI7bupwYRXvYpTUs5xYood+U6U81vuew9REG7TKTjiYHnTe+a2DDn95vbV
Sjw8cf2N2vH1xJ1DR3oYcAgNU3rAYteHpCtjggCIKi+jMBDckEDsMUraWZA2Et1G4oh/iINs5Vkj
B6e5UM+gRxV9UoygjARlqX5dIwYBIuRrjWB8nFdrA0jw2FnfMUd4yRo8B+fgZ9prh2AC8tbY4Wcc
BzYoSDy1qHKaws24MvWHtA++JIBd+jp5Rn9+R7zYxK4NzQajMbwGxjl/hod9b0hnW9AYUtGz9NO3
zIq+OJlzV5bTLoacMnBAqlqVUDJeEbfSaq7pEKJTUbJCCtWF7PY028GgegsAucduxvirNteplZe4
V8mlXSInotaoOp7MoDsaI6gMgrkX0+ElZEVANcOsvBdKFrvEJKnhh5JFXljRjwFDC4Q3F8jioz5d
7dHUguhBpx6PLVlBFUdvEUEZoEr1T9ULCUndx2hcz5mCX4x3QzeoC30IDN5NUdNshl3Kgdz42kGF
UbQHqIHWzmtb+0f1FTqqbXXvrQNsUd4/pMVOtGGsAeb5JB26IIU0d/3g7TLEHeoWrThU/iKidI7l
vYr8pfTB01CISq3wrkn1HzEfqwjl2jToHaP2kLnWSxGGX2IKh4Ete5KmcAfZb2M5ww+Ry0+60WO/
Pe5Tt95bhFqb8yfivYLM2jcIAZk2MB1i++iYnyCkO8sw9bcJBgO0yvwHVQsNWxPefr4LCV+B3RzU
6eDkuMrbBj//jsDmi5Dh+l/NNGSy48R8ikqP6DxvoVqjrjHd/iuMUzOBMDM/VVNJX/WPkP7/P//x
X//zf3+M/yf4WRwLNkmR/yPvoD1Eedv89z/FP/9BVqj+dPvHf/9TurZ0TO4ZlmfolqVb0uPnP75/
ivKAf9n4FyIbcTTCXDnyIfHKSUvNeahFN/EQJiHHMYrbywPK3we0dF0IRwekYJnC+DggNzLbyD18
RIJmuLNTNGB67IOSIvihe/0bqKPD5fGMM29o6Z5nm4Zt6B7IxY8DunE6J3kVwxdsq2rvTzUOq2gO
rCiIFBTmzfC77mtcI+aw/R7mBJvInYkMdY91PTkOK6Nsv7se2yvo4/aroXfD8fIj2memxIDZjn2P
Lkym5uMTwgrqStsM4iPq/Cs9NZ/x5vx5eQhD/Y6T72wZps4XNh3Ls/WTaQ+kZgAECopHbsWC+nvP
aa2RvLa2sac7odpkdhndKocMCmI6WRW396F+U+X3K4+in3kUi+9gUpkSNuSJj6/rQAIEreenx8BO
vCVGI19skYidiL2Jgl2XU3Ab0ZcPvEMx6+vQqN0r822cW4OW6Qk15dJznZMlAeQLYrGWZUdrcu+9
pjpi+rFMNVQFa/dZCOubsLrd5AQrmxaJ8rwM6gA4LQ1nx7+XQEu6jCM5GreXZ+bcN7LYhULyZK5p
nnyj3svLqGbHHUdLt+9n/q0/wKH5z2Hv9fvLQxnqd52uBwfpVtvwdIf/O9n3dpZx0sQ+IH3KqLCN
ly7e3C1sppGzw6xBrM/9/LUbo0fdomZRjBiTXX6Ec6te6DZDO8L2TPfkCfocWn/VSokjMhJH5Mg3
XivKK9Hm3OZnMj1PWo4jTOvkS5cC7w3XzNKjHyOwpnGVRAQ0KQ9FO+J5YTjy8fJLGecWtyCucQ+x
DbbyyYA4Xky2ge7p0TarTQaSJnG4rNM4HznE7QC6gj94Wxe44N9bP1LXpSEIzpbjqWX/SyyP0iiX
dhBR6oCW77bzl0Y03ya6Cpff0T2zdCRbx9ZBZCAlcjJML8dhirNQ58I+fZkBhLuNBKnQIhUDq2AQ
OwQtrnzGcxvWJQ2yVBynKnUSMkqopXkV9sFjJoalofJVPXwoCE3mmNN9h/py+RXV2jvdHS5L05QA
5R3dPlmbrtbFAhni9Fi09RMGxI9RQr0XIvtzEg2vWmA+unb5pC4Hl8c9uy093bItNoRLon36onmg
oSoNoaQ3s1d8K7cN2o1eFi8R1zj4quxEyduCo2RgpjQl2urK+Gp5nry4zVsbPIEtXMc5+bYxkr/D
EHnhca4pvk2WKeFTZvX9NNvmU1HiY8P5TaHRFtWDNcOy6PRMUJlx9bfEbnKuv657ZUudiRM2xxag
RRJni4D9cVWXaVLMviycY2ZWT6HvffezJrqyvs5EXvIDk8DrWbZumyfTLtDkc/NIC499U64hst6P
PYaaY/F8eXrPLGPeggNHuDoh4vSgd5I0L4wcfw/0WfObUuZ/BgE1RylRDaX78lKPSby+POSZzYrA
iGMwhbrgDVWA/CUm1Fi6dnAw52NXQWeV2r1FPwp7Z/ozkHXm4g2Xh8sjntk7H0ZUT/TLiEHvIOCD
AN2xJpVPxh7yuNghcXeXJ0kGQiLcK18LfRjuL497JtTbHOqOruu2bXvWyToBht4WPhSOY40FW+fh
Shwnh9HttmkdXhnq3DZFQcf0LIE4ImW8kyjvtq6P3GkVHf2B+t1EIyTv2nVBmFeXdJU55ND+VJHA
pn7LFfhvzPGv46s988sc610bJZrSzS/G+R6SBwp8xZbDdlHiPjwhnJdGHcop1Lsuz/G5b2tZwpKc
qKbBOfdx3EkmtYtIfXSc3Ghfj9OScwJP837XFC2ovBx3osrZq9v55XHPrWLL4Qg3XGFYjnkSj5su
C/Aoz6KjqplJ7FyaTsFcQfiTr2IgfcBh7+7ykGdf9d9DWuqg/2WKYzus+w5SxzFHxFxIjFAiUazp
lr+qyyf6Dvs8t/eR1L5cHvfKq1onSaApkPk28E09hjERN2oeATzsDW6aqlTkBekmAg91echzr+ro
nK+6cG3yh5OvKkoNlhfOekdgA6i+ZNsOHUS1irA9X+GysszhqjZx9v3ysOc2rDBcwzRcmwk8TZWs
lKohijXh0Si5boQVuVk8VPp6wHjBvEEvnsLl5RHPhXlB1ksm4biee5ogGUgRpllHmK+EeJgn85uH
NEvG3fPKOOeyQFvATWD9WKZrns4odLe6BLDPeh2776rkHI44VKW18WRREaCu/Yo206GTxhEVhytf
8/xL/nvsk9iA8TRi40VAbOqDrWNlf4IweVMlpL8xl0KYpmO73B9OL5R4F3liHJhLWmf39lx8UjU0
XHYeLg9zbjsIZIeFYTuEXHGy81M48vwowiEEw6Tamo+RZ8OfLfPP0+RwaI64FjRXSgZnF6YkdycX
QBXkNNoMVAeCseLr0crEdjFHPwh3CtkvkkK/dpKYhJHThIu04/+PdbrdGyqYQWLxtfQa5D3stCh2
VxYZriqyqbJ9B6XBTZrvirDiwzio6+pKxDl7mv36DOoZfwl1Q45Nb2sxx3D0cJU29lmGo7yUYFtE
SD2enr/qdpcNXo4N5PLOTK9tmGvTcLJocW6ehawTeLO4HoNNAZxO45+/BkCDBDrm6s9qcQdxFku8
v1OSIN0l+hnq4oRMxMcZMPoux1PPZjHPJibNaRgvYb6C3UVvBtxoU2ITpueLCd/zbV9N6eMQ4eJ2
eaWf27fc3hzXISDyLCeBP/cyw2+g6CBPAKcYkXVU1ylZD7TOLg90bnlLmxFchnJ4548va2bB2MLD
ZUtp+a5pjXVWDrxu8jjG1pWhzi6tX8dS3/2XpYUK9RSicEOiUrvoxcr73PP3KkHDa/qhDpo/h67H
biFFJnjcc8JdiR7nyl62C/cWGjO5Pbztj+MjkAoFAkDPERDVbZI7bwEwZg9gFfyQA4JiCFrTk9P6
l9HFm40AvYz1dpegyqR5zfOM+vXluT8XzlyXioclKTyRQ318HmNO3Izq3HzUgXyH9k3qvKLYUaLr
FLYSSPSVIK22zWl08RwuXZbpEKtP11RTcbjpVpUcFQvSMLuXxkWn8vIrnVm3Dgk/5VyBV4c4PVRF
RMVSBjMJC0Bg5EMWelJsLRxELg9zbilB+zE827akQ6py8imFW6EHlrr5Y4BP7PQIaEjBg4Azg93h
So1+xgSTAkm08coLnplEQQFZ574muVqcVqxnC6+krLQK7uRQU2cbH8Va8/0r73fmbqjuZ9zULGFw
XVPT/MtOqa1sGBKsn4+QqWFF59ke37A9h+8aP11Qic3i8nyeiQJsB4D2pmm5nLAn16VUg9bqpSMY
nVB8li6yEuxKLcrucYOtrszgmXcjH6HER3/BYvWfJJhmbQO6QnnumNBRVh37CgY5yC6xbJPymbrB
lQP8/f51su658+qe7Tp8evd03aOM0skBzb7HrnLDb4k3oSw4egUs11xqT/hJDj4QbY37oY1jQBNY
UM17r8o/z93ovPRRi4VbEnXdldP+zEryiO7sRceg7np6bZRFWMbJ3IKT5Qh60yI8bvLQdraXv+yZ
DflhlJOVNCZ9Dn+81Q4Yzepr2RniAb1vdx2nRnCljKz23G/z/MsLqUX2y6KF4J2D4NSVvFu0Qdpl
Db3u1c9kj/a0+z2CLY+M9biCJvfp8juey7A/vKQKtL+MXBhZnVWuGR5RNETsE0p9qd9CQFm4GojX
4mXI4keqWauqzD5fHvrcRxQmuagjTc7r01qRgaZY75a6e7DRdNkUOo7cPnpWVz7iuXDnsUxc8hGD
o+v0ChE1dq4HbuoeZBIfBx8DBV53lWnNyvTdhz6vnqFW78YR6USjWmCf8Z/HI7JuiuaSpIiwd7Jn
fT0Bm+fn43GyBGyK9C5NtScpxSFUsosVDsqXp/VcjPDUpFq0qCzjNEagRaJDknbcQ9uXKLHa9bNN
nfVWo9s/A0AIa/vK2r02oPrOv6ygEU3f0IdBdGxhHs26c7Qd8ZAX/T5pm5XTzuaVFzyzZFW1SKft
ZJN50fP4OGBcpEGjAxY4+laJSYeNReYLKPvcNb+NrtiQgB8U0cyJ6itJx+9v+mFg56SU4UV67llq
lwLlVWAVGn3A63bo4iquweXP+PvuELplcPcTJNRUiU6WTehYuTakWXDUS9MCx+u2d4g15bf/+SgC
iSChkyvTiThJo3yUk7BqdrGKjMAcIscTLXSlm3h5lDN7UKC/4ZqUDOiNC+8kyEAwzkZhD+4h1VGN
jbVVlEerAQOHpK2eOx/X2KZfMB+fHHNYCWd+vjz+74H81+GJNR8XTAASpfHxSzpGTvFAlg11DvCX
qJ36yov+HsYF5R/u2OiGout/mpUOw9CkoxO5B+RbboqSkhor5C94dp19diOFQ7/8aupg+HhwkFLZ
0mAfODaFp5MzCpssf8bPdaTBEuwKC7AsiEyzLlaDMNaXhzq37wzPFDbibB437dNGYxeIOrUrczgC
usxxPvBKOhaJjsZGkLQ/x8HGyEDrDKgZ0n0ybUFTPCJVuPIUZz4mT+EhZYCAlf1bDlRhJacbcdMc
fSUVCDZfX7G6bnH0MKHCFe4R14bbLpnuAvuAEtE9lI0OLgQVgMsP8vsNROXQ5JguIAyXxP1kUWGm
MrdR3Bxl4eKCmNk2ms1osFuIBd2YE3If6Yw8AbYn5bUPcQaKIVCJUqAPi/Wmn+acXZKl6IwOzsEb
jfKRZqgPyBhlKrupUFyxcZM0nOIZoSbs9rI+fY20HsRjUbXmcYodENRtH1i3Q586WzfQW+zrG4gO
wYyDqd6Rsvm694feOsoLr4WDV+EJGKCRtQ+58e5dXQ8XtCA+FZ2LiACif9sCTsRtHWZ8ca5+a+Ii
EigJvyjqyuaLmHL0ZfygBi01ud+7wkkfXRR+IMki8dBarqKvt4SfKJFrHLLLe1nU6aqYanNhh1W7
yKPEXUhiFeQZ0/hUplm/GuayQ/hB6MqLAymnyYG26zSRdV94PTBQPbMe4gCwXima/q5PK/9bO4Q4
e4kUTqLjQWmo5gX+TX8kadWwSjRoPXkW6UhEuAJbrCZGgl0Oj0xlfpfHyOFwl8Bp0YynbZcMw5aI
GsPoqF6NzkfoCSvnOyYJZpKWtDBwhfU4Sqd84drj7wrTsm/1Dn5DMJsDKkbg8rzOLt60WJbI48PQ
Kwc8IusR52Yyo+EmpiL6WJsBrxKBJk6wDERavcRY2gFKPqEQth9zg+8t/DB5MpBJXZWpjhP90Gmb
MetwUPByXB3K0V+7Tjc9BWCXupsIdarFzC976Vtfv5LqGObv0cjUBbbB0iAxBy30cU9M8WhKfBbD
o8DVqsj6B7QYF3ajvDQV/SXvvjju98zAIK1Gfegq7uPM+Wx6ku1gmzbdx9MLZtY58zhHvnsolWWC
CLDSiYwU6coKw1qqNf7at9NmczkOnIlHmI6Ylkezl8rAaRywzBbDixCn0qaVwV1pRhM+bsJeVo7R
XQn2Z94PmA+gWxrLUjDHH6cXrWXuHxiqHQPsjZHsmcbmPikcmjibIPo77yUpSHBRp6pKI/DjYIMx
BmmTAmhLHYdVZ4XY9njhfW5Oy/98Aj01iAesykRf6WQgGUormWqBakK9HMf+oGXCQ0ne+XF5nDOX
WXJFjg0+l6d7v1Xa83CSPgdzfDQl3EjcTALks+sRAU+ET4z0My4PkEUDfT/2z+A54Wf4VyL3+2I4
Oa55BEkliSUAautkUo3WrEkPeISpMVBhNFE7hjk+wwtFv6imAnQbmyFiPiPqOkNc+Qtf2vnCLerm
dbD9auF7zbys4rw/YoZZ7mrknNDeD+z7hIIuslXcHtHJDRZtXrq3dogaOLceTNhNY3jI4ZE/UHcm
82lBGGiRLsDpyupKzeBMRmJ7HEoGVQqXW8jJ5zQHKCjRTDdq1F20vOwCljceuQtdQ++l1+orx/CZ
PJnhbJoanmEqYOLH1UPZEdsFXaPaG+P3o5dpfhfV2bX637lNTsoBSIeKsmmf1kH8tIGzmZjR0Sym
TzNmYFkyPUWGvb28RK8No+LrL1cpTSR0DccyPgr8FlFy78LyyTP6GKnIvPx2eawzE0eBnuqpZRrk
MKdxS6NLFFZOFR6nfm5vdC+5tzUnXVweRM3+yXp3iIo2iElCCCX5jy/k1cJN5UhXRmZF/Jhggn1b
w9Gi+OcNS9R0x4U08fTxq3FYNk1QXhn+zHwyPKV5chK15U4WRzdUbpWLKTzGXYEQYIhOferc6Vkw
XclKz0TmXweSJzcMLQ1LLG3pdPWx+ZCm6X04Y63pBfehi/2gIeL2yoDnvt4vbyZPLm5RWxl6r4A2
dVvtw6J/ZJ9d7eac+3rgXcj4JXGZlsrHryecJIdEq4dHAuWx7jYNmHT1NzAK03c91e8sAQxmI8do
OXSoD1JS0b5hKL3hb0b7Wo7fkO74zxcUu9wxKMPTaD+9sNoRi8by3eDYcJ0rrAnbDLScb8YJszQP
GobTrvuYFjGW9ldi95m4pm5YJDfCUCvqZMbNNJX+PHby0Q/ROE2BA6Goprk/tNB1HhLHuRYLxLlP
/OuAJ8GAy4UYbI6Do1PJAtWLOLrFaCKE2en2G8fCrbOfcuS+KzO45540bqsZs1E7q+S2b/oZnjJy
NW6RYZ5mot89orOprINNuTLNOjNvkxRTRNiXYo1eVv6AD0uHRuIQ3WsaDDL4EToEQqMsV33pwQzB
0OLGrNA6i4OkuLUirVyKTh8fRD/WaxEY05OZRzoYHtSrvN6d9rWmvKc5BWK0ZguKCpwX1hekaSvs
BdoBQcUUayRHx27FxCplXdeIRbtQx1xsbwUOIfcmqe/GcJCh0LrEvO9EZ73U5vTQGt1jAvB5/Q6u
w4ribh6gMNVwXrGGwB5K9kPDM12FM54rZJASEUssrr+qzflxR8RJUQSZ17EjUNoLhmrZNf5PF/6S
aXADZvGhjNiihIAibYhFhZ1f6cOdC2isQh4AzJD3W4EhQ15Hl00ouNma38OxF0s9ZP5620r/81zT
ASZkgWr2aI6cVmcLOVgeojAUv21MvWTJDh83wMgj+PhXd/W5veUIg8KQw1+oXn6c1jI3qmgeU+cQ
gz67ocyV3bZ9/sVLi7fOA7JzOYac21jUnCFPUMpwoGt8HC3wY6OUfSYOqdvVyzg2zIWsdffKBJ5L
N8F9OuAtOf4sir8nw9T0CqvRQxouHZ5mHfWUvlrOYfUVmzXk9Bz5AOlsE1ViZRf2DcK9a2DcB3cy
r9Rnz7/uv59D/fyXpIL7UM5OjONjKzQXeRBs2PyqeLo8p2cXJl4L0qUJhgLtycsCa4AT1hOstFLf
mR0SaUmD46r1enmYcycSZgcOmYsOIsg5OdA9Z0oHNGajY9X5qt19TFu8PfrdUAULI5V/oslKnd9O
rqyYM8NyZbBpH3Abwh7+ZNtHmcT6a+7SY2siemu5QJizsLzR7GjVZdpjGJr32EI/zEmxvPy+v08r
11kTiAEtDABlpxQPWw5+XNQ2dMRhWvTGd8WU5QS+PMjvb8cgHuGEbgH359MOxVAEtd5n1Xi0RFXs
hdGMuwkhtrcUL8aFF+qQ/4JU+HspYzR5wz6+EtTOjG9SfHC5sRNa9dMU3qQKBHNnGI5Nj/qeqo+E
1Yis5QQbvl9zM/QwoNbuZsLi7eU3PzO9XKVBwyv+hPkbHL4O7L7reqTrsZG+STKsPKcN6m5XVs/v
0Q0Aug5V6J0lxt8+bkC61VgP99FwtALrp0DVvHHTFtnh2rmJCie58k5nR2MqQOXRuqXD/3G0idpp
0tTBcIxk8dixN6CiZbd97ezC9tod4sz8UeQBc+i9c8JOx8oKmQ1TIvpjE+rD3gT9Q34oLNTmxmJx
+VP9nmFLmmKqyKJwh3QNP75W2dN0tYI5OOIR8qUEOeqBqfRpt4/FuGxD/8qaPFPKksQyG8ILVLLf
kexzOzuYgBi+KuXPT04tF1b/tRJ2fCjKaljXIk4XTWoglgE0/KFSlj6lplP4a4R/5dXP0KzUs7i8
NBwhlxvbx3dPCzsO0/BdWSdcmnNhYNTm79CTv0W+dVMb8t7DIJWLfXebYvlnQI5pvfBQecqtBfE5
6JJ/Y027OrgbvgX//xuZQIwhncUh8g+U9ZQuGbq0GHdc66f8fnTx3moAKnpAQE/jrkjQRY8dUx6y
Wb4YQND12L4CJTizXQCecwemmk7L5nRuY8Tl0NKhHZs6MzR668/MTpH1jlfOVHy6vITPZI+8zi9j
nZzEmVYGNiTd9og2/ZuhJ9tERtkNMlB3IdIwN5Sb7yvNxfOk/sOoBUQ5ZDcuP8LZCf2Lqwrb/7cC
rYwRG7RzsznaAKBHlBjTqzCmM9GcdUGSrEsm9Lez0qrnrGxtGpd+gBDbjYfJzfL/kXZmO3Ijybb9
IgKch1eSMUdmRM5SvhCSUsV5pnP6+rtYwL1XigxkoM5BA10odEsedDrdzc227VXlLU1bqAzcTk3i
hVidr9XQml1SD+JWEvrKG0VuTH2J9UIh7rI5xAkTaMOYbp7LqgqBc2IoqMaPUt74ddRsKZnfOVSG
p9DGZMDc16TCsK+ncVmX7ntFPEoJlpmtSG98xFf2L1oqKFiTCEHfdRkgmZImHDsLTIx+43LToH33
Asmg5dyK6pXt4CcVFHN6Ixd3ZcVRjiQi421wwtuX4mItbI0AR4MlOQ2dRoA8d8Ws9F5lS/o3ijPS
1rKLft3lWXe0Zz32q4afU/W4dn298D6fFEt5mSQdeylVysuLk8KtLB87VFKxkO+dRto3YbkdtfjG
y786jM380hK7nEwXgZqlcGnNcobBmC8PkxfqrVNTv339LFcKoTzMH6Oof+/H0hSAFlEBXI6tuI/U
/LsUS2/k6Xx1Slez0HYVdoXGYL+ZuEN8PfbnD5ih0YChfLSXD2z5+v4I5gczmMy2bYNTbdAcWBs2
e8hwK7n0+QtaBrHQH1BUNj9l5DUWp7BLyBcZrVCurECxXrxCUiV77UWl3Vga10ajhE2umN40KikX
70yvs0mS1IHR6uio1u3RNjG5aqp1o95qgbu2PJylIZgi/9LGdXGQWsJGQ4s/FG5+uHBNmVgJVf4p
V9buxltSr70nZLLogilEIXe8jML0bFLiQBA+LJR3LcXnj3p5DgXegTtdpoprjlxbJvkQhtNHHFXZ
vpXBfORS9ztP2h9V0o2uKYpvSRU8mwgZndboN/0wvKWhcddwuYoHjPczBaccq3nIhLNudf1fXyFT
dbxotu4xs3hRWJAEDF7TVrgYg0zDrIiex1QmQdEmj22/wMAizI21pyjp4RdFxg42/bodIywt5F+9
0lLJ5V/GYDj1XfyqheZbGOBYZpuATAcBYXwyflsm9jVlfeoV41sj4arnqG9zXyJGlraZ3T6i19xA
fVpJA9VOYWNPRJhE2aU6ytij416c27DdsUdSh53RZi80P+LY6HBQpI+9MuNyLh2J87aSEt4nc/+4
mDw5YfyzyWltweEIsm3xOtNkMC0AgDGhrJMWup9VuJwEDtZx6ssyPEyidaVrT20HRtqAvBrBXsQU
8ohzwh2UJ42MXlVR786gnYbq4CHPOQyWscmMdJU41jsm7ecIt5kpNn29prdnbt6L2drljbKlgfek
NRFIUMRBYXZgOrGeTBoF06BxNcDQASpkurJk/GMb+b4rmx9CMlYZXRc2Yt+yN56g/sa+Fok7XP32
NijlZuLuVSe1JwU0zqtqtevUWXNVoOtWWj8uz6aG3c5JgDQ45bpbQAplt4JDH9FlhctIo+N/WYAG
dAtq7zixJltZAiDRi3RnSuEbCNuHvBM/UWoq7qT2AKPqakrcSp+kFW29hT8riy1IU/euBhJmNTSF
vQEACCu74UQNMtz04V0sF2I2c2J3rEJa6VsVZ+2qMg3MqAIp+J4PS1oP9YhrlJN61oNe/p1NswSE
PNc0nI7r2E8CyaH+Pc8t9qVSvCumFkJQP+m929qpAAHRxvJRteyI6tZQYVXH31nHGThyDLzuR17F
HDv2fTwFEdgVA0Os1FhUBaiecOTK1WMY9/ivT3XW3pUEg494++crKZNGkJua/KwZibZGs/utoMyp
6vOhjYZXM7V2i+1UP8mbYAo2YTS/GmYFZCU7dUpxN6gR9sfRRq3wXWqUwxhb64RTJ26GUxDTA5uM
+2ohHgdO+E0dJS8Do7Eshqg1z02tHi2t/V2H413U2adY617G3DrFHC24Jd8tZKJ0qvdlm/xa3m0n
FD8kcOvV9rUo+h9RmZ7rTN3UDmiy1po/UnbqyYYdm0NC85J62UNCvXTrOq7gsEOdsJ1+o9jpKZnM
gz1g49rp6kOc5WehkxyyRoJfveEGbJqYvTnRj3DE6Ft2flOghaEuh7vK6ElGdBClbOc4V8reViQM
AJT3Qp5fp0DwUWGiaMDFjWP1gAkDHkHwJwr9PESyD8DoOdKUTYd6zpi006SnL12p3DsC4uBiBSO3
VoEf6PRdqefMbcLqTqjRq5nZ90Mo02wr50fdUu9sw/7HdrD7N9It1VyIvJ26163kWxDNR+hmv6Zu
Sl0T5YHiGOegCjM+xYVza+4zqTurGC0FJvxRK15MTKIjLg6Zu/zAsMZOSCyUUG07ZPIWJNL7kBjr
uSxXWo5VomThId5NsvlMGhjJkbIe6v4nBknyus1Nj2YFMMPmu4HNjRXl8Ivr4SWaEj+d7N2yIBZW
2FA1v1IWCf6Rz5GiPMipAH6k7BJ4FU1q/tNaw30WOK+hGt4L5iLHDjYs8scqH7HzBgnsgVLPAX2C
e8vsuxGVSxABIjKDeWcF/SGP1X//jKiGXaSZz1qWbUH8PFJUpIbQWqdAs3a433Ze06OcAZzp9RFG
nzr4mhULb6Xp2XrupUOmzyddijZhhcYnF6jAJ082A5zMs5CNKnyzCXqWaWsGC+vXad7Ro5e5Gh9I
p0Tfegm/PTPhM+8LOrOh8+KopkMw7Az88bjzerg3DbA8SFBoOPoYGhrgr0/iz2E3Ny6K0EuXDt1v
l3Gnja8elgPzfEK7s/jiF1AwZTaW2emoOGrcfnS7qzdfD3olzNAItrmAkEGgQ+UiSOu6Mrb1pLFP
6McPWlq8W5JYoR29kdi9OgxKBtO0SJ7rl7GgEpEUKVrbOpGEqDUUYC56r6+f5EpsplEC+L9DOBd1
TbB61FPINJ0wefBKqTpGprzTC3srJ7eEff926P1dK2a2uIIzc//KNC5CpjJtgqQvBauT7+yjznLk
CVICVavSTa8fCwqPehtvIXICcJSLnt7sdNwZqZF+T0vaXZWuwGlfNEQBIAuBhItw/lC1oHzKgjb9
yMmHHabELLaySeooosv9DqwScChoAYcqLh1/rPt4C8M3PYdBa3iNkqLmMiexqXA2vnFTuRIg0slB
ALE4qixpgb8DeU0C9BvEBjJwEAw9X7OT3khhXVv6Bv432KcwscZl8Rs74XnE3Pff5dG5xJ6kZ9hc
b7amXXuSpUkEcTuZeSL4v5/EdOJR1rogPFvaMN/31mgcygqaqgf6cF1RFVgVQYAJa6ynjxSGdWMw
d4ZTOovjarB3Zo2d0i6Kl69X7pWn1zEAohsazTZZvIvVlCuZEnMXDM+VbZ5jG4Y1jFuv1HGIF/Nq
jNXXr8e78jEiDFSWVBVv9NMsUNtR4Clp0glVqLYl+A83UUWhtqfMemNPu9KMR3v5/x/rUm1Q6jkf
hpyEZwwmu9MUxt3eoPKxlhu9eqfI1lD+xgHIiRyxGUCWbixVwkd9ksafton/lmmXYt2kSounNHac
/6uJuFQmWLFVwxFi4hcaBWcGntdqfqNicXWy0eNQZyK/88nySEnkCh2AJZ0sC05nY2bvLThtBxfn
r59FWdbuxZ5E8Q4vMQQHNOVdfqWGhQouknL6WdtowmA38zQrecub4AMaJdxv1ajwa8frNu173UuT
uYJFqMNYK6PEr0xnIfsOhq+1ZufSmVZ4ca9aByQ59bps5Bszf23JK4uxiyZbeN5cKvamEI/WuoqQ
udfRt0qWD0rSHZNKh7ahbdRiuHE2XPnuKWr+v+EuuyG0yhkaMGXROYsNbJl6I/TmWNxUnS/X/0+v
ABcdnesGVkmXH3Iz5uhoOp4qmZQWB2ummUtvHMZbC4sHVyYwaxQhIDhNZE9Vyqzq8OPrZXDtSfF6
o1REb+ZnR5RktGetLkl2L2HsUgC/nbi6lqkjTFk69Nm2sOe5yILkdTi0qhFaJ1kOgb3X9uDH+OU+
zCIWflDCdRJaN9wlAg+ULEtftMnkRjOim/r6Wa8sIpgHDpV44iWKrBf75mCNcjcHpnQiX7kuVWVv
9tw400b2zUJ6AHLb3drNrswu+VpaNSkk8UVc1jjrhsvZ3EzKacxJTCK21rn2cl9K32UteiOn+gHZ
bmvN1tpIZE+u0h130qMsAn8Jyr9++qu/RTfwUtMpC2Ix9PdZpqSi6KMii8461QasDM0Bq2lr8/Ug
n3cv3BMRMC31QEKAy7gtHsJMr+YGacWgPyVluOkj5YGk4o3z/8owqkyua6ka8XOdi2cJsargtm3i
MZMq8v2CaNzhWq/vg9m0f3/9RPqS8fz7IyVvR6Lr39WrWpfzNog0CDCHNE5jp+V+lmstDWdd4OLs
Od9pEu4SMZJ07usqWCE5rZwfvdyOB7w+sck1QcX0LVUtR9Fw8BWO8r6Uw6DuyEOwVWTymylBBonI
7neiw0udmzFZ1egk/bmukSEF03zfOliFjoWdbdQJQoudxvk2pqHAg6aoHEUmk02yu+QubhKJQlU7
r83YmlZhaM7/pGWWIEePk3tNreJnpXJifFOTevf1LH3+tJZ+ETSki+fbYh/59+IqhKJbjpQrpyio
HSBMQ3E3TQJq7MJEijeiHsr/qvFc2vVZaKxlHCs/2f3kEvtNXQ/wUSoNYFkRDOtxLM9fP9anM3IZ
ZFFHIKWxkSRdPFZilXEyyBUN0GGUuBLYXfPOwRirjat3BEMwrP77+c+QrADiZlL9Sw/O3zM5W0hv
l2Y1Groc1TUmZ+TOqUGmGr59/WyfXhnlGsSG9Fihf9TQtfw9UNfkWRFiQ4/tYepXku2XnYKYVN9E
XfJ9AKR740z9HHBQVUU8zW18KaBhwfL3gFVSRtgMGDibBdFuIFeQjus8eerJv7UpiQHyxur3Ramg
ND8NbY1sH8bzszVZXmpu0Xbj0g0cfrpRJP0ccdJuySxwMrArctW8mPAxYGr7oaOm5pTfLVEvzvSR
sgu1DKCf0yPjCzEU5K6UHEs7VX7PI0xL7JQt61gr4PJikeo73OeadZsI9YYm1GZO/tp8+HF4iLHR
qZjhEqn9PWchRAmmVDbPVa+/JNZjuugeI+lUQGln+pLoVlLh0ymxvCGc0JfkPv3nlwM27USKLDRQ
VNHL67dVDZy8DMob+/fVUUysehR8GtBnX3xXzoC7XCdlyXmh90hAXXwrzZLV1wv80wV/eZQ/Bll+
xB/1pE7FsBySWnBuBjAmYGfmgIs+zkCg9/4HI1kyMTTnqvVJBdOZ2EwWdKucc1l6NqS7KrOeO+Og
Vzcu1p+3I3Q8lMYI11Hqfuo/QLeJ/bWlTeca3OqcB09lL7wyLh8UUtWdYzOd0RO9pzfuf9feFnIb
VExLcyTXzouJDHqRJB2WhCUY9yZ6s265fN0a4OJNCRGrQSYxQJiB07bp4ThURt3cyCl93vCYvcXh
malDDXapxSqUckjHnKWtqtMa6y3fwk+2CAREwNvCs2uLz2AbX+RX4GYuN7uukZvAsMb5PDXkZ9N8
cfjHLD3z4kbxv15912YP7RBVP/Q8bAcXG7nQTb2qIC7TiGC7XSB+RtNwy63s8z6kyBiioRfCdVT/
dFnsaUFMsjQYF2rHliz6eg4FdleLJzs9d9OpLW9ty9eeCi2yZaNzYBu67AOlmylXSwgbZ1ur/8mK
DniQU+Z+kznqQaQZzDxd7U7JEObeANzJDZQp8HuU+1tYveWmq2L7MEfpfGNDvvYJknJCH0RcgF7y
4rSI9LHX2iaeziJX3mWHkpyh+YpOoiuPZtR9YZe5Cim2TSMnP79+z9feAWOqS2CNBuRStpxL+jAR
eTEjMl1xXdqvGz1YEeSdZZnyk4xZ/BQVN8Lf5YD5+wCi74jyNV0BOvKsyzuTLoASFM4wnZV+eIui
5E7MIHmSSr6luvqsPGC7/nOk5fH/2K7N2W4S+ians2HPQAfgnj+MiHm3HYkISFKqvJlhyfvJSJkV
zJ5aYcD09QRffVbWG4kXk57zy2p928sT1bdpOo+QB4xcv5vMCRRXe8tu/sqL5MzmXOfij9HDZRrJ
seqqh20/n3EzL9xeM14qIEKzHHyfWlt3Z6umR5e+7//8dApH1HIDX5Tol+WCfM6VQZewlYrpMzii
SKsfQsuJ9lNn3bLNuPKRoNJcQn7WK7KYZaL/eJWU6XqlD6rp7EyjSRXCOgtDf9KM+Jeeap5hlw+S
mTxEfbv6+hGv7Bl/jbtsyn+M28gRooBGTOe56D+aFhbRsli/HuPKxk5vo7n4PXCp50v8ewxhmqKk
qANMobLmlQyzyzcXQzhJAWBXhWJefz3elWfSlqQFaQtm8lNbhI5c2YAqY54nq3IAtjaPchH9/nqM
a9/eX4Msd+A/Ji4vIH0FaBYeIls71H3wIPBcio2BHvUc4Er4sbi/0zJ7GJrgRmbvyvOhmnIoYlHf
Ngh3/x66Ek3VqoEyIz4Ivay/L4Gzff10Vz7rP0f49+H/eLjBqNUE2dFM53bkBmnsKr22Freii6vP
sSQk2JhZFZelAj3hUh0NWnJGuyrcRFXKhYj69ZNcGQOvKlzGcE+xOIovviuH1D7t9MNIRTtV7spA
pGfIduV/X+FIXwkmF9v9z52FSVcBCyuqdLH9l7mhxRgM0u5aJdX90JgPXz/SZzEyeqxFooqpLAJ5
lPoX79+RplQrDOuE9fMhN551CE5mC1xREyddp7WqR8I0lMqdWYdeEhrPYaH5X/+GKwsEF1kdzAFp
8M/6a6CEZRPZ6IWGhmJ6NAff5EEcGyH++zgEDDaGGmwgvMeLR5W7dOICoVmnIQNY2grANK3S2y6X
0uG/H2Vo3HBuXFrPVdLmf8+qBtIgte3KOOmzsD9UKR0euybWfDu+6YBzZfbo1sJUm96tJfdzsSEq
qghxsR2Hs4h1qNxtswlC+d0Ww60498ouxa67mPspTB95n4uRuBfFdWCzMDm/ZWwRrSM1ors62meW
34Ok0I3xSR0kL23FLUbE5y+PodHwLa7Ai8Tz4tVNFarWanSc85Q52yaJV0r58vUi/HxmMgJGxzaJ
EVulDejvN2b3QTkhJXTOFRnFAF78DL5VC8kIgxzWzoW2Dgrpxs74+SxjzH+Da6aUrN3FU+VxR5W2
KwIuKcQhxTtdOBLAMwlD168f7spAeD0h8tcRQiIQXqb3jy04FqZkDmZUnU151AETDsaLrQ/yOpgG
dVskwrgxmZ9LDnQRIk20aXL4d3e5CCZnI57lxhjDh3Kx62z1XR+2275UNBwFcYKppoc8jncpIMqS
MFKf+e6/fuJl6v6Om5cfgKkoUnQyS5chUClJbQ1HIDsrkRnB+i2mQzWJBHK7heJwzGov7NEffj3o
YhD4eaXiz8RJqi4+m8t//p5qxJAoQePGOrV0yvhlkEOYrotpM4PD21SpHvhNEtb+PEva3ZCrsI/1
pNpUE7qriLfkt5KW7XI0cm4l9/pmFM1rVQwa4jvpHr/jUy3wHg6tNwskbGTrx9JserfIUGhYrf17
sBpf7SoBMa37p6FzeG/MbbEatBR+UNRE2y7o210zVU8Fvf8rKTJrdx74r5ZsNSpOms64D3p5r3SY
Nvc11oCT45JZ3ibEZI9TWP3gMIJbimmN25B08bApylZdNb+MTfhj+XFiMB5DJaBDr7PvYG4+IaQC
JKy0vReJeauV8V4P1e9lYt51/SR2AMNmRIiid5u2tFx46A4XjNBws4V/1CZdeqSwvCul7mfWtFtw
abLbRIvU1aRDj4NDdy07fOoC/bEGFcXR72BtYW7MXryNZvSjrS2EHf26ypvHWGB7iJ3tw1yI01Ag
JOycyYExnZ7iSexDiV8xqsmLkZrvAZXOtjXWRhv4SA12iH18lOZgRHsokNUJI6JNJuc1vXPOyzQY
lqd0BqrfYWjcUtZ/itw5UZTyNCl40mfCHhHXz2OcfBMylAe9K98qtJ+uDhcWzYl5oN8hcZFirVR9
mH1t7OyVXCc/4iS1PiJAwHrVnQJSw62mvUfyvJPDaGP1xTqFhbUepxGtUzF6fUB5wp27UsaNrE0f
6VEQqyRVoIg2u0JWAq+rcEaasvGFmPAQYRvimfmI21G1G8X0zQq5cvFXe0lcvlJZ+0GfzMeA19UQ
aJu51g99Ez1VBb18DegxJ9sUUdp7pTNYnllHkivGqXHTwXmCj7wtotzL1YAiKllTyTqWCoLZXt/V
VXjEv9NLnMbLhmhdVvkJM/ZnYENrSI+7Xn3DaQ1/Sm0llc0OppcvrHytSJafq9Fblsz3w5yuHKU6
yFV8SOX8EAYRAjnHq6RsVyPNxF7dhbztJeVP9iEfywClSVbLYFh6uk1XeHKvrTTovnWk4CW1Kw1r
JWfhIdKX9J69SoW5C5NiZQzSvZVW/hRrK73QCIOqX4lRfseXbNWU0TaKch2PKSSMeWMlfqP+M8fG
yhm1TZfq/jwqKxDAR4xE3MEyH5Wm0Mm2QxaZzeag5MHKys33UpdeMGXygMZQmTKLBkL3AJ9YYFqH
OjUqsTrrpfaxHuJvcZjnLmUZxQvoRgH2jfESP9WJ5pFqRfMROTRj6OL7JGXfzBSKrR68jln51LBs
xAijvdVc7Msi1LS1ZvvIor1aDgd3CALXSRJvhjpYz71nDwJeqeV3URWhop0+MPoeEIrOtfJot+IV
yQEDNuPPOMHebwrockQrvDOjUEKYWP9uM8srTWOXWO3T0M37LrQ91Bs+NuIeWueVA+VQr6GNS/VD
B2Q7yuSTQI48sYPBq/GTWguoDbd7mTgQP601GqzeDZoYvWThpXm3VR0IP8qhTJKjEtSLI5fuYcW3
cfqW6LXeNXJ6mkgDefh5h2wLs6el2Qks6tqmE2Acozfoul5gqW+TsjSFp8CzxaucRgFWBuh8S+hb
voOPmTFOnlFSH+mTuzH4NYToX4fDgCSTfr1VB6O10btDn2LMxAM63UcFeizQkak6qE6TzpNsh0lu
WOf1SmX/K8JqpbX2N3MYmW/lCZPZ1E2DJHOtyTgmwt7iJOaWivEIFR1LBHeKhmM6sv/Yv5pE7K0s
XlUt0vtxBPmsggSc0OVbSof2PT9WUYB7ATgi8W1uBz5khJLS6/LXGAA3HYcdsDa3qc1aYJasIX7O
lM4bKXTJ8xto9OUx9fhh2RU0Kq5mWLtY3428e4EJRCcn2yosXgyhrWyR+TIEVE28LnWyTMnWfSz2
fTHBQzeOWiL/JAux6ecYmflguxUETZfS1JkQDxm8DFwWnbPjGHuTX2aC3DWbbYGiVZidrzN2wXx2
dbZPlPz72AgEwQ0Ezv6nxqGkZvpTkBsfhQlfQEIa2pn5XVDHxwg7GNsqDnHibOo+B/cye8vXmtSW
Z9O2VdFKmcvy3QIujcPKdYz+gAH3Q4Vx2IzMLDdmFHPVaxE+VUlIIJgFB6mTMCbOh3U4POZqxXr/
Vev1NuBgBDN9R1+zTett0rjyImkIDEx1jaTUXHIUj4aDVUXWfZviCva0Eh6D1vIm5GIwxQ1PmNar
misHMfSSS+uIp2MkScX6W9ppwH+qTW61Ozm330rNJogosAdRNxYNZXPdrEQH0cvuT8snEcFE1Rei
a8YCHof81JfxIyXcjU7XgBZrD5oqgSJvU59Td6SQDtM3zpv1GN3Lyo+J72RZlk2LJKQG4s2ZrfLw
RvwQlm9Jme7NALZq3O/mTt1oPTKZeTokOND0jvKtT5x1OCZLIDKdG4VuCvBBqp4+cKi9ZEO9TkW7
ApjyM5fkTdpYbqSMfj3RyZRlZGqr1URDA54ucxy5GvLPOGg2pSkhuZT3fapBYc89A5bssmhj1vOy
mQzs+H2N6JqWZFdvuw7/OxCyeX2GE3Wf68KnYYuW1ah2E6vYCEl6TMoACNADZPBV4YBJLtETstKX
Xz/q6dEpxEGrONATe2NqtNIJaOE004y/WqU6OZ10Z6sZPjQdhMrZj6LoIJEfHXhny28Gu77Sy+nk
5P13MYFupdIVxtVaspXtxBKiRWCDDGcnOeKUjPLPpg+6FVBlzo1wU9Q6YUyTelbRA8KOo13N5Kvd
j0IODjYx2TpDPU7/x1tgluPBEnHs63a/n6v6DjbfWjIqEPV8RAq/JJ9yF1D0XQv7TFIjMN+B4kPz
9gM59ubWsVxExMqmGpE1tMW8n2yoLgqC/XJU3yuEKruut3Fa5MwyBlybNc4jqVh3WtVuo2zcB/Ew
HrNeq45aid1EwuUFo5RhpdIH0+EDbPIcpXhY/kFPwIMlZR4A2PsglzyZE0+Wfk9hDrxSI9RgZ5pp
4IwjGFsjwli9j77XRrV2uKcs55M0d09pTVHcFN9GI3+cYvtVg6U868EdnsPewCxrolwXTnuqg/5s
yRQ0VYPNc3Yz/pwph6vAyvzI6o9LcDXI5VovTIKeSlYlPzWrk6aIZ4VTIVfTlwiHv9HKKsVt+BGJ
wxdtgEt2E2n6aAVO2WHwIyNeT9X0DVqy5eYjbVBMl9eZavIcR+Fe1/jpgz2xOlWSCw5WmSfi0O1o
ikhxLXqzNLds5mc5UI5qF/1yBu1kZTJYbIEYSq3oouH0DeIfENs+Rll+k/KYeWE3bhsphnTdUvUZ
480A8YIcUuwFudAfqOPcx218z9X9kAFuV7P4iETDU1jPgr7LKdAwTsa9oovYyUjs3ysFPGmrgE3M
qVonL3jlQfiBNKnbOCTE0WYEDm6V8qkfKHpHKkFVP+GI2lgt1dxuo8ZKh+eHmVSeSkl82avQ2yMa
c9LgmdPPlZ0mX3SLP+Jcfq1Dc9eU4ig7w5MeaKtOjOt2bFd2YknrLjPMdabWR0xowMwWvoN/ASsj
B+YbWwln8z+SXHsRG0eJb8SE6X7nFLtY71lQk6+Jbw7HVlQrrlCgOhoPgbpYY3ExgSnr5Z12bJQ3
s+og1eu+wGKITcBoFb8ssq1kR3dOI+3ySdtbc/26nO61YrIb1btU/gUW6T3SwgPXvTdUz89R0K8l
CRq4lBOOzHwDAZ1SEiIGFxkTFnv4Q83OB3YUe1sGVRyEbhuBcsVLXzXFDzsksWVJXtjlayCXG4vv
o0VuhuZ0HY/RfpYBZCd3y/TlqUEn10hgJPy8C3fLW1wWmpprPQZ+xqrEOj2su199gpsFLLXlnEki
hHQ44hl9fT8neHRK5WbIg/VIB788j5vCTLwQToEcYZ2XFpsStAZGoHTcWHR/xHywmfpkETuTkMY1
GUR9ysYU2K1vt3j9cUgsM7r87ctohlK81KG6t4za8Gog9Jl4WOZSU96oA3iV86Ep3HAQ7FSds1uO
mBZCC6alfmoba4l3Jtj/aucjrXt/cmAbOMSaZnWY0Cu5VdSlntJPd5FMg4zJbAWzvI7rkelMxNMA
R7pz3tM0fJk4JprWeIgaLE7Zbp6Zep690HemM/iyrm2h9dyHcvCYc8QZhRn6faAVLhnjn2NtkpWb
tnQPvJgx/Wv4kYxukhq8gRxgvB3ccwAu/r/LfLY4QKX2dJ/OceiNYbCvZy7Cwu4PiaxzDIrHCXvF
Lpj9Wm18LLZWDpEOoeIqLXXEvcNWhZcdoRvPi3ad96ZH/9R++afVcklm4+pSjdajcGsl3abQ5rWm
J29xtHQbAN1hNpdVjepuHU/2aY71x+XkDPXoHiivNxgPWWjslnME9QgXZLK3VrOZtOpnEfdr+n2Y
MaIvG2uzwdkEg/XYNAb2CqNvs+ImTl87eQacAU+ooPuy8y0kkYMynqMyfxsUjhMTURDPXwXKupTo
2cyyR7WaWaztaWR+opQlFBYnEZmoldONUhr/8D2GZvqSRNNj1BHjkI/oFTggSck99TVQ1BUx/9rm
kw+KN0q5D6jpqWsrW+xr/OU86bNH2Z52ZD+Psq35bWDu+L/4hqS9JVLxWIwte03CH7FcEXQ/dGH9
cOTWqxG/zYQxBeWGkK7zpprWHFG7RAzHCnR6bKsPTXfHKlXs+D4dVbDg9X6O1HXY6z9TbMyA/Wx7
u8P5giZIc/4eSItTaSALj04tPJinfai2XJd5JZkw11IR7BUxgmSLSSyHOy1OH+WaDIDyBo/gONPn
l9TtuZhz/N3VEufovIv2XV4TwHP7bKXovkanGuLbsszjMkmdQztiZajIK/lwJocPM47OgyV2ZJL/
yYLE8uRY3UZOh08vtnG4BAReFWhYLtN/NKeJ7Y3j9LhsaDTivI1GEKPyIkxPJsw17GqjkM73kqBa
czptdTvzq1x5SZPUXOPAsl/uACNTzjQ5RX4fmsmqlwbyTu1uylK/rJotX4vfVEG7Wv6SjOXl0623
n7BBbYz6tden98SR6CRHFtE6Wwc1Bvk6buJK8GLDi+XwJnSvs2hvN/F7NI7vTW0afPvpWczhQ8au
HLfVWi1K9ir9A5/81fKe+fCnCgY23a6DlbwsLt05r5nt1GNz9qyapjJVgwYeuSZx6jyMW4WOPYPn
YTkChV1PSbGGu+MFmSC/m2+MFpW/Mvuy0uywk+e+394lfPV1+rNSCm6ZDlZyYl3NNbTVZN8H9aM1
lT8d7HYaDVfp2a+m9m7Kw1VVRfteTD8dCGGcjBzWbcinGW6Xd5hrg6eZr0oirXo2sMH4sXzQSjvQ
faelW8fqV7NdsAmONLXGCcVbdDJNSmOR2M166dlzuhv/TfJNq5RYPh7ILxIOulrTHrvIXulm+GCI
aFelNr3f04tBqA6YAWZST8Oi40nEvYNEUgVz31RvdvbAl2Wl3B9oy12uS1LB9cbp9/Ko7Jejigmg
b/cxnpHE8oUP/E9KyUUn5Avs++9sjnU+b4L/Q9J5LDeOBEH0ixABb640oKckUv6CkJkB0LAND3z9
vp49zWpnRMJ0V1dlZWWmedjDUxvdbItXGpN7yXvEBLVnTy/qRvW0f1A3lRXjdURyu2R+kF/1qZBj
Wha9IVe0bTapNT3R4F3rWQdHOlPjwtL/sKd63vg98zVEN23R1m1KhdIHm7GjhMwFNyIfjchs1kHv
PwEm79sahne19jovbF1jM7jIqlrTljGVNWO3uG5mYQsW1pjVe2bSy0jf47jYWXOyzWL3mHq7ZJbr
XouOXTehADjtO7t7hLKQI4nr/3XmdFxHbXRMB+ovO35e2uyVHsUdOe1rZedvs1V8Bn38ZcfOvHJn
+RdF8UOZpy6zzMVfoyvgWQryS7aMIc3QKjqm8DXiaN4Z56R270M/PHh9eTJke4OodzG5ycJe9q4W
2eCk9mWwxWffmyTn/U2dnuqAYp28u2Vwdfzx2yr11yLQko1IRb4Gyn1kj1ztZfyaS++Aeftrm1u7
fpk+xFzs59G6NnzSGPsnibDcehaJs2KtnmPLvAFc7ZOl3qdTf9HG+bNaio0KUJL54bLzXhcx/xoJ
k495BrRopvXFQoCmmqdHcgLsZD1KymEBBawflqI62I58iK2MZ2FhzMpDXYMXHVoDpxRmQ9UWHVzt
WlLuZjK9uXVtrjKEU1aOp+Tg+VR74KCydRIRS5Li+qifcJKIQ4G5jWiGfaNZrEMUyTMY2eugys8z
k+Ua60fyN4bXUD7UzdM0pO1jQfqArAw5jkEW2TYVGpiLZHqXIAN0dXRz77Vz5m01dp+mVj+maAe2
6bxh7/2KxfowOwz3xuzUB+Ixn4zL4upP/6dI2lddk2oPCVle0R6WHlmIicGjVa/VyCT0O6eYD1pD
9TDKcpPI8gVLpAcnGK6j0d2DuP8onWjPMNtNFtEl7/KfnhWL3nFIjbdLkpwpNxm/drZ2NjkdKx33
98RJ85WoTNL8Ib4Usr36dvIJTr+pXH1fpOPF1WekBIp+ZYI9tX5qwJkwf/tgmFZaZn71c/fGQn6H
PeKukoRPG8T4Jx/YMyigMwkTtd9O40XAOd5NJY+F7PfQyO7LCGK22MlTseTX1JCUMq2996Nop2K0
MJq/uLc9lwRcSQ4rNbKdUtdDNw7euhQHx4imh9Xd5ILlQ97Bdpovbl3srUaSKVQWiLz5ETjlVasD
h/RdvyzzdGwX+xhjigCgqEH+8CH764LZdQuVfs5HBvl1t+CsgLvcJOWuySIkmOTGa+O7I+x3Z6rO
BicF2jJrnQfMjGuKFoGfbEdDECvyv0aWM/PDIZKMrrXpInenZ8zNT9ZDElCx9RrwR2XggdisK294
UrwUzpfoOQ9o8/adeUA5+mjL5pinzZ2RiXZtxfqzHkfPcy5fBlCqlYeP1VrL3JMHPSf1/BCRoV8z
i5F2lGHv2gmRNnqWAE2Q+C/NHNxNOQ18dXIXAgcQaWYb2xjCGNl/Px9iqv8lFBShKwSg7lXSn2om
q3Obwm20tlOVhwSbXdtyo1oLrVoDbLK3lM17Rq0ChKLaS59lN/ViWoUCTM09Z8hrNVNIxr7HWd2b
u3luEc8jLXbaF3RjTnZRJGGw5OBLnUNnBkk9U3j7ZQp2S0FqVsvy2EjNXfXebKwcmb8x3uwxMtqg
dDiZB3YZIGOZfar8RzO658piuL8idfZy6g9z9P+4bWxTty4h+v4829aOt1qfc5dynrdBmZTrwM71
FeKbb5JTyyyYvs0dWC2LvqIa3wkq2sjw1h7TTyOcCjudb06Zv4x99TBhMui7/TYehr2nc+R1/iN8
mXc78z6QFLhWQQNhtToBeV+mmXLGKt2X2rA3qdu/BHX9WNkdlQANokYfa8oUr9yMvRGqPIMJhruu
g9UuDgAMvgQ96wHBC16ASH1Cg3+hVXkfUB/r+vJC3UHK0jLJ7rXpRYri0s/WoW0tdPZ40CZqtSvT
IMFPCfgmigmrmlMLjBIBBCs4RoVFXrH1nNJaaQTIoYLY5smPsjN2eHQ4uFLUK7uPD5mb7IRG7bC0
s9ww2wKkXUXrKBv3g46vZVIHwapcnO/IF8FqqVufliLgaUoGr16SDOqtT2wCgT+L2F23DadrlO+l
Z4m1lnrsvWz4GOxhXMdmyWyN8elm/XHxi0MC6unrYChp92S2QFWIfQyTRuQIzpOpvLjV46tlCJ0u
LHr/fYrLT1GLPRvoXAbVw9C2n32Hqm+R30vRvRIKIZYjvQ227K+FxttiPvapUXXClD8kg3ls9Hlv
FPWvWpE04/ZFEH9QYAMfuF/Q0i/IiT1DmzsZefwRD/qr1rTbFhUWesYv9UjHiB197lwdWQrxhAje
Fd+vbi3s5Wj7xdXVuoaDPKcSbJvnlniWFtqlb8pHryVVqvp4u1AHjKI6t/00bgzXxIQgwq7VrA7d
bP2dTW2vQbhGAoSDqPzjm83WiqnSRAsOB/br0IGYktDP5F9NRi1K54D9ZVbsUb3fyDzbpVmB4PJw
klgCLZq51015q/TgqypFsvdt56WN8pEmkr2dSvPOEX+K1Zkq6+XbdI199O+Nif6bBBS4uafVCBkT
uWQyHumUoeXRj54i+hLxSy69P5OZIZUcHGJ7PIzlyOlQlL9ZW2A4gsX4GquOVTf1T1E6P3hO9Ucl
jp1HnZaPxqn2RnBKnw7zYMl2TYb7E2TLRvjDYfCMp7IHJdfYBVK0xzbt8W53vYe67QCkojDhJEmD
/tFYRowJ0pMz4xmkFVtX085Fl1+YsL8uZNQ050O1Lg2AjqK09kbPCRcXEYCSxhYo4nwD2/qmiqPe
Q5x6qn9Zg4+1MC5yyv/Wg34SUupbcpt63S6EOrdReHP5JubkpB6FWWfHQmLGRJ0TUquhwUMyv/jr
uU7oQZUb0+zFRmsLpsGW76xBRyV2m3vn0eurBa5wZTgV2kZ0+WPGz7Hun0qDaRcm23VvuOjoAMHK
3/miOJm56l6UL8uQ7A3c3FWt3DCiFsvqtW+7n2JInhnU20+yeWlFfBI1dD4vMNdI1X2Ncc30mqWf
dC34W6fGeaynZkUcmDZzHD04mqGtNLO61wMZVFP/LaQg9Ry/O523ieUsWi3LZjY5GTXgcxOJuVXp
WArqc+9J6vxtAvcn6YqvuqiBHGotlHaMHlIbOBu/K0/FYj/7mm6tgi4OfY/mfS+wjOuwjhHtbxbU
751oL1hnPC0ZnXPZeTtvGu96qu96YbxEvvu9tMWI6DXspso0370ixeydCJjp2U3t04UGw3oQDhMY
9bMNbI6s00TbXf5Okepf9emPuhCZ+afYXBSoL9Y9ivJrlXxRef6msQlJwbi7kGGSatyI2RzWztgB
w85YzrmviYRjwb/+LSJ9ZRX1vaPDVVftPcrke0xJ2snxqbdB0AcwkkprjpWsjnMyHCGNP7FHPuuo
qs/q0LXTCR6EV4dkLBujNqpNi9/R2req33FovpfJvkINPPndtI7FjL9MVa+akaNG9D+BTtmfRz5A
aFRBHEj6TYI1V0xIVllz4ugj2llJsZHCYYH0ETlWH31nWo6+zPwH8aSfNhaIo5ckPPOCG2TTHAth
HhwnvZVt9TRw1GicJpVjPKdd8Sz8KCzNJD+YwfCcWj/GiOqiEPHbElnO1mzE60jzf6yTJ7c2nlt9
Wb6ycrgYfkO3u/1V155J8kJFRW4YGHfS7GiL6tgJ5yHJ662CwUlmQPCdgewR3XM427uyHuatHatk
fygeXVd+Yv2JPoy5t/xiV+qoc+hOs8YTdVjFcXMQ/ohpafGjrliv3JNm41Y1Z+dBM48q7DZDfdG7
8W/qFEgL1Xn+2pV8bhC9kZJz9TLkerZ+bf36pU7XsKB7j+xPZ5FTxAHNeKHT30zbq0HKPIrEOhQt
whOp2Eaxv1KWYIClTJjm+g3tp2NqDKcKETXRlbtiwDmqm7Wr2w6fJtquiCZ+ZmZ+8/wFjMAATPe7
lcWhq5EO6YTmlQqV6E9u4nL2N+ZE44vR5vO8oGcG/FDp6bbUEFACBW1p+Pi/0gkesUQB9szuI+hD
mi3rlFq/Las1RwkgrEXUpgc9VF9xvQBGeuKe5/pjltPfWQLS/MgKVTRpLLacHfzmsVts/JhELZX2
hz8E/A7hjXxku5gRHc5m15S8/kQLcx3WDtWFNvfvPji1BaqyLn3XWsd+8lMOPLwWEwBtNM/9wjZk
bZVJ86gV/kOW1CfmL5FxEGLlx4XYeI71IDW5xfMh7DrYCsZI+YStOsXBPm0AcVP9Ix8rlc2S1UD1
AUjJPH83EjYZzOHw/TV79MGMbY4iAVrWBZeHysBG1SR9flPPWa1JBcHqtLEAisAtARGKXeoCd0OR
muSzAs5UGAeG9+k95F68z1DII1FiJfQvXvBhRGirGfMuadtdDt3B9L9owQ0TEkToTvFF1TisArqe
y2htqr5Dtkxc9ST4kPhX+2RlMyKVS/XQpc0JDVqmdPud6N4s4keCujLslItCWBT4lpt7DUalheCd
wSFA+yWN0n1ewArJIilXThcarrbBh/GQ50Q0mApBHZyb+oYw3VHdVWz3r/HUAiAm6zgaj1F9LaR2
mmbropYapjasgn5YDy0NRPfCUsf8Drfq1WgCVGsyNC1cggwFqWwmOlN8o895G3VUym6tuAI8jo09
mZvCuPWNd0C+lTbEe8PJ4eRM0OLjQTaQJZix0psrbHPfGMvVXIazkYIxZLegzJ7pR97iaqhWk2dv
l/IMdZuxWPVlQW2v+tHlIRs0Zfs1rI+l8+jG0mGvPZoXkEK4llFvNjldU2ody7x0ZbPBF6zsS85N
7ckVyWGxFrJMagUR7Zu4q2npFem6gwhUmKD8j1Zqf5aW3Ogk2KWFpEa/V3gVR7fnwRv7ksURyZ6O
MqrnkCBi4zJTI2xVgnCkAF51feBv7Gl+GBN5K9MXRRPQ+mBdeKGXGBu7C2OXmpyfxmLXslDa8ZkQ
dlMPykvtGYFwfVunzq7wy/3MkuDJmU6x5zd0Fpy6Lq60dP4otgpfpRaWR4E+F959zLsr/Lu1ADHo
23Hn6/lubExxKK1s4+ENoBJLtfS7MX/yamsrF2+V6z+lyR7JLuwjz5s2NoBER0OmLcdNI79j00Os
9t9TqNq/KKINib9SuwP3abX1ZvoDCofvwPott99zTVwyK5aUnUfldt0jFnG/DN1t+Sv67S/8kdgP
pmZksA4KypeFpccxYPlHbk31mbP6Ta1KwcJlF/DtPVhhREA3ywe1/fk/TCb9/5vaJ+2DjOWkX3Fh
VDl1IO6lcq7mnHVlExLiQ7Ta1qrIUA/AKP7dTAmhKVfPxRGhHCELggvFy7HUtGd1vlclDNwyOmXQ
RUpRbALgZ75WnYtdfhtgpnAtVfATC3tVRO6WsMFjVDAyK4umJfsf1epUTWktd9WxUaQGr/1TF86q
BVVhD6v4rn502/lUFAdNlgfL+ssinBF51PxnqxXhCN9s8OMdpTHI2VuyfKvUNm/dJ7BvrsfnBuPp
nW/nqaonqcq9NIBPyuLkadrpT6l94V+/dgXWvPxFQDrRKTUoulCqRbQQYyKon2btbRcM5VjhvLxM
k5ugMK5uHaFPcSvrg5zHpzj9kYG+9d3679Ce0u4NSuiWAdkLeg0bbp89IuFKqv+rdk053Ro2Jf2v
A1uYg+VxVB59xAsekPQw8obRVmvxKwO0W1wkV7bHw+Ehl2/8A/6jUvG0DFmRe4VyiwWgXYathBDK
iuRuZ+2Tti8/8PkqcFqzvVbnBHfOBO2WCYota5AL9VisJf01x3thSmUTjOmJHdXO8T+MveHP/xct
O1tdnzG5O59jnQjmiuyUVcl3vuzS/qVUbXf7we7ftWBZSfxt1J//gjI1tj18qMzRcadLzzv2yzuX
xpse/D8cDar1rBu7xjTCuZUrI0losn/RB9k0GuLqi71PJrQ8eS4QSVAEndfL/JqjrEnQmOkU8BHq
gguvegvqeK/C8ACK67SNij32q8L2szJeaS59HJ4HvknBIU3nHT8UpCQ8Tct5KgGCzbSHdTmvPe9V
gwxi4FqptnBLDFItNIdoOvdemHmhLPuttNR25nEN7rziFavlkYWIHIJ4hoivrtzggz1hpE9Z/6LW
oPolFajYlers1ZETLDqgtFHwJ3p4/btidqlANLbQPwmbUvyqX1DhQC1x7TMhfeLZqZiu7pMooFxW
8xs90JWWx/sy+LHEhb0SDy8ccwSM/98f1+qSiRsWvhJs1XkZVyZ3FLX6PxCkJlmfjY3T2+sq4oXy
vPP6rfL7nfpXPnuI/jOvAtIqnxSP9vMQsXt7lqVJCx9WFJcnq2hrDQCByTVZlrVqbPOsBZ+F2ncG
5qHB8OSY/j90RZbcqSpOEwGkwGWlZ2LNE/BB0mP57OTx0Z0gZ+Q3vlALYH7zEkw4jLxtHrTTdxv1
OE0lb0iyjgU2rBidEouQwgMi6rEr2AOjQC+yOCGHuS2A52YCqjTs4xzrhyTd4QCysrVXU0Peh/XE
gZzTycpYAuxalocgTnU6qAOLuXWtC9tpiuWnqvlHOn08225+UOvv/53mPGWQi0T/ZZCK29pOJN+E
z37SwqyQW1ljWVDSNYYXnsC6Q5yjggOgvXI/ghoum/QjsvvQsa9p1m5Vb1Q9XTEDDPAv+mM2Zhue
RsSZX2Dz0JnWpZ0o4OsPFfXVikVKgyh6G6Pi2s46uo/ptu38QxF/BXEYE+VaSjO1k7jyeQlg77BS
Y38jhwWpvX7raK/K/YPkYCqmndN8ORZ9rfrP/0/j/7vs6u4akPoRA9TXZeMJcRf2PlSHs5bgzeAE
OxVzVJqnCq/MzVR2xEdQKzrtn0alvCgJz3svugJdJkgKO90vT/vfBo2uQiwvBAf1GSZmijrhPnNv
kCda+eE4T310rkt7/e8rCkpG0qaU5byIYYMdm8qASsJPHAcbtWcz91eY7hkVMZUfsD8DBdjNr/V0
I9dTdcXC3B0+tqdYLdTKP5oS/Frz790SbHmVPowNtdXU4mJ9ZhyNqv2vNjCLU9fFiVnTnea+aPW1
5sm6S0i6dumhc0SdD0M/RdFBGXN5l6V8Ulfdm6hn8fQq9r76Uo4Ds1OG8QGJIGEDg+EPP+bRJCcr
NncE6pxQYGNhwvIz+ozOsP4vXTEWF+p29G6Y79jsbR0IbuozLau8W61EwFp/tHh/dXHE/vNUQEkx
quCUA3KUWoxftftNIwv25TQRKAfG87VSe0Xe4J5pz97YYFnrPjSj+8JCxUV8NaSvOg1bM0jCGSSR
NanOSQZMeE3LSh0PHRi6rQAAKkdWmMo0pH5VSZGKLKQhKrZxEy5i11MrUapBG6fXmFhgYjzpV3ll
vNGeuo3mZcJZeSBvw7EgtMoH3nsEaNQWxg9Lo4UvpOeF2pvdXnCi20tE35liu+ivhJd/16KTcZzi
If4AcQBGz96YxQkVclZ75baXUP31cDbfrAEJNdBiTD7+7SD2sJzf0tKCvmjvW684qtDXyonwrSIP
e4M9jek1a0OSHyexvSvGGf4odD3v1esWb13zLNT2jZzg7+ClDyY9VmoTqJm1Oa3xpQ6lABKp0Vwi
DU7M8UnlwB5wdWw5e10Z+N06x77KDOarFDt1mPgsJtJKo5dn9Vnd/On07yoE6LGzEwMK2Xd1oDgc
pg360lys2VHRk0bzWyrzUEdH3n8FdCLrck/g/DbHi96UV6htryUYCmXNNpDRoVeUBiN5mnXri2fE
+uOKOLOkIg2SHXa4+3Iw8e64kNhud1H9DGlIZd18K0cpb1gEt1YPPWgzFgnPPwi836uQOYzT01Id
J/+97pMHzvm0enN6hJL5cD4xB/RPpXnis3Sv2kVOfOESmH0vVwbzPqQ/E3m1g1WsTUSvp+Q8FgNt
ItsDO1ZfD9J7QaR8pQr7ufLPGdYXXI/K8okwxjQfVIjm4/npXwhhcfwLiLzWADtsRlhS5LtV6Oj6
X3fSmbj87v2GQtjQCWLtKoqJ5vMZBS0OLQ3cwlQZrpV2P+qJCJWWz+QnEd3PiZYR30PLDqQ0pq/X
bdQaY0DgTiNdPTANFW3+4MDOqaqEK79YtOrdKXXUr8hllXbkof8/BhVup7baJ3H5LvHM5bkrNgwx
lUhdVFWoboTlD/2e5Dq2H1T1lXndDj35CJBBqEgrOPk1kwyRTkWdh1mHreIPx6WqU1jbOtUoYY5i
gLSoyr5Z6DHPg6waHZR1Xap75bWX0yetvcexqPfcr4DYvPLn6pVkqMy+eWNRDTjXFO8pd9CSNxZ7
zTZfcCdZ11AUma5bR7Wzr5jK4GYF/0hdF2sMEuFvW88vhV9dnLLcGlCMp54FHlzVrWLQvUnbz8YN
tlAIywnb4oDgRIBZgOl7PTvP1OU8DawZFZawrylXiESAJT8qIvNw/yVzOQsOPPvfhdoYkJhhwAnP
21Tf2br4eOtk9tSvKlkqhM6x629Ufp2CFqqwRs8joU2sUyPBlk2Zc1KJx7/nr19LpYFb3u3+qXdB
f0z3UJvDHxjiMciu3GbL2MMglBXM4/7RN8W3XkDez4vjAsDizJBWO4ZhEqq8WhrKtO4YoK7IWMaa
OXEoVvpsr1Cohs+p+AIQCmQKzKYD46ohq6voPI5w0473rdvQbdD7u6l512FifNkqNWpB51HYDEgs
NfTzGmJTAr1qxhugYhcj39rzBElRICE6hf5dlvKlKWnC65VPb8YBESKRYfysJS7UEHNSO9lCLt7D
Knya/XrTzdXZ6th3iSeQgivnabOkRX2YZXNYsuQPqh3aFvKYfWp1Gt3KSJhph+A7GYvHJZ1gDXbM
73iJ/5TW9ORy+N5QPDWD6S2Q0yTSP3E6ZxwPzHvbwT65M5Typ/QrxWULvC3OXsOjCUC4hv2DBU3a
/sEFtl1V3Ni9zoHYHWAcHArmlZhoDKJ0Fq1iP5pPPl2nNZrVAEcQF5DwN0lvigHr1cnZ90v0tKQ+
1pLjg2TwAXZM8eG0y3RE6gjoCeeTMk233mL9LZkDDosy/kjiaqbtz8yXM5EN66h0QTjTnsyIcRFg
7iOkOwMQGM2YuTwGacQgVR99OnMBYdjup7VAS3ftNrqztefls4oMSuu8WfcyhtSvMxajzWXNJ7nc
+yjm82hijuxNr7qcKGhEckwc7I2A1xmpq5qPKgKpnyzniC0pEwWxfBxm2Z+KKK4Zf6G7t0+1znvM
kvKIt7XYTTD2YcYtjE4YbkoEFExH6ZNPRcDIPaB9uprNul7rWvRW+Mw4xXX8180JXtaIkqRqh0mb
jl6WOvRVg3HXN9k1TTXcbpbs6o/6a8d9O3XwaNo4INSy8h8QRX8qQUauml0+AyEf+rk5jPA3Q6cf
j3ZhXW3aIhvfsQ+GnK46g2pX4FRz23Er69GdQ7sjlgAreBtwwkfZuSqbH+M7Y4HLcZmN+dw4QHpG
haEBY/RYBbA1GeVkXqBNm9U8VRaFaAcnfY7dbZB447k3h/JkMha5ofERA7JIedLbgE5ZO+Jo5BlG
WMRDsE57+aWl9Y/yG9rUpveS2gMQSkbgtoLq11g4+1foXMf4nQ/Rn5kBkI2eelm3MhAR/MrsvHrn
UutwsAbS0rEp2t3QlPFpLmgiMf9oJ2EJUX9nJj7dXc+1rkEl9EPK+zhErmeFbFRbodxiP+Eoe9c6
oogSzp9rYyMjGHq9e8av10W7frEOXdDuZYcypRfsdVDdqsivc0liBRXoqJvwF2nVhFbfd/jO6t+I
5L1JiIMuzgO64LBxJtGy6ACBaZ9kT6YDr9a3GwdY1g8na+43EFKYnPIG9rFD2BBlcM4setGCtkOX
6aRuUDS2mJyIZxNKbSiN4jnPBmjIZbn3dQbG8vizki1GOFl2LzLO56gn3mfmbO1adl3jFB9D3Sqb
gQyKZluu7YjCv2bWtvDnx37wQHogYCcSSu/ikCI7/eNsiEdXs52VANPMqgigmdI/SoZznrh/UyYq
bZoCNln5PHn3xdW2aNVfEGSFfwpJBFqmAxBY9VcgFEGDXpYWM4YNc4PwvuDzAR5t6M/fZOq+irh7
dNJh47SEK3M8A6WSaoBVMvftF2Kb1U4oKp9tmukXdzbgWM/TpZgmGAYR5yrN04O6koaGiDdEVxt6
PYtljQnca2XrEFrF9KQmbWOTvtno7HlY7yhnwAMieupTpa29QH71jAKYqB8bVfFgpovGHI8OIzmO
cSdtH7MMT9/AzrZxBahnpT7ja1GNqpVi3ZfBoVkSBtTNE5DrA5MQW3/JH4Vr/3WGQI2JYVi8lPmj
iWzopsqEC9lMIDyOTrSmo8JsViZkfRybPCPs6WPVlIiAKTFztc4H9PirOVZMNBfJWyr8eyMTJnzB
Yfbkv5fM9+TG8rxdNOUh5j5bg+dnl81t9ounykiPrfDuWOlq/IOAHr5ZfWt6kQNMIMuNDBXy/xaF
Li0dw4hCDqvQwVM35gy3oBQM0K3M0X0qUuMD3RRv4+UeZ3riBGFnwfhg+mraNkFWrHyr+IsMzpOp
y13aDDpjfi6gvOauY63+SEvjY9Dd7xyPVpxvlj8tDYZ6bLGmWD5krT10mfFmNaCaftntIZVAj+0p
qSrvmo8dEBQszQBoLO9ihn7NngHIIkS+Ff6D8T1kHUdSBJegcM/C7bbIaryZYtq6Vv62aCVNPC2+
R8N88uQQq4KepoA7UY9ImtRWZ13naDrTWn3l4PiWHhYS+pwx3eQMP9C0w2hMWE3ay5gLqGZkEQNS
mMzVyoSUFcpturjPxjSeDYsZbDfqbkaCIeoiL5adXSLMA1ZDXSH5B8YwtP7NK/23QZva1RSzqp28
HfbTEuQbzAC2hpPu8Cn/EJO10JRjDMjN9GbVT/anVbV7J+3WMBqNlV1kz1lNH71rSn3fToo/KIJk
21Mm9Gn55UZGQbk4bayifRwc0gg7t3tI7NM+n6P7NKeAB1XrrgoNyU7bHBnZo0/fwhXVAuWKEt9M
P3r0zPmVw/pZZt6p7ChubWd5cPSKurURL3SwcMjG04iZIx5AwZYnzSmnApAlwBUbUQ/DWratAQbN
DGeuixvOw0dHJYhZjD4qY+wAFa17N8vgiFfOF9z2bF1PbbvyasqQIdGPfpI/6QSYJslD+LCXSSxn
6fs/E74cVOXTPja0A7yY9tyMyaGrp2xraPFL342vc2UUW4FoDRSwkYWp2ys5iCM9WKQrtD1Eg5RG
qbXxlMqfN9XQQyQpfLZVLk45M0YrJkbPk+M9yaKEt7CM43ohC1slhHF9piwx+5C8/dBAHteG+qMf
caPuKFR6BrqbYaHBZbTh4nq/ciQDNXRmjIwuvRWyPqe6BXBZapfKYg5d6o++QVelE/BsvFksa8eU
G0d4rwjTrYZOHiQ+ZEgOpEwvkskNfJNWGreMVpHdG/jRJvW6ABlhsDGCaUeUa6ybyRdtGWzlXXvR
dkZ9bpUM3gvz2LugnJQ/EpMJzGAxAVzcYKica7d5JW7sGRvZwux8tIGPPZxUEkMci8ks133WULpV
xwg9BvQhaE3o9aZitijJ2mvpBN+lN30HsoZQzyaFYIb1sP/SJAKgBCwgd3d17UH8K5lC8V+0ylwv
nbzhbGjDp4hBJ81taUCw0qw9cv23fGBK3BHkrDV2WrZx0hzEAaFhM6x/S2bgHRXPS2ZwWpWQqj3q
sbLnnNTPnfU3P5t/8be5JfWIr5/x6Jj1TlKgxo3zapTJIfOHW5WP52iZnlufn7PgbAcDy3scq020
NJd0avAuQ7/fLj36i+l0UiZwLMyfAuutUozXxjOPWj7cJfwiJGg2cjRJv0iBQzEjsRhHJR2ZIkx0
/1iW6Td4xbr3WLuDHtPaJrKQuSPYxQSupkhDkGSg+SFHuoORuoFVdqD5+aNeiAl90TdTc8WMM+PE
Uw5pfPzE4/3BsYaQHX8OzDyCyIF0oqbTSei2jiGhacQnurHk8PRkUsuDVOQ/WExNkkrTsDBOVpLh
YeTvEhFdB9Bt3ah/vH66lCTgU4lnU5ppH53hHQNqH2bkxXYZomM7Jidj9ICIgoP6y6H38HTykl0N
aMHEWbg4cehBpm9iAVWI4Yaq5tVZR7XoDOE9ymQO5yW5FL75aTBOgavWs3pYeKwAM7MDZeLCmSqn
gzXirWRP2zwD1gB4MLvoAB89Yc4qeEeS/WkBRxHonTF+tvIzFIY8kOLFOJqkGZ50joACL0D5RCQD
xmay1+uaeOc8T455ExBmmdJhwI7O76AQfSDBPG9erLwIlS5R5+ahGjAviaYDRAew2CbrQ2yyaA0y
Lqsm2wEbHFIQ23K3ZvcfT++x3Ua6NO1eEdYqb6YEQBCgJ0VS6kktSewu731d/XkC+/vPpNmiAQqv
SRMZGfnpN84ptfC+DJu42UzaDUkkh2WABwjXDkr3XQHUTD5yJ8+CHuQhiuARGTPoDLaD9yjy/B+/
tc4WkbqP67cQj+tS750Gh4lce/lO/fDCbNj+dpm2O5RyD0uXEODml8Lo3wqYVuFUqxsfLMEsnxCY
oMsO9LSbz4TP92vgHY2Ac9f29CxX5okM96D3NU3l0Mn9QnZGR+TErDcaMrx0b4/2qfXa+Mau6cMK
0ztrTN6HNo7oOqOuakfnJlMTfTF2jOmaq5sqmyDphLeo4gE/GRQQUFGYIkSJRXxNSvLNgKF/Dk0t
SxXfmuzIys749JcwlPpHNdZn2tM/ZEFaLthoU8xllds1fvD7jWbh/MCwt5MLcLcV6fsKQmmTQHme
/Y+7sWrGXD1NdHVHxnTqSBLNoNlLBq9vINwAyfoMk3LIzosKcgDHRLdlnoi2rPEUdhF316BIQg0X
ue8btP3wtPH80DcB3VIV4bUPRGLxhj182ZxQ9aaN3NfGW8/rMHwiduE6tPfKzg329uRhQvUQfqda
aHFGCOdhq5PPdEAdJys+AsLfAFIgulL7xU+BcLpfbYvLCRjslg2uTYsJAhKA1YBTNr2VtA0v6Caw
a+WuYMJxZqc3QdNRsJpX3AD776IBQoPp9L10ZgBnJX9y0rGTI/ygHHTUsoSMmymS7Zm84pI4lXdB
5hFWDJ6Cq/xpk4dPTfHRCKBf4bOSnSSj8dXAKUI0+8PwKf6Ou/KZDPar2FgfzPJc80Fc91+05G+M
sbsv3MjAhmUnxhkRME2vXbyLISCyDBCis7YDjIE1vqN1OnE+aHaekG2pbxMmLI2oRGz0ILA7xpH+
n71MwobJ8uk7z6busa13dzSyo1rBNtFkUd2aKFKg4+DSA+SxRa75EHMCe8u+b12PBJ4Htp0whviE
bMA6PwyspNETVW0fcZi8TvRIzkX94FJ/YjZMTzYYobcSZEyQ6/YxTavDN7eblgUr6I70wiU3FD44
1PYJMasLJerJVqoD+QA0fFgItj33tkeNPLDHf5Ygvc/ouZVuRLC9ejBQBuffyFsv/lz8sQfKmOvq
XRZn+BqK7QK3r4b55n3ITNbLQPOJCTdlebBy5m8wusjF6wete58RAhlpe5AbWZpf9Wj+ZH7TjTen
NDBB1exG/2hzWJPk3Visi0t2FGBNIJ28DGQxo4DA4daJu8vA1LYR0rTTpe+zV77kML+9EqINxAcM
LJ+7ZqQfOfXL0tC/WY+PHi82e18h1rEZKWERwGrrNBVuCFGQWKi5rJcui276HYHE1FwEI/ZkWvpK
1vPuW+ldWlgvQ+pRb3iyh++6tg5pE94y6uCYQM/esvy5Snlwuz6b1i+FEXS0K26li7v5WBi9iJTT
noCassLvlOYS23uc1ucBLil71rMs/jwdtTV1NlMAHg/j2P2UAaUt/xD3/8h86sc5WmI9WlkzDkqO
PB9fUyP+aa/df/HwRWmAyHmfg6yZ6jslwAPRppxkMULUm5370WwIiZb3oUh/b8g6bn3wbifZe1qW
d1rpnLkRHXBrS6cyXSEQeaYjHyIjtNLk1AWCaFwDp2M3NPxu4cLDQD0tWQZXhnGVVEO23faKbaGk
nUMfGbyvhLF8Zvok37YY5ZmOqNvWbT+azv5lBzRXoJZjtOsREYpD2cMgi+PDOiM6EphHZwdx53FY
intntO+ipblzqDDHUMCisXyduv5l4wJn63SLRNf9ijPvyK7itH4Pff5d+uiglbdL5ly87WM2f4Pu
7fkSOgOM9fJYNOsdpY6ebbFi2Aj1ubKizzCY6HcKl30Y0bZolaE68u89hl9GxXZH/fayGhMpDgiz
T2y4rMnFDKKHoC6rG6WkZhdenHCcKEh+pRESZqjEMg8ZYD7HHMZfeQs9vu5O21BSsEJAJcqPuvZV
aj/atB5q9xsfuaL1udhifCARN23CO8iHeRXdEmmdc0JOG4fg4Ym02Y65AnR89xRILbGD3PsC+KPg
JzZZdIKYRAz2tWy6YX+zNXsyU2aKQPG0ndeBOeZzUx9K2Hwx8YImR7rJK+uCD8HRRqcF4QpVgZix
NlFggMtzJ3fY84yrGuspCHD20gDBoKn/YWL+Ug4tZ9HhzSPGFkYjnxj6w4Ralc2FmhkkEi4nPWoS
zUf6A3VOkJUhiaSxy3WCYzHQ30ur/RCSTLWAZphPtsnmT+z0td265z7bnWRmQ168IObbkuSRscFg
v/TOAOjx8W7K8Fv7Jqdb+eubaQZw5txbfeSw5GOjvsbGK0oKAacSojEkK6Dpxzc8PT/R9vElD/I7
tKJNkTX40AaKB6Pz7zSqV6/4MbGH3ob2/7hDWY2agkVjsJMeEbfdlxmtx9adNmYuOj7KY8/NIh5C
48XHZZ+nLDoIfpQbHzHmbcgIMu/fplv3OJdLuw43QeuAc36soX8t09AEhbFrtnS/rss+IAPLBmYY
EmxDzCREb6hwFPPfAtpd/N8wkSyWXwPWrSH01xWHyrKYv5WP9VOK9ON6LDEZnc2oXD6b1zjPcLsS
h1pEEsPubQ4W5YoI4QddkwQgcBkL5uUmT+gGw9mBqCdOEceDA6j4LZkdMoA/zgJZghfche3tyArV
m73XSXHch4RankKcHnpfBaoduTkqJen+Gn21EHtqIAhaf7YvL/hdg2wCVdLq7hxwbHz0YFOns5oP
fkU1GTt7vgMvAtYz15epQniQ+x7kzp3jMo04/B6BGy33dQz+9nV9jaUcnOcU/MXDVby6a0dHBzD0
KpZUr69mnh1KdMcsorGZyHXt/oBB3doZQztN53a2qe80+T2zJRgbGzPTVIBigITH8KjltoHWebt+
JDGawtO0XjjHthOc7IKauzucdlwUJCJPCvAVwprhdO4xppk/Yf1T3a+bgXpbmJDDcULhO+Bytmb6
t0AlQge0aqFWt3c64eOyQk+IYFUZ+yUTyPhdTLvnTfdy5wH1oYwIIjQTVRrDDrL+cOIvE3w8ixnm
6amL1oyiLRIyzfq+22W/FXB2AR27dXVJHTCHHeWY2L7kBEHUwQ8dmk8GTFoD98GxjGnWQJhij6mu
kPiLqwkxButelonxdex2ReJNonlsNsb2cugVPW+bCylv+Bxm41iTSmtXK/+OmudQrIzV+2gWVKFK
g36feT+kIPYdrdy7U9vFrwE9mnGanRHjl/4Xdqosp5+ON5zc4LdylVLeE5F+wrlD01E2pmqjnKHx
ym4/4ACDqoNs4D3WJH0+DbUJqjQzEx5pGrhaD5tq/2zRlOU3d7R5vhdkJHrqgZgg8AnF2+2uJZRw
mUuaxuEdmeURfb+vnf1sed1Dv6MM39rHpGru9WfaMQ8pDCP5Ay/+mcG7dBGTILMunrNpwk+MvJCM
bEHI1EEV1F8I4qni8NasmFiGKXUfgrnfW8l8dImo5S9Ie5+oto4Y1YqWh5UW4avFDpZnvJ1uZQTT
LyQszlrv346SrRyBm68PY3Srg4UZqLxvei33zFymcEb66K6vaYCGAZGDHZbP2vPRqfcNoXuFsKDp
vKZIhymdrNURSrPfSxIyKWRHXVMnEsGdm37O/6JXdMoxo1VTnvt6OSUWUhOYT1q3Uq5KSc+qTKSB
jrXOmN6nW844p9zzj2N5wcb3LMTWMLKZboja+7AJZ9MmJ6CBRjN8C5Tg/i7E8jLVqBjWZnb2IPXI
inDyYjaVqrYZf+LCblz2YfL+JAAwPNr1/YhRGuIuWU4G70FHXPaj+ZuwKUbghlLCDcfJcmn9Qnio
IkV70KIUyfXdWQcaH48KMasIBvXovIQobsld6O258PX4VwF2SXs0ZYHr8UFQ+6APvFCA8xhwHAJy
OeOTQoa4/qRVlcD2qSGBl+/bxbQvaPWx6NpVwnolpkNenzAu+CS+wYGywKSIKCEKTviU/+f+ZIl3
NFIXSAHwwRHb3qd0ynjWfIvUr6ygNf/bcYJz8y0qwmeFdLyectiJuLKGqYSn4qFqaMkrHFq5AvlZ
PbZuC34VH64jVTOjCldT0ZKR58ap4UpZ5teEWcR2y7HqeHIx7I2mI6wOSjVQkua9AcVFFzNAs1BW
c+X7Swn9j9sR9SibNCipQHwD/Q0Jssr8j1wM9kZJfg9nQDcrqalZmW9oy39sVO7l0zjTcrYKihQJ
g8QcneSX3klng93diCZ8Qk0eDxGTPZbHJy9SjEwMw7FTjMKJ4uOZHnPlgxc+q+AAi/REbxKzxzMZ
lc91Yc0CZ731DOeRxvavCd3dZBrPPdM0F+QmTP8n2aN/wxEiL0mh/2/mccm3p2ra/YhmWqah10Dm
u9kBVCLWCKPrT9wWUEu2Y03hvreIxnOaVDlPOJdZ3jM09h3L1VuwWuPhG8wx3Iet8eG7433IujFh
+JjivF3kA+kao2eeRoatYt9DVDorhmcm1zyCnJoq/Hz0Wf+QsBudARvqtHFcJqi+9h/b503Id0xK
nytRe+BNtxCVsJfTs2i7Zpifqsk46rIUHPnMKr40slTB2iJOVv6KTOrLaNRQT8vdvaJCO/7cpvQx
7mNc/nLndv4ls2n+ZmN1AxXO+BEOAUpAyJzVHTEH+TTUNu9s4cqd6pmImjIt4c3wXjfevS4IV7Rq
x2v2oOTGZFSr27ZHjJE95ifNffcJkTgWdprc6UldItqZWmgUOfsJCBzAiPZJqqXuN/REJUAyCWn5
XVmw9C3/tLDrtSih5XqLTUBBUre6T7OTb9eHYHPfOUS6sxwp2lBOKE08KtFwhpPhvnYdRBqqXkZC
L04ab7SKIbvmGu39VDdMVqJaAyen414jB0rFgli4qqznBH7o7Hd3dWs/oB8EW6GHe1CtXMHuTo62
dFO0+rLTukOCGXQ47YG2envZG76qOHSQ4V8C13vrcQRx5D+D6Yia1uzHaXio8+Kl7dNnxXSehq4b
NiJI3lODfO0cNr8Wq3vr1h3QavpM1vMr4T4EvXnvtbsPD4qbEmCtgm8Pv6OoPvUZkV+75k87yFV2
8zcc/K+hoU/em9vfYM0+Uj/MqM+9zj0mjRkfKpRkug6X7ng9JMfx2c2LewiPN+Y8g0naD9XcP3B4
LxUyqKZjvGag48j4P/h5esEZbhHyoSMwtc6ASpEhiLcOrIUsj/I0B/CtyNKvfGxJ/nYPSGWhGre7
o9P5YtTxNX1X4LuSqCrS586kZLlxYgAhIdxNA9zB99enJA1eKsf9Oa7hj7qjm53qFkJxn0zpPShv
19j2sQ7/9gU+zVnRNY0y68abXKRWA1rDo8rQ8NroXAXVa2Rsf21iR6tKDwZpolwiDRFnc3Ivigcy
MLUeLG7HgXEJSWlie0YrhldayAWBr7YWxgWdb5g46jpHcp3LDl0ZPfCQrP+ZhfWDT/CrWA0ooV3x
PpjhBSUD5xpsagkQVeDIvpphemJUAIBJ6xLfrLf+ytXg0lQUMRXAjBSsgxIZmaWnJIR3oVsMOSXe
F+cCdwy+G7ugKALuM1JUhxmTD6n5ObSqE26lhA42glcsdgAjHF1Hmg3EuE1+WgoNcsj3k4oFP3br
q/9/fqo3w/eaegJXGr6eskMkdNQZEKQvRAA1eTLvKX+kGIrnEOwnr4wAwgnaGw9IWU/ZkZkwrR6u
opLXxrwQDvAqsHoALUhu4RrqRXgIf0cRz6AIOb7OdNEAYBLMNSB3+VsPRMFbVNn3DoXEXVUBCPcH
XlSGX8EVr1h7NJJw03NSEAw0IfC14UQPh03b+fFhrOWM6NmlLFmBq8tl8hnCtnoA0BJIcQ2nMY50
TDxaG7rkcBkj1lP8vImydUIPITUVd4A5uvvkI6rYALPxH6hQezLyGZsdIdLRxBHiaf1+aKO/UR2g
XgIp5IQAfs7v1elHPZw7jGE2P2i3BMHi4sPtp2IY/EvUd1+sO6+vD6StJiNpsm8Y3lplCIGFTgZu
sl7mvQgOLHga3Q9bjntffshtaCv0y/y1No8jYsTUNxFgkBYVCWpjwnP4LsInk/SkadcDOfxBC88v
pGTNM8XnUe0ihKSm+YMVwm4LkxjqV05Ox7srruH18dX6L6z6CWxQKX85/uZV+CZjjh1/vAiW4iSw
S0pWlIHOuGR5W4dnw2/Snw+zG/IiywplB11FBdkJ/gx5lBsXnMkkDFcAYsHi4Udt+nEthZR8Uo5D
J1A9v81tQFvIxGbeXSApekQafHdCPBem8UoJA1DKseN/LO8xJd0igT6b0XhPY9Ev4qaCuGleXSIA
FoQkyTHuiRpE1pDDFNhQ656QxTmoYKMqcnAghQyV+6TFHAPGA/F7CuqQ3jBd6zi75Y+dz9xQLgvP
4ZHpZl17ksFhzWjjgZqIeEX9oVJyGpGfOsBzDcc9PS5W8Ayz8lXWRXFjxmlPMQtMannP0CFhORVA
y0vSccDZd+NzFdXnbkGJHaEvU5AJn9ypqpvdjkJk9XoNMtF9nO89bzv3ebRXGlEUy2NsOKBRTfjF
stKmdinGD/oND6pqj174s5jCcxmY9FYJzuYoUeczSzRGIK/irHv7hYfLg0IdiZwT8iD+W3rTI50T
XeKrLYg/5Tl5aAE0dAvxm+KTWJVzcXA0SIzAhvfobuzpHQyAPW89UvxlDt6jFuSDAnxaFF99Rn7r
4tE53CoEeUvwrPyHVVBQ0CTVwxWFg6ZTbc0rAfnRZ2A4u5/alJmYHcfSeABh7tw+pA5qbBSSwG/m
9JT6cA5cb18kwV5PwHlgTBEN70SENNNkkH7MUeX5Dyi5Vhe/eXSFGiO6wMGz5zw1+RsvVDkOYFlx
O0d/R4p2KG4ePQxc7FlPNcXfZNo9LDBtka2jKMzw+jTStZg8qkf+8KuegYgxZmXaXJD6+an39ain
i+G5ezTy+ABrmj5o+jcpHbKhgszCHlCJagN3gluq5MFzrPfFR+Cm7xpUPlYmJOQbeut/23Y+g7Td
NA6R2vZloSVReM6BPd+ZmBMuV0vG0JlYV/9tQI2V9up3zG63IhPRhcwqRlAXYsVkhKe0+cOTj+bZ
qj+EPfrjdrXlBO3svW0hu7JLsWroFBPJs8Pm9jVQ0EIUSKkisjV7QSxEMtiKlPaghGBIHTbK+3vS
beGlnBvat+8EscuW95A79Ipsp3pduNy7qEWTdgCAJ+6/77O3nKwGnQS5BbgTp8k86w96VVbA7PlD
GYtpBuRwXsl2QKQc3SSd6tlSXlfQBzbs/GsIEkTOUxrJXD6m/kfcrxclSwvhqhfu/pui+F6Be2hP
dy2G1rf+0viUpeHFKO0/qAcdiDsA5Xf0lKWHkf4OXl6kwQ4Y0VloeEZ3T2ViBS4ryGOaRGfxRBgQ
fWky72LTjTmBEaIUj9yXd+v40ILy9kYJjwo2KsTIMAnibBeawdBUWrIQ5P3VHkFord905hwAInWN
w9C+pnMxEv063rN0k62nDOHrzfyxOa8Tkt4yEF7m/ldCNV6GjgojctI0DsfgjKH77mQpwjUM6shT
YviPmKsB8xgBKMiJlA3MHxCcoY4/Q4w96Cph/5EoI7NROgpuIktl70iBdZ6wnGOk1hN/dA7y87P5
YVIYSVhipamqQPH7I0ZBYEiQ0uv6mJX9IY1owWXJ+OH/zA2mTp9mBe0V8sGBFUiLl1L2LzhOd/5/
4Q5PxIkbOOn8HzaG39XhreYHZX1T1xKJwvsgLuFQyL8oydQaE3kkgNJ5/YfkEcfYMAaTc95yW4k1
aPq6Ij4CGTAEPBYPR3YyM1bYIErlzXk/133Arvbxf6pg1n58Nknk+a1+ObcT6uHZm0GrQGdEMptJ
/al7lL6SUo8051B5oeioJ+eiZ5wSIC6SiBvdTfwyPxPrhneOIAR00EHjkokdNAOjCJX/EaANUoHT
SSbkGP1QFlM5vAtsbC+A3013Hxg/QR2xE6rCd/RmLAHa/Dj2uTw0NaGHSeaKMkX0Xsco9rHcCtnj
Db+iVVUurvw4mwK6xrN7/lLXoogbrYaDWi4/1H0TjM7v/98XXJRJ39xqMu08YqoAh4q1Z1HBElkx
YRm6LFNxoefRdgFn6yOZp8wDL0LO0pv2cVu//3cWDPNrBnrDHanaqZumrhT39WpNOEaymAZXiVfl
zus6e5xxJxr2GFmeeNgs3aMjy2/P+kY7/2nCGv2WT7sh6ebHfFPnXMwvD+BvotcUcIZn4QfERXPg
3bV1/6RLx3f4fpi+sJV9/RKSs1mk5Yht7+v8uq1+nh/Ay3l42j/D+o9J6q3QWGVksl5CSgK0BESS
NWEVERQgrQGD2CEE8d5SJug3zjcQBVH1tdhIlWZ9Le3/NsoiQADIhJtfS6Qt4hnKJZMvFPCrSB+p
T4sjmKfmCYbhrbhVYkzwygQuUL3AQGPYoRwT/pzAbEGMWABk6iZHHTGFl+2YH2brBw8qwKijaKtb
tJlajXHxgc/wNfEnF01xIVdVwSKvzhfCWELhbv4TIaGEeTfNx4BwdwNZcVPantJXG+pOzB7pydI5
ulXQSM13Vv7DRsaudcNYn7cMSC0Gn5IxBZfQB6VhNP7ERhW7PxNpWmKmJx5IrlNXHjIOx7wJ/MeA
GRjCXJeAKR38uQLkuPmjb5VUBpXmZVTmTOD1Iekvo3etUfFS4uSwKhn0ZAXsxkMCz0bbDOmBD0YL
xoHJczczi6HnAQVfMSXwNyGcANLo/MWfbGqPWCH0P8xbCbquo8bN5NBwghcGJkCg2ssKl+a/5UTx
lCAO07f1r4yg5uihj8ap4IHpptk3Y7wfAf95YdaVU8Vjquo7WgVd6985gfTG7A3vu8jdg7k8r5gB
7hQ4F28mY64bKUsO4jZ1dE9nnbwHV3Gm0Ki1o/c6z2jyoGZScMrCL8rlMUWokYqoTyyjKihXFEli
OEP838OAQXTz7pzGyB/QCnUNo9srJua4E2S2dZ8TEAtaV2hXUm6PodnAyNJHzZb8P/5P8CF+oixQ
TRw/AW5l9weXCn6ZM68Kb0xyjtm1TAemNtlB9WlawunGa97GmXeQ37CQfSF4c8GhABl0dHWaBMGw
BdsI0NN5Rwad3BX0Y7mgwyXl3YTWVmy+SCT5YB22hToold/O+y3/1z6x9ZiRqPwd+rbQS4wNesXA
Ud7dtT4p1BxISEdfgceI8xQQLzNuDEgK4UVYFotgiD++uiuoItdzwf1oAbMrP32LJ+QxyF84M3xR
Wkpt9LiwJxh+Z6x+KUgAP9LHIz9TER2iQeltqKwRIm1IkYJKcM8UhxDt33iQzqLaOOlTsm5r8rlr
ZjQWERehEia35zLbFNGb85J86lJxkMSrLLgRFVgTVygBJ9ctoJontls+UCUE5KuZupE1ZPH9QZGO
AbDBKqng2ZJtyKXjSBl5wiywK15kZOUTuXGTciU2n/aQ7uVazaLlTNizErF6Hu8FLXGpVIfnduyg
fdJAi9bYTUzzGHJu+UZRZ6MZF/yYL9gALRTLQJVLkZUyZW4hwPxWXXOHDp+hN1KObnirQGH9k73k
7ONq9Xkw27qfhI5yJf9/fPu/mrfuzrwQ1ZZCXghoO0JXpdV+8dcH2dfddzbI6im1NsxTRQkzQ0TK
r/8FPed9dDepcAfRBXut8rPSMf3VYoDzwjIQBsbvYQWpbhMQBKQ8xALAmivxH1FZwQiFcXyXn9E7
cI5U1df9RdQFkLHFoEtTeDggeHqXtE9KlOQ9/y86uoaeRHYtJWqiBE7NlY/CmeB6eaoQYLqx+tfC
dt6+8cSKlTCtMkwFhqXq42uRn8XGfi1kzgLg08I58QoqN7BZRdqeMCIeKLBOoehVnuXd+ePPjokM
FO908tkbe7XkK5Wa4N0VFRGy6K13vnuHw2BiBhRnEZ+2poEqVgJIwk2J0TGYvPC8c3Znb8luU2T4
oqiCCNMjqte5t376KAoH74DXpTuAPrvxN9dU5Dq+MPf7luFMkUEH0nja5uoFIsizldcvlm+Sv+0e
faijuR9SdjGLt7hD9pLzvhXNTWXCm4JU3RjbR1JPfxOkJrPJoubl9r+clUQ+3GKmVOxeCqd77pYM
Ln50itC/voZIPSS4DBCrGZu3csQ3RBgIyOyPULLfVZTX8ielfZ8GEU2p6W3ex3+BxtFBhajfd+0t
CFJ5GOb02Uv8S9W1z+vU3TEA4bFtvMeu725FkSr6iMx6iT8pYX7GSf+mAvlQLffzSGcs7z/79qdq
EUOBKlXU//CL8LcyEOZw3TP16j4I14dYigAop3QdVoAx93CUR5uWzXE410P5lHXWA4f9HSFg5lBN
MXfbxo6Fu98Z4l832Wi8TlGiWt/J74a7ZYDPliKRmOPKXCMhdk6AH4IxpgZm5RflhcMU/sb7k72X
R4EuDrX+CuxMtYKg2Kj2FeYR8hITcFCjYg4LY6DvxYGI2vYjJ2xInBTSNElwumtPoRmTNXJJQi+g
K6etX5kAcGdb4T1+USxa29sRm4AsBR0kqtht3H3IKbWc7b6C9ROOX0xCekem/bib6WdjneWGk5Q2
w8l5oJ/m5UqWbalgbI71n2xfYgcwd9BEgMPWD+7ZyOuzi3h6V4TMF2zO85zdL/744EH8uGmRyQUC
uRRb/zGa7k3bf4tBOZE8XssqkB96WACjdKSEmpmZ82JTtJu8L8W49K6L2XwieaXP+R+kY/+sDrNO
YpsJitUrBe5PFDifmxjd0gL/1ffWczp78DiLy45KYpksTGMIzEsCB1iRzYDBTOC2eOAO2bapFEcj
DPoF+HHBvaqtmhJc9L1vGhOzU7LVdKLW5yvrdybmcVxEphh/g/nxWAWTRs4t6MhAAOyybfjd7wyS
IKP/UQ1lcgCh/FRB1MnRgieObGjJ7NvlaqNdeI+hu/1xiZuUWebbcnt120RxfuYfQTKUY6iWSXDy
NpCAimA/Of+2QNjF1gzMIVo09+0rjJwj3afnZSsgBUyfU4oaNlissez2whpxhmYYHMvlLYfPsFo/
/P6lw4hySmQbxUFJvfqEH5ENxsgpKBqL4UE10IC+BkEqIt4nDk6zIVakxEkSJlxWaD2PllLSsik0
4FktknRm99zoawHQrLoXVnwgasbWik0l/JCUzM6mN8VmGLEi/yPHqLTN9T6jtDn1MIlkK806fqnT
/CfhQ1DmSqyHft47FGAyHiaufg86hPb8TkSFA+e1eH7xYqg+E/8p5ebx+Gtci5+3D4JXMOwKDlbq
CtzFdUz/43UUdSZdf5aphjOV9MkPTHgX13dYVhwJhBGEFuSkhRzXQFOGNfxR6BcyrIcWSMR36CLy
HZWMyPGxR1TjnjpEU3wwsTV81WelaoFPAVBRAoGLJccgeeC7PCs7vla/O+NBQ5/AEVgtqWl4E1XN
3XrbUXcLJLLPmsrfiQyDyuB4Vq7Cp0+5cAtRgfxhpPiaBSU6um5S81akhJnlJ3zQrqIF0kJrIYou
xhg+CUlyQ3QHmFJKtYJ3aOcf9PnvkLwRxM7NY/tkpcQ6uk7gqX+Z+Xx2KNSXOTTr8XWSCqf5mEFX
rag3sws5vl+gGL6SV7UIjPB0hGjIMyoiISwszlO4/KXL8Mbgp0Nav3EegVBXnd6xYrJh8eAGiLlQ
/HKpn9r0ZlWAaqpX707sqI+sq/JqPSCI/YxCk7p7eBzll5TXUS7osI5iYhWINtFW9LKU5WU0/pht
cBMjjyyIvgVqoH3yc6DkzckQiqQwMEoSWCW0MUdPChAdKX0VFF2A7/2PvPopIEmFadVWTKAGbAns
kjj4QdJUsJt8ak5i6X3rQEHs4/w1zRvsI8OD306cRyqiE6PVAUe8Ri89KkfoapsRiMpvhbSgMh0k
PKIjp0nuu+Uf1VRIBu5ET5U35a9Vv+KpeEl5lYDzvdLBSrTRBfmZ5eddBT4JQtVV3GCGuGDQbC1B
mapkPCbYwegTL2HgddctPg+nj1ylST/+d6UCIh25bljOXYq6G7D0CJw/E9qSGVP3gtMLLxqce7Rf
Un9EvvU/XoK5SlllMBrnD6SFo5c3RxVwpJLEDwfa4Db0ag2obVBeqmcLoCxEqZJERLkEOFNPFNfQ
P6z0HlxbVo3EjacqrKs5UQaLJpW8BUdHRIIiio6K6kkijLo+xv4HqH6A1yMdZ48izBmtYmCfqqKw
T9zFfmgewWRUxxcWjjr7vWXRL5TCzKLWzbcG85vEW6kuhFk9Cym6jj5wq72iWAjkz2+jorHP3O1W
EAOjEm58ZMGAamWDBhLYjDOouoJDUYDdYs+0/6Lm6PFl6DnUPBHtgVzwi238aEEtuABQPRRF6UJz
1rWRV+IV6kPt9ZaqaMgLVuCXfgc5s3nTLcVmtc78RtjPA7MasF/J64R3oHgifE0kG98JLozLTlCX
ET9ah8iI6O4w9t66XanR6WuNcFm1PCQTcp0wEHqcegfpkIjZWsy7GWNnBDn1CugNK9plWfl/n07V
jNmF6O998dgzxODG/XfrzVt2kI+ZcZH5wmOyMz1nqitm0FKu7XAwPNQ1dvOjykomtIyxnPaK1Nyk
/McomkNvm2fhPAN93UzRCa70pQj6CM0a8Q8XTcmO6RSo9kIKW97KEGmU0od3Q6fR7OfnkZrt1nXv
emmt7ByOT0MLLDgmw31rGr86P3iOLXo3BiShRrSVVOoIgV/ngprT6BvfnQtPtAdHUY2sR2RrWb+N
vGUAaFelt+Xm/l2dfD3Mdf2YwtMbuvktDgwyBQdNSb+l3GvFaL93PfNg0orXy2NmqPbUkC0kYjvm
WlXPYbP+rEqK444vj0K47VQBok7TWSBOXU8oD/XcHft17GN0xlBUY2IqxPFHyx8/Bfk2UQjMEbfR
KYYtbVoArNFs/9pyB/gRbih6ousvpFNeR3/7dnb1j3rz0AY1dneywBNjFIT4wOe5tSM6CSszi4En
E6ThkKcPvfrBahCCb6PnySu+Tcd6yBEGKdbtMNv9X9Q/UE/ZcghYGCbuvnOaUgZ6j0inMJj6V+Pk
BJ6ZSw+GVd6UTDiHNaYMUniJ4aNsP7za03pCVIj5osp0G/gSif9mtX9c91xijVDTrOu/WO2JCjVf
hGlfGUTCAI3xOajuMXDyhuAWtzHFnI64QrwjWqpkCbFZKnaIyCejKAMSwc7FPBuqNQr47efmXO0K
isdUl9dXhEEYGuDjhv9EcApIx1cOjl4Aq6XHUA4tOJFKN8db11oxkpDahubhbRf+Pw6ysCnGSaO1
qfKjgGcGaZLEYIXgY2o9ZIt5EB5yJsOrU+tyjZDyfxTViQ7MzWa9+OBX2+vfatd4DOyjSDYrqnmC
z5vKu0JweY1KlN0xK74+6wZxK5ek/SXL1ZxDmbQYumsGM3l6y2gLwfXNoBGOhTLUdgevTbEEcyOI
fH4tO24gGApsua78hE/yzrO08N8xazzMyt+pxqHUegdlLGXMR6gyDOGFlmTbjReiCjoxqWShlvct
fz7+pNgfoZumbfSai/xuv+QX4XR6sbCn3WU54GCQUAOQ45OqUsEKYd5WWJpOCk+HuW/wC/mm3TuQ
D3/yKQVTiO2eWAlNk/CWpvQeEvejHcGdsYWqRO3C4OXG/HAsmk+xTHQqApl1L8x2eCKBJ6hQWwAP
uuC3i3E4yQzztkwZOg4BUSTwrtfQrdxSlLTQYZl8BpDiECxa2Va/uiM45fTM8LD0ri5Y1Wo2dN70
t6i+XToi7ajPPwcM94LAGQMyj1b3XbhwXYd4+C8eeVsdBTyFwmLFPh6oBEpEaBNNmSW5BsbKOHu9
EgY2S2LGdNMKjHwPNbB79Z/zCOwOyFXaZM2R5c9CdGxKWHVkSzFcbodhdIQBkfqiMrhHLtBDQP6y
i9EVj/wUFWGvYE5FeFeSpcPjQSch350HGNo0UWGjqdeoqlMFw50oHGQqhx5wldQmZT5lY9nfA+mH
2jL1QdQpOsXDnR94Z/EKspb6w273rhzBIUdV1XNpmoPCF0I6lV0EApLl8zwnETNkmRA52uvNjDT6
5Y7Vd70V8MwrWpjHf9zBp9ckOdoGTec1k4HA9QgsWnKGqAjO4ie03m88GV5IT6KCkk/ozfTBPWAN
S7QbUAaiaYVpmpB5+3n+clYkSvriLlFmirljWNopHVhCPmhoA+YEuxxRYHAESMXlSu9x5zxty+eM
ioyiO4c0foESx503GDbI2OQbMOCjSkjImt8okyi89agquVIUIXDYEepiNUQiLhmtUghPPey6VneN
QJEPprJvepfDv2WBFFEo50GLbXcSyEclkyOuMpRbuH8p5uh9ONSq4zP2ax+R1ISEZh7UjxHGDAi3
S0jKF/4lG4M9rIHws2k8ewndCZRrSFmEC0r2Q0SoLsc3EvIkfvWelw308ja78/FUc7jdhxPUO7h7
ZeW9GH7/k6961dAdYDkBE/nBwc3/sSKH1oE/5Mc3mf/dcz7CEEuRJdklQsCescakZRkdNWBqL6rq
I3S5kAsOZBkrI3O7kvpxes9myVZAkCRdfTHRecrhQmJkriGYmKvc7jV75SH3+f9H2ZksN84sWfpV
yu66YY0pMJR19UIkRVIkRVGztIFJSiXmecbT9+fs2ty6ZtXWi6prf2ZKJIBAhPvxMyDh1iIPBj0S
H6ix0DHYTq8g+nzm5pblmz1N7zJpTMGKWbZ9dh3tDAhqXdzHQYJPSaBtWoXGECCOqxpBcEaiSBUw
qbewTzBIEEWTvNmyL2BzgzwyERw2wROGBiQsnszpj8wxgXNcm6nsBLGYus8k0Ie3PlPSYoHqKWz7
UnJJkJtR8xxmtzyNzN+dAb852rP/fPkg4ot7bWzghq7GuxGtmoEvU/dHBuxZd+bvTMq3oiURso6h
ULmtHIM8UJZQ1TwoD29CuQ/CSYsZkg7DgNkjpH58V6s7BwhEi+qY2w8i9p+cPVGGKM/DitLZFSzm
hF6U3TmPKhmYVbyRAqPyKWjacaF6Eb+5Ald99vsYMX5NqJDwjgRcDZdvTnoQIDlS3T7cduQ3QkIw
aZtSnysHSoAhIPeitcTw9Zb49i+hNMuMKuXNwUs2jn+TDves8EpykdFUUmZbaRaKPDoLcYpak8kD
cwSA5QbIk721JmyPRPJPd7kdo+yVgr+Q2ALY6qhFHg2mGSImkk0qs8OTlu1j5hVCSSQrZFNDL+kV
/dm0FhSHhcDVNiRpRbj5SJsp4JmchnINHF8UF9zTokRowovK7sYMSBHFFwYH/rwXjbTzKmvouuvl
BfAeZt+vBjdaTuAAlU7ivjQdXkOYpsOAkfnwwOvgMsQlLprnq9/yM9KsVTSCYEAWv0WrrC2PWaXp
0Wk4hifIUigH8ByVk1QOOsr4pN9PhfFK1tlKB1iMBI5Aj+k+ynkwMCuWk8fQ4T1KxGJ5hlDEoPtL
jiewFyvbi3GO8JYVpPW8/4FLM3ICtgaW3T1FvFJ3KM+PEKMeppYIjhQBBwGoie0cAvM7nT/F4lCI
3nJImJimtW6hb0bDYre7NKF6aZ2SRgOQnzVmNnB+ZQcTeGXugF86McVG4qDgGM3VLGAovoYuG6H8
CC8zT5ZVCan5XgqNqbDOzMa6CetB56UAXSnmiJYAhIBNn1vSTfNGXhJhx4l1RK0ioDbxXOGFp7QL
ivaOx3+LP8djQpnHJ8gGIHROno/cVw0rTY/YChfdsVvWBx638Azli44oDPOlO3soWm1OKXayvdlq
r80wfMexd5Df4tB41NCKZRk5s7XLKT9kWchFdqO51zpSqvArlROsaCfs13A4Zc+WW1gUzqXtlvuF
JkacVELdPMK6uZff003tWv5cNgbZ/wXokoMPUCwah3MwqUeObPAE7Wre6FFKtoytoDyJ0kOqX+YU
0zVJXu7DUnT3FTBkjWNAPB5x0wbLoRgxcQnlpBF/5x41oJz6IVntYuSI73LJacWKjxsqEINuYoBI
ZiTBVx/rh4XAL8qVLNfugJHRRhlXruDkM0CD6+iy9EMjf6kXhLCVKCZTimfZ3+W5hrii2LxRGmZu
cRodpMVMkvGv05brgZG/GFYvrFrnTZYEPQbNkShZBQij7LpzueumFp5jhiMKT6CoJ5oduUZIgrzU
GA0OzH2lnhWZIhHw6aDwsmlD9zoTFLUVK3MlR7KQAExtOJvII3p7kmpXikcaIwY/HkKIFg6fhUl7
TwJWi0mDfVMZP7lZAyoBbCLS3i90jEzz+pUDawG8oyPtmBrkm9q2k1ZYUwehijJP6yEheNp8X3O1
Isr3BsaIalv7GSmksM6ZH9i8bgPajtrw9sJXAoORGS0keRAhCFhlRuQJy27S9SM+iR+DtpwN9g6h
LQxDEu59K/ylOBDQTyChWrN3aRURZtiF7Y7R7o/Iu4T2yHPVoGqjE4b7477YJX1TnKXaSuU2GgC4
Jcwf1zJ3Ay2SUZnyP0KNXYIdQihWAj/CHX2ziugjyouHfpZERvQxvIVFbq1xkQZv4IjkoklAuMkH
+yKQAdWOPQbfM+cvaUvjoed17HsG1N5PVLFfoaTmdJf3WkoFNdcnb1iubAZZnDI5zOm12LnwiryV
k0vWOoSCFPV0ZgZPqGL2gixqhonzIhlduEmZZQ6ahXSx1zDCLq+DkhTIQhSfA/uknHxSG0/Ez1i4
xJo0KhGWBZMd3MdNixIK9Hg8yjblxc1tmc37zu0gp5Wnltxrr9T/5KOB8pcZhXB25XdWOD+kCVRq
mCPUDzJXthmfyD8R2N6h371+e3XUIzK+IMPQS9ts4jQIV40SOAhXu9fdUThAeLq9Oi7QH786K3Fj
gxgnXS/kOBxNqLgoHVm8csevWxFNdqX7bxNHYMUJ7pnDMaSLlHGvdLKOzt7LSYCRpQBeNWIbjih0
O1G/bzzj4HKKyDK1lHqQrY8MlftMlSJA1rC7M/F3lo8SQ09OLw+HcCeGYZsxc5MZdAXLgKNTNmlB
61wgPsAV8ncRDtFMpAGRdTD8k46ZF7+B5pMF5yb6ZsgKBPUm8yNkYW1/JylDduCvAdTlgO5T/yQY
tFx9xLs+FTUkv5c+wDmyjHZjNj+bWQugkh2N0TpdxQ6I4ZtAv+DCBXBTGZu8iu6VaTy0fvPklN6l
K437pJ/ZcLTEwi8gfDU9E4kb25WJ70a6tPvMzSn82TqnpNqCLiVY7mnjVmvil4LoqVvSPfC2D9TF
CvJTVZrfSYbOhd4aCLoJKYjszD+kqsg/E4rc3LQ2fZBDGZ2nrR7V77ODWf1N7BVQxCPvlXdau+Hb
/YzO9B3OVHrYLkD61LFv7YvK2s9p1W+w2VrnJumaIRemRemz3dkfbmo+K3S7hDX2rGrb3TmRn+C/
vfjrCTeRrRXYHhi0RiSujge6kV8DkoqUcoAAQmzgm5qa2NUak1ErD7FoMEuqGfim3HZ89dp5ZWma
jrSDxVOVlMCkogIY5xT3cGZPDGoT2G7O0fYGGpFwpLCa8GzDQvhcm5zd/WSCAQMexGn52OHOi/ec
vkuM/qBVZvRd2ISMO13PBAeAlAajfVoKSEFVE5Cg2lZvjZ9hF5QlwR4ckJtu9eNJ64qPjHLWKOJi
bSzDfWXlp2bs3vsy2yfT/EMn/2cOErIf4Q9sF3A/H/2xlztgWVl9mXDfulGaU7MaUxgaeIslozLu
vdScvnSszIhyUBeDItHR82fGcuJBQG3Kkror3TnfWG4OmUNvNmMxfTsUbKk1GCsnynDjrYKvaaH6
7XRaAXssse5SATm6uLGxB3z0FsnJoiHVKLtQU0YZ5Yd6KVXHSzpqe8yHJQOdmUft9i8MQCJqNeNX
D2B4hZhIINl7If743OV6clROfiF1OTsrGzFSG/F4WisyccJV9MVuf9KlWFU4xKlIt8Qt7HUZu2Pt
w95uw3XeKNxAcetnv2s5yqqfVp+QQsA8jzOLlixvdloHC5tXzPMcKDFp/mbxVJmqZb91XX0uxXI0
jeAbvjtKyBYPrX68YFz7geHvZuhKWAXLY5KHAI0YArZ5vtVm602RhlvYzicxQc9WxXqvRis4qrq6
70BHaic9lkhn1GA3MPVUtsk9C1dyN17lRv8RZjSIhuD24jFrl/X3UE9MBvzpyShSWMHkeo3e9Ia9
s016gv2qSjJUsY4hiChCfaYfsJnGwKddIBb0cPOz7BKlpbMPrMF+SQd/v5TBMWXA0XOwlyOhDlYW
m3tfEKXQHaxN2XY5rO4OnkOz1lu/3NcNnjO9Oe4b4isxZ8Kq0W8/PThjWkIllJchHbLgtU6f7ycD
HV1okzc6SlO3dNa61tFba05M+oiWvMrpFMcy80+/RuWfUt15bHz3QbGYYMA+GyTqNBC2tQCykzGk
u6SbvlNDmJpMH0mIXSXEbBeBSxJG8+Dw0MMJxo5rAXFSUkZw07GzgmZj608hbQMedsGZ2uBxgjeg
BSgW5Z/NLaiVjXwz8WkNFBnoRqF5NxNmV5vJI99vnCBpGDmnQpaGELIM6igrGGBBUFlCteCtAQZi
gAvteXFquM9kaCAMGIhtxEz3WJBkf1i6EjxcfhTmALM12zZXBfz2luxDQV3cDl4LeUl5H70ZxNo1
NbNckKEtGV8rxbfLSw++iOV82EPmf7ijje/dEmH1MquXuAy3iWXhM7BE83q2wvSTEMIDJz94V6Iv
BMjNwPJOwXp2UgIlqwA1HoOBElvHmf0bazTjoVHwHqP6IZjZNVPzzkuWe5XTRTQWCbax4yX33TKf
9Erh653Ai/KMyVyVvjlD5svPTruc51ivV6bdurSU0YsBS9KK+hmajQZsDHvWjyM4+QNvYx7xlQqD
PqUqihGWFhZR7bhoUADs8D4Zu8fRNdEcZMfayTb9AuSAJeuBwPaT1of0QNg3r/UAOir+OTTi67oi
5jYYnf6OkQfyg5xAMtdwyrVbJnyPCkC9nkl0Vxqui46LXXEIO0v3oYPyeDsAGVMLiC2JGGYb2V7P
qbYa96/BKQ8UTGgRUw67jVAQlPcgI0OdouyIYExnaEddkte1vaH7O3mmMAbtntkBCBS1MuVCD0pZ
MS3x2D0AQ0JiaBbmxJnTXnw/PSQMwgSJow27EbxHHyCSA5xxzqLG7LfVuJyKBArLpOOrRdrSOJHw
HlFV1ECHsp7iyrwNg+4tze3PiepSYNZOBmBJZa9pzHaaTlUcVQ9V1mM106ARnEHcWVoB7IeFzzOC
qwuJydIT+MXAv9WwcKMqzroR7spmOBtTKkEMV/NJ3YzQBibXJhGsbJeGMT4yP7WETmuvMvIIMQPU
sOrhVkl71+fqQwhjHf3yRGFMTy131g0YqTTmri80DHyzW4u3VeaTsreZiFdANGwzhvPJigmV/TIB
ArY0sLlBgC/PL8OWKdNS8iJGqkOPgUuPsX90ThnADOQ6Vp2/ClPnWUn+eZn3hBfUD8ILSCn0ZbJK
A/NaGhNk8PK1VoBIwCnSwk8hylGAWpcSTW50ygfVhO/Ubr7vg+5K1zbRh1C+Ed5Ocm9/iq35iUJT
YM6pxhlZ8aOhVd8ZWILmQLZypx3ASTDFlOLEDKK9rMVWqFScNC7jCK5Cy5v1wiSmX/yNLLcYrN5b
0GdO8SaMp51TVNssmh4ydh0V9tiuVnuM0MWlxGOWpDJ3XRj1WzrXUFo72PBLF25aG+K4xymOhE2v
j1ddQFduYprVqeKELqKtCSp3I9vnFcahdg7zaM98pO+wANCqY58lGOvSW0buLTnFf1RScnhBImsx
OWtpi0fIYC0SRgqmqxcE3ylDpmXwOQ0lQURDS40tiG45LAdRk4krtKyHbtr7g3WQKUHxZYx44Ar3
owJ4Fq5qbjsM5Vk6YwwKwiY8lizjFBja3JhTusKOmsRe/0m0Wza+YRm+erHq7vMy2adAOo0XDTLB
FszBdN01PCYg4lNEwdvnyaUlTDhLGVyylVeTfglyKBfp8mVYog4bNzJlletWvbWJDSzHsXJOMFI1
sww37vAoPx9XlLV2cc8zyCnv26E7RbwCjDm3ynlPEJEEEC+1pr/NmG/0dMEO07uyDt+xxr/N3OlQ
xP0fmdhzh/zZV2TysOHoEWwW2FaQqXdxT+4bnOwUVxdnKX+Z7DG9pNvIHOAKWt3exkHRh7zBUGKk
yBFJYcljdMk9FVhb4jsFuJY1hhdYuMYXBqKAmRxBIVKr3TdSWCNi1j5tEBvFpUDbylzvoavBRI1K
nxnEUK41bvknybpvQb9h3T75GWnZ7G9AKHurTN+py+4tM7ql2NuXpoZkCVq/pqWYVnIbI4guni49
P9+FWEGpDy6U5u/MOTo7Opc02ENq47rqXmefi0ueOdERuHM45WHW/d92ikgbShs8b6OHdiw/xQUp
iJb3/8twQEi5xLc1iycqjc9Gh6JUFw/yv6yvAlCedvnGrNVRpjP4WlxC2oJ4MoUqLpcBE4xZB93j
XTwXW9ljitJnvdkyASxrcYHhZRJ4XFgxuMg+MibfDXiUCD1CODmdpbOB8Y+kuAjqRBY2doJ7LYrP
QpQZuXLDZkOzwXUGy1grBbjgztuAQCEnJ+hYeyvrZheyZVUgHpE7MRYgDy8EhOZJGixi3bFemODB
6mhXs0p3+YIhZ2eZYEdjf9WwRPaf1IhfIm+4g4R+p+KL0cR//HHWblwPE07X/YAW77BHCVYgm1bq
qtcYBKng7BUWrMwLXAH/QZOgTtWVvrI4Ha7UkeHnup3YcA3sadvhGM3s6bv2CtS78YOp9a8+nj7Y
c9/UHDisqb7rQPouMrpiE4rHhHQi5+Ak8Qv9sWyB3H7eftklSvS3ohURGV42eOvFh4Ub1Ox03ylY
ZC38ru4sFG/mTT70CyNfDg5cLF1/kVdF0VWZfXPna/pat/RzV2f3QZzvZze48h2DlmqUNF1m5hqx
U+QYld4sV+hqbIPmR5TZf+dWO1stEWXZj7hMyLcfIvHSzLfg+DKCxoXhRD4VAXHp2upNtu/bYWhJ
ykXURIjrYjH9KLQbyeuL6mcsBL+8cUjXMmhzmvwkW0ochk9T2t03gNeyNQZsbs1ifXcBLtx6fFTT
9MFY4coi49shTMLUHWC8eJLtQVfTrZWFp5gCwZsR9hnVlfSDcBVYXCiDHL3C6ON+0+mtOsNlCl5q
b05HbERFjYBhClCk4HU1t7yIyRNPuq2na5fSAc8Fgah8B2Jpm+PDQChrgA+zcANn63eE9CmCk0gP
bjWdAE9c95yoXrt5PkNnz1Z2jN0SfdRSXuexPDC+xpLHG3jcr6nUBRMZ8IO2SaJpL052vqfWQriT
LR+rBIRdKe8qAksGN3pLIgpOsUlvnJESzzwJJFejER7J0pG7zRsWa8OXE33IZqBrydZoMf91fZfC
2qufVNxvoeEgdHJPVmc9DnaY3ZQD1sCqfxza4Y+s8b60buYouFVME30HN+AmO9dlhHuy8eEA6dK6
QKeezpOq7pYUMb5K6MaC+K3vysdK83YyUBVIqZxAwqwCrkqtEMs1ez322Zu5kxP4iDkdrMbYWlO4
XsY7OWIaNisB1ygdgUqhN2Lq4C0fvDUm9FdZ83KL3T5bBUnC5v7mYs/FDb4aAAb6Q+R+eG53r1oE
5oSXODgnWVV4YSmTHX1qEY/KaSTb49QQcVlEd72rGL66xW+aD1ges2YZ2spHT8H1xY6KYSeH95xG
Z3YOATosrdiGhIgNiDBaSSGEtdmNz5Ca3hM/fzDHUxtiWKN9QyHZpbXNYfhapPbfRaeC5y7qHZKU
DIWrXK2KMuwZLFwEcWKm6j5KDTtp3hfRrk+t7by3vIsQAZj28/glu0jWncw/HSdhNC89d4raREfp
ytWGyjqMFokj3ThRp4vzXI4KYqleIsPcul50bOJ2EyflY9g1m5DIY4jNxzTzrlYZVh7RCJXGnqmw
5XmbXke/Y21NohXaMIaamx50/2I5xmHU4fsk5srOk297Fo/RgCCg7F2flMTogXtKUDwBSdoI2qmX
3Af8bqHtCbmXNFCdl8jx0if2ihhGu5gk65UBrZqWwM4OxtSv0hDxz0jrpPQ/NhtQCGrUOkQLxAEB
qZPhXXBX/+DhLzl0BWd8YMY8KaRRTlpf5harOHY/zaC60L17VkAYlLfy2OS0y4lFHBG6o9ZL/pBR
gQVsyfdZtq1OAjWwUNwmhOFo5EM3zzIU50k5Y3iM5kR/zC13Q8QGVEQL07TRPXgJ/gqpU3UXN4Fy
1U0m/lZZz+JKlpMV9s/ZDAG+yvPvTkMXUuHXYSePQ5N+1MV4WFywwlQPEhdzyuyvPQxvxmw8Jp11
hM70hjPWS9Ezuos0Bw/zgdWpAuxipT4NgVwZ36CKYyjfPLPNg++zdlsHj7mEtrhwvKd+wLJkIVMQ
r+/g1kn7dktC5tGM6+XQOcEX9OnHNjVPtLDy0wEy1iZ70EfWfYYJvN+ED0NVvxudT7JWmPzKp86d
GNL4ASH3y4vTe49T5yFOyt782a1v08r/ahf8Azz/rYr6cxH5kFomE0aBlZIp2ZTfFrBWQgE04Ykk
vzDvylfV1LTAiXpz2uI3jxpOb73FBbeqL8M8/jh5wozLKAExNCT2KZyEsY7fc7fCBW0RVAu+n1Qq
U6Mex3R4tXREViVpAmi754/W7XYo4kgsKBwfkonDOvVDG55T9hTa7r7R+22gUQ0H6WeGb7DsIQtZ
wkXcbPVmPI0VNcA0IGdOf4fCxN7Af8StfR/VE7ObbDpUnfc0lvFXohE3NLbBNm69i9sMuyGkSc/a
cNd0jEql1EeXw1VnmItp3qdraA+G5XAgx0/FFCfg8SaHaVE+lJj5B2yco6++XPJu1vKzceW89W3y
TarPBbvzi56NHGb8hebBOBKmTxlvCTCBUElUwTBDAVlm7IyaimgTWGFx6Rw0eMJXh4e5c/d6U73h
K4h5WjUeo/ZvnHxadYJl/QdHlduIpt58MKAqZ73apTaTIYjRlMdyy3X2IzEuKQWhESVCC8hKCCST
N/lXTQ+ZJaSU4J+E7nQ7csBatb2XGEoXAwupzvtEun99HRVfV3kcLI7KBIrXZ0aIi3WKzGQtk085
znjZjZY+phnI44Q3wGyNbrvVu1Wruv2E1YBcvOZaq0Lo/4igpcqK+Q3QbqVaNrkM04dGIkcrZ1OE
KUnEnkBBZSeESkSoz/hJupfrSZQvHMqEhXMkjugvPcShuvXL8MYiOUtqWoajJYhlC5shXsI7GbIs
mru2OMr0kLErLN+Eb2Tz37H/oOjJrq3dYaZDaFsMw9ALDJTawiNVIDJ+wzCF11D2JxHtmjDIpCOO
Kn+DgpXRTHocsfgyKbMyVJgjrSVVI8xRZmzLgQi3x2wIn6S38lW0lgMvqamRm+mY1sibesrTjnZ6
dlF2sOeWhfcx+DzIZBwe8Gd/VOA3Tk3ai+HCYayHpzLFBkhul9wbH58QSPDyKlCNBb37ENs15utQ
32pAq9waX2TeRUs6e9l9yAiMBPTfK53Pm49qiH6kGKO4lU6jpagd9eJWHE1guX5xjJ3tzvjMkTdh
oIKxeUETn2oNKDOOmomxURGJKFgdoNARBvsUoA0Bt0li+7GnpIk5U4RmO8faWpm4/oMwwslxsl/C
OVYd3WvC3sh0daeQx0jAF15fUj1cvyB1YeAOf3HvOMk3MtnMPH+iVMaUlB9L+2Xr0UDK381NAE8O
XTb/bU9/5Px1k+QRitVGunJ5eBqbwtJ98LRrZEvy5nTDsG2Vu7GdUzsAlnH1A76PIeKIEAEYtYWd
9kcIVIPPzAujl/g7gLMlPyY0FkurV6ONyiI5BaZi2kS+h/NVtqgImbdnEA9pXo4tyJob9MQSbpWr
vzTL9NjwQUgUtnyAZqHRa/FidjtixgiVoXhfEAzxn21t7EqLSjBgHjS7D/gIpN3DEEzoBQZ0FhB3
LBxWXAcKrgJsYObr64+k0a+YeAlvRe7FkqZnzQDoXMJHZ2JuEX+TxLLOTKgzPdye2DCZokM3bcab
CiAHr5qeHcpa0VsYxvw7uRNyr1h375dM1gmLpPOzzain+n4sXczy9PQs7cLCl3es9rbhcrvWPwVh
QtSkdZwKcaeg2NKeEREiPqUyya4WXTZBTYzPu1l/boMMvUp34CwjqqEzt5HAJrTCEZ0f9UhX25vR
ZYfqrIKWr0F81+TB7dKZR8pt6pLSuktaXGjkruhOdZ/wc2MW3w68XGSAQWH66blI8gVgYm+Er2MP
yWruqoOTVZcl9D+L7jyIhiJSrwruz40fk/WesMsIdyJpCNDhvWxj9y8RSMfcn/GoMJ8Go/usTPWa
l4sEFDdWd2db0zF0NDTJ6sSOrMfeRevso+zCtgZ92R9eIr8+w//axURuCRfVToY7bSZpulKHzm22
jU1K2lDoBvqg9Jl+bBNF0c4rl0PEIZsb/rlmXyfIyby21J8waireGtL5YP2YaPcmD5t0VgxboRRb
Iv+tqHkHYEz2Z2b4OdBQXb7FzgA2WB3NsH7zwHqWKX4rfE7haumevMQCQ6fFGSnJpdv3qvkV6TUj
F8bo2mtvOIyoSENop9/WmTCSuhDJib0CMrclf+2naWtZJfr0E8APQP+oxl2qpeWtg2PaOOLrqIJ1
3ZHl05L2YDqbJA0JTjE3ltntlsKGfMKl5Jlivm+TylNGt1Ub/zZq+BXMxlItzknGMx38BCmCRz14
uAqqbms2gsAWQDKA+Ry+BCjqvLOauw+UWTxrHjL0nPBKUFUYLKb+XMEsw8IK4yECXGJ9X+n23unV
R5N5FI4ABsXwrdJhIOEFa8DaO8r2r4bhSWtxz2ns/AKRf50IftQRRhMa51aFF5vdobGTu3oJV6mp
Dp4x7kOzO+SQ5ibmBVPZv4XBtJNdzCURwcBrZsnJt7DzZ4LQTvjxs9ShrVSh9xlo3VdJqQMdPb8r
AbhuiOR6KjRA6Gmw9x271tAbTwWqwCjS72U7EgMKT7i+xnCsxcanGh7qxLqb63jamkkYreswa7Z9
ELS3CWoAjDIPWVIncNGyTZZc9Qr3bGK0yX73aofICjpM8lEdMCZEFJT8hbACc7Q3wJKNo545JIKh
VXQhuc7+Y+job9FMCFTcEgrSpwt2D0xKqTQ6SmPZYfLU39F3nuzS724iaociK/mXerKLQFxqAD95
rEmjK3TA4W0Oxu3ODrTVGkLQEOtQe9pTWYQPYweQSqTFoXHx+mwpcIyqvEMnvo5q7WAaUKX5QSi9
0Q9hHccsY1gzZbvOmk95Oxy6yHxgSPxtjtE2TJkThhPGB9xZ2XwCjtccL1nTNzfkjaJ5nuIdMZvr
xCpABgqo5wO2rEln7pzU2E5AMaYVnNAmi1zUOzZmtJWNyIDgXi/aISwxxmrnXRd6eAIax4zgxb6s
T4M54JscE5TZtnuTUgYVDL5ZgYZ/tpfSsGfPOSagNzm2nBaB3ZaBfmdYXDxAoixbLUPeMp5gxhQW
cMvCjF4J3ZO/QzT+igQBgH0Y/pL7QYJUoT06dXysceHoigbSbl2hiR29jMHN8ISNJT1uTDStbleH
2kLlHvb5T1LO7/gTU+gt6bArS9z3UAljn50HzbqzWC6uYYHI+DVpG/5n4+cvcRzwf9kN7cvMANnH
CjuZ6Sow8pqQfmlYuN004fRIxKuzCb1hz0w6woTKOo9NhlKvf16WKtwUBQynZFJkU7bNX3ZCb9Wr
lr6xNknfQiPJ2FwcY4scV+SsxxqXTnVrxuMfUt9JA47wc+pnjCqXAQQ0iu8rbdgJcBUuB+nZsagG
wijpPxjbg9OsfcbJ/L0geYTFfQ52e+nd6CvmaU3aeC//OwTqS2vR8kbvUZXlckRFxWFu+/dBLUdx
Ge/rCAULIiluZ04X0rGsKa3vwqGCTdw+VD3EfcBuPkg0L9nY3tfduMlCdvZu0m4dQqlCshSRi1kc
srB0QBIGB0zczW9JmFxROwhiTamEJFESxam4NU7MhRxmzA7SZSvbPnAKZB3KZVB+h3JAdBZCoB7r
8E7QDRA2C+6fDKeG3FlJhjHADugJKA9riNIErJ6MHZn9ETgoQIwcCVDb1wVs7AkLT+17EsSL6TJp
d/ji76UxZ7yXF+0uxoKOMB8cWbpV7RGtAO7MtfQ9wrxHofbyH4uW78s83V1PKRBwxV1pmPFWIpYA
OvAgOZFpg10jfWdy4iTn/3MmrVrqupk/7GF6yS9G7Mh94BuiL3RiyNf688AgcuCoEVCXQpS+vOGO
1qzu2Q63nKCW2rvRR0W0pJHUQJ9f/IZsJGSGbDAwGjRPGPZJnp2rLiWkC/lHWIzRh2rkAU0DfTmG
ePyJjjLjU0fqxJ8zKzPosOQ1h6ok/kO21l1LJx4aw5CKjULwAdnqNOyRb/gZlLdbWXRwQNlp2SW2
7QDZb0rFPip3HnsK67Atvmoec0wRrTfJRtovmQbUqOjNVgyyuPIr26wIjxJhwi+UNq7Tx3e7gZDG
G+8ygW86aN8pN/RcpvU+splH3kKAkieDzBrdhqFTkCzVeoppG7+QrCGXwQsary7hgqFPbIk5RKMh
7ZYsQC6hpw4Gh5IWjRuUZ3+1IFrjPUlUOTb5QQHn+QV0J2s+ZcsPO+zTozu+MXkLSj90cK6py6V1
lUlQTuGiR5wQyEiHHxVXt93wzF2WdkzWHBAARG0RFbNua+hIoigVmJCyjVfA0D6xEL1xiQWFeSD1
m/x+PkbmtfFF+hJ8XGWaZH7IeCGha4tAvrXyU2caSr2PqkIqbwpxvhXXHS09tLKMquCdeypwYI5X
QMknc2hrHij27FIM2Se9MA8ylfA5gK3e+JnbYMP9GFMYP3a+bsUlCHtqlpF8izQ+pRjmGIT9yZvO
0vDi3bVnx7iE+IcqbleZjSMYgrLx29RfUDrkvYXnr70htQpdE3ePrkNSbWpMDWGnbsA45eLgLFGq
66YNGYWZNqM3afCB3sVklWvgWScsuZZIUG6JEC25GbJLyOtCzVZCqIcaGuLYlxEeVyxisIQ4/Sav
X4cK3yMXRcpDxpIDBctpDmFZyY/LdeROvwnr5XGMrLuKFqXvPbYVXmt5mVT5IutlxJFLBr0lrZjU
qNKC0c3yyde6kndvNJDvI99kFjnyGgtymCGCdMJxn19XOpvQveOPK67G0a/dGogCbxgvzGA/qTC/
kT/ujBAbXu8xxnCdf0mNQVwJwT8xstJbq3xh6UA7QrJ6jxvDRl5LHmkOx7lhMJIX70jt70ZSLaBW
iVfwI8Wj26LCwGoqrvZGRzmUv7GQ6XEY+PA7WS4s9DaZ7oAXWLRD5R3AoPAhpnzKQzwNvB73B/QX
QdFMENRLTBHKfacF5BuZBGPR29lnaDs3kO84od9C86qIl9ZGVqvRKGwmy5bt41bKKD4iMOI1dtcx
2Hz6p2Qzk+U3OfGvKQuN9seKzTVMKwh8ODHwwITAqkvUJPgbzyXXvLW8d1bvU/1hRoum1Cj8U5eH
G/nGBtu3rNmsL3Y12IrOoMmiIEKMqrkRAoZoz3viMrgzdeYaELSkRxC0iHnvSd7FLrnSXgvy3SG6
gEOyWZuwsWrf37Kjy4fz1nIP5x4rLy++cyKJVng2gDwd6Hhdo7CZwlorm/YjULMtMxkuEjWhrF9u
uwZXIyQk0DZIh2dhyfnoXxINIExYF7X9nAw4nMc61Pb4Mqv2HPnGqxGru8GDH+PalFMeiah6o59L
x0VFWdxlY4j4LGq/1dhlK1ez4/WcEvExdw8k/y1f2IW/RY67DT2XjVzRAxNU0uToiEs85nykjPXy
lswVQC8oEd1py9C6CTMQ/NFxnucoxKq6WuzhPKYNFtgqGpotFU5wHGyytaIh8PaJ6S9C0ifx7R//
9j//9//6mf49/BUccobl+29Fn2MFUnTtf/xD/ePfIIbKn+7//Mc/XM/2HCiPOuRl/CtMx3f5+5+v
x7gI+cfG/9AX3w2JZ4fHXhaPZRjsh4HMxSwfdv/fn+PotuMqGF62icvSP39OleRN6qTFcraSGfHp
NAK3ZDYtdXL+7z/I+9cL8igydcfXXUM56r9cEPhZ6PWub5+HLNRwI9GNs1bBf7B75vMJ9eGq6z2m
TaD56v9xL51//Wjfckzb8QzTcU3D+udr1DMtjIogNM+pSliRBMxTnaeWCEcpo7Ojk3rL639/tf/6
+FzdMlzH8TzurDL+y9WGDA2jvh9wFAsBTDWrxnMonZzLUvHi/vcfJU/on1eKaypTN0xP90zX1o1/
vjoIeBqImTaemTKZh9YrQmtlDyTe2nORbQbsl/8PZ2e2G7kRbdkvIsAgGYzga46SUkoNJVWp6oWo
kfM88+vvYnWjUUolUu0L2LANw47kFMM5e68NwT0q752G7csQWOzrL/8Ax3z/C6iw245tOY5tcvp9
+wt04ZbNJEKLEJ8EybkX1HsQiAAA+ikHrtTLoWbLB4ZgdsLpmr5qe4hVRirH3ArIz6YDuXMOK6wR
AC3nnzU6pJt6SB3UT8LA8NZKvR2s6MWpiuwx0Ex7OGIkFuoGXH/rdk/TEFYcSdmqtnMmDgnEdEId
ZFMv1iZN29vH8bEupEVjoq/F/Uh487P0s/Ym8LJ5NwuD16Jh40At2YwhSTtouy/fpL8v2cljchDc
8vYrPjVx+pgQrJlRM6n+PjPTYG+JPjvUTdbt6sGhg9HWdvgoKxMARRtwZP82ulX5akWBvy/7JkME
lDruzeWfdOYddRzX0USgKsd2Tz99x8RZn8bEpAUqaq6mvkKywOO9yipR314e6v0XqNAMSwXx2hQu
hr63b4jAitG6Q9Pd449iqiZdZwWHSD1nzRIi6XRie3k8eeajcG3hauUJZTmmczJgYrVNrQNFats0
YaEr8zD9USqr/BRWFep3n61KpRtSKbLrbLFhZzXeDdu2gz+QU8OtUrjGZJ3Wx4xmz50MKZnMbehe
hwEnbX8Ou19VksfboRDzhmtOOrbn9bhH4+PsZ4suni9T+wonj21uKhWF94EEfhf0mM98XUhWvbFD
gNhln3zXTo64wq1NEAwdYg+n+K4qMdx5WerjSqiJHcr9qtjF1YANpG4H/RUJFkqRcUS6MvUo1S3d
foMl/MMMnPp2AmjW3rbTZC1pHcnXQaZ34UT2ZsBeY89kKMndhQ38qxHO9CMfdLv54Oa/nw6Ybh3J
zXclfz2Z+7xkdktmA3WPyGIzpI0gsXRG8mTm68sDnXnIHkV5Xi3bk8yzJwMVorZ0bEowRSHh2cpO
dbJKMpS/VmLh+5ZzdfDTWDzaugc/yT07Xh5fvF/TgD1qz/RME489xfe3rzV5bbKKOyaUuEA7pOOy
ue4sPvGy62ucdyol+Mp21dNMYeOq7B3iSIDHgy1DpU8ke71F/AP2u5/KGJlGC9BsjnPq3UofQi8U
Py7/3Pe/1mOGtthZUA5ztHnya8O+qhMDb/C9LjxBMz4qObsbmTMgydP2K/u6JFmFpp7BI1ASvjz4
8izeTH+eadt8/J6S7FGFPFmDEym9JmW6QVFlUUQuEzoIQVr9TpK52hT1nN3Iyig+mOHEsvL8Oyp2
XdZ7rbTQjumBVn/7gAhA63rfn+2jmybllTf23oNTe+az4BdeQ5jDBJXxBBwn9XEwgxhzQ3/aY8wU
fy5fvuWc+SVMnkIgGzcV+5+3v6TsEqD7Xg+kLJu8h1wmzcMkc3lArEecmTORiEiK4SAfyEb+KfOO
BmOTtjdJ2S60PzeQz5UbFJ9aNcqbYFTpLX07oEtmQFfIcMbpzqAyAUMA3dQUNDMOFzPc4ipzP/i4
T2fy5Y7a3FJXmJI/7ZPriGVs096YiWTLhy9DRdLGbKudreZjjBTmo2n83E2zJRtUT6JqNE8/8Cmd
YzUk5tHJ4O24TvJSE63nB1hWLz+e07fz71XZnslLwl5Kq5P3hHZCPRG+aP4ldkTd19QPfvYRES2R
fo5UsLs82t+J6fS1dG1H2svGmwFPNkwm3qECKJV5tAO5aHnLEDWK+bNrxxdeyqdIN7suxd5VyGeH
LFWkEGjR+sGPcS3qo8hKElWddW4qjnCKyCxPZ6vZHW9zx1hZS8iRVAC8hEChEAb3WkzfVBrfiLn4
ZdoORUF3ok/oq2E7J9OPcpYoEkX+WkMcABbQL3QTlpxof/mqhfX+aS6vDbth9olMBydPc6BKbuA5
CO9bBzPeUJAK1de1t++0r0Es2PFy90GqmjLWty7/jLI5rYFZed7RHorugzdZqNP1Q5oIMSRTIT9J
QHE7fepVEdGwYU4qgyDf+r18qidpfkYXK1ZG7PQ//aSjLrxsWpFTtRtR+8V3mbriFbzMhFDcca5m
P/KPowkSGy11sRsaDKqu68I/TepyO82VdZ8Fbr9BxBmM62oayPzCNrZIl50vvm8aOEe7iNbSFL+k
U9h/Dbo8pZwzehgRiGiB7zAm4yLoNXoMmdX4yYcsuy6lJvYQydFDQETmXZ+g7fWGUt7lvT1sQkE7
jtCB4NBg8tyJuoAgOqIpWc3acHfhELl4CLpZb62CoPJ1m0Sgo4t5YEMzzDAf2XRQljCdX3YcIcF3
jPy2aKgjsBoiBbHn4qaUImcXX7XX7GRteL7mvLGcaEYXT3Fh8Ib4AbcnQQ1JRexLOtY71k+gPrFf
LmlyMcCNZvjcgixdwx72PnWjMy9VTaCkgU/fpjKxYSNZ+W1gCAtbPLrmeC8sokp90yLpdEHPxfPD
7EHVbguH8mxj0RecJ26L7SFr8Ugzq4IuOVScNR6Lfqg+pdmgv1AWnF/tUi8JJBEBSpGNk1nwCFK3
U384H8VPbdoZW9lmEV0M1WxquFU3CSqVEJn0mD8MfQ3JqeGU7Mqy3ouUAhsiLGJs0zbeTU2KWqRu
YTfIhlplgS6D4DmEquz5r0rERyhx2vE+gG+8LhxbEUjYUzKZICJ5tV1cOVgHEWo78/SIW9x8CoUY
X3XVRocpLYI7XSp93WYIbLE9Un/mtLT1EXGtcjorN1I74aHU8bDpMMbtpyoxCG8r2jXq9RbAXrVg
l7HxFzVzDmFjEBan3rpxnTr+4oYJPk1oVvf5kPWbGJvegcRWc+upmlge5PibAafD2qvdbOPEnF1K
aiL7yqEh1xTGcJ10GrJpx6/CoYiYsnAM4JppvW39mWAtL5totrVwMo1Fc+TOAq2ZfLg8y6j3Uzkf
tWdayrMsR4jTw+jclFOXDtTGBzHNr2lQG4CGKCmwM5/vvDC1kPKUKeKiNtjrMdW/WBS6w1CL9kAS
LkW2ejNlNQJq4Zhw4vdtWq1NGB0o28ttUg/osLKrzLZBArR2uRuq0f7p6pLmVJVVGOFL0iCDtrwt
q0RtxcwqPCUYd11qaevem7M7bzA+oSazb8tEt/skxCjVB3lAcyEYb5LR8zkI0Jjtasff4UkmKbvM
cEv4qO2nwifzopfTS1PHaudNoKymcnCvmxr6clODgCjbdsB9DHjYD0Z3MyskXuyJK7C7Rn4V4/D9
2rcO9S8VmCuDOWEjjIlySJsIpDNLLxDVJXlP3ji9Tuy1to0uys9mVLBVNCwDIRpVbMcTYFNDo7xO
O6ipkV2WL40z++vLz/L9XoOqgtSep5VpahbKt3smWZjB5Fk4H2LffcAtjLzN856rRftvyMfLY53Z
Ki4rgbdUpkzXlae745Sy+NBPBprlytvFeFOayupXsev/0Fl5O3YgssIhfslLCgloH9Z2F5Yf7EKW
63m7LeAabRNlOeVZ1zvdFoRxbBlNJ0Lq1OLKSKdPnapxAgnvg/t6bt1j72FxnuVKrdNd8axTIyy6
MryvgwwBlbKTO5Z7HxLz4F/5sEqQgJtVsjJE3T43E3Dzy/f6/V6Y0SXbOceWznJCf/tceTsVk/XY
PCajU9/YFYpEfHbp98ujiDO30zWFtoWpbWVi33o7TEwNuBZoLh8pnC2s37k9Oqm1hKcigCOLqkeN
OGys4rjUtyPMJLv0myAV6fLPOPsrOASzvOEQs09vdh+NXuDxII7+QB495/n7sP5gCPvMh6K4kzab
GA/vr3nyoZSIXAZ0psVjTi/UZsIKcfINtGba9PtcEsmt7kfKcW7NLr0ot0OELmL44dXGbVnuZ5of
TfnozzGMPyLx6CGy9YDLo79irmtA5gKO4mfT7rNTkuM8rLH4cvyG7paF2SG+Tm3nEFXuB1f1fiKn
giMdbWnH48j0d6L/pwKOYzh1EdekjyWm68J3/sI8n/PQ6kmYnp7GKbq+/KTEaR2TcrtNpV0Ji2ox
Z+STF8YPW9cp+6A+dh1G+C4cyZys+0+zHRPj0ODsV539QrXT3gXagHEXB/vLv+D9u+La2pGO9Cxb
WdTk376x0lNmpi2HoI4CmVdg47Eapu/9LJ0P7u2ZvfjbkZZP9J+bK7RZIFUIx6MRxhBd2nbchjF+
PQGrhG5mZl1NMxRda96nCLQeK9cJEcwEE0GxVfYfi4PLbefjoIgjzKVsdPL2gryfpl6X1bFXRCBh
k+lexhj4f4cx4vL9/TuzvJ1hGcqjVk61ky6EfXKDE5E0AhXFeBywS7CtXXviUxhANi6NDRe8smsw
C94xxWLrCBy3BPkU2T1GP0dVt/5MCErdfzAZnnvm1I8c26FI4bqnP8mx3GrOa10d576b6REzFfU9
OAyCAC5f/PtJgjts2qylbI2keTpJ6M7lpBDlROVG4irOQaiaeLDCZONKGnL/i7GoditaPnQkTsdy
jXoiM2hqjqKo1FMYuM5aV8V0KI0kPpooRD/ogZy5iX+nPyq9jPiulD34mYVfaBiPlZ8513MKUQhn
9770W/HRJPF+8aIxZwuLBZq5gqLW2y8nk3FpTJ7dHBM1kRbdE2c5hwVdf6/gfJdXqAvcGGdJSIIP
8A8MLyl64BRCy9r3RrztVuRd1aHOt5dv+ZnfxW7JZupwORtz69/+LorYZVuqpjkGJXqyOdT1NSfa
j0oXpzVEvlXXUcoRUnh8ss6ytfhn3giykS67YcxH1oWSdo1awErRIZ7HOzfDsqhTKrGzxcHv8tWd
WQz+HVcuU/c/44J7YsMwZtNxBgfmIjJKr9glEzrW7IT70Xp6Zi/45ipP5+HSi5Gfufl0TN1IPEon
Umzs70hhtwghlMV8G3mR+FxWhbyXmVdfTZZyUTT3NKsuX/a52y2p0gF/MDX9y5Op0UeyKVKZzsfB
CtJ9qbXzWbUiv8+DRfZhSv/OrBZNnDLlB7XtM1+US90NJI4F2Ilt6dsb3rmmK7IomY8TRrGVmDTe
qeLojVQrL1/iuYGo3jtcps1rezqQS+m5VfM8HXNKCzgBpwjt4vDRZuLM16FMFlVbmjbbitN+kKvq
uBVWPh6DOLhFb/h1to2r/3whrNnKY2Exl6FOPsCaloeOM6s7xr0HYlFFcllNG4Rp6uflkc5djEVF
VC1TkMMr8PbZ8JqBZeya9og4cEnWWwJcyFr6enmUM+sFlV5mE0exjX53kM5KSJ8GPrRjP5cZ1JOf
Kc2O9WBUDwjSLg917oII+QEhzeKkWJrfXlAtJ2U1MCWPkdFVuA+dLYe95IMX7cy3ROfVA45D/wPL
4sldi+OyMkzwAcc419eeQ68oC9DXdvTwkEhH29aGsaDH/IPdzdlrkxxjOcDSbT19LdoSdpGuq+bY
piiMkPxMa6wQzQd38NzDctj7L1Vl8n5Oqx52mLtGLtrh6NMSuGnbkHhseyIZsTZ/dThwPlhs3nW+
FmXKcljVtFdoIZ8WzO25V06lasDcnTX86kiR+tnUU7ETViIJKqJeZzS+8102YbfOC3gfm8SU5rUh
q25njHn+lRyE7JVEI8LHxexf61TT5DY48JOrhCP2oyn93FPgIbh8NfbyiZ68YZaHuW4Y6+6Y2jGk
ftKLcH5Fm8uv8ZmpTNHjZgVmk27ap69xGTs446qgPbZB/UhE1H1jPDlZ//S/GEUzjVHiYn912kmy
CwsHdJv2xwq5J+e3NP+cBB98+2evhGdrO4qDunN6JVY3hFC/guaIpHYCXzJNWyceqJGPyv1goTn3
5rqmyaW4DvKj0x4qjUCnLCe+j6YV+HAH+S0NIKFZaEd1pK315Zt37j2g0Cr5VDTnDX0yCfSWNcsc
w+LR86IWUD1Q5t+iL4oPhjlzUbT6mGY0oiqpT+caWjstVqFqOBosPHjNbuB7BkD1luyc/3xBjORp
jk4UPd/1wH03DLFE2z2hgp8xTwEX/O+vgka2RWXfpXnpnlZRuihqDAdlwjG06y/L8USZJSxI9cHq
efaO8fFwAkT2inbg7RLAA6ujECXjkYM2LYYBEprfN7/nRegrAJZevmvnRrP+XtYiS9GnF1UFAz24
UQ/HVhb+TYjF3qALG7XmDY5q94OS9LInPjl0UsRY7uH/Gcx6e2ljFAndqGY4Wir5Agx8iSZIwYZh
oFoywOp43o7VB6/FmcWOwpd0eWYeRc3T08As1WCEllUdSz3gP7Gqp6I1Dmz0rrvFZhy4i9b6o0Xo
zMelafJzO02kdva7rZxrRMJUnDAnTtf2SJwEWAzrg0d39sqWyY+SHmqC06KwmRszfUR7ONZms0/h
Ci75NddwyzyUU+VTMuKYZOkTHwx7ZkbUy1ZLUUBgh3I67AjaTcde1x5T0JZwipuDHLG20cD94Mkt
L/rp20IL2vUEX4NmV/T2bRlQSpVhXDdH6hHxi27q9FlFRnb0gdatRJ8SMNoR3nT5exDnPgg+Orqz
ApXGuxqMshU+lKFvjjrI7aOjymTre13xOLfxgFBiSLeh97sSFSfLFthKiCnvLinn+kcKs2tnNOMS
RWfaWxD5xiqMuvj18g889/uUzWckPaq16Dne3pURMiWmYQoKfSXRWgm11xUxPzV5u+FHjer3T0BJ
9qJL4dhGB6JOvtc4V75uCXc8LhFh5tjv/QBlrPL3nJa+9Lr/YIP4/s1iOD4Xobk8Lf9utf452tqZ
ZeSVT2m2D3qAdioobxAqiG1oBR8dUc5UON+MdfpyjVPTtE5tjEToRS+EC9DqlfbjCBJO9MEudkFl
miUkfCUO0WQ8XX6Gf0+rb19t5VI4ETBb2aG6py2WKQrGqJ0yDJm9wMY8FJ+EG0ErRH2x8SvUCtTm
CGmrkcHPucCV1gLQ0glGfffWcvNjvRxFaysmcTfc42DBNx9Wv3pMZluDexVEsiGojYaX2TT3aVuS
T58RDewo8LVGoe7BrnztxIhNr8ue8kbubdyqTU6Qdp/pr5lUBwUGNJoRQ1oGjnD/dqLYvYiD3TSj
GVN9NuFn79BUPKatu5FTDMDbMF77yjlYefGsptZco9hJCd0AABmw68WN/2q7xmHBormt9WIyg6Aq
uEpbGyueGvdRn90ZQwG3LnhxzeBqSl0KDpUNErt5dnn5nNDZt7l50BrQlHTTG6o/KEKQLKz/wt+C
9DFF2JtpeF0E6zCr/8ZverfwqcToHC4/wjP7frYAnJ/5g+UM0dvb71B2bZQDAU4fVdM/TEF7VfrT
9VzhgQvca4zN22joaS5j3Kun4E9S0kDo5LM/jrdlHT5ilkao0pUV3viIKJrwPx+Ml1+HwI35SvL5
Lp/aP59SUuWZyT5pgt8HljnKHugtfrp8B95PRG+HWP79P0NgBwgbtFXTsdNLoJPqvxFZQWjJ5VHe
r6Ts6y0T/TjnK4udw9tRGpvyLwXE8ehN+drospW0d5dHODPr0I0yaXOgfVEs229HAI9Uz21n9UfH
6mGG/ljKLhMtjsujnJlwPEmWr83unkciTgtY5DjVJbp08SDtX1oaYF8gYR47EiKxFtFD/TG0xra3
P1qt32+53g578pRE0oO6AI3xYBTJoMg/JVQOLIrc5eaY3M1+T5R52dmvmg74AzjeD1ty8M+4gW8n
O7pW7L0cJLA2UuSTd3HkDFpw7Jd3XuPBZhwFQu7sd4YuJPDEk1V7j6KrMfEV1t6OGpDKxS+3HnpK
ETVJBM3WXDzCESqf2IW+4/b9K7lzAVi8GsiX6m9MNdUoFkpQLL1BzEFMDMuIZ4ea3V1a4pJxxidz
ylrUJo1HhnzzLbOg0ameZiiT1b4PgQV0KIZx7VTEBwQRNmNZHsoRVEWK03oVptVGDMmfPKUpalXT
N6+fxY7wElI0/GTAlOxme8eGzmvVdDbLVhEqM5rAO1yMOrpa+27G7+0fhwGFexja/kpWDRCNoAX4
EguKmh1AcmAWAkSOkj9sPxXXZEcHm8Zzwp3SGOhs0hFVn/wyUvOH1ztAtuabyR83fiS3UtUvgdeH
123T94AqwS2roSPQILF3hDeCRG6+ASOiopAmz425RPWY8bxMzvE6bmM4w7NHbG9xTdzcUZfWtW91
ay3Z32FCfqytwVhF8bw352be14YHKjU9mC5h2tp5HNr8p6oAK1bOXQ4+Lp0IeBlsfYd+dvGFYRvz
9H2alg+6Ukfg9a+4fHD2Zskn5Y8PFbyRcVJXFE4ORehs+qh69vP+KHX6VMiZdMj81pTpvmPIQAfQ
SV2x1yb2fyIRMJ0897Z9bQ8RRrrpp4e5CqXitaNIvE28l9iY+60rvAhkEmCxHoUJILgr4nOP2h33
w+Ib693nMnXbFZZ7+GpxfK0hTbQGcnFFY5cXrNv4se72Vd8SxdcBmS4iqB9yMEioozuHlzzZZE4B
Eg74feTX+8szx/v5iToqxTq2X+xK3+23y9rjrqYGulZ2Cv2KFfzDb/T9JOst51m6OJQdKNecTIFm
mjtWMIfRp7hNoWHAMCVnief93y+EepDHRKvxV51uehKZQoewZHcHgZuv5P/nQqz3ixKzCYIKTXXb
ct8VATI52rld6Q502me2LStKW5hLlyNSDy9hCu/+2nahy1KIYXNUXFOOCId245X9wQMu5+jxhg/i
GiY1j3lfxsd+QjJB1qjl8zk19pVZVAuR+4NFyFlu8ckkyV7epsHP4QO/wMkjSFsHoAk15jvHH69L
8TuIE2SMxpqUJLv4BkprVeDmLYJpLwBFSUAjHScNfr2n4+UiOq/+G2aZk9VX9wQnE4U+ckTiIhKU
0JWfP8QLuqIs+DCMtW7a9TDsXRJL+AtEvavIiLC05z81hJY+sEl//W7O8zqfCMAo8J8DVpzt9eU3
4szixIKLYANNOl3L04oXs7gZBcoDkCZ3mqb6qjVvVUEAXAxXhjgdd/a+QiT8YNRzS/Hfg6tFDZxt
+GmJmLyQIK/GZLhLO6vciUBCNe0CYl4q3z/AMYd7STwiJzjIbKNVh2gO4ThcvvT3h3dOOmrR49Dq
9szTRTGMk3ziCCru6tQDnzzV4V0o7ehz0db9bT/X8pa8weKmC+b88+WRz3wiTCbU4vBT0lA7bVzW
bp0WUdSOd+xAlmJcuEHW9OGU8v7ouExZ/2+U0zalYic+4ngZ7jpVPPI3j3nXfHL87ja19R439Een
4jObDE17ZvG/cF7V9jLF/bMb9WeSJFSQjHcWuJanybfZ9E9ttMNrYTyQ1AojY9mYT5ZPzcmzIG/A
4AiOg9b2jYhLNgAcyPa+ZxDSlFrSvx5KKJervgbe0bj2BHmnL238dd2PWusW+LVRxkCERHIgiM14
NvJy3NhtP/7UEJ9f7bzNf2ADh6mcMxDqc2U8k1Qy32P56o6VCD2yDWuo6CXS0Khl8yFohXOkQYvl
z13/w3BKlB/OkN5MVJ03amQpDzBAQ03KMcNbQ8Peqff6+9EOqxfZzs0Nv9O5x8yJxhpS7w7ELZbr
tqVU4MGu7wVzDLh7B7H7grZzhqp6vvxqnXup/30IJzs9CDpzRMYSVupm+pa18a0Ttca6slW6hun1
u4GqR4aU/nZ51DOr15tHv7yK/zz6RMdyLFzd35UDDRgySuVkjh/MGWdf50UzgreT3unpMaQgFUO1
AJnuDFpy4DkPjkrJ87hDw4gxLv9++YrOzIvko1Ak1Tj/xTvPnjL6ZlRd2P/fldJHX0ao3rws/KRI
EZlxebgzOwwq5h5lHtbMpXz+9gaWpVlHwq7mB7Pqi80wjWJX+iQdDMQKXV8e6syzomSjKKLTm0Oc
fDJUJeGJOUbZ39WN0J9iI6qumgQW7OVRzkxxHk00h20e1UMKpG8vaOGlF0Er+rvGtHsACaAHqjzI
fqUit248RA2/L4/31x9xsnrT66JHtIgPUeieXJZuWzuq3bC9GzXKaT0D/XAcKkrDA/K4zdSpDWb5
Cs1UQ0of1edgXknPPBiG3Fz+Je8eJUd9VF1L65je3rtlxfJroaTZyYdMh+aBmA/9bEWCZJfKnT9o
V71fRpexvL9yThc/+2nnMxd1ajpJ5t71CGj7gNCiaE7RaEOksgrlbbyxes4nv1/1Fju+yK7GD2ow
714m3lU2DbjokbQuh/e3j7kbY+JTdGHdocWYHmYjD3ZlasQ/L9/S9wrBZZilb4EsA+HJ6ckd/8QU
F20k7wjNg0ERBH8G2Ci9pIddiN1gQa90xQgNI0P472XYLgwyYcph/Khv/+564R9QQ/B4xwTKq1O1
A/ixohuRJd57U/S5j9rHWn9k5MTrw0178yrjA/JwQi/vMbad0y+0bieOhmzUj1jOP6WNcR3FnkWp
KhrWxjRMW22aR4+kldh0VzSxV7nhIFOJ/deooxPQIKWeaVJZebebXHEvup5oXIoe+o8dN1elsL7j
9aYRWFq3Rd5EKxfumMgp8rVfFgUexLx9U6ivM6vbGNd3TkbGodsfo9l/mqbPTYiFv5juraF7CcP6
p6OmrdvzUDSGo8TaGQgTO7t8mmT2KdfFbWP6OCzllenfNlCe444AsCkH9mPeyuClJgLFrZA1TfEu
DpJHUQeH3gccH297v70SOfxXrj1xm3UeVMAR5GOMTSAb+T1ihB/2yxujPQ6jaa1tCgdJuJ8iAI4m
WDaAYLgirpTOAO614br1Oo6bJEdyYtQ5sX/GL3d+7H0yqNuQQEJnk5nDle78ddx8tgaiNjNx6zni
C3KvVzOOlu0giEdBC1U+9mN38CPjik4nXADgTfVBGnI7+7epnH7STcngxiDZRcXsuuSQdV8VeLgm
bOD/fBYDTCwDHnLVZ1sX8Hqug70bTTtu6mokEr3iJlM2QoOQkCNWPnlze9NlYtcX0TZ25FVlABGc
vmAq/lxa6ZVfWOuQ/UvLLTN7gww8eJBOua3xMpGhskEwPdgElopxP6n5m+P0cGRj8aVtf5dGfs02
GGcJCaz2rxLH1oqLMEYqwvX0Jfe/DRW5iFNmrPKwea5x+M2u2mDqWS8PJeI1NHmahki2QYOSG6eg
55Fs7PnuIXKyaxijCqjTty509SZOAEGhbPWteufb4ZVZQzivLPHESfUx68qbIPPvArJYZjlu8+ye
G7/ufMIei29epWB4mi9WkTYky6o/yTTrVZp/rcqGoF65ckoaCJAhjmOTPYiZ0krgOr/C0d2ZefxJ
c1RbuaXEByTgbqod1vaVRc6r29R7lB4r2Yz3re6fZ85y9kgesA8OLJUvYeoeTU88eHp+MloElH2/
1WoCYNS9yNq5Hyr/NVH1q+PkG9METsjeNnEVRjk2ei3VnrZcS2NeC6+90VH1SfgKtzU+HKT3y7BD
velleTTZLAIGXLlFeSjYaxo1dN+4+eOUf/+LGBNmEFvEQxU7mRrXoC02neZOmEsYWG2pb10NpdrL
CQ5tKZYoVjrDgFZNhEmCSsIn526j5uSrKyT0RmKOhtt50PtUJJi9RsCp1UQ+EaR24d/XlnOvJlYQ
ad66I20PyI7GdjYJj8ZZlM0zx7L7UQfkcFf3s86ffaFuYyM8lmK6yiGtKTMkhmLirQjEum4IM2I6
mlL+H425pqf4mAwE8jnNc6ln9Jnhtoni+4L/EGTKCjPSdVcD46v6VUfdzsU9inIWLzhm4jHfBOUP
eFfXOM9uuyTYeDn5UbxWCVZRow5vItVsq5QYbSf9HIUmFLHxaHWhXAM1eF2+ehOtnVqguMAoJyLu
LSQl7t0QR3tZ2O7eoSQJym78VPvxVY4/MdPuZyi+R7uqXjpOW1Basp3Ta8BFdUkuR004Qbb4oqZt
QYhrGQGD9Ja5DVBS10myaqqyuPYgowEBiYGeJl27CVwXsxXyMnp/P4pc7EYDdJJrg5zv12NXrTOL
ngGC75lOsmWoW/CbauWmNsixMQZlVa+X6c9tI9DG6YKuiktyUn3x4LcL03fGUWLJ73NvABjXlNBa
CoJOw0bA8cpfLglDG8y+5Y05Va+hMuHdM09lTXwlixiwYHVgPV4Zab1Dm3/Ngo6FEcdFW9bXTduU
wOJy9sM4kbK6v57tDr62HZEG6lXfITrzfSfG7yDxvkd19Urs0I9oLh7qznxBznDfWtMVfTGoxtKY
VrHhgIEZHGJ9wnl6DrKQCpuc0Fu0gl3bIJODZ5Kl5lG2uhnVgOOtybPi0Evp7q0y5Isb3axZRZNP
Rjw2jetWOvazGdtyYxZAMZBBEfE4zW25q1TYbQzqO42jP8GIhehq6Pk1FjV+AlTUiPB0Q8oD8Qw6
+1MUVXqIrDZ6diKBBZoWz8oEy7Ie0oUuDOqh9UHFwlbAUBm/sK5123aQ5T4ufH1IKPDeMkS/wVRW
38ra1c+kcPvAxkdzDPaiNavPTloBa0TAvJmLJLwZqAW/uEkz/MKE7QgEzUlyw9bcX2lrwabNuQm0
A0RXOBXwlVOSwL6j1B2vDEDCO7vvpkPot90eiCl4Q4J/wOsROjr3QHJ7wCNgxSaixOuQqbuBT1VH
xh9zVBb1D0G6kRGYtFxKw8XOAnjhMEU2JsHGJIuvD6bt3ONZXEVdVR7CkUlzKIvqCyax8okodXK0
9nHf52sNPOEnJdRoOyqx93gZh0jukN8fYuHgbWJrHlXTJ3Z5OHtwPK9Sb8ClWh5Hy3sYSBrhE7sp
K+vQC7LN0P1tAAfuW4nC3Wt+G2rICV2CNYDe6U+pu89ILhQpUJbemiK8qV3nx4zEcYWx4guSmj85
3tNlzQWPAkkPKJ9AC0dG6SoVxLlURMfgLvdz5ztlqn1Ef84Igt3oE6tjWBaRjhmk1arEJCpgkNXt
NmzTp7Qs9NZQ0Q80mimH+e6rM6LJjjIXlymMLEhLelV13lMUQTeak/ob7fataRb3hRJENdtDsEFP
Av+Sftqq6PR9i2pgnmcDDE38OfHcm5S1cuoHxCQOI5jiGnPMAejQprZMsIxh8JDDBuVqrwY0UIbV
PASz/yLU7B4aQko39hxdiaAwsCb7z3Wnu+uoTdOtyExjI0polMlSw8+3U17ujI4iytCYxq1nlOt2
FLdVZD0C1V4lTC6sCf9D2Jn1yIlsXfsXITEPt5mQY81z+Qa5bBdDQEAwBMOvfx/6u/mOWzpH6pa7
7SpXJgkRO9Zeez3JnEGgbClAt31+rpn1X5miVV2C/56oXWZDVBOgibpHbM0nnK2QHElrnJrD6iww
jlEyiXyJy4r3IuSDTJ2NMX8sx+bVIWpjYa/PMh7XZSTrLHqPyNPL0H4L1H2rD5IKSx5kX+O41t1H
Z/o3QqdH07WTZqmpdLxjEKWH7fc5VW+lCzPEZ1DuAEg+W8VgjXATK41+uopIUpfo6/Rmpb1Yj31c
BE1B5Kz+UfjrYft4G1zfmepPOiT9RP/JbPO6eIBTipetGOvZjYyRIMRhPmrAjPC6b6GA4Psvds1a
8FdNG58LuFHpbAyYo9lQ60xh90727k7Yf8Aan0hZujB/BIoSAa4au+90ipjaLv8E0nqtHf3A69vq
+skmBb8lEnV4N/iKOiJlN5P/bHON5e7qdooj51HT9NmqETn+MenHCWbNpW/to5Y9NY/IY0WuME2F
ksWQfBA9ap0eSD6kJIgZDklsz32zcdMPVvNNDt0DzUHS6vS+MNYrE4JOOJzt6cfoGpA2TbIhsA96
rI90r45INAeHb61mAo0chjQBGZLrWxzyTGzc3vSqXHqqmf8tpZcEBIOQtrRrcYmWtdrC2t/K2T1s
Ro/RLy5RE91uH4Loh5eumvAX9F9q6T77TJ56ad9OzUtFlNdO9tGxG/S18sJrhN+GzPytzG+N8kuY
dLScYAHUlYEJgW7jsUO7pGWm+z5yQNyMSR84STR5p7kdnz3txVzrNKrPnjUdZ299tr3u3ojkhSzy
83bRZwR8xyK8K5VJ3z+2OaUFwwBb6eiZTUwiU0x+Cslia/i8mbDWhR1szP7MDQzmcoVQTdjVYRrF
PflZDDOa3HHufp7AynEzTsOwTSxHO68lx1G0djKRlUjKXlwYHrEY/l22kuw/WXsvBSZKSYTacFzE
Tyv1j4HBrUkGaJvGOahdIw2ezE6dDCPDZsIi42tINMRwG2liOGNM95K6byBUNfsMmxLGBpmI+GpM
uvrb0S+jisL8Ad2DFm7JXeQ79omqXa8ThAz2Bk6ZAx5ic+kuTGodtpm0Sg2X7RRKDvJxVopJ8fk+
akSyLa0tj4TLOtxw+JC2gOhZ3A2yOlXafgFS+ZiP4Jandb5ffOP3f9cKNp3nr8OzYzuMrjE5ifT0
9+F5Kibb6aUDgC+Q7Ffh8OXDQ3ka5pUKKm86zNZmVR1cxQIwEnf4P9Sff6mUmzZJoiOqIeEizJD8
pyBik5hu+RUgmmDJfwZL+ZKZw5+BST1aSRW2+6X/H0LbX++XO4ghQpyAHuZoBnP8vxQYZqqdqFGT
eCmW5ih4nvSwPGjzMvbjo2vOx9r+1uH/kPr//TNdm4SSf/6JUCz/epNGhiHKqIiqJvRlb3a/wkZw
cuGA5ZksCIdWoQFMxv8KrftLWNuC4f7jp/5lhROtT3Aptdmzwg8AEn43tvd1c2rl28aGCNI7xdEs
/9aEyritd/D6J6uwX9Q0/4+P+G/V7V8vxPnPz7gOuikXaRc+C3KR7YxN+OJ0cm+7T57uL4O8GFEZ
5+Pnf7+x/26sRshfqNGc0CIEVe9fNtrAIECJyEbnGRaFyTmvKb4ii7BQjtNE2exYqdTHDHLpnCkA
rYuaHsTqwXnx3Jl0S8dnAQHAcKVc7286bxLHek3rnCUswx+mnOKmYiLyVvtFd19mis5+MeQnh544
csZYOIyoNhbs8t44/vc39q/PlVlTmt40pLmDGVf6625ai0zBd/AX1l8iIACkDSlBqyL7I1xrevnv
P+svWZpraLtBaOOCYQWjTbXd2f9fowIEb26afWQ+25ljnpi6dndzVPoHSFsk57e4UP77zyND4C81
b/uRTHoxoLjNnlrO39ql6RFxMXm+89x16rwG1l0E0FpUOLD56GqjE7Givt2ZVvvuj9W7Q9J3KtQl
6onbMbzyIDT0LX6jBaYYZjR2xEheUUBNm/72GvrIUXQW5IeYGSfmdp3ORhscB8u6MVr/GtXNxZqL
2Gi8nQymS5UzNSj9IZnn/DNzovvtD7DmEci9pa94ScoENkeWu8grvtEa/zl2534OT8PCBWjIjyUs
bhhxPQ9plmSAx6tgk+rKvWTPI1DaH9uXAgwWUKUZ9IssDgz637ptGKvGeakxdeyGpXx0oGDU1qdZ
/wLaTaS9vjHL9lwUprljqiXOg98ICt/h2t40hnMouFqkIMfelnsxk4Q1R0/+6B+jVpzAdBJvxEUM
YZ+4TtwH3d52fvTVeps7Q1Ku5qWqf2aoByngt3b+tDA++ATTm6ra4Tm4FE2+55B/Nq1vL4Ntt0Qn
a1jPkunvyXSfG9Y2TPMnJ+ve7NpO+vZnTbNxtNzToJf9EgaHVvQvlSOvxJZAHq7re+xkCSMX+2B9
zYTxaofZrdV6nNTrQ587+LTfVjrtkqCIvSgvhd0QvD5qZEGSzIbnVfR7JOB4yLzsaFCSsqJ0eXfb
2U289ra6MSWfF6/eGtGXOgNYn4559ZE5ZeQIhenVI8hihSBj+vlMVhGZSuNLRrS/BwyqRkIMI2wF
TuUCMuBiY/vXEaVdtHCW2n5DLu51znHepnd90B5wu6KgRgZx/9iPC31fFjpOzY4paoKmKgOATBBd
yCu5Rqq7XefhGnFc6UObBF//R2BGF8ciToz27UQ31wqSvINLQGKP2XB02Aikdp8QGnvXkim0H0qT
HjBuMrjtfj+8DnP3WqxzBdcUzaWUvqKktqFpcgpQPBKTZ8aSOJu0gR7KvTBQb+wsm/T0CFeovTxt
VymoidCX0TvAbtbJX1WjD7LNfrkFdGvR64/BahMZuvCga3sfpiRMcD6DXPpN8lYeM0sLyEO1wUMw
qv6xztwRbSoIu9ugdt6ntVeHZru0qHTJBKmkWeXFnsRr6Ezug646dQNnMsLl0EB59NTX4En7PJtS
XMaRiQ+v9/R7PrgzcEfH2hOtZr5psmBTyGXmIp4dU3XXZg3TJ8Nww3jC8vvu6hbLWTmWIGsXJxn9
tMN/ghMZNOMW024aH6Iq0gPwcp00heMk+dQtDwSIEhTjMqX5VDExEOsc853hZ5zGGRULbs2FxtaR
Tq7U+5KbZ0NXBvrF70M4pyVm19g1y+BD6gCtt5Nzy1Yr61d/WlFfCvjqnAXW6Gx6EMwKt3NuwqDh
Q2+q1KS97wXBM+Sv8LXzbTTlou3FdRHkf/ite1IcmcnoTZ+drN+trU76rdXTmeow1rAEa4/O+ZC6
wCFGq7t0UflsRxlxUtmdIkU1aYPyV2C3zan0zd+45t5dowZvKC5k2SeKJGBj5JSd2QPKswd2bZMV
5y54guX32ZDptjq1ty8G+z2cffLFGsENaLqcpCFLBo19WnneaGEIOA5+ap689I5oYyRaczcx09KP
Lz5g704vB69GeiUjY/sGC9Yb/spy9n8GGzYnvZF4PfilYox7R6VkDv1mIMLDvK+I51ZwdwmhyaYn
aUTvY6E/2rUko9pDBf8jRufIH5qA7AcxIAUMscwwsXLRmdiRCDpqS+jP3joCpoxoipGtYRSNBwV8
t7tYRnBvlF2y+U1a92LOVsx/5sv4a2zmP3bjwFtNfUD1vvGgKsa4c/wJtBpyjhhZZu8XdYCn8srI
UOMBTeOyef7A3f0CZpKHgxSS7mGU8y9dtjaFRoA0bcVDe7+9RTqIR95UTa/VCdpfWG32VKjkej4Y
6pdQwQPvi6sxmpeJHDLpv5rpU1TL4/azV6s72tkcxbhmiu2dpuAsPNkTV3aL1/upk8XFm1Jqew/g
ubvAgkhrqHYsmrwqSrNiaV8z4nUDujayt8tDT0sWh92lbm19abOAZf5ibfyFvo/loOJwNSkgg92o
q9gCM+NU68njnuNbQqfUYMwuIJ44v5iXTZTe/iZK0O6ywmvFj/gZ1NWZ/80tWTzxNWlgwoirlwOp
dHTKIk7HHtpgFfCbI/ZJjkkdy2cVnPgmKaob6fh4Hknjsj5tt3vmIC4MNWKPvZD1duQXe5gOE0ML
1vK0fS0R5ttrwX77xh9mqj3zf2Nf/7AdTmcDkNr5ygWG7/JShjngmwBvrdjL8kejSIjgizGSb680
L8x7fsnInYt5LeZcfipQ1Zwr+MUBiVmREjssnGVGs92yIza56M0ovYRgucTou4uRhR8hR9quZYqN
c6lyjCTwQN/xl/fNDb8YuvvCw3t219J8aJlTVzuraNMHwhdD+hby7IXtsSZfrvBWvMGzfW1T/ZbV
1k9vdMOd7dU3Y9NAV0NNSoV+sSiirLGHLrQCsCjhCYxT9rPCYw2Dc3XgZ2PdIH7jYpYkuJTz5g1e
gaIU6QA81in3uQm4FwSML9ZPzU5MrBcrqOUhc4TrM7V4eusrb9mO/Wt/nGt1r4qMalv3436LyLZ2
c1nVPM2MwScrJ8odecmodBn8WBe6T1QtXAflUbAZlThqu/OhNw0CvpMPN8A1Fk26IZMMal+FpNfx
aQ1NrLyGieAwRagvFpcZuRrAAz7yuzIyu6e5MNwXf6XLH2GW2RX83r4ce0DVgvfoVneu13/VRfFT
0k/a28x57+dB/Kzt5ROfSbCb2oV1q06BBWT2ayXNMZ7m6Z6+u/xRROI9XIz5yMgKiMU5VNQrBEW2
wm6OuQzEna+hFRNZALXK8EcQi4V1lJGD6qpZ1S1PpnDUFgxtdcX9Vy1emoh8frZy8PAHEv7LfSam
9UV182dYuC9U7GBNR8u4RtRM2TMzuMPezdUPeuO/DVd+TRYsRbNLf4BJGELMVk69EGYXQgohNQro
FK5O0i07T8aOXQDxq4x3EYgwlv5qxBV4ErpWuvto+ugTamf4AcdsA35kVJQ+Lanjsgy3IdFRJiLe
ufHoUOyrtXceNubt1SrM8uJ2+Rutd4QSo32ti9qODfaUm6mPIhpjm8hscuRyyzX47KYsuGrICcax
JU/vvgzb6YpUUe2kZeI8z0znvDhw5S2zvUFpnj6wl0c/lTeSLemXnn8O0cVPTBWS/G3bTAogyfZ2
yjLheNCvZ8xWGT2SEiWhZCoaH5opAJWQmPRBdjlg2LxjmNgN0D92rjfmGYo5h5s58FDFMgvtgyFd
7NKDLg5S1wJ1Z7RwNQ9ZEY37yg7yB1bmjAXWTmdYusRsnDN26aM0M0Z6+nm+zbIKrnpqE81ersZL
QCgIXS+h87eoLKGbM3rJwoNtMgu69r0NO32r1erFnTLVn7EmoCWpK6cC/JuOUrCZYpjD4U/FJ8CO
yNvCKcf3hlxCf29HXfErL5fqZGhVXvM1/zlN+belwt+NTf8N2V29p2sdDrui5w6wUdN+F1VPwej4
KmXrIZeE8bHuIPK1/WFO6Xys6j744vXUidSEw9hiM/PZlblXs8OGWg94BKQwGQpaA2TeGt6RDAbz
sch7SeOwHEAb90G9S/OAfagE5mEV7E1MJv/SWUH7gpOla9PxaofESzPEfRUMtBwiaLCaVSqNBtxJ
g3oKaJtdw012t5ZDuPmUbOVuA2AAaaKwM3c9tJh56Q61jSmBPgZd5mNjghRtTLlTpsEIB1ilgCjL
ocHMSHFENPHiLZQDNmp7lydOo0/4wPYOvM10Hu+IXrsy0nnVTbevu/WQC0X9DoFO10xVD07+J1II
qiOcdMRT4jPZ9Y3H3NNUF/4A+NyjXwfK0KzlyMRbJjiH1tfJ6R6r1Ir4IuuH35RfKZi33ehPcbtw
Jswm3Av6blJA5prqUnrNMQgl8YUj8lRwZxcuTWbDPEqjuVvD/EvN6KODKp/niCGUboi+etM/gOX4
MTKhwt+Po9x3Yaco3bLYGC1h2dpxb/LQ+iDTkE4bhSuNMXqcSelZZ2NdX8gvfi+jFOgVYx3gZ9oF
DqKzvsmgSkjaujJ2EVeV8ThNpJ5W4VluOTu6JHXVexUjjbuuaU0i8wI3jlLWUNnpvV1NaJ0BOqvu
v9oOEro1LPGgls/SpTGwvU+qeUjS4lehx5uxzc5jVlZ7h7y4Y+D0+oaPg0aLF077YYrufCdPycEc
ztuLi/LmJ7FveNhU06anYGzB6oWQ+SJFy0+QzF+zZ+6CzlyufgtQL2TyBisrFM6Jm2Bhs1zh75C4
15EbK7OGSR5GX3okeGFWBAGLy+I7e8OuNXp84CzB3s7pKskq2juT5z4bS/Hu+fpppZW9y5yhYQyF
7uEXb3pK6jQ8Nmv9oi2LvIz5ZvOsRyUAA0koKH7zvdkbr1nNaVErLeUu1dg6gshbd47w9rr8swzR
u2HCS9uZQ6u9xND1gvl8PdL5xavqghv3atTrTt+picenBF1WhbP1q1xkvotGcl1F/3vrMDrsfoFY
TqRExoyTXtIquzNGffQBv5Ho92qu07HBSEEC4yOJLy9FRJcYYpPu+yRP2Wv74DvVgBXwQbjpkrRR
u+zW7h9TCxyT9cH1FAVddhJldk8T+UbkDYXieNtWdCva9k6aEAyd7vfqDcjiLdzVebkR6XTO1/rs
NvBDiP+N8pFDuUkLCUE+UUNIV0qfeh3di6CJ0zw8pHbxA4feHC88anvYsTCSLMKbTcXiNi/tsQ2d
n3AVAaI3q3m/rmBtK9XlZ7sk/kqudCtUCb59hcdgTXMVZyZWhVQSrrtOtNStoXgfs/p7HJg3IAQ3
YLJU2ok1ZuIQqZZVSGZD4uShcS5rcRAljLRlnk50l+/d2l1u+zQqWRrMg6PgsVZTseAd4+yeA2Ws
eUVic5V5BUM+i3APfTd+0ON5kXVI7MowAzRs8zZupXtoO0J6w+kpreGh+QCTLpPRx+7cvheVaz0V
zWi/gmCBG7amFjHQdKrsluYX8fM32OBQHTrZnnyzag+YPrFo9BwxKXbdigRJ7gLiJ5njyw+ItIdg
Cl8Gm20HSF1ZA4FnpoCxXhroo+IQpgZF/1XcTTXWgtKBC4OTw0paUFtzZ51y335E1c7IgRE32dbQ
zSx1Nkm0xChI5DQ9LTWWsR/Vd07uH9m9mBJTC+xFGTQH8geWLYp7OMzroJLO0w+9pS+l3I7LtNu3
Fsg+xeqhFwV10PyMcOrnw7Z7hu5NEczPY1OduwLce533N0FduDsWkH2YM9zey2NV+Be39e+KfPnN
uPRHYGAHcabrKtq7ts8/mm5E+7Gng9qemalzMJSM3rM7wKvpqzcjba/hYIe7dAx/2R1oO7fg6jGE
fBdpJ9FDet/I+n0os9cpb7/Hsk5fU6msvZxYABe4ldsqCCRRGYngGWhD1GWfXhvj1kkwAIxv2ZGc
9OQE4sdCc01YbiJLZmHSYboo0VGslM4xIqyKnLrw1vW9C0XnDVhhiHnGYz0xAaKpK4WgJzreFV36
BfLuBt/2x9LRgtqma3TmHSNeP0ina7RhLIds1wz9lRLgVuVbY6AnmcZKqWyKR2NtDgQEv2zXPCxm
uHT+IcUx5AX0EbT31ugI85+Bk0aenVEmNQ/zkhvsnngmivJ5rdURif1rlfWW0koGNWH3ZQAA11zw
G3t/Jn769g0Zc3rYc55V4bytfnpaA406OR/q0d6PSxdL/uKRV24z1FMvXHlKuSun5TmbftgTgfhy
uBHm2+z7xPO9i9aih7zB34rYdEQy0QzEuYnbKAfO2txmuKvnDEmRMECGDe1bSw/X3GrHnZvjXVmc
4DJG7svoSJJKjTMy9R1phKciMHeh212JjHkpyHXrM4qP7RZUWwXE/orJ8W723TPAsvOW52JvbPK1
P2yfbd0sp5BVK1zotnpriV2ulu9WNyY2a2iKBa6u1mORN/dZ4zwoU59GwyTAcsANZj5uAL3FQe7b
PontU+H1naIlvJZZ8TUW87Nkan6h93DU3O9pm3/M7lc/5DyVa9kk08qA/jIVJ3/BAwGG1B2Ny9oA
mSWdYufYar9k1uNqTMwx1Uk5KZ5zmF4II1b+HowBE+riJ5EkND05u8iVsnpeTVCPfpAYOQ6mUVWH
bhYPBZ/ZKO3n0la/SFzAdWN0P82O6tIyROLLFmpCW+3HOXzABILrqgHG/P/uraWRDY62KTHCgHeQ
JmmwnnHakHHZTy+exDwCnOqUEXisXWq9RoB5BH5SH8PaKQE1cii1lipZpxGjkohHNMyGch9PB402
hh6X8eRovma0L4G2bsfCfDRIFuBsAKqnN1twIsGvYpAGwz7hLoS4OWMQJ0v76HvlzVBPJ1uLZBnE
oRcyKUtzT/H+0uCnBEl0NET4NVoQLKcIIGDGvbRInGTbMDMn3HRfO2CzLX0oeaxkoY7KFo8N94QV
IUbP30OG6zhSx7WzkeOsX46hsTBY0ocIm5aPDHO8DcC901AdwarjyzViI3BvUq5VEFasKYTA9vwY
T9kJdJHXwfLuvNX67Oj79UZzXQgVK7bXspp0phjhdhAB03D+bI1Hj9uzAHe3h2kN4S/4PY3FtarZ
QXWRrUeawPVZYIaPUVa9C9BrYx/4Rp90No5WrJWf3KEf2FHWPY9g56p45SYqLOOxLaq9GED0zWnP
+/DNl6jlDU1h++Jy49eLH/dsjxNKy9btT6V3l+IZVrNk9Bih0g6ObTedOurnehuLXLQfG0xIkVb+
7RGurvwlnoYfaquvwVCwTSQlsOay6O44kcFQrW/AvF+LMLxA/72zYLKMRn1vVdFNrmHY1PKriCz0
dE6WlflT0IjZmYZxsxJ50EOW9lRIojpjh23BHuIe+5F7KaCBQ5LWsA/QmQ+++J1H+H9NMJ9uIS4e
805YSITkxmgJgg+qeK7lWeAj3WQoWwWfNcChfe1VX2s+nnxPn7KupgAxCOiq71fkup2qNm4wzSXx
B1jFczqKHw6vMfKbc1qwvGQA7StxcaKRCOfpmlo8Nd4y9zHb5r6Zs0Pq8sRtr7iEjOqVUewWHjDD
6krD9WB0QVzjppHOeBdighs4p/sYxTocSJOXkwrBPDbIvV0eIkhExQR212XsOJjbDnG0JaJDA3lg
kgFf2ZwlhR1tK+7JGSiEiP9C6D9O3WhvfZZ5v5ge/SLzzWK/aVyXphcNjhEbVm96B5Sft+1GZMqO
lSelUTbdirQ8t1N6O3Z1YpXFN0akl4qgCiAT8YiyvvO7Ju5b/8lT6hj51qFp1ak265s204eiZ2AU
cdOFAzza6xkSQxxBpCsdluO+dm4LQa9pXTYD4/os5FtDOyYfECNNrHam1765FF04Swz8puDgMb5q
VT9lkbmfc++zTXFACVUnuiqoN3ysgLSzewHTtQq52MZvxy/jUNuncHJunfVx6YfnUviXaIgO9I2/
gbV/eEt6Zfm2MdWbBzmsV4rMmxmZYLvNpDB+NpP1a3sjMEpoKk+/asqwte9ubHZnM38vwpluOetA
QKuu7M9zKU+zoS6cceLSah+pPdA+iArPFTJBaeUHlNpTbeDrEQJzzIizRX+SrX5kj4Trh2Kfs5iB
cDqsenjDZI7jGtd+xvLtt80Pq+daKjGeRSe/227+7hS6kPEZFFgYKuXczbo95H7ENps9MHeyx1h3
yB02mky8QIprGC3o78PeeJ4neWKzOZmLxH4TZLBKzI1ZOfyY2aWXjSfL/CmDGlH6R2NvBW3HMW07
0gbVtAt5LfPkvFoamUptfoZ0uA4sVdsaktLVHdsJhc4oE0W4Nz5+rELkKdRR/da3E5s9ww4puNgd
F+95VOWppq019apBqZ4QWosHerIbpsB9S42OLdm+jN7Ak+a9TGyqlln86kKr3BE8MHEJ0/d1mzbe
Ys5Zaax/bECdDi/DdngZSrnfVntim39mnXWeVrWSnYCYNLjipBEQYlE2zypzCkpB6z3iCWb3kDTR
oHxoZROv0V6aKsMhv5pvZJvv1wCYsBZIpWFd7SMgUyPvvV7cR9VsswycbEgecG/MXDz2aUAOUMkC
D0J7ytFYRfgogU/s3KF8aKtc7OZu7vazkzJgseZl0pSNOBV9ld2nNZ00u3fPs5bOruqQpw2NvFvy
CXsVFvKgGDlrDoNx4MJT3LgV7XE9EWMRccZv/OFSB+1rbjagwLeKQlAl2YTcxoOIirgYlIq9vv/Y
Vr0sx3Xb6yzR0HKQRzxONdwvpHoiDhLFY6BhUGowF1CnWJuxCyMfewO1oR8ux0zC63VH3ic00Iba
qboJOnGtGxIkIv1Zpn2WdA0jE6NyTpvnhdDfI+ALhszyP54uQOnp0ErsrqKCY86TrepHL8nA0pW6
9jZr/eLMzrkp2O691nk0gubVHCIzITzzDJT0HioQvSy7uAY+i6SlCmSb9NCEIf8O/pvtyPaivCme
J0qcarNzRRzviepv5VXPeYii5HRs3dgBDMOo4qGWnxMEnq5Vj1GNA34a0RrMcPKpvjfsyfokvIa2
V/1dN96zCLsrx2bagKL/Vdh0YjnCn91c3GPUvs1bg+WefMklvTOy9A4p9upPeBrcFUyA4li5Mh7g
1M3DtiHItp4SS0kuuu2uNWem2gJo2GbqRQUOjk8cnkt7sdly+tq7+AutgqmKI8M923omW9AFdE7F
h4VsyhkZ8fsU/JX8dEj7Z2+GN29RZeJCpxio1ujWKE1JZ3Ga+YSKl6ibPQZYioe0UWdSkC5CjriR
luoYCrp42s7vIEmfW+aEZx7F0oU5VeknO/JPrjseEeiYc6A9K91PMs8SHCankiP1AJiZEhq4cU7C
CsMgt9oefwmwLtj/P6yy/sBCdJu2SHMYeAAzB7Ob6Lywd0FWvrgMuh5nok85CfoN4QpR1e4RwIGe
oyN/OebgPY0a9zmBS2z58/BZ+RKr9jpBfDZ+Kr/gPh9Bw+TNK0ak8ZKL9SJrRY+jG5sDvuQ3wwZo
bm0iPN3lR9P/527BicCy1CW0Te4Yo2KWW9ZJleLQHyu8WlWa8uRZYgPc6yBeqxwqlQokKgEmy5HW
VOM34XtbgMkw16q437I7IV6HJW/JweWGOJ6et4PoLb3l6q7Vlrzk7ogT1EabR051aC7cuLJl8wAo
AhWxf5hThrMci74R5LG1TzSc+mmX4syFU4GZ99hVwxyvNIU+oswji8MW9SMnLv/AhJN7nMeQDpc/
r+GfoVi1v/MD8vFkkVM3Ww5P6GYRjAvPLw+Ga7WfXPnmKix/uaBs0g/rmMUodzPH7auNZyhxIlE9
KRRExjIy9bwGdCXyKDJPQ9h3nyOw1tjYMJtp16WvvmN0xzIzOFWkNbwEM2oOTT6Z0BGq+TEypfMD
YQepMtI88QQtxEU+9js5pl86w67SGdifymU469mA7VN3DQN1IfJJNE8WYe26eCm5GSQtLbRpVqqA
yJ3VrmgQK5eDoV2s99RI07Un1eoaauchbGs3Nu1gfWrsvr2RVvnb8bgKMi8I5wJKnfQuIvpC4YvO
qd+6yUCArvwYBea7bAzBIr+WaDhLcF59PJlZb5YvaZsZPEDRdoyti4rlbnRgRzXFdMgst8KLbS+/
m3LwT05bte6ONOIiBIQ2zY8hWvulNJ1sfmZafBjuEGid9CCZmSA02qKsLtGjRjbY2MePyn7cfNOP
qG+bzFqfQ1q3jE0BRbWauX/q1zz4rqpuYOQu6L+mdcxdZp/W9uAGa3Rf1OzI+Br6aWQoxsTmae+J
5R2qhEmP+rrM+IB1mBdX3+ymuEnn+bdHJLR1qNbcyGMRZc5Z+XOkD260vI+OU9KzDsESr7ZdI+dk
HKKcThAmwE2aUYyRwKR18LE40t+lhj3ezs6ESrcZ/8MUIga3dCZf58pMz547qXZHl8V4HIYVJjrl
IYLH4OuzJwkj2XFfLy9pgAmMRsXwWqvMTVz6PE9eRu+yjKx02ktZ+Eko+ueKxdXfl90Krx4X1WNt
NCPgqdbDQ0z4/r5U2nuW9WB/rWErmTnIyNDlnT07hBbmyIJV2lVXNXnLVY/602vwLpHQkY17g6Ap
KtKlUeK5QMNteWhx8ATbfBOipLHDbjUsiZgN+6tZrf5LlB5hniKjs6ECU74KwvOsIHcPtIs86hHh
x+MQYdbOiwHLb0csxMc6d79WF2SSW7c0wdLBZ1oJmd40Jpqp9bprS/JdSGsz99qioqgNBIxpgrAl
7Kq5N9wtVUFnYBFtGh+7GULZVWHhX3eVWfunIU29Zs+lDB4akw6wHllG22EoYsTNnJA9NOqDlXr6
sRTCNeICFGiOPOWQyfrAjWac+sUlkMvt2qc0X93lOiFKRDEILDIFhZM238b/cXZmPW4jSxb+RQS4
JJPkq3ZVqRaVavULYbva3Pedv34+ugczllSQ4L4XuJg2epzKZGZk5IlzTnRp+8hbDQCDJEMjH6RB
39xORT6vgtZ49yC/RKTK/A6MU6iJpNSkcVtSxCyPonBrAlEsQyPrf6oFPu0oel/NFjLrsu6DsqJ4
pPC8sD0b2kXv4ANmNm2xhMzVrpK6QtKjl+O2KZRklRVo03y1QGIqnJrvUqtbkUfJjxQJhVzramAs
La3sAR+raJlZbr6l+E1qJlR14RSuta8w4/4Yqs74gc+VM5Dwh/iFRVpNnZsLohLrQSa2Ox8QTM66
LHVRVwwt5NDsWbGr6tUz9OYtqcf4VjZJsRcFD9hEyORVofILIcF3/YOqY1tYCNkuBw0IsXN1SBgh
1+UTr2mcO0WKIZVnRx+cTp7zCZ4BjllMRhk8OLraUWaUGb+n6PIIghpU30g8VV7cLHu7RKJZOflc
y40fFSrdfZX2hQoY0lQkGQrJrLRF8rN39Zzaic3F3+dhvM4Ad+dFOOwCiUw3zmtJxQi1bByOMAfd
MAQS6D6hG3xEjvMLBT8F0Ag1kvTS7I7utGLXGuVP1a4HZG9hj5NauAfl/ycRgbcesemblz3PO4VQ
jL5zdDcEd/cBvsNE9wiMhZKr0a2qjM4tSgooM36PORrEBuqdIJyWjm44sMtkEZQ+JCy3cr4J6oNP
9CLCnAtu64KrwF11Ia4mqa2VM0vBDJKqPLA6gQomIxl2JsYWtpBNRbceoNR1lD07hXqlF9ThEsNG
Ey4BHadnmYL3fTi9QA1hT6ROTdK1EZKj8BBT9qOoZmHNTMO8+NXE7kvPLrJzf6XV+qEPoLpJZano
cLRgeplhdCeBYEqhURytbnFteTUrTCqFSPYUdHMqFeWGHWrdhjSwnmkq/RODaAFi9AYStihwbiMX
Cn70Tfig4TOlmP12aMcDvKqpnmHfW2pfkNWoVGZluIsSsCmc5na4BTxZaEbMunml8v8c6gbN7n0e
4Km8VevwXfKApgSjLuw0fezycDn9AYrD+0zVf/qdsfNTe2m25q3VQeRLJnkQoJ4fj7d1GN8bpfHa
2Ryhon5v6n7DqaRGLrZtS8lTpBkpbvFslbIBSdPrGyMdq5lF/oLaIP/9E5oGMsAYdDe1kq/oQEY7
C9r1avlTWAWQUgeJ5txvKTrCCqVDxG9efVEZD32i7BL5Ql7xo864gWml/EtpKlLeIAmXEUe902BO
CPPgpRgEDEWok0kE6RL2EOU5qmUTF8ersyc5mD9hfM56xG/G4OACEGxMkokEqhNo7SOb5lvoAkLq
ejdxbuahAihXDxj4qK8j7iS1Mu4Rer7ERbcPipSitLbUgvZ7I8rPJlDevKqnM5QTL+0xmXdlcUOC
k870Rv0kyGyCPnlKcmVThCMcQwthAkLkia7vm3gFo4/pKMUFfX87DaM2CK2n8JdTLepxYVtOPyga
QYUb750s5x/a62CJ2olN01vfpn/LHunMaATxgk4YULsMf4+Wm7IseEWUtkuMHOZtquyR+y+dCug1
ce4jM6WpH8BU4a5E3D7TMhn+tVbNk5wiSFPccH0oXG7+S13Uu94p7+WQ8dKs3Le89W5S5FZ0Tt1g
PTrTgPczz6YBWvmWpPUd9ijrNOF+tZ1vtAkk8bB+VOCOM1GSiti4mXl5dqPbw02e9q8TmodHaoDq
074rhirdpKW6IiDMqwob24wXHhUHYbr4L3bGHguSW7rwvWF3eRf4JIyRgORs+NZCi8ftGNUPZUnr
V641fW2V/eM4YR8Yij5gpb7U++KjdJLJc1xkPk/hPH8NzS6n0BC9V4G6iWR2bzYex1t78Iz0pph+
E2aH2Anc1pB8C0eunIgi/0TlrvCAnmD6TK5aXGy1JKERXOa+qap2gAHw7miNMu89A4jNJ9LnroxX
4AbOXS3ga7Rx89RFbrxsU/vNQ1mGB1T9ag3I0h2hIM8WygPaiWI2KuMP3wh+WDpdbzvET3XdbuOg
XNDaBZMC+6GrWkJ0HLZbqLzf/KZDY+7ru1CXcD0l3sENJ90srV9eTkJdJ+67bgwexOwMF0RrUbh0
OdbVXJ9hSPkZQ4faaH63odi7yQL31YNXN+vbgfImgfxOtH6ypkNBvIlEnSIHkw9ZLe8z09lB/HO6
oJwXpd5MjETbV27TIiDy5GuVWoZ03+LEWIxA7h4BSjPtFf/m0oRX6EAVTdNygf8qtCG01dPhsKp+
oeMVMTNLoqWNbhKOo0CB1xF0vdD4kTXTRa5TBgi23OdLSOLrPkTqHx0QhnFcxtWgQpv1jZtpeysU
c4PE3PVpweMYcLSraUVaLaqSyrVlLkPtA8OsRZhpaPpwdRTG7Uh4RqA3KfMH8M0w6dBkjrwU0Z/D
zrThp0qaD2MndgCOdWKfC+spg4MC9X3qQwGyOPDFFNucTyuhF95dVWmzVDWeHYoe8FOjLS1jbzXF
2aUtwkLolJ350EfeW4kE0XTiBQklHQmdNW4YT70BtghZhAcbQH3/ZobuSjFqhIMPmW48WJ35o2Ey
os4oq+h40rhvnQ1ZXQ1I7Et9W4O7e4D0iNlmJnXauqu2KXaHkwbRigFhiTVMLakKbqhXjwTDs1PM
QF8nMjH+Ygu1zddm/drb72WAaFlrNnVir1D9zNzBXMRTk9XY7XhkFasBeMuAhzz9hcwqgrtvNyUV
OghSg58+qrpxowU4fWa2f+PbyZbX2tLBTaexlAO6wQU41y2On5Pd9Lb304Oph7tEfeAumcPADWCR
VuKD31Znd9OPFy021lG51OiWMK3dEIzbNn/QEQ9nfnZbtBrGsfDAJ0JWqXwovU/pOlwVwvlmVPpL
neTfh8q8h7nJw5Yvx8ZgWRlp2mETXZqrxBgLjUQhV1Y2xPRNHLA90FrQJk91UXr4TyN17kktCfwf
Y/PRfaiZ+8tS1VVFNTMGPZxPSxInTUxdsyoXdqKjFe4PhTJ+NImxN4Zk3fGUh8kADFw2DyF0lkyV
40Kgm5pXrXI3dJAN5IvSyEUWDrg62rtSyZdi5MyOjbrxuaFiPVxbMAUQertbbZRPdAXlC1kDjI4O
5BheMcekU5KNQonYrsxl4UBuNdQZHAwPf4Jw4UTVB422twViniaIlnXr3LkVmQcrjuFTtjSGdDVh
Aq2ZzIee2z4ts++qQ5dUqt7bhMPT9/ZKBUHiSt7z1n1qTKlRFg/A1HLjVp+gK35JG7SbvnX2oWoj
XRvpvsufoUMf+P80ffA4f6FRhyrS14TniWaMN12X3qQUZDQ+rSKjlVskK03sXQfRr5kXu9hxICRb
oLUoQftWxefHtYMt/vj8Uk6xh3yl8/1V2CgrHndrNlBcQOHUe+t20kNVpb/LeRWTDN7yMrlvyV6a
SkcDYK9qw9jEZXzX8fdEBa4gjD39runPek/7lqE6BsymwGzA2GwejDTcuqyv4dOZehhBI8MFf2y6
zpKyPHiyupiWXWcxncCj7II2uc+fPNV6lGkxLlX0G7PpG0QieoiJdxAg7kI93DZsqIAJKGr85NkU
piIiecjfxLImkLzHXFvVHW4MxvguleTOIqHr+FSj/5nTX2Nah2mlHSW+0cQTqDROrGP3AKsMcRQF
XNi9hLsBtD54kkaxVgBhJb9U08XN0PhLOHPI/6J/GgyNUkgIUWS+WiwwrzcK0KTwPnYNToAV+sQB
TPARpfbN32tRrVILhOoojCgklnMB04p0bZegSkgSeHA6OACAB+lulHwaffY9DnrI3eOGVB5DGRhc
/i88OiaZvRunN1HdIUzmjrez+6hfKZ3/Per8LTIViBHvhWUvp395EgvX/Fsejdbh95OBeg8xIUnS
Z5pbJcCpuePz8qBfupwsjUdZ7ddLNQoeHQ37UxcSH8IuxEBwMASxN5iZcLm9OAcnB3+7L2JI/Tqx
PbGSaJaXCeRzPonofNw1/FueijdWVCdYLhG2RXCjuGT8buXjU5w/5wE69TxTbstRf8O5ZWkR2NV6
2EBKBCpUd3EatCwfVjVMhmMe7yBpiBnHGlF5ATVnbDqkH1hUNKP/EhnxYxvA01XAajpTe1SYQjdE
v/AHWYehdxPX3sBrKRq2IaL3DOBiGYKWzIfE2GW9eaAQtPHQIepDmN43ZvZS4JYyK/vuA0NqNycO
2vsCAlqC97PMy33RupAqqSJ6LLHF7PBjQarfim3YqBTtc7E24sCe0UJpb4yoy8pgaaANC8t2TcaI
dQoFtTZN3l2rEDNf6Z6iNt2bnXdvsvogYxHGRmn15ljNrKFXue/o3dJFtjNXzYCCGrncps2q19EZ
3xOkIE2FF1di6He0VPgo8KvIeRjm+vgWeClGlDbFG1llw4cZVofcgqmIOhTUsS5vWyvHmpMm573+
wuN5abjDLbkLtZby07c9/BAC5GwUSh4Ss7vVyVJgR306XrSRongXgbgnz3/E7l/OCh9JR+S9eGO0
CBXjwUnrbRjWaxLOpcDWCBPwjUwjCkw9qnDbLehBYc89D75qSRUYBjbPKPpXrkDqyocSvQa19892
iF/dNL6r9eABH8OVJr3nWGm2XQD1JnHxn6Ir+d3kSjTZcoicG6IjatsNzekbrVhZTglcKDgCmA9r
O5XDRElnO4GICn9dMjSP4dAM27ruUrR0cb6oZbeezMK6iGgd4h+FFYxJZRucZxYpVTELYy+G7wkF
B4OedzPlKhfAkDXqxw4aUithXqfeM35hBz3tIOtGWLU1Wp2ueQ8V8zHRcOsR9i7IQX7SQj3EaP/s
Dk9iS2bALXEz8UrceeZEW9+03lBX3np1gm/MsM97Hpvm9LZuqP4D9mo2VBu4Nl1dPlhjv6uDfG4p
NQRXBzaBXkvinFsWuDrXdzFm2LNs0J05dbVlUKZ3uapuKtPiTabd8f5ZxapSw41qHg2BUxoV612T
6I+50j7mOEKoowOaaWyS0FzoFj0OrRavdy1bCV/dKv3kFwWgFdtLqulrBU9N0ohWtzBNmYDoMNnX
0Kk1mdKbgmvHIXpOWy2w4k2KIwvRtMHihx8d5ctc839Zozor5ItTZW9RpZF9tTdJHb2KqHzJMLih
nLTqo+jOD/rbHLuiTMHAmNso5ZPDhIXPlTsLHjivFHF3Q4N+oiQN1IS+7fhCqUM9bsI/LZ7mGSZl
iVOtG0mrbKzraG29qGHaz1QnPXSh/MQ5dqGoXTAHqN/6cMZlHq3T0Nw4UslWvo41k0Cuontwiit9
F4TQwi+Lms/k/+T7OkidYalgX5Z+on/XvE4Wre8Mh9BHRriqi5+eD0N1rA7TrHwXFmCZ/4cxpWoh
gP/X1eFEuF1QZfHRuXSHHuLakLDpPbT94UcTyNvEJzYg/hmbK+rtU99JtNuYmNtwyW1sTGFJTdL1
P+TifddO3OuxOSThjaM9FeY78wXShrolfvWlv+IfaUmYLxoXLPnvXKL/d3CqcgIbC/oFniyzjY1T
7CVGc+hN7yBQmoTRQ5eaz004LC9/UME0/vDM+D2SULHhpr/e5HR/MhL9GGzfdOrmQApSP/JCGG+r
urri33C+a3C1VLGcNYVUTds4Wcsq6kzPBL48IMvTUrJqBIOTnK/i7I451jAFLOHuysymv/RkZoah
Cil1WlHamnkyqOtHVPO7tjykSqAsjAx2PC9WmIyVMV7bLNMqnYxlYlQ4NaC0aH4rTnwMasVvEsty
f0/QlA2CxOZlcDeiv9PllpnWCr6JqiDqbPNWzMp8uPILvpjs0Q+YzA/+2K0hrPC28gOOIWoihGf5
IZLRoav5h8v75YtPeTTQieeIAR+iR5BVTscC2uJ6pPeQqimIeqDaNndqKJYZeejlQc9tN2yTbaNq
tBXQaQBonOzSpNTTeKyVqU8dyVhjQuZEPKH4Cb4+6m4oblJk2TV/HCEcvjz2lxMWNLrS6DaEwcvJ
hC0VWzPTZsK+s4alBnzRPdZ5tEuyHfyQ+55/NCHc/4dBTZXzOAUgW5zM12kCtCLZv4OGNBZxm/hb
CldRb6G+GHDMgm9aWl1p9nNukEGA1TTsdrFxN5nr8R5KgXCtPC7GZ9ow+z8GQ0ORqXbdluY5UqFl
ipVdWdovBjR0IRwD13JNWqchVjojDbT01nwuKC94df+K/xTGHTzB3Svx9DzK4fnxx0gnxyOTNJ8p
ZGc++21WbMIiuVdCLbnSQO2L6RBppnBDTV/HHfZ4/XzqDWbi5WiQqq7YDpry3TYxc5WyocDQGjoq
8cu75Is7imvYEKoESRV0Xjm5GYExRxUiyfCMco6k9UlNzdtEDVaFaYdwq9R5wGJGwzyXFVUjN3rD
JmB++TecB56p+6uucz3TpA6O4vGkPcNOOpo4gVerK3YLbcqih2IkM708zPna2g7ujTTnYHFNlvl4
GLtHZSmLIn+mXwSGFFQw0Ym7xtDNK9FcmdKJjz5XIp2fOXOOlDSY009tpNxBI9sAUnlGkWsjt3eb
YoOYEhDhmxHGgDXXuhifh5hpQHpx6OhJHNM6OXgFbABMcvzyGcKLbecwIb/Bm551cA9t716gcs+y
zeX1PD8QDOlw7ZNUCcsRJ5cjDXMaF/OK8ln3P+kP9wY3/VrPrfMhnMlxR//dhBznopMhij6R8GXw
hMmt+NOdDCb14elvZ0FjKy4FWEm2xUV/cqyFMaZVKfLiWeuhUoO7eOsaEuzlQc53+PEg03b542qt
h1aohUyK55ye3KMMxaoVMeo03TpcHuirBYP9QQlFNVQ8kU62Ac7xvJMjBupCP+ZCDWJoRt3n5UHO
ZoNTPp5LpoHFOOIO6+QgySbLDTwi4xc1qT7R/yGZsHsVbXL0/LcDIfWjy7VKrxt53um+qCvYl3Za
vjhFtVZGOtqG4xsI9uVRzuKCwy3pYL1ExDUMcdoOVWpjrLVNp8GvVQ6KuKHUtMqknI3mFb/983U7
HuhkF+TYPvR6O2jPQ/ub3hN9z8BB6jK81g5i+ouOUknHZC46OlRD431lTa1W/thuqbBcoxE5bq32
G41UDm05x7BrpUPSh1hLjeWvF/BoOP14uNCQ3tjm+HFmiDZ9RPRLmqQZS32MqSipdngljp+Fuml2
EGRpej2FOu0kKLi99OAv+vlLTlu5YKjuPZQ4bW0scQPJx5fW5QLBRPDyHM/vSUYFVDDYI1KC25xs
+rTC6dSqy/RFTK5B1lvg/vKKngWNX3CSmSl0i1HyHpOrX6315lH3vDy+9cXmoVWvFDQdYtrCMo4X
OcOBfdBKK30p4grpMK4Q6MfB5GuqXMZSmxRmmuLP3Th4ylUXOOGzVoJsLqwWyxhhU09DhZJ7eccD
AktgDExXuoO3hV9RPcR6V5P9p4LsCkP4ZFZ1ctwGSYcTSS1Q/npAwCnSE5nHVOVb6zNSP5XutURw
Mgk6e3XYdXq31nFogV0EROvjftvKd42yvwU7ba55HiWjDJF9eosOdoI2eITXuver0ocDh+8n0qdI
yM0kV5o8mSa2+FRqDGOAZ7BGJa5uXNv4aF3UtTGqPo++gi5lcSpSGFHUrvYRFQ3imMqI17BBvyH+
AnrOfxa5ux+w80gj98pxPou1RFmiE02SSOoNMsPjL1Lqbqh4OqCtH3n1zqHf6mKg8dCVjPCrUSRX
LH0rMJY/S46CDK6cWdvhS96G6Z07KKj1o/TXld3FTz0OGFITgrxI/20OaJ9cG6NrwsbK6uIlsIy3
EpzfKDEOr0DmxI1ZZh+XR9PP45OkRwXJkW6rUxvqk5XrtKJ0VHxUXqYvnJr2JsT1MfyR94ByE/fJ
sRZ5BFcqI2wh1KOQ54POqw8t7jImvDTsYCgoOK5170G7Ja+jbvIK7XIGyxpAn/htdhiBrC7/7PMT
yK82KNsIi1NI6Dn+3oXROyiPq+xlsCKxLQdzqq+G0ToecOe6PNT5lWQxEBFHhwnAK+o02OgjeuJS
Ogc199Ac1t/UzoJkTtkihmXx92PZjiHJsXRb4xI8nhaELSUNnME5NC5NiBP/oQrHnYEmqzeLKxfF
+XfHZZQMFdNPqU0g9fFQutBKZN3COXS4diC+wyoNE6lyMrXCxk/Bju+vpwaeQvZA1xfehqcnFIt8
jwJa7R6Cpr2v6bEMD245ms1CiujH5aHONwfjTEkKDV4me8iTqWXR6Js8ws2DWUI1LpL6AQeTqZVX
cOX2+2ogSwM+tafnoSNP7gEHHy9rKHTjAENzxIEwenB09YDI4xpKo00/+Tgo2KAHlhCCFJ9deDIl
TY9KJcpN48D3vEngzPOt8lJZIJG/9bDhcZQK65L6E6YgUqpreM0X8/wXu+R1ASx2dgS81kjT1LAP
Ei00fRqo1ygl2jk4gtegtym6/TlRAyyabULFdtooZxPFXTcFMXIlJ2BYYyoy7Um6PidkLpEQVxKJ
03n9HowHBxgfGQw3x/EZiKtBYlTLYOMY/Wz1baxWu7bz1n+3HadRyFKmrkqWNFC+H49SlZaV5KmP
YZ7iUgVXHtzMnpea8be78fc4fKDfLTspWZ6M0wt8FpMxsg6yihGalYRsWLM4x0+qpMtT+uorAaIT
ewUvXfN0Q2B5hXGTxZSKIaHzUAbR0X2uqvBXIq3d4MPuvTzeaQz+PTV6IeGMDKQtTxMupYybQhum
qdUrKCY/4+7V6LFI7ZOflwc6QyYZCfSFK8XC2I4n/MmWoNdHG5VtLQ8l4iUgXyu9wz1ghW5Luvjm
F7QDFQ9asL887Pl6apRf2IBkFiDbp6g9AjLPobkBJWP8Xbx+uBPmjmroEpMbhYYtlwc7S58BXg2T
ZzZfTlInOPV8RtyQZDAu9EOA2WpQ59te3xbpqvWf+V+j3XMSIuWH2X53hivzPE2g/h0ZYIk8TZ1w
meOjkLoTRJP1+iGtqWtlGsJPNVDvLs9v2udHIUSjtS/GEQZVnqml/MknFHFmQ3ZX4wPOb/C7NC/c
xHYdbaxEV+Z/PZRNmValzyxQNs3EjuczxokZqBy3A85viJKlgp2Xh6NqpFxrwne2Q0AgmRa91bnV
wCNPLgDRV7ilDPSPigLsERJeOSpSOdU0MWSn9h3mf1nioXuhAO0BPCYptM5OXOfFoRZZEjFsBRMW
87gZ1oQV/BD4pyT8fws7TsNx6nTqSbzo7NOFzKlAuKGhJU84NKDWpGmG0cR7Le6ubMDzZeRx8Dtm
EdlhuZ/EyEQrgyajbcoT3nk/NAP5buc8uAp6ixhCmWVcGe58K5LLTTgnEKfp6Ke4v8DstjX9zn0K
vQT2KXmybv4Tqe7fhscph6P7LhmIySdzpln/gTGIvK+hK0BfR4Y9twz/O8zcpkbPaOGicnnHnwcP
0lLHVk1KGTxQpHky1qij/7GSMj/UI26wzdY0d4r+qQt8XbUDyg9IKDCTeRl4WrEMmPLl8U/TVkMz
qY9OzQBIAzDmOTlxmcIaGGkQHwy1RddTdu0dgLWDcgGMurUUbV2PsE67zL92vX4xc5P/ULxlgSHk
ntYDHDk0vR7Y6CjllkRoNgQwI+USansxTLlzm/xjO9tRK9am4V2BHM4Cp0aSrpI9C42SlXN6QbS5
U7mlpXgHmOCPlkfb2tJ+vLyy53t1GoK+0RILQ3De05WteyUbkY4dQmctxuo1KujbbV3pLnt+v04T
QTPHjjWnSvjp9qF4KzIRuk80to8lxGefPvcihVWHszotXnq6T9jkto4DNls/h2r2dHma5xuIqhjZ
v0pdZwLLT6ZZImeveRv4hyH5B5MFviXGE4ty2AYRLSzsK4jBebzBJImmnmCmaDyh7B+fzCGnzZRX
DfEBlyB0Q/omlt/wqWR/Onhd6tvLczP0s6vPMuEYEEkFdqZsl+PhzFz6ApAledIVp33DGL+k6fpg
/DRwulgPo4pJ0KjLudvCSR7zoDz0KHEWIsThdGxaLHtotgeV2cD4BFjghdTVpR9ZSlcfxymf2thK
F/0Q9utA5uFd76TR1lRy/zZz0bvULDZWv0KiSsWDnTYlxryp7OgWw2galippAn2Rlut/fVGRVBsW
eTqXvil/Y3V/xD7Ly7La1rXsKU3rd5gsM2iUL518g88HqTbYGETfHlnL5ZU+S0jpcACYO6E0lkEf
45Mcw2pRIbhFp+7JrnaVgqbZhBJF8SzBClj+uDzY2ZZlMBs2h9RMhhSnxR2zq9RSsVLjCR7Zi2Fn
C72MHvUmfkcp/zJg65V345Uhv5jf1MCBR4sB3HVWoMexP8Wa3mqffBNLVGxS5RoGjbOEEo7MSMWv
6vIUz86JTqoyPW8FKDL3y8m9PJh5CdxRanvofBD7KZrV4QZvrBuj+U6/tcuDnUU6nbQGLiJhXFhQ
WE4OZSetThtpjra3I9zS68zcNeD3M1qbfv6HgTiHPCSoh3PIjo+jBfsGmXHZPMVu1ONUh4K9zPRi
cvN0ZpeHOr+ddNUC87AJ3GBivJSOx8q9xOogh/LFWvp+Vc6O9iHLUTj/eL61raMR46d01ZUCD6tu
1va9Nyvs4AoK+8XC2kAvZBqcCwHT6fg3ZMCIQ6AazZNsqVqbxeBsE27ilZvn1vLyfM83jM5Zpy8P
5WNKuqcJY2aEiks5JdtT2EjvezxythFAGVTiFlPCvK6+qSKgQ+zlUc+PxTQqh5ByHq+003xOMzI1
yHG832toIBZV8Ma1r8a+Aw6z+g8jkQybPOfJIU+RQFsGFarMXuy1AjeMJnnO4VTgzLlQ4+bKxT9d
CkfvJZ1J/THUlHv8EUFDZJFGRjPJx7oM1ujspswNa/6NJHkk3yFF/mHmypWV1Ke61/moLKZq6RqN
VU72CvWDuqiww9x7lfdu1cU/Zrpp/V/mi4nyUMHT0Rk03Kxq2izykyaMeXB12orEixgSRECCqVmu
nJsNDL7Yjf1PrcqNK1HpDHaDnsTS/P+PnPbDH0uTYN4iot5K9mnUWDsjjlEaizTeZnlMl8TJ4LAS
8bDVHYveeq5qYSCOZT7Ii7q4vB3OT9bxDzk53YpVGYpH2r3vLMJj1Kzh2s2VyLyy67Tzq4ZxbN7n
ckJOqScfTxjnk7739Tp9qpuunRNp8oXmuGgNgpDo0ZPaK3gKYNGD8fOvbFCgjUexS4sJNkt0n4Z5
/8zDPF1LociH2GvD21Rzyn2aiPGuLtL0Go/kq73LYwQcm3f+dEke/16vq6qhHsxqn2GDrmJlCV7D
1jUdzLxc2Mq4lA+by5/iiyWyJtgczFcFxzilVeEGIqLML/K9Ld4xokQBRhmuuNexi85Qcip/i2bA
xRG0UjJJByFFnJ6T0VN9iSlEvacEpJl7XMGT8unyjLQpWzk5ixMi/y93BM7jCbhgKUNRFmqlPkYK
HS+ybOU2L36Sz1MUkTFgc4/biWbocy/4KZ1tXNAKFbuuyz9iijLHvwHSBzPUUVuADJ1myv2g6wmQ
UfJYavrWiYb9OAlQL49x/ukYw5nozuBsMHSmdfjjOMfY+3RtgwlVM3buc4vZz7yO20l4phfKIld9
fVYiu3wqG2e8EmTP76vjoU8iiRdQQbcbq9wbuW4vaLvWUlrDba1P43anNzIBPTK8K5fk+ekweKar
9pQYADz/Pu1/zBcht956WVTtQac2gyqnoxHhERTrG19TpsDuO+b68hp/9R3/GFPXj9e48WhhVuaK
t7c7ehSnpvctl38fDY/mdcpal4WJWCzGpXJ0ohvbjO8BvJ9Vu7kSDb+eCmQkTG5Jq87uYEW6Lr5C
0b6PMSDPu6WHnPDyap3H9Wkm/z/EyWqNFaQw2YzlXtbyW13YN1UPs7i48k2+2vdTFkq2C3JonD4L
M13DSDS3y/3k79cHYpW1DY6zaoUdKPSChRZMpMLW+f5fJvd/w5pTCvDH9kNYwr5sNfr0qkMwr2Rc
zEktaLQVwJa4PNRXxwt+H7Q0gAVatJ1kE62o26n7bbQ3guzGlXixSc096E237BXvuVSca1zNL/YG
5Fpe9JN2YkIyjudWdanbVb2b7RGZT3beJh3dq2J4vTytLxIQ8FcgLVAE7pUztEJVAxG2Ruc82m17
2wQFriJjfjMY7X1l+veFEx38RJv6gthLX6X1hHqNazPFpZOwzAXET6AJJuWQ07dnVlRtgx+59dhW
6VOUeq+R7nNHeANomyivBegvjgPUVwwoJEm9apzCXEVuIB0P9WyPL3+NZxByuXAINp4srnGVvxjJ
MMnuTFPnRU2Cdvz9LMs3+8xUrMdGayDYY3OguTj2+2n6efkTfrFRDJ62qsaTCPXS6b0WKUiAbcxw
HpXGrDYNDl9bDKbi28ujfDEdrjRzwkZV8LvT1x/u5ZjlFMhdIUXE+07LxX3ZBd627rAfvHLWtC+m
9JtnCo5G+nMGRvaaGKq21eRjB+6MfCepf8QODOXEtvEkUis4+07p+wsb5cAWJlC7g2QS7nWrqrYl
DisbzMQw4sb4aXF5Fb46LhL+BNuUy87gaXH8VXs1lGnsZvJRKwz9WxQUAvdUvZnbVkTfdzi/ZT8A
ULf5LXxK71FGvrV2XDO8kst8ce+CUE90GgpspG4nwaFADl1AIOv2UU/SNO6D7hC4O1nbM48+KJq1
bdlzl6f+1Qb4c8jpm/0RaxOybMvGJe5RceiRI/OOLltV9NYVyLkuj3QO4cK6I8xCfyKloJA4/ZQ/
hhoVOma1lDIfnSx7sJTxoRzjbCZbuu6k6YYwtI5VY5fkuLniy/9yefQvAj0Iw0TmZu/xOj4Z3DJy
HBdHb3zk8U9iKooeX2W1njUKZlx2dtcUbXllV4nzpyrCMW5OoVLwnjLx4wkjESjLip5Hj05pWu9m
ovYbq6AvhCkzsey13JnbRmVOPRTF3ExojTKL6dmAZ/JQ4N7oZP5aGYxoXupavs1ajCbioI2QnBso
oIs43oZO5Sy9qA+2fDy5ymocZ6OmRepuGuNPRwRIZAtYt6ZWChqq+/oiVAf8pPwePLYwandh1Kq1
i0ASMEfqEmspYotmC9qAr5pM6c5CtJ3HlqfOvSxsr4SeL26I6WqYYjbsFiLq8erotoNTQWebj6pW
8Wo3/A9ZORvsqd5xnPlbJgr9oB0DnjsIIXgopP7jwYpOhmEhXGNv2+2hzwrU8IPM5qoWPl3eZ1+k
TPgcT/8xJBqlU7VZZxlu544OfgiJiGdF9uj4P3vaX9w4SlE80pnAmndppl4JHF+8xAg8rCXbDeN3
npfH84OVAJzUSPmIP/lizNodHU7mhoqTVPQN2z/E6zeK+UzDSSyDg7vG+Z4PV96bXwR3eB1sCIMC
n83/dfwLcof2vYU+2o/QVjS0Ed2vIbqG9n4BVgr+fvJqSvQwOk5rTV1sl1ZQFOYjnaW2tVd8FGn2
3RuLPer1nVfgvSCUzRDRMqDQXrk3qdFo5ZU4Nk3kOLOhAEwdE3SNQjclguOJpqHllzAj9X2Pge3M
7swP8Npvmt5eg7rOV1TAQiAFMPgvYruTPWvTv6/ECFvuw6L+hZT4OyyLy5v1q6lMRA4+HM+8sywx
MDPZYD0i9//D2Xktyc1dWfpVOv57aODNREsXSKSrYlWlIVkkbxBFB+89nn4+UOoWE5mRGKpDQYlN
sg6O22ebtdeKtESCytyL92hO6etGdOv9nw/FYpGTVEj1XuVd67IYwoIm8KM8+OKHKDSaE5W7/FEw
/WThJF4blulokIOatNc13vXLDWqtsUQvBRhAmAcf0qyAqGUi3KmtrehXn+5P69YeAV8XgdziP+F6
Xo6V60acohASH8Vq+FhL/lMyerv7Q9zaJJqBQM/hEBAUzc5bpfVdkvRlfBKglDnIrmfs6EHoHzxE
gxY26fqRZOWmjhNKHJN/OxsK3ScBLnkzObpI+lSVtQ/Vn0Fo/qCSIiyVja8NJWNRCCMlbunXnUdp
kysRFGMRwO4SLvHuiyxWTogUj9orZ5mMZVSh5XF/KW+OOVX/MVCUcn5Z0d88kBqfdoALPp5a1qvs
IAuVTWtuCvVksWldf31/tGtvjhla09tmkKOhBnd5NqiruKJYT5oYnach56Ah16qMNHAEgz7sLXTa
4KlpBroQVO2TGebVQlXlxqOgUh6j8k9HGf1rc5NsFr0BK12NX19L26wKH5umhGxWPA9ySNFRQOBJ
kNdllG/a0XgmmlzrkfugCMLCCb6xEDTOYi/BIRETzpe9IoxS4dhVj50mdFtLjj9mSZStY2TQPKl6
DhmwT2FbTXtt6V28dsGoDMJVgNGhIoKlu9wD+Fe1sY5k8ZDAr7k2zcBzAjPvtzKidw6tlGABeSF2
VL+HD7moQjwK/9zCObhxgVVQetRDgRVzIGbnoDE801WrUTn26TFSC8iI3HVJ2vn+abs1Cv4GFTxa
XKaGq8uZKkNU5mPNa6FZJXo77lMEp789wItzf5wb1hUvAx8TZ4OrOz9UsY+iVVsKxTFO/XRdWbX/
qcizqfBTKZtSN5Y4A27M62K86Xt+u7Ou6qkVlTLjCCEZtHPFWg0AKI2Nqiws4A1Trk3pClx2Xil1
7q130LoWaj+IR72hH2dUD13RL6BYbsyFV1aGqEmlcnVVHc81iNYSNdUOcq48DxqK01DtSQvP343b
xkHD4AByojI+T1YjyTkAk8/SI+R6k151YsDHP0CLSfnFgEVN6unSz5fa1W6NysuBvzL14V21x0PU
jYRhiqxPlSUvSQTd8Fiq3/JW+B4V7TtUFZ60cXwxoj/GNwL9A1NF6Z9mYML32QWvNCmfyC3Ng5Fp
P/sg33JiE7SWmp9VIX6rM2lcMGY3cgWMiCnhASG5e4VwpF/Wksoa1lIjMFEIk1bQBTr+iKudGNuh
yh/8vAscKzEmnaqNbJbrP76AlNqo2mPVYQWYN7uOJqIQlDS1Q+SiEhylsrJTlK7eGlUdwL0QdfX5
/oC3vO6LEWdxLMybhZi4sXboFdqJvGBTUb6r6XjMM5cAerTT8LHwXzNIJlr1dYTL7f4H3Lo2v894
tsd11qFZb3Eze0/Y17rkCAG8O/AG3R/mhgFgmpjO6T3Cs58+4zdLU9LTT+WuFY9RPLpPte/1GwXo
/f7+KDd8kItR5vYMru087JgMkjI7TX+ipqKAyJXNN6OlT6r0FmZ1w17jXsk8P1ge6epdsJKqgYs8
7g/1xMKMF/BOFCGA4hR/kNtu4XLcGsykV5W2YtDG4Dwvl1DuFJEITDQPiTI+Q8H0FsttYesRakxV
/OH+Qt5wVoEdGvQAijhzV9mVQk1bKBRD7eDnAsyvQVTbeMTf2rGAE8uUIicbl+z39Pmz0A+xHtz8
KZVE9nd2QmjM1hKrDnwOYrXL0NuFfPxjSIOzPVG420HuvYxx9x6y9T9+OJilNeXNCDqBjc9uILCx
HBK5knIPOUfBhAhY/JnBA3J/Ra+nB6rJAN/4zzaGeRG/jPDRWNbuVKH5E/XWO6oYj5XgnmtFeQlS
da/E0qPqL/W5XG/k5bDTjfnt3vlp0fhJ07RHLa0oplofJnpmgDEThsQs5M1/MkmwYnTuECLO8+oJ
HYnoQyTdiWfsoY0HWN9jbzMMwYOYpRtDRgepKU5Z2CxcjduzJMcs4WDQ1TO7931eoVunDPIxKvxP
Xaf/KGT5nQmnmuJrL3Kw1JByfRNZVCI5niqCq6tQp6oCq+1bqT15bfklRFZqbY35PqnKhzTzggWb
dm05pxZ/g/4JfqXdZhY3pn0DQXRttejbNJYNkhQ1FMTg72/cjfzx5SjTV/x2TtqojXDg3PZUmfGn
FrBvZinfoDrcKQVqN5ZevvPibl8EQIGGceENvLbajE1/mTZBjigQzG4+oFY36uC+PYpDDNgY4toq
2cj9JxShX7Ezm96C5/f+fG/dxqkwI5O7FIFwz6ZruWoSQQwQHzOaNVqhfR1U9Xumi0+u0J5w9TdB
4D9GhfX5/rDSrZOjMVtMONBDumUvl7kSerGHHjM5CsV7cSAkclXQKm1SfgNu4K+18VXTSvRMxONo
itBwiivavgPEL5TorW2KL0nfLUVQNz5pcrZI3ZNhIW0+W32tcMMha936lNDl/lmg0+8EwupZT8cC
qQt/qQxz46qSk8ZRpHMGTLQ8W/m+bFD3lDzxKKA+Gwg/OiJDx2voug+RZu4RWb6/5NPnXz4rxsV4
s+mJXZ32g9GJE1QnNGygOot9MrdWEKge1gdKCdCBs02V1KCn/7xvTmY8UVVIreyU6KRllgdp9n+A
PYKFhVcKNniwsngCl0cIoW9TjMO8OUVwaqIb7sGVmgS63ZaxvHBLbq0dryLbhPfPsZ29jPjibWEF
SXPKYUb3bWivtUfNcGkrCcO0Xcio3LACZJ5J9cnYuQlieTmvNIryRqVwfypT1ODBykO4m0M4qSVp
vq4tEWmjRiCjlbfazz8/IrhVU0DH5mERLkcWcgPN8E6qT2HVPEuhvst1CyFpYwEUf2s1WUNcYIAr
NDvMDDk6WBoFK45J7QHdtsFAg1Qs9PQNbQ9le39Kt44kURvDTBAjSjOXUxqVPHHVuq9PAZroKAZA
HOenycGCjxaswrf7g9260r9uNORAgOHmuHu5DxmulMpTaepfxcyC5cFfaYX6ueuhpg/j8T84l5Nj
ynBTNuaqoyJwpS7OU5iUtaZC9E6n8hKV4kfeR/OPb8AUdpNamzoKJTJAl+uYR4Wijf7gn6DfUlCk
FjwnEsPEMWJIDu+v4vX5vxxq2tLfXuCoRCeP8s6/Sh8BxIbVU+K9jT387DJsyUsozetdm/ptKPdM
dtg05ugcGFcLI5c6+aAniM2Hrt2GT4I12mrzqQuaP225IeENeHViiuS9JYdxOTl0n6VaEr3slPnu
W9UHO9TivrY0q9hdgwCRJ5ar+6t5fdkAE04oHXI1gFfmNrmoGqEeLUyXVmu2W4RvphDuKrjz7w9z
vWk8Yxa5AmrflnyFWEFv2VNriCoOZW4o7xUt0j+T1yg3Wh1Hj6rYoihTAbrw9aE8/PHI5FfJQGu0
QUy5z/mK1ghr0Al4yPTeX8Wu9y1T++e2qT/nGoK+mrHNEH65P+b1ok68WZwXok9S7vNd1KNBBwUg
VyfFbRvas+g7Fa2qX/eq+ce9dawlOukMQ1RGIDE7MEUjailqEMWhFpMfQ5adkEE/35/NDciMRZ8Q
2XsSu6S55kYyrVLI2XNRPIQyCnn5j9pCU4amqQFq8Uje0SK1omNl7cn0b0jZtpaHD+aALr1UP9z/
ksmKXPoofAjoGG73RGw4d/F7f8iGOmuiY6pGyvs26sp3FGPFj/dHufZ5GWVKj1pUCqCtmL0/utx1
Yp9RFCoqlKbVdPiUl9k7VNJgLsrXXoASqjRuEbJZguXdODYT/4FMly+4yqs+oqZHQDJWu/Kk5TWt
a6mLEkJjHRK3sRau49Wzh0+NY00vI/+D7N3s1MSqJCOWNQoHa9wUUsWkUIxDpmDszO39xbyaEwOQ
ssIN4+phamY+wxjWbZcXlnvQ0eU8NbESbhUlCo5S0Ml/PtSENae2QZXjuj26qhIp8TNFPcielR6V
RkFUCO/ik+qJ8vr+rG6sH/cNDNEUo+CAzIyKmZs5JS89OgqB/hq78k4vrA2CylvyJ6/3h7pOfBI3
g1Ah+MI/Idc026tCNxCvCXXpHEkBMk7S1usQcLPGfQ4tfm90T66orrGuT1movTaV/uRl7YJHdnUj
+ARw7XAI0Q0qQRt2aUMpfgiRRd7lTGs24mIrK7EeKlXbTiN28C1Em1wSF5b4unA4mW3cF1IkssHk
ZycHCcm4y7SiOw9doDp1JRarTEUTUTeTdh3HUbryFNjH6WZJt5kweIcyDIpXiNXinWW4neMZyL8s
+B5XBmjK1oDBp2xLRHxVyZOiEu12Qc3PjdGedfSNUkvcLez3NK8LI3c5hjKLW+hisbRm1PNz4g97
r1bXUizsY9VfQ+Kwkw2k4t3WiSfJ+AZxcaXada66Lsv06/3vuD7iRBcUTHldyENfhbuBHMeIwnjV
OffkDZiJr3Lm+lCQhscijxbs+rWRYCyQH5ThMYBX5C+RKroD6aMcJopxJer+iyEHO3fMF6zedFPm
K8vOUYRliOsyDRe5yxFzz89FIbSOIIwoGWupvDPiSX4iAHCWlLG/YJVunWMcR84KmRvAQnNnIKj0
IjEzOT/rUfAYtumj0IgvnY7QXYoGxxrH80UM09fcqFFJNDed626TcOxWidYsPGy3Tu/kwgItJe3I
g355jUff7aS+MPMzCDzama3m2SyKha28vcb/HkO+HKNtdEGLfCvn2FQnT0jXBVohtI4c2mh8oyy4
YCVuntLfpjQzEn4LTUvvKvkZ+adH0wreVzL6w1yOuC0X4u6bq8epmZAU5N7nNl/twlpL0Eg7J3pb
P6GLhChZ3qan+9fu9nH59zBzys0GGV4iOUk9+QOoS1HCAXlf+a+p/ENFV422FCfoNyY8i0YUgKML
Hb3MnPvfcPM6/vYJs3Ni1j303lWRn025fSw05UUttJUfDgtH5Som4CrCQ0gqYWp+uDqOhuvKgFLK
6hx2Vb2J877Z6HEVPXmW6X4OkAt59kMDifsCXbEFO37dwMnYU/kSl5lWOHNeI0ogTk96wy/OqGeg
nBOM/jvLjZXHRiMVBY905RheHzpu25crXdClbZUb+d6DuO9hSKr6sTdQABImySC3TylpU+qxxUbL
bfS43E2loqBtmrG3sGLXnjifjb9vmuZkx4iXZrcrCLChVJvPLQ1uBcAh97vuPlN9tWF18pO9FK/R
WC/XevLccsWHYonq5sZ9m2BZ8JcTbeikTC4/ANc+S5S0woR68SvKoY+jKW3MsvbQMpTf3z+GNy4c
ZCkTbGgqdOF3XI4V99owUX7UZ1f39JUiZNvUg6D1/iDXE6JEyNsysVxQc513F5VpExqZmdXnYDRM
O5AB6elZua5N4THOxM39wa5PPAHwBMuFLoui/dylEYtG9qo+rDl1CqSjQlE6YWQiH6lH/ZpAr0Rw
SvefVEDif3ylgV7BMAqynRLJVWtsxE0kzE2qMyqn1Mc/aKJia/GwML8bxmtCeIE5JtQntJjDqSWX
rHUbpPVZDGQb/8HmIHbhE5gqR/I+KtwZCZUbiHeE7KspfWyRBrq/wr/Kg5dvPF/A5UBFhOgGUunL
Q1Om8D5JPfuZNfKp6b0jyq1QhKXrIdG29KWvPAtmn1RYR0X25o7jo4CWU11HqzBSd3EV7zLUocCq
L7ge1yYVWhrIh8hIs49XMWUimbVO7oh7E8ZftKx+0NBxow8pWTjO1/UprgsUUSw/QirX8RbtI3kR
NEZ2hheldobefxbdw+S2F9370BxeK8N6ADm8Wez5v76txHkUbIioYC6Df+Ny4TN4RMIiL1E4SRvj
ELSi9t6K4+L1/v5e3yCCVhqm8UfBmhNXXo5ilL7agt8pz3KZTTLc+jAigYXUoT4E4c53h2zfipK0
8RB7Wzpa1zNkbEwfzhMZSApTl2NHVRvrmUJ4XqjVcxuIH7Je2Zmu55At/9Eo8lsthV+sXD5ArkIN
xVSex7FcZb27HTL3fH8drs3W9A0TdacFh8SVx5x0UtQ0XRefZWk7Vv6DG9KYNPAmNMGCQ2LJTOvy
Rk1DwWk5MdRcJ9DqDLLaDlmuU5QH0jvqx+raAE04OQRqYJOrfNEqT9wWUqz+9PxSCPZBJ6aTyqCe
fRYg/Nl46G8/j40RfOtGwF/AXVHN2kSx0W2EFGXdUqcjZGv1egCxqqGWaJEiH2w1UrsN/DF26IpS
Vpo5JOt4bMCOKWReOjVMV2oTdM/43nRlJkX2quhCFT3CPhwZ67oOQTf2Sqlv87xsNz3G6gVKvWLb
ZnKylfQwcyrPNTy7NFT40wtB/V5Y5aSgVAyfmAfkoF5mbWL5gzFk6xKBYcTMxtUYxm1oZ74SUfnz
klXgV/q5wO597PyqtDXfr9kTdF61ZJD2ndhU60Gm4I6+W/XdiEL/QZCC/DWOmm4DorBfqZ5UniF1
opgpASERvAbF5ZS27sAwg7VemeEuKWT9nZB2RmjrciM7baX4H3IyYefEEocIf0UQNoNh1XsayKRV
3k3q7lKoWO9L19OOI7pl+1HwEdHTwnaDh4F2uJ9EX+4fyeurSUoOYhpMwFSXmlc31NgfxCorqxO7
sNKyo9F+csuvUqSi/Vd+ENIFS3AdaFwON93W38oAY2b4FSqs7mmIraNKI5Ndis9NjKidVZuPTWku
XP/rHAjNCSRaIainJkVu8HI8oyTRWqVqfBrV3qnL5C2zXmAsrzv3uQ5LG43Wxc6Im0MqPBckf6Zy
6czg6LGU9/k0RV1JHfASZqKuDNPfI+9sF9Zb64fvfCFYyPVcQwunLgzIzSBqBImKsbycKPSooSLI
vnAiN9Bs2qwdHDKFcIe40ZPgZytSVSiQBq+4OOSfQvRz4VBV/9hfmT5Ch3kMYkDAXDM7P5DoMcSa
j6ArsFmFTbOzwLAbQbsUCdx4MBlpolKSIcme6H8up4sL0FncMvckKOW6Ut8TbKxNa3zn9cFG8Uc8
62KkRc63XXGh1nPlEwCFY2fxBan3UJ+bjTy1XfuS78anVtzoTZPauSWgC9wtPVxXx4hxaNzB3YRn
EdSPcjnDPCl03R9G/VQgNmB1nq0VaYgG+LDOyhF1QfPBEKvYzqt2qUvp2huDZ4zmA+qrVJb0q7MU
GTF6p6GRHgOz1lZKpdMgKNbFrpwIyOyk641nyeilh2zM443addJeDhvEh812sLUw81bhWA0bDbk0
R61L5E919WsLGHvBa7qxE5OyHW239OoQFc52wsi7VkMvQDmVqv+ujNJDLmk/kmApazx3IKj5aOBH
qENxr6BTnh3qLkpMJNqb+OB1Mg2YnhJt6Jso/vDqTKOAs9Snyi8dVXMm5Vbg3ahSOT40+mvV7Ix6
4w5f75v6q5z0rzGIzIjfoXS8YpOM4kxDe83LjoX2iHM5kdY0nyKJDsr0adTQyq69nQb8QQ47O2iX
2oX1WwtJCAzwCMUdjPLMRNEc3qqur8WHIvYaZ0wSBEUVOX5RqlycGkvbx8pEPtWLymBjWbH+krct
kJZU+4mfA3dhR2trXir92S2kftvGirZmu7J3SV1Yp9TvKWtFzTgpc8evAV1ceD2Ia0qI7zyO6SBv
JA9uQCBmAC+trvE3QlXqzsAVc0JPSGy3lXL68RJ9nyaD/9IZfb2yaqOzE9X8LsZqe/BTA06Jth/2
vggxnQit/DoSasvpRz+DpWnId4oMPN5vWdAeDRnJluEUt9HDEJ2ks1wEjft6m2FdYBevc0exvA/j
gLQvhOCqowpotBPx6Y4RoiqMcK+36/LSc8ZOEagdZO0fPsacBx5Fnn7+D7M1N6JN4+ZlikjQUdIq
Y1cgN2ZHiKruVPwyx3Mb6IVTX1+INm+cgsn5hTdjAqNAjHlp1zI/RT2LRr5DUudvqoEyrSD1CxO7
yrgwM6A2k/rWFNNQjbgcBLIOXWmsND/GgyDbLtQAqyIKJNiFcAOEoU72VTOqo41iZWaboiDuNM1L
ebFMYRUHebMLql5ZUQs2Fq75rdn//mFThPCb/0NKK52yZ9FhdPG3IrjTnQQNkT98oyYfC1qSqUxI
Yv6K8zpphbyKh1Q46rwOGzHqpXeyGQRPA7z9C9v5yzD9HmjQO4HPMMHr6PaEUWj2TollQ09zlwQH
tUX/Bi4+ZO+LuqDoEFco9pKvfhSVOn9R9OFnTm+5r4rpym3S9EUWXWWToLH5rtak4DmoimLjZx4J
u0FubRU4ygfBMLqdiE9M3+IowBGlKpit5ouSGqpTGh1MbU1ivRfaNnkxjQ7y1lHyEKkvQzuV1BjP
II6cvJC6DfmPeEVW31yY/7Rhs+nDRT816kO3QQF2dtKgx0wbX/SKQ4oEj1JUJyFMnqVE+dgmS4Iz
V0P9guFPGoRY0cnPuzw7xBCFpqWW/qLmqvAs5Ob4BeWl8H0VJ+kT72C1kP2Yn1UAq2Dj6BsVyX7A
Aza7qUOcSl0iJsazMDTKlyJGYzgRhvDj/VdpHhFMo0ygMTAX5FquHiWtMk3fs/rqGOrdKvaLTQRn
BphDxxBzIgTkhO6PN/ca/jmeQXQ/9WtBS3+5ipabi6UUtNUxJeo0u2TTa+0T2kQLdQdlvlu/xiG1
osMvRvJunlTTwtwIEKF3nwl3c1qoCiO17NGHZLj044roeEhTO6l8kCaCWn+SA18/pb1crUChtA5H
OEBI3OfRQWF6UwS+ta4E0d1FTWbt6YPUj3Be+e86iPlGWzdT66HL/eRlhHzmjGASUkFeVD3mSfxT
honzII4FzSJS4r0qXoBhL3U3/0jUrr7W2qgPKxqPeI2bQnuCzrc/31/yGweJ1k1OEM1/kybFbMm7
sK2krmPJK8OE8Xj0IoRDWnN3f5SrNCYrDo4cyw7KhPHUeeAVBjFcsUZ5LEttmypqYoPJPtUdlMOh
tzJ6Za/kkdOKoRPS0KlpISQLQnAaR2Ph4lxRGmISSatxR+lbpQl/nlVDjSvRO8vTn4eyLUhBDKYr
rQod/W87hb+/IiMi0bej9umOTHk30AwiexzGIngHBX69QuKsc8hX5R8B3MOGqUFj1dRi+mW04uyz
Vbh9vnArrreIDPeU6Jzal0iVzbZI77UkzCMrP+qt/8kzmoOERuz9/ZkHNNOiUHynFZ3IZgrKLy9e
KIWNBMlefvSUUP3qdlqxtoIocfJQSDdFaozfvILmMElrdCTL6251f/gr7/fX+DQRg4iiBHJ1CjWj
bAq9q/MjHL+2pmyFbldHSAqW6CT2dm+ZW9k6mnQfGjihirEkH3Vr+lNcRUKfB5OrcDl9HZrqMklx
SWqz9lf5iJiT3vRbcZSfpaj9Aj8vFJdaCpf0EnXdzZkTU0yN3DzVVM8uhxY83cxDscuPlVhWT5Ua
hesMjYpHhKvSnWBGkNrL0OmAnWj2Lfpz76B+HtZNmSoO+n3jZmEj5iknNmKC7WIZ+SKQGdOf/+YD
9UZfyrES5UfR96HqjtRsEw1Rus64Cnsarjn/nmw8FVGiUrXVXKeRK2lH1a5+clVxfMjTGkw9H/pQ
6YP8RD2mtYtWhJYPA7lE/n/9XFx+7OzRFUMvh9mRUyvU2UsXqYesN9/QTVli7LhxPH5flKvHFjSr
EQ6QXCQpUHD5hbh3+q+IsqBl/RD9r5W8lDKaN7hP+wBxF5Bt7BT4q9mdd6OcpL9nwnzW1Hu5/phq
n9CASdMfenvmt+rwHIWWs7D5188iOXiYTCWKdwAf59F0a6F0bUFq+BK0bXMooGvdAaOWHY8F2NW1
ke9rouP1kHYaHbF+6vjNGPHAJdkq6KtgDT45WotuqK7gw6WkPij1wide7zioj+kTCRzIc88DlDQx
mlHsu/HZqLZ1bpvVVokWrO1VhgUGK7RV+A9+D4nXuZacKaRjRr2RBp3Ub9AzHPd9F7e2FTaHJMt3
wVjtEity+t7cFL2+zk3zkbT9Whn1j6IOhabROkbROGHcL3hjNyf/7w/7lXf77W7mqLxIfhkNz000
ZkcNp89B+1cDcVuEC83m10/OxRrM0wEu7AoaJejk2EqZk5Xq0evl4/3TdnOIqeVBoiOHX2YeAUkV
Gc5uIT5ODgC3KS+q9f0Rrq8tk6BmJ5LToKozv0NypMWhhuN1rJLXsX5OxNbmokLR7ZObM1rR0eTz
/RF/rcvvEcevszNV7KbQDuXuaQt/26Kor5ukN9PkmPX+KZZiFxRBsQ+H8EVsJm5gDQ5U11WeDC+G
xdDaWO6fEoXzBVOpdupEpC2IA3z5BZwFrQvDpHmGnTr/MFA32lZjW6B7kBTrQYxSf+G+3Fjl3wf8
xZb225Q7OYhbr+eoePBIbzoaZ2wlSQO7St2faq49RZ6/tkLxzdLD/Z+uNtcQ5PIUcQE4oDR7Odeh
M80x8VTpEIbaqoH3Uo23telP/2UMwk4UspVOPG8H8LSW0VIXw7WhmA0/W+oKl1aURqZoKF1jC/Bg
bwxNCJwST+JblIegXbQkNnfGaNipaytwAK5SCWHasNcEpwKZfCCtA0ejEorrblCrfa4G+af7i3R1
zfhIYHK0kGDTMGizNcrIaRgi5a4nuQ18W0nHD1Vo5gtmGbgMS31x8EGykq2CjA3abXACMwdS7IM6
9oUQ9R3F+NzFMkSdoY4sYVm9wQC8ifze4VNWnZKtq8bYC2a9y0gt5UaxN9zoEEIm4WaqvxK9fKO0
4LB8QRHoLiucLoBsvjTznVrmT+Uo/lT18dw2Eg+Apq9Vt9+ZaToiJaKss0b61IOOsiO53Zha9r2q
o7dUN05lG578UN8bOCcIZWwqK3vMcnU19kqzqc1uFcTAFgzxuxR726SIn2K9cHKNXQ3U5nUMlC8d
7PM2CgktqrwJ8iVK/mo11oMewMIfUrpN1OpkSWTgqeMUNmHnt7jPdk1g4lL6q2T0z02fnjI1Tlcm
0VWoZc+j72/SpjqD/X8aCTTs0U3ileFVX+SOrlO1Uk/MkL+faxs9qR+GQc/Jx4mfxDJ8VboqWKWd
fvI7jJmWeBtPct8P6ujwBukrrwrOSdK8QE3yOpZpbbeC8rGa6Dt09CQdWFXrDRShqtMH4fcx6w9a
LR50T1mVVeHEJGeMLN57Zv6tKqJPbWS8Cmnsr8ex3gbIdA4xWVuRppZCfshrIlalFvYdaT+HspJu
GyFkhD2khaYafSYqzOkybdfB2CNQphjpLsuQgTaE4FEvxceRJgwaw1TJUVvVySp1m9GoZlutDAmb
kq8MK68oOkdrJdXSVVuM9SoKEBlEaM3OhO5UVyvyv77Tm/x411S3Yx3CwtjARZtaQm0HnvhCr8dK
aD/JL9SDi3WdBN6KjgFrGygSFK8yhIlaUDcvqRYWp6JqTN8utKwjtEv9NfSzxl4ps3ajGoO5FTKx
3EGFYTmCDmrXVjtd/gFhXA/zJbbf9sqwt2NW8KHr0we3gPwxUijQk+UUt2MbF09RFjlxFP6E9BFV
5dK1oUptTlmsLtXh5u4CWHo2U4MTEzgWLv3MhRRkS9AGVuVp9HyUSLUo/0KqfgQM2PcLlngyIv++
/Xh/pDQZZ4KWw7RDhvPSEJMM94c6HeqnTkrDdemZ+nYoG/9DP5rWpy6Mxk1U1N6PX5bt/3zr/6/3
Izv88+dX//hvfv8ty4cy8Px69tt/vM8S/vPf07/5379z+S/+sf2RPb8lP6r5X7r4N/zcf43rvNVv
F79Zp3VQD8fmRzmcflSUu3/9fL5w+pv/v3/4Xz9+/ZT3Q/7j7399y5q0nn4aPSDpX//6o/33v/9F
wPWbcZ9+/r/+cJrA3/8652/B9d//8VbVf/9L/RtZjYmzH/8QjNav/onux/QngmT+jaLo9P+EOI/i
zuS0pFlZ+/wr5W9TKZxKDA4LCSADs15lzfRHsvE3sOpQQUHkiQdFb8Zf/zPxi63591b9V9okhwwo
WsUPRvbg4oygxERoMCnWcuHB+/ASXZ6RHChDEMXtz6BIQUzIvrsNOq1ctWJcn1Lrrek8WHG1Deco
/SAPqzJVy2MV1JqTKUG9zoV+fI40dZScEVKFSneHh6FJ0n2jSSi7D3727IviS5iq4cZqOmXjq2ec
e+WhEJ9avQnsJvBghS1740lrg+KDJKUrLRaU10aQwHcqfeREem86URCLb3Kk21XZpZ/jFhhIBRuO
VxfKugQ89IFyZ75uQy3atqVZPEmNjuh1YcS216vR+0FQJVR2vvXwIh5cWIyg7HpuEqE/tHXyMTLN
6qEeR+ul8ETXoZO0c+RQDh7iIj2Vihi9G1AGgiq3jN6Z4gMYSm8NIzwFidJEUMug+7NXjQRyHrdW
Hurms4FS6LGNlPHJ7TW3XGee+72dfr4ugaXwg+6b2BjdHsq/ntxFWz8mRRfsRDVpaGs2wn1KWh7s
i5g7Qia1Oz9swy23G1qX6d+bafbd9fNm/+uTYVN/rPyy3wm1ae5EJcn3TV5Hz2IkZ2sP0EQ+CgP4
Yk/eIWTg2sHQWHsv6LNoE+YULmkwFR4SaxAefv2vfPptL6tuaitVjeh8aYbOiGyhXZBLJapKh2c9
H4bnWjGHZ5F+w0eczBV9M/A3F80hqvVNgATmp24M4m2YjMq26VLxpHpPSj25+uI4KAfPtbQzRTzS
Fk1R7zSl8c+J0PVPiWYd4hD+vKrJOVOq5JU7uhfcx1+/oHGm8UiqDwhOiumI4x5E6qsZQseUVYOw
ls33oZDoFG5kdRvkGm2rn1XXkYcy+VZLPYXMX5+pWM27wlRRRxYphYrqYG18CqhrzbX8VWoVWEkp
rI5yoLsrLZAh/U0iea0Lgbn6tYuKlZov/5wNCCN/H6M+cKhLo1/rxVit9CoQGxvQ984qGmEXuaP7
+OuXPNSkzT8/QYWL2SlCQX0I+8FzhqKdCDr3qZ5tBM8jpRcI+SZVBelrL0f7TPPqF79Xn6JQFR5c
MmW7SJOAb8td9RJMvxgq4vNNzBk01QKOrAAMO8cpdGRLc+0s7aSDVjzFg69+Lyujtev+0e2K8INO
nXWbVJXidG1s++GYfFPTbZ4lUAiUhv84Rml6AKedOv+PqutajhTWtl9EFRnxSuicnMbhhfLYYwkE
SCBAiK8/i/apG14od3vGdhOkvddeYZh8CyccjN2cMIUP6HzDqKo8UW9sUJ6E4+H3jFjtmE+YHj4s
oos2fcjghe/xdx3U5I810SKxJvIFE09y+X3lV86O6KVILUdYmQ8G9LkVY5RGyIfjQd/2Ceuc4KhM
vORAPoY8cvsys4PFftJaR6kf/b6I17fBiCwzqxmdU4k8VHitPjsieB4dDismV7Eblmr5TsbwYx5a
8YD64IfMILlN66uAE55bFQfEef+oILX/UfOorvdDLKNb1JsnKNjsQ7vaxBb1+B1XVpQ20m93cQkQ
vZZDlyyZhdzlndd07Q3+T36+TEBsrT6utjOsgtP7v7SsIshKSg0iWjpxQU5dHtZ+aqJo+EfaH0bB
NESSNruwbtIfRi9VqhCV8Igyj0M7MHsn7chXXKIaxuhjgepSir9YWoJ2+lszEQDqaPtMhCAuucAk
X6wh+maVC0KwNCJ1ptB9GWtQ6htnyKRv5lvkd0fX8uNL2TniaGo7yJs40K/joC+FZrewdMR5dubg
iVN4DVe0TLSLsANR8zifnCW6rnlxOR1LQI9U5nCYnM+21E7yezaHKS5PCvsDhgo92+s+hMSbtTfM
Iy84a8sRC+Uf5JJWT4BeQZoGVaZXtsiKGppArELhkyjqt5lznvfMWGfTEuscjqxYEluSJqNBuKti
sNNafwRDX5u3cUEYVVlW8S5grroucjHgNNhHOdD+ALbOD9yo1UMfEKx399Vbt1TtYEm48+EAexs7
1j6XFQ3Qol4b45ZbM5py46MVfI0nODBCZK52EBJnTkd6WOfj4IYF2cb2awvemI9JhqKgOHlBUR3g
J77FArL3a6muVbyoaz9jTYWLXr8ZgWmfuSzKpOMBRzLxLC56hMfODN+5FEaJ4VPTy5egGaaDhFNK
Eg2mW7201QMdbBTFIJ2mPsOsPqk9jcZtXh5ajPFSIjyFlM6enYfYTbzJF9f7zUfafBFYkh2q/oJc
+0o7Vx58lKXpov3+1C69wmPNyhTm+0lcw4DD0/aR8N7Dyrg2XFyI5qOq23OIkNCfceizOPxqImtK
1+TVTKrIbGTv1LiDoyH3yGxtOi29F2Sb4AMRO0U31t8GlPlpQKR5E755LsrFJFM96jPT5bzjziQy
Dw8vHLSig+p6BXiXm73l0PdZPgjbAZSyXtd5qq0kKMJ+2xZwwq7FPD9UPhLA7KgXF7MegsWqT8Yz
yJwdvD8zKz8duXRvtj8dZRSj+7bm6sBl5Bw5aLQJmaE1gsu1eQIH5cJjs0yJV5n+23YPNoNUgrmN
u1U8CC7NUh2UyWFDzl4DIqpjU7AZjmEFwTKnphOpZZFFOvZ2YoHpfhE23fs8Tu6JavIlMOP8/H9f
UEpnXF2338aBBWjCDJnbF9MmZqJJq3WdZ+thwi1yclyKEYBxs5AV4bbyGLg7sN3IhtnVnyz8GIU4
Ui3Ct3i2UAq5ynt0K/xLaE0rNE5o6tpoqlMUrgwF3OzhNu+79yDGb7IM2M7w4oO5U+W9OHUv12ip
vbF6d4sZe/V4P6xvVYZ0e0v2D3HfLhufhm9kFDcpwOfxyul5bKbpGRYgVy8u4ktRwI6yryN5aO3q
GA3W8OTXy3CdG6+CMAkpkpApwQ+MyeVmugWrcjk8uq3/iWcrDg90EWoPaYezQ30ao+YB+O2PAwT6
KCk2qtBuCv6AnzEdRecYvKmjDuQzdQXL7usdQ95bxjjd3ldmZ12eh/2ixnPFmvbVsvmYLsZdHmLX
lNsBZAoMefYMZg8v5aCOvlX0n6BgFOkEBslpKRZ9Wm2bZyrUDkVTD0KTt9xK2/pYYI2Dxr4Iv/tu
SoGCysTTc3PmQRuexYC+G8WNfCVO9T75eCAC7TmbuTLdezXbR/jlBsew4TKjjfzXRZP3Wo5QdDi6
cHI37PxXjAksAFe6PqogyEXYk9ymDB5NRDmPELtn2iP85pUUpPLRoAU3GtVyh4Kj9G32tOjROTOL
78dKXsDTDv4Q4B9JN4J07fVwfQox5U997vLPwvf2ktk7rSL1OcO1GdZCjGLh7zerl+881M73hLfF
OLEHDWY+fA57fphaeCLwuVEPZdEV24HOU65hvVrGdgVA6GiXzJx9JB1t8CK4vztZh/t2Eo1uk1fz
EubNGEFD01ZlQmUfnLqI6BNufIYVXoGN27TTeYbH24EL5W1ngVPYkfkdgQrrjgAB6qGlArQBbBXW
FIanxgU/HplXqJzGYbpiW+gyNbltFladu6/jeEqXVppdA67vto3j+TbHXZTD+tK/+Gb0L1HIEMip
MW3kjRPsDGLCzkOg8eHVUoECDuPzeh7FCzIHgqSj/XgcmO2mA5T1B7aEh3vRfD+YgSMAz/TDSqPI
62GBLEoHmKGK2IZNSOtfQDGVm8EhWHgEHeSGanVasBt8r1/MY6XewsB66n3vT7HCZ35Rq6tXVRj3
9HD1hkf6gKKj4qcBjRYybQAlqeGHMzk8h9jbEp8pAxr3HJ6JK5tt/T9frRdWL4Qd7+//779w5qPf
E7LvPWd8BNeBoaKc5QVFn8y0LXKBxZImkNrm3GFLCkO3cXffn1wXJptxhZOGXFyWCckkuiQjBUqG
iWaORtSUKtUpYOLwWyd0SEL7QJ2RIOPOfKk1VuHeNgQLfMCqCvR6MCMe7l1oNbc/zkIamKl4qBQi
FW+6apme0ctMz65ttnZYuzcfY68hdK3T/VK2pCK5bglPse7rcgAbZD0MSCs59evh/7w3hJgq8eaN
SadPfdyKB231+wghR+dl7SNLPzyBpcFPtYlpGsy4oKHbiMv9QGgFHTuQSlYj/eK+f/1uYuueVTbU
y6wKm1iGBTA1/kwPlcb8oVC2d+4W4Z/vLxkesLwT8BXGWGwbSx/1CYvpc1nEXwjnifYhfuum7NkH
tCr8uZfDWgTxEskuffMKn8JDRzvnr01UlLi6+JScldcpJipXrI7yEYmQT7CsXq6B2+9Qho5D6Txb
tWkeG6TQ/haO66uIiw1RCOEREuTmYByHGwRn5alvzKk3kH3ntXBzw+S+rxHaU2GIVKVTvxPTLB54
MUHiTgKWjq6nLnwO8t/Ka0US2n74feuOJjRNIbZWyMMjrGyczBs9+khp8zHNwwcunD5ZA8KwCy8e
dqDMDimoTv0TkMoedg0rdx4BESiDxKNtY9pBVGfBKJAj9sXHnzFE4F2ryHmW0eigJQC7dJ7G0xTi
P4WzVtuuthqg0Q1NDUrQdIlnUFtrbq6dWkKYQYBPOkbQSk5tsQGu3r03nrcvLDd8muIGm3XABb1Z
oq7zKqK0QqMLYXbtOaAIu8FXgVBuxHREw0uLMURGrZ8qjs0bgNPtCIHhhpVs3pOi/SMWmx6RdoXb
Wg3gN8STZDkrm/bNt8TFt92s9bwog1lLlN4raK8uvSSW4Ovda27WhTQBa9fGFjF1WwQo2wfjWv8M
pfXWDqZ2YxyFphne9DDBq67VNJBDP8NUtV1ckykP9op0nlXqVRoNn2LxcOh0V29HrwMoD7ObkKoH
h1vTFbQ9LIahzBoLjEHz2IbTZ+hWD+UyjmnjoFCFPUVqw7YiJXDUsMSTos6L7RqZDCijk+AH0uOs
YvSV+dVTU1UvMij+UuLmHvxrYQrenbp4AQWxQbsPIB9s+EC5PIWG61gxTEuIzbF794+KVV4SghM0
ybyy+GVAVG5CJpvl/pgz2R3UYAP5rAAvaZKVXh/umoV8VBMA4Iq82CJ4hLmOlZYr8bXon8VUuker
WE7Q2nfIXxxNGnVuImTcAwAyKoPHERSsc7UFDxd7Mc7MMZ54PkyieK9DbCrt8oNOAsB5DOJK75i/
RRO6WaNcP+FlHJ0XjW528KIEoJ+benQqz3X35ZRNc7Yh6DG++Ygs7Z1Ce7FTXZ3Al2ySRV5iF6S2
FqLt2gTutnAWBQtqz0805sAeNAYlzNiw5BQmk+Omhfj20DYA2b1ZX2NZqQwEqypDajHQ/qG7hFUA
u2DwnXduZ+pdOcowqQrnEbAK7o4ifGU1Q8/vqGEftdp6Ag3mAwJyDmBv+UMJclzdlm+KyKIHsIDp
DizVrinsa0ylc50s+1MhZ2kfy3Az8onuCwNJhg2v1zOh1pZ3dMuVgBwdG8qpA9w2d0he0ngAZdur
rOF2wgCO5f5XbQmyqRQmOCF2u8Goixc+q560x9F1cwzS2pc5VPkyxg8wYI6/lbjWi5VEowmvLdiy
SdCT5WS5Qeq743a2Kn9ftwBSejqklTOStPLmh7ryKBIx5gxNq50oH9qMxX0kDmNJOwmTjnLe+6D6
pygCm8wj+jDFXZsXIsZgC2p+0P/JQ12CFERa3u6gwt0E5fIoOHDKpiiqrOv3AcJsMteql6Sb3de4
aYJnTpZg48MUF0InX6QgOrYJ/OPj85AEcSkPtAvFYZGek8czRLRB77AdsCuUIV77YJn5Bz3GT1XB
ZGOBqC91pamAAWmSFFiDHD1ukIQkj4zSY1f5iSyL3KMefDxBLE3iTqITMeIStcFhkk5e1QV6Wlls
UQ6XDzU/qDZu97aNCYoC9JAyQCCJ5h5B06n9bS8nVDjCFmfjnOwJ16NDOsuBODgjy+gkhXDrHcSP
u94N8NY4QwoQWzo18BfdT0W/RSbqj0eBHJagum1Xg5bcndmbJMOP+1Is4taXtngkpkrroNlWmkCQ
yAF3VAD6Iu/PqHuaw7KKp1jKD3MAO4BwQUpCBKgPvK6dcvxjrYdjPFhZbSPS0itQ5WNdAJ7cOk9z
aWVFXKqn1i0/BGOI41ER7Cbwvde+pzBq4weXCvc8TvJqU/sGt65vG2M/q2suxoBu53EE67Vt8ziV
5bgZra49LBSe4o2lWAbQDRByBCjLa6YDWNkXOtQn7hUBAsTIFoFW+hBTtl2qEWUQmb6wRWGmpkFk
mtUT0aVzRFJz7jP4pbTRRwkyI6xihJM+lsIcbIdZH41WOL8cpTjru8RVNtAKE0aHydZvQOzXEG4Y
uNpRd5QBXEjjegPOAE86H2nlaA45fvhBgU0HedRbXA8vBS9/1nOQxRF/hZrzp7M9tulYxLemHq7U
WD9eQyBz93SVSABb54m6DwFaD+AgVilKWPi08UViUT5x3mYAO+s90Ni9J8DpVIjy2i6exqY+EPro
34zCZKEsJdvKAZ4EsQmuhE9VqgWxtr7sQYh3hEzDxQRw978S5caHmamnXsplw+I/zHEv/YI+oYlY
OjvRMx+b72ry4VJbqaR1cRv0yunhIVQneGDhnjTPEUj2uDUjODZvOiSDhcx9ZYt57Qf4fINvfKQe
NGN91fwso0/SXgCVHla6nO8uOh9XtUzUTW6iQFAFDl1bB6HlboF1Wc61+REhPQIPLHMTtbfasy5w
yXC286yrI0SuNgrXQ4k1ywL3A2n0i9xo0AVzt5AfXu8rdKrNY10pgLmFS7CsoDvVsE0QAlJd00wJ
870y8eKl3M8xHZOG9WvUitkurX+adAidpjUenGDv9hH2ydHpUBYj12fo/Dmxev4NvF5hz4MeSy4E
JZMXylsJ41bUun+bZcL8VfmJiq98raVKCxrbTk30aAd6hlZ5AglgaTNs6yJZ7Bp4dx8nHhP+yZR8
hUWirHc0OFljZ12n6FlD7JZ7EBbjx722ddvvHZQ5aA1nJ4fLHuwzZQjMH5VzCvJqvdrJxlkZtX+x
pHx2ptui6hIZ+GojQtSXMR3I9G/xu386ws0OJ+KUDxVS9NiwdZUrProlPhVo2uDPyK/XuocwvuX1
pkYkBtTGw8NSY9TQ9Aq3PvnAlE0ktPT/0blFRl/pgFUbBjdw+1ZFhvseYhMDtqNc/FeCHLeGvFZw
wN528gUBLMEfWw7/PGBjm77otp7fj1chW3+Dc/avW4DiiOLN1k68x0PyEjqdOMilRDMTdipFYU3S
AvMtHjbFoRPNxhvBegCtGYrFNuAYuashDRbubGJo2sKlSiKH88xzg2+CBGwYLv6DPuBrdGcAEIBy
4FFYvhShdxj6hSSKFzamNdM7ExJVLuVN6ur+bND+dd18jRsPOraiNpkZ+QeWpm8SUWd15nhUYu7z
BSrmrkxaCjpvDxUDYodHsFPosJ1l+KDbCA1PYwFxDQcBARjyKRoo5J1EgDWej6Qmh4DMXYI9Awjm
KJGWSCH2hhLrsWT/KsjOZ0p2LJyHvOyhnS/IO+S9kITOAPywLNco4uSEZ6PIijaEnLu37H2LrX8a
pnqLHu3qQCCzJ6ULNxY2boEq0GRqhxA1sNEb/FXFzY/U1rdCtcWwK4tZiMqusPmL9pDXV42HVgYI
wHQUBmgVLGzYXKVRNEJE4PkffrjSSKj3VUVcppLbl7LZFCBpYXZUFXmDmWLi2EOdjE33EaLwBC1f
V1lU4iPLwNZJQJS1kfPsb7hjb/1R7BGjvKA5Aejt23DgaNqrwbAqbabBShCdO+aY865EkPi0dhCB
gA5IFcTaL+M/UFnDTDDR5tMYnJjBxhtOGrwYLk+h7E5zU+/DdZSEbvpchcVfrwKAWdPVOb2sD2x1
DpeuwXPUTLtQAZbB9ESeiwDznVLqdzBH6lw4ckiob0D+6OhnVEVYShaBG1TVp8nxEhtOQVhCG5bX
fQQETy7DQUJtB1Q+fp9FMV1xNU9x36Ux1kNMzIIt+F/dIZyLIFGi2cc2j/cmqnhaiFtBp3oz2eLq
BXN3QeRBZsGOCI92bNJ6FBvaVt+kUt2tnOVGckMAFfQ9dlTEV5nAsFRg6ygs8uVSm+djC4itRskT
Fd2YztbwYDECLLNB2mSlep4Vfezi/wVz4gYWvhHFEERqgBBg9ryttRLkJDK19CDRJkKRRKg4RjEi
7RfXEfjoThriWm47GufQZctMEpOhTvX3EXrqfjJkR/lfFi79BtMDILa8yJrSu9g+RljWHCCspZ1s
PFzVu7dEPOEDnli0iI1H44Sgp0wKy+4PvhsD7W+qg8soOhd3dUvuLY4/wq62S4PEGxO+9rb3U4OU
yXv/NtWiQaleXVhpYYYOfELKBqMWB+PHoHuqCpSKdr3snV6+WiiQEg/032wfOtYPM3OLUmHCWkhg
ROsG6tsxIHmWTYFQht7Pwcc3J8yRAdrMhXucvWk+aRe6eGvdGJfAw56LQ2uoPtKY7hafi72wmtf7
2zPsZfZ8mV7KKfZuXm+GTVAQ9CAt5r739wTZhhKy6ASxSWVu2UNwLONwTm3jpIhKi86Y9aNeWRj6
VrySNuMwD/J5ZqlanO+HhY/vtvDJ1qau3ArS4QYeffuxCX11CLtW/r6M3Hm5eRhxiVLflpq4r+ES
tTnwCyBYdiFQdUWQoxIWJqDGYaDelpg+w3NDoso8FFDrZ42cgNNZWHH8CvSDWujmCCE9Bq3MJvTY
rBOeSc78tLTFCKPKGu2Xv/QnGVQOXpLNWPlt5gRMpXqoZbIsIMQV60Qb3KXiKCUFfWv9cfEAVgHC
ZfvcLPP0CjuwgVYYODvMB6+BNDeft3B8sDw3JZrQs0OnKO3LGdt08a9ZJ9Bsnaf5/vLhNiZK4jgw
OeZ/wWYuOvkOuBveiqjbzp5q8pb69L3V5SNvYhif6VCg+wiqR8CbD2Hfe6doqfkjWQasV5H2+dmf
KnOr+/Fdzn3wFC+se3SLfys9IxwicAy06R+otQvh3rnBnl5sInihvvfG7AMRjVu4jKyDH1iagA+o
drNx6Q1Fdc4ciRAlY8XHEA4rk0S/dj+wkRwpRPGwocDPdUN6AENtSOGJ+wYefPNXr5TE2vVfimHM
5UyKlcORlDNCU35h03ZctytFcxTP0blaD8Sa6mNH5a6bZXR0F+QvEx74T3Dxe5g03LURTd+fzDoB
i6mf1k5XpZUuu+x+F95/hFtTe+NM6IEobsiLFnTE1SNzqifUdAGynTGJCoKjTZDfgGoGDMYCNUux
ceMO0n9Fu+P9wOkiZQL0qs5Ux1wA04ACMh8Q9Wn2wIjIHA6mrgMqA1AXDNAFh+lNA4bJpR3m4oLg
1xDdpMTKt3ILjOnAjwjHb6+0NNj9Khsgij/VUeFdnHDxL+W8bQI4sGcIU0croUyZVZGMs/tPvB8s
wJ6ZLHoUWnC3KTA0jO1TbDUct0x1nOGL0bjB2R/ccSPCxsupJHXGCPxcqhJxt78/fYB3dwdD+43g
hfNEiwLYgB0tfobKY05CRNYe739vbBeg5d/RJRDymvR+3u31vCP823hLynx5FLZCbb7yQhbgjmFk
zwfoV+kZjQ62rrrYaNN2V6mqEAyAdoWmOT63K8ucBbvSGP3Utc5Bxrq7FggtSCpO4YFp2lklamqg
INb6C/TnANxrJJnAwjE++jMw4ZF006Hr6y869nIXrHgu8oQBF3cm3MBgvn8YC7orhjY4K5j1JL8f
HfrnImXo+4/SDt/uTwMfgjIfME1PKfx9jh73HayW+Eqy2WzGGPRMS0UMXMOv+2/x0VGfabRvV5ZR
t5KO0NTwk5j6x9/VcrDtU2Majj9W//dAXSephFMdLbPgm5yjVKFDj7KLirPqAVT/flVR7zBGdX6/
Bvfb5X4hBDgTKbLYjZPZHH1cB2Cu5evtiHgQAI9kScO2JJv7UzgEwYL92IEkoGfND1iWPkw1cZg6
FFEhqQZMzLwHK4j1rgn5eMR0DOi2670S7Q+gio7+uVH+P9cOZhgj2+VurJoIAz1unVGvw37aA7C0
lKG1BZBr3tq+PRHPqp8mRUII3kQI3kOUq9rG/AzMme395gCah+n+oUL7MtYqvNYDgMABEx2cIztj
gx3uHNnNm7Zqtlip2s82Igq9ZI9CClgvAhsN34DaJg4EsZi/wO3qNjNozGjuyy4aOn74/Qbp53/c
Ys0WvN4hQ9InOEy+Slgs/JvCRhNU6mGaFrkDKS7Gs8kRuCma8SQRV5mAbWPvnKZ1c4IbMomjJkTV
httXgu62n6Bl3XcDaS/jOv4v2zFOVWClw6Dk1vJL8gLaxSPoEc2XXBCEdZ8NTUX3ph0fbZhnz3t1
Z638bibK7+jB6WC6NMEJEFvN6CYwcp+THhS176p4YqoYdrDWUhuIFsTeFuiwh4lRFFsr8mxW8HsO
pMmg9mEPYt+F9ni2jMHa2JXml8d250LJafazqe+ySYMtFjIMc+4kAhnZRao5lmdMI/9Rb7Zefx95
Mrc5q6pvTYX5sMMWczfIi7PfKU/s0im9s5q8daY1ed6Ns+lk44JWNbde3fssKGTttxXJDWSk9aML
G1Fo3tchGUrzagpAvcHg7aWg/YaFsUC1vsyA0udzAHvLTd228EwKnGzyJ/dFh9H1vluCxgIPHPw3
2VQQGM4ABs3KYLnvmHr9qmuAxCLAFfzlGYGDiM11P+B8mC/E2/6edO2h0rsvEfcHxtFgHRELBhy1
zXwU+Nhd7oeFmiabRmwbYTktY9LZcrs4zHmZ3eaRcjl90UA80hlInLu0mI35EFEMfNMMMX75ugQt
cWOh52QOwms03xb+yopeazKjVmEsD80WJ/GvrzDVsEGtciC42Y+93//REduWHMPCFdt3++oWBhT7
uOpxFXrnCfDl70dmNNQ7dzSfv2uZE5g9NssW6hFsyEM9DrvRxygWEe9pQWT9LsrpYTGj/kLbvPH8
cX65s4pm2EvKw4Ap2ldfglVAOEAjXJHJ7LGUxXutwlUiUPw4iC74E0QWCpUGQ+egN6AeTugCSDwp
bMMTxCpWAA7nYKGAj1VjsORM5uB4aI5nSJKfS09vBzTOuUMOLQbWp3GA/KCo+ycL+toxMTZOVwkj
ks3gt2yrl3OFTamy2CYaYG9tORVa7hktGxZ/LMCBBtGJdhtnvb2Q5oOBaRTvYVJA0pF58WHwtdgW
HIyYji5WDitbsCgRyXnl2lpS0RTLhnS2vVX2Hki7+HsfJ42rqW1ArXwuBXorVQTYQBBFvCPg8j/1
XvVXWX33xGGQsJl7b6NXvlWg5ScvQ+/kOdAY1iVmxPbUP3DD6hR0wH7TWMNbN9R61wK7xmTqrdHD
jNJq4Lt2fVkzOIsDfTnf/wYehm9IbeDHloTv90G37xB59iaD+booPwU8Wd7ssZ1zXhWf90ldiBo9
myRBFwEc6aZ7HYHwA5Ch7KLu0pKizzCrwLyBOsFlAtUAZB0CzDxxYA2TBCL4L4fOwSASUJa7sxrz
F524Bw4aZJQeXCCo6OczmZYJLEI73ixBqHF9xr+hRZedFQDv6juP5NKDBkJ6FEtUQWFWdy8JSoJ8
ab+CGB8WGgrEEKkxebr8LpYMFF9dPwORAIq2VqmihVDwvr7ByIBttJzEpfiLv9o5QDs5Xe+Mx6ry
wXLCpGdbAbE6x1UDoh40LbkVMXoNhf/lAPl4BWbi73sNAxRG4sNohd6+dO0/2iePzjJW31ZDX2QR
1n8gYh43EanrBIal9Qmeljs4Ycv/VkG+O/Q327wWuirf4EyI8g/DWAiBrUQbdx9N/gqAaX9zH3tj
NYmzKGpkDhcpC2SK+nIf/N0P5Xoe8eMPfVEWmSPqWziM5cEfCqz5pXlhS7N82uDeIEjUhl8dSA4b
gI/tYzjqZ7XY8t2R9UVVKOyJBhrvrOTBeeSYmfMgIawsn3zYlWfQBNAtsMjlWJFQwSktkrdev99b
DZCfx1sLGeeN0KVJGLgpJ+50zqmx7C99p9rFDcIzDCVn0OGiszus0uUIhWQ4ulFqEE54mKOxzsf5
2sKnHLA9BuyolGegLisvklaQDBLnWkRNGpnih1IPrAaLuLexqMFIaKArEwMmI6DeFHbjJixifxSc
SHZor4EJx+ODt46rIszoVW+N4F5O/zBmt+yuvUxUohUpAju3ur1Ho/oW0MfQiQHMYrZTEH1zwnF5
mutNYFlgSQ8qE5EVXRGbDL5NVG00ALu8UQJYBuCXqhRqqwzHVAajTO0HaLIxLQfVsy4z6JnKTBfx
J5jRq54+PDarMi3ESNSS55YBFhiivYm1CzyLn6FzT4JwfkP9YW84ic+407wtjYYBdSh49ODXYTUM
xc5vgb/E7FaXlZ3OBAQu9KifAw2LjPku5BT9TyfGeGtXBezfYEMGpl3KCvCKMDn4Gy7WFjZS0a5S
EzBaRt5HlK/7GXkgrjclLfiiCciyctd6U85oBERykBCLyhEG0yF4HhicZWVRPnU1O6B6vprIPUzg
ItpLOQPQ+1RN6R9And46cM7dFjZkvAOQ58ThzalGaQby3z+/6AgY8kuYdrGc8i7HZ/tHHHdMqOPc
hthcIo3eP/CtaavLuEwpuHJ+d1ZP8NaZ97hW7/8h7LyW40a2bftFiIA3rzDli54UyRcE5eBNIuG/
/g6Uzo3T3Sei+6W2SGm3xCpk5sq15hxTWPiIzLHLj247HYfRUp5aJdn02d8qK1cuVqsdvLpP7pE+
K3m3Bsx0sL0NX9VMq30kB41Kc+qOHWp7Wt3utk3TBWnXX0nZLYGqV4ZPu+rA7KULO0Hvuk2z3VKo
2rF0RJBXxvNyYEMfg7qU8VEx5A8cb8kh78rMj3P6D6NW3DUAupHMcAFskW5NhrpD7UlVgE1hNzuK
GaEjKndIrVnXOMgsVsEy6eEwqtbeRGAy0q85j8P8tQo1yESebv0BGcQ83b7qLueug2Oau3zAeUvb
j32UbiOy5pz33Z/VYYigyj+Ma1fy0WCGULeHduUtSkUT6Lm4LKn3bNfQtepBgXDAh1Gm62dvV9d5
0oZAQ4qkK/beoPCdHfGwqHv6WIsa+23PoDEp0WJ6TDHuuHOkh6oSoE/N1wnzQ1BJ/q7G7VAqGxtU
qrev7+3IA5QXwyeiFfLhMSVg0rJCVbHdYx2nJ2IBXREfrDZjgmZWj1zTI7PWkQsW9RKlHi3pqdwV
05bGDQgBYaH1li1YeOJNrcCYtZfyZ5nYFwYVMcrzglZ1L6ZTVm5haF6E7fkdoAJ6a2f8jSL6sa8Z
HCYJUB0Gtw8c8ew9df5dWOL9vI72R87vpG7W+AYGu0ivs+U8yEfTinpQCwdoYbvcwJc/2qiIY+ZG
0/A6krQVqkgxtJX9zhMA9jssGP5gWr8mKiYMMeUTgSzJfnJ0EUzVAHLGfB1ywSrbjo2iQmqb2OKA
yjQoBXe3wU0CYQwWDSYD2bNlfwEpDmnvMG3RJl8zpAjSKbGBwn5N3bovSjq7rnA1vyhK06/dJWIF
FIdYW0I+/xYbNp1gmhhu2e2TRAnMWtv3Xaeclsb6ta7rTm+YK7PprGnHjH5dFm4YGWZP1AmMyMsX
j95gZLbF28CDFAm04g5U2pAn+s2E1Ihwj8zuoVZZD6azRzh2V/SFiBQrnndOipC+U63w9hVy7Hsh
mLDrjUQnBWdVmDo9d2s4UGoc60V+qSqzvnqNKaYNfC1+sxgvq3yxEwZYtXB3dKb7TVnbBLDrjrNt
eruuDIrvUwIgAxHDWbP7qzd1T82o1icq3DV7YIz93KYxNZVIL5QznW+u8Xd1oBupeV2wTGAakTUM
/tTTnOxc82IAJmb4Xs3RZOtv6WKFA+5KdGgus4Fh5NS8h9v7yWiah72aRNgp886ryk+Er2ydMiVK
eRkAtHcdXlnvwey0X8DsCtB+GbESdRE5bfOepqj9kGqdXIexQs3tjlg9LxBZ9ZtnZwn6jj4jUK/Q
GoY5XOvyxHp9aLTKhoV935QS0ycXMp+p6MqUqT8rbaFzU2EExSiLb5qXtQO2y3lgH91BuZhZjmCB
603gzsnqZ/Ty4DwrEQO/D36sKixjJjn4iJ+XWG0QwVmBnDwnqnJ99mneK2e7fkOi6USiYlnqebKz
hbKGdd47UZ2eR/47ckDAqWAnHYunuc0UQHI0cqRe79qYMD8kP3gaYqZb/V2Oeta3Ecb6wthIgYZ1
aCtl9Lkp2kHOvumLtN0uxT2N9658RYmQUwolTyXnEmekuoYNW4St10Ej5BQIbVUCh6a6MyOQAMO6
QwQ2BO2KDkUqYeUh4GOQ+Qgc4Gse1S9j6rQwNi+WSJSQpHZmAZ5y6tWosbw+UlyVZqrGEEKRyF0z
0fR+XIEphqyIMm75YDLoa4gC93LkFHazXTuL8dy5E1PS3xvegUk2o/98JI55xqQcz8WJSybku2z9
CYqyuIc9zFHalb62ZOLcexkOuviu0ZOXwhIFA3X3TtUPvWr9llM6RYs5RV6zVmjB9Gc5OpdN0Hao
uFbmBjqSOnE7vx1Bak/Ix42OSYfbcN8xijlwXHQj7UopZD6s41hHfc7UNW5SnpceS0OsgD8UjcFj
Mmy6LPCAaETlzhno0mgPaVH32HzUXS27Yw266Sin8YeZxNXeNCOz0neGnv8qXD3DWIW0mr3/zuEt
qt3RX2evChcFgW2d1VPQ9fmRa4BC8aQ3Yf+0pNpLrE7fergOocoKDk30Cn4/8SdwW7tm/lIbcjpW
DkC9QX9m3qOFUlIPokPz7WlADtTkvrJU75jhflZd2gcO4jBCAtOAdhJOAm4pgYxzNBffSq3hhrxp
vSrSH7nXuPtqiE99Wzg7JVsp66HndhMylOoEy/ezH1IZMtVkMZJvivt4zUJd174aq3rD9t1GCyKv
Lvf2rjU7x2pAjOz1ZaA26eIjopbGckTbnO4WcbVn68DnjICkjS9ohVdqWO1hlS5zrGwMJ1mvP2NM
WihAXwvbYJOWF9KqxsBo7AmdHY+JLbR4p2z67vpNxujN8uJb0pn3blxZIV30A2DxV2Wh3YQr7nP0
2lAq6Qf860cnNZSgtci1ATA3lmXPYslGzmH+Ga6D7dFVskPpIbJbEyTblE8pSAk29o4u0CtUAswB
8/RkN9wDeWoWsukxBIIO4ESqKuOJuUexKI/aHDNOjh8dJ0qLsfI10VeRoZVMfOZXacvkwbWN+0Ee
+tlK37DVBCXE1kDNXHQ9TP13S8I0TDY/B/0y5dpK35XfzsQwhTWZ44G5KlfMcC47krVjU8rOarJe
pK7vKlVNIpHPXw5ohM5xbf5fCjKzBmf28lF65n2pezDYdZL/KmSBeycTn+x2TEWVqTx1hfrJ5GKA
xaIFeSLohhDFtWtSMIq1eK0wwrrW2F/KgR2Nzq4Zoje0eTdpyriV/ViO3mVmRg2u+cNQW3efrCvz
KzhX0EUlm1LaR50nbeI6INo08hq76DNsZfrSq/RMSxpaKqCbTQgaGfhZjhga741EWU7FMj5OkKVD
9NWUorQ3yLxkK6pMrPaCKbwqHtpyY58UGpGbGdRYK4E4P4OkyEDwhYvmqEGjmHdtXU2Xjokvh9Ka
5hB2nOan4vJ516Uld0VC07mQ9qkahzxCITiHmnSawGibL2LKJW8bk0SIUE+zmv6IY7Pz1aJfD5kC
bG5qYGsgqYPsxWeK3dafFADUzdh8ehqwHsQGVqAKa8+WhefWxGVoVsrB1ZMOBETLlH/TRa/KXc2V
5rAI1J/6t7mdebSnyTell3ElM5aw3BDH8G2Zm3pkJ4yXbBXf4iLXImd0dkNiUlNvPR4mdw/G4p5N
0giRvxj37tzmO3skhTxzfs/eCEOCNw2flJ0FKc4uP0+13bgid67VjSngNbhQrXw6eI9StIgd+X82
ucECqfyhnAtGGqiadBzoO9ixQQLC92hyYSMSID0r28tEnQTaHSfYMfuZrT3jSm3uQqnaZ+Qi5m7x
FvbsCpk9shnkgPlEIoRtBGkVoypyQ2pLSs9FgG5n5xMDzkcTwUfWEyrnlRQiQ1jSnkM0dOS+RrAS
I2M5mLU/r6dJdTtAiQNbIqdDxYaT1tMPzcu3TeeU97XmVyuTcpygFxeTn81dYNQcHaD/XIaGo0Sx
MBN8jd7vefaiaWalussUEM74qhr6HC599mItzUsMT4IW46GUeCjBYKx1chRkP86TlSNWWYlLYPpv
oITIpvg+sSt/7pLPlRvz0FZXkfIHsmYzugiUS/E7B0ERkIVFs0FpT1pjQgOMx4cFFFWGlg5hD0cg
z/Oe1lUZNrprH7q3gTuOWysqo6GYuNuaoCmBLDmqY43diD4nY1+wenKcvucDw359XWzfaOMI8CeR
NrXR87c9Oxo+YsJH8mhWHhTumD40VfVk91TWvewSZAc87LZGPet8AR2CVuKU9nkYTq7RsNnn9nvn
abQeBdZsVApMZ3xj8drdYmCF5+aQRHnNTphk5bGyk9zX3f6z7vtXp3K2/t7U7UaD/IG2f3cyu4da
AdvSGGOmS1+jbg8owxiYOYFYmAvmi84OPuL6bulN7upxQBBiWu4uJsRJ1SUDfxf2JSpCuBfVeduL
z3OVUmK2z+l2Oe8xogs9WR80Yy4vk6oc9GVQzwMi1j8v7ayfERwhq6h0PYirr1ji7eT2eK7tidhd
jPTRmNbuoVjtB7we3xNIcUGZdPfdlFp+pZZ2lHICFN28J778hRSGJ89cr7Rb06PVJ0VI+AYOXZfI
sGWslis1TQR/JOWUHMeCoOmcIqapi9h30njXZFXlKykNxnIeKT87lxJBounqpKTbKX94BVoBQXvP
l/p4QLf/Y9xq6U5p32OvVc4ZaGk/IUaCXcoIdKvumdck4UgORsi8M9CkHGhPLYSY6goFoFyvo8so
1+BWajXyLYvXJPCMZxJEHmVek7DhOn4FKYFoF6Jplvl1zDF+jr26hKZVyaDlWqL19oD7Iv1l1FkV
0RKb7lArwGWGlWQ1Hn1Sx7gyeFloBKz8FfXwIuMkKpNa3tfe/L0YS2fvNhK2jxh/MBedXbfeDUOm
RqZm0UPQGhQ+WXVMcCz5jJLEMc1+akoa9mmm7quqcSK7PhScDFEj0dUYSlFc0zzMFlobi1c+ZiMC
MNUUKN27F9kL994zZk4hbjReN0Y4O580BuiICnYVA91iAQfjss5oCSAa7/X5bMUJzyarAtt/htIg
Q/KomdyX25di7pi3lvbAR2X+8py58GN7Tu5LVJSUcJDOzaL8NeirJJYzX4+jNe7s3rx4bfbctXMW
ilZ7Sftd3U+PSn7HsFxQqIonryhfc/nQYqZ8aAc+U56SSNHq4t1SaC2ZDtV1hRPDW0D4pEmHKLAU
UROzt3B0a0zPm9k3l+mbssh1B0KKzwDbExOeFaF6bURZSs5yuti/rfS5z66qUv0ihSFElCrwUbgW
fb3udU1KdVulHMGQmAKKwR3Vdn+MpfuOJZsTBWmob8e7QZu6U67u+1whor3XBpRG9ZexjlTWizdc
W73ZS8Q+BMkAwojX4ZF7SibsFU0B/5lao/yLrfr3WuLgzjP3oo/NO+gLBKiJgkqQP7zSDPUG8+D1
Da65KdHeWi6uUPStNejN5thV8adirCzQgt5lTe88fh6nWj9NBqNvIxDWshzmNLUDW7BfesNTHMek
3Fh1HWk5aGpOBNxJvzI7WjsNI7bCvwmohx4NJnIvYo0PUzo30XAsT0trP2Rt+QadXBwKr/4sB3Jc
FAO/Z5FkQ+QMCRvWeFYHbg+0579nKSz+DjJBszJ2jRnFLZXA6cp+FzVFaiIZKX6uXYIIdMK5qw+s
ByaiZNJvyhLutId1rpfXqpnx36nzbztTtGvhmuNOiQmvtpLGpN7hCjfnkxdaxaodtML7mpnNUZrQ
UVXjwi8XWLOK3qn35SluRudxnEEclKiASD9oPob5l9Jqp3TidqUqciCq9SObhx/S+GwY/Y7ZFM4V
bX4O0f3Ueh8wpzBXvE6au5zmHt955d3PHIx+Jk2EC285eSh2rx1mhm8a55ezLndrbXyVUEz6VZSB
ZMgFqXZfzXjsmtl7AE8D1rjzbSS/g1dwVV7pDiwVqsQ+8zsaQoghv8/1syb1+AHt4dbwRerRAjLN
MtU6b9Nphtjpfau759gyf/M8ipe06fu9ZXD3yo31yli18aYwdayvzire8i7opnUGDWWUhykvo5J/
DaaGoT60U+8gENI7Oqv0DtWOOyVvLeBMXcNq3flCoAM2JcK4wqR2Ybr80Ot4hXTDONkAxY7D7Pm2
hd0P9Fg/EuQhnb0Y1Jd1Lp/YgwVOHTvdeUainhkz/p4RjOoOcoGOEbiis9emK726SSp2lBsZt+c6
uQwmWuAq3g70ddyPqPEFtaw2NC199R7tXJKezFG5cPndg+f3NWTWh0asVtBmUIeBdvb7dOHHoag9
9iY1TOmpUaXPkYx15xUvQIyIMkxjnNYDvwEN0N/EoHc67rld8pAqnnfUW9vYLWWT70S3HvNZuvhY
fFpN36XkFgzODPVdbBxq0XC2VKQ7ZKO+EyZ2v076A0ypQFpYIawt201N8uXg2IsE1x8TGtXwcSqi
/IZkc8/1RfGzHF2r6UlKc2VqGCWloerRCPSMfq8q9BgV+K1Z7V3LlFpiKF9VQmO1cSXWbdyb607B
RhcY1fxKTmK5MQuw8gO4mVI6CqPNk4h4F0PO8A0V/6ZcFp8Zow+8n455tGzxLJQX2Azvihm/gYbA
CWKxDzbFcymExpaa0DPxMAvjcoQHsNo+ap9HM1a+akOREGXcO92oNGQdW2iWAP+Msw0zu3A594Wx
l232NfJeKY5EBV2SQhFHmkjv3L5GoRuvn86xndz7tuwm3FIsZrdJaGrZ5n4yShkoupsH9Gf3gkIq
cPrxa0h6QlCbCUuN0TTw8tLXpFg+J0TGPKN8p+cqRjDc7/5XR7YtmDXvnTnoBy7pyqD2r1f7E41w
5Hq0IDpO20Nd3CkJ7wriPF/NxE/bg/piNe0LZto3pkG0LmjZ8lDOAZeZfSwXk3ubyyfXIpe42UMd
mlB17pnHm2OUY0ihGzbM6aHInTdJq4A2YJwXh3SyT1rvyHPSxdXpD5JI4QyumrQA5ExNI72FCdzt
pWMa4WFrO3AkcDufFptg1EF5o31+ZZfPH5HFcTNAMY6WRMUuTPT0jbJgpJ51WvAhKNwan0GFc1zM
xZ1hGRaHxqRGox0bPGj0T5uJ8iJJzeLYj8IN9E14cfvSZCBEX6RQnpPc8gddwTIhleqqNep8lpW5
kRz1hD2bR6lD731kIsnSQ1VeGa352azGEGa6Nl6ZASf7PMaWt+ryae3Zy+26pYXkxnpo4Qin80Kk
aRGb+TZk2tXdsDzCyv2OrC57GPK+Czyotpc5VpnYu4ECOOzkgnS4/zM6Ntv8LqaGOmcGx0q+Tsvn
oPd30qh3BUkyT6mJ22Tbt8RtWN1b/I2kyqHl6RacjZu8JsnGN7BMyLzX9N5IsamwH7URexk8mET4
WW3tJDo+UY7LZ2O2ZmhkOXP4LAf5sVZ8aRS/6e1VL7fatGmlDsQqdblKWONBXWoCcyuCn92FtpFd
/dBjxgFqwpiPpBUxuNZxe5N4urvjDZCUnrS8Kvxls5fXMWEmjYnbfvuV0qwXZ5Y0e6vsA8fqdGLk
hGC4WO9jN14+YwReoT39tuzKulioUI/pMJMSNifO1XFMnI6STpUu0LSubs6e1GhyOP6BrlDPqqFt
MAzSUi+7F5sBa8y52a5K3DwtI4uiQ4j2VarUg2buLg9rchq3STvNcmvMh6vmKkz5NrnpoPEoOy3i
1z//bYXbJL3ES6bpn8O42A+eOtqnOO1Jjqv5Af4CffsfttpfWWr63zHNf0hqlkm6lW2qOsFw/0B6
isaEQWF4vzTPZIdc7FOTaoxta+s85aZ9HNfyIwfW1eqp8ZIj2Yks5FTARRLKkj+qm5vaqMILj/Vw
vpCryKVRGvlRiCZ9ZKX7C6SU0I0f8TtMkWvXTpgNVvUf1MAbrfl/sYHbD2K7nm7YxKHYKoG+2w/6
F3Ssa48czs2KVk7YAAk6da9X4intlagFWQc11hXHTa6vNsmLK4Zkw4D9JsM2wzgD9IWCkEsmgofa
ojyOR4p8CAUca7Z+r2TKeU6T/yKBO3/HqfJPth3TIJ2CrAS0Bo76D4od0mIKPZHVRL1u0luzMqt9
ISoguyX9/AIL0EfX60d3UQwc5UVyrFetuDaTpE+6tjoeW9o1eyJFZySTZXxKHPodtaU9Syc/VZsk
BskfakhXP3ub+vr20rZpaMeJCCs3jk8cfeMdrgG6ogQP+oVDTwC2RBdmK3FJrlM8p4DrI8+0CxwI
KFHMnNmL6oEa6k31IreX26/s3iCshYaXT5jb7xl02JVW9BDIvpn3SwzcqqZwXulPPzBRxRXhOuY+
sVb0C6bjvtfDxK+U9F44Svdt24NS2TbPvVTOcZmh17RzTEVqSbIGRvC7Ip3mwzxTy5IemT+gsWUl
6m90tZUzgp38abT1/qGhDCoMcuP+fc14/2fNuFvGqKebBv9DwsA/1gwVY0rXS4EpwhGfNeLYt2vy
vPR2d83a5R6jha+nil3tdaXNAqPjitOqDNluADkwEdZz4sZboi1BjNna7qeN2kTUPVogRoLH25eD
3eIObDeYg9o/iaEsjkqqYIyhH/okMo1EXEd396bbcTSY2hSNHn1fgKM+94n0WXbrs704xbXLLJSt
QIMBmjR31YxZ2fAY4mVebV1su2Z4hzjotl0vzjyG9qqVZxMEjs+kMjtbpplES0yYyezK6owo41CU
qvPmQs47dG7JY1uN+ILSUqGrW8JAgnEypn++toRxyQUBXAu2t+fOzsRhHd1vc+U93nSotxfkxY/g
11DtmLETxRWlZrykw2ujoHUntG5+7TvtIRZkLNpzhWrD1OnJLDFhBhb5XUGBm+KS5KsVprXVfjLN
Cdvas364m0pvHGCQ2SM2tNFWOBJwpmOaKL3rmtXfKamLw/98r0ns/6Ce2xul+G8bkreRMC0yfCil
QWj/Y3UrKXl2C9lECP8cbyfRWENktOVOsejyjmaqHvoV0U7iqLQZJuldPaMYno2FzWjhCTN8JG4g
GscW962L4M/JtFBTjNdxyPrHQSG5bLXeHduSTyKnKZfEGdVXx7Un1x5V2VeAc5TydzuVv70WUOvM
UiJxY6IpyUSkXSfl2ObEXLcpGusbjGWVKDknzdjn2VhGU1Iu9y5Woqxzm+fbSzMMIENQP73oLTXL
ArUeFalKciDosqjf9oLZ6NBNrcRtTpb2Kysz+aE0KQrtpv9GZGMOg6GyaCCq5RtYyCWA5Gnu/315
mvr/fePJrlAtog050njv/34SGMYyWDirwLKTlR50dksYTFI1FREskVpNn7larLD0UjXI68a+xG0M
QqOWX51ZdHediqIrR2CHgKthbIPWgh6nk1yl5TyQqjU/5SS3sFdzrzU7zJ4bNZDN1Tk58fxxE1/f
XuKBpnqmJd/dRcc1ZI+e/goJaMcAXg1UOcxBDB2SRkbVoUZCbDaZ03rRuOVSB9OPSZu7xFCr/2Jr
G9ve9NenErERj6LFQalbqqmr/6DrQnNcSy8VhY8HzdzfAJVi8/SguluDrJUuMwFnOjfWQGPabPr6
qxjNH0mTfo6W1RFiT5cGhTSMqmr1QqNH7cbSn/ddpw7nuR+d0wo+8dD2SMa13nyc7J5E8U4kl1QY
FT30TQ87uJC7zY/bdxzW6dmq4AndviQnurtXmlj97hVDOBV5u5NmO12yWdNOrpVpe2Ox5Hb60EnX
sMW6tu1hsu+PQ5rWP+RkP5mtc8eeu55vLJhRddiZcg+OnpjWgxePwFcVWHpFkzLtHk6MEdrvmUmr
IqUP8oaXlXBfdb1HKR9fzNF7+eNkUFCdDdgGQAloiKA8bOVg1OpiCSealCe1FvWzamvf08FJv69w
V7Jl3jPyWd5ptteRITX7wJQmLKXD7CxVJz0q+Y0gHXqVIeoCIm+WJNX2AsthCZeKwY7i3v3ZY7MG
PZ5wNHHvofXbjFUTmp5gEQAzbnS12wKe5CDPlLwbeGN+oNMsg7UczN3ty3EDxzJqfzTc6nLTahqb
YFMNGyhvV6NuPd5BE6NR5vX3wDWXEFNi8+ZZmGQ31iJeUG5mtlSi28VBCjtYSmUBXFSGYz7zjuoK
k2M26m85bckQZVm8h3fIwz/kqtwzQSGeWU7rRwng2jYm8zfUpEBjl/qPEAFN/ecOAIvXYojmWjzt
JgG1W+H1l1pQgl9sY3IAabOk6V5ZEvUAbYk7Zdoeblg1F1OsTV+JfrYTWLVqvLKBSSLEgz9FeKsR
y8iA6bkysgkdjtWd12GOL4YzfbPshAkinDPtfMNgDr39iy6BBppXnvRKk4Qpq/1pxokHzi855jJe
Iq1oiBlMSCFr0OsyIsnesfel4Mz0IaSPXl31yWVIZDbVNRtimvkrQx9v8dIj2SgJkx63ihSK8Dcu
1+RQLnE4q8V0JRyzp/Hj2Y8M15GMsW1QKugXV0z+n6d1HeM1tBBJh7cHpbRAsOKHwZtQw94qWo32
/qipwVYJGzDq7rMVekFRimmnbV/evucy3DwoIoNjircoEYR7c6NYo6H3WA6z+R2IdERLpkn8WbMi
xqsJspxZW87CVrCTuul0WnJ6H1Zvmy+d0d2x1YCKHZxPBFe/6zhvH1WFq3tToHe/kXgVKA9INpj1
2OsDduHiqd3Mfgh8f0Igzc63r5J2yP7j+NBuIRN/3yJNZ8uaVT2HWtW2/lHercmsVY4gLZU2RAFr
UJRhzt/2NgPy9GNnSX4CrcHgPJBO7oCKZJYu8Wrr4lG3tftZ1/LXYbnvgfjdt4Dt6zUFQsKQltZz
Yhv7okGn0cNeAAYNhISBLuJICzorE4s1jZxS1c99ngdiVbEHOs4IRSbLqDQZVuS6tB5Gyxle26bx
5UbkKzXPuvYTm5aBOiivX1pGs0/OrP3ZT/t07h/+3BY6TwmSbMIxrRrmaRBG+mxrSD/nujtpUz/2
vp3l1aX+cPo0vd5ebhxOq6dKYkNW6ZrhZVA90kKH9ttCT31XOexAppO034refrE97GCpCa9vRJjh
K5mdbvQ5BG6bSYh/VxtahoL9ZFPK316mxHIogQrjz/cSbS6QyiO9s+DXnZjalKEqDO8qkayi0nGL
E12I1L+ZCbxSoqzqRjg8FjPXDQPs9PjMl3okyjBbmBeBD2Me+/inPUFA7LVSvmbTWg6WWrgo+vX4
vqtsJyhdkULAQA/RaFq5d0FUwjnIN+ApolOnfs6GSQW/ZDT7iWqbWpaBhtxG3jyr3Yli3XwCUhIi
TNNfdcNJ7jobAVzR/XF+Ip17d+e5PBPToUXqon5koOTuxk3vmS0a1NN68oaDWxXczWwWM3pqZnuW
2A+xvmp7neb9iMIdjd0dgnDl8O8Vk/6PwA1dtXVmkra5FQbElqn/2C/TSVuI9I5RFuEAKXXr4BSo
Dpr1KWU5tqBaDy29YbqbWGRn96iZTX7okwfDYPoZp28pyukcntqi1WdnGoyXuKzvvMSN/uwiGnor
TUJnmLGYgikAj9dScw70cI92X+/+/Ye55ZD+7/J1dJVVa1tUN4ZnW7xZ2w/7l81/ZapKG0nmvpcp
SEbRnnwzWwZjNxuI3nLYJhsMLDPECqli2JuTwNCyXZrUViBqlNNJY+SLw4AbdlJ5aBJuxjV8utlx
BW6LxHD5NjqwE8oU07Vh/8StwPQ5F59//qQ9EmGBcLsFpDjsSi3uIJAIHbLhuEY3t8Eys3IGCpFs
kztlmXYxRIkk7GZrJC5DnjtL21uql19kBoG3jVFx6RkMyYRp5wsdFSfqZwJV3fm5XBjm5DVPjtJb
z9hZpqt2g2qL8jeuTfxcU9WAGRA4MFjq7KoL0WoI0u6UaT+mPR7nBnaFloRS94rrItEGcN/sI5K5
9Cg1aYv38c+0iBkMt9N4UDzruIL+Dua8Nb55oOgC1Nz1aarq4LZ156+JFU+H2WWyeoOki1L9AXbN
O2MeyqCcFg83o1yn0zHPu8Q63L5s4af9x4Pt/v2m7uCRMgyNqCAGxAY6KGMrFP7yLFipDRvf7n82
GxtzWTfLun57b1pjI02zvfitmigP+UaHil396mCzfjKRGQf5OFI/bMtfWejibtS12pmRgQ8YNWZD
iQNcn8XVSIFpT0O/F/QDd3lNIYpJIQ7KvBvRxJuLD7NjfFiGTaTKVEqjND9yEoLXiQfj1BRoCm+P
BOKx/7XhdTXZMeOCb0F3zfZjE+pZ7HH6pE4RC2w96V5FR5tvQvIH6Ko6NkIJXRebCemCmLrmqm+E
dTvLfTlX8jFfgSkXq4BzfDNM2+29zWgZfqkACp1NgHbyWJIi8BgvS9DEhurfejVo9ZdLplcvE+6X
kzI2zDy3XyUTOdb2MDRPq8uRU190W7rgnRLIL8l67uM1cDNYH6X2O5XWwKUgpxmPysuLv7Kye/n3
NW/8Izdq+5xdlSuNA1hZs4h7/fvnDGrNKa2m/Dnrb5PhjH+KPC7fJG8zHDtkZdrdVys111Ckb46e
HkA+Lp/aCFehzx/+PBJThrck70duHgttKZOw1GY0xIeIaRNUZYdHZnHaD6SRsOUfu8opv9Df/Fht
t3hWyrE4tbNlRDAygoRN6nuSTDOx5xSN3OzaYKxDZTWS6+2FYMj0CnT8398FalN+zL9ufbS2QONr
BsJiDWae848eKC2/jM4o/cupq1DNadw78lFfv6wSGnucfNa1uu6qvPy2dHw2mMHMnUNiDfpt+jqo
JRvYBZQuqoEqLGMW/iXqPSi+q+HK7sNKOZ1IowFKmrbvbcqBvFTZ8nB7cVGCnsx0BcwVv2tVgymQ
X6iS21tvJ+/bF+v//y53BYll+ttUdwW6GjBXuCfJPd0KkmyrT2xTeWE419yBKqmY0K2ItugX/j/q
zmS5cSbNsk+EbMyAb0lwJiVqoKTQBqYhhHlyOManrwP9VWXV2as2601vwiIt4w+FKMD9G+49dztH
0Y43ymeFBwe5RE6J2geYVpx2KBahClcfU4HABA+kvJCItrKXNY7qk7dudDKMH/XX0JTdvWdpjyzr
s3M5hm/9TCxIzs/3Yidat8sVNzum0Xb1O51KCtKd2sz6tswZyImLcRs1JbP4tNpjv7Vfm9CClOfi
WJJSQrkPO+fWxzbgvxQqOg7Tvem+MnD4losJtbZUzR1S4qxOJEwl1IXH3sIcwksu6vXvnKwnF3H3
+9rbkzL3+TKyY/H/zx9y8IMfo24xhaXlVU3/iUcmXgLhEtzOvTEiHhmH8O+oin2b40iVEtwGruj2
ZC2/0Li0Jxw4zqBnJ0av5v6f/tYMK29XlO50S9wiCNN++4/flsyz4fHX0zmPzr0YrbswycpLL6Pw
QooIc8icJfU/f0c2evd6kUqY+K81WvdX9DIX5ILaFoFpvYGiEX9CvKhFy5B5alBERSUFWPdsMq+9
FXGMtb7z97WNV1lYZX+tK3cC4pbbx9p1u4NpD+xZ6H4rfc535HFHa016z2U1VQ+WlattxX5+X1Tm
UzFV2oOjPMRGjbosOyrov5k4apbO5ma01F3lIUmc505tQJHagTPBZ4XykwdKdh7a76Q6EixDQeh6
EYxNDLyao+mXumz0F/AUw97pvfzLLZGQ/27GQv2rA64JIzFT+6KZ94ScTZdwnsK7aID/aTuRtStb
ez7auraao776UhxbGBOmF5v6+K6FbbZH7rIrownzUSOs1xyW+aZpG/aaLsSMia6CnLNpCiWEReoP
q9dSkIRMoBpL/pQmH4dWAgeJLBueY7VFX/pJcPgdGFx1bh1d7TI8u6SrR8O+dVK17ycd3U/THiI3
Gy9DAptGGfmjBeEPPJf3KG1vCH6BralTTMd/aMckxHEw+MOlDPXHKE3Ef9KOTSdfYyetnqsQ3mQ2
5JtoEPNLy2SfcTRcQ4OGCUdLmI8wwwAQPum9rf5Jgvx/HeR0Sb5k1VY/6t+TnP638Kf/j+KejGXM
+b/+K1Xp/4h7ukuivzL5+J8BUb//xT+BT4b9L5LadFewQLN1+JXcr8Nv4JP5L9f1bcShjkEUJIlQ
tAZl9Zv3ZFj/Ygei0yVbjqF7GBT/O+/J/pcJ3MQSnuf4mDl93/u/yXviUP63Os7STZZ7MF1hiGNg
0u1/a1Amp7Qg/bMxLayzBIeJDNLzTl6zTwraahNq464rY7kvK7u9Mubu1HVCRXn1b5OON3OtexPo
eASv447V1AKaQ47gg2UB2NqGd5KGhu2AE+FQqcOWSD/LhYu7ZMekVfmKXIadZtYkn0ZoXv9Z1tE9
IPmfYRj8D/j2wuLO1BTuFQq/binrXczqLCYEeysiDnZpoeSW1AyECCODr43Ty3Elxqk5/f7ij8wk
IzMpn6f5Pcu89vbbtETR/P1rlJ792R1YZUib0ZMbn3Wyii9Gr+VH1UEotcIC8UhlPEyN0B9qv79G
wKhPvW9N91YWRsyYFourRiFJ0vg+KWuuNDWa4cFinAoyeNxqLKmfx7bcSJWJdltJCHMkKB4jk6di
JQo32WKJWCzNTBOxEkN0Y964aG+FnNHmV+E/vzhWAsxtCOGp3cMrEBcMUdBh6zq8/P7PTG7NdlYX
w4T35XnjXa6M9lL+9y/CspNLjS9Sau2l8tybZbVc4RDE3hJcsAVXbu4jnkvhB2rpgOiIeMQVso14
hVFZBL/JB4anEcxQGfvILLKdOWl/sb4Pxy5p0YvhCz00JNZfNZlgExGWs4kabVfMLfoLl8xBr+vh
9OV/wIw3VATwTH1rjq6RAlL5Dzw7ir2K3B/d32pVWt39/g43Lo1VCmKvnOy/EFFIm3G7tWA58ujG
BWlGTXdWCWiNIfM3snPUdvbm31SkD/S94670rCelRcNOM4ebJtOOeUFzjmYyERqbKRt3jP7imJjk
oM85QRg38gnV0AVibnFoLfuhl8NwLBtBs2oyFSoncWeAldilurOfqbtWxNSgD8wBY8w6OYcTQh3F
Dipu0L7GM8sSSKbc6AWPycwUZxaKGPFhKNfYctblqIsTXuCKm5URFBEERHQ7KT5NAvcItbQ+kjTT
1wZ68tWnrBBWeTpKPuoe4hNx7i2id1/MfFkXUk9SQwaVbUwqiGAWQmT0U5/qW91yIH6P7lk56Z2T
DJt4HDDf0i3WXrLNMutFCnhwquffOEQPLILzjQDxCKaWNXqqP1nsm6Vbvdt9eh/q71FbH1CgNWu7
1wu8HfNZheqoRfiDdIrmXWvVZ7P8ZuJx7XlHVg50PX/GHW5W4QW9aYgmFal7av+EFoSIZRp5aHIw
YgWDWux+Qc0JtDYWbHYcdW9Luy1l8WApRkPxeqbJu4sQVdlkzAZAL65tavBs+bmgsIC+oNWvfjs9
8m9yNlIPf5QP/rofOvwow/JnwLuOmWTbPCUbzlpceaCbYZdPD26aZ7vRaxPcAuRb4kjpWbG2z9AW
squoneh+1G5mkYu7DsghN6JJIEr/1s3eCxuycSM97auMviZEqAx0ITwbqXUPs8be1FE5r+9ZFKHn
j9vqFGvi5Z0GlVUeGoGdXrwmVtUcZTfjczRYBqiMFSDTwCNAHr5VepS9TjKDyOcHOjcwqH2UrYGo
3novgjKYD2QQOVjYbSQDucvvKIv7Y6N7W16VRRJGgadF4oByn08+CZ+kWeZr3Nn0UohIID1WUTAP
YYcBOT9UYewyr1bBVHl/YiX0fSistZ2GX8yKO/YpDP+d/MhDck/ONj4dNswZ7vhVMTZ8snWjrWJ3
OnsWy1eo9qshD/8adrLUwveaf0vC3iOzBsAJkr+VHk1A3afmZk3JY/7ZhqR021GydocRBP/MsoMa
eN0V+nlofaJMsOKsRJiRzwdvvsqVfdTGmBrf5IlmNcbx4eJhNcHK6wNZAok1fxRW222dGItd56Af
c834byXDj4YYIvDV1T0QAyNQDqiFiXfcHgTrtrkUV5NRSkDOmFjDPs/gZBEwo8/ZTVMZfW5Pdmlb
CoR+FokoNJInMCwurt0WepiTHuH/LUBZw98RdhLxg8eEX+Ysqf0sjC9Jmflr0TIfTUiIjRRUhDoB
pe1Z9840fEqrVRgiemPd+R7ylYjgIeNhjPmHVoshnNQJsqLMZhdXJlQzC5BekyTPUegeIoFHNh4Y
RVQRlKHSqtaQM2kj2n1q5S4+CNLftLa4edJ5ySJjg37lXeZnY2YWrXuLrK48YHZ/Ib5pY1pkSkkR
v8J23XFkXyaitvC5138c+wNKDjREsmPR8SYkQu2ZX6lVbstNw2yuSzyCX3z8L3OIVcOIp40WtveN
Fp7dxUWh12a6MWuyVqTRPmQi2Ro5RjvNI/rFHxcgQSI01E0R5Oa82VGUv6UxcsMP0D4vZYE1PFqs
8yGFeJmLvzC1Vp1vfRO+Mq/bKKfcVge7gH0ZthswFNecv5cIKLn2O4NEiDabLjrpzpUfb0x2lcAJ
ay5lD1uI7TG1A37mnSyDpJO+SX4y2/3x++qG2vDbrrwBV5LPqKPcuxM2ZjLnMOmM5a6Y+pMQHYMj
jI4jpyoZRc9R1u2mkahZGFC2nPAmdlBHpxn2qypuhRNiJjPu2kWgINQb7lPCEebseTItTM6+h/M1
THbR9MV5pAch8pZ1zypr1eJOLhTZYXwZfRiejAGxXm5NhA2kj3qdUFfE/gav93aM/fBEZjAHdNfv
p4ys5QrJYpWuFc3DxQ+1EXS3x6vLzct+qcenLspvZxz01Qh2tHOS+PdvNWX1Wft72ZjbNIM7rjL2
se17n9sgcSeUhWHbauuxzMdV7ABBGq3x/HwpIzPeAqTniky4MSx/8Fa1wIhfxtny4iS3VutOFhhW
djo6j1PLUqJl7hGwQ7iOFCW8yTkQE3DrQsSfGmtAwE9I07ca0udlz9qVxgbYN4p5JI8e00mHl47O
sJbjsxr5GM0xPOTCpD/l3VxPhXbWwaiPI4S+QfqLb0cAPBZLrqDk+mbPN27jXqswl5ZXI7HeolHL
doWw2601OFBB7Gzx+KA5yDxrqxx/fnRHiW//XQ3YceG1AeoCDJCErGUdv0XBJ3wcdhNxAcR0P81u
q++Shgw9B9J5UFdMS8bMhMqGWEsfP7RydlbKdBMMfFl2kgkyKH20/O2MbWqDVXo9W/yfy/HK01N8
aiV/wezgE3Dn6rumlaWoM+CZzPJYGg4mLPM6mDMucO+oV1DyMO4UeXNoQVQhH4NS+eWmKUZhNDGp
9pIP7dHXwaBixHuy4gM4lmlTCf9lGMurLZCLF/gO2emlN+XNF2jgGyhy2Z+GcdpKq6LoyRroVNkm
p6vOwAJtuKfBBtoXzOAmPN0+FeQL7uaofHVVcV8lyty5uATmpD22XNw9XLHj1JfRFofGT1V9mXpj
nux2KAPsDNO+tZeoo4Htaybni1lI+N0Tjz+wQswL8XssEA8vUFc9JcglmsmiMHxGuJBKtzKiW9Ec
eRjGYauy7J1so6p3TBAtfAB26jLSShDMo0sNaiQLdw6RWAAFSDmKPXPn27a2riRJoFTh0Xpsm4Pd
6GfpQ4R2Udiyesj3aZRBrQVz23bqISEAaK8BGyZYhO3dzIsxjB5rIcYFZuoHpv+AqIlYqsoKWhmx
oXQqZhZULG3puteCaxTisrGvhRju50l90GodQoUOx476k2bMgZtBmR2JFTPTyr+obD7bpf2CTe1n
GIYXaPMYjscyYPmN+S/DeQ1hHVX6sMcHyhnsQ8zrifWZvQm8cZJ8CiL8cqvDi5vBaikBVq+NuivX
URbf+tZHYVGLY6vNT3YG1cjp1I+DHHs5HZaXD7W/H3tBJ5zPLvcuwwyahbjpQEsJ/slv0qjxHPEe
50oAjBbGMxd4HWR8/CtNzU8Rom9crX3yVA/ezTQG7xwjBJxyiJR1SJpUJBX+V3qQLCOpp0tuA+SF
ObTzLYsFyIv9Owt0OA4auR1xjzfV7vuNn+WPTWN6fEs5wI0z2WBYJroRHEZmPmgtNgC8sz1rq6ND
1xFk3rEwdXJkKVXVGcPig1e7L8ZwoKVu2OG4Ht8TnpaoQ2yTl3MKDkCYWy2WLP+tPQBKln1Gw2yr
AdKhElIHugE3CxKOwCXHaW0P3guV4j4d3ZdUUwfHK6+Rpl/F3L2ZiuAih42wFxs5eHkv27QtxKum
oALxbGZteee+UMOhdnUZ+dpD9FNIVOGhXx2MnDO+qp64u5w9/Ks9RHbctP3Fq6x52+YNsql5i783
P005MT0jc01KZ4IrmNOVx8Rw2nVppe26iSfWtH224yOD5FZiEU0mhVu3uudg4iEmnn5llxJNyLjT
mpHsgK4lrQowA97++yKT8aIqqk9DGMw500OJjL/256Ax0GJVowrKLgw5fZbohg4AMdm5CdyGgpYo
xafHUTgUKiAIh4zBBVBTlUcxbQe38fFqA1wBRfLkdYrsKcUGTaYJj3AkvsOsfBcl/PzaR0SP14vs
ExJ2MfwFXXHsdf8SL27nBmBsYLCun/gQZB6elFH0wYiiLKU9I4PqSRtC/J8KH7Q5qqMynEOhzH5F
XfQyp8NjX8XeyvZPaTMW52aOblXoikMqoqcZS9Bk8OS4BvdZpKtvI42+JcyJneWRNYCIeFgvWeRU
3xyjVLv1xArNG/mBouVgvqmqDezwgvC3+RnILI24g4om6VivNzYiMKx1rJry8bTU1eiCdNqVT4Xf
LuuYUkO8eptMtIG55dyh6gGObjU9xy2rhrBFGyEZHur1HfSHOpCttY4swrnEMkq3Ma3B/eEkFHH1
Bo/lmZvOPOVRChPkHOtAQb32HTAgltUKA/SUdo+NU32Ps5ueQsXXdFIBgiFkCqqB6wvtdide7bSe
NgLOq0jhIfCEK5ehUAjMow7Dew1iKv6YJttB1Vq5hBVukHVWG9vyXjq+2ZrpCXlljhvEhKQQ91K2
a5Hp+yqby2PWETc2+Xtysd/NOiVy3KSqGPPO2YiYhpE+EDCbf6wEkjdyBzfCaj7NJvuYIszSCa6f
nTpP+Ek2VWdtI6eeAwKxKJVQa3f0b75+yRWvlUz6xbv6k/XUThMiWGlb7xMGChin1feQ+3/qss7X
HAoe7YzicnTViH4I0A/8d0whjfHT1PK9XZgBMIPFqrWeJ6fZQKD+7EsYz/20HLZ9+Ub2c1wfK8lx
FDcpUlvX7DaKNRoDQn03D/yxRFXNSYbGlrQKdEEyDld9kn9CZ2CpyjyDc8lCdpqKLxf0zzZV3hXl
b3eiiaPk4Ak6dMsr6TfTCwOtbRn7LS933MEvSLNFN48TbkbD0DYaM2tb83ZgyMvNiJGSECx4G2Xd
VfvIYvIk+e6zqMTij8ymNusjA7n+ODisg8nmsLYEOtOwsjSzGcU1tXPqpuYH+OhTq8IBaJrP6coC
YvaBkQHhDzf6bL2UCSVlM806IwnSCAsCk/a6x041rkl9SJ2/GkD1Az3iAYducfr9pfJkjd1uQIgl
cW9O9jlvSRRNhpur3CpIO0zpNUh9NTZqvXiEAl0HyzCNbNZtxv01QppASuBZkS8Oem85K4t1Gavj
DpkmjDiBWxi51QZfJjJMH51Gwr5q0EwtYMmLTQWXB0yG4R6PW40ztzT3OP0BTKfj1bXJk1r4qBd2
OlxobSANzSaOhlA6WZuH0Ep3E9fIyawIV7bdS1gD9pxjZ+1mdI+t3vw0SydaW+KlQImDc/+YMpWm
fhz+8F1x8ITU1XMFdcDVuStYt4zrEdWA5xBOZCLY5Tldl2HypjMKISF4lXIFrtsufx0r50dX4NSi
ttx3mm+tO2RsGKoIrXW8HKf2GPQTeByg+ARNNwWnjc4gpa7/tCacJHZKsLhq6ApNY2x6y4fx5vGy
9uRl6iBKjnVn/hUxOFODkx0PmV4flK5fGnPu7gDYO2sNhODaQwjTAIBsJgJhc04Hke00hEhEn8QH
hlXaoaD6BTTmSkB01gBnz4TaRdtOKKPNxodqz2qCpr1DPsAbMEwiIIzoyqX4IPMPlKXhNscFxLSM
CZWO4TuC4ZFMmJKUobUUnRGVjTx7rLwSm0QmnIousuP2yMR8PTHbXbPonpEf95cp49FsYvlGhsCd
Y8YTPmUmc2zkcbO6NUdhY0IXs0psmc7G7aYy8DMdbYmcgJvIxygkNDuywrek0D8Mc7DWgJC6XVrD
2Ex7pClGfE4yD/JdDMLCTPECRQAs7OGzFFCInSfWpY9dQyObJtigBmwOd9h01rGmc91azxHihp0G
HiFIak0QsVnt5eImrNocSnc0f7Z8kq2E7FaAJg4wrXyFLCyuSLER2rTmRiJm4OtRvNMHB+ZkuMCd
UvAaHjEQpchW6HbfOeHbtcTgPikmTDYdBIZ9nAI1eAWSf3Zhr4v1EHPCmwlC7Vphzmox2oJzU0xx
Tfap4DaH6C3yYm3VTsAo4qm/+a3zpskYZbFBCElKSlGUQbCZoICNGniz2cHNIOLy4gFPChx4wXAj
+2XquBGlFoxWNO7rDKBS6leXtDM+htE+usS4bUg6w6NhN0Cg63fpMYqb+emUtJqkAbwva9jNXBd3
Q25FW1l5n4TKkFGq3Kea9SKxgVAgZ18+EqPV7W2mvzVIoa1hFVZg10Z2wGF8mONi682W2OgDFzl8
9PluaR0rvXsFZlzTgax85jBUzcVdIcO/sGSgGA3klq1MkyyWloJgMTihX4LLYrsoYSHkZx3ts9ly
t1sIHvUwvTVxyMvihB/M3D4YSh56m4SvwjOhGhk1oiN/W1sGiS3NhLeJUwiU9MW1rXmnivwe2fW6
m3dalt9LVTCg9ye1LlyxTxJAqmYd+7vxiQUWkL+h/kmyn2icky066T9F1BRb6SFOzXszXUuUq8Hg
kXKM7okhVHNTVrwrp+K56mNnJyAert3UpLaZesg5oMch4q/1yH9KoI6jzBYbjMz5mi+58Oaie3sE
3OQiXdh2nn9NiM7hX5n8CAKwGBrCnJA1bgxe8G3Xfs6hAcMM8gJVMe+QbSE/8Dtql47JYpTzGKIH
5+MSG00Xz1Ze6SvDcq9Mw9kh5a5xwCF18thT0RoOKUFMKZyGoT2EnBJxZCJo0qp6K0YdgZ0DcFvL
P7OajofpLseVJH8S6hzWViqCGTBBwgtgNt3fbjGTDJXL8PDYiIrEeyN8mgv5Dff7aFbuoyhxLzhW
+t6mFf6bgfDMMrc53MMnR40jj1T9NC9IIoHUY0AeRQaZR5RVuydH5lPAV4F5ALChB6RgjjV41cxb
mzpzEz6e4+BvjLK7GiPUiUkf3m3HfSmn/lOvhqtWRnfEAMEaTFBKtqm50kvjXaOsmrXykenrdMjz
+yalJkdZkK4ICgOE5x5MC7RVrvUcKCaamJynDUoN/oWcKwrxCxeRQbi2R4ikksu11NpxUJR8nqrA
bN5W9dlzkel4j6MD1KcneXYVxS4xEPDUPYjzEAkTEidtauECqVbnEJpCkBJzNK/4noHQOK81P99t
UY43J5vWQ9JevfSZzSQ7vOYwGbDcFO8GJwBm623FhnZdP0OlvcA/nDaIME8NGQ1BFrHOJN+KOSX0
qMRGqmeYTrnx0mEjOZRdrVNraTkvbY/lOUp3qlKX6pYPQh0EGuNd7w6MUAg8xDsmuiUdlPRzRiuj
oeHQA+96LSeT+kDLGyZ3KgIwS0lo0FdvFavPBnDMCgyT8UD6K/1jbF3GBKn2aBz8gqxNIHLOrovz
u3xo7owRyq1r/AFdlh8QfrMP8P/2GIqkjudewi48jVUX2EX3qGa0PFOCNrMzSS6IUx9hHc+73lF+
VUOCNTOnaWNTdEpkRfthTrCClBGYkL+oYY23oXU+2Gonq8Hjc3QtuzhDOzb9joMpf5xbgz/WIuIG
y5ew4AD8oTVwzx3kGa1OUlbUMPPnPx/TQg9EyNolgdVbFeO1ISjnbCs48IOoNyPC/JXqCHpP3ASh
5ODgoJ95XIgJe2za8ToO0AeaTJsClISkpITevLG8BsAZKUJ9AvDDNHA5NwzqOidkLDNY7tavp9dB
77mctP6zqPxgKMOgZY69Qwr5BpSZrcOAn7IN15aQ58royPKxFNE+WfUsmJ1eXLRTwr9WpvNm+XCJ
7PRv2+vJGSTRY9igIhWc1XUX1kGOOqBBoMX6Bs66VmvXRiOjj2EJbEsLly6VQcR/5wc0RNl6YFC0
n5R3K1nylSYDazbzl7iECpBLbcPy9DVpeCW7sZpXXl0PK6cYdyL2vtwqYkuSiKBi+LxSgn0A+4Vo
VSOlPOMdcK1m2/vpJXH+GEiHVqTgmKw9WxIOmgaWRjwkzoak9FU1C//InmgTSeM99PNy52nknfCM
Hi2pDl6NxS0brLuiZ6vm96lxNhWP5VRefc14nBC5ojCGDuXJfVcEKsyBtSX08DDzJpKXGQMUiNv0
vbcMzDlBdf7o7EAfTv/kTGfMsicrYKifUMTExziDR7X8wWhSN+FAlced/oKh68+cefnKdMK3vBlP
1KDF1o/eup5rEXfZSo95lAEysNTwriau9QpVIgMDvP+V+2bn3feUFm8aKeAq9N3jcpMyYWcb0Gsj
DEznYwzjJTvlfp6Hz1oN96OAv+OM/RXnAlnK7fw5ata7NLhq+mn4hh1V7kaEZr7c086AoDaaIQCM
dhDgQu5rDHwK/cRa2BsZ5qDatWU+KRg69NoXwyTvMUYpkfgRo3iAMWtAC+vcTo5dh9etERGRVWVF
7VSXO+xFxMdK2MnLUzOI6CVtmHPiD8ZhABzYUo3Dt04gWSE93ml6SEhWP2VbsqhkisqmvLzYTY0p
j328a6Qs6xt3h4H8fXQ6soDjHPahNDadzklQj+W488pScITQ+Mxj+gxO1w3ygUHuKLozPiS6KC75
c5ci4ELlfmAcWLOwpkQO6cuPUGfbkFjvJCPFEMf/WvMBmRdwuEHoTVtP4HjOPIDQfftm62SYiXxE
LE6DlEEZWY/TRHZ56u3NjD3b1PSA/pBTOgkPsd4OP63D1nwqyCEtNUI3Zc4IJB0YQ3nugjAEXD87
nAO+gyKEEWyxNtJsPFQ6m0VPOWJrqNAjvxp1CuP9cimp7dNoylc1yccse4rkkOwzpNSruvA+HZ+L
0iyNNxmhLPaMu8XMdY5ow0lXxSHCIkKpe425A8ZoCG0wRd6N1FjCJ3sbv6ZD6slP4ug/lUt+74y1
I6DfaI30x/HFq1Ye+gItm2VMCunZcEulRRZkg2Ah7F30mWANiNsRO4JuCQHT6AD4TU6VCA90luWp
MrRdFA7NpkiLhGoJX6OXVmfJ5z55y5YvuZvdhQHTlJcqLU5OZho7fVbknTnpAtbzNn5pHTo2dBuz
rT8rRpCj46Nhs0m17ryHBEdsEyMzQ7nEzWxeJ/tZH2JoezQimZk2ezKFjq0d9tAhrT0xqP6qg5xT
Yctwo+EnzWGFRqfWLwO8nu88rwOtz3RrmMIya4j2noinNTtkWuRz4rfHTClkxCCAvOm7KbNiPWgl
P1/IHwY4H0Yo6aWrxbcDxpmH9MfoRbgGW4lPisLf15i9+hUTwUglX8Qnrku7Lxllr0sBfToFA7Tm
Jl2DirszlOMe3Ui7xaP5MNnNfRFN96zU60PzOOkuGQiNqQeD86AafTP5GIBiJ33zmofJPVmz9eYb
IRnzjJutCX9pykq8lxBJbMZvrNi7FnYKY4p+WhsF+j/PyEkpHUeeJbI9qDWK0NyEjvdmLXAhO93b
3ESj9J9SDcSN31S3TgyIZwfga3xUs1YHtlkHrj7hQ1TvJB+ekJW3e8eiZUfcshu6r9qQRw8A04ol
/SoBurtBD3DjSX9AEG8GWg7eBtT1zTbiO7PuXvEEnxpwu0HGElbxdddGGRGrrcw3aYUPZsipPurD
fW8ld1lUHxuvfaStfEzaMuZ+pgSW5XxDAIa6qYunE6gba8Wxc2gzBmbiTdM1Jit9yK1/a+eOQaMW
ZDXPKuppzmlKlRb7+1z6dxrRGrHM2GhHMNhNqH3cxeOqFaDgCIM1+O4YVjZktxTOg+ujkErFcMk0
5ycyDPZgcXKYkpKs2HDXxJii2NiEpjxFGuNTXasKJr39d9E/K582FQeoBF3fUc6HM77Z9hm6YLlt
BPVaNBnf0zJZWZ77uDM8MhmNz8FKHx7BPVoXdxAvEdD9zmeznpScMmF68vLdkPfHyqSLRPyw0ovy
lZzAQz5nxP62OB5iV2H2F9pBdOG+q8KbY+ZEkkLftUr7s4247WfJxITZaSBHEuQcMX0nfHtQETzM
+ahX6wgTME8uI3xQ7TMo+tEU2Act3gm3CcJB+/FmsqsLUyF860Cyyy/cktbKLIajW4lP5jNnq/ff
9CT7UuAsZ6yDoCJPKfAnJuIXG0G9IurKjPGoJNo1j7w337wj2u4cyhHwzryEAmkuExFt0SCQ5KNz
jQ8wZlZ0uO8cxvne84uHZFC3kiTQsoOVNMtbDF3PCjkCZiR97Q+lJOTtJDf284Iw6hGB9LjkN1Gn
cx+iWU80HU1vhewIwQ41b/Ewy1lcqqIWlzTW/AsIYpKgEjz7zS0T/ldeqymADMYPHcygR2M9hvsm
f3Slce96sCtQEqB1Iin4EqOEvrjWiZwvAzy++cZswAxaK9/BM6SKMHy59RFVJ0V0QGxzTBvSRYka
UHTZ9nWekH4V9pTf1a5TbLu6v/i++9y307X22LvG4DdXv79EKRIAJ5JBSZItz32+RynIPMWuyBwd
aVJ9Vg2FAYG4LpEaSXhxrDyI1iBas7j45MLaSfaaIknAQxpbEArjb1PT8MPpn16eS773+o/MMnOX
jkDok7jaRQn/Sl23/zZEe4L4spdY1ILj3GDJ1IyTvG/lNKyyo+tq+5CFHffjltyQMmg8+36IWnuT
6+TWJ00S7QfqQE4x5gQafYebGOpTGzEXeYV6GtOq2aCsIvYYv+SKD9oTKX7pJLmkGjPvvNfWM4d6
ZZivaEn8dRYC3XP9c5En09YiMzFWpAdXKqlfIz3aMRwcPxLcTfUAlcjk64U6lE1vzviBNDVKhMwE
9h1yYY2ivtPjZNNUmnfBovHmtwnAcvfFBfAvSKmhmCU83iKK9hxOLm3DrBcPiA4+4YW8ugldijZf
zcTBD91hIsmS6RWeJLd1Ykabym0/AX/Jw1TgAbI04vqyBCFO0BDoZlWeePHK5rOJ/BLRyGPo2iGw
TAADQ229xyp/ztr4a9bkO22VyWa0/qjF/IonPABbku0IJLkPz2U+U5F695YPjibSWdCl+FePqZNV
NHBNsiXD6N0W9rkPWQ+B4FpFRXqH/umpFeWZQSzApUTdMGNjEyTPB+hF89ouea4ZAXnYRFj9yMck
G57D5akqltBEsNc1AvgprU6Fz3YH0NdPD4anj2EvVxEzcFd+Njb6prrjiY0mAFUz/+q0PsT5E1bM
Zm7/9qP4xFzXwx9Po5Ut0CT4PYAv/UIHsJcd6hBXd/+wtK9Y1sRJC9etSc+6XpLDdPKifaT0r/9g
7zyWG1fWrPsqHT3PGwASdtATGtBLJOU1QVSpSvAu4fH0vaB7/7jxR0e/QU8YUukcWTLzM3uvrTFA
V73zbEuxHvQeUWycUjjUxBeMxNRXbD4mdZsHycCVAUoQ3Ti1roXZPqdafvEyGO5NJiGVY8tuCpIG
uIqYqnV3hgv4O4YdCIqQ09l4cSrjuzHib4sTtVHixc6QdWgDaabWebLbnsHPvMtc86ol1sJbwv4c
Lvw2XHrK4YmX9+iLdL3f186fqe3p3aKRax97A9yCazK1j9hQGRAzCqHpkKl3yobi3My4yVpkMEZc
PmQJrP7gkmjNcj9g1NQ5vwachcGqGMTfhFxAdyHuhjtCB/yRUtSu0SjVyd+uts+lCV7UNcP3xGPz
hlJvMwcOUgLNTzxm/TwTVjVAWrg2u1Yz31RuXSV6ErOGzVxM7S7Q24MetffSBE+pV7ee4O+VZsbG
MUg26DFjm0gROWlqW/X5J7afswmiDTlVcB7H/FmmsLWIooCUYy1xSvKcTSTMujJYG8y1wPKKhjXc
Ui86JHn0yn6EJsNcyBpWNTjqTVAOh75Sj/bgHBMcmBl80lUZ844IjklW3ZOyf5uYDO6Q0wxSXGq9
kk+lif86qG8dNklu/T69BHq4Jj/1w0YqmuBsXhdssTISnzC2XAUMYEsQu8JKjELTcsi3nlNMdjUZ
utAKdY0AesMg5rz5ZYr5HpOYshGut7dS5rpwBy6mp8atp4H4rXvcapX7zB79o4fN3yXI2mCK8Wk8
wLPOuZjzg6jNK5H2t6iuvsNOXDQzWRzIVH0AAC16aGZ9uFhIwNFNi2yCeVuH5qfHkxl04MqJnS2K
o7zpaOgqtc8oErQKX6MTqe9ez/3WOytAsmv8+Nueos4sTUby3dbzkq9aUQyXMr7RSv6h0lyyu+t9
CIuPHeDJ3CRIt8ZZ/ySdhQlOu9VHVPvx6Ic0vBtHiKsO9LO35nBTsjZo0uIl8vqV1PTHUksf0gXm
+cEi5q7FxQPR16TvEUAcpW+i6x5dF9GppPVcdQ36tGF8CnjKgrxZacsGWfF81XFvZmxkwCtzjnja
lQHAzsBez1rcWNs5nXwxV8fZGhEp4wjWAxAjpQRbiTHiPNYVnASycVj4rwLmkKVOV+cNaO/KgJUB
cbVLAFS0thm+kKSHIKfdNa56s7TxkOj8+SoUjetOT896Y6MLGN9qd/gNeW9cpgJ8Fqu+OLayzkGj
jghLTlWC2hdVZccorysnbSVGAwxPfGt5iZLmfAFB89hVDUxzsrMjjb2c/OxCA8Kx/OwRnfRzCBkw
h/qNYn+rt4xUKpLdkYpUFzxBHHDYwKh5Ke0Qe1r1eB/VCz3HM+uoaxug94YPtU2C/lgEDUuC1gJp
jLevwP3XZf21zkefROwTg0k2/2x3DJTpMeSGznBJ1MPx74UW8bkWLuJIPOkQk+FCreequ1pQgAhL
Lc5IYH81mbUwJzZEQsHkLOVvFCQYr0nKi8w742WivcBpVwOlODZzA169OBpNg+O6ZURHH8w5QAXb
OwyMG2bfTS9PmsFfp4u2M3t7+M3VVl8E4sNthDA6z/Vv1C3PUKF/gdzb9jzLiV+I1QYDFKMJywV7
KI+Ox0ACzxhNf/BJeLFPGizjxbp/TD2B1I6zGiHzLUtRfUmCirRw9KGRv2g5A108udyf2YYm/NB2
vzUcFMuRLPrgoTXMI7zoYrUlbufNrqOvOkuRewteKxIftMy4+fIKUyorPyTn5Rq1GSEc8F5yW30I
NuI9xjKOSzqFtnv0nPmN6+Fc18DHE1pKcKarDA+brWXfA00lLLwXUpMPY6dvwxmnOrc9SteA3PIi
/kjMVnJldI99zs5V8/b1JE9qnk9x/jvz4ofEbr/xeP1m6Lsn3eVoOTM6fYQBVeAwNVL6S9PdWOYy
2yHLMjSWpxW/ziLPaQWY+9WtdhKZfYb8F9r9L1XPP1dX4HjMhqenJhDXPmR6CT7xW0s3Fjp3pOAA
oUpn+gun+dXEDLitiBzETrEEzhElOB9RJaS8vNJ16ca/HDU+WEJe8tr9rXoX9iTjH7pWS8tuZTfS
gLBHGKz2OIQdvOcJO3aD2JAch5r2MfxFIRWP4b0bYZjh39+mJcgdeOLhaluisCYOA5XUkui1nTKS
FhU5Am6h+T3JmyvZ2Z+B0N8CW/C1noN4picRTyJiYDoEBgmI2l5pLiqp0jwbiN/YU6vIp8hxh0Cd
gYpf9UB7IpYu7DokvykpifjlIjugaemjBcTXfbseslEUFke48hL8R6ptm5jvEUhq/1WU3c5mPHl1
hPrWTOekG0QVYM5w6NRMdsLh/MKf6kDMVDCSSl3Uu1B5YEuroaPL5mFR1okst9aK9mEzsfUiO5DT
gsDdOHW5xpPXYqngGlsQuKyLq9kCcJ4j+d1W4hfh8m8TjOFDarvRHusmtYk2zRhXSQMO5C3hpGkX
LSXJBERGKBahfZOjZetGep409cGiIGrsgpe5ZzQA8igDYt1iNNvGk9uDKLXRwDJPYEToPuqwqP2Y
HbTe3fI+OMZeYpzRM/9hlfw+ezYYXOONjSxbeApNl7CoRo77JJ7NBamXb2ZW0hcl6UqzEHysdMpu
C2CELI8olZgYCm3dMQtaa4Fjbqi1iUBapigJvWcsQotSkGnSz0PhNPgcxC2uim/Zb7wxLI80b7ti
+Z8cQWarbRdXmMrWLg+KM69o7MSuHm+JtuuPPw+qq55tygMxMq52reY7KAhNS3Ttag7mC5+bfVzr
/3y1znjQUsW6zWtHxiFVeRKGCflwELtJMVGsohnMSj/tUIy7FFzBpYGGjXpafIohfTPyVvON2Wbi
lpGgE8Da3cPuQRTcjjjIIvZzpBFjGq2+5YQeR++r56iQOcbcklAcodMHDv3KY7/AIVvlhO6NdEnS
e2jyRpzSxH6bHe2azhAAvRDT7tS695Jich/pxHiXBFBwiWQkx86/c/LtrLYnZx3wmrNg64KarE5X
8eNRg11lKfDMCSelfuQUrzUNtXJSbNK+uRdRae4cdGwkTvcotkuSTQzSczwaUQYOZnaCD2NtPHYn
pKwhJqOzOwzWiJCsJtJoLm8DHzDGcGvE6PXdrDw4sY5ySLBotns9Prk4bdZVyi7WJrwR/rb9pMeI
ZMa53rbLjwBLraWgwNFW2sGTE02PRcwGEeo0BOu6I8lxnvqD1eeY7giwgDR+aFmQ7eDMs2Oc212o
m/aaUimvVXgItPSxdRUcQlkdO2a6nUzIS2tYo9jYjgBInS2ilk3dHtFYOd9Ujw7LB5PYiiwmvpYP
omHxmENAftZf06Z4y538hQlv7HvT4OxUWz9O3bSO41J70Ge5653uL802LhqjeEIl/7cRjJWbhrlP
OpDrEvEsH8DawIxHSMVu5TBFbMXjgKVdXbCnc1A5uf19rNrmonJzPZmMq6xMO09qCDdM0r2NAV4E
tqijnjwzCjdsY4pnvGHAvxH3lAkiT0LClr1xtAs1508V5+NzYUk6JcJPOpp5gPvVpWWijbUTi/Dg
1dSLjT2snTbkK3pHqmJkCPz22GANZ8DY9apKZrSQrnWrAxdJccf6GL1o01efWhXustiqjlpjNxdd
gTShF0vQa7R7odA19zWDqU566dYzGPALolbQn+yBEVyxP36H7Bb4tjsyGTPHQnmPUQHlFrm/nUXq
hC3ZEYnHyMkzMlgMZq2cN35dIOZKqrfaW4h26AnQa9pr/qq4GcpvOFhyoydDd7Tolttycta6jbKI
zY89wFOueA07KPjtkuA2iJ/FjL7GlPtsXir/dH5HAXeXs7nPkBVvEoErLG6JXJNpu4kTzlhuEXH0
4qb2pVW9lPFD21nczfyW19FY7JsYSXmJgXCuAel3CQB1zOLkog0xG2g1ngNAvovCMNomg4mwqVKc
0bD8QEHHR7o0DgO49FBb+PWxdELoOBa+kzfMM7GJ+oUA89/170xhUWpzD0GE7y6K8DJaIMGVwriV
cc8vBXpQIuujle0ObHSNhzy2fKI5lnRfCNMyJRlPoFyZqxuhFku6zF30VbetOcaUIDuCSR9ZgYb9
znCI8AwdGlHqvBNDwaop5wKNdXVi8bFgecaYQb6ubwn1yVbgmhJSKoJip2npnfje05S3rObF8g8E
HlQu11Jeei1JaAwWAxPHWKlnZ5OVdrLcrv3IHd2mltrobAd8PbJvqemVW6kPt9hAmOdlOYygUTXH
VrWvhsYoQMn6M/zkOZ0zOtdqxOztaXJN8haI1yn5AwpFYksyCTpEpkZTUFwqxIoPEl0wI+UKiSym
qy5OXjLPr2fwMgNzp3VZCL6LirwiumbGLtco15RvapIUkJpfmhO2jEvM0GZDwgSN1zmY4zxfVXMN
jU24+7rypseEMFI0Unj/Q8YEwBt3gp5fI0l+JTw72UwmlQsspUs2hExuong3Il1adbN5QgNH+xRi
rOwrQCpwYTDKQUcZKJ8wGkS5MLELA8Inm9BemSNmVuDgx2XXOln5sB8cdAriwKD+icSSl7rmzic2
7qGpmr2ra/pWCBxeVrWrILFtsAgTlVjyhCLXMqWQK5giaUoHpZT/aatdkhDEbhKNVibu3jMmPAH8
/aWXIZ/z7GE3FM1LbcmrCRKUfcc5MhcbH142s+RsdbixkgHnZtp4L7PRWrBQUUy5vHLmYdPSLhB6
5jwTNs8IOjrmy4ByqCDAJSy+6Jn2U5DhpNIwbxCycDAovjYDqj4/jQvx3vbeo4n6NkmQSRHWvBvN
kpV6T4LIJSJYeBUAtN3aX64DjmXsjPUYY1TOIr8aqdoLYCy7Kt27NF9riuJDJdx80+TiFjaYp8ja
uNUjehAMJez1GvU4FGJ4MEoN+zvS7bYaNwIqGx+jhannB4K4CKbsTXM1BO1FG7RXOp5qGX/8DaDZ
0OnVjsHOKGNJpadHB0nlFW/pE2Aj5PX2flLwv4XRZay40IHGjdrT9GWrorMWqT5KYjmFjd+KIDxr
3U232+6UWfZfCCyL7eF9CKaaY3D66FosI7BTCkNuCViCkU6WOr2ALzHnYj1CSe3l4mFMp8eUe4l1
gkuWE0fs1rVydUra6H1YEvoWbvwo4j81te8GSCfwr3DKLnA3gNEuRy6ttlcz3asTRYFZmdXamEgv
0VnIFinrYLLNjsrrxcF2L+Qk4MIxmUexSFRH22jtHTaTo55y6bqRQXrOBIt3KAWz9rrfO6KpmdPj
MRHoNdg1B0dKPxpVFWskjoXHSA3et+z6rR3p9u8OMelq6q3kuTHINi2G3TjAj0eL/KZq2bDWNk+d
oS5KvyeIxq4qmc2bw7KiMyb2qVJ/zuilPd1im6V7DNnjkddIwsy9EuLPCMoZphWhfxj4vxuGchun
Ft1hYHGgRiRemrrlbfAZ9KW7bbL4iSDAaqGYSR/IP1K0kSe+5LuHRWdcy/SB2btFQppooM3Y4IK9
Pr15oA+3Tsl3Da0WmTLnSROUmBkHnZI677KLNBF+kVO5oGZM95BgFDq0cgn1qtHv5I7T7A3ReeeZ
ZcsOLe7su0OirWIj1XhLtDQLVXHI7M/JiT5MZAf0Du2zxSDj0ur1AiJN3deAKA/OqJI9wjzibK17
or3mCBna/BwK1uqUaChc2P9WDu6kvMTqhPa3MbrPkH3MBGTnQLDMooIon7yS6qtvwLLqzEs25YRv
rVNY53+VZiiPs0nct2s8d7mLLNn59FyF2RuO06ZyAMS4STCeyw41qzfXL15YbIfcKR9HZs2rCJHN
welwxEbOcdIi1LSylz6osBDKzSNyQXSU9FLos0PMxaZqbz8PvKSgREhMdxo0T3wv6U2p4sgRfok8
KQ9jeazbIr/d8WBWN4P2GY7ZrYlfg6ANrhogGpKN1NWeSBjrJjDNHlrQ0puda1U13jX2GJSYrfsU
xrb7FJEvxDegtQdNEdOOVvcSpt4Ft1ECKob8q0AEO2JntCe7aYfr3C2xIGa9DfOBiTTzBSiktbFF
+cdlxuptrMBwZUWAC0Dy80j7q/PzlmyYKoJ5lDgZoEPIlmWy/BPhquDXUCIgdkqOMTTfa5mvyRlP
NnjY0w8n1h4a6N5rhmHFHajQapDu2U7IBsNlN+xcCBsrw9Y+AreueD3WKOBTecagPh0tXK9xxSAn
Kr8SI3wFeoUIUUdTnAxftRXavlOD0qFOBwC8ACunoiBpianfNh+hc4SjMXDHESdrokA/5+/BgutY
EtgyQJVHA9tsRzwlXXlGmFZ3sR2HaEzVLR7k3DxRxlKPK0hLIWvyoou3i7RU8AKWTvsl4eIMbbfl
MLJXrkZhXHQJIYMYWsCZMN6CXAapyA4fGHPvkWGB36hJY3VH42Dk5h2GyAWoV7L7mruJTFPB6xWq
nBvYrG2CYsaDY+fE3sztRXU1oSyMGlg+FRvPCZ+LgKGAXUS+kRbE15t88hHHNeYZkhsr7LomvY09
eQXgC+d9WeQ8tBXTAS0PNd/Tna2mJw/J6MFQqzHRF3zqboK/VKaLfsLu/sIc50+NQRLfIfo+U+96
P6xoaYJAe84ojr8TzFT1OMvfPZpG5UDWa+vceI0sYBBDNR7xb9hTYgAG+e3NaUamBFPSmMsicAf5
WGF92TR65xCX5v5tSkZJWtND2moxbwmaEi3vL/b8a0mqYN7tO9RLaGh1/rp1RA9GQ05UWdlo+5jK
ZLBLYwe+bU96EmkfPd0ixv7xOKNqPUaZWkTmLHJd8kwY7brc+RpKVKp/zgpw9Cv2x/e8GUvg3Xh8
KiMO/DxSlyEUZKiVhF5QPrJENrUNOx6cstZzkBcOvZTRr6ucqYJdEZEM7t/alGHyxhMbHaBOwpnI
Faac2USwjRvVRTcPnF2QCVtHz7Mbd89EXnQb4VC1xUastkJ6cNkbuQU5Om1N6087DybnOBJIR5//
mDYqcGOGDCW4hVMVIwAToPdhoO1lJR5MzqmPyShREgTw4bHxbvW56BA0he2ewdGzpzfqjiXIR6na
+cBAEYaPCsKdZ68lTH2/MUznfVLERgywDsZQoa8oP1wYfSubKRfBB+oK1Ko92NbXhPJ9a6QICM1Y
greOgq1T6MZfQwRPzLgQDDGruZRdlbD4w97S1pRCSW8+cf0ksOyWAGhkbiWClsAS8RFX00El7kdA
rDUDzuqqlXZy5cMs0SLWW1heM5sncQS9yDd73IB2FkJgZ30Dh9VADowfjIn+sC3KsaGiKV8rHQMd
Ns+tFvHKr6LBNyg88Jl4D2YO4LeKE2uP0usEAkc/iuUhc9+s2Bq2mc3yqQ3G4gRR8WWOacW6JmA1
aYyHOk/ek2HEzOnW7MVpZSUVLGuvwaKojAR3A36fuHGrjTYKdaXAWgJbtXqnAV1rXnJlaQ8GNM19
bzMkB64b3qYy+lZsSbAIuehioBqkpfdl4YZQm4Cke3q+Idqi8MaDiv48xm4uHe4c15hPOH3n/Rwn
B4LraIG8gQk8Iuj4BuuRszB14qOeIFhjrTgH6mEK4Ju6zXwfd2koHgfLEMh9if9p0/zeWslfK+Nn
9+qxelCLC8guPwpWmNdQumLdlPZbKbPpwHqCniwihi2PSDvr8FaXYNbZPqhWkt+uO/rG9XQG7412
J9aEc8WLbxJIzoqe1tizQRmxD3kdtVRequnBSInmi0fYi27lsWcLCrxGpSHXBVUjUZ5d5248LaCy
l8sWFhV8oWOW9UbzYVbmvKsDRC9Qm9gfcwVx3TSfXJs52NpOvbhGhYHDHte2i/ArT0SzbicyeXTB
Be1q7HhVqfFKjPun2GMMnBgi+WqHYC2sa2OJ6Y+LMAnAoHqCQ7APkRFvokbTL15xx6BV+tU8X7nL
zsgcTGSXYIGy6JAnWrW1jAIBSQQ9YihTICPVXQ+FydgoSNbOqN6dEEqE4w2UQskEgnl+0/Ju18fQ
fBzIWKzGvtCVeiejSg9MpOY1kSAHPcBKPUT5hF+cdRCRL2h5cKrqnTdtyl4AN7A416AIHpEz522W
Hce0+j1ZFhvINMZNBLvQ1GJ1VIN51bPubz5azUaaESXoTIgy6eqB1WJ4HtyDVxRf9L4ZwAl+y2P+
EI+xuw1dwfygR5DEsggJgC2DveTCTZwY2DhW061M+WDoxndDObRJ88xIiFBXuqpTO/EqGCABuB2T
UZWU8ojtKpSIaO1A/Q5mArGkQRqudP6MZADfGPfgbtNubvDShmTReWY2cQiUxybRjBvtJpscAmu/
VRddzJRRZsz0EBnTlj53E8ngzKQKZwSOpBX8SDDNTVRulAe3vE7a5yUxhhAnSQH04/8xGYKHw1pH
AYPfHgFM0FLrhJyA6PXpzmqShQTMkDy+1mbe3mqzfwnLfD6YNGUINlH3kvfHHUc6c8smKTsVcxfv
oQKcUQr4VLhAMwet4jsb0bIiDsPUcqkGTBZBZIqrpDvFJRAaqXEH0GLcGQz8nknI1MPGIDaIxaRu
FEAj1HzGqExTwiztIDU7ZQqCqiUESliggn7ODdkjYo/XCOAZ9Aa4kq0y3HkmZnjGlU9Tqh1lUrQE
KsqHnkKz60MXMgdSe2JaN5mWf8bDoO/lvB0MxmkZUxqa6k/abg3tu3gVwXCr3frmLIwnqqZ93Kan
duCeb9AbkfjHGmHWwx2ekWNslLDrPXOFgzhFZMxJbbJZL8su3LGS/Z2HvDFE3ZPeTa+yRSRtWq3L
mCG/cVPoG8AfiR+m1seQ6wGm/eplksNvG/QjYCyQOUVDF48s1MzdfmfRc+pD9iw0khlMHYufMK21
qyO4tNhf5hbWqLjPy21aIUxCILzr4c36hc7UXEVTgoxvgoYQWmeteEyFyg7AywDGMNjZZXaF3QP5
SpcBHxk0fheE/BG/NKhsX2rFmhee+1Ax8HSrMPbrVP3NQM1vNGuodjXI1LVhxNck+TvHXb1FmVet
84aXCB0VD2b3ptv2sG2U9tKVuuN7xDP4Rqau1VwSA9hN/mQkN2mASeoq5PZjzagidNMtI2/4AcHC
RmIy5ktwOVuYdmcmib8mcXEybjPRhVQcmC/klJ9tiUl2Du1DHehfhikMv/rVWQYe9MgY7xEvwoAY
he0SRRwH32GFJDPAwBirCg9T89XryCIRAaf7VEZnGRASLlFx7UBuYXcggcQPvzI1u7c4M5f4tpQ0
OyJTBROTDUP3B0+WIWvLx86JDT8O81etZTXAseogu4GuFaP0DBscSmJRCuvoYc252Jk1qitYeKyJ
gc+3jlqo9vD2x75gXdSOHbPo5A9mBJ4w7c62jPRtkEyoww5ogDV3z45qGk4obKRyrJisWgzj7a64
yyg5Awq2Lm2p7xyrv+gechUC95ClKnn2tKzfBQa29ar6mnsc4+2ob5jp/4EY9ogEelzhllbbNhf+
OJQkjONGN5UHuDph2O4yZqV8pWbK9PZutC1Nclydsryv17K4NmSxbsiqxQ/fQMQJA8MfROInOQYg
sxt5gDuyOFfMjYatcLRpbXp32ChIQGzAipexI+6Jif7aQa8mDARjSLz3rQKD5unB1uKPU1PGJQ6X
Q+J0J4t8Tr5geu8jdLezVj0uLRQF0doWMB/IyrgXmJbgp8X3pkCVPI6/EKgJvC+Aw7oYYYLt0pBp
ytoVka49dSR89mZ+PHv2/ASDDG6E67yadNcosKn9W8Vzgm3EUnEXElSePcyHwcLjzdJ9M9Uq4MDN
N6Tenwx3/H6yyuHWJeZ0CEKSxwuXKj5g6o0sfV3gS2tb3DqzjcvTM6G9B1gKlRZ99joaLpiHPoUM
Y7OJSTDDRMZiaWb6UT4+QhZepWVYr1PTgFUbxe9tjsg9YcjdGei7gaBRVZkzuk8caSDGF4mIYAeu
eUTHFrjjuulBYnhcagUjquBtXLpSEZ0q86eBtEI66TxbrVFuogbX2CWkefg763jOJym2NjDQAxux
3Ywcj6nYfJ1N7GFY+7a6W72HVk6MxlBgngxubVEdGFIm+7HVzuWUIsmZjLVgwbbVSi1HIo6aj50A
22nL8sOpwtZMYcMVgMUUgoA7eNGyazJ3Xem8W2bgrgeekJtEt7+13PP2s55u8b4jvXIYkFkQk/EI
kb86VIm2heEGvV4r9jLnzI867kvdKXfOyLisSBLP54m2ws+J8LciGGXK6JGSHDOoaGtfXywmc8JX
DOgEiCJffEz5Z6LjLO1N/e4ZxQcGTJz4Cxw0rvurhnx71SJFXYmU/4g0M75ggEFYiHxtoEbbNHUB
qW1kiaqYGXeS8nXKjob6qLRgDQPF8BUOIwKHn3XwdQ1ksN7BFUuZpG8Q/nePoWOJRfG47u99xoAT
XAIOrpy/VlkrpFAmeMjaYh6Z0i3SAa2aeiYTuo5siujkliSJtanUokhCJchiHf8utuJzpzN9o1Ke
d1DdVyXr3W09ms8WU+i1rmXkxY3Ze12Zr6YR4S6ewQZlTAqGxVZSAysLKodez/6DunvYkYGrOLiw
21YEx5wSiZrYcDEdO5OBMnVU2pGdEGeoFV3qEckl18TG1ECMjEmonTAYqFojYL0shg3JRi95ZdJr
IbB0IvkCEo1n57TxyPuxkWXCuiervnQiixcJulhYMgR6L5V55x67VH7HLaEDZQUcY0KJbps8ERaL
PUnaaj3ailggHOoi/G0qcAfR7H3RmQS+VhevGXcjq4KGlkwUMbsM5KgIoklpnMf7HA3JiaaOByd8
Hzhnfav7ygyXtiIsKKDD/FFiolwTilRoaFKWdYiOkZZ1kPcxD711+XnQe8uvrFHsVZ+dyhmHfhZA
KZsGm/FSgxOED7PLelzu0xWV2G6xA6exuoxZdIEDJHd1zIt0Cmu/C/WnSAgqsgLtm3vjsot3BMpe
rLbeWwJ1hRaAbjQULens/Knd9OBlzDUKVvtrtx+eZ6bjzGa6o4fgmlkDr09nkVRKBuOj3uWnJst2
1gyizprJN3Jb5+CMpneY0aVrdYjdbcR3HszMoFTq5VvWc9CtAtrzKeqpLYqvkYDLVcGpmNT2N466
rwKqpLJok/SpfuSnB3QdCUg13jmzI3tTuGbil1O4j+rku2MlzF+K57RHS4Va7LcnNYpsCTBVuQGw
uCJCJNB/1djTdmQOUcrWRzBJfy3H8p6azO+AaY5BENJ3ZY2v2x0LJpLSejUFz/zHyxYyig6z57yB
VPOOKObAr/XptZZV67f9uWpKcAXFhE6tN+59Oh9TrEpwdjFjmrmf7DFITkdC6Y42FPFjZHzmM0lK
qSqzbe+hUyuG8WZEAQbzzgkYqdj52ixLfpXNbG7DGOA8FjAwFnFgnn4eKOasUy0mKkCJXX3o4S39
fKCarnYTDicn+izcuQy2klnjEXNHJfc/bxp2r/bhbPlICfg+Le2zswgAJGpUJ0+UB2uY//UW/pN/
vaUSBtxE4hTaTnOXRSDOCBY1eus0p3l5MBeK+8+7WtZM3vrn/Z+PBIklVgjj4g3EK/1Y5hnhuiNT
chytvPnzj5xTxpFc8mnvKYbUhuUefx5AmbA+tpPcYFXLNnmRdPvk631NOTZ9rFc/xO+fB2L/UnSp
CwFcdoc6HNyzLPIRZeLE3ksnEFSl3GY/D5XJW5O3K8pUHVt0LRe2VXQ3WG03TQPt7d+fVuXzO5jm
fE+s43j5978b3WupsuzGxkDJ9s4RMLFoCYHdktCyMglCPFsyH17pEF6rCt4YqTOrEbPMYz+mc360
0jS6GHV4cjwh8Bla7qc2jufWCWk2DFQdYDDCv9g0MHdC7n81RdJswGU6j/yE4Z6RJpiprI7OffeI
cS0FSRlXh8wkIs4ocHkBXLY+WlWe4LnKv3bKyqnJpw/kERHO7bl7THXk+iEQWIwJZnQqXK05xEkU
n0Kj+ddbP/8WLv/28xaCrGtTWtiEUXa+wjvxS4ufxGzyegPBSxx7G7U2cyf58vOuhFPLhsQwXqwC
p8rPR3/e7drWPgzZbXZktC3N3ryOCYEjVoDyDw3v6Fe9NR1DHUKF0Zj8NvNY83V+sVfSQLbdGOL1
ksV7J6f0UZcuLbUV4YV1SC90Ne9Ned13UmTpn9bStidGEPzOwZzcOI0gyggELCX6skrX1cFdAmjb
TjyXsUUYXMZoPPRceaL3WHtaCpGktmsaXP0O/Ue/CtXo13++BepQ2bXaKIOAEi+ezHsQjxNZg9Of
n/fmGUctZYuNa8R91S2T3IggEM96XfKySUz36Ea1trNqC9INjqOL4u4KA9Vefx4kRm9A3nZznDMs
OQkic9Z1+XPmtuS2NzH/Oe9RGIRbs7c0H+TaLvDmiuC7ETiaFOqhTvP6abasi0qN9EMQSucrT38d
0kKsY6wNH+3CLaI+fbPooo9MDtzNBGn7w0vKlxR1zT1uZ+MCHSpDCzs4c/A59OGegt2gUxKB784p
tIaw/82eBPqvHF1a5UEjCtFweHWCbANb0G4aHOLvseDP3aLoLid4utPMbsO1VOgbok0Rs00xKyz6
zmzahSOjiDy3611jzM4lwufpVpbXrDU8yzH3egrK2R/KwnuQMKyRXKTmjtt3jvncd34ezAfTpjGd
+p+xPf/H8H+eqr//9Z9fCyZNTfe/LJWL/4/I78K9/98Z/te4/foVq+I/Dk32q/jT/I//9Z8wf6Eb
7j8M9r+uZmga6W+SZNp/0vyFLrV/OBZ3rUEg0pJtxxf8F85fGPIfnubZ5kLZN2CZOf/m+QvD+ofm
ajqfz7UJIPNg/f+/qIH/Zu9MttvGsiz6LzVHLvTNoCbse4mNKEsTLMlh46FvHvqvrw06K+1wVkWs
mlcMuASQcpAQAdx37zn7PP8IoJG/bf8aOq5NCaw/c2qIxNX4X1s6/9m2Yznabwl7GNCbmhz68XR0
7VVs32J0THlBqmp1z8U2Ny8uQ2zGzjIpoLVkM79hdrP65dj98039+iasKX/3398EHxnpDt0I67ec
MJ8wc2+akZ1kK46x185dWttqYl8wGT8Te78BRcbaIF5OvZ8uuucjqDo3PuR+f3LdGkik/5yH77HL
JDS2T/gLtsjHzl0fn/I0vKJOOaEK8citznNtpWbh0fUAZxu4Moj+MVVvE9M6Vskjkek3Aqzp9hIz
KUEbSKHiYOk35AMug9hdu8zS6YGdzBHEAhfBPouXkH9PLC3vkZkcDKV7IlX46a8PkPFbiuY//0o/
D9AUuvRLeBZHDW8pVtoTmhYU8BSoZb2I8Y8EvbeRCPJM26UMPTHbhdwbBlsVBb53kEixOy6lQXZV
XWsmi48OhVneK6wkJE1S0KyMZupoEyVXWd1c5T0QYCRBCLEsZjkx++uPoev//m3jS6t7jMQpRj3V
nj7nL5+jg+3AbFMQFGQsBlJLcxZWfI61htkQuM6wUxGt5OuRr111qErm3rStl4WySItnYR764FS3
u1g5yf7Fw+Rl1W9pdWnMTdTiHlpa+Nma5t60L55+QI4eOX949aowN/wqjKEgXmflLqn3Xrvy4jNK
CQPUGPNxyuN0BrdSGw+QgP1+Twb9S3R3kuVIbwydHVoCa1vE59x8tfId6hrackD06QCASKqtjWq/
auonYT66sdfxQE3UPtoY1IbGk/fuFAwQ1hHjGZbyzNRRBytzVu14oC0PDPAcYCgx4KxZdIQByHLb
rePi0N4wu8yHnYnpyIaefYKGr1l0+1ckZzfxutA3Zb3lO8hI2w8pu1c2klS5ihkU9q+iPwCGEMku
ay49+kS4HB4jNABIi8GYp9baAreRMoSyvvqk7MkDb8WvNmO+xyHB/6N3FxWjpi+msQyQW2BMQISN
PcyikbbKnU1wDZBVQ30a9jxm7Ra8pz1TnrKvxkf6FVFq4y+EOf156wkbCi/nQpXtNTdN2w/oTEFW
aYwfce4BY12WOtrXL73xapjPKHV4F2HM41o6a3I+5QUVoS3ndv3FgkYA7XVYwryKNVI0sLkO8zb9
9Om70ta2n117YTXnIdtF0Tp3jrDv63gdXXQikaN1RgkUrHtlzeq/cNeR/anqu8F6Gvud29/z/vDX
X3hnCkP504XNMBybs9Mj/5p7gf3beZsP2DoduC0nQueWGJbXZt/ubQm0Jy1PZdtslRwUu5J4AHKU
Z3WkuxmscdeLGR7hl85i5R4NmPtCEohVDpbdH1SZfIFKiSLQcs6+lS512/lONhapwNlz3WMVaecj
VwYY0+tYMtito4vjdmdHV/a6M6IqbN8tw/8K2v7dNomDqoa5iMqbJocn40OH2VJLuXdIbojDlJCu
9hxL7RYRN9qqDHPa7kNvtWtf+id60vtc7XG63tys+yAo7134xaZTB+JYrPwCO/6mVg5dx0UJ7Gtm
609ZLjdaUyy9Mj4y43xPw/R5aKZgIv//C5dvWR3Ww98VLlPI5v9euBxzAgs+w7L59qeSZfqlHyWL
qf4DCYnFgMw24GqrGmXJj4qFekXXHEPzKEsoWnj2Z8Giqf8wHRV7qj1d1X9kE8m8qcV//ged6X+4
tmvDoDZtmxLe8v5PBcufg/Uo2A2HKsW0LUZ4yJqc3wqWwAwDCbemQ9ND515pq4OeR+MTjNhvadqJ
NUkB4ALogZ/qHLBMm0t/FtvV2cUNzN2hBMhW0vYTXbWAcohKQYlOvxzR/6Gc0TkQv5z1j7fomp5D
JijFlUbg5Z/vcqXuNWauE6xiD029qyREGVIMaN8ZYrxGFT5MYlCdGJV7Ysxxz9s7J8m/onGQhz6m
1+75oHYw4Tx0ttE+sNFDlU44LEcEZPBl7XE3duP737zrPwc3/njXnu6oquWpFIK/v2vhC2ZOjHDp
WwkmGEnpIThx83dJM8IYzPwzteFjgjJGXUNOC8KSRWTY1lnVUpgKtaOdyxR4EqIYBmRMIHyyhzHs
dCdtqJK9NlhXB18cgQVLNSNxBCKYReRh/l23CzIJhDDRAbSE3QxV9Td1x++fzAD3o2meZpq6ygf7
/ZOpHM4eOgbaVLtVtypaUTJ2tRN4HuAbDjGsVtOhtahBq3N/++vDqv25tp3iz/n2q1P8uaWrFt+J
P38ZCjrgEfM1fJ7S2FsmJtfA0nHnK+ZOuDCDFUiGy5Bl3zYNcEPRavZV5RKR5qeWZf03R4LFwZ+/
mrwbxzBccsA4g3TL/P3dBI4+WDQaZjIo+hUR8B+dMIGqqpqxSmqpzBiT1QeGqSWyXcKY1Gxya1fS
PiSheYswgb8S9PsZUouMuvFH6A8mUnv6gcrQQnEdVCanSohNQ9Jo+Zsj+T+8d855i+QozwRq4v72
3nURY7WgT0eYtUiJfkSmGGEQtnEDBh1Asxhi4wC9mHR1Wmd4LDKgOoG5xcmW/c1xtP7tvWBks3kb
jmsAx/CmBdqvhezYAMSRieMwwKuRbtMWPHQ0eZFvmYtGLWKOhxkfyOeFu4aLpDJ1zhY1jrqZGvr2
TCC9A5lIZNjjgRNrg/tbYZ3japhCd03bhfvHRl0l+t6xw2yJX6dh+sLAeqYWL30k9S+0FueT4GWh
l9TL6ISaepaD+FGSZHwaaVERMo7IP9B8Zcfbo5BQauvqlvE1H0imcmpqvaaKrEPN6Fm0AVW5RTC4
pwj6D1XUEjuB7M8zIagNCGKZJsb+uEQeHe3/+m9rm960xvtZKrkaLA4NCST4EQJkWQ3/liuXWQCv
LYuKJ85oUZPdtK1R8oSJ7SzimpZ8bNmbig4Yd7gUkLv4bPW+3hsyY9ZXTz8GGhCDWTnk9Z61br1/
/PT7M8GAQMFLYBI8npZmclSZlW0wNHQHGSj/fCg1yGWcI2ynfu8tOVJTCimvoa/DM1Ng9i8vfzxj
AbRndNTM/VwaLDP++x987H/8Uz9f9tjsDPiFtYO/GTD7aaR539upPKTTXYNJVbCO7XTcIYG8Ijez
j7nbvHn15F7Si+EM1fya6Uct2BqKxWoHuhdu/wRdfmTc+m4Y1r1D9YwZb+vZwJ7AouuT6xl4Arhi
urNZDEZhRE2vG+csJGhcCRlci7bWrhDMtSsVYYd9PWF2bGMf1+U6EJXGRJD5aFemX+OgQn+CMDMP
tIMv+rscxICv13VeoFG/1vYY/xGJgU5KTM++D97cNvD2WmQb4Lcsd2tIR99QShhzX8XWrVlNsw6H
TmxEjzAwhbW7DQLm/Ygt4KYIkvJa0eZ/EIEHuCfbIARL7sFS0YFbSZLCryOWM82LjF2AKxphcXVQ
u7FagTOme5pkKx9D4IuOnhcG1GJQMUQNaPNvaYtc0Ugb/Chg2xCuezr6MK7EgxYcWmkjamTEsRrr
hEBa39G3ifPVQyCYFkSrqZFi3/0cZo1qNtUqUKN5omBnKRWTXI9OwTUUjEfX4QytYW8uRGJAn5TO
uMoLjXCoGKkcSWTy4srgpTDB6mkJmgaiE5X31HDu4dDm18BU5b5t2444qExf+xgTcLCCzOQzyFPt
kl5PMjSBJoS+fES2dhpLu3mxfAfnTZaOK8VwtTddQqufXmB2k7GyNus9pAznjBuQ7vFnFrnW3WmG
GAOuioPXbax75nv9KlWiavXYxMvizBMrdLePzSkvF5F6V5wem34dgsoJx6sUhjVvA50EV7ygGq6m
U4jf5cpNnstx7rBWHEXGu+XZwB1+fZZ7Hs3O6cWPB5HEUATMWQid9uDpgXIZ0HVvDNJp5qWh+hfL
yP0LwfJXh4ih42OX75U4HDIYBI/Nx2+F6fgHlwlj/9ildDLewxUmHXb6N/iDJCvZKDWdnL5CiRHr
y0jisMbLqTzTQAIGqHNO52GpPMd6EJxty02IkvP/eLzisT+UUJ+HoVw+th77H/+GXRnM0xl9/txP
FAjiFYatSWVqc5+q7hzpaXROjFadebrabMjNYDI97csLWMZ6T5L4Y5O7WnQ2swY9ghkNC6E6Fal4
/tiu1Qof/o/ttMnsLbapcDaUKp0CF6bkwBjlgkuJKN0ccHPSVvHlsS9vCJe2NXPYPDYfT+BhhH2q
V086nkIYbRwPOejapgkbOhp4R65kq1RXvGAld8XrY0+GMxUsqkMS37QvNqWHJL5lBj29/rFvSL/n
hGBfHhu9E3yzcU34RRUf1QDmbV/B/fYSbfwwy/xr6tP6E5Hu7RQmj1x8DXtv411AIBS9MQhw74pN
Gi/fyBrE0xDtG0mTQfVS66ooE2DcUONvBnZJHdYV3nbgbqyYb3aJJRcDzgfmXppKoNvOtRsCKAFh
+yH0Drvz0HrnygpLbiapi/YocD50zBi+ZYt3paW5YozYcatMerc864nVnH6TDFEsuEb0BKkrPHa+
YDzh+vgLq0BfBAJ5gRFCPdwwitKXjJjJPWvdrW5V3lOF6OupmB7yoE+XTZEA8cu5DjOMVXZpMsE2
SldhQOiPNxBXTL2TGruokRTOM+Nu9RSgpp95zRheueBu7aK08aFGfI+C2O8mhO6mRFL8YqdDD6aw
/mXLEh0Mi3JcgH/hJmGO2Mfs2iNXPC7fqkH9hvt3fNbSUT0puTqsUzcbnJWbjsaBSyy3HD3QN65U
T05XIKaaHkLX1DZ1kr5V0/8zQG5jJGN0bZSG6Ltin/apPMfTQzlmxhOENVQKTnWGgRV3Vvqc9WKb
VNlwNNIIsrDaENKWFtpJ78EC4rlx563hq6fHQz/9NHBfWueaaGZQaTtxfjxACxTnulY2SaQVx37a
euyvDf97qA5vWtfTttK5/EKo7GdGa/EoXYvCRo7IkVw3fSFHgyCiuHt6bI1MYIGqtMrhsdnUERYX
Gtm7ZrA4lYgrVenUz7zILY9dotq3ImjXQ9CIN+kTaQNssjsEnQrzsguvmqG49AV5MP71k22ZxXo0
xMtjvxoW3Cj/9aQn+h1TNprgQ5nsSTtK9lWcIUPSK8ntPpaoeyNtiw/M36lq3Z5YSrWnx09+UEQH
lGM4i9n1c//jSUMTcFWt4poCymGJylyzvnadI68lJc/cIqJsyIN7GbrfDYfkcVhkRnCMMivciyRZ
WtSG16x3COWyIqTEaFeuTYR+3y2LD6VtYsSwdghbx1dbAfpV7oGoHCg+ig8wh6sidd/0OJcseRTi
ME1bXD0XLqbXopwgCEKPoBb34SEiuP0wFk54iLvxBHGX5TM1wMypOwSQ04PMyS/sgjR+QQVTPseg
2VgGCGcTYciYt844LqGpMDV3Cvfw+EnN/HHXZ85CKTbo9gDWThNRS8BEAyjEj04aj5TfwGoLKBIR
Hbzd4/NpaYeacUhxdMc+ZqXWeGN+gspCTe6UN/HeB3WIyY/9GqUMyH1iTGOjAutmqFMekRz3YzBY
MybZIaGg4i4jkji8pEDiybQn2RWZdtAGzCyp3sBpKaRzNGrdOQYIVpaVnuLNKkoqeozuoCosZhQQ
msNMe22COp0nnlNgFNxr+hC/MIhHPKXq0F+L7rtbauvMpTDAvHevyCyYR5pS7B4natlS+WicWN64
FEaQcYSN6sCy54s7yvqMq48UwdQOjl3LfLNB5E+4u7kWhavPH8fFKhJxden9YVFKnx7fjDrW/lCa
KSfOAucTY9rgro14gHllCUHFDC59k/jPj4csvaHRv8deMd5KepZnvu7Lx5ZS6yQYDdlKrfFO5WLc
V0ANnu0e51zu5d8Lso+BoPtUjYnpbYLCGvbR9BOeXX6qwYIEU32E4+uSe6mzrRJVzoZpM7Pz5mR3
EvUm3HiELQhGUq4dOynwzHVNaa6zqAItNz14ToIl2Ew4JSZgla33Dv6k0jmjqULWD70H7XpdPlfe
O5Yd7RD+6yHqK3Beg+ovBx/SFF5eAdeigtctHLNZDBFmgceJhU8fuxlZKrhJ04VmCCy9TmnjwfQJ
61EEPm53aNeBic01GsyV1pHgV6ZKfEgjbDkJ2sBF43BvQHCdUpp7+Srs7bPiAq7KKQ7WJArgiC/4
zmNpAUchlPbUhIO3KipJYzbSMWKTfaXp6d1T6uqbSBqAQZ62igvD2uoeUCQM+y7RMjR9aKF94LyK
37MSH3M9puM+tpGxSbAOGCu7g5c3+TtZPfGy8RR/i3rUvPtdunzsx5qUwI0Mxg1IEfEm1OeuvgQY
Fr+h53+OQOG+YwOzSSku6lvWBeESwZxyIkYkAR/kNDsxuskBiqUN6lb/aEvpUm6O1dqUPpi9OE52
cJvsje127THT23zVW1V5NqZM1UgX+otaH7rShCLUaOLWT9lEYdfrJ9l0cpOTvLkrlLQ5DHGuriCc
yDNrIw9Wppe8JiY8siTo7gGhkLfQDPexbJAtUBm22C+m+0S4yAjD/tZJtP5YWD7StiJ8qRX+HXZd
g9t5Enjb93jE0RHYgfl1SkzRVAXTxYiwNXHy4Q9HM7+Hidq/hhVWLslRO0ZGTedMT86VilJmUAZl
ozllcn481BWJmHFNpGtDQymYN0lTLJTBcJatj2ZUVnR7vMysTv4QyhPdhW47euPFnbYeu34+pG4O
9rLTF3E5mUcz0XMT5QHedLLv8dOPJOhtw6puVlVttm+9gbdoSmSvgHhzuunyUHQlbi+rww0EUKVH
o71t6rA7PW5DkS27E0v6u64h6PVschQeV6FQqoRb66FcS2oJqgc2y2kzSFHRo+LtTyEBveAcaPD2
9Reio5zvdi8uQD3Vd9LaYEGFXFcUv+Xtm1jGs6G/mh2ytsdPj32mY3XXx099qOCisHFZ2gZ5s/Ba
0pNLONUm1cp4VwZ9dTAVA71h3zrPmJqyxagp4T3OYbLUPh/XatR9CGoLd3mL47V9/Pmak5ICxDSC
+rWMko3b6hWiZYXkFo3TlZQBcFw5FeWAHGwghCRNo2/cQm7En5OkVDbV0qdDcbDMsTvYbgUiWh/D
V9NwbvShwBtViOejSr0klma8lE3Qrylju43PzfzWaOanjBrxtXCsNxg53Y0srGxjphmC7jEvXkw9
fnm8wCzo5Vj6WFxbkBVbizTrNWSAeF/acJAUUFC0do2am54tyV2WOwwyw3vQq/4ip0PwY39SNT/2
xwWw6p+v/9d+Acr4l/3TvxNwvVrXbYoDO+NC0bkZslur9V9Khc6soCs7Z7nqvxSGtDaDfAQo8ywC
KgWOj87QeHrxyABgXUdEDD1+t/e1jlBGl8by9Gzt+/bSG2wYbLZuMP/uxhuVLOJoyuS5oUYj7QSP
usHQ7z+2MDHc0PA+Nh4vz/X2mmd6g9eTX5Y9OUVECxQYcvjlKsQ7G0eBhwW6QC0prEtewKgIg2PC
8vNMhWRdeug167EHxvTzBUBdTwEf8fh4eR1a2W4IuTQ8NtPpnyh0E4B9iUXPVIj7DRHZYa40xh3Z
hqzfp83Hg5GDdKOVctLaqMGb6bSrlr7u4vGkjIUAK6W4c7Rii5bVxCmkofuMNd15rnIAMPCj461G
Pf1jn8fInpmp5CLYuA3Nk7ipN48XdhDvtKg6YlqujgO3cMK1geKuucp+PJ54PEAefG4VNzxIOzCO
ZhgdzIClnmYSyIErh2Km7yahWwUHe3qIlRCdcAZ0RLe4BJrYkboqDN5HHwBIHQgCw/1RfaN1qqSq
8sZKEb+1QVaFGqbKW5BoxFH6/kvADdLvCuxx05dTQ8zaCjX+Ula6vukxA68e+/P01/1+AkKTPizw
zT+9vlattz7NaYvXY/3iejiU+5ZUm1pN2SymcbkZa4seR9PLoI3uZhwbCKvTsxEfZ1eadCgfv6u3
ertUhPtF442SYhqXnzkqTy0qPyyXeQMXM2PndL1/JlgE28X0gqZR3n1WTFc8HYCrjLJaKZVPxpA5
0H8U1odLUsApkYa81521sYwkvAQkhD2ZvtzhL3u1wU/xy6rYC2A0C6NR0g8/pZjzUcDXhedsNFIp
b6YD8bqXx0GX7jbO4vHa+RBt1D4WpNJ14zUDF8wVnO+awZ1/GuWAdouzcluLyVOEffdALgFkHsPG
FpPl3x/Lt84yr8QpFFQTydkdXPsrGBX8Sdwfm7sN6vwsOnfuGhFMOKWXZ+KdqpPX9+vuLggIfavy
KtgRu6gt6GUnb1qMN0XtovYJT4q3THKy/GgreNzJQgp4UG271pPq2tVS/blSMTtgkCKx0o9RD9BS
pQ0663VT/W4H6ocJcypBtHNrMRIuWHCUyLnr4AuXwRXciuyWNHXwbMkU9TS7VT9t1yItVBQPRjSH
AB/sLE3wPTYUBPkEQ32KQr9ywErYqNxn0bB/0BRLSLsi2QkMQvYVUtSZu30Ni7bG/hb21RVvPf0S
UKFby4+ra+FFaDso0IJeaxa+01n3gag6GCLY7FJiAiXLofeIBkrr5+0n3oFxrkH6xlYbsB5phkRZ
c21FI9xBL2qzyMMdGhIDUkyxpilKLUi27cYylXDv1cAX7PjVLz3jNZp6+OB9rOegFumS5W64qzT3
ngoF9QeWHhbjhtGjis+igOBGmqjToAOzISnS2NMgSzMqOyYgeJV4HA/oBpDfd9zxE4UAcAtPxEmP
ho7k2ZwuI6l/GwqgAzEEQpvR3iDlBEyrcYqhiO6FpqTLytq4olGPiEPRmE0eJL6ywzOy3mbj990R
eOLWLnGXwtRc9LbX7EaZbNF+LXVBvoXSrTi0zbuAzw60NulPqo1DvwOSwTLUPNUayE2oQw6Cn2gD
iCJ743zB+dCFzyX+fOLmcA/hlWY1ZVur0Q8QaIcOBnVNmhvVSaynzmjMU9gyD6ntfZYWwOhG/dBW
KVeHRpH7fLD9daUICkpd7lnDGdsAUa4JQTxegGhKDl1t3Luw8dZcW6KbPqw9xzHOYRDt4XNxYMaR
wOiGDLwlpEWabxkjq2nqU/WRs+UKuUhEkR8fD74lD1WHdQbcZHGxkK+uvJ61jCWrc1X3KlwwLpsG
N/BtGtoNPn2UpFZTvKQTljstrWNsR/LJaokXHFUiIh+b05Nll7fHMdpWpCI8hbEhnxoN/DOl7SfF
H1dp3CuLInICzCstpRYi7XjF5lQNk981VzsPMkvTPVm5xe9K9SCdrNkXKUFNaiOjFVRgdDY0dfAm
KeDj+35Jjiy674qUrAZXtpoM98EZ5T4VnVznLlchJSMmCsCouYx9gmQkdyCmaNz3DIQtjtq+WEac
EewNzqwT4xJnibeSsUoyqzUiA2v8fVJB6bZdlpxxQ3wSFjN9h++XFpxa3kQ0qXDo8lhVY10qGIEz
rfMPkOONm1JOHFvOoFkvw/oyfPO5agK9jPyD6qvWPu9a7D6j335Gbr0wu8zZqoO9CUUFY53x9qOF
bakFmYVVnbPOSZedl+BHHMUxGHrWTFbN0fZ8vBIgkmxFXLi0Os9lgZ8xyK1drQIjSS2Pk9lts1WW
lXuYU8jnPchvxXBJm8rfwX48VJP6v0fY75hdcudOwXtWKi/YaMHJ1YPh5LYXkQIG493arDhE0W9h
nNwtS+mOuV30R4AKnJ5clZdjTBtaQYa9ZIob7v3hjMiQr2hbtPkJ9PttzEkyyTvVOQRW6a7zEuYQ
2OlvonOc49Tno0ukM18vshUJqOGtGIE8wSlFIzWscd2UayXj6sFEWUedxFyKvrR2YPWQzBNyXxgd
A7IFJcL6mbFejcpSYfB88nLtj9Ts1W2Pdf9EeNg8aQKkYoSKDZqv4wlJ3D0ehpnsG/nkdcmI544/
Zz2qr3KkMpmE4wFzERKDDI2sGMs+VI72UYhMrtvEULaxojscp57eC079ArGgysrYqJx9Jo0v9NqH
vYopb0E0ernIEBkswyoNOVubu2MUtBEdzn7WcFwQiOIu6EIBqWq8pzSyipWT++5a0SAyOdZEGkag
vscHMiz0tKTRWD2bGmUZJrTulXA+c8ZBIGtmhBwMJ2UTuk5/HEe0zADhUiA8W0IUnFPvdN9g39H7
ggM+k0qh74ELc0CG+iXEKLjWvaKCluIPp2CUFQwLTlvf1aq1VXj+vid4kowG3wLpn4x7JzXffXT5
jHhV1uJD8KrZbnHSg3peNwXoqwzjNmleZBbK5iXBsrFK8AbKxNevEJ9wyrYh88UxXcJECmLM0Qau
sbUqGFEP8BOWY5Kj3Qsp8RwM1jCzjW6Td1q5oKAkGFdrw1kks4Yra7JrYaChH2mgzVlo5ntEKUZa
lSwmpLHqcCTP0jCLd4Ib7KL1y5tsk4XGwGyjjHDk/EoUO3DiizoX3dapwue29Tf9YBB1V+GrNKrg
FMYJvT4fs0VaIXCOR+OS1Nk3RQHw4KalmKObvpkJDYtwyN4oK7RZDwxkmKKS8zzOlsQE+mQvHIXr
EcCEyW4epOOAJ10oiyBytJn5cCAJT+cYcTTE9CFsOyYTqyhu5L2Vm3Ks3h+33KqyI+Jcox13j3yb
eZq+BtIvuXsM9ap1kvIoFZhyffhuf/puP54zxsJJ4G59aLnII53yMqr66dymXXVrEQrNuqk1jE80
X5uGJzDZSGVp9w8imIIpKCacT4HT5rb8+X1VRpcyzfylF9hf5aiXp0CFFeMQA8WkZgHwhbVHXJv7
2AgBryaquscSeS+b3p7FDrfjoinMdRrqeGAjz7vmpCAh7xnJGkGgzZcZX6zBonoNDFJbkyycsa+n
hvblezpFN0FvpHXj+C+qGcBG850PVykbkKjumzJNMCyZ4N8paUUNBMOkUxQiQ+K17if1QR+BXYMq
Jl4zp7VXVVR/fpVUKxYY86JzLHQqrftCQC8SipE8FyZjkI4sOXxR+vCJxjJfYuqRDfw55RRBA3p0
2NuIGW/dxdFz634WA4NJH7P+WhvF1zjRPhCpfeeGaNxUqSBSQOODnoBQO6nZp9DjLTA2QalLKCdI
fAfHaWouIwEeQ0kJcwmx/odDFKxdc1hWjUd9PRoonePUWOU99bVaGzPqpGHV8NvL0hm1OeIsQudN
sM9hZRVn27ZemCytHS/eAAoNkfKQUIYymRod07Egw3t09CfRi+AA5j5f5LqURC3t+0pWM7qmYlc2
zVbWhf2SaYBgdeTHJYywhc39bArqUO2ZZaVyqTMWP4VVVy/TMG8XLl6y26gkCO0KbAJBVryUOJ76
qmkvj+9ao3TFKkgHl1gZXVlqratfhA73oq5heY0e1K1cvviJL1F0a0sk6jRp4k9WKXI7cGqdRBx2
i6EKwzf48IBl4+e8A18joAlv/biO7jhq132F2d+LxDP3yvAysWxXTGUABWHjjLilLxDGe1/SEZBc
3Rj1acA/s2a4T5hUoGor0LFcdrnkiFhemtIQV1+uyt4Rp0Eifa+VY0/M5R4lrnIt6xDqB85GLPfF
XPPR5lBe8L1yXBpfzAr5QrhLUcThJrBswFxjVmzUhB5AxbwQ/QQC9aA/SzW42I4yRT0DUGoKPV8G
UeZ/0JNIy8B67/ITFQqMKceSL8L0g2NZTWGxfVMdHV//rPu1TbLiSgDIbpMi248d2CrUg/AO3Nem
s5dqDdWKtmlKopSJvCGGJlAOSbP108p9daZ4k1aVjCVVcdHbLVgmRmtAngZzDLYca+3cAoma4eYm
kz0LZuSTx1woiToBv5s+sYLQ9qDHoHUlnDJkGZRkmOJPX9Vm1S2szqZNZ/TeKxqEjwIJwBGuKtpL
I/Y30kQV4CYEO/CHo0GLMSMs5UE3fWOJyZRptqJFS6fwEG9XZsAN1k1uA4JylYRlj9sHLTwNunPo
XzSWXFu66AV/8Cb/NHQtP9iJhapT7Q9cXCADRf6cDs97MzGQ+xzsIZ2zvh9tgG0amFGSyci32LnE
Si9FDOfNbL4xMVbmlkuCKwEu8Up45JY7TMeBR8IIoexbe0a8YjL6NLrpqnf8cZ4ZEDUSP1q2bsK9
q45oi5AUIhKu3HES+cvObu9ZxwwfI7x9sdJuPSpkVBeNIz9Ku3tNvbL8atK2kS3SfyFvACG/JSXI
TdML3B0wIB/UX44uIEDnVsvorTUZx5P7ulQqzTijPYzmFoZUGQT9jlBHiENhe44qPd6PXK4WSsS6
KW/BCrTZm5owxLS5fniZn16TiJVg62FEKErY2jDbsqxfyDqKng0K+7SMAM3bQOcUjhjV7dzLEC1U
PUTsQFxKDQiQKs2KulaBcM/7mhOh9Fx3cthJNVpldB5XoiUnF6z3VtGGGx2b+JjoRKYDjL3bAwNH
Q4NERw6DAYlCkCqQse5ChaFtKwULUCPH9qWo4TgR5XT0g4tQioZIV4VGbBAv8jYa10Gjr2unv2Sj
PnlISAEPYxoF9UidQkKCAnuLXYnxBQUmnpceaTxEU2PjW+QwgosTJ9X6amTfVJ10Sq+qx2cvTL5b
cfASkaN6AB1TzJo+zFeuSycPWbL9yf1NGDlUC9IlVxXFMfhre92O4BbihlfGJn8wxwA6Eyi2XHRC
S1aEr3/BE7PmzulsjExlTgYCJxqD/D1BLTBv+1KwimEdoLWJum6mxXNWOicpiNfKOYsWOWxZi1Q4
hvA+GOqqZTSYdQDAJoItp75haV8IgaFx1eILAPGqhnepOMHToJOjkrnK0e00sW76RAONYx6VLjIP
om6gNyb/RdSZNbfJrF30F1FFM3MroVmyPDvJDfXajpnHhm7g13+L1Kn6Lo4qTs6bWBbQz7D32k0G
MS1Km8Y5mWDyLc6Y4+LphwY5Lw1Gd2CfhDu3AT1TxRL2ARureSGkt28YDegQLEPctcPN1RYumrDO
z3ar9zrxc2IngNVxqQiZfEghPprQQ/TaLMdSD++GYjlUDOJDmaqJODXmFxzlFN4V2TMsKHlQOvrm
W0x96c29yPfGb1S2BKnLlBAw8FXe6GUnONqg+Lv4eRzCYG/kgPEoE38tBbEh1PLamwDxmt0WxhXb
mbD4IKtbHthh9VsyBf4MZaQDwkJ0SGCQnEKN+5aM+DQMtypnLapUF66pQpy7MfMdQQpd4CbRrGtU
mcabDeAw9Ht9nIuu2IxeXW9CNwafAIZ6ioudqJd3BB3AahfvFQzFsvdK+Ttmls2wtf0j+p5HG43A
pDqYNXOSbwXIR6LzsodSIEhpIBgkHg08fDBUCZomrqSowzW9rTKoTV55bT2i+vwBvS3bZhoXpySM
0pDWRpnGt+gkxReIf1gorLiVlZxqHwktPL/i7BibHoTJhuMEg7kUTMyWCcUc6yjFsHyjavdlJgqO
yIbpLMjJ21B6XGgpiaSagK/Mfvs8tOlzEHbv2iYkYIx/EDu/lsN0tVEak/3FVn8R1vHqlyEnuNSv
FcdJFqg7uVjWmcJ3s1R2dQU9yPnCKK8ZKfiLwbjLurj0Y6NedOdX4ElagnI1KtkQxHBYJlftT9jj
TffuYgDc+Vn66pvdcfD2LMl3pTbDyJutJ9X/18XObyXACUo9nulgE0Xe0CqWrEEYNgr1JY+mmSC3
+DtIqq9uyn6S8JNMKdIZ4+CFmK7sVpvWc++7JL2VAF96A+m7ZCsZTeQLp2yFiWUAmz9D/w46IGAI
GtPtmELwh+CRnGSjtpmClqNhf5xAkdDt1Mz5zQpEQmbIl5a292qfZ7uiPMGwcAqUySftN5+dw04w
hJFYpk7xrOEjbkOXGLShjQ/u6JKT2b8yVnzzRtJlYSrsR1sWBzUOM3XOb9qobmN6gpE+NRGcNOT3
HiRCnJTEZVgh6Vr51ZWDfodMADIa0XbkQAWijgAEEnjxdhTm2TB7ix0wJ6b6KZI43cLgfYILa4K8
YFjgGQ8VwTxnyZPkvqwEewYT0OtPdGHMNdR4Aclh7eqpsTbFwQA/vHEaH8qWswPb/BRwWj1U4+if
lxbVGhBxSHvwK/dpWuVR3QMAIOsQhdiw5uJKYHw4J7rI9SAth9VjOUsymGu48/ZDP/wIskA2IlhG
xkSHePwtpQFXswjTK1chqEaVftC6mjzwpmjVNpA+uRxB9Et+OPqtaXqSqrvlajGZj3smQA1wz3OI
Z/siaP+2HmQf4UszAsnp0EOsmG30rIJZAcCvdtP0uj01WXz2C4+sYfOFMeav2aGJgsH7WsM6DxEb
sJYeAQhA7DW5/aklJ2YdYUfATImaQSTOez2OdtQbAIu9UT5jFH+w1+7T1TFKTXWX7kD6SwI0zosb
SJDHerE/SoAfTNIYlo67VkCIC1H2I6UrCBpC8tktJCQtCoyvnOuPuL8B/sh2lh+mZ4A52Q4Lan2S
uVeRTmWA+m6WW+/m7TWldFFa3JUAaOi59IaZSvaYOGIJshRem9wN84nRCwdhQH3HZKe8ogyg8h29
h3rM9kHtP1Wlo+8NAvepIU5pagbiJwt/m7rGf4rQopp7E5I5bBAysiM3X4BmLdmjWBybVsK7Bkt6
RHAS6/KejLqhlz/B5xwvNG7+1rV4wvM4eMgRp26txmYaCE85dQjqJhzLU/GrKbBvNgXvTUjy3kz0
7Nrl87Ksje2SC8h4EBbddKkAmauUEeRozT9LTaBLVhNBKPpPEYy71EcfH4dDHXFM2kn61nUkNORr
3CptwI+pZ57uWYZfglTKmlA92dvLNhvuoKoSeLAwgjxxclFqHzzJMDKYWChOzZ2nK8LrkhFAnLX3
pn7xCQXh2UZsth+egtYHm8OtAndn+EW8EXEFiIxw3K2QZK6B0MwvQxfy+MDi63QeaM1pxb5XgHHH
vneJUKAbzOZHXDDkxrH736JWg0lj7J2u2sdZ5hyT0T76Pj5ie56cD9OtDZo/CwvlENNmt8mOBUDN
/B0kXZgORxTMjzCIiWKqpimChTHtVSXh7CkS0Udz7VLCgrpmwWiAXHlTTcwK1cpJqoORMDH+2Qz4
w2CKCLjF0cp9Us7kbegy9+xwx7O4HS4AszbCCR8NBlLnxSDr0m3iE2ckrNMs+FV3LIe4odn3BNWd
Nr55T0rij5CCpBDVoykN1GlE0JdZ4jOr78AVshOgmUuY35BPkQadSjBQmXGsEHZGacHUcSnnN6O7
Whwn1+lAINRbOpfzFrV+hvl1xtpRm/eEFMitNpEoZWF1YwgB0lOuiOZBb6rE/em1+wSd24rG4j/H
mbk/lumUSIGnSr6YpnruXSS9Q0rr1zrTzqBE3Czjj0itp9S2EMy15k+f18REdu55fUss0nZJ4kUc
D99NUl4ZcZK0FV5VEZ4ZuyP7WirAkP1nyulIRRVcKe9AkJHsqr2RQ7ivIq3dn1SRNWEPPfas5Bw2
PYLYBUDWjLtMC/8CvhPfMzKISMbZK0rqM+y7HPAEoqHxE2vJD5/uYYJjwuqAh7HmKdsVJJzqEv6o
tV59RGLmG0dc3TiD4OIDrkTX+7t1+5wgi/IBm7UWcIj8T2fsul0cn6n0gvwY4n8hAeWde/5XURK0
6cX6Xg9ga+NTOYQkV+Nx2eRj9oflIttHKzyEa4ok2hn3nNlq50zGTM0aU339+71/L6MwAHNi85uD
9LfdqSjmJDu3ZPn4y1OO+OrU2j6EpVG6PHcq92yMoXOGVdZviKMdd35I/uqkUzQYJN2PI+YO+AKs
WglMFlwxeUqIQVzOCkDaYQ6dERcfeVhU1vG5T0mFzBIiW3RoEXLCcp0I72ndB+lTP/QeIY/uXzFV
jOQIHG45beecQaHCF34ZBvAg9O2cMHB3JZPyoeKv88Oa02GErJq1k33OHatnC6eokvJu17OkZoTf
ImZ3tb6Nvp0fZxu/nW2A815MnBwOZoUna31B/khmh65XH01DVtBIJTFl1Up6hwGuq888K+VD0jAf
sVIjwx1ED5qbw5NqLzZH+rMpCISZ3NnfWbbsXsKE/5Za799C7OBUOB2M0VzjEpyPtDdf+gb3OquC
8FbQ6HglY4JiHl/+vSQdUkSoBr97yQJ4IcThJUC3ic4Pg4qYYYaWqDH2wZgZ98pPr5YeS7YAc486
y4RBnROLpnX8sQRZe2ZnESLQDIjmna3XhkU9n6XzGfRtchpL2h6rN+//XgJnPcrdcCQkNv4IgxQd
vjcRtBg4v8wpr/BG6UcsdCDaY6Bbc0nQ1OhXF3WbvC4AX4AjvZxCjB9Anu5zlbwUqLWhvQMqAF6B
ELB4JgyMHaLDQkdboxG1T/HExrPCksXEkElBEXqCjpzZrwPK1l3m/qhm979aoI1W/gMOXe4fc5n3
XdjcfURuNJ3FR28t48NA2tN+RAoM2bA/CG0tL14+kLrnJQQvOfKXvwTA0crvlP3hsXKalznLiGiP
1XKDcqFMNsjKGu86ZErL34r2eeXEItUl00Od+eGQeZgsp5CB1SVEtcGgr5y2fVw8xL0DJk4VhGkk
NeMwR16zqn6fDJz2i6AWTgI/OUB5MO7JFyY6fSnnYDOE5G3Vo8EdYwfmxgnKt2z6aSfNOL0dHhZw
8A8THNNmOildt6910by1qORuCSFD2Maem1KQ1Vfkh8TNjpZy2nNv54D+Smn8Lrz5A5lWS95H75CV
mTlnSsbqFM8lRXklzgVrHTzpEw9utx0ZDn4sYYtWrTCCCDDzz2ziuHIQBj6QvUc2oFcvj8bvUkBN
iEtreXYZ7kXSKGDCx9VaXzNZk1USPJYG2x32rmh6VlVXgYQRApt0z7p3jbNpsJ8AqQaY1tfz2apP
BCeU7OkeyJtwHlJ4asEQyL3Xc3k02cjdinruaV4BwB4256+4G8m+9d1frk0JrROLx0vBwUofKUht
BuPayrz5L183hZlHjmGy7OyyavaouAmbEeYI3okrFSifdyiG2aFK940LGdA+086wfFJKfiW58bWU
pAzqBCJ11cCp8PMPE0/Ud+CSEviZMBsGYjG9aaSLSRpGKRC1PzKU4SaAevQS1B1Py9LIHpicpKfc
txDBGYS/D85yi3tCtEm3xccUh9ijZsWNOXZvEK9gcMXMJLPkLzbN9nmc+UHZlX3KAxM2hefg15W9
f7Vb+4vNQTTEc/EcNm3L4rAckcSjKkXgfubASBkiNhqKgPmlB1H9OCNAzyL8bv2WWGY/Q8iqBeO3
xjV2U+3VV5F13kWbLhKMRgWs9Hm0TvBOvx3klSOjhgJtyxD+KtmBfdR5Qw5dmqMvWh6olphCTVBv
lzLsSQkeEeIDIo+0rIabx/Bxl1fKeffT5I9RS/cvn+Z2sWNA79JaEcvdy1Co8tBTLF/cTGxzg2I+
xU4dmaKqz6ZvkyvSqP+9/P+X9ETQ9tSCrCszP/H5JPspxibhMk/ZVOUkXpMSFGeujGeB1fI1HqvP
ZsSR8O8rQVrNVmvIL14evzZIo16Zty17y14jmtcv4xGfATW9x36LL+tSbwucPLcU4CwaaniTg+Ed
PBQmJufa/f9fuGYFHS0FqsHm6d/vT/byv/9HkwzdA6ixIAv3HfESBGB8hu167KYARzvNxQwEkYRu
W/42HBCj8xKSBG0lzdWq7Ppar79qeyy0dunG4KobHQnFAKOdTJKci9wOL3YGLHh2JxSr65fDmMSY
21L+mAVheEEuxblD4tq/P+3XP81W64lSOG4cN/eBtYx5ts0BCmxm5qqLv25rk/FrGsbwHMzhH0rI
9IIPkMRcnmXF5DpH49QSAtz4ezvsXwgDvMEOp/WMzZ/Yq8meWr5K7u8N8Y471en+yqps7RDZ7JfR
QujTpiDmOGomTf8enwXNsZDIMBCRtHs15XeiA18MR2W3SRKfWszvQdAjck4apIhBczXSUW19I0df
aBeftkFWRN2YZ2ToOFW3qDLi3eTMZ57vejvkfroz1wFEDNg6WZOxSRt6E4a5Ni48tYFAbJHTXFa/
hDA78lOZsTHKbOonBAhFpAt7E4YGrszJx4CSvOkkZRmVGo/DcpM5fzFRSDkrXc7UBeRjAH+e+pvp
b1yHgGUubE1x3dodOLdsOQUVS7iy7r4bi77InIP+mA/UOi6pN4XxbBOoMnCEumy5AdbBgM7n7Ntd
xEQgg7ib8cDe3DMZdjd0pe1wFb65zQvFLUgUGoypiOkr/U8vb1rbVWTyWOkxtPRep36HCvq1Zp2H
43neycLgwnKaG4Pt4olV9R1pxj4Q5AdP7kn5zW8rwY9pd8hUWFCRjAoqz0rCiFVbQ1Iy5FnLsqYD
sk2T0CybGSjWoFYINEBt/1zhDdBji/qOt49UeMV0llevSiOu+XdXD0jXWud5fY4vBaVlbNyyMpuP
rSAaCaQ76VZmeLc687mfOGtNyM2bGEHZCQXSDj25x+KZaBSMEJzHPaLRaah3swpuoUbGFnCgD8IW
O6f3SMcscVAzuNRtfMk10Y/jQhPP7bxseO+kSwj3TZO6gPOsLKM+QHydsjAwBudrseY9crMZVC6S
NM9EpAvqbP1+iFkdwXDpsYeX58uNV8UvE2vFWNDqGQ46vhXoO5M9tKlqETLUZhgxpkfLWy+mony3
YkoFj+ZrNiFLAMAntfURAPbOVuZ5cOeHlZ1D12+5BZ10DuOJpOxzVtwxVf83069mIvt2svhuGw2z
h3xkZNOv/jggTMJ0fk3tlfm2vxt6R1Nyx0jt+Ux6br1dT+oGi9tN0bIIzxr/kApVEe3EUDRLLb2L
M3vrr6ULXiQ2TCMORPbLZmN8SifejXGXculaJ9QsdMisToy63KFC0puxOwp7wPzfQyaaBFMe56oQ
9ZInI1+rhcydeaEE0lYK6Wc8KVHTWctE7sR6VABhwOMwyYvr2fGWppXIclv8u/x2pWKUF6y1CkKM
A8a8yJNkdnh9sSspJwtcmF1he3t6vcWgUaxb8Ssz7Sed4GBtcZRsSG87iRbJ21gWYIixfGj/CSDr
Ki4mqU2W3U9NGMM0yKuXzS+2wyjILow3IlX+sHPKTiOy6n+1M9E01W4msAak59+mZXI55eqjUBn1
2xLzYeYkbjX6rFSKywUjxQZp+ZrSANpeekjI1xeJfCSy24ywqclLL0ESvkny8mBd93QcFgaDOt8P
Lu81z30eOMVT7RsYNP1vC0PiVLMxaRu1HKga2N8sOo80G5HKtDCk2+hDjEJu5w4kc1XRTAjR7z3Y
4dsgSelVrYS4Ak8d+tn6NQfIQRyTQSvV6bDzFpLI3EJ/jSJTZ4y0Pw2bcafsxsucLR+kR3yycI0C
OwRZHWMw4DaHjtwrlDnWp2F0e29lX4sCZDaRfxtYkStiu/yuLVdegmG5CmIvI04d9lz9o6FZ29Q+
xF2XWBVdpd7WeaMTGYlNWhSIracBw47ZMPZhYjjsWF0QRWw9YLU7JvzEsSLKXWKUf001D4ccQjAO
7F/MmF/7ENwMP4qcHmmihVYBedbrGh8vHDmLNjhyvqWdaYdWhAp+2NAgsYRLCRJKOmEeg4meRwfN
sTL7j8p08y21FMUiU7c2P6F5RSJSwvHq/VeU+ZHCYbbNA7Z6k+CJPvUOWbXZzZhQ/TWZcqMZaQTX
0bYCYEpKBGIXE63xRBxsytUfmenCOgPHGVFdeIPbTWaAvrYmfiZWh4yQLSFTmmYuzaNbxf7GI68p
MYg6C1W5qwf4rLFk++B+kWeLimJhu6zmZweBKPCEfjuOcUMAAnO/ZnpG+3MZS4R40o/30+B/cZdx
OpodQ1uJMF6/lBPV/MItwNOZZ4SwrD9g4S/s3EHA93zz/cCSl6yecxVKbkc+S7tVW1b/7s7L+BHD
vBpK6vtqJLFIL+a2z61h52Q9le2YMJji2KMO7DZWYHzEg0bOUVMQQ0t/XlBKb9hs6IOQDTjVHE6C
lbY/Gd/ymcU+I4jqZbTirVPBYmNJvG9Wel44tty8C06TQmcnP61PjqLYQlFhkj/cHbMSsWjMSYq7
FODc4p5yd5GHzqif/MAfDyGouIZPuBZ/e9J5BquO3JjFr0ylQdK3e8UJjb5mcqvLAvyB3UR7CtIe
j6FnM1I4CY8SjuNyOdYpH8sSdWl68ybeJzTymdu52xu+9Uej58M2WpL/bCYHQeSn4VXPNcXuESRC
xMOSz9WLhwitH2qPzajNa1tpfQx0sCDq03JffnGKPydJQf+F7iWqffqoJHyx4aM9yFL/ygJZnv0e
hL6yrwOZq7bHPN1y67e+UM/FPBN25Mu3sdjgnoW7V3cuh0tdbqQ9kthW9GTOWVe4ztlNKgKZO/mU
VjUF7lgH+8XFSWKsTYBHYJLSZhVVy/Kn5kdKLc7DRgn05UGJKqXuEGfX2QELbbblX/xg1inpweMK
Kk3CbIMmioqgQS62qcaFsSFdrXReZp9bqHHFHyIE95bntJwfDxPyzqhEy4kX8BDXMjuUdyG6GsU4
/bUI1HcCipxrNt6awRyZc78K9h6rNteHAB7Gjrbr0YxRA5Kj2CR2d4gNddTLFJ8ZRjL+s7BwlTZW
h5ox+IvtH2ZNleigr9oNBBGTEFt7DrtHpw/YAEwOI/R+32dleRxF/dJm9n/24FLOOFZ+LGBCMAbu
Uc3trT5QRwevG7pqIPtxs5FrJe17B1fG+anVCber/ulMbDW2bunVWtymNkxN/FUYQPbsiPWpGPxw
K12ggtLWTIlDuUcb+6WZhlAPkRcPweIRvZnNTc3MO+FHs48Vhq3c7U4Anwk2kP/Vdvlietm4581u
G2t6ogD/tpTRHTms92Pohwd6M+Y12X9VI285fseN4yug9bWLjb2qnucAjveyNEwQ2pnJPi7rnQ5+
sXD83cj/prFb2YnytW39y9C0rJk5JseldZA6e/DEwR372luisvhku703rACtfer89iVWyn7BjZ0U
qt44SflcF3jdqtoWx8BD6TcrbjvXwKxP14by7iXL8uaELmDXgUPZ5MmaEI7FalXaIw0jz7Tvlvdq
yn/M6UQp/4sWGxUAmWKtLBYmw3zkpEPxXlQRFV5I5Pho3HoLGiUKzlWYwDHmUqidc6aY2I9O5I3R
hXncNbn1xn7e2aRu8p89oQBPJ8lGR1IO43M+WXLv0gaeRbZ2CQkimvAPsRxrHEj46nuMf0XIwjzv
noWyfi28NXj8xI56vH0DWT9pbe0LPrt+azFH23vYVs3ZYUpXAn22sDfsCE1ttXlzVP6eloR6tGSW
BzGzJWd1/AmaqSFbQyPNLQnwT4RVQG51qe6YiCJgUAuxLx2C0OJj1hhzwVdwsuSmQWatzwVgUro7
Jsjx2Hus0sJkRA81wOYbMR7rziMlvImrLYJfysUElOnIZU84MCdevhRUyaW3IQQNAGclGIsqHGOt
eFQm/7RYtb5Y+86l4yAi7dizm8/M4dqL29ohNzGurZlr1nbY9JIpxxN9HBoeASRj6kdrYi0y+6Rx
9XgHI2cx764h/loaoUBju+Furtz9lJOCaSTFfQm9gkrS7bbEiEhfxAejGKdt0645dFNib8nwySBn
L2RDGt8Z+evI1wrEqwymty5P4IOf5mj0pH2tiyeBF/HYGPbjnBmXuiz3vu1+U9BSFjN+3pnpdBmM
gqUqwVWMqxN8IIv4MWbRED1dF5Fnk9uhNReRsUTBKpHKhPOHeMiPfiKgQBekZJFfcBzoTPdCh1+W
2T0sg4F4Y+xyQmDhqvpmUu6Debmj1QI/YYzVzQ0nxESlRWqfhfpek0QQgWHYmv3yUwSJvwsd++R7
v1ppMs4KA6YYfhVueaaqbYGRO7DG4OiScOe0Cw5Iw7/Ymgl8GHvl7pHfXLM9cD7mAF6ESYImT2ny
BxYqxti2/7ihdu4hpKGAkT37M4pqYeYvjmfrHcMFchHgkwxLe6jNjuUHCmVgIX3xWkpJEpZFRRUa
xtF0eVZ0ef2wtP0G8MY1R2L5mbTo2pZBki02JucJzkjgl2zFRtkeSKI5qQIiBKx4AdgkwQsfGV7a
RbEXbn0q/a01rRE5rveKgocAvTLeGXVL/GFvHJ2aGUmJi4u0CaALtUQrwZwXhUsV7HXJ39Jm3icr
xHugNI1dTlJISy7YFkH3TsuWQHrN+RQWFglU/0RFbLxNnkF+EbhvsfHMN9BHC9QsVj5tNAx/EwHs
wejC+KDq7knN6iNV5i0k5+doDxfSk9N95SiOAY9djwizhnGxx+Olrf9klRpuuhrJEgizcAvcgfK0
nuwTn9LQDsjhjHDZEwxATt06YvKx/dfpQEOMlC9JyvmlMMJnaeQ/C7J4ZdBGO7j7tu1o7JcgnBFW
goEXZHRuioYxZ1XZZwfMz6aD7rpt2QpvHBhgTYfzdDmiIWbxXlIa9YrhdEq7JT8Afa/0hSvot5t2
BbI6gwJ/0nvBrNOyLXK1QyBUabYYNB0YxMaM6MlZR+tUIK+AI/ht+SmHrjpkongnPKk6ply6We8P
u7IuXyz6fhbL7S0IJsaosAp3DPF75G9FwghDvRaYvbcOKiRCvNmmNwa5bAWsgIqZC/C++dExCcrt
ZsoMzxhz0vjkOajWjKaRfqLvLZSDc3IWQ5kxQ0aETMgeT9UBKwNDO45KNO4snKzCOeWMpNzV4tk7
xmVYTZ//vlpCY7pVGQFrq/PTn+t+19oEtudolIlRMvale0FT+ZUHLwNV4OMYDukzm5D8xHFGQzzP
dEpFMpxg4qVPVmsiKXCa975kZ2+KyX7WkvRSX1R3RyJB8qZqOtDixU9iwkRt2FRBg/4UraDPlaOz
rz2A2N2gn0LXxdWT1g9WPNDBZ+FTj6HwZahQuJhe7BzmtOo2+ZQR6jnxtAnCjBXPEN5jYn5fMzFA
LWZpM3VQjsQCZLnp1ENgr6kc+QK2OukDwCaY8tXsE23bIKsrpB95LNYiOe2XWeLX7yhq+kQOD/9e
TOgNe1Zwa4DZrSZd8bHSkIt0R6+FqhBEQFKUp7SKhsR+LdzlCfensWemK/hIDO9NfxGpU92WTkm+
wX6XhvC0GLiji8tRJGKm7sD1PKQ56KY+Nf+GWsyP9XISdXz1nQKZVNbxaU5h8r449CM9yJ3rvy8b
haVLVUjvaE+rQ+ARzMm9lG1MEBmbDscRV5njPZikSD44IYl2xrF24xAyofI3bDrDB1M7N3AaRFVq
sr7d2XxxhyU9IXmmzqVTc0KdvBuU+zSkPE/dAnXdKI17WTbGu/aST6ag1b0eO+YxJM2dGhNSXMqM
N7fwpGZgFfA1IUCgE7We4zAmHclWCPSAqSo3fbDYzR+KCtKmlyv7YQoe/CYLbv++GMzChsqWA+ZK
zGyfB051G3uUa/UUnPl8nZmt2BzWwX3MZ/8Op/GZ2o8UxjwmU16oczJRDjJcqdciTT75Y3X39MwQ
UuTySVolEhBKfvZdwz6H3h8tfF4TEK6suwVYgZh7eg6xuv4pIKDKdKfl5lHn3qvSJ2Uiw2nx71fI
/tasiBI6dlOW1TmwoVdgVDmg5F0vrj69Z+tLOzPzRL4AFMdF3aj8In/591IzIq+W7rfGjXUOgy55
/veiWckbcUiQBj/yGoAL+OdufsS8u2+bMT+i6efwx+jccQJPvV9HLIK85dleL4B0AfDhDzzpOOTl
YylSbJtBvB9Lavxw9LfSHurXcHLUM0GpW3tiRItRX0vZPwqncl4XUR/NxjeOGMyZz8mweiGBNco4
+NmH9CcBbDz25F9rTd6kry2yBEBhxWg5ae1tghn2ZndivlY9fuVWoeLUPZNpx7bOY5ypaOJmrOpp
3OchRsoRwAHLhYRZM5HXZKT9KbKJTfvkXhK8BNyeuxYX4LF2hg+Dehthpn0fCpB6IGc6Y4aN05wG
/pejxY97xUpkBs7eZdwKXflZk610UnMZYTLZwZ3RUeGi+EuJq2u+2cGht3Pvnaf00ewBkE9KvE3F
wZJgBKsw+11nvtguI3u5vkrguPHcTkYJKKn6HOKivVXt8u5PoE0LDGcM5kJMUX18WrtEaxXSkNry
aKcI10aF/rhSTD7nLBBHNzlhesgupjprDlVy3xu0v546e7FJPYGW1vfbJ7tq3lCEiQ3eIT8K0pCh
uJoiBT2XvwFI/ZxZ/XZIBnDDlYrWk3+DI9XK3Q8HT+0vXz/ZISldpfkY0xo9xpn11+U2ZQPanTO0
qnun9b57cubaWVHQEFi7Jzt4OMfuDCuKgapPYXy21kAtbPFyVxd/jbbFRtEw+hmzFHLRyI7XkPD5
UMzzy38vVLj9Pi7rd782A+ZtEwGRhto4Mzq4fy/5+t/3rGEY+c4XVbQN1jMQCMMllfa3FI6MyMHB
yBqE6GrpetbNoi8xIHirITrJ+iuLRMvsh0PaSzJivWDeNmRLkS9gfREGTM9u4kbpYp4HEHLPDMVA
z1nIJ62YckArpltgIoatQsiqbJzAvS+dy7jMrx2ZgfuwqVDDXYAPaai/8/xUt9XfINfLvpjErxw2
M4bzMcpG77uxpz89Gd4Y0z4DTYKdtu7IFCmEcVtiiTcZKg3Wti1oeuL44oPf9GP9U7spM6re3Xfz
aRHtzL6lekBF/kOk6to1kAiMYIC21VgYz61s3Aa1ykGx4Mxm2+NO9nLqYsw9BIhPBzJITfyfI9AT
n3hw27ZOTCbfMcDnOF0QmfjVgVoxagb1HcDG2BpewD5P7BfJSN5ppMFiedVsESqXEAclR1RfNOXn
WNPepsxmh7aOhoqk3NDz94NMMBz4dnM2V7pdQ4s0rHI16ZbsCXTRHXIh6BUrU92a3p13QkPQpyJ3
oqIlytSpgT+k7lZWBOWW1fRKhGDJEWx9kbKZX0NiQjepIcMdaaZ/kg5IwjS4UBQyWdFs1ai+BV5U
/LIovrochtm6pHeabTkl+YvwrC8ouWcwSEcB1j7toHj3BG00YczTF+dSZIZPyOSe6RV6mxYUXSSb
04xLlIgYBiHC5u2oB9YMj4k1i41llq8VI5hRkiZUwYnaekn1w5Xy2LbNo7VwfJgjsliHKe0Uvpe9
XkcNLgPZPfavfFdJlhKh7i/57Px1sd+tGo4vnIkvXpKmmzyYnVNa9rQ/HaHErZ/eY9dPt4AHcBbK
QkPSnBYIiwj+kO2EzOH0Mw0yHwqBCjF32bYjs3VY+r/5GJIXv+qk/r3EWjtbGCbl1utCxIeHYE0z
M8qB5L+4ecHk5J0djB+72JKPdRXwYwJA69G5HqbKPgYdIwQ0sA+VklztDN03ue7lcfntT2FNtBEJ
4R6badF+tUSDnzGbsAQwzStNG0IgV++TYIof8NVNm2EeL5Ah/T2eULR6o4+O7oUAO7nrJvcr990f
P6GT3MJeuDDXze+9ZxJRbk0pyzLJhzp91KK8SkYE+zqxxxvDhvcGCdQBZHe6W/pkeSscx8WTzsiT
mve36XfimOasrHnsKhcrTazYEJfDmwqQO2YJmX+I/m/KclCPJU6wQWbbpeNRLoneAs9gHmrInDEa
f0/4f6Sd2XLcSpZlf6UsnwtZgMMdQ1tlPsQcweBMiqReYBRFYZ5nfH0vKLOrxRA71Flllia7yqsr
JwCHw/2cvddmUglC8y5MSauASjwajLmh5OcrNLmSmGK2SIm4t+h4L0azQsOZyx1yfGeJiohJVWMx
zXdR0EEVzelhxcC/1zP8Ldas7hgoAxlXtZSBAWrXA2UzoOBFYuffTi7dP1zNBzuv30yQXossa7v5
HM533sy27ezo0rJGLaqidtatQAovDPrsKhT+ys046jZBN+6RN+0aU96HHoUu3bE4E9hfXIGqXnhQ
NaMSoXTo3ukAKcnqnvZJa3QPUESHDWjXXZ+Lb7llfLNBivUFhC5MDau24kQgSwq7VeQ9k0IKYlPH
KpW0JLENxrXWWf2isP1beMSv5khgj6FKrNAWh2V9+JJiCL8Y0u5AUR1tHR2ExGmf/Y4sgN6wmmdl
Fzs3dupd3NvOnJWNM5O9AQ3wdKfF5bpxEDJ2bOQPRamvmq55QsjUPOT4/W89wkEpMmt7DWkY5S++
4xYpQzu+f+0i0UlUNXQS/7JAbRz80ODebf3CUf24ZVN2H9KfRxiMXL+3EwnsM2AbHtp3bltMZKZQ
8ikxRcTGY9v6rxHi/NtBDd6qiLWtFWKR9IbR3ufTE6LLcKUyei26JwgiG5Irm8yoe6Stq9YfzVUU
NgdblRqtNfRzdi5+YHtYgg0j1zEtulVCk3qQ0bc+tvoVp/UvlATjfUPXZdlpyR0eDDbRgbPra2gG
EscUR0HNXKVZQThvkr4GGPigkCE5MXIf+xAHHqMMvntF2EIeQA3SDSHN3Qpt0Gglj4AO6b30LSIz
v72iHOSjQIba6lrQvrvihuKOufOj4XuaBhxZKr3Z6DVYAhNAmT0nh2Khzzht08z3Le2+CvGgTO6V
O1nv1uR+Hcuak35rLnIi62nPT2LRY7WKvkxofJqxv+k5JKWFAlRf4NZzlP4koJ5syYzDD97tqcFi
Hq6Jz22qmiZ4Xn8XafQVB6E4Kv7GJuJ8JR3zrtSbkkowB8m8Vlsvp1iIBxP9fpqi80YBrtgiGd41
X8J9XccvgwZMBok4GgnlvATV+IWQ6EuVGzeFSLxdmrPCFpO15pR+qWP9XgSieZNz5N9U3phD3q5N
mXIwjJS3y4aR5sW4EAX5mA5EG9r+4b3QaU4lsSMWmNhMjfgqul/pRsx8zjqzDg7WX5akyOX5XFmB
4a4128bcyz52HJgN8M02dRei+Q/RKEOSnc1Kgoqy8RLjmIMmW3+TGW55fFULPfDCLchenDDE41mO
tcZJ1bMGUiQzS28rHcHG11xNphNwvvWipWSq6+TfLZzOUbQ853QtztGz1cLypb+JtBaehUPCaUhq
vYflisn2LUGpNTXOmwdEZ5Vr2fWUI7+YUHtiqVoLSalgsLwao5gJsJk1kUacLK+DwLoW2NrWeLAf
rMEcKOlW2cpI1jxNvEalKtYtQbRrm4Kd3dHdjtoovkgpLBSTcQMWpt3ZBd90dGwlNl3xjL9cEJYI
YNkt3lwXvFc0k6hwPRKxfi/Qvnbfu6n4rqAld7HE9lfYrzmVFq/UqwVRHage1H3om+ZRy6erUXb8
NDTGAG4D1bxq7e9mmZKwXlnfVShvg+G2U3NJNi6AVrSCZ1beWWHwmsRWidz9Xg/JMLKy7g1cxvg1
Luispmg/s/CoWbG1VxOLEDoD1WjuvuwE8KsCaQFBBDFe58nF75dQ4U7goajeXAchsYg+mSgBXKpl
XHrV0iZNQJjasUKnFwnOSFEgqPYsenySQUjTNQ+IrVaUGdxy7lHG7PIMWKMLD/+4HDd1NMQrZFob
Yh1hzsQTYa+swhgWqStkJBixZSR0LCtIxxo92o3gUZFdrZIi/+7AjrkRIY5WoIIzYgbPM34DWprB
JSbU+M6HYkvHMLWnZkfO6ov03eTKRNiOr3i89uLOXGdieo1cf1rCOHwZXp0aRKw+038C4D8OREq8
b1iAkyZ5hppeok38bjTxzvFmmvZoWBs/LLZufzA402yCpL0SNYkI7MNctHeYe+jfk5hxUE58qD1O
EZNi5cijnWVVz8bUA53UisuiiXHyQ5+o7fyebR3MGyiolj3L+wf7vRsBFI3eHN77rRyQJdS5uOnS
rlyPVX9tDsYcRIeJU58ofduTtiyboVmJ3iFwLKajnxkRkJ5uTHetz4l+hFW/MD0S4MB78rXy+V3T
ssiBvrVTiBW6is31QEQ6HZGZb2A+Q9ndV1ZyARHm2NboR60xQVhZ+kug/zchFKEXB+pZbKePxPz8
AEpCIpkZGUiw2J63AaLh/L2SEdQS496MelYZytUaju1En9JN4hKC3BFwuDGkfRXhsIS5ouVrY2Kl
NKCUdYCL0sFYKhp/QdoZh8CjvaKjBJkik+D2uUYr2vR70Yp5qZIdvUdMAk0weHxypYvKGOPiUDfX
lCDcZRLmu07U5TFqiiu6Gz9aoJNoD1BCwOj+Qms7BkBGdCEZpysWbaDi8z9h+S221Kfv9XRoF2PR
vw9Qo1ZOjxNXK/mICwfW5/CllprgvjrHNA7wcpW9uYpT+EAe89f37YBYwRsSn+lwWOKybRNaDlH2
GvX9S1nx6hQCmbPrsVvAAV+s2XJvCLG9babOeqx4+eQgtgX8L78JXxv0srSFgV5R7mPNWpfUFLd1
F9e70fFoLBZ0gQt5gbGBBPaiRwENYHVfaJlDZPJLqBsRjiADQw7734x41Rr4/A0cGST5cb7KNBNE
lvuoH12StVe+goqmhW1+3Qp33iRYB8RA/S4IaP4WaYwkB6FWGmWrbKA4phRl4dJyrzD75Lu2IVHJ
wQWGdwmTeUo6Mc2upO65GHWLAjnZelQYPMhdyvbuCuxQvMn5Vp/EDjq9XBQ8TppzSPk8jIP0X5S1
4AB/G4Y06dNsY6eIUbDB6YtYGCH7Onbb6ZQTJzYSHE89+wdmbm7AqOOUzTi79Upnyt5oYXw/RdU7
HoJN2Ik30+8PM1SirjHMx310OTRDDUh2iG4Iq+fMWMTX8cg5NmvIBkL4/uCP7gEyAPLoi27aD2Yf
b5lH44IQ2k1hddMicDF8gmB5sOLqDjpiRPuHRMM43+YcFl0pnmwykyjFD2g6G43Nm+kVi2nEpWH5
YbklpTtEg2gdR2hIJov8UdolYId4euvD4NqxYFYEjv2gaQX6Fd2YHTrf+Lx8M7viaiSZLypwlnYO
fSmg8Qdriq6s3DbhKBfbKCku4PaaL7X8QQkf5VBhmUulUSVkM2JSRZYYgrz42i708MmttPQipj/U
4Uxd2D7JeZWCnlq21YHALx+0Fmx+5MztppThl5EH5aTNa2PmRDVGmk23y73Bp9xSN7QuYokfAfdP
t+304m5M+U8jZN8kMih6Pe50RBpvsrZj/v7RZDT7fX90loHlgLMwj32eUgn2AIUoGlRLzy7u4S2r
YxCXByEgwYZ0I1WADD8sdConlB8S0txdP+NcyKcp8Xh5mEEoyxIZsTWR8aLwoHOknfdUJjzkAchr
qB/CacJ7a8cPw2hwTMRgvaxHbsok+bhkuOcSLc1Xrmd8pYl7G/K2PlgeZLk81W7aoLoqeo1M6onA
n65gsZ50B1drHdgLavP2jWewVfHUJpnIibQ1gi/qTHyHE8D0VXb2JSGFZ6mn5nsT54o6TIytbq4v
ey1bK9YDs+Tc1XYp4GiV58ds1NELYS8gHITJmozDthiSvePQr2spOuEgpeGEKf7rOGLPLQdYtUlV
XDVwiFagvg9ZpcttiH0q6f1mDVlg3aIZXRmzU1wzK9KybwW6+aXRsYOo5USQhY+bb/DDlI6hZtxb
IZBG8INGwn5Ox6fQa/VT4qKiC2tXR8+SPfe0NOMKAXXJQUBzlLvQoVnFvfdS5pwB2xStHtqetUMq
4Ba7x4DIjhfKcoziCQn2ty5CM9A7FsaAhhSQPDQf9NRCZuFpF1ZtyXtF0XVl+jhtvNlZ3ZpomatW
j/Zdh50zr3N9jwzn3ayBpZGZw3uGtmxrOb3cOnX4qNjdAiCS9c5rneRoDN6cUOLk6Lej9ySwh0Mp
hvc4YjZ6dhpeWkGjY6CZ1l4L4sUQXrVJq1xuFHhmGiDgwF1ZRHdgGXmrDJInDHCgUl+iCmn3OgUG
WDcdh53UmBXpVc3eAk2qnMbsa2nKH71nmReppQYwWfEjnY5212tFtZMcQGkldIchQluIRDIjfBT+
aB8u4AOoOPrqTPZrbL4TuIgH5zELo+GF0gpVOx437G/iZTIdZryfYJhILoAZsxrBNyZywrhqo2wB
0ZaXLKVhmpLzsW00UexFqz82Xf4WcYyDMJs9pa1mUVlj7asqD6gQSwx7qKNIzPzat9m+DVOrHRs6
aHyD2a9ZlhM+RuV3lD0d9QXCcsMhtdYiAdrO/5ODp0afEUd7XUqiBTLjVi+L5LIO8QNW1RjeOWi5
yxoFnR/uXZeVyoaRR8wNPBrgW09aM8s2FQsDGqd7PzYogv6ISwq0gxWVu0kWTx4s00XT1inVITgc
uhuU114OfcPhRHPtQQ9Zz/ppesN0QZss2tUCuUGiENDCgh1WJZKHC8fZxgMTKzOs4Aq2dLvvi8xH
HwmOhFncUYvaeN+EOX0JQqjsSmELTlzXo/ZYVUszLMJt3NYbG8psQzWQCi+0JeGHE/B7n23CtWsj
cubci9E/xvdJNcTHXJZQhJQDvry4WfBVKshRqYfb+fN420XjWzCU8gDrQTvQx33LMxJQBSjAjWtW
lxbEnQsXjhSmAeMK8bZ5GwTFHbRFbZV1ZAhQINRoR3XlrnXF15I91sUIco9X52tPdM/W7Jz2FhGP
cZgmkq4VH//Qd+g/dHeG27fMgm+m5bzZkZw22Ix9RJ7mvrJjYg+8eVdVWxdaRZvcVAFF4NE0bsBJ
jRS0bmIf86VuSH3VwpupFWbJeXaj9AnGhyqLjQuVDKthsDCDV/YGcwGy00z3KF9f8DdShYEGT72N
/v7BaNvxAFeMxn8XtmuRj90aXgxbQCdoN5M9vjjATS808lALHfc51bej3UTBVYwsu2jz8UKXwDT7
iLjXFsOrhxJ52fSDQ4XapH1a+c+VjlC8g+Z7ZXt2vYM3NKEgLp6jhF5e3QxwHSKUwmQa4CESajU5
RzZt3bILrccoDFOcMuzxZ6Z5oznyUGVvQVKmZGXwi2HH4uBOGFmBG0UhxwbCLQb6SByVa8khXDPw
uAU5KpKqs6+beuQUncK2ZCVN74PWbPe+dT1F7KdiVbhXXT4SPWcbLymI/A3ITWcLhsJfO/PSLMRe
p3L4wm8avU5RvObywn6BbWsdCheZfD65e7cZt23n3fQeXARg2UjIEvSvNY00KGfIgyzFquL7j0iQ
vU2Pm8GuhXOR6hJlWkQRge1QdtSmQ5zLWeDEKXzwH2pPEagGVP9IjsSyBRlybVkcGUNweYWd689T
TZVyFPEqDORlXGEMTtl9XtVF+kRlgiCOuED9W/zgLHtoID2hfDENUEs6XRBJ5INdbnLbk0cVBAoJ
5dyZtauLQa8crCyOtShM9sdRnT+6qT/vNGlzkLG+N/trFUkJ+2QTyLLc6oR+yoBCmy0M0FWmA4OJ
mm08EKsiOchMdbR2SFSh/JQ+yNbEVZqRow3Wqdlr3IFy5rP6M/Q1lhGRVOM1mWH+BnDpmnIsiAFo
u4Qsyz00XOAdI7eHztAijrt054KuAj/oXRhJGS0p3mUAESJocZq1tzxjk5rIGimrfjMs8z7UZLWt
Wnza+Dvx0FBnGT1jbw02W8C0uNNyTrqunhEqEfb+UZDgUTZ8u3N8jyvqQVVLwV0Lpm1TSLZNKXag
GtJAgEaePUK57kzvHaPITmuraTMgDSv4EVY9p6dFx04IzVxe2M9YGsnTxkLCTlVbZH6+8z2bnyLp
Zx8zUWdHrUDmDwbRQpiTfQlDPdz2cT5Xfzg7OLj2ln7uftFLwEb6rAsY9gMYmr3hb6ArhwcjsJZ5
6dk7gu42CjIuOEgOhhanSBEHxyzRn8eRhG6U5z/6wb2KCNM4WKH3AO+Hy/Kd60jPXyJXzEk+WBRi
FO3rwXlOCIVCTLs0AvBNedxvWwDTUYNs0YB+itLVX1uRDkPBKSDPYxIEMwwxIzdp50SKq6mEzUEW
RfAxCJ5q0xec/uN2p6zxcmp5y0l+hBjSVlt/SO7rKDU4GPr2asALFMMHueW7NTeChs2IhQGnjrVG
qtgepO79EAbxRq064lnzNn7E7QaYu7Gb4Ks/hl8KWoiB25TXccspK/cqsTeMwN70srcwh7bkq1LE
Rj8PEVFvqpBmC7W0gBQl2uoLrwWhMRa80MppXn0kEtSIyI4jIO+yghZvg6Zy8e7ezkrBla3tx9gJ
t5am68SS5Lj86ZcscvshRhyyyKrmfcgQQSEYXomJDWffx/fpDCWO51/qEi4EzAh2v4VRbmcIJbCV
cl+r4EBJ0Tii7weDW7AnRBpxrHzbvtI4tjGNULgHB1x0kF2Ma8MX8Z4mQ4HvxmLzQOHzGqoAUUNJ
oi1FR+OhwZ1P4a22D7pRFjsRerSKWG3it0JnyeSAsY5Tnmc70K7AlHYbG3chjRMq93z7B2vsjo3G
ZjlLG1Z4bhDWI7SKMORQrwV9t9dTmLRxFmL8jUP8GF7YHpJKbw+VFdlb9gJ7/pRHQt/Qk7o0eVvd
jS7gsYyriZ0vLasGN3vXoYCmaByYxbuWA7aDTj0eQORDLp9/oT4fr5Gv09ke5Kuv6QdP75+dnpui
Rpo9Pl+xJioOZp4jag/Dh0GNFHU99sVAcnDyzIyc3ncobsIZcsDjO8W7aKEFcorg6zrhdcjUoN/6
OsWWUfhfnIaY7loaB2XF6VbilOG7FyebQUdOaKN0Iw/a3PudcHZIBVecZGZUBOVC3cdk1dZzJOlI
HD1hKAg3GjLizMFz0YuPbXf4xz+2vol8K4soDvLSbQqwK9gSb1OXSn5lQuOKArSyeuwOh2ps2QoP
MJpowjUHoIPVCpL/RDHRcw6q1I31v/sjfnsM2rBC6/jKaScN/Xsf7zstHZ4RpVLfrq2HHJ3vFc2e
ZtEioH9uSo/6MGFSu5+/7cqJA1V+pZkN7gUtM3daJq6qbpx2vpNYIBRCDZj5//klUloFksbK1nDO
fv0XP/+IoMK4GjFrTD3YeDrUF5bRdtfjDNaHs8cTx9q2+/kvXY7w/wi//Y+34X/57/k/Q6Xrv/8n
v3/LC+iWftCc/PbvD3nK//5z/m/+6898/C/+fhm+VRx1fjRn/9T2Pb96Td/r0z/04W9m9H/+dKvX
5vXDb7DShM14275X49173SbNz5+C65j/5P/vv/y3959/y8NYvP/tL7CLMwQZd+9+mGe/JpNbxHv/
v9PM1/5YNKd//P21bv72F5PUcVc4loMd0XWF4ZA3+48ccyH/arlK2g44UtMkc1b9V465afzVsg3b
JITWUHwidJK7a+qbxJgL468g+pTruKbtOo5wjH8pxfxjJLUtpD1H3OKUs9FzC2WfpJhbYiJ713Xo
1ayi/dQuE7GyfniHcBcurofFu1zA7rHeqsUBX9v+l1v0STz5/Ff/36Ddfw6tuCGmQefRlVz+r9HF
HfRyuhGWT9pss3QGkx4UuWPYGQXVPc5efwjAnnN7zw13EoZeICsIqslmNwigOiDjKvX+mAz9MXD9
n5fkmobBHTUN05r//dvrXZj59d/+Yvx74BftOAAD4CPzEtTXiWcuAguls/9Y+le+rJZxfZsg7HQ5
e5y/mYb+2eW5llJsqa05huLj0Lgfs2zUGJoeVdfcYgI+5EZMMIvcDZ3HiVkhofwKROL2/MAf45J/
XrJjM4vQrjpSJ+3n47jUFUtUjaz/+QQdlPKg+IYTkWTYId738G9N9yBhPbydH/W3h4ml0eGV0S2G
tuVpBHdpAGaOZ0qhLifMqiIy8jeDroHcnB/ntzlKPLllmLYpLZvHeXpXlW2mdMfJhXezpKbQHnAm
JfnSJ2m+oFBxV7ccfBa5XkImPT/yb/eVkef3m9vKoiHkyVRq2IXHUakh+skFulBSNDWsyVXQZFuU
H7qx9MsALiwIAMDRU+y33fr8DzC/Dx/eF0e6jE4rUSlpGOLkB5iqHoZ9mUXLhoSaVFAapKOa69lF
ha3s/FC/P815KPSRUgnb/e1pUpk0DFWwS+99hdfXuvNoy5wf4pMHyYQRlsDboXiW87//5c00vNiR
UwvbyIeBWWWbiTqxcO88SsBNpv5w636/HqUbpsL77+CONk9nTSzsCs068cARxtQMVQdwdwjW56/o
9+czD+Lq0nRMwAjuyRVNce6ZaYZujSwZwRbPnwlFk3UhOrNcJ2nV/uEOfjoerkphIhc21ekd1Hqj
LfSBi6KLoV02plbHuz5o69fJDAfYsnT3785f4fwB+DgDFWW4+RMnbSUd4+QKWx1Aud7SKplw2G0M
YMk4vsgFswUdjfNDffbE6BoZypSCCaJOVjErCqRdlOhSkMqTw/saBD/+GwPwLglD53GZp3ePjEvS
m1M7QofqAySi47t2BTk850f55BnhFmJKQHrh06mfvLOGC2gwHmaEu13QfwM0UuQHLa+7NzxXtLf9
KAbRfn7MT54SnzqHTQR7EgtU1Mc3yybI0usiOg0JivqSCMNFWOpb4XjH8+P8viAqU5gOsSLC1CGx
nTyiRi+Mpg5x2hRVQno8jWWjYj5o8tVwczrNMgKVgUtqGSCTDFfnB/9tm+QwuFSGJQ0YOrwBHy8y
LSimjG0dIypNCW3PXw3HbfaEw78aaN5uUz8hvs+GGPivD8s2Dw2dwWeAGtDHYUUct3GU6fESYkZ/
5Avfox3yvR99GhvHKe0pdnX4EvAQUpAMqFnfnh//k/lkmq7LZNJ1Pn6nC9mQjEZWOyOS8BrOfutr
G1o/HNIgddJOyw/nR/vkJeQLwLvucLE0XE7edxJIU2GBaad3IZ5JcEU4XN+fH+J0slrsUPi7xfxh
ox94ulspMBcTgMRrOFZXIyXIFNyUOxR/+J79aZT5Qn/52PiAnc2uYxQPuYhxMZVfRPk/vJD5R/hl
iFQzTDKLHNZG6gmK/pSZYyarqj9cyXzLf12Cf94vk/fNpvYI6upk3lugOBNXciXTeK/FD5r1nCzF
7Wg+nn8sp0+eYaTULd4uOtJqPtN8uJopjBtFA5B1y6P0BTHTPuQVre/zo5yuID9HMXTdnt8o87eL
QehkKj2jVNtPFV5RD3HbchBZ8ATmtl8X3jAcLZJPLiEEjF/PD/3JjJCSLQELpasL/XRqq0ly2pA9
L7Kf2t8CYXa0TrN0N0Ecfj0/1KdXaTksx5zpkOmfzAzdSoG/TBTTe991jmEx04O79ra2cCmiySoy
+V2DNro8P+qnF/jLqPNK8st8tErP6p2eUasydTCABzhoNOwMrQAqdH6oP13gyTIBvsMh/pCh6mL8
piIEbUYcPIY6jSo/eazgFd3VafSv7lF/Th7X5SGyAWI3fDLqAIxj0umT4FTOqMeDoO+JwXO8P+x5
Tj808wdGoKPgvDHfTfvkPhIX2sAuRSatRAJAN8yfrDoaCaODuZXhs4rih64NtpOt9ufv6m8HSDbF
wpobwoAFbBtp9scnOIujURvOSJdBe+w7+2Ic8sd8EO9JUj4wjR4R8KyaJlimpA+fH/u3yXMy9MmU
dUyPyubckMndJ9fGop+9heh9zg9i/LbInIxycmvDnrghYpE4hGcVsohwoxnZNhDOq2t5JWpC2k+p
sZXorlwrxPHj7YPYYM+kYvRSnn91/sf5bWWdfxrbMRwlkOuq0+271Q+daBoeNH3PYxl0h7rD6RUC
dA7jQ6vH384P99ktnpcDh60TmMrTYktZYwUwR54u4NpjWPrb0h0gyag/3eTTMsQ8i4BFcFUuQaEc
Tz7OIhfdr9eFPEpfRO+9Gm4i4MBFHm6R8rYrgwjCVTE6SEXcYZ9TLzh/lZ/dVFvqOj+DbUtxul+K
wVu2CEiImAsIU3nw3VoirEijcrppqDB5d4mc5UJDQgP97vzQn8wuXhqblYE6CEuv+fHCrcmICqxH
uDsG52gI2I8y/cMz/G3h49jK5wMLN0UByoYnX8kcGyyYEJ28iM59oLiNnDnGKtYg4ze+oHm8hUz5
h7X206v6ZUjx8aroHKIf0kIseKnTIBUoD1P6p63M6SZzPo3/elknd25wZMDRfZrHaEgfUrfEy13Q
yhkWAtz1+ad0OkFsk0orhxWaxpLjkX0yPTtK9G46J8gY/dOAs4O7Rv8KPfD04Mqb82OdLuXzWLzb
FmYs3aGscbLeiKFsZsULLRBZgz0b8dmoMvsaxwoDapdiIoNRm9IXR7VX/uE6T5/bz7EVhWe+V/jT
1DyVfvkcB8ox4XARkBIWSbUVjR9faZqs/7ChOn1y8yiKjbpl2Lbil5O76Tf444OEu9mKiC6bDxUP
F0vuu/k+DP64q/7smjCxsFTavGDUpD5eU8E2NfPoXi9byNy82cs2tf5w2z67IJZHV1FStOe628ch
OiLK2U9z20S4l85FB1wxIfjShnRwfm4Y8w/768Z6vnUuiySrpFT843yxvzygIhEyFeiLlkGkr6U9
7HyBFE/Pt77Euq+6fk9s+wJ/RH1L7jGJhOP6/E/wyaUC6zVYLQ3DkeL0RBsNmhRO0uDH6nQk0JCU
3bWPg0s3mj8syp+8B4ovjrRoL0j2Fic3VbfBOVDLrZbdM5yHxZS/AAtBIAvzbOOovWXkf7i5n1ya
Q1eBui2FMXZS8w/0y70NyRyFkwLhJqkDuIBOZz+RujYh9yBHKuu0f/XcyrOk9kH3xFJyfuFOLrCY
+rCboGYv47T8MVlsskcv3J1/XJ9MfsbAYCooQgiln1yT8iLfG0JeNZs+LDo4Vn4nwiR7fpTTXQJX
4urkgczlI5L1TrtBrY/plMZGRRwJ+vz4IRQ/AoY7P8jPt+hk7jMKCyIMQ5fW08l2r9ErMD0RWROt
m2+JZH72AvVUqoFFuds7Llxa01lrtYHDBvnk5AMnD+q9ZvZbrzHWeq3uIpTgEF7IJSMR+vr8j/fJ
7OGlpL7EZ9amWnCyzARNWpecWkrSvI10V2Q2dnRiZPdZYYdwwdGvnR/vt403zQVdUOKxmasUCNXJ
KkppvNM7TDq0fEHaYCcXqXthGy5ucrHrvH5rVdp1ZBvrUCEjOj/479NKUo+kO8m85X1XJ9MKW68c
SeJhF6ocABMtlnDxh+v7fU4xBLVVJXkjXar8H9/Gqs+n1hqZU2bm4KC/qXl0GfSA8xcyv2Mf5xTf
BQo7fOtcZfDkPo4Cv2AqRpT90GFgwTkQ4MZDg3S6jYalRWLrKP+0rP2sFX0Ykh2EKX9u4BX7eHf+
kX5ZZoAZmJVm831v4UVgrCW5xCzfyY5A4NjdlUq91Xm9KyPAuL29yiftmRzetzxs/nSy+W1TIy1W
VlNQVhYURk/vcKxi/Ldk9i2lPS599ULvYSHBdRnq2Sfj7PyN/m01nwdTrA20amz2UiezlSiMQq8A
Ji9pMtw0F9CqVhycnprt+WE49v42cRiJcq+hc05i+pxeFvAnOWBp1haDkQKEKsUEtSvUR48YNB1x
4qDTvIZMzE4Y9P006euksNjPGaIPqVHqBj25qm5MBVfOwBu+6kA5+ohvrBiSfql9a1Gz4nAv18Ju
fCgHkKNmx/SuSg370vJMe9VxG1YyI9cCVIy1aCQUM0LN2TdW5vdUG2GUW+NrJovHdhjugcuuGPbF
6pxtIb9700OqxBq40nqU2WUyYnGTtIKANcMxuo37I3aMyv1m1SWeqBZPh38xwMyTgOIXEaS3goRk
MKMlBj2B/9KuXHJtd775WApS+Gb+vyoJA8ov6g4RUaU9pvLe6LIdKNCDhKKgDOQbRGMkWLdJSNCz
AwC/26CqVq3UNhD/kUvrl7Fmr2qRYhkK1nNwYD6Ykvgz9ENB0F+Q43OVO8HOs7+02XQcVX7skQYV
fXiFh95cJiolIqgdsgVsI7zmZr2kG/zgNekuMfk/C9opUbioyc/g27n1+a6MdXeVEbbjhgflPTTW
W6jBrsqiR02zrX1eD28udnlFo0fOpF5n2BJusAilgI1GVcCvqqMdxFsztLeRFd3HYfNkWGpPPNBS
WujbuxcT4GkWAuEiQFZyzrV7cJ8oZrzeBFfWbV0FFTVCyqh7hzmKfJA9dP8fkaYRpVPQu8iSjXTT
295s8AyTK4n1D/voopwevaBBoN8uSydaecZ4aUDjC3uYZgTEkNOOgRRORLhmtZncR3wJUwgtCvYY
W/9LQgeJNzK5hmjE2IWkkM6ttyAhYDtGV0SeiPI1wPzu9ORFHiE4h+M2R/FZ4wLZoTRvNbmuSf0G
1LKo8q2XztY2tW78pyz8PiQ3WrRFz039wrChPxvRw5jqBzkDaMlxcOx4Gyjk3ojY4+4Jms2ygLyE
nWPlpMRMu0cQXPiXEhJGPdIVFrbcD/5hqh+qqlhEFua9AdvkcZIPnCwuCrg9Xf2c69jC0WmaW2P2
EuCzZLus1QewNrmzSvQjqJG9GQWPcByWg7qctBvp7prizgtwCFi3Cpylqm7s9i6ZrttSAW8GzwVb
LfCDcRUSpdEPl6alDpC696Z4jAY2WC0ePkJTjG9TQTTetBqNrQgaksVyEu+/FOo+7p5BNSqL6Jw5
rfoxwlks40spHif5CL6zHoYHFVwP054qkGWvTHsNFgVH2yIAt4h1LvX3wNcWbvVUE6vg4Z8QXnsw
/O7agBcDOYNoPFwOUZRhNSMIHOb8uE/CF48jHTi8DP1edHCam1keWXmPg34RON8gffXmq2Zg0oxQ
mM1tFHmB7IWOUu0+5e2G8cGbDQ5WQsDYoPphIOBQXOAlavVjAIOv5ck4HP+hhSsCvDZRC4xiE8kH
o1yoh0Qsk+AVurFyL9PmahAHCtwmgXslpkLe8EEdJfk/Wveu9y3mcc9OlqB53gy3vS7V+J4V1tLW
nS8RRwB4Q9aGsLRpkwD4p5uxBo/T3YzU6ddVXWAUBm61aEwC/mRJ2Acv9FC1V2PUbGu2paUgPGuK
vxNJu1Q2b24oMUp3OIbK1Nr2drBrY/WlBfwife+gAoc7Mni3rpZDoCqvRcIbl+vW7QTVtQzQmQP1
WogQqO/8A1uBtS0b+9Bn48Gc5DEOrEeLRNtAJ+F3FAbAQSwNg7/VZ+dvrm0q8hdlMXgsVwcWlH0I
1QoOUwvMBCnHvs7cXVRf5Z5+TUpxgt7e/N8cncdS61gUAL9IVcphayXniG1go4IHKOesr5/21Mzq
JcCW7z2xm7k+3vly2bKzoWKfRRKSvtHyC5mnFvhMSFcyXbPfj9HaYD5TZcGc8X1gVZl1Z/lCHHcv
jmDmaV+p5jWXiSWSqXSLaF0EFznnmGZItPsnAXvp0l1VHIrU5Z6INTyED/bphW6dfpX4fvJ7K9gS
BWd6j6z12Ya8pZDGCjULrjkO1DUQ3Lq1i/C4jDseNbBtQuuAjmxKr49YqsdqiwgXUpif5LMfKh0O
2Q89zr7DsLtp43AMh9+Ob6Oi1DmE7PS39UWaR3xiuT9a80l5kWMbAk+0qtBvJo1NGsKMyIzfq7z1
8MTeOvW1cohcpq5WWs2zyfDuANB4L3ezqybD2mSDTKwP5fiupI80/QikS6uCY/6piP913xrWXewP
r8PuzIYQRnKe0dMw3tHraayDF2oKAgYvjPlstTUKBCv7yemEWhEAsJ/euqiQZiK2GJK3JtpiY4vD
XRp/xtIug5McIcIT4o/QfFdkpmFBvTKWzUJItvxF5IQmI/4+GANutFU9dB6bckX4ZPBllUZXEVuV
cnyZMVlg1wKCK69ko960s/GPobVAx2fe1GcrfFaTCAiHvYXlMUrg6AAby+GORgsuEHNflBJrWlyS
Qgu+q5g6u9J45CGkfWcAmmHNO02sreREob8rV6CX+dDWymFMYlcaHiGIjT5uP/TwqvHdQ5Y5MCu7
mQTKqvWHmmQsxwTMJGPVmteGyID0si3H2keEqZSbNNmG8BxkHYFcJ6268ob6byXS8mIu8R5UwkPW
wuM4SVcdr7b1JUonRT3MneF0k7aWMMqV1b1GbdIXlSPo8wmh47at0cB28TmRrV1i5RsAUh044R6F
DUvm6d0yAAwiM6hm6Qa1Ga2a9DnmMNYgkM8NNL5G30yLwUmr4yr9yuW1YtL5C47FfJtYzTKUUy1B
+GPzbyi3MHHtkfkg2FerHqN7nv0MrKwtAu6DGhhEcWjDD2DsBrT8zKsgADBNnvdERfmNlemVOMae
UX+2y1Gq7qNy0IsvdjbsGPhxLOteNZrYOThHkvKIXGCtD9iJte//wVaC9Rq+dgmFuvw96L8bbdgz
SOhn9X4xgUbc2Cy06LHNc7HqXyYVLDhzxi68qJ7yRc7Aj4TrxZSYbC8v+jxvE3aiBXb3onxEp8wh
tCj+GB3SoHLEQV+1Sougcloz0bWVqgqcDnshSIDnNPVjVpDgNdz6NvAE9v1plEiOCFWEoCj4bHRw
yUJeO2YFMziXNr2IiuQVq/CKlYQIrbrt5M0sbdVOdNLxSxnBJsSsYQWaH+F30CoOiJm0W6230Zze
lIVol7myJs82+VR86ItRYase9nTXr5H6MOubsEhQYFMguYkDH2ofG+G1MUd/1NXfPnrPeA6r3QKo
ZhasfZerHjy3g0BO20fiBrNNGYOKCADzQzYByji17WdSXsLReGYRrLL6ljFw1sPtrqPObRu3r6Ga
sdk0au8K9I6IxS+WwhDT6NVlAg0kGWxMTvdoWLxSaO8sCXvAaL6K8XfJFsTvLZt5rih/yVjBjfoa
mSGrcQO+qG7H2NQ2E49q9ZYZGUFZtElhX65Q0PYv8vVKrvFtWtSK1Wz4ZF9gYQNMus6sPzb9plf3
YuAq3HbCDLaw0CiZi+kyEdOQUCwC35lcWR7D6LNLD01/60dudU1npQnMS/GydVu8zaSG4dSYNyas
IPyxAHnAZAWLWmTBbAwy6zQYOaLVNJj9vDN2RaLswIi+vAPW6C6plq8MLXe0uuFoIqywGvkmLiLA
x0531Ch24ll1Yz3PfbIGT27CR4WZLDFfVJLikfJiGJF4Ko1hUzStk6fCue3AWkjIAtgYMR9mbI3Y
iyKmpF4GktEu5P0k8YAYwonHkA9iJ2+NyTwMlQxpMFxFwnRGHYxcINk3EJ/C4i3sfyyovWmi4kj3
uvgxtttiOiSTTJLjxViLO5iLXI+VerBkciRQOCjdGfEsdyprcmmlPgMpejPn144eDhXlPPXBbpF1
u4vuS6nxDgDyAli4VAb5XHmVsuLWtF+ahh5kzV7CPsRVI7IL3TLWORtOJOVw22DYGPepB6MIeIit
PFvvRofV4ZVgnk0kBQFPWfWiSYKQ62bSD4slap6n2Vor+sCVQ7ZYySTciT+FgOnx/vGRfeZZ41Hi
zVZ4vS+WVZwyVqBrwhIrLL+baHBfq0Vi8VLa+T0VX+hCvGrI5llE7Vl8q7h5Bf2zADTWJodZYs0P
BtHMRIaQAmHo9+b4mTOZWk5EK8JZMdhYtapDokGshyE30LpE4q6z8y+SmQTkB7F1Q9AU4CvKdX0N
t8XJa30rFXgMufZOU9rCMDkrOTWEJD29mGICPVOh+ddAd7PafhPHzBZ0IYhEcpco3Ki4ofMYtGQY
kM4w4qDrN2Fgm6xKatg22baP0+ZrWoRvyZLOQq1nVO3UF3PML/nXJ63wOMzdPOUJCEovm5ZzoPOe
6PnCdub8F4qsb90trMbpTjbP1gz3kjtS0/YFEJ+6/amIY2VCMZ4IU49Y34EaFllbq3LZS2HXrfEq
4wBSWNZj/3XNz+GtyK4lVHXeh5dTKukBBBbRinNyJH9ley876eG7Cg9+XOvheQgvMvOiWFL8pQ//
BS+LLuFfHkbQGFm7xprbHFhV8zKSYXzw0CSdotgADU0UZ06yNa3Sg0qKUgCunmAed8IrnjoAG7fz
8Jg2m0n3xPpCLqbma4hSOtZ5pNDm9My0zq+jPWiRFPsFhC/Ute1ekzZy9oYIebA2EgGqUkMlI+HH
4hMMbietk2DxM2P6ypdIcpdcqMgWWzcVZF/I38kaSsHRuu0A0ONVkher1q6Lw2z8APVKVpi2guaC
18mVTV6mvwrPotQiM8J5yvKOG1YaYKLZfkk69Ggb9edEcBNhM0CGl0hbC349EwGrUBozdgET05x1
5ugsoR3M9yWQ3Cj6QZFco7kCwRW8g3yXhhNSPzPyjRns97FBdZqXXyzegOCxk/hHKLEkHdlQQwv9
bDK7Jf80CG2nHUtSG6h2ZoNP4tglPUIH4vHh2vVPgSCYgZ6dmLFRLenXpEJvI7OSxAlNhaer7KJ+
jDpq8anH2VhCIPkV8ttIMSaz5m3arZv+C+hBNferAKGi/NawUI4NE1E7PJHPl5O+bphxpxzGqDj2
vNf9qFEHSFmg8ijlhhk+gBIDgI42arlTSFkWFqdScnsBHoahHwqp2b62gpZstdRvuEfZ6wFGwfbn
rTcZ7P7SSN5pE1IRQgeLiTxoPQGGQUKGZJGZqxKXLfAXTxvhZp9HPiejuZt0hikm9mGJh4h+nBm6
KDbIKZeZeiaeT1AE5xBY0MgUA9FoeS3NRGSHXiQopCqQkpXeR0vkqzZviwjLHcKlFnO4qlitlbcK
OijEsJc7QyvQ3gPHUkLgwqZGoUP1MljuWbyfwsaeJD+UJxcKnJ303MYtiQ4uMHYw1PLUWFu2tWD5
/UsDkLqtq1cERizGD7QFVvrQb1hMc9Mi+FcJ3d9kSRDn8o0gwmLtG43D8WMywK+m8U7tC5fGCSe3
7lBwOgoMrYswqdIpXVGnoYABdasg1cetZ5mbQfxCTGMH7bFv8u1QPzv5gohtVYfhBqq2l8S/anho
m/ZMuMaPOLvTojlKGt6aMnEXvd7lWUh5KwOS8fq0wPk0oe1MSTrZWiOQyQUIpnuJ+N+ymtiLIx2l
BwzrfScq2JSVeHHzuO2NVS7CDFTzjtrYGDA8y5SC9t1bxF6uPOszZDEStUumz8qHVlHCt9s4XmAg
Sey1wSAw1kmIkgggbP05yhTSBH7RG4cvtF7Sd9fkS2wXy4RHda5D8VoVApS0ZS57e2nBb3FgL8Jn
Q5+lsWGach7yMxfnOWSJFwJALKDWgpq6ypRB3AChTHexmSw6F7lQkwXVKhRc0FJU6BjsMCa0H43O
YNvKaKSsXLfAe7eq3iSfGoDynZkaxo5FqAnLF3yRtSLB4xPiSS82baRWt3zSyzPVWZTkIwaLUxvo
/Xqgi3oV2b/a9mPLVvTApK5b1sB9hJC9YVo180OVkQwwvq3coVXJb6Mp9f9ytlh/e8gp/Y22GZqF
IJRmVpCXIv02QWuhRq6gviMjCJxQaLIvNFVxtl6inrim1prRE3uhXUklM0Ed7UNsabBYdWeYUslV
at5FhykqNjCwb9YfuhG3/tJSdxxndjZaoK7v+jCIx1bjZwqLclgHimnemkEl7tEotQLUBQweNppE
eU8DqlsoWncpIVri5hTamtMt1j8Siqj7SJcpPnbYbY8aLWOLil/98hVGXF108QBQDkUyRlRgOZrE
QhgcRVXHf0UzkxSPvcIicd7FVMaHbCwf8aBCJxPnEcIdVq5+K5qosYYKYEOGo+xYz/l0zhW5/DQD
eWodMwYf2wE4+s01xaKI2o0WRNF2AUFB6zPh0S/SFiewzDXKxOuEA1YoiYzkEK+0DepjOM6lycFm
dJ10rVNJOfQSUirEfC+AxETKXzVzetGJnba9znKmJCjpSRRSg4/+vCSrcoQrNrSjYusGt+giyO1n
2EniTZTHGrJawJp/kxjU+cvSol6QieOjrResJ/DDXvYYU/QXaliUWVWO5nwU+zcgwhndtqb5NEDG
2IjlODHG1JzgQwF04BIEryNUqfozaTFmirIeDwpsp9cIeKlyZPbrRMGDrUEKS5mGNgqQgNHMygbM
0JpEoi7kOvaTWiV4rGNDln3EviT6fSepMCW7aik2XQa83AnihD3UQQMs7mbpAJB2aCJ2qmsGwp05
N2AKMEby+poGDCMA2lVefeTSACNFYw21gAW/xNtUrpiLoGKnHMoUtRLAMSVJPb1i/ZsUloRs0rkm
SNjzPSutw7+ln0Re1qzQhNUim+PgDYoabfUo0Q/Q9OJ3MYVJkhRzYQOPySlKKKorijmRIQh7gXOW
XQdb60mitTTQNbsiH3+YI1gDE78aXT5uvt2gQ3FwpKZoLcrHdb1ZrAJ3KNQVNbUZ+hNbvxcDqlgo
wM1LH+f1T0CKcmsCQTlAi6QCo1EF4QkoQlYM1IUsuUieNeg6XvUEjAhB/qTc0lYy1qrCwcq6OsVy
KQ4Wb1ZSGhDwg1AYmgDl/hqGbmsQOIbkNYtqnnKEQWBQca3QEWiy6p+c6nnstRKpcTfgq2ibq24U
w13q9He5fwkKXmPjhVg0+yCrMidXh8+5jagETPDeQzjB7PmhHNPNPj2NJoigQ2/lrUkemZPFILtk
pkln9IEEIKxIfjoCe7H6rtGv/SPBzrymBxWy0sTpW+yo0k4dGD4I6D0FlkUWD1qyKB9ySxVdj+Ie
9yAgOsCN8rzXhDJ5Iz6jO1Bj+yNeleoqclooGGvGd16L3eJAo3Ju24fIe6+s8oECYt0tmHJi2t6r
dKihDHRLRjjFhuNxGcTmI2vwcBFedpFH+YUmQjRr61rvBLuxCIpi2Zh5vsm1KrzwUKK1RHvx9uuK
feo2/sajmxyNOi4u4VRwJzbdIN0VJcs2HAHtVc/mCO4WIoQto0SNaJtCHn7Sp5ueEThwomfgC6jg
JuGUMiDuy4YQXWszJT1tkupcmAg7k6qYv5mahdVeLuIZfk+xUKhKIscCF/wpNFb8JQVQ98pZJ4oK
JWH+HJUBkFVblwkp+5iK1rafAtblAxl16dKGCC8UFrArZCCfjE/NDRdbIBS8UDBpxCpDOQrkcMm8
FDDXbxELTQdjg3cO0BUQ29WLST7QeuuVqzzXDWVQfbrlqhrctMVAwKdC+ZVTwyQwylvulqoOH+g3
JFxQQA2lJOSUzy35HQZnuU61SASuk6nXZHwF6GrISiDomHIca9ck1JZ3taBOzXqoQwsCHnW7d/Tk
gEKsGLw/6BEGgZy+n5RuVTP+0RCswbCBq67n+hGnaVbvFMAZbPuylA4qT+s18PlRtFCK7RolPrZM
VZfnfDYC3HXpoAb1F6+6UbjdwEgxVemXgCCR50Q7Wkh2xc2cB1pzAnNfBRuhzrPKlopkqA9xGwK9
AD3XKx/s0ZtGsxpVDbgI0Z4BHnJV1DhTMS8VqKra0QwnpyeiyeyYlmK6DpgLA1VTxwJxvUtQ9KI0
hCyryRoR92J8zlGpfA2tuE1n8ixp+eqgTusj7NW6LzFdmGE4fQ9qNEQ2r0n6r60z6aGUcn/OEIm/
MyJvHBIRcg0YwfOkW/2miSQOYKw26QNsRXuGAfrbGQhoFdH0mQAAWB5HsJsCACtpp6rr1AiUo5mr
zWcIy9olU1JWTCm12F3ITLjFnlJD8GQUFQeGqDd+YhXHVqHOQZ0GmP34twCOoVnJo0qopRi0UnTj
XRSBCLbavsEUAmQL7gDVT32svkqhwqOI64TYg5SjGipI+iMAKRL/nD55PItHXSCIy+WGiFCXfW3u
C6zoFUy8IJh8S6RyNhcRyAO1vY8BIJdWhx+j/pY62z5yDsC5FRpXXtA9agRvmrwyqJPXLdZvQwYv
91HUHGOW5ggN3KPAn+J536n3SXvhMhJ7aJFqheAku/IE89kNmgWcIiI7/BklsxJoXj9b5Y3NPD/v
9x0hujxWACC6tZHGl5AsostCT+c2FMaY67I5h9G6Ra8jjX99bF7EWnL7+S0I5HdW0Sho6T7iJtsY
cl+jayM/lr7fyZLip6r4ZSWnuRfRIIJIpD1flYpLY++nndYm8lbQbbYxC1ewhNswH9bs8qxU1OG1
sotizIb9DpArTPTEF6tpa3XNLY6a7Ug8ZtSCAwDCU+N/sxie2Hn2mPmwOQHcqp/9cVDWsdQ6WjJS
MiVlYxWR7NlwtEXf6vKr2078IWgfIMzctOvfzSB1qr5xplBa69WT3tNU5bR3438h5BwAibyuMQpR
gKhMhh2DmDlguUMm4RIYkiWLDjYUg+lg8GHuaGytvN/qZU2uGyB3t9zUPBTB0Qx6T5oJOQyF3rBl
3jio1sCeLk2VULpzck5JhlvdRqoPxjgcDDl9yqyhpfGPElFcoqLW4juKlW8FzZJEW8d8SViw5arz
fWifk15fxGHPEcuEPR39MXWTlODVFN4ydJtLd2eWB4spC33ZIbK0HUDtD83E9BCInlkpl5Beow6P
BVvIvu8LW7Go1HW9Fym4Miswn/iT0wWaskVDW9XcJnou7UlBKRKq8NNyYyX0zxBRqVjgCDdzv09F
O4C1Iha3hZ4hk3TPfhbdgjF1OoddZDFxVrhF2Ptao+xjyOD5FcPNgBtCfKR4VVPxjUjVKXowULDh
Ra9b+IAj1VoGzTViptXGQzV34MGR5nQpddkvjDmUJQ5pGXohc27s42BUfnYFDQ4lc8bm34ymRazJ
YoErmhSpud+AFTnz+Ka16zxYDqpAiTC+JTGfIkYZ635kXKzxx2xY99juG2n0qkzyZ4EG72IifC5k
8xm38bMEoYXQEBzqwmznMzae/fIsi2eWXZZiRL3Yfy5oR4M6+FDGseHDHf29yMcd3MiSCs40x+S9
btR9WMbbSBrUzccuA3b4NUABxj7niv2hAkOeyvKp5yGSZPWwTCAQSqdTXWEW+Zi156GATgmRNOZP
pOM56j+G9CHICysBhz7bprQQlL8p7GhyBq7V7cOqvkTkKTVXgqzA4AXQR3UlHZGG2/DyiLYQd/vW
/Fy4ARYJQ0pwG3kiA+aOiUbtkpmhGbdaAx2mSu7pCERM2Ze0yOmBcaSWxvugiGep171aAT00l4+y
aP1M7TcG/neK3LH2NKOnEd7a/PhKBVs+8O2LH0aHq1cPTfc0pv0kbsHQPJIStHnSH1oL8XiXfKe6
/KvHLMwrk53quwrR/CuzU7oDKq1FZNTk/Pqey9iT+C0Tjw4+H4IbXsXUi3V6jNbOyD4jYZ2Vf0r3
W7a1kxSwa+QPKfOH5SA0N8t4Z68isDbiuJXN/ZDvZmufptBJ2RzqX96xUHJC8Twuty55MlP9E0e5
jUotoIDcupG26zWUNLcYZmFqq/Vh6IEiBfYQ7mNSxhnJkfnRascGW4sSO5VBlXj0OiW6dFQdOe2k
MDz07FGm2Z/cEs5MjCuyA1yJi80oz0ZITyA+fOLptTx8z+PGGicbXYJnEHXqGehkaa2MW538qAwp
Qz2RKxcrNue/ewLgQAfN9Rp30lQasoJrKX8R+yJRKTn0Pg9SvR1L6lpFCVAWWRXl72FS7QE9aBef
umErNhn2TCwG5DhLsOk4lcT6XkzpiRJxoN7j2Xgbqtqrom9YSySr68FcqLPi2Ruh4qI8Z8xL7Ki3
Wlbv1NNHoh7k0dqMEqaRFhyt3tKUIjxKMscslZ8u0W1JdweRA9dKt4pWeRKkvEhxrHCXz/GGaZuT
sdRfJD5EaAURGwd2KNtGSDadAbOTuF0pNBqjhwplWxvxtiA+VEeVhihdXwP4LmUxz1Dnf7LWbEFg
OkufgKcy3DhmWvSlazmnkr4K2jusBQZlWf/T1T/BKgFF6a6u+Iv4lOP5IRsl47RogQSwmQQ3iRm5
lt6hLwzXtaB4Gr4Jy8yO2tw5Dd9aRdM7q1snfJ1hC9+yjDIenRbHP3UKVX1mUnPNiFlahQpAG21g
JtFhkVbwTLdZnW7CiPEvAlFFqVyFFbKlKAkv80MtLL8p5fOk4TzN31vlyn6OKwe/QDcdi8cYzoej
d9IXI7G0x4RdkBt+MR2X5hYYmqf2dBzIjvKI8pb+tnTqhRmuR6p+JVxe7csfKDLDJzlIAJxUIERU
iVbG9rHkX0NCeEgUPfRURrvaiRNxj6oQ+ZVKB0n0h1EmZdFyIpiIhn8cTxpv7vCmzIzMVeZFl1Rc
HxkIxyJObyxiHFWkpxlxpRrMNHaRSOCUn+t0nRc3sf/qYyYKYvrky0op4ksrkBTXi0dNHbJz9ExE
yaul0DflaF2Z1wTtYrBwsE3j+qWrWjQW3ykx2Fo3ONYUoXvKadqxB6F9Dz1TK+vBoAeN0zMZ7zp3
s0amJbNH1q34KnQzLeb7BH/ouSiJtcTzUulEG7/MJMPI/ApV0pKz2NI7aFECiAIQw/KoINNlQRoh
zW3Wxl3cAtAaGbLjFQ+6zG9lPpnCzhTvw/iYCw31Txb6QoPMACfOgDg2JVcRlfnSDAuXK6LZYWZE
ixy3n+GwSfk2MoR7FstbMUrbMxuyUPvYeaeuHePsrJOOYjTpLdUEgPRigxBR/Y5fc+OopVvud3sw
X9Vu36DGuynOpQ/fDvJsf+t3MG7B73XWSjobXFPRtru06cFKyCbcUF2HL+XYTfJAvCd7upq2CGdR
uIojzzm2VM4vPrNbsfQwMU+vkPZY9j5R7LxLjH12py2RCmvhaZh3+S/40DFcP0Vmwp7kMeajxZsC
saXiwnJqrzNtvAIun/rxMjlMlN35eTGKVasOowT+BUCIttgd+s7hUwwjNWbWbmiZbBgukbqGWkvn
ilB3OC6esS8P8H/d8Qy4kkM+WS1reUv7eB/8y+tN9oajnCC/Z+zLUzjyz8u7tkEBtn3lTPxJZhPq
h4gcanHYmF2XJYA6/CTtkY4Bwdle9YmZXhXji/De3ohqmKlKV4tnPnJ5l+P93IFnqtfDCR1QmByp
iyW5SzMj7LZyglsqSUDBfSfNSrsbohd70S7iXlT+jPzGs8TyLKXekKlDcR++Ved4G742Sq/GFqrb
9yg4VCNXhGRysqdSO9Nh5CzzCplGMS+onfg4sx0ys03hRE+iOD4Skd+ycex2z6pywjuPCe2u16U4
eZW4kakItkj7enqoTfNnTV+l9tsEN2P+lKxb275bKC/5EkwWZZ5sbfrYkXKnpvHarGVcXoDfpytt
Gkt3Jg3Jwm/xR3ahNOANidvYvF8Z/WPSHYpLGtIW0qbKrrgdFYpsjEzSB4zgDNuUziZmaVDRz644
ed24T3pGQkuvdvjqJrUiryUQtN5wmwyGK1LucJgOzOHnM7cu2lJ6pv1vwEqWbOZeNXlHzG4kdBn5
CPjhrnHBTzIs6eJnV68IVyyH9W5gKcObdlV2S+rV3wpCv9dZvwrvWKhc4ladUADvMahAP3ZwLO7p
8cS2Zfw/aHaL0o3Ku1C9FYyVL93rPVmlod01bsraKJ8d5lqYn9lOxXq41dz3+Y/R7vEKG7T1SvQC
HCLrPKZbfypoHPDypOHsVrDhTzFzf0z/Dh7fMrpr2IbNd2D4NOPHyX/BeV+UdlcEUl+sidJ3OXO1
ZNFEr+GVQRxxcKertlaWcyM5Q+wz4hs+1XgTxnZ/0/xqO20Z8iZCaXnWGejUfJnLmv8VPKcP/R56
wTsPzLSTAnwItvScTALfPT0JnQu8W41kz9WtY7y82yT/QDCPJHGvDWBp1bwJocNOe/YD7Rsrgypd
GvOrwZsbumFql98U4eZfFMjKR56/I664saUjXsaEF/ugDIdstGO4TYXfSXtYYHLumtNqYe2r3YFC
Tfg5gUz/RmeO+YYWSOQxX07pZf4078BVIdgH+DzcJXT4m/yFJWLYyGmf2slSVspJdjWfndo95wgh
N4UGBL+zy4OEqIfEPb4EODw0DxwrP4Ws7/T0FrTfOnM7ymrk68WCR2V6pXfclBgRVq9m2k8ivE6I
/hpfSSnQ3OTWUa09RE1BsFeYLJLeumYjih9R6GctighHpPuZrbhPLdO38DIzXzMRecvlSjljrYyw
ej74YZh8rpmJANbCc1WfqUC2rScfjA8SB8bLO80xv5sjQdh1XrYhtUUC1MKeGNdSjkZ+Rvz+eiID
3QXFjTDuH4kvHJR+3KBfzTIKWH/a8mnNn1151MyjVXty9xFBB1XzrzL0LSfZLYyP4UxbF7Rsfmnb
K/x/mg7jF2N+/NSVm22X7wXnMS0Mxh/WIvKHD+Ei7tJz/mgvUL/m3+DMOdRtGx6uefuqWIgr+Ym1
b+BC5W85Fm1gPsUNb6zNiieZWPhtkFPzj9crJHOjdauqizjBMPaIbQpbu0nsKI9QMFfaQd6hNhr4
RXxV+MLZWSU5XPUPYbeEa3mnfJRAY68IX4xNRBuOtkvvgATNplOX/4meSkHu2m2x0/LwA1Bfkjck
I0pzxdzHzyh8lQc+Gx+yfrd2quGMnBAc0a3NHOg4uxZOtH14oxYp/Bh7nfhquyjIMm3cdOKW42q4
dMllEFegKmEBJ3zWmdGL4GuBEqy3L4N3eFiop+pOi1c5fo6nRfM4x5hCUmdy8pVybPeFx+9Xm5RK
3qrdhqc4JNrDRbM8569U3PQYQ239B5jtlGym/LfiBZR5IsneLZ7QoH9WnB9DitipvItc+eWASc+V
LAdtY2diwWTOIun/IkpO60w8wMlKGPF4EzbIthxxa6xRTFEvSvxg/GGkRBFctMZh52s+S7MulsYP
pvrINIefinkE+U09tJv2PfwJvlKm/fbCJy19wDsr9TNxX35Q2L0PsaWmBdsaJ9lqSncMNLEV8m/8
N1pbTd6kb8lW5s/ahRs+lQcXez8dO4Jb0WbYY17Fn5awrYmd/tHVbT9gFhNZO1RVd7yc7/jBqPr4
TMAkbr0r03X4jK+GL7jVWad2duI3kIq9Essdlm4mQqJlM/cuocK0ZgZpeF/82a3zzfJPPzY/8Sc0
5TOzm9SyuS32FldrMnr1Ojpzr16Yxz2SkSpP65o/xLv+Du44x3Cz4r94xV38Ln9QEhvEE/HYHLxy
KOZCEMUHZ/xkuujVg2sopFVvJCKy9cjF3dDdC0Y4reFz0LZaeqmwaBbHJGWqw7j1ZO1ZR2mRvILt
Q/NYjJWjv0tg8jWf2f4JbLlqt7KD0H0qziQKddg7hRrblcyAfurTY7xM8Z4WMEw3u8R0KJ8kAlws
9oa+W6x1qXw22FWHaKdFvGosxZCw/PbjIDpjx4cl7E9lTh1ft/7a1xydwUIDQqpuZQqKZXdF8GPK
uBFiZQ4ZZ8N7Kw7vOD43uZDsLARyK52YACg5AwWQqes7xmJ43foxFn6lecH/x5Ok4T2xdG+0gieN
tlX7LF6TIgzqwptmeG5I6Z6aLqt0fyH/oEoJpcRpraN6nU0QztzGkdta57nZGeMtJstgZdfyu3Ba
cQs136/ByIUUhIdR9UfYQM1dmI7swtD5aRiJGPiM7mTgNwN7RZtC20bluXjGIjc4c+J/IRUCUUa1
8iS3SHGlgXKvVlHgM+mnFN7EAyAbgV3XK2FMtkXPgGm3aestjnkRmaOFbw4xg3lMmJ7stynyuO7/
NzNw5Fv1k/L4TG5U+Iz6kFb2vb/kJARV70aVw9myhCi6HK4kJWsd8TVell4VhsrJHKV7x8892IK5
6XqqDqv6UqlXReHccpv35tKBR27dnsVRGCe2his4Z1sqOKeZeZJ5oUhzVEf8bt9J4ebmfZBPxDfj
fK7q83/Uncl23EiWpl+lT+2RB4MBMCx6Q59IulPiIEqUNjgKhYR5NMxP3x+U2RkMJOFexV0tgxEB
c5uuXbv2Dy3QaaoW6pttXNnG0XnuAAybd5gAT87J+zlaG/UFjCdv6CXQ2q8178TC2ica4dk5VZQe
cTM9yvxr36Y3hkJcPbX+gLx9bfEQYXwntLZYBvm/LGI8FeyZupA/Cu1DFm1GwGiq/FJ8F+2u72/Q
NS4Aq0kQgSWuTjKq7wSGMJ3GPed54i7VZM8R04HHA5dhaE3DfgbYzIaIXytgD85Dwr24uhq/Ot5u
/Mmu10Z4TNsJesh2+saRhRJ/LG9iTiR8Ea76KLsJ4Trg3ew9j/S1OnBoWdzROpBaIaeoN2cBGn6r
dEGkP5V1E9QHj8fzgsumQ85AXaKunE0Vt5th2Ap1FM1v7lK4QVjRkntfu0+jQ2UcvOoR8EbvvRRI
IfNqnN/14zM3fIpdOmjNL1PO8ya2QNomE/mhYlUjLcCbzTZwWdkUnTUsJGpJEbR6QhgcpXrO1szk
BaPwt1VZfhys6JgUPZwgqrillTaYUro8vlgvgCCPdWdo0MHa8jiGkbEPyVSmEEF3Tbbei63FQPjh
XaU6z3eNf5t4FgUjGgE4FAmPRJLHechlYCWRscdNFDx7Nyjt6Kq2QdUhrdw/6pg0IHaj70kTN3sP
3Xk8AN3NEFvywW+qyL5uUhC9WwgNlAUraVDEtHRcSXBTQaO1Gprpq0L0/esQm2DOA7CSrHv/oeui
9IDBcH8DMKh58ZE7v019M73vAY//iXO6uUdjPXrO0EMHN9V3DwZmXAeYlSA6dXu6tUfAJWnk5HeT
4w83hqU/xAHlssSOyxcRJf4JLWzMe43W5ZUTzaZhPDqZgehAoAgCmY30G9p3xvjRrjJKG32rWSf8
LXiyb+oA60lkVz+FPRUGL4T7pGBycqEI+pEULFHWLsqBh+wG3izAXECU7TWIhwrnQN6UDRCDqBCw
pqMuGh8wKMElFaPAbaKn7qfK1dKXNMHiNYhikKKxk7fFs1srXqdCSvkOJJ+mD6c/28TVTjqYpBsH
Rgs2OIUGQBdvwPQqV8DJQHhC369+ZYM0fOqoORDUpISO3FZ6ddv0uriO7Sy7G1xoGTx1xE1xbaDQ
79IbwbZx3OlrElFIjjGHOhZCM7ABHYLyGoQ2W2oMJ40rD/G0MHjrM4PAmK2608MkfYOLTd99aZ1Z
FQsm9gMlMbKRmKqkY9dUMHxKrZHLY9mkOdO81MO830ZqaLe1xLMxKkN3J5sU3kObcjNU+fgz6OFF
dnrgnFTEFSYoDXWLiTB0y9ho/ENpUWFp/GwGZIHKitJGAlMf9UfV22RGkZAVUaeucc9RQqOMaRnl
SJoWOe3wosAyNB8D06rM/WRmScs1pVQo6rcWvj/AcXAW5woYOpb6UnSGeDY0DAzgaLgDT1RRUOHm
4IOYrTCDR+K9mgvbov5T1vAKsant/yiMXCMUDCnaS50qPrSd3ZwSqF2frQb3b3+weLaeuhx8p9lM
5UnDy4YAVXTsx9KVgbc1cX3leixM2Ba4lnHpDn1P+44nlae+leaQJfdtxVrh6W2s9WNQZK134+d2
6x2H2gX/Gnqt4Xx2qONrjxV+AfZV51FG/IzF60DeWIWquzOrsfRuq8prox9YAFH6ybDsNsmKU3+s
0MXKebj1Zarp5MN5KbuMSGFAsstCB6+fCZhceIo9ybnBFNecuy3yNvYPv62gBkw41rRfeXfjPf2K
n+bNuStujnCIQFppsw30IIlJtW5/wJuS18Y+pQx6iwKKyA6p1nnRBzTQRHtoGkfz8XQNtO4L79uq
3NeZHeRHL/JHgDp4F4QlD1x50bcmxnzTYJLLF0hg681XWeDamP1gcU2hti1MKLCVJusJMLYTJXCp
qW8mGk5hmxhLhFizDibgPivT94Zb2xe0ZN4isbMJ7VlJ1LM8dyG7kDtelzjUyDc6/pqzm2e4xTbx
sbS1Tw1mxvAipu15irkxU9UXBH50cP5q0vw7gT/PLZnBGgZXHfEiWfwioepSGEQUtJryCV0fzrxn
BBAvSBUs20VATqB4xGZHZWYW9FgIBxTT5IymKNDiIkCVBTwfx/9gJCWg/7ucqnLB9W7y9nr4LymG
f8nj3/+zbwu1/sU//nfE+/8XyfKjefBq0mfZ/3/J+c++Av/3vx5bpaLvr4X5f/8P/1Tm1wzH+wfq
9yZyPy56kEhq/Ne/pPkN/oWQaKnrlmU7qPMjEpIX9ay/L41/IOqsGzpziLrM7/9J/VOaXxj/MKSj
8zotBEizWbHg/xsS/G1u/jJa+D95m90XUd7M8vDz8vtreZILovQDfNNaaHK0slZxokhPRS9b/JDI
GsB77Xi3DtIvAKNMCqUAB74b+LRSGS1cnBO7jZqEEgCFWdVwOwe753QoRTr8eDV+//qVr3/V3wVD
/vpRizVLVG6cwi1z7JHr5Kut1+ZzOhT35z/+d8WHvz6+EO9wajMczKLPgNvhUAeYffDIHw0KfLES
/v58I2s9mHVfXsl1FCDCTcjB2SnEYA2IXNjAEVR95bN+/u388MYI/V0/5q9OLFRtMrdFgD9PspOS
LUjQFPZH5E0PFT6JD2ZVXRiqtVYWaipd7cYkIVl2CngpeUwL80EPbCLIwONw2RWfzvdlbULYZK/H
itOisCbHNk9xHLX6Fms+K7pGPYErXmgrOEbnm1nrzCIA15GnT1UfpqcUU0LjyTVyPTv4pmsa2QZY
uA6OnFMIaePzza3urMUZo/BVyQNoS6dOAc6oecedpuzQADNHYCesYg3pR2XIIjuMFrnvDf+1k4q9
q4HtutMQccVeR3c6bpJFC//AvTv/u9aGYSGpYtSeKzouNKciUx8ouHsIIZWY1QXDuJG5Hl4Y7XmJ
vBFXlmLO6aRzzpFsH7Ux/NIbwBECh7bO92Ht44v44IOfCATg6pMZCnsb9QmPbel79665CBDpoMzK
8EN5tBVPnI0tqdqmmiH+Ryq9/9665jwxr0KD7vohCWxsnZTp2tUPK2xGWB64TOOcCDgPWvg7R2kR
I5rSi/RsrGKMZDuqK40fQonOrVKvLizxtWmY//6qJ+Ygh5T7X3xy3TSlXOGWjUaBH3Ll+WleWarm
MjDkvvANo3RnIqAOOCyCFNNoL4Hp+Xeh238938pK+DEXcSEzI8zG+h6CK3wgysXV/DbFC1+UApQ5
38Tf086/pnwRCgAsxXVkGSn20xCJrKpD3KErX2Bdw8ouIccWKP5eaGttUhb7WycDt7DBSk+YY6uD
VyTBSx50wYUEemVK5iTm9ZSXpO1d0OrpKbcCbHS5qmx0JITwueMBHEWHbH9+xFYm5T+0EY1gKvyi
c4+mAGYlbJUcfNdCliiF932+iZWBWmosNyhPcaGCiurlffzUCy382HbJ0/s+vtjkg+ur2EL84xgY
0fBZZJPLJV/6trw5/31jbYAWm9u0G6XrgxeemrLUpAuZ1UFDBc9Dr/9Uu27cwFsCtGtQLLECrOw7
JfWvUJpcFMrSpjWfagx5JfQgTXfk1yjVcEK4RlJgMu7x/cnb/HD+h679zkWMQM3ATLHP0fH0VL8G
vQyetEa8uE08vbOBRZDwcJf0NRMxiSHRjFNnpv0hxh3vMUm14J0rZREhPNDKvhvXJhaylrqpNbv6
JhOzvtCBtXW4CA5Tbya50efNydIbWJ3VqL3YUwXf5PwEzGfiGwfx7/vhqyBdITctG+Gm6H91Bk9x
vp9JAJRj6FNjCRE57b57Y5oMf3J1xd/oqkfuaJS7842vhIulkCS6G5rS4CWcehw1ropWBj/L0nuw
FMoNFdyf6/c1s8gHLFVwqfJBc5cxkEIENTK42VNzUyXVV7gS/oXzaGWm9Dm8vxpKLiVBCCWpO/ZT
HLcwpvTSRgrJNk0eM8/3ZK2JRdxACbMaHIpaR26K46aQTv2Y+S7Oh+/7/CJqiKKvB6lpqKgMUefs
eq11un2G2MPx/PfX5nux20fIKy2G16zlRgbN58oQKeA9s3Oku7P7XObfi74BXXth3leCy3w9fz0h
vdP6WFJ23TGLVflp0uzxVPmR8RClmff0vh4t9r7UGkDlejUdhdfyamqb3Yajm5fAqHwY7Ti8EATW
erIIAqFNDp7XIrorq+xZa8Un6Rc1hW3YM+/rxyItmKIMfbYiiO+6KPqCDeQWzOgETJibXF8ruT/f
ylvLF50Yb5Ee+EWDzytKBad4cNQJE6Di1q2pWF5YvvNGW8ay+fOLfR6EhHpIMPojYifPMs9yHuT8
P1ur0jZ+npMdTv2F4VqUz/6Zss1NLfZ6b1ahD5M2vksj/bNIXCjgH9CbQeJPduoKo7bPxkyIHTyI
JS3qSufH7639M7e62P54q+a8QKThqUh9G8RdAyzGU/1mLIfrITKnd07TIgxUpQbe0UmhOmdDeq+y
EuS5B4bqfCfWFsH899dhEgp3bfUW/rR4BKZb00yi8uAOZnNplNYaWGz7wAoqq7EjHkc0L/9mdjkj
VAeaeeFCsDYJiy0fhm44VVMYnpA00w5G8pvGiGYYrxLBri+Kd0SWea4XW973an3SrDy8y7pa4LFa
frQjmICuTMBQVm56YSWvDdZi48de2GA2WCR3MuSRqImt6MtIZn0hbq2M1dIaMbQHtw6kH9xxIHqb
KE+PheFp+94Jvmat627Or6i1Vhb7vg6llnuRVZzSrnUhT4aZNR2GERJ1gGRa5iG8MnF/FvWFW87K
mMnF5jeHSYlKGMFd13vmxoLif8TLwX3f7pNzL1/tD2wd4sAKTf2xDerhu+554PTCxKW6+r7RWuxu
KcwMSZuSOSErAgwAhyqJnWNeZi/wBowLc/LWicXyXTq4hLJ0PfIgSBkyCA+thX1xEM7QMwO3ufMd
+X3RfyPey8VGH9IogfMziGPuF55FAbVNTDXtUp4WR/daNUMBNAAbpKT9NgQKVUiUEamA3uZKuSVC
UFOszUakME5nYoWse9QoQkDm0FtkOlq7duor97veq3786Fa2Y8FbS5P0SxpD2r91qeABUeUhnLc2
6D0mqmZ+mbfygjnLfCi+1btFnEmEJTvT6dK7qis+m3X6CJF+M2p4S4u0eUktaINtgwwqHIcLK2Nt
zhYhp7di19HGKLgrdO05UiPQTAuyhAek4cKUrbWwiDaJAwIp7T3t1PpgkHi9R7hWU/Ehrqf2QshZ
GTZ3kWOIVokhQ0rsTjXGLydHOkQvtau2r+BOQs7dzAPXOP0IXcC+ZNmwEhCWrgK9RyE2Kn0NJG2T
PorBMjrQ023xjrSZveQu403Cw78XQnAakaU4+Jp7n2glZSgsnzbp3MPz+2llcpZ2T4AXavSQwujU
l7zevnihlXQfvDgoqnAzVIEPwPJ8Q3NcfmNl/xbbfh3hmHcK+kEGf2d4bgPjox90+S4x2gc1eJ+H
jsutN//lfGvzKL3V2jxpr1qryj7rU6QOTgh8IahbNRBJbOZfj6UOvowlUZfj9/NtrZxES+MdI6VE
MurkNn2HjGNjlHd6MIDjsQp/p0XSe98R4S5Cg2rzmtfypMTyFyZP4bvDk4soxefznVhbzYswUBnK
9zA7LR5N0RUnGedylxmgws5/fW3yFyHAzwfVdaitHEMvzpFpQoxR2TeWlffJr6x37fDrYKcBMj5T
DGhq3IZ20fX9hcZXurZ040jQq3CteCofJUiih5aezoBCfbiQ2q7sIGeRiKBebhRWWaEozcX5xuTd
BuE5FaN8W/vv3abOIhokGAcW4HaaoztaKdJ1nUiKg56FiFQpRLms7fl5WhuqRRrS+4jqeKnDUCG/
QnGmCwq0ie3oQnq79vl5CF/tStNUSZKkZf04m9/cYD8HgaZEP2m8EGNWdr0zt/vq+zA1wT+lxgCh
zZRb0K7g/CwbsmwLQDhrxdecg/9wfqjWpn2Rh4iYIlow2tVj5uUaYMwSYpI1BMDERef+eF8biy2f
VXZRO8KKTlNHDeMTytMwnnmDQCsHckrDcjvfztq8LDY/RgNexMKtHyPNhCKk6cj5lXGmgs3576+N
1WL7jxQX29RMJnK20ebhG15Gkndqw8092b6riaWPiGmHPVHYax/H0Ycp5vr+twRBUES2OEQvLK+V
YVrCZqJ2gPHuGuoxkxMMS7fTjmWSaRfi+8riXRqI6KLQmjFQDvrRvUyS7ayIVCF76XgI9asmsP0b
hL6dSW2r2tGLn+fHbSVzshc7PtLSEGnwyX6YtCFsB3R0xxTFiTR23XCW6tF8OGCmRvxsr9WAvB5g
92ka3I82+ZaTvaOaTrJjLwJDhuyVj7UCae8gQqqbrXstXTu4sDbmvryRDNjzfL4KC2iITM3oyOQO
+WJtP5ruXnYhOsik1h0i3+cHcm36FvEgctCL8tGfu6uyDkhkVoeHgrejTaCPvwaazF1NXDhx1uZs
ERaEmzcQorkkFNgIITiIMl3BSYOeG9VImjLH9Os0IOXX+dOv871bW/qLCFFYFUifqYcjJHllBWba
SfOLVbkivxCCVkKEvQgROSLJjRhH+9RpfbcpEp7y96gMwyAp0XT4n9k0/ruCt3QTxuGy6SvEd062
D5wWZ5BaVirDKMGz273Xxbb+s59GGQ57EfQW3J3zo2fMw/TGChSLHIHU0w6SelSnAO0xF4JbgTsP
UokRkny7CJAr4lMAa4x2Z+gBNqHwy4sYci1CblH6gsSNgqw9qDzwLiyhleEW8yp+tSV0I50iw2/L
U2jEcI7jLmwOWe0M9lU8lPLCEWmsbLylASEgF0pjee8d66yjfnKNs3nVPiVhVYqXwmsdLF6ccBIp
13fRtIhONGksUCCodFKp9sYcB8d/GssOFfhsRAS0Pox+WSYvQ5InM0FQrw04Esi2Nfr+/Eyt7OKl
Mxj3X9/rqnz6SDBMCnHbJHVnQeVJQUqgx4OUXgopANMT+HW1ElJdKmet7GmxiFFhoNkyDLPg1FSD
PuT7EJn1FqJO5aI5VIW5/gsTbImQJ+wCt+X0MTEARgNeyrG6sCZWp2sRwvJ6wgU799pjZLVx92Jn
o+p6HHRMpnFvocWIJ2FcNpM69QixwapUYRTHt6rt6vIZ9hHl16sR0Tp0GGbk4C/kRfvhT8uxcBza
JaMLzzPKkOu+tJtXgpJYxMF+tKqmt6zwMVGzqsFYh7AKHK9w3ncqLf0eA81qq7L2kicFGvaUgIlK
d3kRKn97frGZax1YBL0Ioa4iQvzmqIu+AnWP/k2AKlUXVHlwOwq98U+gwQKzR8Eeflh1lXjOUCc7
2CUaPLXADxqsekzDz8H/d2OOrfPBV72BhJSPluiESHGcoyguiXrec916ThvwPFLG+HJoEMCIgKap
xfYBtL9nN9ed47s5FKkU+2o4x4hVRV/Pd3Wlp0tIaRVKawDl7ZzIZkcIdI7ti13XNf39+e+vxLOl
A2JbDZYXhVH6FEQBXk06cJfPIFza/qrWk/ZCSWYlOFiLoNmn+SRzmUSnVse/qRhrxOBtiH5WMYx7
U1YfKHUNF1Lm3+iZN46MGQD8OkLb0DAUYqLWacpyYdlIokRNc++bDjD6G6XqbtR20qSw1RxG1y6B
LUYjzupNU2XmXTMMpftH30MZwabF1RI933ax7qF0qGewFD8Pcd/bw5WDwiHgzVltV0s+5Kll/Sya
qA0vYevXpn2erlfHTBFlXjs1Vgy1so/8bQuNCdrgwNq7cLKunDDW3PCrBtAiNJSDIPHJDgqIii5s
RtRSkaURTwVn6IXJWOvGIjACCFKpAYkDwIpIDgiTldbGjRXKqedX71ovFoEs8GTRjFT7To0/aBhs
+g9yEsZNIJMby0B15HwrCx/yf2c/1iKJC6x6StHuMo5mmYl+2Ps4SlAXLTTX+5YLBPMhUyJrpZAm
zRCHffbUGKHzX0UhOpxXhtt76XPGrTcvdwGkeh2LMdes3E3WYIF34UeuDfUiJMZtoFTi5uMpNiCq
ogwM6UliB/T5/BisbOElBDUJXfIQYxpO2jh6H8FJPXVW97M26mmfTT4S79alF8+VOTUXKV9Uzu66
Xh6enHqEVlUMWQspLkUsPuepuBus68nIS/SRz3dsJQAuAapDWLRGpGX1sdZMhOmswTWSTRIkEsPW
YqouHblr4zf39tV+o7CJ52keumDYwmES9IT0688xUpAkc8+Li/FGgtPrHzpjUkjPn+/cyqIwF2HE
qXxB0W5ELdvz9fpLVKs6fBR1MbzvoP99Pr/qVdbKhmwKxbM8DOsn27eG5zoNPp3/8WszswgeWeVX
qaqQT4X6NR6cCJWeRhRPeEjXF4ZnXlJvHBVLtOo4OqrJxjI7ak5eIGNftG75PVRahXJG7BmlcUsc
9kKo5F0gxZc85OG5f+e6W8SUUIphGNEOPfapMIgsmDiiISTHqHqKu8Tt9ucHcW03LcJC4xnSSgNm
SFRetyGFeUaq9NMUM4amfgmgudLIEshqGzy4BdPUHJHtE85ns7cydAaCPpvyr3GYexZaaImFjsb5
Pv0+yt+YtyWgdQhFpMBjQ2N38mb4WSKFOR1k4ZvT02AAkoP1qzsuMuVuUKOqW/lh3EWbZih78T0T
jYlLUOyju/vQZUbffZ7CLpZUInUP2Zk+H4cecSe2vpPcJMBwddTyiyDF0kGGcnwYJ+QzP9Z1H6F5
h1OVRqQPyzxLnZ0fqTT4gJGnYULnT7Dem5x60PKvLc42pf2jGH30zlpfgTHFso/Ha5T4eCx4MWOn
LV6mtgziWWnGqdF9qnOnu7BN36RPUCZawnMTwDdjayfVUdN9iTOzQHF8+ijgWE9AycoyxIaGoRig
QDsSvi5MSEd8qMdUoQCIgWL5PEpsL775sR3CEz8/jSvB6fdt6lXw0N2Ue2ASOQ/I3AZ3qPpFxiFv
WziY7/v+MvglJmYDmeHgAMPz2d4TLvKAvWVW2/PfX1v1c79e/X7N5k1sbDg5kLVNIeXnUBDE3hpN
iXpM1YwGFH9Lt+zsfam6sYiHbqYHRaGJ5tTGqgJ7mlRoRfspTESjQ2/7fKfWJmWRUY2lMZlRUNZH
GSICUnJp+qGb1qXbxm+v4bd27iLqtf5EkTaQ9WnK7QQ/i7DFxuyDIwHU3SHb747RxnS9xDrpGGRY
5lbrLT3FwVGTZcv7nczyFzV0ht6/gOxsBYJ/ue7nrKBCj1rqGl4udow/2gtYkkL2cZVl3cRtMqCR
3tpDNtwhE4LMXQ8SDVXvDqO4cI97B+VHJeq6GTamwDkAB0HI/FjRaop9vpuihirk1WjWlpwurP6V
020JJcbO0+vNsm1OeRpGzy6VCpR5/BK10bYu37cD/gMx7IDdHm2zPnJuDtqfBca94XenbKo/zy+W
laRGX6RqnaXHQx1q45Fnil7eaa2bq3vomaGPERMPlfqugAQ2S80h4pC9b4UugcMN9/Iuy23YgEVC
2R/7PrNTpzAag+rpfLdW9oA+b/hXG9vpHK3uUUA4jV5lPDUm9yTYXIn9432fX8SlWJaAVaq+Ptm1
8aUpc/UBQ47mQqhf++3z31/99hzPAGGHk7yNXOyW/BCeIZz8GEHj8z9+ZdkuUcJG6I56afn4XWdj
kN/bnVfJbKsHSexuZpxn+v18O2v9WMQhfSwGf/BxjuunPoHOXSI0fY/KNXZd5xtY68giEvEuXJdZ
kQcnqOsBhgpuE2HppWE+gTUXJie7882s9WORfwkJJ1jzW/+xjZMYnTWIvflsmIms2vkG3j6F5BIl
rLu2RGdBi095G78MqAPsptQpsBUC2mfjk3y+lbdHSy7Bwg63W48e+I9V5qWbzO9mJcpM7opkmi50
5O1kXC5BwkIHdBrg+n4Mg6pNMIzXAkP+yOwMbXFqqR5es60z5iM1Ukfmn1tRSN733te9xY6vkEQK
Qi+Vj8k4JRsVaN61qMC6aEVSHd7XxDyyrzYmro4iQTDZe6yw8rvVbTdEMojBC3GDuZAXr03SYu8H
mZYzgMLltocaY+JBtXTwENxAhHwfWlh6ixzEyQaRgEZKTuT5mMfhuogDSYs97Dsnwvz7KEX4J6l4
kO6jn9Yo0k0+oCMxOJhaXxyltXW22PhZ2OEtyqAf3UJ5Tw0qwtEPvZC1vtca3P1+icEPpx9Tjf/Q
XZHD33pn1xaRAAp2XbWdbt5C+ndvx940H0pvDG+anNfB82vs7fNYLgHEmYPsCPK9+a3hol4+5pj5
VWa6dft2xP2y3yf2u/iwtifl4uhP9MnXAtbagyka7WeR1v2z2ZG9nO/IykpeYoadgbtTbDfZqcZ+
LH6KE2xcv0SZr6vrEU1TTBTOt/P7AvSf+ahcwoc5tTJeaHHLxV0jyn/i4IQFX0D+4u/9BrzsPRI5
oWns8wmXbVSjc0frPud+iAOe7eN0NqFr71TxvURAx7kZ4ibpf1VjHOCTGpdp0d7FtQdOEEVsR8er
8/yvfvtMkXIRStRY6mXTuOJRF53p3ySKAvdVUOhuvj3fwNrwLwKJ7jRWk1GcfGxFPw6fRr3KvUMA
GA3TG7xJPp9vZa0bi1hShW2QpITZh4gL92k0vPohT0u1f9/XF5HEkZNZyakMgOSFdfalHWNXP+hm
hD3c+xpYxBEd1a0YC0nzEXcoK96hN4A4IMjpS49oKw8ZUi4CBtSy2MZByz02U9yJhyZEPXPaJQrX
5K1j2ZOx6cXQY9xEpUIehZaMnToUwAFyFoOlzYVFBIiADCEM5HyP8tHCh6u0kTQaPlfg+yG3loXr
4y5npI0OYj7UM92978JCUJY6P0grK2mJLx5V2nZgioKnLPG0OyFRPwqkql9SEY4X0umVoLeEEyNr
5Gp1EIRHHJbVJvERtNWdob+1KjRFvQEJ2J4bwvuO2CW4WEwItU9dhIKw0NnvzWRYV+g/DLeZ0P1L
teK1QVtkI7z1632GGPtTlVcJbnx5lyLubFsYtLr2dDFzXNl/S2DxMJphE4tcuzW0GI1kPc7aFoFK
DOguRNf5974RXN1FGCn0OJWtH2u3aY2yZWkbP2UVVreYj1FhypBaPb/GVp5n5BJH7OhdWdtjg2BY
4xXI9oYjZZLrJGld42SaEfKhiY5gSXDVF0mCjrFP6Y1F3xal6Wy1QovderYu9WMUYz2EGDBVNZwx
2dqUBKz06fyvXJvUZTyyAdQFUZM+oQMYoUk2G4DqaYFPA0atl5iPv4/ft4Z8EZRKZaD3hfDarYt0
gSd5whS28agc/GCyqz6wneiPogmice8WYYbFlQ4uwbkyhKlwCzKDdopfTMAh/X5CmbBDvs80ME0K
tcTAg9rQcObbDdXYjlhQk2Qiva3rUV/iSSCjNr0WIlSxfxsD6M1/2RVOqtsuhWL4nYTdnFD4lXg1
O/sAKcxsz62rD55xbcmM57SpZOofNJfX/IdB4BSXbryusau9hGxvm4emy/r+z2IQpi8/GLLP8gfS
aLOrd45KjOhnNOm6YW4RhwCLLzR0QJzdUKow/COGlaE/RJZWxX9iNuahQa/htIcNU4Hv6H3fNa6W
b8uRGxlPZwAIDrKhaIxZAgZK2oeS8nX1hfuOtDbkQS5K+H5ViPA6jzzDrhHtxYrqdppa3/vA9bRE
bBvfTvzaDlbVRp19LFRUld8S0/bloYL8Ir64GMXmzbZXY23cxAwA9vSpQP3pC/bhfnOr63Hs61tP
A9JzbIpSyA88hVn+vqn0Rn1RiYyLalfHbYMXLLdkdBOVhUE0E6xHgao2iAdqc2U51aa7JDPx4dtm
WVc2D9xropynDUAolnflFzjt4TGcx3l84ZLzNhhHuosjS1i6PsVNqN82XU6QjL1+dF7KRIbZTTt1
RoyS4qgLJ8KFHMO55iqXJFHpzsqbNL8/v89WotoStG5Q8CtN3u2PTolsupI9xf6hLN6l08KEL1Hr
Wugkuuf309FuO9/FdVCLk+1o4MPzvt8/H3Ov7omRJUwRFYn2IFqn7/dceJuMIQQcf/2+BhaniwCf
FVWpiI8JYR9Vac8JP8FhYBGe//5KoHPmv7/qgI6KYVkNRo86ZzT8di9IYmTu4bJ31DmbyLQvVHDW
ZnpxvOiepqQS5XiUTuSonauzhbbw+9sLM7FyfDnW3zsSdLXfWrlRPrURGrIOLlnXmZTNRpdxd40e
0CVRibUBW5wMDZg8pAr87tYzZelgURF43kvei7jfiSlOL/Gi1oZrcTQUZeQUadaXj1VuJRSIsPND
DjyItD/Oz/vvGsAbZ4+z2Py+Usou3Cx79DrpdvImS1KVmN8KJwmCdJtLPe+5QvV6VRX1lR+06K9H
gW4jkOolqkpQlA5rFsqIk2/8i80l5W1D7Cjue8r6eIiRSWCyGRixdUfxoQ33me8J/wWdsfoB2ex2
mjkeZAEVGAET82O7G54idwzMZ90Yg+HOzw1e1q/w9ipthN/nYLWNKnT+sHWzu8D8hrlg3VJYwk0L
ZzfXaW4DLYvL+tBOXlMjPEOHnkRGWe3FRywrAyaAVH26kaTZVn1DFu3ER0zY00DsxmLseSlTYYYr
51jUHcamPRlJE+wURsmcb2psmtktzAmyA8BJ+OlXKdqeFTYmGlruCuS4fhvhyQeql7tM/RwAawoa
gtk0WI9Z0erBoYSjg9C8l5s8dgRSt4sd1YWIXD7IRn28FW7pWfmNL7MM/zdcgsAjVmkJgvWmlo2h
fTDT2qRkKDIHF9ldSHWn1ADVGT5vhHJUIMJAwrnJIwytPP3JfST37pMuc5DFr0bdxVHS9Ax8/Rxd
VLy7BolF7RHn0D4vDlHlZeWzS3psQEySiZvYOz9FAQ9qqatK1JcBwhe7NpRdiwF0b4PDPnVNlxTl
vdHUMUroZHBudyFNXDmb/oPoEGuhbbLyH6OY7ay70tskpgerDidH3cJ4xwfkjrGU8REF1ktKEb8f
597YFEvqgxmMCK+KHhOayC/sj72t9w7ydZk16IfER9XOv1Io1fKspIuMUcFRrhzNa0eavcRL2K6G
EiN3lHdfbGQPBYZJaE92jxe27NsJ+pI5MVAoDpSFQkLodeqDaVYZNsmJ1gYu0x/ZQl5rmin8aIt5
lKJ0ZDqTOThUyT1kKd5XzFjyKDyt/X+cfdmSnDjX7RMRIQQIcZtDzeVyDh5vCLfdLcQMQgjx9P9K
n3NR1meSiLzrrnCg1Ly19xoaCp3N/AVyQNnwAjuKKd3neaft/nonF96HLkUiyeWUwDccMi09t+xf
mAhG8lsrVFp/7hV81y2OijHucMIDVlT/uN7owmHrMicGb4RwA6xcn2doxGRQgAZ/dgO37PSmMg+P
nLtJQVfPzMxXJzyj+E77mWBbqKaaNXWe37iuv61b51LC8RXVNENxvhlUSaJXncUDnIihLGlFs4dZ
JapMDyQJlRdsxdg2F8uOycYQwehMFW2KIOrwJyZRbpX32oeOmt3VEPKCibsXiNbeIz8zxv+UYzS1
4ybFEZrkcCzvydcJR29W7OsoE0Bv4hRMK7qhqhrUlideYvRmDqcEvr5prPzHsKbwGM/CKSdPDYEp
+4fSqjmeV2KAhWRx5FyaVOs2ruucHljBL0reEJKZCPSQSA6zM05nLZ8YKbyQPkJ+3U+efWQ44LF6
fREtBCAutSONS2iUt0adWOwNUO/OB9jzVWLvMyTDW6rXOL8Li9UldzALlm878v5UqAl3QdYm8NNr
6Qozf6EXLoWDQ9Gizj3JPjDRene0Z+cUfhwwjpWQUKb155vGyuVlALU95bInDHa/E1x3ItB6IG9A
9mSIHpGJrVfWw1JnLn9/F9ziqWZ5n3fsA54VA4yMBroXRsL0hZlPSQs/3Ou9WVh2LpvCtBBpb2fV
ndRQlBAW8Mu4e+a0IwpeHz4J+q9hQWy1h1Ni+9uJKh7U7nrTS4vh8vd3PQQGElj6CWg+6tfJf8Bl
23hXl3gorozg0vfdkwudANyK8oMoQWUtGp2+zT0e17f9eufYMjECEKnq7oToTzwalXX3JZvUylJe
iNRdXoPpB4jxdzw7Ei+CbZe85OWkB62kOuH5z+s9WGrDiaJ5XY7eoGR+BCJs+G6TGTJyLPLtfwMJ
BV9ZXwuNuKwCWtAhrr1mOhjWwJpJajBY7vq8gfNhKZP2NnEWyKb/uZZYO5M2BvnzSOsw+pC2hYVV
F8Lv8/Wh+qtuI97iLq+A66lKMsCV3tLhIvcHyIBvyWNHOyDncR2VefsCaSZ1bmybwiWR+o2C90oF
k1o4o5E8QG2P1zMp72FFPTdQn/ODMibbeeZV8wqg24DE7vWfurChXVICj7w0zz0ljrqJoYgvxRc2
QbMhTAxcDJGV3PRNtB9otyZ9txD0BJeJf7eLDUtCz2AjHwH/UR9UigNQ1mG+T31Qx2gJGstYwjXv
eucWtrTLJWAanLIJTrRHCXAD34lSox7FcKesZXiXRs89M6ooa/FqJQcbyDKc7ixAM1myB9yIWQlw
bmNifodsQycpzBJB9UAkkdHixqR/4BwqWuc8zOGjckh1Vk4frBFzDMexIAgf6jKS5QrGYuFucVkG
Nhni3tRdeyJWet8qGVlkZ6Th8VNj5x6O6GDLrJ3CS+vDOWVoIWJFmyg8sDTBqgg98mhb9U+TG3rg
Zvw0DKsKDEvpeZc6oKEgwaqqjg9VU4nmK5mUarYkCOHAC4GBko7jjldg+x6obsKhhCdIUNSwwBLz
kO/gw1AXXysvGuF2Atmq3ttyCvYgHNmmTKxkkhaOQ5dywBqetaqBjnkRIxjt8tnuTdJPyIuzNSGP
pSbctF6YjRWqIM0JL2Dv0VbF5bxiSfLQI3C5sRtOcIJhRfk0zduTpAIuXC0O2nbCUzb3YR1+01Z3
CQW8H4dgpAk9gXQ6H3SU119zSCPfXf/60iA5sceFrjDkJrInmM5I2E82gFQzBLyo0q+JqC7dGb/l
sd6djA0V/szHtjhWqqg2qQHnvAoALkgv1WHkWi7/w73xLoWGFdwceQ5fmODf3/+h4feyu5DfZ5yl
KzfxwqZ3KQhNSZCMyRJ7SrWCe6TRX2HbdJF6CGM4RN+8/Jx3TCPLnHcdoycCL7S9QKHshXQe242d
KleepEuT5xwpaYRb1kRxdeJ1R3YFQI7hA1xvRAY2vZVrCnwL4+VSDZoyiWcj/PTUcSj975hNPLqB
9RGKCUWcKb0f6y6LDjetR5dnENq5ayJWpyc2GBjgFvDr9XB/DjVTD9dbWDiHXWB+lQDY2GmdngBn
k3dVCfd1UQ9kD6OS49z14X6OYSV7va2FCXLx9oDLTWwuRHrinv3RhXN6nyAfuAX5tdxfb2EhEPi9
597trapNkGgdVHpKrRf6yEGOWbZNiiQfVoZrqQvOAQF2BGNxigkB1qWGMBXekdBf9LZzL9ZijaUm
nFiDJzOpElonqNN23p3KpnTH6755HqS/Jny0tIbdeIKPSJ9xFR0Ap6u/kqLgXQJEupYJfJpJ0pJv
qNOFdbO7PitLPXL2PusBdb2YVJybdARz9XK8ALoCZ1xhyMrELyi8chfNTisPDvGQwzzDI7yFyWA3
9fdSEy+HT+fYeKC74ZzRZUleoBERI64ZL4CTsfXL21aGC3VPxxlZEdSsz1UYls+ibT5y1XYPwOSc
r4/iwtp2se4V6C9z4lN55n3RX9S3s6c8qMeVn7/0dSc8CD2FiygJpyPkkdpfnQ6HLzhP4bh724+/
rMR3G1MjB2rTSNpjA5PA71w2cKwKVXbj0FwW3ruvoxo/a9rSCi6BRV5sBrgNqE3TDMXK6lpYwOQy
aO++r0Uw2IQkxRk82qLcCjPjOmHV3PubrPcB8LltkNydPzcWSjpdciSFjHcdqioPF97/bcEZcTY9
81PEYpUOjjrV3j+g8Cg4wxVw784naIVd7wH9nVT7S9qWOHsdXD/pGcnZ0fq+yl+a0NT1vZQAFpR7
mNHJ6XtO/K54k2k4lY8FG2KYr6epl8Bq2IJws09RwsnviRfCfRRJ1ehiZhoC2iinjMCVAsJd7avI
u8h7w4M2gUk4bPxymKFC2An+u36H6h2scdtU7ZNqltkdLk1UuWxMvfQlbYf42+j30/DAwUj4ZINC
0RcT5XCbQTYIyeuuU1177vKs4M/K5AS2llIDiLlpgnLsHm1oSPsTCbC63rMSzr4w22xZjJ84JcGd
FcX0jFB++GnTuEofRTSX33gAr5A9ubBR7iD+JGPAYufGf+EsSw80o3y6b9qW8GcEyfG/3iBgdKhn
eXHeC0DRuSclCN6QE5k69mY0xOP/qRLo7XQbwypcbiofdAfBvzqotuAN4q0GVTm2ZcNUIDiRcfOz
6qupfeo8igcVj/v+hUGd7FVhxKeTqivTd3s42aHXQpZl/gbA1Ozt2AggyTeISjdwEC1oRcd9FQ3p
YLcKBUtwFXXYtw9pBt2uDRLyisLrcRL2exPXY/SRBd18YE0DJzpRdX1+LwJJp72FfNR8VxR4WG6g
JpeLB5LFcOgOE6rohk9z7z1BTqoHFWJDMtvJuzlpUSNmIEOVj0M+2VeDt1F4V41ATrewnu3mroKw
NiXxvAOpEgxInYPvBjvnQECFqALfSoPkPkUdyrqqGcOXKdT9tO/mpvkRT9PIHroL3GhTg0vHNjRE
pHCf1UUOP2xu+afCz6F5Cn/Y9j9OhhlrAvP9xevnAHpK1TjPP8DYlfqxKQNTwKta9JBgEdA1x4oY
7Jcx03AYhTZLuEm9CWbBYzbDOtTw0Psmwl62b40uunbLWk/me/D2TPWiB1+MO8BrS7KRU9TAx7qL
aALTUJ0E91ksp+eQJD5kMCmc3TIbT8kLSqPS7gKwP4F0oraDde+k2uIJl1IHYakOIlM/W0B3hq1Q
PZarsCaHy+nsSfUTvLXuVxJomPVWkaweaCti+2b8AXKr4dzHePzkeC0+Gmu8dNdraFk+V+1lzPqE
VT1kY0SVbEHpHrd5xVg37mwAwOtddIEybyM1IiViPdZ+U3C9yzezHsqPMxA/9VeYjw7kIar7KUQf
59HbEH25quusmEsYTF20JjyFV8K+aQGS3lnSt//5ONo/85KY7CnJ5Cx3yLSHvwph8AdoIEJRJpZ1
v2lR5KTPbeoXZBsOMfhTdWHRvOgABtjWGf79TvKwhQd8AHHJJ5DssuJDV/HqRCaZjPhBEBx87suh
zvcjZJ6KR9TxLbmbkNZ95Z03y4dQB0GFPVaV80tbeHVIN4WG7sfXPomgKFtUqGW/zKXtTt7sK7rH
kq+zXZB4Fg5UFSm/dJWY4LMDXdj5Psn0ED+2RiOnAJeVCGA30ULSr1AjfnygZz+866C9+bmUPSqg
aUfhmisIIwplNwMGLxLD/vDZ17T8YiTERT05qwQofwkpuqwB+Pts/QtM2CS1fZpyRb/EPrSkEEiA
T/HseSZlK5fA0m35P+8wDQn6qePHMCqU2TN4Ege7IjcthLpiv+I3hRSxyzuqCtLnYZgHRyX9qtpB
lx5G67D5PV2/yi53+/9eZLFLOArjmGdhNiQggkRmWyDn8yHy/DXdxr+PUexyjVTOmUr6OjuxC5NJ
pYCLwvov30xDnK8ELUsdcEIuFWg/GE2endLe+Pfk8uJubXBbTB8nl469C4lIrKFJEjbBcaJheQq0
9u6HJBjrrc6GNaeepUFywi6WKdqSog6OY0Tb9h57yo+L6qNXzfMahXppkJyQC1wVFOPLmR8DOpgn
7Q2QUx5SvfLg/TviI06ckKtgwKYW7QQP5bkdd1QelMIpB18+GPPAmxtQpHxfB963MeFr0O2lJt34
S/kUEFbNQc0wB4aJt/A52EJlm2xwxNktjpbdEKF8mxljd9e3ytI8ORte1t0F0uvHxyoqpAYg1tTD
puECd8EIhfW1TNXCXLnkIhJAtrvOQc1SMqNqQ2IZBw/wl4Sp8PV+LDXA/1zTEDv104E38VFULbA/
SgVesxuJmn/d9n33jRWlOStsCW5ZDMrklpN5NHdZTCDndL2BvydzoMn3ZwdSwuM4FEKfzRiVewno
7XfQZ5oDVND0fYW6Xrcbo1jeRK2IXRYQi4K0SVON1iIwD3Q2jthAotrEYpWzeBn5vxzCri2BtkUH
6+xAn7lIf6kxCuH2bnp1Hw4VNFHmye4mWO28+UxMN3bKORCInfq8llKfLXR5QO3GJtED6LnZpdnr
s3SZjb91yjkVoMBnwzJq0KkqLPd66F8r3sUP0HR6LUF3um1TcucgoKaSLBr5cAZ2S28A4FFweh0/
zNguKy0sHDUuPejibwrTPe0fKW4YoAJ4uyWd3cgLOMSQetzwUB+4re8hfrnyhl1o0mXzNLAo1m0n
/3+TJJh/WPi9igGn6u8WISjSbyq/30xY5yubauFUcOk9IirrtE8mFHGZpPbJFlKqfTWiLLDSwMLx
6VJ6LFV8MmU+nsVYwKJU5NEknmYYBJF7D1Wr28i5sK3+83Co4Egqcl4PZ5Jx8bmD8tw3O3PvqZ7r
ZKXIvDRUTlDg453EPAC3DokJZvGBQvjT2wI0i4z/9a2zcB64hB5TtxNMmsb5TAbE31DXvGcQKN0V
Jvkc1OylbmOzG9pyTdh5Qf01dok98BLpZ6Wj7qys6c2Rg+qFYLD3OLGPlZgV24FPROKTgSAi/wHf
dhq9FbYGEGgj4trnmxjO2t7b9c4vnO6ujYCuALuRqUYJJZuDx2pUryGetoDJ+vK55PFHRKwr22xp
mJ2zo0M2wM+HiiKNrviWiu5FNBhZGtF/RZ1ukfF67cl4uN6tpeXvRA/NlPdTiTLYmZMiPeihi7+l
SWJfPUOjlVh+oQmXksGnifpxrM0ZBgz5B6IV4AHEL+wjAqVmDUW/kIKOXWKGHBGqxtyS8xx3n2c+
pxuAaL1XWncGz//wHCbpZpiwXJN8jj7ARHZlthbuE+aEFZBm9DrYP0eHoqfQq5NjUsw7FjIfxWvp
QxDegx4u+3h9thaWBnNOkQ5A4HSOS3KCLF4N3CfdglzhYzQ9AMMoipWeiY4TSdbwywsnvkvm4BUS
CyEScScCvtOmgLgp8/Dx3zVKQLjrLeSk9hmFQQjcUFf94i63/V+uaNeOQNF0VH2dTGfU/YuabJFp
AwtmI+sIgNNNMmi8zyHhSoJkh0qDP79AhL8R35AVo95z2SRNNu4g8JXbeG9ZwOUB6qOI9VamYGnC
nRiFd9VcFSBpHPUopDrzgHnlq1FJFr/OKkKmAdmPyv+OXGwXVzvTynFOfxQjtIPk05jDefehAK6U
gQ9wsfTYxD6YLFsWVc0PeLVL80W2CeDJ29p0hfypWF8XGqJAiQCCCZBiJD2eAB+/lKrLLiq8Rwlx
HTg6s76VyLalBUHiRAyZ10QbaGqMYbkL+9KOn6YZeHMMWzp3Z+jClGrXEN2UADEWED7YdH7nTb8K
rww9QJIivBwA52c5TU4iiuBKtQEuzBM7XUNLuUGttWqCR7xqaffDQGwShpHxYFuIgsw07DeUk5ic
qMVM7TXEemEwBVWdjN4VIFf4al/khIGnk8IYvC52Vc6oOdAYtnZyQ6IwVJ8qqPeigpg2wGKdWQht
1TNAwYH3BXQEkRfbqhYTJLd0V9JBb3IyRu0BMFN4WW3hMjkGz1NclOyrVCA2803VFRl78OIhK9gD
sx4qkjs5guCOX5p6IKUiPQXrnoe+6/LeQqbaVOINSV1Bw53hooLurgqHqLrzGRwe7nGXU1g8BJD0
qB+bfJhGtYEsEbT9aZq0fgjkAjc922fjRNJ/r6+6pUXnRK2MtKGJCatPlhd3Fr6pO1IPHhAq+tRC
t3BlbS9EEMy5eUjFbE59GZ9IRJC2D2k5VPeoFRbJStC61A3ntunGPpITsUhZAAM3P5TWaz82EP96
aSC4NT3kvFkDeix0xaV7FNbWhakBRwgnZLT3oog772lsAzi1Xp+RpQYuR/S7FAxHOCfiSDYnFcT+
D1B78/4Yt5D4uAlPEbvkDAqzDxLCE/cQlgTEp25sx/xDUpZVelGPxVPsejcWZsTlX1QMhQjkwrKz
qdW45QwiyUWeZtuMI4QfxCBXZn7h5nJpGB0EUHOuZ3GG8CI4dGDGXp5eBcnrHU0YfE1ibNqKs5WV
vHBxRZdZezc7sD4wpoMj54lDnW9DGtXukSK5INyanyIE16rzbfsthYTZIy3X8K5LjTo3A6gO6ZhJ
35xsXPfby06FxuNHDa9F0CSSLfyhty1vnrJiLfZYatA5FUSgYyJ6ZU5GAw9xabApm4/64qKFd26/
YbG/jfH8i5pyzRBxIZiLnCOigUtHX+exPKdSxHeVSMkT0lt6Dz807/H6klzaWc4hkUqwlfuKmlPF
h/zB2Gj8gDB/jQ+0MGYu28GksLpUPTcnIpufXJvfc8QmPJXIUP7swvwuukTzyBatrPyFHeYSIJQE
BakzvDpzOF0/hlnAH9O2F49lhMg0j1fbWdhhLgWCwPnCBKYdToAWe/+I2l6o6lJtKqpnZOZH+mQy
8lAH2HHX52nhReS6VFDrZXU6h/W5MTTYWQDvEXHg66QLk23PgJFLoMK4vd7YwrpzKRFNjlSUmvX0
lvK53JFsInckTL+VvFxLFy91xzkyUlqVmpvWvlWdyOp/BBmD8D7pohTC00aBg4qAGzQku1OK83DN
Y2dhsYfumZGPk8ohiHA2PjxpjOibw2yxRK6P2tLXnQOCdD5t/SpDkjAb2g80zeVdqVi4ptO0NGTO
YQAU1lBzKIWerA9RMzNjyrs5qu+VghvDxPQpwet15aJa6opzKhRdATMlVJ1O8BBNPlcz9IKg1IcA
cnd9qBa2qcuJsGNW5wHIp+eUTTF5qKBTowQ0P6sepGGUX8O2Btxk0s1KPmFhQbvkCCPrVHeoFZwL
2wAQjZeW948MwuJXTUx8vN6nhTFzCRKpjGRSQ0T7BPUxKM3rWInonwzQ5ul8vYGFBeDyGjTLmAVH
rjxDfuoSlWuLsj+yIpfs5CZoinrnZ6shxNKIXf7+7k7n8Evxel0mR0sGD9YyyHMLFUGeJCN0JWxY
GrDL3981UYSkmoM6KM9y1uxQVbEe72PZRWsCLUvfd3Y7ESnzfAhTnIspLIGTGBI4o4gaQg/X52Np
iJz9bmdhygpF87MqQXffNT1XKVyBeMTvppolazSrpWl39j0EZFoVw8vnwLu5fKlAVt6mUCeGxG7P
nqB79rmuw3ClS0v70tn3xJOgXvQmO1CVmWhjMqnSp8g2sXi2RZR4u2ykPn+4Pn4L8+NyFVD6RzKz
YfFH+DxEr+EFckAtV+frX1+YHZdnYAap2JyJ/AzUCrsnvCW7ZmLJgyzhTXu9iYXRcu0MoNgIwjkU
Vs7Wizksa9hLd8kChxHULAMBNM31ZpbG6dL8u32iJUvAmU+zM3SwqH2A1e5YvAYcuaiVWV9qwNnr
YZE0YQVYyFnD7xA2O+C+RsNkV+6SpYm4tPr+57NOwddbijOhHKVZOmrY3AYmyvZ9i0L9bWPk7PUC
PpcmHCbvhDhl7DbQVoJ/KmBsYn/9+0tT7ex1TminS8iyn8jISly5of8I8YAN6PTbzhT/XG9kYadT
Z6fzDmwJFYn+rKIhj+u9mpNO3zE11qzbhsBd2TdoD/HxX8292azpsS7NvrPnbV0P2vYpP4qu0fVW
0CHbFGyu1qCeC/PvsggA8/Gr3Njs3MHZjkDtuwnCLWjJCXua6ylfueEXeuHSB9hsIHjHgcSpxg5C
OEgcZsPGenjAX5+bpe9f5uzdKjam7m0Wz/GxqXjwVvSTCAFn6uGnev37S/UXlzEAEc7UI8wPPmpV
5v59m6QQaAdMr+086G7XXZK8UEhEjl99gN70l5DIMYAkCGsHXWwk1LnTc5544RogZam/zpmgIWPd
FmUZnOiEuggHRvHJx5t7d723S1+//P3daBYQlqnqIQxOYV7ZLTRByUsb3fqmdcX7U+QMI2VEcMJD
HXrGvADri7ZF/fX6j19a0M5ZIEPA8Kzf0RMfvVm9Mg/P120la5QiuKp+Xm9k4cD5vUzejVADX/AG
9PAAkKYQoJapJS/g2r72cQ/F2aC98QpzuQQM9nFJCw2hj7LsQE1RcGz2v9A8GYKHGCZM2etYatHd
VjN1eQPwqlQtaInBqchF8pU3CvYT4CbMt9kyxS5tYGCAtMxWi/8geETTtxiyKl+B/+He5+tzsrBq
XTV8W4nCU3kpwb3FfQ/S6HfDs7Un0cKqcoXwBcT0MtoG2clOSMRAgg7QR8nyQO0HH2Knt/XA2dVc
IDVrqlGfGTAs9V2a9cP3sPfb/DZIicseYGPaU6L95KTnWb7INPW/M6vqfdTMxafbuuDc9E0VJBH8
6r0XWKp1O4nIaO/7a8oWC2aHscscsH6Dip+X+x8LP1D5k4bOCoEcaCmLb6IScf4qshE8ggwRU7RL
2QCrOsHrZN+McB97nIu5Z/dxiTelroKifUwHvKPfWNO33k7oHs9CrpW2AHJDqLBFzXKMi3uZdgFy
VaKfAPwLOFSppgHaL98BgO/XhEGWlq4TWhRQiSuyPBVHFenpBYJe3VMb1d+uT8lC3EKcCKLjvVaF
JwRieLx6aMl2AOJ8tiOiPQWtQX/o1nIgf98koOz+eW8ooKOTDBpOZ9FOs0F5OwBXuwt94OCHxt7G
e2QuHlbrKPDpmIpXY2txd4HdVCl8ppVfdzC89lZGbakvTkQBF3jpt+UUfUy57p/DBLIBYgjM28Ta
tah1qYnL5fLuEmGDnAV4jtFHI2j+SuYY+Puu5tuukXLlRLl86n/Lx8wFx4awxG5b0YrX39tRjPpr
KPD86SAgscmgz7a7vsT+vn6hqPBnT/gItkseUe9gOavsI6gE1Z3JRiZX3g9/X8J4nP/5/Y5FqDPH
qjuHgbKPMks+ihSsgEIJ/aza8e7m5CpzkbI2b6khQTScWSZj/WCHOiwQ5wUGx2TU5Wty60sj5ux4
FYce7SARcVSw33lmfOTnLIIO7vX5WDAXwgv0zwErxnoKUBFJDnAqryBo4qEmOzwgu+olGyLCkkPi
rKgsCC0Bq54LnIzRgxi9rBVb47fRZ5mEGUwZoQOXbnUdNAq1YnsxLG7aMq1ABC8ZXKfDWoB0cVdP
Uj7BFcyycyFgtPyMB5Dun0QyNc9Zlql5E7GxTBAnDxEUC1FKJqTdmWaABJ+EEFZ2b6ukiiCHPYAY
cX0EFha+C9FVKDBE0ZSpY9dN0WuTlmdmOfnchPl5rmFrfr2VhR38P9L/pYBdsGfTA6mgUPUkVCG+
C1a0yYe+Vbc5C6JM9udcqgLyR+WQ9ce0iYunKvaiHzWk4m6KCdj/IHWHnJCpCIqjAE5oJ/CqAO5g
Kh+gIy6310dpYa278FwQxVGADPV4FEwmH5hR6kOU9dHu+tcXzgYXmStqGUjdCXE0mb4w4ACiH4Mv
jZiB+tBzH9A3a4eMf5tCBrnNlYlf6pJzIBlcnCZhfYFGa1CE0hqmnJvSdN6asd9SA84rxtCJMJtF
yQFyUyJ6KkDKQTpx0P6/10dtaX845w8FS8jERiQHn2WfUBDzXkDCgWFfGJTA4TTZqp/M30txzMXm
8pR7sF/yyiPj0fjYtQrURXDVTZmJOxqU38JhvMt75Mlv6peLyyUDjMMsQGjQtIDqcifzakOB5HtU
E2rAWYCY53o7CzvfxeLyshddICEHmtK6FpsGBM5hy+D2KOCUNltz29ZxEblp3Y+APLTyiAxgWzyo
MPPNved5t73JmAvFtV4JcAU40EfIUoRAtekOj5myJ9FtVQTmKusDERjDd5zWR8CwafZqoRJrDlC/
YvbGEbpsoHdBVAPZxT7QNjmEHHB2CMn0QB7WEral1yd6YaO4wFsbmRny8FMDvrjMHgysY1SHPLWi
KOvlsVpLMC3sdxdSCykARsHOrI46IRTuTqD/eH10vN6HpY87mx2s4YmNHmZZQHxopyGwAbTwSFeC
jaWvO7HGJdkpPFXDTTdN5TNBpP/YJPn5pp/uAmZhS17CbSbu/yuipvqlCZ+ye7+BCc/+tu9fjq13
ywdqWaBFoxJ11nBtlbsiYWP4DOFKxD3XG1g4KFxMrJTC1knei08KqL0ddOLnDZl4/RjrVa2ghQlw
kbAM6sk5xEP9A8wjlb/BGLWAhlbBl+s9WPr8pWfvhoh4RLYRdJo/db5hL82FU6N1sHaQLn398vd3
Xy9w7tiyFt6ZU3g/8Kb3IYDM0tX89sL+Zc5N3bR9jWtm7o6pstzfWrg8ZNsmgFTq5wgYPL0ZkC/s
Vzba0mTTPztjMxApPR3zQ9eDv4v7+3sRBfI0E/vj+lwsNeDsZBBkuxrLnx507HePXd1HWz6S8A45
kXnlwFu4sF3tciazLInLzjsaDV3ocC72WE/TS8NbuDZAV2jTc5HctcasCctesgN/eaP+DzwRIvl4
Y+fBuSimT5Dkhhh6CmmW18IET3PrXTRui22QzKDFg8+8ptS30E1XjRoGpjDygNbrGZL59SaV7TPA
u7806pIbJBIBpNXh0+AjUrk+cQvL3IUwhtE8ZbJU45n5UbMT0TTsyiT7ddvHL2v/3R6C5Aw4BGMV
HMLCm/I7ZhtW3Zc8Kj7f9n3nBOgtDO/hIZN/GlsIObxqr047kOa9eKxWTsml2XBOAeUHWppUjGfS
Rc8CespF0Yx4nXr1hmvctF4NicbpkrK6rUfOqWBFn7K2r6IDNJqbFyM6+sFn2Ey3fd05Big80wKK
BN4R+v1Bi+gwiT2d7Osu0uAJ3NaGcxJISH/gTPYQUkHi/46BxXc3l8399Y8vMEiYq7cs5jacRmRy
X4FoebJh+xLOZteI5qPw+Gt1gVBaOr9FSfUNtQix0qWFw82FI1YTg84jVDUOuqyruxBuEFD/gIRE
TPO1aHHhsegCEI1qeFAlxjuSrld3TXghQTdIBxQTV3vISnzLUbd7vD6IS925/IZ3u7JhHBD/eOgh
keunb6CIFP8Z+IGcPOJRb2UdL02UCzwUxVylioT6TI3/BuuI6OE3IkhE9ofVVfOCmgJOt7oF7iEJ
n7z0Nm8Z5mIQ2RwqImzuH0QAvUj4rs3+eIzKqF1TcFw4MEPnRDAyn5SAQc6BzlL2d6zJ5mRPNKcr
+d2l7zsngPH6yhO1pgeIcMJAQ8xsTu5nT+j/bpt95wzowjBGtSVPDg08iGGrAdmh+okX/lBv+ygo
+IoO81I3nGOggVBRAQXY8MD1SD8g1448IgPm+XonFoKn0Antu6aNyzCGanGFSjDkbRRUKLP4O5ZY
doTSS7+yihc64eINQ/goowbTIY02xHq+EyDuyJe+T9v2tiSXCzCE0YTOIKzTHDuemnslkl9pCGzm
bMjKbC/1wNnrgC/6IGZpyPJCvTV54IRA8nEwYbcWJC0cJi660JZdLijFlSLgMv4jpDiliqGHAV7c
VeTr9dle6oRzzaNEbiYPnoefZJxAajuFrE20GaNVceSFw9cVR7YFGYoGTgY/JeCLfXXnxbX0Sggw
dZo/JZGN06++4giLHjuZJGytdLuwiANnp6tQQr66hegu5C6GKdxAFdMvf8Z+SIJvJqRABUYa8lcr
VfSliXL2PakLRkk7NZ+gV17uoDcmnoVEyWXm0xopdqkJZ88zX8DioZ6mA07h6v8h81Rq0x9TGpv7
25aCs/Gl3zcsMDje9WRo86UK4W5+EEkTrBR0FrrgggspI/EYVTk5wAfJDg8yTFT2mfA56PftnHK7
su8Xpt5FGTYTZ5FRvPgE/z36DIPHz42HyBtY4A62f0BSXR+tpWac3R/KARJTZUAPwJjP0N8WIgWT
ccNhLNTsoEKgxv/j7Nqe48Sd7l9ElRBCwOtcPL5mZhw72c0LZSe7XAQIEELAX/8d8ntxtGb4al62
tlwpNLp0q9V9+hxv0/bQZVxxywuGSuff8SGyoD1jRgRu8WqgDR1swRztywdwIPRiZfsXnmQ2tzHw
LG5FY0gWhb1AO60J1Pg1a7jOn2JIU92nRufPucr8SiF8Yq1zazpIHl1ezKWjMU/6w+QaSXweiCw+
y7x8QSUxuUtb9ziBmvX28gBLu2X5Awq5aYVWKPcchqW4QZAR74zGWUgSln3tqV7xpgtPGpvOOFNl
2bi1qZ5HAM5vR1C8KQVFIYa4Oc1zjstOZCz9Mqalzja5M9R+sbKCS8fD8g+YUDYFSdK+8l4DBzEm
k/4V9CjNXRfYUss5xFkOja3KAygcWctHprrK35IoiG5Tr9fhdZOwcYmEo33UzToPzLAwnX1T6hxK
j1qOK356YXtsRCKYm/pCihTvpwII+qQGHyykCTaqFQlauQSI70q+K3BJrMxn4Vjb9MZxO+UqAjkv
EPt6CqApleR3IUgfJZRf+HVMZNxGKWp/kni2ielMiQsGS058j01bJ+ezVs5l63Ep7PCTdI3NbMw7
Tv3QVTGezsDyPocdSIJBkpchJik2I0gDy3sU52n0TwsSvHRLwfGU7tB5GGZ3yimZ3vllXKffUYmO
upvLv2nhwP+m2//gMkI+tL6OceA1mwXwBqkNBORCsVZiXPq+5TESryFtVLfRuVFt44APNQGGVQwJ
6bbXTWBe6w8TAIYvgi5Q075S6MXe6xFk5+DbHt4vf33p6Fn+QLGy1hBuwlMqYeDHTPwOGCnI66Fi
5YcgLLryhFtuAbQkWkJ9yz+rKamCx1jWzj+mdN34wR+YWnsrLEzGRikmDaoZYyExCk2HIzQbyXaM
Av/QNe5VWGVu4xRpNbXgSknYGdop4D1M6rgEV3TquSvbsXD/2DhFHXtJADrP9pVAhfBWpVm9MT5k
CYjxk12b9mss9Aun1oYsxshFV2nqYh4O1EBusmzs+V0+zPXqy+dqIZ4n8xZ9OLVN64FE3Qu6V2pU
+wA+iknO+HQf7JPOFE1nEENIc6g5A/T2uhHnqX4YEf0VQR77s3aM47K/IMdXb0QMeeqEuNUui2sU
zcgq/fnS+llWjzs0JsYl7GwKNxh3cSjAWRgHYAC+PJmlk0z/nAweOlHkEQAXeCnbLZZsvJVDkWx7
3N8rQyxNwbJ8rsuIM/jZV8AdXXBljM6T13nedVeoDSwUMvcM5OaqR+TU0CVY0+auLFK5KVlN92HA
Z4cP6ZCuXc0QLuCafBthyB00RINdqEZo0zozoCkf01etB7fZ8KYO42QDTuF7NLFkXzoI7D1NXXZH
UxI1eyefnG4DjFqyD8G1vmUQU9nTrpcvNArBgMgNkbuZg5hDcaKLGgDHez7dACnbAfTl5ODBzgA7
TDeOATvTrQm4l34ZZCi6J9LnTP5da6jHJZs0T4k61IZm8Uq8+vkmQtzpz3MCtoYGSNOsfzWOE52B
MTHpndM6A72Ktce3GUBl1QdFDtnUs6AFeR5NByadVIVP4wQxJuQD1jz3537Pj+a/fzDezCuSOFJV
/0oYmgpHCEdoiXZsb0JeEhW60zVW5duIRwGIUdkh8j5TvPb7mwx6uuNWJwhaN+7k+CsPpKW5WI4I
GpYTJtgUz5njlEdTcO8goPi0VXTmMXcFxCSum47lhEgGkpxizOhZqhZM4wQ0XsFGgM2hPjBQq6yp
SSydMcsXqQ75sHjqq0dTF+MWUGq979QaxGzp45YXAph6GHihvbPUTB+yeuza/UBk5+0vr9HS963A
g9IQBGhu37/Gk+B3Y+wA6uMIf7VU+Lmj9m0sIW3LLgGTfP1q5OSNN5RHrQHGNRzkt8lLGnW+aho2
mFD3TS3zJIzOdUDKh9Yz2feCrXI9fn5Zg7fhT+vjrADgs4TYD1Dtw0ZO5mZGK94kuu/AnxNvPS8j
Kw5rab0sQ4dIASihx65/lUMHBiCgdY2D1ztETL9ft1LzwB88CeonjA7Iqz+zJOA/aMgN30bDlF6n
UOXbkMIxTiqWhal4Fn4B9lV03dzEwJJuuhRyWJensLRGll3TGuG9KlF+GANZfhkntBRuSCyjx7aj
8sflMRacVGgZ9Vh3VdBKjfiMu8cM3NTg2s+qbeGhedSVnnPd/WHze5Kop/6gsN0sNRK1WlDN1d8V
ODjGAyhSsnHbZxHx1wrpSwtnG3vohkVd59M5gT5AsWdBWm/ISBOySwCDvs7r2ijCsQaCmZAJD764
xzPaM1/Goi3u6mm1VWJhb2z8YJJTEKIPcf5VckmfjIijbFPnbvGQoZD/NEF1/LoGT9+GEGKkrgWn
e/6sOrBqSNDFS2RR7pwpXOPtWNgSG0So/CxH3xhQLypv02HPA5BSZK3vOocpmyZ95Z7Mo38wejz8
Cqgc+96Z+L4PsAb3H8QQDF8TlYqbywazcJHYpJ48qwcBAGwCv1IJdP44xEuGbVQWUN9YmcWCG7bh
hLwI3FAm1H3LRqd10W9U8uwm1670t33DwWSnfBKnQJ+UyXXZYt+GFgoPnL6OJt5DiQT4D0Cxp+5b
6uaJWIm4llbNut7FMKTgegu9h5gNbmE2hEax90hJNAQrHmbpgFk2bwwXIq3NdCZBLtkuaQ39YmSS
8Z0Q7LpKqm8jDUNJhrSsQLinJuKDNTxuoEMAmtO02191umxWzrBIo5TUOnkM86AAi1kImPJ2QCPp
yj4suBQbaah7EM9kQRs/NCDCR0+H2Y1D6O4EcjI3jr/W+fp5aQDFvz/NsBw8t4D+in6mbZuB5YKZ
beP7/8xkWzyEREojg3Y3+voWDRE/Ly/c0sQsy2/GYIzqrBqeTTPTrcdRV5odVwV0ZVTGxwHyXamz
Bn9bOM024SatTdmFCtkfOdT5X4Tg7g/7YO1BvnCSbTRiLruYsKkezr1TqG1Jq3avVUaOmaNXFmtp
BOvSb9rWqWba8HOST5CJD0GGJtqifezD+Nvl7VhaIcveSZr6Davy+lXB3PVOFBP/LiFQUW8uf3/p
hFnWLoBHj0kvyZnlGhpBXmCgYCz14PwT9pRxxPYoFwo8gqJepBsVVEn2vYtkA167yz9gYYI2IJEy
rVsHEOyznuCvN2HcBd+hfhKuFCV/N7r/N4MOytA/Tahph6ofvNg5E+rlGv0QBVH/stRX+haCXsL/
UUKYCXzskz/CxLw6cIITihROuPPbPHURvLGGmn2MNDxzNkFfp/3KzBfgRP5/YIqOkTmhvXmGbLK3
LSNQd5LI30sQ5zWR948U0HoLc8a3NdFfi9hd63NYMHGbepGLgIWjGrszxOXQRxFGBWRxe7JvQko2
g7cGlFwaZjaaDzFEWQmnaUaFsrasdXOmNSuyQ5LwluyNQKPw0+QgxFvZ56VjNP/9w2AhrR3fJCx8
67jTbvCsLLZBH6+FqAuBhO/9+XXiydTzqBO8gX02PiQFymSbcqTpMxpK0+dAyfF747j87bJJLHgV
3/IqAG5MUVQachapS24SH17R5FlykztmTfPid2H0M7Ow/ApUu2K3hADJOXTydPwW87TP3Y2nUaRT
yJCPjbivg0r7f3Mso7jJkP/I7oijGv0lLjII5m5UXDoCWKt8GiCgBmnaEioNSGUNhxBwHxdMkG3h
g+NGt5n3rfEEiqOhW4/pO3VcD3XuMIC22XDjjO6VpAq+DaRUOW/A3lONz9BJAiMNySA8t6vlGPGV
x/bCKbNBk44fGVWCKfgXZMoqIIBBVpvRjQTYoFtrdls4ajZoUoh+MFIFwzPwq19VwSP0D+ftfhZw
cSMwKlXxam1+4ZzZxI3MmZKYuip4a4WeDuBQQmUWmoBRV68ATxbKl74NmBQRWnlD8FA8K8/915Ds
FlolUPwewZumoiIHuSx7itHMB37/l4k1wyMSpvm+LdhK0nzBBdnAySbloeeEaniguAOU2IM1tAUF
Q4j6dvIaa6izvU1Ur+FslkazfJB2mlI5QctAuo28HqLPbeHE0T7L21NjouuEKXxm+SKB91/XeSgz
JAWeZjJzptte92tiNUtnwvI9xoCIKqxc9kZA7bIfi34fQ2IT6sbZVQU/n1mOh+QRnZhX+W8GjFTx
Npyarv4KeBAjK4duaResiKatwFLsThN89Xy7qaApNmkRN5vUQX2xCK/UJfJtHKUE+XhYTF10jvMo
fBnHZJCbClWyFazpwkbYKEpo9+GziPjfmlj5eLk4v8Yk8PaJ9ort5WtmwZnZJI2Q5vbAGlxmZ2Ca
8/exR45KOam+7kK2MZRZCDU6gHDGZ+ZSDiUEo7XeAbhcrGFKln7+vHAfbnxGS6RYVRG+iRrqlt0Y
6ttGyeTb5cVZOEU2fBKsIOCP7wr1YHTi1xsaQNk+G7MSDf0BFAm8CpmwyyMtROA2YhIEw34eeaFz
igHt2I5kHDes8vdUYrDRBUM1dxK1GWq6DRjUdS4PurR4lplHegyjHKH225BCo/mlrUPg5QiBcOXh
8gAL15hnmTkSHmIwfBBvESvAQVebL0Es8k3VIy2mJD+5UjxfHmlp/Sx7h6aeLIrBjU9NKYD5EmIP
yasvMZ3MNvRQEZ3QqDqU7dOEu3vFchZs0wZUNkkBebBWYMjEJ69g6E3BxTHKEwrxa+a/sEE2mBJd
i1M2miQ/y7atXyBXkr5A90qsTGDp6/OufbAdAvpppHRocgZFYObtmz6DeEPX+b7YXd6UBfOxQZOF
TNs8HBh741nn7/Kw7XdFA/I0VTtPXA/0ynlYPoALqPfqJIMGjxjAB1oq/vj/4Llb2uZ59T6sEtPg
H6rSoXug6KTv7kNQAt6zNoblx64O1tSGlvbC+3MUGbheIiKhH2hAUuhdKDNC+xQYJTatZPSWNsMy
9pmowcwaFM9NghRIM/IfGQc0qYzx3INKzfnyli/Nw7J4VfaiGaCs8Zyg+fOORm3+HrV6jZRmaS8s
K5ds4DHEfOIzaHxYT7bSJcA9bSBtVYTuXcryaM2458TAJy8jGwuZJBTyqsD6nrH76iaJoicdnhRB
Zf63SyYQR9j2nXi5atVsZKSKwhISwbo401xCwxx6ybggPVC3VCubv7BwNhSSp+MQu1ybB8zEg+uN
bhMOgXp0Y1yZxLNxkMJ1A/TTJ8UZitz8ULKentpMXHmR2AhIWkQaMsBUnIXUgA1jO2RizoaDDEDR
6Bs6KE7X7YRl7WgfYWFIOn1m7pzLS9EQFxAQtFz++tKpsq0814McEqcCrj964n2GO3FwD02u3sMR
l5SEXh4kkVf2fMEUfz/HPjiuGMo3NXT59Kvpicw3EBlI/AeozkTByrtqaTaWrYdMtl5XxN1ZZi7f
sAGRCnQ/N6Onq70McnUz0ylAbLhemdBSquz33z/MqGFZAxX5Vj1kLbJkI0O3h9axus0oZKbR8b+H
bHi8h/ZAsad+B5nTflV4YmlsGwSZtWnGAXTKztwNTzMDWuzIHBy0IDXmZd5uNZuOQwkQCprcIITV
1P3K7bawyjY2stQtK+MxTM+M8kfRpu6WF+GLJEhrZa40m2GMASpFsHP5iC5O1IoKVNWhUYQydRT5
SAD4KyCBeIBwdC3eGsCo+4cS8oRsX/sUEki0JFyZA9WiBZNRGpBmTQ9h8XfM99iHzQZyssupMygc
2Ww8gPk+3wnq/hs7ej8GwYkxwMpGlQMlyAAjC4o1mcmFmNWGWFK03EVkGtOzNG0EVYGXEoIcoN7q
/ndVxk65u7zSCxeyTQ3ZBFEXMoEifgfU9inlbXMYC4T7uD6rX0OSNvvL4yz4fmI5nXjUEkoMbf/W
+GgmLCHTeZMY/7GvIN12eYQFT2NzRMZdHnZT0tRH0DSTYteZMP7e8dJ5v+7zlp/hdc4LTvLmQSQS
omN77lAQFkAFDhXVm8tDLBmZFVgwoCkH7ej4JOuabRIkbVQCjQ8ImDY7R+rtJOSpd8s1CpTPtwRw
0D/PdjarW4PQsn0gfoqOb+I5lXcXRqPffW91CAGxy7P6/FHEbBhjk7TERRd5eeZeexcLQF5l/xMh
xoPOTbL57T1covftHNZcHvHzM81sYGOmwqoMp7Y60hJgBHIn0IMhQBGEbmi0fDeizIKHNvGNWGs3
W5qi5SViZKf7ES+x15h73yk4Fv8Oaw8pKy2zDezoHoQjXwffRx64Gq6MdZgNeCRRwhIOON250VXL
DqQuFNTZIIn+1+VV/NwFoUv8z+PBGGj53KYRr1AKqrfKRWbdIcNt7CM27Mi9X60KVX1uucxmeRzH
AULRVVac0f9QvMQ052cwRP+6PI2lj9M/p5G1FTS7Oc2PAs2HCNSahAY3EwWb7+7yAEtmZDkGVYKT
Fs/I4hw7cQoSi6Ys8qNske4FKDhKCL9OpZf9h9tRhYEiLpZJ50EothlOHNmMQdE++I671uO1kCcH
O/uf60U57YB97+SDMXUPBguQA2YAQ28zYr4AclPhnTPrxpcEhUjW5QfZvXSyfXL6NaDBwobZcEhn
dCjUO9rghwfu1c2UifRQo0q44hsWdsuGQyq/DdGrVJWvCRvQ9dVM3k43rf/kskS+XT4QC97AZlbk
la+QbhDOiUcj1i3u3lU+7EqE1DRp70wbuIBhlkhArYpSLy3ZPNkPUUqZh+noU0AieZwydQexSMhU
irE05tvlKS2t2jzwhwEoJDd9KUx8KsGOy5CCrKcz+H4RbqEbdM1tL62bFSLoSXo9A63FKRlAQATy
qdOYKkBNFMIR40//MpocaZf8Kib2z3XTsnxDBOqXbKgT8d64ndlPHgc6R1GE8oFxVgLnpUlZ3iEh
6KUfKHNOYOmXaDYIbwBbg0CAmO8+yk+6Jge3E8/9/Iq8PKtFE7bjiBm4ytx2/FXGTXLMwN+6LUkq
D4kDpHpZQy4AlDtoa6hNfHBMSbdQeWo3sYr+DoDRXnGLC2fShlLGoiEeWBjHN9L58jWe5UQpC6rD
5TkuHMj/wChVVOeal+k72gn0DRLu1Z6JrNtUFAZ93RDWE8SHdG2VRyZ9h+TOY+b28aGDQuVGDXG9
cjaWJmGFDSOvDIHkZ3UKM9kciC7H+xIdjZuu66v95Ul8HlIym4ZRJV7Qg9w3OMke2ZZZxm1GgKOZ
CS9kCZIl5TOIL629Wpb2fP77BzdhfOURJ6Xpu0IH754UTf0lp6CNuzyXpa9b/sGged9Fh157YnGH
XjaSF67CQzeNr0uMMBswqZu4jpDdDk7K449mip9CmqO1dV6ncPLvBp8c/x9murT7lmfgwSQL1pj6
RFyg5cv5Cufo9dg4fFWdcGnFLEcArTDRj4PTnWRTyDuNxBjZ+FU8/nt5QxZmYCMnx7RyIE6dqJNQ
SEQjx94/Uem/QKK+X4lBF46vDZ2MAc1MpoqEJzoM8Jc6eOFEvZfQhd2OAGv8fhENc7rn8oQW1stG
UgKd2QEqJKe3ziGheCBFP6BilMgxSFdig6Uls0yelkghdnFd/i82QOS+K1Mz7ruGv1w3hXngDyao
AnB0Jb4EUXoKxVwJEPDd5Bqyv/z1pZ8/L9yHrxsIRJXgtilPJS/K7FA6NQxEwxNXz75XgFf88jBL
+2BZOq7CKuBeNZ7GwPsep5BWQy/UdQUnxq1LPyTNkCdcjSeQuv/SHLrtgGOsuZB5H/+bsYfC/Z8L
FE4OF60zjidIrDb3EIeEegA4009jouXW06tP3KUVsi1bmU77IhpOypUztfsQef8KVV2nS8FsJGQo
BGTVTS/eBza85YK2u3pYVRlaeFjaMEgo5aY8Q6x3UuBbhTKfgKw9+lUeExmSbYV7qg3jfiVbu3Bg
bVxjHInGDDXrTtqDOiebKLA23iDunYSY18uHdWkIy6RFh7Pkq9ZgiAqU92AwkeVGGFcPX+uZfHfF
sJeGmf/+wfTiya+TMspAFeBgJyC9TZNNRwWaCKhTvV+eysKpshWj4zpGWyNa3U406uWjNIN665rw
Om4hZiMX0frUShd5rJOcQL/XhPw0ZDDtyz99wfBsoGIj8xxkXEV/ashcWKTonyvn2zRNQWCWT8ka
RGJpGywDnx8pjIpQn5rY/8eMyOawvvsLyZ01TNXSRCzLTgEeBSfJmLwPBcwBkAi1DWrvmeQ0e5Be
sIJMWthpGz1YgqkqA0S1OZVTf0tc9M770E26vBVL354v8w8nldWta0Knx7dBAI7sOMofaNhZS/Mu
hAQ2UlBMKRQeNC1/zr8cUlL3eUkPjmCPvweawv6vpiJrXbhLU7FsOzZu4ZpSNAg5oWoEYcwEXQjF
39etk2XRvAQRWQDNgofGdcyBTMb/GrXR2gtp6afPf/+wCxS4cd1GZXMCs/KUoNo6uGCZkMV1oCr2
H+zfUKet1mH9I4QvfUhaZ3r2utXWsoVnM7MuaQLHkKeVqX/ITpjW3URNx912H7nDWPMbTaugewhJ
P3Y3MZQffYNseQz+sI0XBl28sj9Lv8Eydc/Egnu6FT/rxAWKZwA3qeIv5aC/5gYUJBBvAskXgczo
0FxplZbt67yUIAgJxU8AyrxNA/KBGzyo1hKVCyfCRgkK7ecpdOqDI017h22R1fOHDQPLwO3l87xw
r9swQTmWkqROHRzBRg4toKR4/h26IX8T78up+3p1nZ/ZeEGQsvRdZ/j0QOrotgmAr4qqVfLLpXWy
jJ5z38EzoOagbvVi8aRdV/so6hKPXxfeerbhQwAoy3JdnKRKun0M9OM7PGa99opZuEH+gxfMCCgj
u0n/RMdss2kgVrEV8wWYs5Bueg9s65f3e2mdrCidpKC+K8c+O2pFRPokNYeS8xD3Wb6/PMDSRCwn
YCZudNFO4gTME9oL51tKe6BIGgNUub2A3F0eZmkelp1L5qSDo4oCjxo+BU8JEjz6hpZFcZ0ODvtN
avLBFZcq4VL0WXaMExeGByGziOwml4zlykItzMAGAZZKMxKHpDhlieR3UMFNvvlpHqzBpOeF+ORR
8x8AIEo9rtch+wpV9sz9W/ZFqf/JoIunblO/ADmOmXQQ304eM85TVufOj0HCaG5KkNR+T0yPPkSI
YTd9jXy7S7ydyRJ3uh/RcoP/F5xl+7Hv0Ng0IVnqbMGkKPUT+hiK+hCnZVZvKR29aNs7vKieIDLI
WL6pRajSI0UGNbwhTPbuU+kHOf+Leb/rLmFURfhXyAw00RHAuRavYBHW9S3o6ypx06g8VmeYgwl3
dHKZ+EdiCXG5q6gpfbz++yR+d/LSDcWKyS8cZVuTmhVdGE0yEidapu5L087w0Fq8sEHJVxP0r5dP
8gJcAViMPy/9NmRFkLuZ87OrC3dPFI137dB99Rs0IqV4UG8Bt1TbwRmjbRRVO4r2uZUJzr7rszMy
//3DGTdjD574BBOUFbiof9sq2I16dO6sZmeW1nA+/R+GKNOwAyllkL4nPn92uyLcgm413pNcRjdZ
Ha5ViJaGsdxapPKKVQZrGDhtjhw9UD0uxAF4xiEmn5RrhYGlYSznxgfd9imVw0Pb63wbpfIxEAwl
tSHZl4ytvIoWrmRburoIkWIGN1v8c4ri28hxmk1nvG3Rdl/Q1YWwPKpWUFhL229FLgbI7ZEhW3ek
sLhwDz6IWhzDJjPiXDcVhFZWjtmCp7MRkapLEwNeSIM253DY1nEy7DQh3y+bz9LHrYfL4CowTjqZ
eJ9G6ZVb2uflF/Drh7+u+/y8SR/OL6sHVgYxzV5HUEbX92FkqLvXtZNf9+6ywY8shWxs3TX0DZQ1
8SapYr7r8nQtqlhaHMvAM0d6Aw8z/ziCLqEEXYGD6l+tWrjZ65ZnHvjD8qQhU6NXNO5bXo+EnEhu
vMdpQm7l9brvW3btd4BP0WLy3lwl42PNO10+dp4uq5Xwd8GgbaRjMhaQU4/j8k3IKJpb06ttJUFU
hxTUfQPnv2LSC5ZmK1DHBPkmUKD5RwFhkW2GE7uRXdJA9oOsxHVLE7FsOQkGBjK9qnoL2oLvBza/
Hjku4Lx2f4gaxN1X7YeNZUwygv7bLvWPpOZo6ybAtXebnKT+yn4sLJQNWQwnmhoVZNVbEvPnDkRX
NxBPv6m1clfWaWkAy5716FaddAt2ZCN/NiSAvGrH8r0b1HrlPTg7nk8uVZvJMY0iCJaEqnqr0tw8
50T8AgnD2IPWjFeHpB3ZXgXtuEtkOazEevNv/2zEea4fjLAcEEVC4ad8D1v+DIrkf0cPjyshwqcM
1SOk+oPrRD+YDTwsy8kZh7yjRxOi/GVSgINF4PGtVw+vlw/Y0lwsg2/HTOeA6pXvUJuH+FaFsvvQ
ZGJThcjlKBAxbLwBCkOXB1twjzb6kA5ZlRkv8O+VA0gduleD0dlODNpiV5qL9UoxQ5S0etDpuxtV
zwOH0nkApYwrf71l8tR1XKObKnlHi4mzGabcOzp1kq0EB5+vjWcDDcGPV7YESEYAAGrV78scvdmv
eRdX/VWm7tkQw6QcsyYNtPPmF5TiSkVW2QXHN4KdNUDy57bu2ZBC0PNKgMhocJQEOagdwXZ40CZJ
HDR0VakadtecIs+mStRF2VcpaC2PABNW5T1w+a0La3cmcdVbF5rsf9o3H7wxGHo9HnlnvtB8Lh8E
rbm5/OuXFsm6wdXQk552Jf3f1VTq/jbrdAVQhjsCeXfdGJZRK0Q0WV2P7IgHb7KTRfx3Q9zvfmzy
Fa++dFjpnyuU+Dnypq0gR14Wur3FqxVsPaxMQS193QwsQxZuAjrPvGVHYYDyhdCR2TSoRm2najXT
9zvk+68b92yoYEZcv2agrznKqgySoxqKwXzTgV+Z0xB6A4B9IwiHUcZVKqyfIA5ZVt9NnXI/3PIE
au7bUYVu8FekQMzwTvBWGapdD5hw9r0M6TSRjRuqka6pKS8suQ05zAbu4NPzRUrQrC4pGtD6rGX7
y+u99PX5cv1wpUUteqfinpRvLtOPv6EDKJ11K5u59HErBigpGQok8MYjoS6SGWWvsi0EZ/rrom7P
xhKSbObYEy47zm2rAILTJx9FiJXi6NKPt5yBMypodo5t+ZZmWbmtx5p4myjuyJUn3aZTNKXjIUMT
kWMyDhF9ZJmmxQ1Kc3PZt3aULlc24fNEvRdaPiEDa2muhpLeA4aCFiOinsLAfxTIcm9KWT3IwX8M
8IdWrb3kFhydTbAYTpGXqHE0x7jtkR4IyKHMWufO1XpccaVLW2M5CWnC3hc1MUdkE8kNn3x3B02T
l8sWsfTzrdu+6TIeMtMg8jYSEDQgej1X6Y2qFITZPSKbVfml+Yuf+CEbBFjlBL5lHMef0FkTQPO6
kOxOs02ZxXkePaQ8ysSz8dAVWO9aR0T6OErQY0Jtfmq4e4J6e9mbXaRpTm+ndlLxi04V6aOnIJF6
HPasZll9iLIwcM997jnsa4s7iB5BGBE30Sab6jGERAHSr8fR8ZrJ2WmBN4HZ1H5aFeMGXK75e1VB
WD3p2uFYctAt34Bfh5DN5PIxewbhTFD+GMCVD8JivB3VrDGsIxkdfK8fg699QxL1VE+VR/KtH+Vl
fXbCrnS/ZHHWFDdQmKXNv2Hk6vwt9GhZ7ePY99UvA52jAh0k+ZRFfyc+pGmgHRPzinmHSJSMR3dE
eA3tVp4RC/ZhgyUlWC6mOkmnnwUgHds0iF5KNCS0HXEPAUDWG7fKfyXAKW9416yx+nz+dPFs9kmV
hpx7oT8hIUQJuxM0bNs7Vvf8RzN0k9/v/IDLqN2H3CUVUlMcueDLp3vBdGxWSqPqMuFNwu8zsGk9
GQPFLGr86yhiEdD/eZsg4ZwaUmJesvDDu7JPpy+sUx7AgTP78OUZLAB4PZuPcqzVGFA/o/ckz26p
RPHjN3A47s+M+3cKUPuEh7fC619H7m7nBsciAf/65dGp/3m+37O5KuWMTESTk/MjI1MY36cj0tUv
wRCnTrEPmWP8Q6NUIW94aXjzEEN/m20KX1RhtumHeDz5VcPax0i0YGJ2+hhCW+jSG8cdT8pObc0A
sfRXqoJpvE/aJGpPXFdB9lCSCNN+NTmoY/PDCCEqsZOdCqfXbCzz4VB26OQHH0U2iJ9RMtDqvk1V
haWBUhVeWTFaSp0booOkTzZIvuC4xcbLw63QFL9jGirfePscajjlvwQdM3k2N1EP0S0dgqg6xwIN
t88GfFfmSfAezwjQtZnxHcJ9aHyYOhQrXkOh2+mvBhWD8SksVF39ozIKr7NNutD4/qZo0wrEAnla
V85xbMGH+zWlvs+evYYnaJfocgEubAAK2LatOvq17B1Q3E1jJ5ItJyV1X1IzZNm31BHKfYwMiCNf
awgWosEUXEF0G4O/Kj74fJwgXww6ji684/hvcwB5isd3NXq3wn3VApd/8BMHqO8IIU+7rXSh8y8B
odC00SgFoBdBuc5dopxR/MNrOtUbLmOlj7StI+9RUtKHN7SQXnOoMuYnoBBUKYhHhEeZeztQGTkb
zMRX76i5slpsBqSH1L6Hbwvv8gatVk9JH4BTvJpmbBdYdLv4oJUU8t+pDvow27Pc9O2hcFEuaKso
Eo8aeEu5SRQibrLtAoWGAxD1l1X8XjUj8aEPaCbUR0H3lYc3XvF/pH1Zj5w6F+0vQjJmMq9V1dVT
ksrQnUryYiUnJwwGjAED5tffRX+6Uh+nXVzVfTnS6Ui4PGwPe68Beii7oWY87G9aPody2U0NjI6e
EoCOok/RBLA5A5KsNOPHMY8S5MnCsmAYx3gpePOPGmu8SrhMwmIHzdo0+dcAo599mqIyCh5Mlpa/
sI40AN86S4D55UW8DEeszjHov8tcN+G5zOtyuYWuTDLtDe8H8MFbmbYzDlNJQzBiUp8fAmAAqwNg
0FzcwJmAkls2Aa93X8DBdc1ApKhrIi8xdO8WcEx9f1dV1SDEvvFzTz10hvLTDLfwcc/zbFQPZQzx
/yOHZizfd0SYL0FkRvYtAMVoOMRzxrxjDnRvfIekJmKult4izxDKpurQeFmdHVgG36GbJoBm093U
N1V/jAPZSQnVsDa8yXqo+xxV4GXxXsRJW95Plexh0DcEw3Loy7TRj20BdM9tLNuQ3kS+Yeqx6or2
Kc5ScIIaPxP/9Disp09IHELOB37eEA98J+GSFj/MmUj0Q8IgJjfvIkKwhDVdAHdJ6jZu30tU3rIJ
SmyK5sWBzl6koGe6KEA/kTWgn7kJ5PQp8eMABmthk2rkKaDR2ut9nofkmXVARHo7sCdHPoOfMqYe
hqSl/Og3Xvyz4uNYvU8iyttnEbVReiiVTvUHWVdD9QWy4jjR6xB0hVPVjpJ+wL1+Sb8oMjflbYma
Q/cDunqtGHcjbLumP7B8q/KnWk5meUBN1I8AYGRVdBupLPNuMgwwPeRVHpS3lTRZfIAxoETZKgij
6AYhFRcPhJcQUOujIGO3GSqP/E74TdzcRwtkRPahAtL9TyrawXsAYTABar8tvCTfdVU75Q8LB1fz
o07CcrhrZNm0xRG54Lz7Hns91CA8NoIJUXWUPfMqGL8tdZfwYgcpzZ4fRtPo/uD7JJ+/4WtQvNyF
Q4EE3xFlWrzCDilfqq0UrOsopv89LKeEw6M4y7tTvUwoRYJwKiTYn7n4c/mocn3fuiUrIDWaeiDe
k9CmGx7rysfapbNK+HWZq8S6KWd+XPYTxHRPIC0bFM9q2Ck9eKgepzeXe+DQBA1sDD3gqVWCm0T9
SMB529GVq5MV2bkgWDWpfAeL2juQzOsdtlW9k1Pyuwj0XQ72rBex67JnNsg+5IIoHPTzKfSRkEAW
x9vB4DfbD3q+MqliA+uVpkXvxfly0kWWPmNfZ9UBp4+/lX19u2QR2OLEOPTTqtPleIpnJEahHAmF
4IpNh5podT+L8cvl2XJcpGPr8kfAsyzDrKgfmV8NuzCdnxnkj1Wf/17vY+DjIsOpPzR0E+bteKnZ
osQy02lcIrO5gs0YBNaxZ9ABfAHwqrZ4Wq6hsx/PdGnoDPfr07IAb5rU0aEYKn0sA31IibeV7X87
Fx/YoHv4soAJm8v5KWxgLbmDgn8Mwghht5Posk9ZlfyeIadweZYcu4KNwQ8Z7AlzJfSJjYOErU8c
hXQNXkaCLV0I10Kw9gUIqrMgmDryQEhxWon6cMN8DMUKUMrlw2qrMWjAXrtNUqxjIdiAfDks6dhr
Mp5Ux8sbSLSEIJaDiF3OW9wtB3Yk+BuWL+DPNyTVY1zjwaHLlt8YyKGC6KGOWR69o5E2B2VAaa9y
9rHCBXZ/eb4cg2lj9EVQe6ZK4/EDrm9pfQwgjqjYjntNG971UoYodeKxv+ANmYXp/cyhcr5rQ6jo
s40f4FgwtgjxFFXS4xDLfoR74iRueWB4fh/kCZS6L/fQObbWxgEXbZgsJ7P/EPaAEhbTB52wj9qn
+4lF717ec3qOdzMEXeB5v1VgdY3r2t1XiU9kDcfFk6R6zLBIAYYv9zKCXgtNsW7iOnoKF/a+TNEc
RON+X+6oI8xtiH/RpqUezDqSiY833OjjTVzjRIl2cRn5PwK4UMCWcoRKx8bIuqbOumHIjHu+ypiP
UokgxT7LCZx3/QbuTxuvYVcD1hWjSLyxQoZCP2lkkT2orbUx0k4+3XK9dX3f2kkElRly02ZBYOM3
8w7C/XjBbYHlHUvAhvmrOAwHwWNzAvAkT9hOUWTXodGaxGm+A70tnO+hT1Gm0Y5AbjX6VjRtNcKV
VjOxhQp27Fy2iDArKwOljWQ8Tf1CIJfUQnu5a8a9n1J5uLzqXE1YSfiJBEAOsmVCnhluLXiOl0DV
IHkQLd34O0mhQLVx33Qsb1tDuGa+H2q/1ic+M/ZMvKF6x2qgzod8lnvkKKpHPxnHjbunqzFrz6DL
OM5Z7dePuoUYp16mD5DbfVSqhiq+aT6OckuZ2DV869J8tU9kqgoa0uJsYWUL+B5knvm06lYBaLJx
w3Ttf3+RBeAW6YN3Th7C9aWcgaSxilfFMTkhv3CXjfmdmrrisIj0vc+bDeEZR2jZHIKQ18hcZbM6
cQA0DDDQngj2uYFD5UYDjhynrR8M2K2XS+aLxxciG4Em/zpDBu8p1JlQMMvjd20g9fHyKnd1x9op
6nYZSThCpR7VsjjbCymgKB6NXfL98vcdF0GbHjCpuBwTVQwncBAWvNFTzRMAxqmOkFiAdzYvxmPD
YPG6xUdwrQqbMCB6sISKphGPcujGO16E/+o0+Qj26q1YmnInV7wirocwfsjm527eqt44BvIv8gDx
2jxNNKo3YbbQYhdDqyCSh6XDw/nfy2PpamId41chVYuoZiTUmCs19LdZAqeiuST89rqvWztDCIoL
8gMNFnYFYZZsRCYqyjZ9o1y/ff37q99etMhwqzmLTxMx+RP0w/X3JMdz57rfHvz364BAA3UwjPg6
U2QHAlR3s+QQTb7u69Z1IGtqLOEsqx7rFEqjO+p5tH1EAotkVw69dR2YdL+0IeSkHguNpO4OZGIs
XBGZ4nC5A4692KYKCCISEfv9eIIqMnvK8kKpR4PIvPH6MI03dhLHyWLTBfSSVUU1h/mzwG1UqPCR
+LgFrqwKKJydluJKWFFgEwc06z1wYkdskJx4jyIK2veTqcjGWLm6sf791UIlUA2GWfySP9cx+5gl
4aNqwcKELtYJgpnfBwk8/1WTYqPqYdIWxV2aokAIVcUbGk3LXs5dvmtSiHxd14QV0rHulF+qaD7R
vn1XxOpXXzUfsRTi6+7J1A7qCbhvcLrHU0inRME4bybZfUCR8N7ogOP0oFZcE3jzZJmmA/wGW+8o
Uv6Vz4M5TmYVZdnuhyM+XjxEXs15sYxqRPVUnwoK3VKz9L8octgfU3iifL5uJqwIX6siqPGF5WPY
FRPYpabKfkVyDpbv7eIF5f3lVlxnH7VOcxkYyGvRDosXees9zRXf9R5MJ1nmfZ08aAHVuK+8n2jy
e5VnScv+1+WG1wl/oyJvA+hVXuIt2rfFI5RHlIKkRoQ6eILCztaDyXEpslWEGUflhGiePdchyBnC
G79NuKmu+k3Kp/+qKa9hlXydw2xgKwrzzCuGRIjmSUThI8Nc3SQp3IMuD5Vjrb2Aq16tNU14VpRm
QlIxa7/2qO3tKCk/N3xTqMk1F2vDrxqQHHU1vw6zZ61hXi2qKTiAf7+FqnL9fCvkdZe1qd+r8QR7
k2GnOJ5bpoJgGypN0cYF2NUBK+gB6vWgNhstz71OUnBlMhJ9MOPMni9PgOvz1mkej33iN808nJhk
7ZlkZKl3KNxeaZsR2FB6AOFKnY1j9lzE1fxoYD8G1gRLNx49jh3xJfJfzW7YB+PYVKUGUhGiYl/p
PMEx3adQJaWgxLEj/gnSBJdHytHWX1j61PRBGZjlmSHhc6BlKXfUh0wEEFfsMARXkkACG1OvvSHB
pIcTbm/kjxQQsQuAVtk4oxwLlljnOQPkoY5rNp1mmc933jgGuwKPqXMa4li/PE6uJtbxezUnU449
YvaK5VnFi0GiO6SPOKa++LAGu72uhbXlVy30Fbweqzian+BrAMiogFqwuavDNvk+cJrTjdyACyFi
o+cz1FVJ32rzbMB4zPYagDRzE8+95jth4JJzrFEQFbetNxfzbdjVC3mQM5SBDqHXyukOMAiU0yOe
xfnN5X47YtXW94UjXe6jrK9PuIRl+6JCYdcDi2Rj3hyHio2u52mORzUK1E80kOrIsuhBEKTAJ778
mVrwnCBCmasi2GjNtUqsK0AfgeXa1B76YpbkTg0EPHnNB/bczhoAlssD5uqSdQHgeh6DKECXCoX0
jqjaj0Xx6eUG24uy2RuBeh9IRMnhcnNv94naGHzetQ0HyqI7wWiquSkMFLSE9vr7ANzdjaX/9iZE
bRQ+rwMJf5ghexQJ/JpgP/qDdGiBpND+KFtID17uydsrjdpQ/DjwNFSJUN6Bui/Z9T2QB+16uF33
dWuH6GE/hkp8Pj9g047gKCeqjxGEXX9c/rpriKzdwSSNGhXD9bWHq88tXLnTHc35AAuJmX6CkN0W
3dg1RuvfX+1CRs0Kwo5yPIkRVWW4cZPDGGzOgKsX1rEPZc5Y+4x4DyRu4CQPehUDx/o2MzAB/38o
fr4dITSl/+2E8riRTI3zwzSiLr3qFkJc+o5hM92vmzaAlL88YX5enhlXfFgxHzdU52lkcFr30OzC
c4nchPWaemqXLe7qeo79ffUG7vm//ZFQRhwDP9enKS2TA+xufqcygWJCVQR75KDELiXgGV/ujmOK
bEi9MYMZwgp5BBEWq35KDSWbHEL5I0xj9h2YAG0Dv2YRxB8vt+dYcLZor9Hag8YB7OZBTwxudaur
8wAV1Y2dxfX1dURfLeciK70RQlTIFq/p4x72JADELH8u/3TXUK1/f/Xxful84NQ5Ui5p0+15PUTw
AsR+sl72E8DUby4341hgzAp9Dnu2ejGdDyzM6N2rOj4wCV33yUfh73ILro5YQZ/5zKOV4T5wHBBt
NoIs+5eXJGvm6DGd1Va51HH5gJ75f0cM/hYG+juNeTBx9KPAYIEhDxVWuBQUgKzwjtwqMtA72gRI
U3vhOw/IrKuZyNRG3yvRVKIxlKAKU32uZaGOXeZXG9P0dsWMMmsfQI2qKxfmA5qq5C08LthhSuRt
0QfJzqQZhIh9/h35y+P2i9yRCqDM2hdMojiaZBjOzL998WQJ/VMx9Pcijd7FPeo9qxh/qMdPAG9t
sa0di8VG5mtwO8cWgJYHU6I6W49IH4Nz4D0OSa0BzyvijUSHY9nb2HOTTCGkIQg5aZkkO/gAHOg6
lmCVHq5a9TbQXMRzPPkSDXDaaCQxkZwTsCs8Jlnzz8Lr/ni5GcfmbaPKWYojJ8uW/7sFDXBBKcLw
iVS4qyVefufNgbdRiHHsdjbEXIy0oUGnyQnJ5eBdHJv8c9vjqnO5Iy8ZpjeOIRtcPkHWH7pGXfIE
QK6/yIMexNgeSgAtYMZQNeqHgkuXvoNTcia/6W4I1WceETiBHRqjK1LdB2RIY3YDMlngfYF1Lgk/
sNjQGiJcEAEhf0Y84hrQbEsWd90+7Wk20h2ca2ROgKALYH5+3U3QxqkDWBiUVaxA1VuaOdsJgIQL
1GKnLfFk10RYFxDCgYyam5ae6jbqzDGcxj57qpiU2Ua5whUc1majmyAvfc5BkvCrz9nK/5vK8dM8
bEpZuRqwtpasjckSlB1/AMiAHIF6htVarLNdwoYtQqZjkGwAI565DJlSspz6gYIewCbvexOxfCv3
7vr8ejl8dTqr1OOF9pvoNHForsHvgv3xp5neXQ4Gx25v4xLhaL46CIno1IvoccXk4DgJdnUH7DJw
2R6UFZ4CrOhBA5ZxuUXHjNhIRTGn8/8IfXUEzABd9BdNkvxj6nXxxqJ6yU++EeA2SpEzTwHrDsyP
xLWsvo1LClN54QEne2CU5+IDacvioQVs3OxhvdawuxKoau8D8Hjxj3DIvPZJeqYW3xSflP7aN2kz
fStQ+1Dvg3paguue2dQGN5oFUmHTEPIPAYG+wXnpTAyKvvSAlP+nXejAtjQ7XWvIvq+g9FrlLeEP
MGQx/xQgIIndtIzlBo3SNaXWNgG33SgjYPSeaFC0n6e2/VhDNeYoclNtLFNXB6x9ooBjOe7V0F4h
3jj/Unnq0V1eIzF63Zq0dgm+gI4hq6A9GSayR9Iho1eotniXLNC0uKoJG78YT8nShVCA/d81QGn5
CDeT8O7/owVro2DzWLSdpApyIuaZIzd5FIUJbluATJ6u64P9CmFj69HMb08xR+iCU/xJwBTlBuzA
LeqVYyXZQERBh9WknMgTksX0ph6wJ4R4aO+h5xdsZA4d975obfrVfiqXrg4rqLGesjFt99Lgw3UR
R7vQj7/kkojny2PlWLHR+vdXzRDGM4CIev/EucnumZ5xMlcwaNiYClcvrIgGkyIGLtrQU5h07IYl
pdmHmSbHhDXk0Kx+iZe74bj12arCxeh7cQLDeNBwFwHmGj6sUbAD7rZefo5Da+6HcfMwcs2+FeUq
HOupDVLMfrNU98TXwX3BcFiPEMrYuPy5psWKdCECogWvutMEHkkAhoyXoFKQ9P3GtK/B9sbRY+MN
jVfwzlQVFCAauOvUQiffwc/6EQ9RfEyV/DqXU/yQe+CyXZ4fR39scKHhWRQUvsHOtZjiHSSd8JZJ
UF05X/d5K+Jro+HWY3h7knFxwrMXtnioOF/+tmMJ21jCQgw9NyNeepmoxJEIUgJOMoaf8bBmN0kt
NtMCjmUVrn9/FYrTXKZZ02f+SbGxkgfwDKvkpu8Kn8Hkb5XnuK4/6xS9aiZMvQpXqYKeDNGA+0KN
SiUQ4e4HEh6jcYk2nCFdM25FfkjSagYU3j9JXus/UzYHYFCSgmyctK7Bss7yPhqRxISexsmUeMLo
tI5/DgnmvRVxv3FdcOwpNmow1AmRU4u9i0W4YHZILxZrQKwv4mT9v1YgN395Tly9scKdJxOUwsDv
wNrFq56taeAIE7MsPNsYL8d02KDBMGy6lqDI9aKBxXLNT4HBfy7/fNfHrSM9rOtSzzUkorIi6MwN
yevsd5mqvN4YHtf3rfAO4RZcqQ6TDSG+8RM8FOh3SDJuZZIcgx+sgf86IBYe9I1XB6cCMuK3fPSL
4GtJyzQ5eG1QjLfXjZEV3dCJpsZEafpQ5KT8JarOgEbKVLdR4Xcs1mAduledINOA9ZNHeAI3OMeV
70MMx8gsOfJpKekBqrDVXTl6fXe8rjtWeNdNs3QxbjvAIjfkG8+6Od5H0L7fqlG5ptyKbwjNhbUK
KO4l+VB/IFM3l8dcinAL1+PY1QPrDKcKxngVbYP/lRFAjn5ibJ6e10fkAq74dZc4GyUoBz6BK50H
J3BygCEQXTPTBxgz+v+mmaF3kSir6emqCbGxgpNhq3zEUJ6hJwmBu9VumCf5VpnCESM2QJB6BorC
UmI3L8L+Z+/R+l9Thfomr0R3c7kDjhX8l/Kup5AO5H0DGWAvbh+hIhDoG56A4/NvAVpRA6ZRkQf0
MPeQ4t9KSjqWmY0YZMG4QJWW+CchW3msW1r2u8hj7M/lPrmGzQp62sVTpiaItL3kPOFGIR/HrLgD
5VpdF4c2XpA3g5Ei84szZ3kCgDYq4sFe56WnNvZeVxesQNdjM/CajTgFB2hkTsLL7ujgtbtBqXLj
bHLEoo0VnJoKTObKx+mHMsU0wa09leY+TPj3Fhp61+2/tsJuD5B/PpJpOTFUEMGcCLwAhTzZmO5w
ea5d69c6w6mmSQMFqOL8ciOZyj54t16pwxrFVj9CsQoid1uUE8ek2OBAKeOh8gjISC9qVgaCQy/5
bV2F19W/bXAgdCdy1YD2f2JBN75kv4w/0WOLahgE7/jGVdQRfTYqsM7FUubCw9pKtLnnebzwXSWz
dAu64fr+uuBeHYqwieOZFKsGTJqnHwoj9RcYeLGNCXd93Qpu6fmMd1qUZ5Py6VYUoC8dISEBPYnL
C8r1/fXvr3+9zPMKGgzYm2jZ6GfdwjKj31fxkOlv17VgxTZNi1EmuDmcM+T0HlS9wPi4FUT+c/nz
jrh+KUu+6gDEYqqE5ulyCqBIfLOo+edEBjhZ4NV8G4H5e+Uqso7yvkT1qOsq/2RqZeKjDOOxew+j
AMCtLvfDNRFWZPeND4V5rx3OkI5jj3FMu09leC3gx4YEFnCCRqo/6s99Xc9fwxDZBDrLaF8N7cYt
xLFb2GDAQtV+GuLaCYdR6E3rnn2c4L9+myTxFrvT1cK6J76aaTpWYUa1Yg+y7dsbpZrvkM/vbgK2
tVJdDViRDCkhxkTCuzOvPP/AJd1nM9wXUQy77nggVjBPecc5Y60+o4IAPwlZjKmG7hBJP15eQ64O
WMFsdJGUY0C6s6Y+vUPS4B1rZPUOYuz/Xm5gfWu9kdGxcX0TK9VExx4NIFl0H0oa5R+msYryJ5gn
QMWmjgxJntksvOY278hWIukFg/tWu9ZFHVpTY1c1gfhJw6WBy08M+N9J5YUY+1uS4j2owH2fPHh/
tl0Z98FxSHwd/mRhPc0AtPeEsMcIBhTDFuXfNdLWdkDbaYYVj6/P0MSJpx2UvavPEATiP9pFXUfx
o8TaERjEl2F35JMTHOsVCLpFXOp9Q33/5+XJfHvH8W0Q4DRXnYIy03gOF9l/hP7aDFdTrky/kZx5
+67i2whAM9Z+3ilS/IAIUJE/yGo0bfwAZbSo73c5rXv6zucRDc2RQ+ULon/XdcvaJvSYDzQsQn3u
YYABUhmHdmgWxEO4cRK8PfW+rcobxw1+NCSMTwJZXzE1/dHj5A8WZ3a8rgNrw6/2ucL34AWWhupn
Vuvq89B5zTPcrLbA4a6fb+0RRdpC2iydh3McsoIdjZ9AjypuPPK17TdNdFxTb535oTZQeep4fVYr
vnRExvGooYBvkPQ/yg4c6ULCAfPycLk6ZO0NPU9ZykSaPJAgFwc1oWQ7FcBhzHwzc+aKFDva4xm8
7oTLU9H1Y3TT57IrH+B2cGXm2rfBgAwCVkMZkfpM+rR/MAWvPgz+5vPt7SuS/xf8z2Pw64QE1xla
KCy4E/CJFB/CpmbR+7jwxO+Zwg1hY/E6ZsOG/kmoZo2kKoYzn+cKgnSoWGSkn3cBfBCuumn4zA5w
6Q+qXXR/VhwgIgYuzi3WVL6fNcp8l9eUY/3aQrssSUAWFetBOhRL/Z4q1BOfoFgGRVTStXX/FQw9
kSO3BhIdnhOXG3WsMhsTyEbIR5ZQRTyXccnvqzaAZ49iXy9/3LUGrLDvcSxJA/WWc58twb0i+su0
RmWxQMo0yTed+lzNWIFfRAMUEYq8PmcDhToqCSC/tQ9DdjeUzffI5OrKNWAFPYhjEPfIqDyrcHV/
Fjq7j7p5gfzblQU438b+qb4a/Crwm//luqCvRnYvPM+oQvrm8qS4gsU64VG/9+diKJqzwH0i3oVI
dj6zgKfFrg9Xw+bLrTjmxAb3TZ5oYuHr7vxyM4cJz1EIr7hXWTvt0mK4juvi29g+HOBwZOJDcw4L
mR17grcLLMebXbqNVnNEiI3uC5VBflBwdTY0Mt8zOcOIwhNbWS7HbNigPjKaqdJR02Dr6go8IP1l
J0O4lUWws9w4q1wdWJt+dbQTOoBN0ov2LGAqBNP6xkB8PQjJdQlt30bzxS3x8WIh8mzmKX5HJE/v
4rje2EJc42PFtqFJ2tYBxej3APl6a8lwoUDa/T8YZruasMKazyaAFliBF1gHGgw2qOkooL5/gLPX
VgbNNQXWWV7MpongttWeQ4/RTyKE/ocMBd0o57m+bkU0j9q6GJa+OZM6xkNAcS+6jeFRNd9cjmXH
9218XVgEsd/ganWmHmrncR34vzpxZYXbt7X/Ml8UdPBDeZ7iym92fAA8dDekHXQaL/98x1ZkI+xE
hcO6Tk15rjmyWcYDVkanKrmjk3q/pNN1SS3fhtXB7COfUiTFT6GE1pWfdof02hyvbwPqoDkuk14s
4owMdX835UNHdsDKIKt13RitU/96jxjyGDu2UCeVysfJK4ddz6afXSk/zqt58uVGHBec2IplwO+m
VPayPou85Hf1mifrh7a94QL1loRFn7tKiOPltlyTbgW1aKJiTthcnl8MHfos/U10bh7KoTi9vAwu
t+LYOmydv0LXSGVC/hipd0g9Gs+DrC2I9COIyABSbIGAXa1Y8R0TmBShTIUFHEHbeVLJdJA4wndt
DKT55Y44QtwGxzGBWwBMKMtzkQXKP04eg6JsjET5dd5Bvi3tlw19Xs3+osAGAgkM8uXvurEdN369
Y7Jt+T5SB4sv6licjYSIAcXh/75YmR9FVukdamrRl8uj9DZW17fBcTDJXjzocsdf6mLuqn3dQ/um
9iDck3m4FLQJL/e6DPo7WeanvIufLrfqCBsbL4fi7WxESvD0ME1xLFBVeJwGACRf3jmm9cwnpN+W
jRh1LQRrI6AxdNequah/6mVM7shYtzezlNVGV1xft3aAGmZYcpakPAM1E0Z7qECAEsYpYdGVP98K
e2agvyOYqs4mEKo5QZuP8Pt0DCEOft1kWCc5ieBTxeO6PjOcgLcC2wn2RwE7cDhMJ3P6u1q1Ki83
5RosK+y1hAA0tF5R9/aC+Qf4Df0+TMm1ORkbKIdiOlaypt0D5/JrUSqI0YcohA3tWG0QbxwdsKFx
xayTxodA9gPv28cpA5UxQjJmY6YdURGuf399YlHRQASZ+mcASJedyMoufUcKMLIDKAotrEkfSjry
6zhEvg2VM8ukRk/kFe4Q+TRCymIMv8GGnT3CdCH/96r5tlFyADJlSZ2WxVnigQ+JwpEa+Acv/bxR
+XQcI+E6Ta9GjCpZJ8iJjogN+MjHavzQl3BeTwxkRa7rgRXesE6a0QHRPWSeX32PcxnC83cQ9XW5
XVtND4ULJL6FnM5aFPLWmPhJErjnQSO629cCJr+jFMPG2nUNlhXnkKlv55GP9bmo+LL8JLpL6nvG
+qj4Mpf9UP26bsSsGI+DrmLGj9UDrH1PhT8ZqMJvenA5+mAj42oaIDE5GnJWCgA2pvLbSlSfuwIp
mKt+va2e1y/eNE9Tkp2JYc0CRkNIff5IoMQ0bQAoXF2wopz5NdUZT8dzMZjkO5zdxoNRClL+I9CE
lzvhamK9VLwKi9ggyYpn5vIFmKb3GtJEx7lB/aaBB/NGC459MFhbftUCSKhzlwGVvL7PdHkXYmLq
1QlBf7/cA8dWaCPkANnuoaaWiZ8ySX/nU/SOrfLfte//9un4xV9VWC435OqIFd8yN5lJukGcwxwm
pp9lLSjgAWWl6z+XG3DNBf3vSEG1CR7ltF++TN70CXWiat/7zXQckKTaoCa5umDFNae1CcEGzM89
ik4PSkfxuG9pklwHb/dtXByM2OKE8Xk8q7Ko0IVAfAX3+NpD+y8snF5MHsnBfKkVbIxog+sTzCDL
25ToLQSOY4RsQJzKDYGlT2y+ZGwRdB+SwvgPQe2P8UZMuxqwYlrpmcCeGA0UsoLesCYQvjRXysz5
Nu6NB63nD80wn3kgc7UnXZJ2Ozz3r8PG+NQK5j7IIIk7h9m5rqAyDQ6OLpbbPB+TK0uJNu6NKI+U
KbSBvsQgvH2olyz8jXtO/e9VEWaL5JmwSmStO/MFHorLnsH361D3WbALKB7il5twza8VxJIYSdsu
z86Sem25V3Grj3Qert1ObbwbEiEEhoqT/sBr7NO110O1l2w6xTq2IFsVD87DPgG2QH/oc/4+rhJ9
U6jkiLum2V8eHscj0ka41QleVjpOhg+FEv0OggnsHiqOvdq1bK5vZKo/RT1M/KRIT7CMzoqNZtfj
7G80g/8X7k0b+LR4mX+OIVe0o62pDkq23aNMy6eo4mSjRuKYfBv4BpMwv0Rc4EqwFhV7mSGlB3x4
/Ovy4DlmxxbE41OjYGtn8m+ZCvStzKZPrBj7Pev518sNuH7/2vCrsxpS5LxFAjXGs2K90bB2TJJ7
OJPo5XhdA2vDrxpQmYwIVA74WSRtHL7XoHBlP1PVMbmxvbqGyDqkzUTzOQuwvl6sKA3q+buXe9MI
X6eNPriasCJcdyOEx1tjzpmKgfOfAt15N/ChkLTedSrbRP641qx1WNdVEPpNmyznCYmDW5W33wux
yI8A2DxDqHKLw++4PtkqeXquSt+EU/4tHqO62Wdx4e8z6Mx9D7s+vIGOiLoXuJRcFyA2KI6xOElR
3OE4nwbxo4iqMd+No1hur1peNiJOg0jrVXmI468d4E5hQPYYDmUDn4XL33dMva2Qx5vW83LV5t9q
FpxRdEUKN5XqSznU0UYEulpYF8OrAPFhLDKxIdIfFt6p6BC2Oua/Jt576Z7gkd/9vtwRR6DbsDhG
iB9C2j77Rkgbqy8FTVT5vZpgy7kRJK4GrECncpgnZIHzbzTJ+kPml+Tg6y1wmiMybEyc6pKmxJGa
nU3cfFet/iUblD7DtAoBPNuUQ3R1wYrzYumGouo672uf9WVwI1HBHfeJDxri4fIkvA3t84kV4CHB
BrJozr+Evf+ngJPWESnBd2vpHhjXO1h210c/7DaWrqs31lvblLwaalIGZ+ZBwkln4b+ztynQ/PbH
iY1rE77yk9xvgnM2+stv+Pz0D8LjWwAX19fX8XsVE4SjFKl8OXyo64Q9A9s8BPum5PDuu2YeIIf3
3+9LsKpQwBU5VBegwSKK6KH2ul02IzOk8aK5aSAvM1Zw5brc3NshTv5Cs/lZlKJsT899Xw87TMkE
pTOI6JUwMLxqmyW2y3xftVR0csifoBQnHmA94913BqJd13VgnadX8yFqmVUjGBHfiq6Sd5TDXDDg
8CRnS7GVlng7wklqHeOZiJImCoz3NSvH7p0M+HTg6TTfmW7itwnbUvpxTYUV4hBg1JXKhvBceNA+
hfZzDc6bHOJm58Gf6dvl4Xr7hCWpFea8qEGxWHKgmWRV3BCIGe+iiUbHZRgfZ5Xd+iPful27hs0K
cqHDeRonzAz8d2EyWI7lvoAL8K0XFeXebzfj3TFuNrwt7AEHrrgs4MXaR4f/w9mX7MitA8t+kQBq
praqqp7c3Z7LsjfCOfaxBoqiKGqivv6G+r4HtOlm6aIW3rQBsThkMpkZGaF1Pp4gNakfkiT4dXnR
bCMYNi+3TkfibQqRCo8A6sTz+2mBLM8aNOuH64YwzJ4L4vRoDw2/eTUZytsZyiTjQct26Q51s+61
sFu2xMS1QRAnByzLLbNe8ubk4zQcN+mVEFLlhxgVm53Ix7Ze299f2STgckCtlqrKIChanYDPpu+g
E/wJb7k9thgLTRox1eS9JukkOHNwH6op8zwk0LtifqIJKkECOp2pHJ3wvi3c327h8adBoWv78kZZ
/L9Jdwde4iQkDZueoSfs3VQ5esLjhO6JyNi+bvgAWfdrAZ29OpMzADxQDZ2OdT3I4+XfbiEDIiam
jY/RXCUzaR9eOhxAwwJey57539ee+O/RIlc9BNAPaaAmp+V9PoJpmYL59B9SglGvCBs0m6m6+eLO
0Re1tujUSwrnOlwOMXnv5sR1x7V0o28eHhZdilsCLfcD3jR7XtyytCYMrhqGqEED6/AMCeKNWc93
p9SNARe/7mCY+DceloWYkr7KOAaKU7X6ayrjDpq1lzfv7QCNmOC3qEHrWln53reiAXtX4ZfuAYxq
01E24PEC4+qv0Y2HA55I5Y4V2xZscyKvrNitisGnU11nHa9DlL/8sWU3lKOXdWdGlrvoL2o7QvF8
LQKkXyD3lObh+LmoW/WBgduw1XFxXBMI1F1ePNtctr+/mguJZQM1ZLfOSIMzHxclWikq4GH3/JHt
+0aIMCItONMlds6Ui9sgCKfn1cmTj9f9eMMpKIW27qTqxufAcf3bKR6zl+W57uNGQBDUtdIFXbxv
KOCC2g5w0FaJ66pSxFTMZY2YHa5hE2RyoOlO4w9jJ5yduqBlzU0sHCu4gN4ADEKBdictZugG1Uux
17tvucNMLFyFdCyonJLwqViaVvwukpBRF7Lflcv0zcJ6hE7XOQ4TFDdQVvEuyf1/yKa1HJYlIj7l
9KBkv2qHTTRcDsfUC9V43xioy3/IenOp7uLwvd9vCSr+AsRRkPGJBO8tQaEteQfh7sE/Re66DveD
E7P6WM60WK6cjGHIFTjrkGZsna/QCffAAtJ0y3qXeB3zjpdXyxZZmNC4sVaht0aLflKRO/ysZiF9
nirQS2mkztdETAdZJfDqdKB+gUCjownkxRlyiPV8mNo63nOPthNomH2eaCnAMul+4z2UI47o0xkf
lmYI50OSR94OpYdt8wzzH+eADxXWFJ2CbpQW1Vy6pxklTHBzBiFk7DVR/ZVbZ7wHFOFLlOjE/VYl
PIgfgxq1j5NepnUvr25xCCZyLqB+U/K6cc7e0KrlmDuATdWyy8nN5aNh2ZC/gHNFV4FONGAZcSFg
pby+fRj62EErqnddjysx4XNBRHqkdCD2RSOXPhG/jYr3Uz4sY9qvegx3zrhtoYybvRmBIPbCmGX5
GKibTRvk5PjlnjyD7etG9E8gOoK6Uw/GSI+TPK3jFdC/WCbXQVuIySbnVYkP5k+Bc+QGdH4XTY1f
3xbz6OyJlNomYFzm1BNekAe+eAjc2X+sRCA+/R+eq5Y4zmSRAxKqi1RFEYoErbgJO/Q/xnxoT/lG
My5kszwClxmkibfXtGs7toaJF3WYsGha8q9kHPoKAqI8rFLtuyT86KDVbA9WahvGMG+RN1Ve+kqg
0hSLH9CFoU8FCH4fi8LN/7nKAE2cXL3qApux1JlTBKAlHePmtnjRAar7eodlyuIPTaAclaCFkW7V
ZNUChKfmyKpDA0AeJfxwU6LD6LqZGM99TWTVB4FsMrXiddc3vD1WtPk+ru61Ixg2DpFdRrns6qwZ
tHPIV/YJinzRYZ3Zl+umYJg5DUI6FPFUZ25Fg/FhBV2rOEQOmk5OEUR1lh2na9uQzUhfRe4QJEwa
d4jEA+Ai87ui48spghziuxwFg5OM9uRhLafX1KTF9d6pKkrqDH3Y7T0fa3KaIBh8V7jDXjBsm4lx
nzu1dlngOiyjoe8cZMfyQz1N4OCb/N9J3+8R/9tmYpi7563xUk5rk9G68ia4X7jHA8jdm3cdaZxP
lzff4iIDw9jlKiuyeDnyFB70C3Q0flYeLa9LGJtgOS/w0JTg9PFjobt+6FIoOAPrB0G81d1zVpbf
b8LlOFr1x8IZcEclavDTZujDLgUvodrDxFq8vCkri0QUOoa9lT+/cIWO9MMmBizm8k40+fcXuh7f
dcodb2KbjWHrLACYYOkUf/aagQLKXRTvfRnslUktB8rEzC2D4wYgC+BZsjbDXdWM1aM3ut+o2/17
+TDZBjBMvHXWdQaVMc9cUn7r+Ap9iC2sEmTea8uyZBp840b3JgiP523AMwCobvsRGDDaDfc1+TIj
EO3LXfpz2ziGiQ8zb5OuFTzD22D5B1QK9ADNoOnQLNr7JgrwAzNV9lfuumHolLiFAMadZ30DHczU
r13nv4rVzo7jte2KYeLK07EfJFizwJm/goG0OS6EfepBHXC8vO2WxTIBdESP/pIEvf8P7VEEBFrs
Eczx4tC4Uh2S4gsozfZQn7Y33V9Aurj2yBgE+Vn6aFgEgligCbbhPiRJwQSVIqEW/+zrOtRpiAwC
CH0BMXfTDhrUl6dqMVCTdk474djmazE+a4+Op3mY/PduuO7RK1t2ysTZiSiseVE4PFsD3qZxM1Qp
tL10OoZusnPWbENsf391C6sc6Oi4z8fnaAzmgw4hR1HExV1L6V6Xsm2JDCfAV9Ap9FHdZgKlwo8C
qpRzMBXn69bfsP+gSRxwmRXs2dOkwDuXj7PrQwrLjdBrfd0QhunHVU3KtqQ8G1Eq/6+sefQAYMwe
l8qLUfyNGQPj2p8bkNNunZtYkn8AyfXF0fH6ZFVpMtGV6pQuNBDZAFENhWK0YK3w0q6sxuhU87CY
jiNq4H15E/Xg8I/vJcCYbH5Eli8If/OkD5Dcbdy5L79VnueHkJ0jUfUxdnpPbsI2kHesVatTSAHU
RXg7Ibhr1luc45U0aUWIzxjo2tCVIQ9e3gLemYrQd732U9MOaCz8WURUBuWOz7CdEsMpca2cZS4T
nukB2Z8wUvrExz2xX0uAZsIBK2cCBLlc27MASdMBLI0uKEsQJ6QN5AJuO5Xspsws5mQiAPOGh0OC
tuOz9qMvCEbitJDTjVPIvUqPxbea2D9NIS8matV8LwquD1HJnZvZZV2FhM4KPn83Uj87AdKEy2ff
tnDb3195h0B3SdGRWpzlFP4HVPSPfGpUcRj8/glCE6CyvjyMZfNdwwmJUMWtjiQ7c4/WJ7AmR+nS
obfwuq8bDoiscZiokTfnWcP3s0QsPxzgFL5e/rptQwwPRBriR6i+iXPwwoVO1L95lbj/Ql4uOG0W
e4y7wPt5eSzbOhmuKEK3kjMkK8+KZR5j5AwnvkGYlb4yS2VK5XrwNEnu+vU5oKCoJj4C2RyN3Wmi
d4+UzUIMQ6/qwa1qv00eX2pDqBM906psjw7UlXb22zKCif4LGurJYCE8C2M93sR16N0Fop0Ok9hl
3bNsxF8IwHiI12SqkkdW5HfehAdrE6EZ/fIuW06UCf8LcPUi0VJ0Z28j3GMy/EQ8hy9pzoRzWCOA
pNcR3enX2R4xTFwyLy7Bek6eopDk5JMHqKw+UceZxOnydCw+xAQBat6BdLIfu3PluO9RY29EWs1N
nrZy/thM4bUFhL+0ctHdRZ3cp4+iVOuHWVFRpTHJpx1km+1UGXZeDaE3gGBJnD286E8zmmXA5Y/k
Dt8jTbWdKdO4XaF97fXsDJwA6IrnMfIkOtXyvRyb7ftGoOHJfs3npWJnida+D1o2VXyoezDo7Rxb
2wIZho1uTb/pgqQ9RwPUw6IZ9D1c4dHSwCVePklvzgDFlw3t//o26srSHUiZPM6QVH1HWmhQ+e3k
79x1tq8bWCBVMIf3/haBxH7epTEaA4bUC5d5xw5s39/M/dWvF6Ii4ZT39ZkGCZ6PcgFzzwHNnGQn
wWn7vmHIceMpsTouz3wtf0bET9D30Ox0hb5pw1j5bc9f/fa8gegrOJ7EGR2b8q4InXt0tYiTu/rP
Ed2DJbx5gDDINrFXg9DAYXNIeHuWM+Wfx3JlH4Og35Db9Nd1B8iw4WCKQHddFi3qPJKegrrpnqeZ
ydvLX38zM4TfbxgwHTtkZt0meKrCsnJSrxho8oC/re0x1wxyKDeuC9KbUxTO/fzdAzSdXEXOgKEN
2w4SqLMV3SKygiPhPHjJDbTVpyPEpKaDQ3fBFrYdMkw8UqrnoDwPnkjiNd+hIHVP5dr96ufdPIvl
EJuQvxxklRpSDeU5QHYlgXa1WpZHP+D5VRpb4A80rHzkyVD54RScQfkwBifGyoQeBO33SkyWJTI5
7DSk1j06xCKrHLynZ43bWvqtc7/mu+IlFmM0sX4VKxy0S8vyDLIacpIT8JZeSNRTLMWHNqj3GlBs
W2HYPLhptrZBvzwXkWofpB+Sh6RFZHvZWGzrZBi7Ruum086R/4RmOchATPN8Q0mim7Rt2p1o+c04
ClttWLty17ASyySyOYSmoIw9eU/mTt6JXIkfDmFfwh7Ub5enY7F9U6yWekxqWk/Jo0fFuy0olJ14
N2rpHABfKdPFGT/HLhM3l0ezbY1h7nO9sLwVbnWWACXoO4nc5PwP5A8SttPBu92ofyUlsHSGoXtF
G3IVRe6ZJckvr/oo4vBR9O10N+Ll2TN0buMPcbR7pC0TMiF8QcCGfgiL4MzpUN+9hIeUrXt8KxaD
MQF8eq0ZjxMiMhF3aJWLguA/d5brbeJS79ELxp1L0nKk/8LxSejFgQqlzVToe8upAzrn5Gys3Lls
KTtc3nrbINscX12S0M4ApFfW4VlxwUFWUip3OcKXTeXJb5yA310exrYhhvGzGKSoQ+iGZ9xlCkjE
zr2t19U/Xv66xTJNNjsvkRyLpcVZzFP7MKKD50Mku/OMasH3irrqyV2vk0inyV/qsVHsQ3h5Kh9A
szyfaJ90T8BgrR+8Ja9/8HyiXy/PybZixu1fjBo9YVyJMwqOkPYqSNSoQwS+g2Jn0Sw2GRtGX3B4
y3JM3HPuxDcBZBBTDpGnqO2fRN3eUg9uZlN9qrvgmmodVs5wAtKdZKvC1T+LNUBaPaBIdn9cgVkZ
rjtkJs5Pu5JVizeGZ6oXkuGarKcUnL/a23HKFlsxkX4Fo0uAJGh41nPOwee16qRO9ZDI5VTrWe+1
Q9iGMQJ7Dy2UgN/X3TlHxyY00ht5sym8+eN13Fs0MYF+LCSaCwZ70YEGOWDLUOaa4uVzTqAaviy7
qrUWR2kC/qCIVi1d33T/i5EYI/EdvSvrXSvKEdot7PtlS7GNslnQKxdGG6cPvYaGyMYy9pPXcDBz
Hde/x6r3DvW4B2Ow2IsJ98Mn57VtPPfMi+jHpuxHp+SJwTo4EJOC+O+GovmETv2dK9N2Cgz7j1w0
c3Rhgmx9voSHOiA6VSz+5YTk9+VlszgYkwdPQFM4hHySe1ZQoHmM2pl/LkPp7OWBbL/fsHY+qr6e
BtFlqiqLJ68Klvu26/l7dPbslf8tQ5gwPhU6eS80i87aUexHNBXRLXcaKFuhr2OPRMpyuEwoX5WA
olyXS5sVoLv4ltQk+PLCSx7NbP7XhwvdeexZTpeJ58uhGIIWiZGchVv8qEj30syn4dBuqh6IfYRJ
tKVPQw5Ay1Xb/xcvXuXHgR8iz+yFYdIcvbpx+YNTI2exE1lYzpdJgTfHQpEq0W0WIQui3wm0OIBY
ogo5+3bdDAy7B3JIdzJponOkwQGbF2BQrcfr+mhpEhrRPshARa8oKCpUiCu3WqS+abbW6cu/3Xas
DOsmXECilfAuE9XsPVeU8PeNF0GEAEQMabu0Hy8P8yJu80bgHRqXfNT6UYzydZeRpP0JRcEP88Lv
Z7bkR9qID0Tqf+YGtLnoKruVAIPQpPwR1/jfy8PbZmn4AO2HxQjFbJFpsuibquoeo1BOD0hsQHL3
uoIwTUyw3zz1qNKWXfWw9VXno7ovIJ6ys0+WQ2yi/EIar5WoaJfVfvB7Gqvh5Hi7hQXbx42LPoDO
I9S5qDiPhYqLlHIN43OXdq8b0fb9bVteXYxqAscmDfvwPIOY5Iaujr6F2kl2eW9tH9+c8quP69iL
mz6gzTkoSQ69A7DfL1D+uu7j26CvPg6yLR2JyOmyF2RMAt5AkF/TPVyw5d4wIXzRGntqkWWbycHH
beGUrZ9uFIGQVPWSPVFum+mZzHccpYggBsPweXb7NgpPUYdSyOM8gd3obm7CqFtTQAFCVafoqO67
OM3r1slPwMqp+rHoVUs+TU1ZOp9nPbG9oH87Wm/4A1NFFlVrwBadrs2oz3L/FmyxYX+jwDuhjsvo
JY8OZJOcI4kQpV3eybcRNbBOwwcUa5Fz3sAHqBKcjyB7j75BHBsCPHEe6BdNppckioRY5C2P2ugx
H9Qes6hlo018YJnPFDCOsstiiBncNjoOblqWp+DovO6OM9GBsgkXd+GeyGjpQUEVeIYvpIOazc7n
bb/fcBDhGvYt0nNt1gdR9yymtvku8uI9xGfrm8vbY/HQptqs14aDDv2Rn6N48k6e23zictUnNsCD
Lqy+iquAJiYykJeaIpotZRatIXsQrG5Tz41RmndUNkKC56R4fijbaSdzYjnlJrleICeWFIvq0GTH
4mPUAMrFmaQHMgGKtHbJXTs6e+SyFj/4F2IQpFZOHAp+HqEUisYfLX6uIFC68gLyjUChjOZRAAEu
Mj+MobxeaucpoIxeecCM8IB1K+KchbYZepRBT6FL8D58BF9ySJAMmEAnffmU2dbI8AEg9GVBS0fv
PM5TdawKAEMneR17HE1MeGAQepBCF2N7nmtEajOm4ryLE5/z6/IWJiaQAQlfNMDIZzNNfoHRowby
kH26vDIW+zPxft7SS/TZ++55xDP/QftUjZ9wekv/IQ9cqs5rVSY7pm7ZBBP8FzSVCmXekPMYs+Ud
2aqThy4Hw9TOJtumYgQEpF7CpnQJsB59FL7Lh5HBHCp/6r4vjZerj6Ckpldahcm3h3Zc32uXuoNj
zPP3AGi2Z0TP445VvBDrvXFLmoR748yqtu1m8giyzOE9d5B3v3NrJ/HflxGjwe+xjZZwvV240pDo
m4vID+88L1D/RlgBcB6NA9fN7zyPF7SsUQn16K9e4uKmjeqy1CfH8WbxMUJBCppXo5zy0cV+6Ep8
Bj3x3H3x3cIPprRa/a5/8JYyj3cmZjsChjOhIBEM9IiMpfRn76Q6tzi7hBfXFYxN5GHFwLfXDNI9
A8Hk345KNlGG1/jq7kSclifyXyx/sWaTQKfto3KBupuDTQA4KUHjT9A/L9h0ZCu986PwfiB8J7Vk
WTAT6KeQtYDIQi0zkUj5HgwH4ZOe5uZ42fgt17sJ7ityxfwAGnFnTf06eI4i6HODvl1CM7nXrdzZ
FtsoRhABvl+FV3gRn5FNcm4KdybQsV6m+wJq3zuuxTbE5hJeheuF6ChAOVH3NIFO5WZqy//4DB4N
hLV7ZVDLjW4i+kgC0G/ANVI9Ye2DsmckmaJ5cQP68/E+D53uYYjDq+hCaeJup+HVdMKS6EAQBMnu
gkr0HZR+4uhzrWR3lTgLBvD/HICEpGCz73dPVKKTIWUcnEeO4LLdOVgWSzGlbt22UbOIR7jHPBoO
bAreVSSeTkEUDHdeJXDPdO86DeHkdfCa28uH2WYqRigxUp637hK7Z9m+Q3/3N90u/17+su10GdFD
6HO9ch8vCCmT4Dt16AJxSyHSVc7+r8tDWH68CfFTDZovVIs4yCMurX8Ln0bjRzmofu9KsQ1A/9xx
UPDVMYEOGfoKtJcfoWmJm8HhZb0T8dq+bxh5FUE7fljaLkMsP3nH2I1D/tnx82sLeCasL8oZwF5i
Wv83etAljW7mZreiatliE9MX1XMb8y5EHCrmuTwuMZ4fCVsh2lviet0JUGxPURPRx6TvR2AYU0+a
I9UmQ5Q9Kg8XIfPBS6pcoO+CvF9StXDxUbvut3afZd9ikSb33xrxgQxT32WzdNmXvE3405bkxe3y
oV36PJ3zMDloZ5xUOrfoa7ruWBv3/cx4HkDOLzqLAdW+EwvASXHql57u2Lwl5DOpAMc68WIQBcVn
2YNEbya/ReIHN7wVjzGSpjsZBNvZMMw/lzwhQwVvPOMdd0BTRnLwhqR76Ipgbx5vywZTAJ7+NM+C
QHmSlVKfGVFo4YWufO5680FsBwBS6m6qPe+/mfgPfuWchwZPyTZX5VW7BHTEn4NXABMTaO0gQ1KA
Pu5Q+Y3rnEqJUvaVAxjOIeh7SGYFKCVJCkBlisNfw0UQvtc0ZzEsFBT/nIFeAOSqZ5xuX4/k2HBH
pDxB20XihO8WcCenExH68+zm3xEVPvwfUr9vnw1k6f8c2JvlNE1oJsm0dvh7IiawBXYjDeJ05rK8
LmxGDuvPUfD0c8ekRhJ9ZAr9uGCpu6+Tbtkp9L3tupEc+fPrXIy8CwqlnqICaZ505ASELm1fhTv2
sx2jvx8zeB//+X0J5r6YtaN6EihWpqzpPhQuyY8jdDaFKNnNvIbzsRv3XrS26RhxAPGIzAeOw5a0
EPPpadn9rIFXOV32aLbJGM4AiEtVk9FTT6qabwLIyN/N3phtFdgKcYdWfXVcur00kuV0meDBipZO
LgLcSpoK8n5UQHfRjpN33Fd7rY2W1TLhg/UCOWhcDSLzws5t0pWM92WZr78vr5bt64bhD8jgFSsI
OjOoe9CDGnPnznf13m9/2/uDBPnPg4WMi2DorVFPYIuoD8CL/JK1eCi8IUuK3UKZbQ8MC9dMrYDb
TfJpbKHZBexbl3o1MugOQyvMdau0rd6rcF/nUdI6Nfxv1anxZmzQwLq5qus+bli3nGTPgsHjz6Nf
/Qo0umDkuIfQthiDCRLEY16ugYz1o4qHJY36SN0VM/8pigLlkgYY2qSFyO20hRaXJ2Mb0LBtL6AY
qdNIRs700zoxEElLdMVSnZSHbom+oJVoOobr3uvbNpxh7CNglqUbI7seedUvLVQqaPk+wufxeHrI
HX7slz0k92YRbzhJEzDIRVjKOHH58xaV5QkQ1uDB2MAdY+l924dAvR0GUhM56Oom4rEP5xjUbnNo
NEM4BvJeJ6EghA6bw+wl9Mbr+MEr6B6U1OIETBihcJKqzYehf3pxl+OMFzrKmjeXT4Rt3QwfACzH
0HlNq57QHZOk1VKKVKv4Jt8kgyHpcayRjrk8kuUwmByAG42h5MhkPOoeqCjRQGtGlb+IaH7my/C5
xclogr3WGdtYhkeQg+inKoRHqFfxGObLfOg5PQeRdyuC+v28DijWolJ+eWK2JTQ8BPGRCpc6V0+8
AyEtb6L/VAiyXTJC52tICMpWu/prtqNghALj2C8aAiXwdOD9T4OY64duUur28kRsq2Z4h5xNsUK3
qn6UwRjiLIAWZ0s9bAYrcj86kC74tJ3ty6PZ5mI4h0rTzl0KhDUvF4Mc2+Msxz3gguXjJpJQ1EML
wAdIOTTz8lv0805pWaK8c/mnb8bxhrMxcYRxVC5hkEeIK6pYntyokIcBVANwZ4PiKa9n93zdQNuR
e3WzQcrNKaBvq56IotCehNX//1u6IvWny2NYLmgTSwhWBMqU3Jaq1UUasXY6RgnUvDtvV8LKNoQR
A+RuPvfD5PRPXHQR1J7Bpo2cP3r+pS7WnXa8l9zbW5ti2LwGV/tcrKR/ypvJG2+IKFv+wKEsg3ce
9HRd+RUN9aCjT6PKmXPQSKoiqH8SWZDh7DRdLvMjAYFOf+JCx86hzhdk9a9bYsNDQOU31GUw8+dZ
D91Jgmyi8NvudCXrBAI5wy8A0YySjZMAaY6HKBpbwf71X7uE89fLv9923g3HAMlj5KChE505pU9S
FIN+jiUhX6YVr+ul68adh5TF/0SGR8gJU/MABoIMWi3ZgvztIVkXVh1YF+XdzVazA/EYVYem7NZu
x5QtjsKEIILdCFvOEGGHA1EPVOf5miIkk3u5AdvT2sQfsljHrcPwQNgAXK3UWVlH70A05j2N86yR
OsZbO9bhp9B1l7sYxFTXuVcTj8iSRjrjMPFnitxLGrgIMMHPsGNstlXbDsorvwTR8CJpOr/NUC9M
Pg5BTp009EEpebx84GzfNxxGKLtiKH3WZlPThseKleIOCrl79JSWIM6kFeydgJF28AAJbcV4cLq1
QMqQ/truuS1NVPbJ4SVEEAG5MoYzwYjQefaS3u/bjHlldfBmgK2aGLjwy8tlm5Bh/nLwwnrlRfJI
oUWoGvJ7XAr9E8ze1TFo1+a2hoDnjVZr8VTCUexYq22PDKeA1ttwIUPEsqnK+x8i7ochFWXo312e
k+XOCA1noBI6B8Brl89z2XzZokUBDO2jU3jhjlO2/H4TdUibvqVTXuGMKTSY+E7j/gtsy15HluXn
m7hDj4B3JofkyTNqql/Bx9CdRFcP99DJ3dN3sI1gxAbxHA00F2CgcnzXr77JAH1//4LEtVge81Hl
wYer9uEvEd5qblsw9uBhNUE5DUAwcArLUIRHt2Xd78tj2LbCMHce5w4tyciy1c/ZA9TM8vtoJWjX
v+7z27CvvBUfeEHjuMW9wkiQ3C9dWzVfIyrCq1hWKTXxiFDD440bU2x2iDZi7kKWOsFr+vKvtxi3
CUNUbZgLVBjkw5YxK6r8aY6K5CZApvYWyfsPA3pNDtt/QaTtuow9NUGGAK3PiahinqEVo04rp2tS
YFmQDo6avRDadnoN8y5CnQ/4+SxTqmRH16n7/5BaDkF0Pw/XnSoTPBiLADcUIr9s6uew+ErJBC7O
A2/CIv54eWsskzDRg4o2bBlAOJfl24PJG/snRC38CT05e4/m7UJ9I6g1yQUFr4kEUzv7X2WVahUi
P6CPrP6XxqXKiFzJniCbxQZNICEDQxvEsxaegYLDP8zuip0vOhp9v26pDBMHZ2Hs0SlqMrJIWqQa
AjtpFzfOoRfOnsymbQqGncdRMfZNqzc2nOIT4KjrrQ/L37kubDthxPCVHMahBLdYxoboE2NofdSo
CN+3uJm62Bc73tY2BeMmF3IZo4KDG22pp18syNN4t5XAdliN+7pDNFg0M3hPlwgsOID1inuSayB6
ERdcF3OaOrxtJaJBxSX8RgcRZFwTCkK/TPM99inLFEygIIGSEVuDuAGWMlSn0Ov9792KDpulk212
+ZxaNsDECgaMl7wiDc4pX772kIQ/QLOs3kmw2MqUJlqwWkFf3PYFKoVw2DQStxTg5nRYe3m7RNw7
rdsbIQiO07iowxDifJUgbT9enppt9baT/eoaXIPWd12USbPJD4dj6eYxepMUj6FB4AIceXkQ2/oZ
du7hJu/aIWcZi2f5mZVoCT+0rNxlZre8EU3goLP24DrsW5G5yvmpNo4ogOKyLTO1vQ/FWrG09Lvr
4LXUxBF6YBBq65I02Ry4/nGdxzlKhYZKG5Dd3Y5ntK2YYfLKBeotbAJAV3wkRlPPG5pvcdcJfeW2
G3YvSDDGfiS2pwcUfFMl+u5O0NC9i4J83nvm2s6WcZ3reG7VyoPymYxQ6Mg9sOjlhMyHONjVvbcM
YUL5BCUrOoLhgL0J3WJNGD8OQ6Bv3bUrTledXRPOV1d1VPmo5mYNMhG3LR7lqlJ7WEHLNps8fUXk
BMEwIodSje13OkNYLGF9cr7ulxumLcDklPh+C8fo1HdOGItjKCGifPnjtoXf/v7KbxAW8xq63qBP
W5ChYF5zrDt2qkESuXNCLRGuCdfjdKTIM6NLgi7RfVAtx3lLLIklP+eQgdXheFdAgAFuWe88CCx3
uQnf4yGAL8io4pZt6X/z2rO060hxRKNLAyrVfscV2lI/Joovdxlj4DSB5SFkGBcAKqmAIHcFDNMZ
ksSPK0PsgBoIIL39Yzyw4ua6DTMtHvvlKgySqUFOh7l2ybkhdU0PU4AW/p013J6Zb0SmL5N+dSog
yjJUsvF5poC1ezFHv5nUg+tTmfZl8EHWS3131XxMcF/haL8a8O9ZJSs7qCWej3PSRf/WrPCuxJZR
k8FPRMn/s8+tSSAe6k/LViXKV6d5chLF/wmdGIhFATnOUpbkPCeKXdWeQE16v9ApG3dCfjWLAzdH
B+lIo/6IR2Tw6fLyWTyPifwjgxPCgMFGz+pK3K9os/4ehH74z+WvW4zXRP4pp1jFXCCZttXHoVGc
Fpr+GvpZA8Vd/azVT12xX42s9vq5bbPZ/v7q3M2jDzyEg3iFg+g+TjsWdfkN6DadZedg2wYwAn0B
oF0Abhie0aFfHiFFgLJuKYe4O15eMNv3vT8n4IsJpckA2YiOyOg2LCp5F3vNTlLOYpUmoA/iHyKM
1g7FnHxxb9G1odwTwC4+KLOUilPOVXWEpNGe1ViiMWJc+0kHOSaaLy2y580vb0N6VnrNbyeYENHf
pjqR0COI9i6itycXmyC/wHejVinNnguUW50RwD7tsR+8RcujuPHm2XXzpwUPWdIdUDNzh2DnArSN
u83+1ZFjRJZyjGQDYtIwme4165ybIF4YXuJauI+gxfrog81tZ7S3z0dsygK3a4VuTtQRs5a7U0ZX
xv1Ui6S56h0bm1C/akx6qLg77Fmvgf4ONCY0Q6Kq5MmhK1b1/D+cXVtznLrS/UOHKhAg4JUZX8b2
JM7F8dgvqkyyNwgQIG4Cfv238Hk4jmINX5FHpwqNLt1qda9eC8qCbbcyE8MFCIn1PxdOBB7vIjdI
jm2FO0JF6L5eCMWnUPpxlY0/oXxa7KHxde90+VcH+KMtFhbocD/VQvMPKuZI/BSBL6+SuY+KW2mV
Mvh+eYCPjz1a0f6cVw5KGtty7ORoA3p3pebvy6wIlWfVQc9HDPLglNs4LgMd/VckdG7A4SdOJIOC
k5CEPg5sI+gfAJk/ZzIhyz4MEwLHppnqFxkGtndj23bW7i+v1LLTf0cJ4NT68/vhUIppcDsoSkxI
VZZB8YiGTvtgQ39lZQTTIdNBfrYFzvMmSsuTAN3WLkW/RFaO/yJvBl3zMuLHImwObaH2EePjzwCP
xcszM7zlgXn9c2pOP3nU7wnuCen82wA45/nf2dJcmDSAVAEVku8WiJMTVHciy3/XCtpYl4f2Pl5U
nVKQ1wwn2k+KUwoCiis2BukjcOHVzeWvfxwcBzoqMHSoYpGVgd4eSXOIyiQFOJikvAFp4Y86rfuV
INU0Cc03sJKBmcVZgn4R1eixW8pUfbEtmxnoosEsZdLCzS1OFFKmSF5HwU2lHLry2w32rxMJous/
9xAmIPZN2fEthbMEPSJNfkPmIu5pIeLNCsjAnGkRg+UX5dxURXkqMULVVb9UmDYxA4xgGNr6CuCW
vZWMT/NovSjX3hTXBbqAcMl5mYGMCwInif8g8+o+cyvrORjrYj/b6W1TNeo67cDp60WOvXJhmM6E
5i2qto2KvlLRgaWj+hqi/ezBkd358rk2fFxHCE456KZV5EYH4Yz0S54T999xQM1929d1bwAtvMrt
RiwXt0HDR4js65c+d6C9t83qdRhgzSZWQyQSVu8SaFlAI7BUMZfpsG3xg8UfvItyKANLdjvAq9Rl
6pO4ZWUzfGkddygOl5fIcBfoAEC8QGTTci5Qtqidb9Cump4mYWM/prJeeUoZfJfOI9iyoAEnNClO
AMBwvitaIr6is7F/SnntWXvfI+H3bZPRQgAqapsEpZMcp3Qq0hjyh/adojMEuKAFkqyl1QyOJtAs
XyR4r9clMlJgriGxhZxB4YFKBYoyzzSSZ8/JrhxnDTRpMhAtFqBFiMaFGupPQLY1O+n3w51brFIJ
mb6u2XYO4Hc/DoF/pCV37mQL/j1eiLU4w/B1He9ngz8+4JabHLnV+vt2gLyGdCCCcXmzDdug4/1C
fwjDTvrJMefsdzj2wGr79Lpv8TL06uHLwNRTsN5OZDjEukpwq6a0Uz4UA9+qioigux1UPcRnIHqK
OB/5JlXlMNCBf31R0zmLSmiDLtVLGznc/TovgsHYdebAiViNI/ssP02l+uRidFBfNN1naO7Wz5c3
xbTly9/f+SsbNMFpGLUZ6NmD4VEGSKpl3qqsiun3a/YtHYQnUTlnpzeC8yJ3krgEqPhWCPefbb9f
s+2sQxKYTyjHOD4JP2Ut7ZBddaigV5e/b5qBZs4S6Bm/66v0mGWe616DDJxmX4autuprNBPNazVw
0zZodt261djlqCyewiZv4ikEpVtcO627MdjVAXptmQwJ6ADLk+ep9As+XIDaZFbTr8urZPj5Ojyv
cgSLCrdiB4LSX8yHtrzKlqf9tq8vGYV3ZzQvRS68CDVXkYYW3WeR44SPSQkW8JVI1OArdBJAxqdk
DDlgFACtQr3I7si1Q8T8aSlLIxIpttmaTgVoy0bVTQdbU8L3IMgdBfU/9eSgzHd5nUzT0GyZI7GS
yjLnJ9qhtsNxqPYjyJIgKlCoQ05qSDZuG0g3a7tG2JEqfmKjzHaMN/5ONqm8mwu0c5BSeE+XxzEd
K824p6KfAafO2KGth/AmyWf2M2Bl+uXy103LpZm2Z4E+ZfRcDkyp868YrMiKK+l9zXAZ7RxEbGus
T6ZZaLbdeKVyocOE49uWqdxVflfm1xFTwG5cnsjHyeNAx+CBmKfKBMh5Ts48FAqds0P/CN4W+TmD
gOlrHbTkOXDK2t4HE7iabbiYbWavw/OmfBbFFLXpqRoL96W17ORH0CT5/vK0DOvmaWaPSj5NqzLH
5UHG4gH6y8yJaVet4VwMnl2H5NVMFRn2ojj55Vh9QkJU3JE0gGoByIBWHJdpiOXv7xxX29O6Fv0c
Hd4kh0Tpv/IR2mWAXZwvL5HhCHvL0r0bwBn4MJGO8VMASDQJmUXiRXh5mCx+kKTaJAcYghD1z2Go
sKLBHaz0ZE8KOpB1eDP41bTtQaMj86qi7mYryLJTBQ3mfQmneN309Os4+MGKfZi2QTN0O/ETRf0h
BT2dV1zRbiJ7NtB8P3sAlG7bCM3GQ9Umjtu3/C2XMUV2+GQ3S1kNyIe93aGNeZtN6Gi8BdQ0ob03
Otgz+93WKUSrRlR5L0/CYHA6EM9LhM2tmaUnibTMl3ZU1Nmjy7/gK+Zg+r5m0GjuB1Omi4yy46XR
vuqdJgHjQx592/bzFyN5Zww9dB7BKOOnJ1qP3ecizcOTQupgDZZlSlX+xd6HCKcfp2Y4QhmOPyyF
usSGEGufljsb3eWxcsEVb1dl8eAJkUFSFP3kqEtvm9yypu8m55Szk3RFwU9+lNBHZteV2MmUWCuO
xLQ1moUTjwrWJchg+3lXRzfl3DfdQw2pLLVx78mfv5+C7CfiBfZ+av3xNomaCt1eszOtgRGWM/RB
itzVbHxKQOjFAek8CeXnTyXeGw/dVH6lU4Z+ITBvPkEYaeNWaLbei9TL3DmFLnlVRiXEIcNEXUV9
tbYXply8DtAT1GVW3SFfQfrqRw2my4UfZXRyfx8s6I2FpRiZmAcHTYzx5hOmY/Zc13fcQvq4SzK/
OFiOrL83g98XK87FcFXpoD0R+QGd/BF3iN1Ed1O69MrTodpVYamubchTrIxjcPY6v19fRcr1INGK
So+848nyhKLh/Dma/GJNAMFw1oh2rY8DFGGtQWGISXlxVYr7dBIujUlnwQtQp90FYPzbmLHUsXou
43MwsC49gVnTE9eFVTnjIWyEvzE99hc8L53R+QZw/EM1KxEnQzHFVRBATvhbkqBR38t4f192cmMd
mGiegIcqTZIIV2VnjRbInzq0ZS4cYI1X7ypSPmYodq0kMk0uW+fimzsrjyQo/U8BEuLxnJOfUdR/
SYn47leMxLSGKlq7dGlWxSOonO9UbW1zEjpLX1J6XR6iW/tEaq/9VKUDZUg4Tv3K5w1HUIfxeZNr
S6/AxICGS2Nc2iKmhEDneJx/gjM6j3uHif2mq0cH9CF30PhQdgMeGW3gY1HxPXIUa6fB+9hv64A+
lM89FWYDSkyyemlbAIPqErSrl3+5IePoaBGBFLNfWf4UQcqFHdGYfcUryeNqcO+juboPEvpQdGsU
AKazpnPzoUoKmnevlHdqAv5uUGM80f5bL6SCOArOGA2c3Rykn50F4JGF08+lpnl5nqZFXP7+Ljiw
hZcwiAsAVU+iYo6rgokxznJvTWPR8MDUkX6TiMYiqxmyUyjSLtQQ0K4iwvtHlf2pDyD4LMHeMPbb
pIXDQIf8BSCuD1rL/e94zjiHe0i1rvUtmq7Xtw18t1oEWchsEn1xKrrmocRlapd5F6Ob8d/aAqUw
9Jk+1x7w8HVY3TVutqYEYrgA337Ou2F7Prf2kJDwwGpEPZxBbShHopVY8Exv7UeXz4Lh/tNhfq3f
lmLkWfMJVHjtY9s0Ofmc8dKaY4s2nnV7eRTDidNxfqxOhyyXVXRUAtbVgKeudEEcd/njhpXSoXwS
PB2uZVXhAdDIIdxTNSS3YDlrr/iAaI50dvR4eSDTLDT/wNqyEUSiGUz2oXUE/E19zSLOV96Epq9r
YYKwAm9IO2BOmiKxvjYQGxqvO9cft0HSgSn50+qhLOLYio/hQcn01RsAJCYTpH4Qwa+9Nk1nSXsV
sBki38FQsCNaXLJhJ7MQUQ4fxuERMnnbpCMDW4sHaORQtyRWgTQPc+ZdEVBxlEvMs/LyME1CexlU
dV73A5HhoaqSZ25D1amNhieAGdaEpU0DaO8BL++dvphYcMhZM+w8Eh29Mohu/x8P848NguqQvYSN
g4vMbnDMuwD+A02R0wj2tdBnL1k1/bxsDKZBlkv0nX+q0NrJUnCWoM40ZjEqTEkMFuaTjKh75URo
j7w8zMdWQXVg3jT5YTi3Tv9JTN1ZsLC8CbZ6DqrD8uy0djzl+8HBHsrsxIVTPIPzT36TQoBGcJ7y
VW5Zwy1CdVSezXiS1UCjnyxr+tLksv3SsoWQowYNc7CQBeSoLX9rhik7MpH/5nQNEG9aQM3sPUBK
+rECu1vVsuiL3aHyEgdWPW1D1lIdlodU2djapKFHL0KJVpQtx8MmFdfbtl+z9moOeTsPrD3jMQPO
dRt9Oi+82Ajqgu/48xCDaZm0CZRCPk0UUofg3kZcQlcZAkxLr1l637pS2QUdPqHVq96Bqz7LYj8K
hpX6zcdBPdUxeOgNFvNME/VJ9eCpQSjX7KoeIMWW+we8kyBEuNW1Ux13x93Um8qhbD+RMvsdTuia
4M2QAJq/2mlkWCwdXzdFtGcALapPgHfdtjkkpOZeWZvwt1SH1yV4k4iSj/ZxmiGlYIeps+O2PV2x
oW8/refXTXPQr/CUQViNzM0nIiP2DK79lINUeIzW5M4+vjqoDrBTtJVe2nvOkcmwPdsl+lqA/xbf
hjSfVvyt4V0CBuQ/TYIWNFsI451jG9p8GEAZNLns3uE17q3YmaMh7GLeo45wq0At3rnXQBf1Fai9
bGsI+Z0X5W1Bwc3mQ0/isg8wzVrzAWwew86aGudIwvAxbAFX7MEW8q2hql25y0z7prmBypkaUK4V
ztEunW4vInQWpz7kNi7/ftPXNTdQJJCzbxskACFaJg+JYugm5+Xa+8TwdR1h148qbKpBTJ9UPVr3
BTQSdj7Y//abfrtOvefl46SShucnzwLosQ2le7CWV/e2ry+e7V0MIRsbfejgwD+PuRh32ewGt6mQ
3spvN925OrjOEVHB2CAArkNS1Cb+VyiGRT/8joaQhQfbbVlERwE10mt78uu7WY3nbdPS3EBLJ8YF
5TiwZWOhbd12P0/Keb78cYM16Gi7qm44VC/gYzhoUE95Pj4lLJjvewoph20jaB5AeTbsf6T00NPh
mx3l8obXgsUlJ2t+7OMEAdURdoWHntIii6yfKaB21xl6Efjo3Dc5OIEcXGk7JBV/W0Fxb9v1xi3R
LJx4PjL7QU2OgK1P4RXzK5rcp0SCV+XyohnCYV2ml88Oj5yG2Me3qJ4r+t1r5wbtxcnveZjWOMEM
m68j7hRKVagfZHDORT19S3qmvoMf3+/iRqBEsnIFmAbRIntCLQTdTmcfwdOTx2R5AvHctQ8Fc4ZN
L2mqo+2qtmyjJHTto2epp35ASqMYN3YUUx1iZzdZB1B72B3DlgJTG0bIBsUBsaKVZIbh9Ooou4Gr
gSWuyk9JE5J4dIsq7jP+m1XteUoTN04sS4CT2L+3aLbG22jak8X7v/eUkZV3PsfxqhZtrrc98ZrS
u3Lc1rm5fIKXT/1dEqO6Um/F/DKZnN4+Qpk9/SopscB9Xa6BTkwTIH9OAE1bMnN71h3hp7zfPPSj
R5lSkI2PaV183zYDzchplwZN2WEGMih7dASAvJtWcsUrmpZHu8WFmsaqB/zxyCNBXmmrguG+BMX1
tLL8BgeiQ+54kEcRmP7ogQRcxlOE7KhtSeu+jOb+xlpkFjYt0l/Yuxb9HrSrbZRRhuIB6P/qSxD2
7Vqxy7BMOgNeKDxRu8qmByZ9BUJeQHbLDrwa2378snjvzMBOinLwoxJfH5h1nKRrHZGW979t+/py
dv/39cvfMJxzneaOTJbvBmAUhFDQwhvvOcVVz5xkVyzSPpeHMMU1Oq8dWh+zaWQjPysL8rQLe7Cy
8vo7WXJUpUTTn2tFTVxLpA4H5vj3IAFe428znVLNjMOhB+eda/kH0S3aFePTWyIRT6l/R1+s0VSZ
zpBmx0lbyD4IUnpovSR5pdNc/YpSkn69vHymr2uGLEtblOk8k//6OZTxoA2IqGNlcwyXgw6ug5Jh
YfVq8g4LrUJuzf/ajvhlh8q+Xmjeu7B6yJxO3rr4n03T+QtUV0cOise2f2A0q25RXSafgGURKwo5
huOsg+rCsRJ2Ntv8DOZYIPvLioEtJQP9/vd5EKtQf8OW6Ng6PhOO7oqUnymn7RMKUeRXARziyn1t
msOfZv0fCMqBxgBqk4cqZGqPjKIde4VHd1HLtiH3cEH+4Tn+E0aqhgCt4x8Qz5R3VdWBlrFHBW/v
g+5wJd1jMnsdVicTp0aWdVklG0kMh5Apbrpyt7RHTGWj4h6HS+XdCZGoesiH4sflA2ZaPs3kkx5h
DMgG6IEW9Y838h/qiB/NsEqaahpAM3dwgoxOMYK9rWLwXYSWP5gtsp1rI4V1eQqm86WZPDA+4LK0
2/SM7AxY3Cw6FXHtB2KTVhzVUXaEeQPggrOPB1Mbvk3Allm5y1rQTG2awF9Qu0JW6Kl0sUSiHaOY
irzs4nFAB8nl7y8P7g9iP53xrgukvci15GfaEmLvLW9MxnggSXSyorS9Ccc8CHZWNT1dHs6w43/R
3oW5Agc+qT4hFuljG4wstmsXV87SdbNthGXk/13l/5m6jEYsn6tPXtifpFLzLhLjFGfOakBrOFO6
Wq4NzR5IHwkAlAiSu8iBJYcuXM27mFbI/fP3R25W5Q7yh6cB2l5xl7I6zgqHfkH5UawkEkwT0Oxa
oA1GzSzJz4L46deurn8FDfO35bx0fF1oZwWpfFV9skmdQYEC4avFQN93eXdNP12zZ+IDE8GhRX7K
m8oGf/MInDx1CnvtBWz4vo6oQ0M+qWSQAQFMR3kb9jwABEOw6uvln28IonToXNWRwe6R5n6uyvHJ
hkTcd0nLe8sCULq2WnJ1eRTTJBZbf2cCFifZVLk0fA4mjz/kRWeBZimNnrZ9fZnbu69PBfRDhyGK
nhOCJgFL5eRRkVXOQdNv18w3pGnS2IUXPS9QxglZ2R2lw1oTvMG2dIRcmLtRMVYJe+4naGKgpv9Y
NFDJsRY5mMuLY9pgzXq5nGziDUPwzPPgu+LujJwADr8nMMJYpnTlyWhaJc2CqWqICxkveRQNgfYx
7+qiugprpLpW5mEaQLuZ+4JRKOLY0bOQvb/3q845SyGnbVBFqoPehjoCVrCoo+cq8YvbqPW6Xyq1
3BWUkyES1zFvYujE5LbQs+ZlPey9ZPyi3GOOMCPs1VNlZfY+BXesNafbwkwd99ZHtggSwYOT14bt
XdXyfB+ivPyjiaJtYFX6F/otAF9+alfBCUrp3m09R8W1Iy0Brv5yrev2DTT1QSigg+AoeFxS1YXF
HZF0z3v/nzCrH/vwkQB+pgb1ZGc+mD3Kx6oMb4mP9jcQuF+2GoNd6oi4QfWyj9CvdfYHBAL7lC08
GxlwKtzvLGt/eRDDkdZp7+zKbnunjegpEZT8qhRRn90AFZRtcYcOfZNM8obmbvBc5s2vlCTpHjiM
czAX20j6qY51Q78kdbM5C59ZlvTPfW3fNFCo+75tcXR778oqJCTMX7MwdA/O2NciHqqUrR0u0+Jr
9zafe5sGU1+8TgJ47qQfun2BHrdt3kqHsjkgEczncipey6HwroiTtnGumjX4lKkwqmPYeBqGQW9F
+avdFtAzScpdM6hbN4NqhTuPT9YgblgTXA8pfVj0mzpZrjzATA8/HeDWQSW470dZvKIz6bVt29vQ
9j6nYGfEa6aLh0RdK1ftG1v8WigbLx8Fkx/QCexoi487VgGqL2+4nVzE6f5bmwqB/jH17V2bjj/T
hZ0eh1zECzi1YP01JWrtTWLw3zrHXUbZ6MkaXGMQyjsmdb/rC4pmuKT44SGV5gPnuVvWeSrDlXU2
3No6QK53xrovXOkdE8/6URXVI007csVI963xyBo21mACuqStndQJB1lJeScl1HQpA9xX+VAjubxr
pq9rEYHlMNfDYzp/5VHVxEljhY8p6oQ/L3/9zRN/cDfoRHe5nBHY5HX+OtUADi7HoazH61IN1282
UWaQYK9hD+irV7tiHm6DTjyMXvBCUwhNVbikfGutCdtwW+gseA5Iu2rLFvSMvrk039WlgpsC/5zz
U1VVsOlO93UkXRtOJQmVdI9tt6QmeNLv+IxSWCDWiJ8+3jFfl7Fl6MzwvCoix7BOX6Xs/E+FQOHi
8oZ9vEaAFv0ZpFcOIwFyXtEZ+6HSuylMguvUSj0CgWiSr6U8TVNY7OndU8Au/EEGM/MOxCm+2g0A
bWAvWsPkmz6+TO39xyPPSWaJj7/psIZ0+pkzvGS2rc8y6LuPI0FORisJ8fEQb/g2s34oCtxwCZDT
xhG0l4DKQhBDZhiBuDWLmRU8gqu52zcCEPLLcwjxW/+2SV+nqpN53heOoN5BWs2BencEpecq8K4q
YB4Kan8eam8Fh7Ocmo9G0qODinp9PfnewYZ/bAXe9a3DduDneGKU/NOHzkoM9bEf9nX6OnCNoo8s
EOQndSnIRq1E1LGTJd7OSzvviRXTGn2UYSAdQJc20u16PuavY9OL636GYuAQVlBaIQgdZpCLXd4h
gxXq2LmuRc/QXE8Yxk+mW8qLa2Am6yOopdYiH9NENDu3B9EFHd5X5yJN/Chuil7FbRnaEPYA/QsN
+7UgyDQVzdSVO04yAWvAaz6AlkW6fXBLeJ7HQQv2vcurZTD4UDP4KAgjaMzj2q8raNXZeWPd+2rY
6Kt0BB2H9m4LmSn7jJRwd6A4vHeLkVz+6abV0Yyd+1VlM68sXiPBi69jM/EDbUBXtH0E8qfDSjhK
3G1jZa9iBE0gx/t1ArT7UEerKACDkesMdEMkU5UBYniWY349Tt6883tnF8ngAFbmGuoSaiWYMO2z
9hYgfpf3HRTCz5wPzo2UFkRVSilna8WLGPyijotDOx1nuetG5y6xyHXmJJAHL63wLnSbER1wE9tP
+TAvmmPketP261i5PPdkOAaj9xNS7/S5nsDGHEI57yoE9euKcRhOmE5Hx8YpclKYxNkaaXkzos57
1bhlCTZU0GZfnoVhX3TQnEinVvazEz4PVpJ/Rhd5a8cz/m17A/o6Id1UqM7qAII8Y7Odm5aWwVfq
9Gv1StOvX/7+7kafbDlUjpV7DyFKSt9DCUrp2HJXccSm9dcs3MpV4loQFHkFB+1n2wMfRKoG60D8
xvu+bfk1CyetUhygS+fcz915HkK163Cxr5xQg3EH2g0OZb0hCcLMewCXIfBKZGe3SxtQDtDS0Cav
kS3XrM+0D5p1K2g6YrCGvRROz8tr4aGjbD+7obcyE8NG6EC4CiK8rGsS69xGaA9nAQJb6ToiiYc0
XbuJTGMsnuXdWYoGUPtkUlnnGqp1n984WR3XagFD9tcSeoZl0nFwdPLKkKuWncNhKL6Gox/+tlLA
eC+fpeVW/iBg04FwipeBY82zdZYDJNrTWh6aDg8zZSEC7dCLsuIxTMMs6/dunTIITPE2a61zirrJ
Dl1y4AKMoDPP2//6122U/T7VbLuya68rWmd8AZ9dY+96lrH2izW62Rqwz7ThmnUrqOyhFSe3zn4+
oCI5ZscxtZr9BHGAlUvJtN+adUv08/V1pbyDmub2Zw1BhPvNnWU+1cw7c+ZAoPuVnXkLsnTfUe2P
fkSLX1sTeyUtZJqAZtdh2ZPI85mXgYyRqRu7F+qfFIu2qWzo6yC4fkKP0jSmya8mA9EWBOroTQeY
4+/L9mDYXx36psZ8dlCV9DOIzUaOu5NWjuzSBLmTllrp1eVBDCukA+Do4LXAFg8kiydEa8gJWqrO
jhYYBea1R6UhtNH55/IE+P6qyQMMUc/keZAA5Fet/5BkGbtVqgRfcZlFdz4vVzLzH6fifJ2JbvJ6
OdE6mF6QS6IPde1kBN2dc//QQxydP4AoXWQQN4vKDrpaE2vovsizzl3xL6ZtW1b6nX/hcmzrcO6n
FwkexeuyZY9WUoT36cDXRjDtmWb4LQedNGRVsGdJCbr8N7gWclgrh9q0XZrR9x06MBXvYDN9UHjz
Pl9kgaGYUNyqwlVXPuPDbmRD6V8DRDRYK+fQtGeaM4B4QdnbHZ9fkkxdW+F84zcvhVcfIsT1DFA0
1/8uSb3tptF1YyW3/VbVQ/IrCbPo2o78K1tFw1GU4M6txzU1J8NB0LF10ci4zP2ZnQcH0CoIG9TT
fuyC/OukSrGN/cvX8XRRn7egAx2nlxI8hbHlIZ0JzVU0WkGZfeVAG46bDqqb7DkvZ8+xkLq0IA1E
gCX/QW1MaZMH0tF0dKAhRJAidpbMmvPrGdI5YAxI/TXOatM2LH9/Z49iTpLMIYmbxaRU5Er5gO70
AlmAYRK/Lk/BNIRm8omw7Abs/tY5g97u05soELQ/6mOSetsusr/AdDlrKfU6lMo58Mqi27Ee+h87
qPRZ7hpk3GCCOlVdPuZ2ltc+eRA0fKxI/p11KKPzBH7LWyo3VVMOOx7IwyzG9Hnbymlm3yIX201V
GJ3DzLJeJif43has+i4lOnguj2AI9zwtBBBZQtVUN+GhH8t93vpXEhrIsZuq64Wu5PIYhv3XEXVh
CDEtt7PZc4D8+z4RVbVrbEjLlJIH26xEh9RVsgq6ymXkkNvovsZ1Wu6DIFnjrjMskg6oAybMaXPm
FxBiAk/yADHAfaa8V7Hw6sYRICErm2FaqGX8d7boQpigR5dAeG5KVV3XYBqLvSRI9mm6poRscFY6
jZ2ddaM/TS55QNdsvp+I2191ZPXtYPq6ZuhhLiFlNfQUGLHcznfKxtUYhmsFK9PqaPe67IKWRjNh
58UO8hLP9UT4Dx1HWW/bOdWvdrx47FRF5JAkBPgeNDNBgmDaQzHt6+UBTOujmTMRkFLOpsk6c4Vy
6J5VflYfsh46wSszMA2gWXM/udl/03B5iY7dn+FYtON9gphY3myagY6lq+whdyH7UL80o6tu5rwg
t1a2ptxrSGjoSDoK0HVJy4E88LI95gOKKqpCqZGy7mppUmjawN32ctP56AjC7SitLH4iPOvT6yqZ
gzaOWK+8lSjRsBE6ER1k4ibohrX1Sz4G1WsA9uJuH/JSrdUIDLags9AJzhySlRa4LoKcXzG3ZHFY
BE68npw2bYZmy/lUcTtCseugQpbskb0ncQWOnOtcob4NrThwwRB742pplp2HpE9KEiW/kC+zIMze
Wn76MFsStDOXj60BdOH/xTtnWZA2I2AVWuJnAhIrtPF85uBRFChhT708CK/7NjQiBpvR7eUxDQ8F
nX5OKg9BZtQmvyZoXoNYKnTjUkGAsZzbr4I15dWc8duhtCBEcnlA05nTjN/DNTW0XIQHb3bAR1iD
A6POxTZ4n68D8KTl9dyZJXlZ6sIp87od94q1/TH8dB1tJ6XN3QAseWdehOIboukSvZBu8uXywhiM
5S+gXclFCXmrKItzZ/4JqAvbe314nJNVKJ/p92sXN51ad+QQx3mRBJzoPR/oHWSW12jyTL9/+fu7
sKCaAabMPM89gKg+2lGI06JFFVneOY1+b1uhZV7vRphG8Nj6MJAXAoir1+YF1JlpcSWFM11vG0Ez
caSpOUViFyleHny1ram4WY6/xbKNN9NfUDo0fztN1fZZzBq7+ScZC+5Fu6iwgYzfX56DIQzUueMk
NC2dniryUnXgekIYy+LJA9uz28w/Mwkay8vDmLZbs+PE8WgOVQL+yxM2jZFVDvd1mYm4XIhaNg2h
g+si26s63gjyUoDL9kZMeXMVNFV4JWq1hss2mIQOsBNVkALu1aa/ACaX37ymqLIY7Q/biMN9HUWn
+lwJu2LuYTmxrW3/6/lRuot8OL3LS2TYbB0xp0avhW58Q16a3n1FG3Ky83xA+ovOq/ZFs9raYhpG
s20+ltyVrsdPkpUvolTZbd+Q59CbilvQ7/KV/TZthmbfOcTLw1ZGYRbbod+GryL3Rf4Muaq10Nlw
2elAuCksoVVfNsCt2MF36Yf2AZp00S7P4AStAawWxI12FufV+fLumCZE/nRYgElPTQQqk19RXsu9
73rNHnxM1crVbdoULU5XXjHRQAjv4OGFtIdYYPgv42DxdCIQ5aQQLVqxdEOMpaPeZp+rFMW76qXO
IVxTyHPCB4Q/+Xg9MEp3aHzfVgeGXoq2XjYd3LEi1UvfjEB5Oy0gJXOzRgfw8Tw8HfaWRoRC933g
v2Rd5xwtYJD0rF0/3QUyiz45PLCu2i5hV5f3/mP/6Ok4uFxYTYSKGfxjnvu3JAl76JPm7XXtond6
2xDLwXh3H+YgkpoJ3vUvAPON2XUr/OImgBo3vZ8I2UhO6Okscip1MparLDiQDh0r1VD098xeqre8
WHP0H9uJp+u4St/yfUcK92XKwwB9K5Qf/h88Yqav65c6Ylficua9+EB99D9dmwz+nW/1gbWWnjLt
tWbnthumZRowFEeSvky92K7Jf5N87W06r9ISGtDgkFvU9jvs/b7J8/KlKZxnD6RY19nMom8d9Od3
QQJkl3Lce7fAi9Rxq/5bRcvpmqX578unzbSM2oWPRzr6JFQnXqaySvdZKO8ADJxWrMXwcR0WJ3I1
QQoyoAeR1D9kQ9RuiFYZHAzbo4PhpAUJIL/O6AEgLxGTQbCrBT1YoCN0U2bX04nk+hTFotrl9EWi
Q+L/OLuWJTl1ZftFRIAQAqbUo7uq3Xa7/SxPCLvtLUAIAUII+Pq7yucOfLRNc6JmFTUA9MhUKnPl
WjvUi8NzKm9UUKUuk5zu1UTrsmkuuT/0D8Iz3YebWxioC36roWLcNKi1XQBMnQFBHBeoTXLJ6YaX
Wlva6/9/eKkkSZo5WvzqJQ8aJIQhrw2eSw1FtI1b89rqOuZtuzKUSH7FF1rn97/VuqOwPwU+BHpv
2viuKuvUlgpo+UJeEhOg2OiFHisy2yX07rbnO2YtvRmEZxX8E0nCUB4JENTVXez5dPly2wscy43C
Bte+VFTodOum+wLK3x8Q8g4be3/lWHVBbyYWIh9BJfMSetbPszIOUXVMYjVmeoSt7TxIdb4dCdvc
UCsL7mLeUj0nTEglXkaIaWRjPy1ZWJMly23I96/P2N9DK+pi3vjAYzBgs+jiM699rHse00foqc90
T0czFrsaiu3dxvytDcc5xQEZHGMRYDjXzGI2WvZzLikk56Fo+vpgVgzQRb/5URIXEzq4Xjokrrod
4Bn5tA9LxW+MQ1x6uLb1IBtXEHYJMZgDoeaDTXl3l4z9lg9ZmyPHxin0cBGeheIFLbQ/pYJnZV74
beQIP2+bI+cEJ7mol4aJ8oU3JlJ3qo5ocR+3Qt8Y2rowuDDpxMLAJfQCnmr/7AEU/D5ZVLVBmbK2
Xx0L510LfQw+1y8KG/P9XHWwQ+gwfW0ZL+46XW1pSK1sJRcCF+H6B7Khml5ki27pveYmUCfwPCtx
m6tyBVhJwDlILYrqBTR5/NBQ1T7785xvKbys7CMX+xappp8S2bNLHurkuRtq0mTFlNhvIBcFP8fr
e+nvJVjqQuBY0IVxrVP/ZIv641Vp4dqy4Av11Nn4yQzmbaIfG2430oZrS3Id6h/Hq9f0sRRkLl4i
SGA0oD6vxyKDgkl0myt0EXDQVRuiMaD1C5kJVEIsA2Swmndy0fpH5Y23KYJT5lh4BUUcAa8aXn6X
Rvs5nc5m4OPGVXltkhzzhuMDZR5IZl+SuFyWnZ70MmW8rNPbfLiLguN+DABtLcJLOOIcVKANqAtp
srjeVG9bOWWZY+HSRDmvZRGe1LJ851P0zElzlwNic+2BCdOtcsCKI/kXGK6Xo8H1qECwhhR3lCxe
NnP22ZvQuYBexZsqKdQFxVGI3EtV6OjCtUYreW4h7nU3DRCF39i0K+vtAuI68GF1OZoSLz26RE7X
nMJLmhfFFv/tihtxwXAJ+JxAudX0iHOwGqpt9FOD7jzAIMvT6z7k75kq6qLfkpwUdVx71Qsbxzzc
QzO4eO8FOP8KVAOSRAWnCKDCGdW6LXDKygZzSeSuKsvW8gBcgEhV8rKoTvNsoExlWX4ZKb4EEkxb
ueO15XGMPVCsVh7FYdjNhQ8pqiRqARdqTLJxHK493zH3NOnRttsJ+YIWru4dVHVAWs2M6i6vL87a
452AnUEmgxUQHXwJ2joY93UK/O6xger9BhJl7fmOrY/eXAhT4ZQVRYVlKJj4pyVdt5HOW9m8LqJN
Q7lmlLQUL1EdBeMBTStjj/SBpvSZjNPWEqw4EhfSxiCtHBPQkV1CqxKObh4w6lmRYaFBU7UXxRJQ
D/LOrc/TDZNZmTUX4dYEIep+VpUvVZ7PcabSK56AxRB039+07C7GTelBJawfEEfbbmkzPxrs0XAU
hzZi0LWFcU7yPk6beKFKXqaSeifowrfdjvKm/QxwypbG4Ups4pLGmVICPlJP4kIH9DBcvRclZtcN
ih0UGpd+d9iX4Eb2rHebsbigNygVTzpAXvc09+qzrhNcA1MQum8Jb69NmmPqokdu4QpufAmH6GN/
jXRzkGv/DzeDtY3sGHscBNFQgZLwhabE2/VN9CVO+/ZLLaAo3bSGHV/fXGvjcGweJ/kEtXAqLxA5
/AInTx7kYNmutMsW2euKg3fxbR1AuHHf49BNcStvDkM063s25OB3axRDop0ABgVJEijCvj6iFXt0
wW4SPNtogJv4Cwmb0oPM7HAaw840G9ay9vjrMP+IewkOp8YozS4gH6jecTUUHz0IK95m6y5bHAXP
/6IiFO7KhCSftG7S85DXyxbgd+3jHVNP6m5S6JD4T7qTaPDuxvzGHiLqssTRsEG0CCV1wEyxCGcI
lcWFQIM5hC6mfYNAdatZaW0UzjHOF2PAbAM+DJt7+sxqf2p3NYpSycYirNhE6Nh2CtYnhG/Apvja
V/c1ehqfFMDe/9TDvLVJ117hWPfYgytzDpbipfI73b03aP429zlPwC6QIQ0Xbhnf2nsc89bD7Fdp
VzYvKAJ/L/Mu/Yxq1EcAWLcwuCtuyoW89b5XGKNQaiwqmdxRVjVZ7rNhZ5jSdxpo8tus2kW/WdxB
bF8MyYW1ATuz3I/gNWgK6cjXvcbaOByz7lWDhq4iZxcSm/4BGnhASvCZ76XpG8BZ+2HjRriyIC70
TXt1TWuVRpdFkuJOj+Lj6JPqsdEgT359JCvW4YLfcvRdJGijDMoMZPMKMTVE9dr9ULRRt9Wa+5tB
6t/ddtSllctBjdsOnqovcwfBPkA90JuNtsQc0pH0WgfC7Wr8faaDpOfpSiBiaPXcjOl9VXqfKXDU
tw3VcQR+xOO8VCY6sWBWb8hiwRTa58Nyo641IGn/7ezLdmzCRCKVUlq1PNJ2gBqTKmw37m3liXBX
lDboMo6wbMzCnkBgckYK94guMSBSqkSSaWOka9vT8ReCDEmC8QWPtlzELrHVcgcwT7NbZPrTa01+
2w3AZanTYbH0QSXYZZJQ0soCZrwffe9XG1eAla3pouS8yMID0aF5sYZcW8TSqWTmmwbncruVNlqx
LxcrZzwRL4TR5qVp44dGk3nfNAmmLWY3trRQFzCnB7+N/TYXly7ooj0fqo9RhR83bWmXkq5jM1a6
nEFx7Tc9cAEAm7G23JIYW9lGLu0cmbUsjMLsMBq8Q/Ta3XVWd90xiZszmEZNcvf6KNZW4boB/giS
oNHkIcMSNi/T7LU7yYLxZBpf7flcBrcRHVOXfo6j3LNUyGBc2saMdh+IChTEFAHt8+tjWNusju1D
eLkqeNUnF5u3PugNixKSzGpGL+Xrz1+5Erl4OSYhVUfHBYmPiupP0jZT/92MaJ/bRfMk7T6JQUC1
Q1e/h+rognLTu7ZqYrPRxbY2Oicw8BVkRGeKKNyEsfjERqhl3lUjZISOr49uJep3MXQGnrG0Daja
Oe3GnaF8+NjV8lkjQNhXqdJHL/fSrcz3yrZ20XQWQjE+er+vUwnozhW4XHKA9map3ng1hGRfH9LK
lLmgOl0aqPek17Aznr9L3O93AZ+qDYtZG8L1/z8sppYVervBgXAJq8g//Gb1K+CDMyvssNddYDYO
krV1uVrsH+9J8rGW1KvVi4Ycdi4BSQB9qz4Po4z3s5fLx3CAHN3rE7biBVySuQQ5Be0xitNEt8Vd
7Xfh/wMEyWYJcG1NnAigxV1AjraJLnMdIrFTF/1VS880W5Kca0NwnYBHBSSdYnax6fKB0wB8i2Q3
LP6NFzKXZa7rwTxSRilAECmIW40PAmwdJbcdty6ATlvZR2iSpxcNNO6R+XbOzDDO2eur+/epD13Q
3OQpP6EValrofpXhESjsXD7lXS7ERmLt77lo1BL+e6sWV9YcNUfsElTyJ0vG+N6O1SEf1Fmb8cA8
qNTTarh1OFeD+cMwmkmbZvIC9dKkAeAEtqWh9yQDtPT8vG2+HAsXkNKeSd3+J9GtVIMCRIvLALtx
OVzD9iJ0NzDDLhFE5gYkPLmn9r316K0TdN0Hf0yQaSLeQ+VYvaDxZYQ6hq1/gk09vildF7rSqrLm
SyMkMhO/6enmHPIu6XZ7xt+9a+gSx42DL0mTG3g9CcDGmA40o6Ed3+fqekvVufx62xo7YTrAj5UB
+g1qKGOZZt00kfsJ9Av715++NgrnzO4gxRVYsAydri06oum7PagC3nOWPKbdQDbCkpWXuIg4aqQ3
6VTHp46Cxc+vUNXNdfEz73y7C9ro2+tD+btfDV1onM/6XAVTEJ90NX/6Le6ZT91jWgxbjKor3slF
xuWAdQrZjvEJabp/5rQIswJiG69//Nqzr1P3hyWoMu+nRmqQqi8oVpZdAfqH3twofBe6wDiAd00R
EZt/mZKieG+TyT+CQWyoM6Qmlve3DcExZgleTKU8i46vFsT8WV6wiR8CTcXGFK2tr3Mu06WEjAMB
9LGs6Jff6ysl/1mZTQX5tW3qHMyQaLWgd0LZUPJr6kyOvE4fQokZOjJwWkbAVUPOceNavDYax6w7
hrZXlKIho9RBr4xM7BtjS35XpJtWt7alHNOmOiRlyZPkhB4svSNwVqAZHm8qS4b/QsqFQJQhWcO/
FiSq0Z4xh3RXkyjZchkr0+MC4yjtq9ZXSfSgje8fWUfEOekY36OSvBWHrcyPC4wjBS076LeRR+h0
YgUGcACOsbeFAl4bgGPQOokWOuQzecQAgLT082Z5Mra31W6aguTT6ya39pLr/396DRBJ8Dld4hME
yuFTZdrcLYEtsyGJl/3rr1ibpev/f75iGaIqLa33xVZB/q4tC/9Nm/Td8banOzatTSLytMy9Lwi4
vdOiYuDxm61mj7XZceyZC8DT5oXFJ+B2ITGjujIDdP5jH9wojBS6SDjVe2KUGvFX2QfvcgKORJSF
brsbhrFjv4wQUkCtEnIBlUDzrxqb2e5uRi6ELgCuEZWEiqzxvvRjKe9MWXVH0NB8eH1hV7iuoZPy
3/umNKjXyJKGb3Cy4cBMH1Xjm7ucxU+2kuqYE3khU5PsWM6OU+zfDRa9JEWFwGbhaMaYgrE5tLLf
iPtXtoILlvNBJmH0WMifqfBIhjNjuovttVOq3IRdrr3iXwYf0nZqU/FzrqqAZt0wvmUx7UBfGqB9
9PVZXTmhXOlUCDnESdlz+dP0shKZDfPPOJmSfU6X8DnY5KxYe41j83KIrEggL3qaBYM4SghGJ1Bk
8Ta/LB4qq7eNxTH9XMZ91BdN+6LjPMgEY+rzLIxvM89Du3DRD8uWqMSKC2OOH+jSupqGZaQPxEcs
KAHeyMAY42+4sN/JwX8XLkIXMJcTHIO69cMTzeO4gr6pHxGOVrJkKOFwUluwz8TnXakeej53/QNP
m3wuQNgRAz+yrxMqxx+sS2U9Z35vIRdzyEU0sg1DXBu840WKuI5MEsr8Z1UJqGBZU5tLvFR8w7BW
Hv8vkF2saauEoQ8Qi5n7vSmmPkDXE9E35XtCF17XKSCI/KCmD0nsJU2Tid4s6iNEWK2Is0VA53Vj
GdcG4tzVtR9HMiQNfehkNIFZLLb7En0Sr+/1tYdfDe2PQxQwJZDpoqP8gS31M1pcxxOKnFv4urWH
O0GA0T0bpE5bYHm8ONhRbKjmrpBJUD6//vUrSRMXTkeXhEItYry2gSGz9HQtzenSz9/No3hWaYgu
YLWUdRa3Nwrbh65Cq2GkW/pZBL8iNJAce1JF9zd3CYWR4w/CYGnCPkXX1KwNt29TLkB8upi2F/ev
T9jaijixvaqatJklIS+moB2IIRIFspMmULe1EIQuXZyBjuXsg0bwJYIQa+bXUPfpvSDcR9bWG3a9
cpq5yDqk2VFbGZLgZUDTN/ImbUyiXev1+ky8cksk5XdF/y+u00XWxSoaQ0TffpVNYETnH5FOafMD
Vr9TbSZSFqiLHiWU+76AQWmy0QEQFuVXd6QZxx4XAtW3/j1S8irfUUh4/pITVWLPxRAvn0gweuED
D6ohQGA5Vv0zoXMPiB7UEBQejxIs0k9QLWhraXe8h6DcgqJI3/MHw2nFgKZXNkADRUTyfh6POqE1
O1rdWu94ZdYMNzbLymHrYv1sDibDq6Djg48iA7KP3q5szYdSBF+a4DZtrdCF+7FkqBQwIWimVdTu
ksUetUVXS3ANiW/a8tRxQiWkTcopygH1qlNDv+uBotNdFjxuNpzQik25aD8WlRBEYcPwgkt/rA4g
GGnm+3Gy00b2aO35Tjgi5AjeP4gAPOjFoOnA2nn/PwRua093XE4VG2PzZFZfl3L8NA5gi+mTakvC
Ym0HOe4GPIv9MoKK7SEPFnYGbWoE2pWkOCtaHbxuEym+9honkhjQDMea1ht+RW3XpIel92yazYsI
x2qH/ZWkT5TI9vNN+8lF+IkigTXEfvhA8iiY70QqdLlrpdeYjULGikBT6GL6fDYbnFhgAstUbJXo
QLlZdTjGZtmFSbgPwwUqZ6BntV55L9LaTOToQ8yL0xOLhp6ZhwTVD1buYb5FJUBOUpTJ8bbBO7EI
ATlMntcKN7+FPecDIHUR5EJ2tz38urx/xCJxGYW2k1JAZ2/+YSKcTLWPN9z2cMcNaGKoYsqX566G
QpmGkFgG+MfGkq0YkQsGRCFLeLTt05Nd4CnzADQtyIZvwYnXnu44gLn2+zphjD0oDfotxOFLZi3d
8F4rx6kL/xPUNCylrDtf1QDzySfHq7xT322KQK99veMDPBnQvLYB+aX5CD63uSkjckpZPC63dUaG
oWP+dFHpGCFhcyLd8ANCjeUhyekzWE22KFNW5siF/ZFQBh7yfmhtp+DQUqX9KiSi8CjSP17fnGsv
cFISSjbp1NSkPrNC84MfiI9GqgiYsi2Fn5VFcEnueFAWw4DGyPNsvWDv9y04i9KtXoe1hzt2S/KK
yBms82eIYoCphPnT/WDjrRr+2txc///DK5SDpkaJivxSM5iWdBU9JVHqfe5tsAXUWnvDdVx/vIEZ
Pqqli4uznoBvxqUf94neH1OT9dTe+hLHiIkRqURTfo6c2QgmTJyHSFtMOG1xkcxe30Vr6+Ac5azN
U9PGVJxtqru9hlDDbsGmve3hjhnnEsnhwE7qrBDjH6hEdgr9ft9ff/jaCjgWPPt28bSc+dkQlOES
DhwYBQYIkrogS3j9FSuT46LxVDI0HUP345m1EBtUwfxP20a3YahDF4dHwgj8tWAvOP+u5xKIWGdG
xsNurPx/Xv/8lRlyYXh+2HsLA/PXGTIon0nAPhJmZjCQbPK1rr3AMeIZOj1VM5juPFeNyMCUhuZ4
AbWsSmGnvj6GtSW4vvoPO5OaxlVZV+25k8CViBqvMDmolG57umPFJeuA/J3j8gxh8qffsz9RFJZu
e7hjvRI8FNPoR/XZn+2R0QXV4aLb0o5Ym3ry3/NiiqU1/tzIs6GlyoxAlJxXYN0OvPHGRKMLv4PS
oQ7AW1OfdY8Sg0yWd+24SY+2tq6O9cpFSoN23PZMUmhX5aGp9wu7jTA8dKF1OheeqDkmx5qqx9mL
0/1K9RteHdDra7sy/S6eTqeVjXk3SLj/8Su3lB6vR+Pkb+bG117gBM16lksU1lNxTgoEzehI8KnN
9wOYjA6vj2BlAVx+Oq5I23KrwGQacL0vY+CL+3r69PrD177++v8fVpsgoo1DM2F6ZrjlJOHzbtFA
vYOOfCvhvvb9jumysuul8oQ8iwTgeQ6ZmZrfGj+4dHQcjZjWS7C8pDI/GLoEdjYeP/XX0/H1CVr7
esd8kTSHolPRdWfWQGLQSLBA9uCF//r609em3zl3u1JDFmzwirOZkiO5Oh1gq+6q7e2/9vmO9SaJ
QZk2v65vg1LHroOFwf9oyQ6vD+Dvzycucg6ac0uPKwaeb9ULNO3Irp03b3V/nx3iouZKmfaN5w3N
mc/jVyr8f6C+MeybcJMdc+3rHdsloMeDsm2Nc1d04EpAib/3i9uY6knqnLmGWNCUjrQ605AsYcZp
041fQnA5k9uYeolLK5ePotHGwDWHtvV2MYv5+2lAEu/1pV2b/euk/eEaOPRqkqSK5VlGS71nNjn+
ti9cCJ5ve4Fz7Pqp4gSFlPbMAsSFChvpTNvkEezNW7vzOtX/zvMSFytn02CaugAgYHBh8Gy2wLgk
wFUfr41jten13W0DcawYzAK+50+4YqBP2+6tGL7SYTyG28we1/34t3E4VlyC6mGA65FniPy9MRag
FP96ks0+oIWVWMB3HCg57l8fzYpRuKg5VSUDLvAJloWPH7rALrhnbFYtVzaVC5ZTpRnCyiMYyfWq
epUIZ9e6aM6am5oBiAuW0yYcSGdZc7YeiEN+HwbpjSrgxGWR6yDmHiVpKs4UKbwMVWNk7nGdv23e
r1P2h72ZOKpwC+vqc+Kz8OzHTfpmTG5UNCaugmqOEkTUmBwC5uFY/p54TkO2C80W+cXatnGs2eQp
tcUs1NnMiBOVGbr7oc77GzelcwxLEEuhdJaIcw7aWT5DH6BQUJJ/febXNqVjv92SR+AK5w244udl
B4mRJ7BzqmxbtWbtBY79giE+T0WR4gYpgJeSLfre0VOksoDI2xBNxAXG+XOxpAIxCqYfJPS/PXWM
gbw+QStr66Li5rEsxQwmciT5Z7X77RNwjn2+7eHOIczbdhmbvG7Ocz0efi9twDaD55WZd2VR/TAG
03JBujMJ+jKT5TTv53D4MIhNKZeVM8alhpOgwkxA+4idyaPimYBh6AhlTu+qCvlm6IbyNgNwCeLy
KIIG8ngNUyo00+X9Ij7FzWYtP/iPcv1fzpjYsd/EFiNCLVwz/ClR34BB6NoPBufmZ3PVvDoQ8E38
RCN51RwJGLPv9YAeojxb2JJAJlfaHmpSYwKJNHYgU1sXGdAA7aE0mJusKhtka4lNBdnrsiiDA5KV
RL4LFjW1Z2W7Vtwn3IhEIvVNZsoPJb44kV/A/dxMYqdj8NZnosEnHi2aYslehVNR7IhPy+JIY169
hYbFAEnUaFjao+okeewIlY+kV91Zo4PYPljE2Sd0IJXTThZedUjjqL3g+jl+9VVRLAeeL8F3vzPF
+5j44btuyoP9nJLweS7UAlXJvPzAx8a/N6GUeBsx6c5CAOfJNJXnZ15bVl8prcFSnHhSHCQko45W
isVHmhfYv2C28X3SjPY4qkj+YlKwE3Rok/EOJGdXVT6dJv+IvgbSjoG2FwsM6ta3BnramLEiR/Oc
zKGnqBUFQH5BSgEEIH3XnFS0TN8Y5+YLLkLsvQlSdoTUuzmgkI01YEyiV22G+m2WND3kczi7XoBR
ZX4PHDl/oNdyPrhWJRpYgQIednXasDDTVW4/8qLhR0LCZUCxLagfihyV1TzR3rTvoByJMKckY8ZD
rDsN6/KwdKx8ID2q1ZkfNjFFB1Bvjn7X6TiDwo56z1sfDRz+krZHdC7M33p02TAAg0SJABBQWCQY
BnhH3UJOBVnCbnrjpwualE0+De9UOycnRnAFk0Makr2IRWfu9JTQTyCaqM2eM2EefFrHFAgnMP/c
d6miX1Uzo5GZj1NAj7knzZcUsxDc43IOqNzoz/q7P9RtlCVeESQPUjP9SZjUu+BeyfdJn7fqoWFT
v7ehLS5SD8EvHgQTP3elWJp9rToa7UMFhpk3wImg4ulr9GxWkZf6R1430f3EPPFTdJ25mEXyd9Cd
kWhcaqfmUKvaO4L7gZ8KQO8/KfRLgbM9CBBXWBvV994wYquaakmSbEnEHJw1D5NHPfs0fO8vKHw/
lWJk/QmoxWC+73ie/1JecK1+pwPorkiXaAXuHjiLckqBkEm6yj7GKfJEu17lydvOH/AtHmhSVFbN
wJHt5z7u5h0RKLns5iUtnrSkAShIBzKgCccf45dm+d0X3hWa7kG80PlZPsyiPfklUCAAlg/5I6sX
KgB24wvJSCGG4dC1KHju6WyBb9KBqONDFeVJ8+hRKGweOS9h24kugvlsCuZ/qtFtqQ9EwB3sBjHj
d1lPACYEiSH4jA7G++zrrpDvq5nLHB1VpoEmaA8J9x2ShErfSwZ56mc6YQdFFiTOUH4BaDEdcyRu
S4SGIJcWVdL8sB7Mdpfg1tqL3VBCNP0+iNu8eIQ4QmAQ+g693us8CvmzHzGQbKERkxeZ6YNI7CXu
uXIn22HAsuUahCDgfLPxIU6nuDmkqO32d4wMmIsk6kEIk+exz++SpQjqOwgl9AooMlrfhVWnSYaO
MHK/gBmyPXpdFPdA1DStf4ePHTqdQbhP0nGXU5aTt6WUZbwDiTGfszgMRfNprls5yJ0xVbRkrB4i
ejDhEjQ7gV7L1Ox9vxyatzaSJa65JGdnmhrTfihDJMYyK+003Ne+bYM30zy1UZF5Y1QByx0PM6Qn
E8PJtDeSeOSFd7yagOKYjekzJniTfmWpanAH8T3QOn0VcHrjGw6JXAOAa8WS01QAkzQfoniM2Jgt
JJi8b0i24iyGmTNr36gggI47L5eJPoBeV/nTwY6gXRgzgukfj94CjY/vAvWD8afgddGdkd+vFMms
V9laZzPw2wanhuHsgx9CIewgZ78v7stlriGgInqxnGiwzPJAZKXNrojTNjiOQaCTndSzZntQPlp2
gY6Lfivski7vxdgBLIkLl9CZaOPF7OToddMhgoO1O03KutsDXsXHJ1bEstnpcs7ZKRhjujz6YPPf
KU4JP9KgXe6KGNvgO9RezXiy6dyZI248OVgt/aICunVAr9ODbKZQ74d6COM2Q0tm7z8FoCSfP1d9
Lc1dSlNRTodU5q1+innSgU/O9OGIs9Vrc/8BUKQ+/aeIPBk+5TlP2T8+S7zgewlFbXm0eYpjMV7S
crwDAxOzJ6+QQbPAjsTS/5p5GvNPyDYJewScg8/ooK1KmyUzr8xHTUnxEaWt2f80pHKsgiw1FdEN
7tDAE5Y7Vpo0yspIMPGAu0QXo9ub14PdSRFI+zEPrGzuS412k2lva8BVAQOdOvDoDJKlxXeeShwg
sc1LfwccKok/icnm9QHs2TD6fOZee+ePUe9nJdxiu5/VUH8E3iSJ0LsiCnZf9WCK35u0msI7Dscy
P9quUv2bOIjAL4wdW5+ECrq2RV4zMdU9iFZwzfQpPN8OkIuu2ZNk1nyHXdKRU1tS2h1mE4z2kRkf
yrjgUfHmZyAaq/akkyn4TpiOGJiSh7ruPy1VZfUDAa3BsvfGEV8SiXCBsJRCm9ybWiTcHlifIGLa
+eWYQ+ABGxZS7tnEq6sLC1tNk4xrO4gJHgQM68fajOnyECVz9aOAimJ0J4HN0odgGmucoVMxdgdW
Tou+sCGI00fIOtTpD5q2aWD3soKs0oOpIFl47EOd1/cjbaR/TBg4Dr93LFjSgxkWHdMdNDzauT8I
pqQ91zZM7T/KH8I3Y9yY4DHHpuYnBhz9BVM4leFdmYdDOB07CphfmOEeE03JnVD9Er8vwYTWfSFx
U4v3wqd8/pxXHu4he5pwz7xLbN00ezRZkhb3qsHr0ncCOgjqDYhIevHcAc2WHkiTRCaHsTbVdOfL
IFdmxyBJvKAdUIoe39suff0LjCYdoMqqaOfyQpHa6Z7moqZ9Zjw22G/JzBBdsCiVAcc30ni8m0sW
ig8c1+nuLWMNpw96IoxAO02atvuB1pjhJeJAmT5JLgvAbAIwItuDCgZwe3VFHUGVEdwC/nyfs9ak
e71cHWlXGkpO09iDy6AL+ZTe1xRVhmM3DSp9a0pkDfJMTI0/n5gA/hqCYyrGjbKe7Pw1D+LegswW
uG0J4stpjH8M9TLgkChaxQewTaUR5Ez9SprkqIo8eqBJQ717WtVTsp9rpYODXECesid5UOAcYGBB
RssbGH92JUF7TI0TBv2B4yj4IfFpQz/4V5rQt12oJpvuea/UD+Aa0+IUSlo/63ws1BuJejiDjkto
owdjp3o+Qw1FJgoZsxJVeeQB8/5nDeBVt5NEe/27wAvD/FurfexOzYreHoJEgESApG39cYrG6JF7
hRpVplrEPg9DMePQnbyKpG89zaMHG7ZU3hsA3ciRpMhMF/vcyiqV2YwCGRyNELUQJptmQZMB3Crh
FB5L38x0hDYdyPCLPW8rSS+0s03waRkLD9g5tKtUT5SDS/Shw6RFnzUboUabhUuTFzvREsRJtiHx
cgdPPPtZrAT6Bf1Kp/g6Enuc3YPPNvC+W6/TyTlGG9t5mjsU77K6h4LpDsJoAkeTIVOXJ7uuySGy
gS4in2aL30/RJ9w0w/w4VAvxDzE4sL/JpG/59wQ8JaA5nREG7Odkbpo+g0Lg9BFSXGX3JGVfjL9k
GfbJP7Zlsnwf1GMkM1DaJ9WbVBes3qlo4NOhBEFVcURsq+WFlTQqDmjcrP1fhALmt8cZuPBHUoca
uWadh8Vb/n+cfVmTnLjW7S9ShAAhxCs5Vma5qlyDpxfCPpUtAWIQYv71d+FzH9x8pvJEvnS4Hd2Q
SNra09prpdihSAxFXd+N1gXiyi3yKXhxHU/Uv4Ty0nrnxa1md4xVY7MXuhyHDSuhIvnJ9RXvL5nB
Ym+D2rRmp4uh6w6m7PPkzYrAk3sDGRC7pdD5tl9FBedzJI5CIMT9rkbyAfIiVu+NSBCJHhhrhh91
DR/8S3bakzzqlODJHmF+I1/7NmTVsxfkzXQOdW0xh6MbRCT4pJi9+Aj4KS6vgSAsoWPcxofeCZKX
eELY+Ji4HCbFNNjYv7WyEUZgPLb0kl0xJuIiewdoQddgGmgzdnqs28hlyJ/2ICf329fEwNlsZNpU
4j7Euk8ySgskFKjt9ergjaqy9142mWKnOo9uHOLDP0YmHOtpx3BlT5Ebd7136MNQ5pusKZCbUr/u
2009WJXA505dvuU2RajVIlhxttZ3jTz7ZQoivFJlPb3zAY59zx2B/QGhEMl2pK9HJ+rHAiFejYh+
2k1+WH3NJ6jTH1okxmda9QgSAbufYHO4hOhdhukP5z6mrXgb0wq3IigAdLMROq/yM0cSvpcFg5IA
kiL7C1QwjB0zx4Z1FsEDsi8dqAW7h6Hh+mtIg0p9Vcr3noNO1CVykLK9T9XgxmfHqfm0bwLWZYdc
StwQfR6EG6ZmUE0O1bd6z7pqLp11YYluE566MePMaTeiRwR0TE2RbWAYJaRb2vbBsxBcZrtYm4A9
IWiARVOm4JjZYANApXSKP4OREACtjWBcTJ/H0kkyXOC1vw1lHDTbcFBh8Qp2MP9L6TVIVMqCwREw
x+3IXgZu9yAmj49b/MbkJQuM/Tk6rHxqO1rxR1T9Mv1QAqz6Ff6ztd960WImM4Aq20tWGFYeEB/L
+nNOoBL1UE5VgIHNLgHLkCpADjFDGGvcyEXsIU9Ce3b6BHmitD9SR0IWvBv5RLbGwoAN0z1qfnHi
bGIcw3KbDVNR7LIEru9bU/GyeCxjjpJGi9RKPEBji+4oycY6yjEmryDTPAKHygLBv7o10By/YHSh
3fSs8u6zyks/kdAdxA4i6C7ZwcpgnVMBnNBvby52NRn6S5zPXiJuDOjmOPwzZAzIoJJtCT4Qsm2Z
BVEPgM7te5zMIqmoE0PzWMjaEVEuaVXjt5S6zHeyg5b7TjjIoNrSa0Gf3bulk0fSgZbAs0X2JjaT
N2lvP4Cl9Bvt5vKOx0ZYlUusvqPFvAx0lHY8NyE1dy3t0i6Kiwyhbex5nd1Dhb4xO8B91fcM5BIX
uNnMbDGYi6Y0khMkXrrA9fsDmhlNtguCroeh+2EWeQiu7kokI8kG1RdW72hIG7G3pMFxstUATwWJ
E+vvM2CW53vSUa+TP5IW5YuMaIQadAKrUylAr71JkkGJ/QhzhDUOFjYJ/HF8AQvo0FsQl1ocOVXj
s/xgJjbqSY6srsZZxZ+DCmF0UdXefYwg6BwmFgMZWQ+xt7CVBqfIIfkj5tCmYJONTfrItR/Ep5i4
jdmy3Ic5IS6GJpH0av6r9GnaolSfTzqqdYBrM8wnpzv2oKN0DgaOZQexUQc5SpcbgjhX41CyobX4
IRCQd6MxRMVOgl0m3zQOtXWkgZPKD3HldN965eGcuHU15K/lAAqwrRQMkgeS0xgVJCOG4FM/okzz
anjN70HbUKenRGkMdbVJh+AXwitwV0mD8lLujij3FQLYHzcY+SmzcbrN+3KWuhKYvhTIue5IrFuG
LNOiMARsg1NE81n+MiKU3Lo5RWIBoh17aruUH0KglL7PVnIGUZ37EHqo8ERAu4BmV4u+1tuSuBPZ
QECA/6LA8w07kaukOJfgUJIbTMPYB0ZrUGqBoBIj9FkscSYQFrr2jqnKMxuIosO1lC30dPIeqzHY
fPqEoN6Nt0XWq6/S7eSXLDX6CdHh7ElCm71lkNg7Qh+ye5o4SrCGsM5HVKAIPWfIe6sdR7J04kMS
1OcCbhZuK/Y6DY4XUiBoLmt45nuAzL1PYK5qX00+FVWkxkS/62CsLzCVIL1XYwfiPTsqM+8Cgjo5
DFQhJR3ll7Zq0l8m7tqXTBoIiPOG9D9NgTszapTIHy0xU4exGSY3wsH4CdoxrguGapFPT27YB5j1
UOh+gjohf+EWldhc1eEXitrHqQsVdgTyVPFRokqHuknmjLuCggJ1C2XS4Ye2JEXwU+pg2iQyBsEu
lGRmJ9em9JF3gSJRkVD7zNGzuQfz+VDBO3rJAyjsg2Q7ZfOp5Bju3oXg4ShOHlIwlFFE/1MNFdgq
RYyKcOc05RYHhl+aKp66rWTC7lIGhWXQSXnVJlYWdwWwbCivcIxZHiuKq0JYD88eFK8gA5QijA7j
0Uwb6maoeU1j2GfwAkRt+pCiKJhhEuI/fSK6B4o+977sYNNO0bob3J4+3wy5LA/C8f0z7LN/05WE
3l3m8CmPfJRCv0DW3j57ittTEnYI4AtNm+3Y5NkP0Qz5ZRyT6Z966NOfFCU7BGq4qDZZ7MKkYoCz
7n//59M4DD9EmA2/8j5BZX9k/aGaenmHhQ+OXWDaPuJ1Sn6Bib98Lt0w3fY9bqXtyBPUDNiIUG1b
Qgi42LVDlj9Y4SmJsQJbnARrUEW1RdhfqkqRH+AcaM8SKXUB9B+Gz9hA2Rt06fB7YNudjXrV1t+4
GgzdYPIgxWRSboJn33TdCYkJ/4pSQXZqSUC/4CP8Q5IGw3/cqs4fKKbYVETBiP06ok7pHjMbxj8Z
0mIdJbrWrxkrys8spvW3uC9xayDGmd2g52blNhmFl0VGDkF4L7VOp2GDahmMcVIVSbelg5QxMrih
G4i9urqMBorB0uPUTahX2rGd3nE/xYfaC1y2QYeiPScBBiYqnBf1SHPRiE95l5UIYqgWHTpvqHEX
YamftVvx+mxaXl9ayuWmrHwwi/IY2pKRi07LN5RacPidIEYaPzMAPkHGyGRvIFbin3FNd09ewPLZ
PbsIKUHyj5opCQ3GzkMmzmFA23eU3ZsvVZV4CtVJPzjoqacogpUOFrND1W8Tdwisqn5U+QFUB1Ic
BGbj7zCxa+NtzkHsHolK0TOpk4RvqcDkI6rJYBWC4CqWI5inteJsQhba1156GJtQkL3OARSIXFRj
xr2HKtNLQBKPRN0AJ7Nt6gHduymEP8Nf02dS0FBsMMqABe9ZFj6kgFLZLehHhhec6WwPb9DcjaAD
AKu1iFFnKyAxh+u6RPYkfDJ2G0ZlhUQmTn8E6BJ4ODtCvnEIedwVGSjYQPadGXAgBNgk5GT5J3jg
qgE6zgmfjJh5TvKu8TcKVy8iAAIKOtft++eOlt0xAdP2AX6a7Z0kxICM4QKcqO6EW09z1byCpgNY
1sGryDMFfvaI4iIKvLhRvX9QW2++065FODgIB3VX28npUIGiogI+rMdVWFdmxB0w8NwDz2kmetQG
8v4TKrBm74yhwLz2MNeLQcBvjkNHEPVLzZKXooSU5wZwj/TRova5aQQyXrC915s5QriDOmbnozBG
/J8wrn+EsbACtxIi32kfDv0gRqJ2NSJicijaEEuak0C8xXGK3Zbg+JQR5Kt1jP+nko9UBoB2YGCA
HqvUptDMDlH3SxVFeS8IxSuGnyDYHrL2oBwne6OMsnBbUqOf8c3TP6C4IBLznxLVaqeFIaFr5j22
tUEAwOBocBa4O/5T+r19BuqjuPNz+INYueKflkv9zgvdP88RyRG7ANxVQMIj14o8E6g6VfeS5QhY
JQmr+jlweVkDVzaMu0lA9hx1ZsTRBVASG38oyZ6ZGDcPp7QyETi7AVWticSiQVjLfxldtEZqg65b
O5b5XvcF/1lo3/2Ms4zygyYJ2lv46c+hyVE8TcCJdc5Tguh0tB0G95tB+/2W9l28rfQAV+z5Bltc
ylB+4YqjpyTQgnkUiZecVZuz9zhIyA83b+SjcC3qJwGFGsjbQFOvO/q2gU67G6MGHIPZ9Qm9aHWB
CWGkzUNsWXfcie9kiarQ59xB6QYU0W5MIx8awu4TI2V7zlGYbbbEmQ+KNVNaH3K/QLRV9lDxNmWQ
4vZ03SxF48jHFTMaSx9D8EF3+9Kp7b6ofXsKdAGdUwQbTXCHXBcVDUqc6muZkE7tgF4KEAd25qXp
huCo3QwJhTNYeh/W3BHHKgeR8UhwMGlFUx7RNm/DeXApy37UHRN3oUiQUGWGUgi7pJy9tu1YfR/S
mmMGNsT8tlMjud1keWVeCgE0aGjAtj5E0N0Nu23MOT0VBBOQIwi2fmVAqvySPmum7WBd9TyhjFwd
MjA57KBSGvOXCQn7I7of8QHeF1eCgJakPYMsMGhO8Mz9o7J9sYtRzy8xFyBIvJVQsgwjBjwMjyAv
VetN0jAn3UA5SVQ7yp3xvevD+jMGkt2dsLz8UdpSdbsckdWOIsN9BjZcPHCEO59YmZQgzaetvy2Q
45TIx1yk9pDfzR+nLlHeNjVkOgdTBi9W1TE6ZcaHRKSRqHWGTmOGTe167me3SuqdC4LwFztUkDSz
+ZyYw/JLDJ36SNRcorIf3TC7PZ1YlAtR9OI/s5IlDxO6494WXiyTWw5Vxf/IFPEqgUZFvQuVn31B
9wXZhexSxL5DAHmHBLlgvwNiJ9tzVZJfumxtswupx6aokj5QDGXfefeTQPE08qU38L0jFT+Unp7e
a4rzfiRge0gj44AWE7qdzIlIAAWcvYBzfzDgv8t27tggSIJPQSkiL/L0KLI0/eYSXv4HAo15vYEG
jNzHtWfodozLoD23w1R9z1r8O2Km5OF3lxSBlnotMbYGJwqsLEHk3z0ECa++uhL1ChUKe4RUF7Qq
e8b1EUcNyd5cp8eQUla4v+oQcrjbIegCu9dDkiU7FWCCNEqQ1mA8molvRMQeO3adV2bH3PeRARBw
5c6qyTGYxKpCuckziZmLvgz6TZirrEAJEZnRUbjWcvrMcigdRoCq6uduwo/zCCqPUeNztB86J5ve
IWmm+0d3iukzTZ38K0Wu+uIHgf1SkUq0kQqEIsCdpmSKktn/oPWtdxb3id5SO7QHNG3sW08Lc6j9
Ct0FKLDhjwTRtq6G8TvrXEd9KiVaXpFNmvEuB5jjh4tNfvb0iI4vk1557gZ4+20yQAgHESWa+6ig
YxuN3z1UCIANQH6/GwHZUE7eD5nixgaVb9r+g+DJyJ/lkMh9w6lLDlkK8vKBJON/+sk0bFdmThen
keWCHZvOBBPitZAUv2ygfsROW4QH2eEHV2VOnpHqT0hJxxwFCNPrbPZE8Q65WPVVTnkCBxu2aEyb
oMtfxsS3R8em6jvK0+YF14n8UXEHHVH02dQFRDzIC2yQam+ToF34WDYF3bZItNl3tOzHE1rtJYkC
x+sgt+5ZaDERDZiOjuKBZ29CUnPMY4tiHe9J3x9t6oB1QCFriWyHgftjObpwfaAhMFs5WFMdbQXG
mO3QglQQRe0wAS235QCvhJIOjx1IlbNPOXSy0leifKc/oBGqn5mSRryokaBhmLeO/pqlGgcSQTEY
gvqGNPTsgqLN36JN5H7SiWLpXTB1cfsNj3CaozcGckJfhgKqQf1Yiy9BUwzvRZAVG1LxVO7iskeX
KVQ0Dh9QiXGLTdi07tdimqj+XqJ0VB7DKp2SLRkn9I5h0mV/QN6Eegwq5Il8CJnGfYKsE63/UI3g
bo+qCafxCUCL9rsPxQXABFGkZe0VWPoa3muBtnNpwceqbeV/J55mGaDjRCbvRijTAm4nsrrkjheX
pwyF8r2Z5ltIBbhqrzx/DfO1QNu5sa7imV7hv6jfxDP+xrjNizMyGt0EWVtSWLW533cGxZxT6QFk
dx4BeqAoYwBOVNy2A0saqxKeVCABK08jwUTY/Ang+Lkm97uyvUtWqoSZgeQMC8TS5BGOzUb/A1Jz
nmr9C45sKd2I6C8Jke8AR+aDQc81qmjgwwbn4CqvzDE0NyhEcwFykMJLGL8NobhkqKLJgJB/EDlw
s+Bc60tebQJ9TR9y5UDxeR3/QObGjgU4LC3lCY6Bb4BA+44756mBIOltANSlciNHiue6mJg7YVyU
fwaD2bgDI7H3D4nDa2Jia9+wMGn0BzoPrUSM8YIMPkKg/527tf+/0EGsnaqFWUMTZ263BTAKhkT3
jZMuZZ8dMpVXZlRXgJZL+UbX5JAIrwPnTCE86h0puq65A7DXiBypgGTHCI2bcQIY8WMbX1mwJcMU
6uRIYANA7RE7PY7zvFg7pc//w2Dd2gtmA/rjVNGetD7jhNyxEcwfPVMFYkjzC1TB7Y2fsEDWggpM
au5rIPnR6CihZJIUm0624f2Qlvr142Va2fWljiNDTC6zUuqTGw78JKxGGD3wNmivmMbKri9VHGWG
fh9vGCpaPokYtndDewmgjEFBHF7ktgmOJdVUiYDYjAPA68apgGYBaWFYP409anHBdrLITK7h2Nc2
fYGylW0OFYQhL08U1yRiq+I7GCtghlcH+tb2Y2HnZeP5g3IknGs84fqdZ2ny3Lt8vNlrv35h4ugz
K8eQAvcUUPjIakGqPAw/0/rqrKAz++i/eA9/4bsNyzzD4qKD95A/pJ88Mv9V5vQfwAhegPP8Lo06
QuTt5wTp1pu+ack4xTvpgF8cYxdJWHbbeQI4By7x2OG2uWKGK1uyZJvKWgcA0SbvMIMXIwRxgwxl
ayWpe/z4C9aevzBzGmuOBqQz8wy2u5bYX6VbXHGrKxu+JHBChyV2TJ1659EK9wlah3V3pmjyoEjc
+KgoffwBKza+JHESrirUkHruOVMO3QP0JH10vty+Hj43pirB9R/Qsro2l7f2TfMy/nHvQk7PL1xQ
BZ5HDyMBmSzV5xjhYd3E3U2EMe5Sr9HECchDmhqH2I29zQhrjJRufn28WOHfLYQtDJwjrSWVnzSn
NqxBNzFsrSveJfGe+1AeGVQCUeI56VtlKVy2sHngVUY7srI59aHW6IOyakP0NeKDtaO7NHfZxVNo
x+ZkBcaPDYprW51dHb1fu02WbE6tatOeB0l7QtMJdfIyfUer92VerFZlHaqi+RcgI4+BKA5FfWPy
tCR4YnXrAanmorgldINpfBCmAGZwTfZoNuq/XJDewthRUwoLEg/4pKl/iFsQqckCkYMJzCdkpdCI
vDr/uRLIL/Ub86FqtfTxHTN3UIsZaJAXtLu8M3ezKN6AvCcYyfePD/XKOfBmW/3DJjm62ZRUTnNi
yfhmMFuybcYbCcndJX8TmsNJ4CVFexID2Fjctv6lPcwVfPzLV24Tb+nQKY8JQNztKQsgBwc80Sa2
jtwM8dV5zLU3LAxesiYMSWPGe0bnkCEFI9fYgj8oSFFN+fgjVi5gb2Hj1OK+MgXIU00IakIR5GiM
5lgq1j4E+Y0MIa63MHaeEg2l3wBvgSEKIM62DkMl8+NPWDlB/4fFCWC0EvBOe8oZf+VOWm/Qs76N
BMBdKjZmwM1xzTx76lWCIQ8RfvGuxzwr+7tkbyr7OO08IuD9NETLMHYdA1tQJpHOhtvYct2lUqMB
KXRrzGhPUmfBtozR6p4DqdtWfmG7iSUFmkC6OUkFnT1U3r+T60P0a4szb/cfF4OA4CdnIaRRW1QQ
jKfj3SxSB2FycyX8Wzs3C/vtlfj/q9+K5L3EXbFR3tUEbO3hS9Od8ThxoXCFhoO+Bw3Sd5uF7Mq6
ry3NwmhnjbhWT+iFxR78murRzpO42m7lYnWXCoomKIoqHnEw5aRfLa3Gu7jKvzhOYG+Lk5asTRSI
XNsLbU90moXVODCN1bzFN53LJW0TuIcIRmoyxBat/MGRB2/QXrBXrv2VnV0yNtU8DFLCdXKBdA3g
HYo+2jI2N/7y+Zr+49ADTs+nuUR8LkscfnACgoA9AtSPvX68Misn5zd3/h/PpwL8k4yP3jlXZb3J
Z574cQRV0zCq99veMC/bH29gaMYEdWG8M50sSzcgje/NJvPBUgCAEoRWrxQH1nZhYbyjHiUIrHr3
3GaAOgFs9P1/GOxde/jCeAUgNbRA+1aiG0z1HZBNGFRBtxOjDB8v0m9+pr/EckveppoL0zWdiwZ1
ptTzUJksSsG/OysXTFZpFJSTo8612GCezaD/BH9vuv7K9bH2eQtv7GeDCDKoaErApW3TnyeRpgnG
z1DWvnz8fSuh6pLcSXSkJlYFWEDfCfSd9sl77VVf/GTiG8zWfcs99wpb+0r8siR56jS0qkogEIGe
aAXdqKbQUYO2zh3N/XsKQMWVNVsxnKVsoqR1xlvHaYGqmNGEptAnLZw3yMCO+4/XbGVXlmRPrIs7
Z3A13gBPUW1a8E5vARC/jenMpfOH/WGX4AdvxgEDLjKqJSaZEqBMdrR2buyLLFUSMXwIxH7D8Otl
PbwZ1Y7bJm2vrc3a6i+sHXBIsEIOPp4e5u0npTDiQsvxYUD9Znfb6i9MPoV2VC9DUEFE0DDy6p3B
XHDzjMkjDLNfcRxrH7Hw2jlBayJJAWCKMsbvfAf9QWir6N3guuQ2t7rUSmxsIwLHNHhFDGK7YzpR
82I05u4+XqS/f4GzpHwqGAagKboTCiRhHYPoDwEvv0v8y+QAvvTxO/5uBs6S+UkLMgkMBAUqapzm
25BZ8klJoIRue/oih27Lrm4Iq/F0lGre25T4B08W4sb1WXjvEoBfoMYEng4cfRAVCgGCzTNAECSS
COfGFZp35w9Ljnt02TBtg9kAf9DDPWm5/+RNEKO9bYnmjfnj8VbmwPYElcBHOICTCSD8olz5wGXc
9vyFLYtW1KIvPReHyHZ8p0Zhonk09opDWDs/7r9//lh4mCLBJDGgXwrcBLTPXlG2vE2W3gkXNhxa
g6FXGuDHe4X7E/CUfAsdrGtEr2v2tXDMmY/J6byu8NuZgcKjpOCvSmR9Nzu0K5HHyvIsKZ4GNAIr
4JdxeKp6AnTdgSBSPAGNeNPmLkmeUJ2iifHmCyiYEFYmsQArMShprvz6lQVaUjyBV6IkjXTid5Xl
GLjAgF6kIZYeQbzQ3viKpQ23FoJ/nh+/6xGMc4ETp/tgLNMDA5D+NgsTCwP2DGDQbUthYa7VT5Xn
+ZjkGNIrkcraDi/s1yQjGHfdGofIo+I+1y1mqiYSXlmev0d2jvD+bV4eKCMxUdPi6XO8mvv2k7Ts
3BJULfqpOOTcuSk7d8TCjmUztWEjf9/UoBYHLmpQB24Bi//4oK6dpIUhg3Zf04yOcGUuOMPuaaox
oxKocu/ba+Txa69YWLNwG+JkRduD8AzOoI3ZD4pBnGiyzW3i8Rj8/vdmBCzthJgHPiNe4qACRphh
KjOuquePF2nlKC3Jn2QfQCie0fgdxBOvfYqBFwz75jfpOTpLMcQi6yY/AUgSfoAgxqIScLrIxXz9
tZB0ttj/m2M5SwIoEPs2XVlUDMzWybFUY5S3xRcKjQNt3K8fL9DaKxaWLGTQg8ZQ4RuAnjfbVoZP
YPtqfgK56u56Q/ybqO2cYGHTzHYC7C8j3kM9lW1RPaE7oAauKc+v7fPCqEFB4PTMzFeGrQERGQlv
d9XM9PPxKq09fmHKZu56++ixnVzAs8cNhPjUd0xF9vGVO2nt+QtbdkeA1G2l8fN1CgMrql7vshZQ
gY9//oodL1URgSa0AMyMDLWqmj8BKJi95VnVeDsAYcfktutuiStLYsS4mJ3oT/3I7M8MvEp2U9ti
vHJQV75hCSrLFDiahMVETwKarvvett/cPiF74t9GYQho/L+voixt0ECYchcTXBgLBgp23BBw8lwB
AK39/IVThpgiVxqlit/ElKJE1yv22wdvAEPYTXu8BJGJsBq6Ahn4CWURIHUn6H0AbQ2S+pSr8eXj
d6wc0yWWDJsZh5jg6E45QKGgOQow3Q+muNsevjDhMms8Xhdjd5IxfwYVAEVt55qW3NrqL+xXtAq9
j3SI97bywLxVaXFIaPrspyA0//jXr9yjS0HDEbOgqnVcvCHp95AvvDcoN7s+ahXKf/74FeLv3mCJ
ISt5NxHPYsQKIPHkWLvZI5fVfZF3u5kWwtTBvp5u64uAae/fxuCD/M0QN8G7nDLd1Y14xQDN/uPv
WDlFS3nCIAe1FGT3IOcoMaa0DTVovkw2XHHKK1vtL8wY09MopYJhDIPQPCkiTEwfOaKWyPeu6aLO
T/qLV16ixmjb2KmBTIPCvDQGaVh3JFTvTZY9gwjuLrX+7uN1WvuS+e//TGP9KnWbsseXkAFdWT8F
wV5mGN+ACOM24QNniR0r8qKrWF+S91HM4+UVVBYaYq4Bgde+YGHSJq/cktXTLNyZT3QXF709qM6S
5x50Px8v0tphWlg2MIhePmDkHZtR+XTnhx3agyp3r5ymFZvzF44517ZQ1B3weOMAP+CC9zdJPkuq
jhhU9UGdiOFu8ETc9i2LcLs1tc5k4+Jl0uXsDWiFcY+Z3WuE0ivndgkWg7tMQHHVkXc2DCQCdWO7
Bz7KHHrZv1FVu08OcrmPv2TtVfNy/nF0fYib+nQKsfGYj6Fvv/n5G6mGLUZb3U3XmRLkKX11xVDW
3jb//R9v8zh0cUY968NOY3pko/yheAbGmfR5cMFURqubapPOElCmZNf0fWkyGdGSXiCN1AERfmvZ
cAkko2M+KPwDT29Ag7sJp7jaOOxaKrfin9hsP3+sEdcxCxqfKMg9cpCSNTlgfExBVAiNAANNhgyz
Sx/v/YpFLgFkoD5gDKSc8iJb6PuqDLcV2KIIuoC3PX9h8clghcksc06ZSh+NCwJu6Odck2RcubGW
gDEwq3i2TqW6oAoXH6o2T9HeEnwfmj64zcrZwsoTivEfsId2p74X9hQLNT1UPTqAH6/OygcsUWMx
YQRjHYO6gLKp24Dtxd+OFRRbav+a7MnKlfh/IGKGtp434qZCi8//WqTeJi67h8nrfoYmeG384ouT
s8vHX7NylpaAsSlw50INlxdQyJg73LjJS+kV6kpAtfb0RUwOBrYqxvgpLNhUCTUSHDFyqsJoiknI
byvXL8FhYKvloJbp6AnT2ee+Ac3qgJHL20xhCQ5DeNbZSo4jlAOnacN0g1oQR9HytsVfeu/OCHAc
o6yNrkB76IMweSES49wfP33toC7MWOiAgGXKBeEdmtX6HpxgQDmWgYcBZofPhDO3vWbhwNsUnJqK
FenFQvx0k/TZPvZDjAAPzo0F9SUyjKZhL8uiKS7/1UgCi9YOk7TF9uPfv3JGl9AwCqpRhJptejE1
lKkwM45mvsXk/G1PX/hp4VAQYHq0uICNQmOO1Rs/A+lWXAn0V7Z4CQ6zCiRbblo6p5xKdzvXrmKo
Eg99e60ss+LUltAwN/P6upEiuzRTLKIaRZpzzdmZx073FIKk+FqVcu1D5r//03mCEKliJnNO0uIQ
YVgVOo4TKPDr/hqGdO0N8/b/8QbmmB7VMUJPrTsWO4y4T0fpeSc/BNXGx1u99oaFNZOyAx9GoPWl
TONPTQiuVxC1/QNpkXz38QvWTurCoEcO6hnQZ5YXJC3lz7wZPXMIRgzYX3n+2gcsLBkUSsKX0Ea+
5DFEIJISdob5xRjEIya/LcBbgsbAiw0iy8GCr7MsD9NQx7v/oavxG1X7l7xxiRjLHF27E2fDqQTg
udx7JRr0aaQ9hvGpSGaYHziBT7efnjG0ADqZqO9mNksPhOU1CHOdBGzGO0c2NvNBSiSqHP9Tkkjo
/nQgszc/uzarpgcf/XN0yzEKDsAnz+k3Cd4DjJXr3PeqrRO6OfmeTOC0cltNnlNqiuwbuN8aB1M9
CAfVwc3AYQtcDZjWfAEqZCf0aZRDD6h6nSlu2jDK6waUoU0dBs6V4tjK0Vmi3cZ2HHQ41c4pyfUz
H4DWtkX/dtOxXILdwHg8hOVos4slIRgrWMdAQZamiqsrdauVc+ksoog2SS14YMrikujW3ySh4z6B
rXyMmtL6V87l2ivmv//jdgAFOYTISeFAwqLlu9HzZ54qh1WfcDhubXw6iyvIb8CBLkfaXSbhxyCN
j7+AhDK5cvus7fDi9gFvaMdLH8RibduDZxZ4xmLAONzHW7y2PIubZ6bTp0WXO7/bJMbDZBcHM18a
pNdSjt8m+jfTXdw9HjjyaA5uGjBs4hB9Nkn4RNVA96luPhmZAP8JY9l6BjwenV+B589M8g7kCBPo
4NRjkeN7aUdAjQtiEUfzrdf5z1Z34wkVmduUPp3fcyR/HBKQsk4CB7G7DJDKiaoBPMeu6iSUAlRy
BZmwstBLUFzMvborSZtfGOYFwH3Bo5RCVTrwUM6+aSuXYLjBGYe6gsLeRXu5BF887h4yKX7qbHDt
FStBwxIHJ3JoDhBdlpe208PZl8XZJ644B2DPglAF4BAff8nKiV+C4QSwdkEpET2jZPAUz2kquK5v
rBQtoXDgdKmgn9J1FxBUYH7Gz6Em794ouOoskXCsbljXhbS9gNGm2rAGg4xpWoBuUNx2ny2FD0G/
YQgVcXupvN4DQmF40JAB3YxFe2MeTxdXQpwzkJMbF4EtBonfSBG4X8Nc4f4nTAPM9PEWr9Sd6OJW
EBlGtiEaU16yGK1THkMYUo05P6GnDdow3ryEA6jUPn7X2nFaVA0YES2VjskvA6vFuQL2jm4QYkG0
4Zbn0yUwLu6k77sQGbnUI1Q6wZaohv9MaeV9//jxf785wMz2bw9G69BLob9SXAbHOysV631RhO/K
hZ+87QWLGiBzywIQYF1c/h9nX7Ikqc40+0SYiUmIbc5Z2dVD9Xw2stNf12EQIAQIAU9/nbqbanWR
/MaWhYSGkEIRHu4i47+DGOJmtAcJ99ZQBLEVEbOeBFCwbsvnnIXVOQQ/xDXpoYdx//ffXl5iqyG6
UCUREPAqn0FGFIGos6+OA1RRDvdbn7M2f19fJJ57fXU1tBxKDmB6HB8YMbi8amDnga8sG1C+5U9g
D7z20xfwRa+87JfGYt/1KcqPddU1zxmItXd1lv1Ttf6X+yNZatuy65ZEAkwNWOawqp4iX/xmNPp9
v+mlLWpZc8Z8SMWDSO85gmDHCzCUlq17LvrV8selHiwbRlQDKcIma55LyBeAexwp7L7JQFE+/nt/
CG9fbSjl+nOdE6maEQ5h80z67EOqg6fQdO/BIPrdCbcp5REbHseYhCpP5qlnP4KKuAdyIrw1wm33
GvkLHQc9H2i6TPrZcz3vOxXx+GlKRvX5/vQszL+tgDigHjSIk1A9Z73JDmDX+xZHAUSreLIGQ1kw
NBsXB6yUW9W4DZ6d1LngjvtRFO0FvsujbvVlCuXvwe/+D/isBWuwdRGnqa7pyKHJJaJ8+DDVOFd2
KjN1uuJYL7VvWTIF19EgR62eZdzWxxb35164Dls5spdat2wZvL/1xJpE4pwAQ2GAfSpA8Y6SmI1/
bxk0tAPA68bz6lniqvFAU7YLJTjB7u+lpZ+3bFlBvRQiFt34kBWz1k7mfFMNqEbvN76wUW1UHIjA
phyJwOp5AkkwFFgc1O6Y4n8IugcrPSz8vo2L69pKCohdqedBdPLCJ/HUQKth2wVg4+KSWQ5Aqh4v
4gHVCDqOq7OTQ23o/uQs/br93obIBwH5mHqGXlz1a8iruNj5GoH1bc3Pa/LqrjQ5zUneNNUzBC6+
6rTQt9bNneu2xucxvWp8hFpS5HtD94yabm8XaSHPcdc4G2fGMlfofnbJmEbqeXTDZ9MFUHpbA9C8
7eoCHv7njytHjREEFdUzmKV/6qB+mFPgLek/RbL+KJxsZecsdWOZLAHtf4d7WD2DNjnZ0zT4Loru
B6EN8OSi/wRxr+O2hbDNd9Lh0EPXKduBnvc39BVBYVn3BuyOm9q3wXAsRaTSAS3ySfigRWVhR05+
BgbAba1b3rRXNjqOxqh+Riia3Jq2KB9lGriHba1brvSQKWJCHRbP8KLrdtdTDf0nknfbgHbEJlnT
IiI91NiaZ9aCEPGxJIa2N2iviE/b/t+yYD5BmrKWPDqBILU9Upnq8zrpx8IOtSFwhk790Lqjd6MV
WISy4sTBwZGJ5heN3H1tyHnbGCxTzt1CQgvIaZ+LLAJ3u4lRJ72X40yOu60Dy6BZAFkxWSmoJY3B
s+ii34gsr6UlF6hLiA2Gk1HfT16Ivw97+U/nheSXyCMoinWoBWRhON1yiLWcqfNvb6Q4+Xnyz7ZB
WVbtFgNkXEI4eHHkeCcOGaWrbvTX+40vONc2JE6G0LuISyqeMwnw4wCa4R1I9MDEk5APbpyvcaTM
u/SNt5qNjptFSHsRZbjeShlA+S94VlDUOICX3ltZ+qUeLPt2IDQ7dFAKfC6hspnvI9B6PsST63S7
KK/1St57oT4Y6nR/3hj5OIWVnwQo0e0h+Oic66pp2ddBM0l/AKtai1Ov8VCcvteqgL7ZDlE57hXw
c+oGXMpJHSFI/DQ4oFVfo5paGvf8/dXl6w2JgPwIMgGQTaNQF4ofCdPt3unXDralHWLd7mDQBz8+
pGCeBSha2NeoBUCW7yOwEGQ/kgQ5dC7Gyny5vx2XRmOdEMoxAXBpcnzgLZigEtBzQ5oPXE20+na/
g/mv39qI9gkxDtSHmApeeqRw93nWJ0cXlG/3G1+aKuuiL8ErMSuItUjL++7M4wySzQOw9YM4CCVd
cujixPt1v6+lgVinAkOYpooHHHWKAPqk8hTbS25LL4Gj/s9NVUGCpY39vnt2mq4F0wc0ocoTdCFa
57jp720CNlWq3BvdCutcA9dtuPlKQX+8chQs3GaBdRQgB8iGgkK/1Iz0OrrlXro9rk36RaXRxwEy
Syv9LGxWGzkHSK4b1uC8PM2yCScwp3Z7EgwUWYr09/1pWuph/v7KuFEA4vNEhvGplOa9ckGR1Lb5
l2rI1572C7vIBtCNwBr0sepdkKvLb+2EKo3tr0kbM4fyEhyCEf4+qTt2Lt22fR+Wq/H8pV+3LFkA
ljzKgY03MK417+BVyyckJ9sVV2XBlG3InHBobrphik+irmrId2Q+PPcgBaZ7KIEw1WtHxtJetcy4
lDEeN2E3gjKm49D88kz3wcRB+r2lMVW70R8hqpB6+fi/+ztqYVw2ko5yNiquQdmaQErhVtIUQlF1
7vB/SNn7oN+n9crWXVgeG1CnJAGBSeK7Nw9PEU7NtK866BbcH8VS45aFt9QNQDjQBTfWOu4Orvw3
3kQft7U9z9wrm6NmgMTp6PLTSFzvAqbw/Aypkn/vN75g0DZwTiQZydKS1g9BX2kkn/zJuZmqgc6W
X0Tl8/1OlmZn/v5qBCMEqYcYea2TmFzIuWfIckHraG3ul4ZgXdFja7RbA0EH9dkSKqlueBvh2J3A
3/607fctw+aQYzC8rXkGdjs4WYjE5n3+fVChbte4gpaswL6osyyoq16TW6kM9CrCPDsiFdvPylV8
5w9QAd82FMu6QdvG/aLz2Ik1oA5RU6FPYRqvPWkXVsJG0YGC3438ho83mXv/ZQmoPQgNjsUA8Mz9
31/qwHqRQ/ix45HKIQOPiOkekmpPhsO33OyN2Vi6zPFrOJJlcOONY85ej6r0pFmD9C79vWXIdQcx
eZ37DMLp0YBShwoynUUFUi7ab8yHE2/u+5WpOS14Sosa6i07sIV/7I1AsS9Y+1bmf2GbepYhcwjy
gQxAJefSsI9JDyQpHBkW5EeIqZ3uL/HCWeFZ1oxC8QYKP51zYhmq0SFd2kA2K/YhuratfcuYA7x1
oCrZ6HcKglcH6Eo/Afi85oAtXJ6eZcY8cbIacVP9DqLp9SOVwJt7xbyRUGCQgPQRaqDRRjpDYsPo
iJfxOE1HFL+lBfykAWAuIMiaX5vmyYbRkbATkCuq0TqQ+ezqg/FmP+hkjbN7wRZsLBoDAxCkOUoo
2mXDeIJgMHTSvC58DzaI9rhtBNad7BV17ndN4N+o1+LoHqAVU01rD5Kl/7dsmWZcd3lJ+AnCC514
pIHSzZGZqnDfk8FATfL+GJa6mb+/MueAjyGJICT1oFIFgSQAgAxLdnVQr8QPFjJpNhqNcp4mUDfB
KhtVQzPFBbY96MZ/dd78MiZ4miesBjEE0EErsWdvNrQ3HryuZeDA6UDXo06mm8eh1gt0Zd70HaTp
OCQnHZ5BhpslPpTuINoz/q9sJwjPtXoE77oMQwi9Qc+sIJ+1C6GjZ59HYXjsi24YP5DYneRv+BmQ
DxN6dpFl3YEooJziioPSXqnhUBQmLR77hvbbyCfgf/25PqWjEHsRKceLCzuYQtn9AKNZY+hYWn3r
OJGQRvS9KcrOmiiJ+KSOApRlH0AP7xbAFYNZ5r/722zh0LVBbRzqgZAGcpyTltGXNqHXWQzlftML
R6INZgMmL3QZVH/ODOIzxxbiOIjjRvJgcgATywaPJF9Oa9XZC+OwcW2Jj+cDhabdSXUFPUMiTH6J
C2We7g9lqXXrQMlczsIhiZ3TKKEqWMa4NpxVUv6FtbaBbEHcZZ42Ie69HmpPXiR/vvDrqnYtt7T0
99ZRYpqphmoQ1rjMuvCgcrwfgyRYqQ9dWuW501fnFFTVurSbIuc0128i/vcuMQHK14uf3CkPQ96v
HB5Lk2SdHSqFjOXgwjkgwGzvg4y+o3OueaY+2rbElj1nzsCgl5xWN7gd40GU4HrliNHcb3zp7y1z
Fk1LcLYa59R2/LepYhfKjv4/0LXdmG2wWd0YJRCn7SMoZLYQ2OYG3ivQWitXxZt/H8U2dM00Y1K7
SemcuEBgXvTDp8SZkG0Y5ArC+80Nig4s595AoBelJnF54zOPT+BAhrfUYu3psNS6ZbysDXtQ+ajy
xiSwtCwBl3wy5l/ur+ybfjF+3fIGMuE4hQ+1rZPxh69zaIw4DAzN4WHWvrjfxdL/W+abRYmn/CQS
Z+2D63UnaBhnX+tQmGDj9M8dvzJhw1KQoRlT3ghUC3ekrYLdXOWz7e8twxWRRwBy6csbdGzkmWQd
OaYoEtvWuGW0Gkl+pkgN4bkMJVy/kiaEZG7ibMl2YW0tq2Vp4/oQai1vQZPn76FR7FxDFEIftv27
9SBXIWvbMoIqr4rBsxuURfPOHftkCwIYcq9W2BxlefnEfL+8UVSz7bWLmPyI4sijS1azkAvHgo1U
C1puxnDwq3PrYtuUEYQsDBRjO4ga7+5P0Zs+KgZhWa4J2zpDjdt8cclvIANKLkB3MIizQ8oACORo
56ZRe/E1jfdu06wVg7x5o6FXy6Shdh52bT9IPHXdM8FtBjXN0ywC4sA9cgDJuD+4BbO2oWyymLjJ
5STPKFOm+5JM4xHn4M9tjVsmzWVCqshFkRX0Nj/r2jP7hg5rsYClP7dMGtLXyMMNLhTQR4TymBv9
hvDsJngQZt8yaZLgeBu9qbyVcpT7EUrrR99lv+9Py9KWtSzak0nmOAYWnfFM7jTF/etFfrQLUSF7
2NaFZdatgQaSFzEJvhjEABJR15B/1J9BdLxWJLKwP23wGq3SoqBjLM8UzCgkgClAdHTGPwbCHFKz
KT0ZxTaCDWQZ4Pso5fRQdnCIeIpzg/Dxv/uztLCFbARbqSCCrjwxPbQBfZJV1u0cvsrGtdS4ZcAC
UaQJD9v6bDR/hGSw3PndNkIXTIt1G5deGqYdHIkzTaG1AYjwt3RajXIu/fn8/dVN3OoGjN+gfrya
GHWwegQxQiHoWgHTPP6/3t/4dctuadlBQJXF2ZWz+p3C21731TdRs4sbqU2kiejDMl9WVYNwXVOf
oSH7zQzwdOUEzdYo2yQKhA4sExZh5ZIyCbC4Rf6BzBn5ZvvOsYwX4sMcsNBY3by61SdBakjPqv7z
/T2/MP02ZK2EHHc25lHzYDSRyZlnLbw5nralqa5Nlei2uTph3ekVZp2FvWTzudG4n2QHOMaDFsPo
XXDWMYTBhPDd4/3xLHVg3c4AEsL5HaIaEZxK7wiFzCxQhV+2NW7Z8Ah6RJ5NHvbRBC4dMeFw2Iix
j2Kbyg1qvkxRVTY3M0CEaSTiqZxrWbb9uWXDAY4MjkJzdZMxC05J4ibfGq8vVi72pU1k27DxWFE7
U3OTBg7KSPDgQzlmTMp9PL/rtw3BMuIggRj10EDnXMBpP5cDxJbKslurM1+4v2zwmmCCowy5zq7z
ETHznLf0S1Y01zHxnxuyFj9d2p2WKSd+iFKHpmlu7YgNBOnm5EPdrVJILzgSf2HVJpmHfZM2eNWg
Vl6ggq+ca1ARRf1xfwmWOrCexEHfYZcifXYLOseD7y4SeiZNmvxO06G4buvDMuCgA/sv7pnsGkw8
OUiWfpjpIxTNn+63v7DQNkKNBUWl42yAB9G3jwaguJ0h/gOokI59GT92yVpsaGGpbRXQMYi8BCmp
5sYDRY8m6PiHrgCwf8Wgl5bCMmiviUCIFOvmRgL5ETyT3a4d4m99ijjC/Xla+n/LprPIYzyLq+am
GJz1CjVRTZxP522NW7YstWyjgfs463pAQQUHDBhEHrm7hnBa+nnrPkYqPGx6P29vInfqake9NDt1
kwLYcdv/W3YMYSFtBNfTQyaRLlJR8cTGbFypt144TW1wWRlB7MrtYGVkCJ+4iUAuGV6j4n/Iwq+9
YRd2z1/wsoyLbOzc5uZN8ptEivZdFuLl6pvVbNeCmdkYM1a7bhJ7YXPTQCqgVll/nlMnD8r3IKpT
xe8QINno3dkwM9FmAxBtPSy6JTnwxc1OOMjCb34X2BxtVBUuNX2rzlQ2eXeusiT4bwAh1loscGnB
LVsWoJfRkP6eHsYQiBHi9z90432XU/zC+rxpx9pYM6DtoUfa+emVvzAKdV5/7ctmTb9+wd5shU9I
hnUA3E/p1RRRcU6CwBz8bg3fvbSVLGM2oh5EbLz0Wo7+9xICWTu4xJe27H5ojU07iXglPLXUkWXV
SSc7GEaaPyKj9S2Jgts4kLMZ+q/gv91avxfFNsQMlLeg2GK1OntzEVlJyYf1rbowBBtVxiNfNmPY
tA+CetTsQE/LnL0Z8u7oNTRL3ksw+N8ib3LXJM4XThKbq611hGlxp2ZXmTnZtB+N8vOjntz2vRyJ
9j5t2r22sCd3RMNCv2vBxA2iJCDQ2o81IZsIgLAg89hePXBRZtG1UW3cq0TJ4IvT/X/QTF8wDZut
rUVlaBNCsAgSpAVCwpw69bhP86xbiQcvLYB1Twcua8YYtBNX0N2og9dGZEdTIg9MsjXhlqVNZd3W
xPSkyUjrXnmX/87CFqIS7VRMIDmu231YGQjYu1HeHO+v9dKALHOnMnZyp2+9qxlmP3+Gg2kDTtQ8
AAHX/S6W1sQy9LKEgp8wnXtlqRMkTxCBquJzJtptqKEotpFnpeepjikwJTHqZDeOIohzOPFN9dJo
3XLDFQ0D0Ipn6ZXO0chAQt84dtaygguXkQ05oyV3C15xesvCKXnEOw6SXgkCkaVT0Xddg5D9pjWw
WdxIJwvQVRUpHlpuQx4lHemzGKGs/HVb+/P2emXULO+mHDjP+sE08SNX4EqJwW512Nb4vLFeNe6I
vBrIMAXXpkUV7WFUgETu4qaL/r3f/gtg442o2F+wM/hPRA9Y4qAGRBXiCS5YapL2ML9MJUAwWQT9
GwHBlz1O9C9B2Aw7RvxbTyJ/5bm9tA8so2/15OVTE48PJtJQ/iJ8b1CHSVP/OcSNdX+YC3Zo49No
7oEBTCr/yrqw/wRGpXC4OMJrnG2etA1JGykksys/7G5eUyGs1QJ9hbLbkTsqAIszG3zdH3MTT+XG
d4GNUsMJPOUERZoPWQNIBvWVt488/m3TbNkYNaqGxgRtG9504n4QKYKMoUQOZVvj89n/akePMvUq
A7Kum997zz3TYidk8Xlb2/MWe9W2pqKKm7EJrxDoAAtxjDoQP0Zg7n7rCxvVtQwdkslOD+Kt5Ao2
rgaiNZzFR2SZ6sfc9Km6bt6tNjhthIqAiFMvvNK2lJdxSD1xqTpC4vP9gSxYg41Ecx2hXJ9DIHSH
cHL/Pi2rDnps+ab6/AiEdH+uQkmahA9ztrAwpG6+IvtQyk+947uO3LiH7JsbaqCCJDy8KcdlcueB
cpXtc/glm0TAMATr3ubQMMl16TuXMs9R+wEBzV2fx783Tb+NDGt1PqKmFdSYu5eTlgcAo/tiY4bA
hoKp1uvqIvH0TdfmvZBZ/iNFhd33bb9uGS9wnybJY4gc7hKTiYOOknbnThvTtjYUDJyAPur14vCa
aCc5cIGQYkHKtcfvwq63Sc3MwFpVgmL/QsBf0O14HVb/eh3AsdumZu721dkzqSp0addgaibRoFpp
pgecJNmE8IsA8vyzeVI7qi3cDM03kgTHAenzc1hsdZJsQjMZ60JwJZ0LqBSn9+ChDXaIb0SXbXNj
2asYJGbeNAl0EhELDeZ0RlpAO+Z+6/P5+4YLY6O/yGhY33D8O4krGRxY449kz0WuTukqU/jbfTAb
BJaxIWwNLwz4Rurc/JiyCJgCVjmPsZKbbl1mw8C8WBhHTWBKQ84QdDgvsHbI1GzLzLPYMl3JS5fx
1EfzbQYnj0/yBqVJAiEAuYJ1mlv6ex1YbN2+CmxxEXxheitL9wzxpP0oQwLObfY4JfDs8k6vZAeW
OrIuYuF3TsgKFV6ICm+zw8hmR7Wvbm5XHdbdoLfve2bTmulRCqgaxOohiaEI5fWnGdg2RtOHPNjm
abHYsurRp+041kOMgMAAABHeKWmyc5zWnO6bxttnHoutqxjhEaXaTpgbosb1zmiYdZ6uldAtLYNl
1TIHxQlKbc1NCXZCFqvNAUsV9EtQs8dmAEhp2xisu3gM05HGnd+ewfkzoMQQhWFbXS1mA8XGyMgu
hFDCOShNHu/GDHGmYzeJtSrPhQWwUWJjgLLSMGnDiyjyZjcCOfFfiADm901TYyPEErdJIE4TqQfZ
ofXWBDfiw1u/3/jC8tpAMKGgV51kFfSwAy++QEPuKeGgjZ71AaM2eOjiOlvpaeFwtbFguukhTOLk
5haQ+iMFd8hBGKAmUjGqlVzf0jJYl7M39q0PRZ3urLr63VjAsZgatS0mzWzFz1I4kHie3Oiq2vij
pzt1nRyhVw7VpbmxLHjW73BpnZIr4/CJUOyRm2xXtV0m3/lhUNebbmjGLFvmeRnKPK0xQWH4LESY
HFJ82OQaMWZZMMvkrN2uOCBadKwPHoeE9cXzS8O/3t+qC8trY8JEOfI+KrrwkmVOz/aBE30KmeNs
XGAbCyZBfJcXXhBeknFC/rBOvfKxcJGo3Pb3swG+8hzHMgyThibNgzeJEtpMCLGEHjyN+60vbCBb
5JPrIivHmkbZ7kXFA9Ubg9zRJvBudUeGemWJF+5KGxeWdQqBDw/1TCREUUsQopCU0onvcgYxCXfa
iJxjts4nePGgWKZy8UAdHaKiOvswimrjPrURYlyXFQk5WJuFUKbck6am8Ve/Lx1vLZm+tFEta2ZM
OcDnJahSpaD02bHefHqh8b6/1EutW0ZsWtTI111CLxTa5/xc8TY9Q2CFril8LW0ly46zAlvT8TN6
SUL4czrAAUGb8ls0oVpk0whskFg268VNrsY2Qm5S6Mk/gMt5TRt74UKzIWGKpjrps5y+uI3gm+uh
7k076K2qovkFpocp2jsjmdZS3y/X1xv+sK34aWJEGVns0oupxqbcKVSxFbth6CnUEWKTVgdgradP
eV0zthsTFQbdzuSBOTo1NvjZr9hoPkXNEPxXqdBTB/wlYMbhNIw/lVsR8Z6jgvRnAofIB1HqpOAg
jV74OSu7Uh5Fncf8giKY/IeXUVY9kdqnvyToL6tTAO6snwicZO+5qtJh52aur6Fk6HX6owOW/p/U
dFG/nyQf851OqR/vAJQh7WM/pTI5GgnADNtRWtGQ7pKw8pKDop3I8GSs0waKIgVQxkDDZw6AlReM
JUg/jF2shY+SbKPBtE5RjBypI8uHsvoSTFrFXyhhiOGYUkXZvgwm1u49aJ8pbDCoy+51myHOgw+8
2IHnrv8Iyj58LgXxnyYB6ZGPKHGE51Ypkesvyu199j4QPqBDLtV8+DBOqC77GVVOlB0ASgaPvlcN
nb+PWDX8khkoTk2Vqe9pypL0wZTUQEI4rJpi73EHnGg9qPfLfen0Wh8mlmaZhlo1FV+LCJRje81Y
6h0LkrpsHwVl0K0UpiyYm01kx8UEOpCI0gsHxf5HDi4b3g3ioQ7XRNuWOpi/v7p4IDWnG8Jaeskw
1n0LH4YeGOiauyE36WGbRc9n1as+AogyNm5j6GUWNWCq7w71TEGyrXH/z8alC5bCQBb6LIDC2RuK
kIuh/jbPi1pnNQ98LfIhpBehxRcT0STYRWFJDn7UNGs+9sKJbYMBx84B6Q+L6CUgyfcsAwozdII1
ee+l5bWOaxHIdMJlo8+ZQ4vvWRk4jx4QuD/DWJGVLbpw7dtAQK9I80pMJroYGl94Nx+mXhwG7i4F
P2LYFsrZ5p/atHW8zys9xiS6CAGeGeZE062iqyixhZmyRV1lIfuBTWF0YSGKUdoGILdMZvzYeVAB
ur9VGbbkG5eBjQaEKl8MknR0EQTDV+Z45tiasSP/kAaX3MyRPqAO5pQKPye/7ve4sLdsXCBTvIgo
/K//P2VzcXuQrrEALLVtWTXiwLHx/SSEVjAh/sELQImRGrUWfl9aD9uu+4CFLU+SB2KMULuAts2P
kQf6GIfQhL4/PUt9WOatoKgskzbFECgFGEpKDqYKvG8Bt9oEQWe2uKuaVJervmGXsUVMlSKr431w
wBaXrqCIlhbBsu+E6FTn3RBf2kb+j4woG40MKg7uT89C4zY2cHQkDYeW4OEfu9Kku0yFIjyIZhi6
T9t6mC3l1c2gyyTzswiV/S9usEmDJ4ciPrWtcetNRTid/aCJXUBuXWR7RVErt88BgFtJ+C7sHhsK
CLxh0IQOwc9L7nzz5mD2DKMDRei2qDazsYAoxGjjAKLf55fIkU4QSgU4ptttDvqzwLJirUlcgEjF
oN4DGtngNlU76aGLbUtgGTFDESY1rmduY90+6hhRHRzh3eF+40vzb1kvV5BmayvX3MqC/iOHut+P
Ca42vxHJmirfwt1mE8+BwJbUyFzE12yeHSLMJxNL/mFMqkOersJXl+zMMmKqoXMWQeTxWuK5sKNQ
Y9s74BTYtgY2AhABtMrTrtRnHc2E1wlajwr5cdMa2BDAFk9+pweXyRWxO3/HNVRyy4q6hwL0pCv/
v7DMNuhPJrkSac1c8GingTJ7TZFiy885016Qnxon6Nf0QhfWwQb+ES0VdL2x/XcZGKp3kOqQ7yok
GVZiPEsDmb+/OuwyvxgQcRzlA8TiW4DnSnVKUOVwyCNUSN5fjqURzN9fdWEmt1bxFLArtNbp8aX0
Mvbol22N28Ycyw7FME76iArw8FFMPP5U51O3CZ7DfMuaPcDMgjQucJrqDhLoHoo8DpGzxryzNDFW
WMSTCLngzRpcX0hypU+TS5/SFQ94qXHLfudaXR4PsZ/tRho+B1BhPBZgtDtsmnYb3pehUoS1TRtc
NVyIx1YyMFF2LZgptzVvXcFs8AhYIV5+3vO/o8Rf7avStNuM1wb4kbgeDU/jGnFxUAiPRal3Y9R6
x1rpcVt+y8b2tajy7wGWqXF6ogvILJc7hOu+3Z+dBZu1KeXgP3sNOHzqqxfWD9Add78JNupzT2dI
6rYu5l31ymYTmXkCJEH1FWzs5IDgQ7yjJm/2QwGX9H4XC9eYDfAzCQFjeRfU19YFdYwmvDlAHo3/
04VNuO/S0nm638+CIbzQXr0aSulFY4tCvPoqVP3RcHA45v6qN7q0FJYJCwl92cTL66ucSUykwptD
SHC/NfE2JeSI2RA+0xVKREOeQOURmnd6zm51pt/2FLDhetL1xwguaPIgCqfa01BeEODceMn/BdeL
ddREngc7A5HmByZ0DGGyKduYwrQVTolwx6QTsLHAA0HTSPXnsVktqVnYNba6aQmSIaeRHXZnTOj3
IPa6//rSdPm28/MvyF6WT2kmXIKzYdbULEDA2nmrAZaln5+/v9rypPULL2o1WpcVohK8cMJz3UNb
bZNF2TA9KssQoHR/zHYkcP9LgAp56t2SrnhvC+eCjdILIpdCB9oprjNaQ4Arg2PzJA17XOebWJof
y2qTMkFYpVLNtRxCA5AGXqipcJqVtV2IqNgYPVXIDFQHJnvMUMR5Un1Ljxn8xV0Q03oPrEB3AG4v
fOzZKgB0YTx/Afei3DHZFBRXUcj/eUD8HuMexcH3V3thPWzcHvcnbbqyxmYqVRfumcb5kFSo9Svj
7rOv8cK538/SIKyXMSQCqDNNsDgdVNCsaj0eRjvdTMPlfvsLWRYbxAcKXxYVHskeoSUfXoM2mo/r
jzxIP2uZOE99tk1dPmI2oC+Z+kIS0Dde4Qbkj5IP8itkJryNuBNbppQ7tEaVll+AE9BnQFPW2bvG
rFErL1xoNpzP8K4uQXxUXOUw+VdTNvRjFoftF8+Ta8TpSwvtWadT45qgzkhxZU72QUm8OOrC9U73
V3mpccu0pTNpn1ZucUV9qnwHzSzx0CcbUUs2oG8s6IRQqdEXQxAwUDr8AuT8mkv99rEBXqs/p6UM
4zwjRPVniiI/iGtfRR/chKs/QYD56nTOrhBrldlvLzLYfP7siuc+Eo6F1pdx0t53BXBiMTsW6U/U
ZzvP9xdiqQ/LnLlqccL2jQY2wZx4nXZfuop9jIrVe+LtlQZdxJ+DYAlUlKCWJa4JGdSFFqBZUBxF
Lvd/f6n1eVivrlCk8fqpM05/pV3aHkqIn577mSBwW+tzr69al2DZBJV1pK+ZRPgj6FV99ADp29i6
9SaWMR1UE46oSEQIsPTBx7iOpVyaF8t4dezXSdeZDG8P0ChnBeZlFvW+Py1vXzWAt/85Layua9MP
XXYdp6DkNxPGRcGBUBuAH9jrxhGS7JOpWHXy3r4SAF7+sz+UELUd6BLNeXY1ZELfzSyBbVR+bKCN
03X68/1hLcyZjeXLsoC7NI70xXPyqjtJH0CRc2yITn7c72Bh3mwwH0jY3ZoJggWnUfD1JU1EoSN+
HIeQXCeUoW/bWDasT1OWkxqeDThBoFwJP0MdYgDvN7ZuGTS84TYgE9cXPWgnAFAanKsIpaXjyjIs
nEg2ms9kVYtU/NBfVV4Drs6dfjyCZne4QAl8jaJlqQ/LsAFm5alH8/H64vsJhYApoAy/W9lue1RF
NqgPodJUt/7Qn4O8c5D7H4qpOoQRcdXGZfD+NIq2p17ZV0V/GQX9R81cqM02Tt0ostF8suZJD/Xb
DvG03Pvw4ngrTz3mHifbzm0b0qdBDpg0+dRf8XbLd6YDByEQzNm21m08n0wbBjhMiP83SfpP24D+
ez4q7lvxwjFho/mQcsqZH4bD9QWePoIceB+p3t+ENI3+onbzvJylzNUX6rqQGJYqmHbAhybftv28
ZbyET5UJprS8sGD6V1dxt091unFL2iA+M4naL+J2uAphfnhUml0YByvV4wtnpw3cS6aqbAsEEC6t
MwOh3Zw7u4CMxdGvwYcddr2iK4a1cDbYKD4FjotQZAKw/YhntySJs/csbYedrzZSQEY2zRuUaVqn
hD7DNRtAVw28+7nrQDK2bYmt23nU0cCUXw9XNcwZIUjPHnMH4bT7rS+tg3UX61gkLUJ//VUXxZPy
aLRLAG4680E9htD3XsHOLNiYjePjIVIRVeZMVwoyyEOCKpZjnNcrIfcFd8LG8fFgSIMQyg8X1aPK
U3h6P/bkA6guzownHwZQadyfqqVBWK61TjMICbbFgNJo1LqRJMAZp9aSZ0uNW4acFHURTVni3kgG
4EE00h2kqtcWealxy6tWyIK6furoSzmj18CJTfZh3/7aNi1zp6+c6hbMYkqToL8mFSrdzpAk5+4t
TACK/n+cfVmT3CjT9S9ShIQQQre1drm6x8vYM2PfKPzMghBC+4Z+/Xfk96aNm9IXuuuoiAYBmSQk
J8/ZeFt3fX34cwcSb9JZPEXTjdd6WY7Cz4fohNRmu3GMc7VvRV4UwfTBWJgJ3ouXPqHnL0O991Jg
I7oIKGSiMR0QXQT0W0StukvkbV5eHd7LLO/1S8hWZB2Zbn5WNdeqM/wFhDhg/QrS/JSFmwIMjin6
Bdc1xrJr/HFCBTIg6QMZxCFmW+Vbjg3axnJVQxmHJfjgbx0V/p2Mg3weetwo22Vnaii2AV2kyYaA
eD4u9znknqY490/lZL7vcgAbyqX6IA2B+cJz94AigAXK9RAaIv5L5E9BvaVM4VhpG73VLAPkHMZ+
uqHg9j3L+Ie1xo3o8g/P35Jlci3y+vsrRwbVCcrMqYKpjqu+2oA8oB9HW7QOa5LjV8Ab/u/n1n0o
juQ1uE+QAozOIEKB9iA26jm+IB31eSHpcYnLfRt1ZDn01LVTbZppuHE1F8+qQv5gmky4s3UrHsOW
Kt1N2XwbapCg4LVOXcCJsoUSdzmD7dGh7FovnPtbheK040qlCO6C/hjJ+PNja3V0YAO5uh4QX9TP
dTfUyRYfRKEg19IWDPoF/RaTosNWbZK3yWvnyky+eKk88U0oVB3gBpI81UM8XXvZDJfHI3F1Y8Xj
DlSQQwA3uPmg5LpVecD+6NjATzIH9r2uUAW0cUZaU4FvmK4N7tI0TKMsQgBSwPvG92bIl9/8epyT
A/IYeXGswLXkHTTX6bmKkyH/6KUz8tyPR+lar/X3V15JmWplJZrppsu1GkhB1T2t9R9lo8uN25Wr
B8vvRSirGFrZeOAUtPjMZ2A5plLX51GloDB8PArXWlneT8KakGnEHj9Vujyl6fB7BW3iS9fwlwx3
u42ROHYwmw0OR74UvBjVeENhyvAMXqVxPCx12+xMAtgQMAqSOUOhwHtLGRS7dNgIMOBv3UNdU2R5
PuoSgF3Ppu6mW1A7VsuYXX+cAyF6KV4WMDI+XgnHatsQMFy65pD4EVabI2MJXTnVnpXH81OEyumN
LdLVxxoDXtlslZlsiJalu8lkrJ5JlnwwATTNtpUuXB1Yrq8kQzlMQoDx6AbxLWVJeY1GXhxHBkD+
43lyLIcNAKPgW/Eq8IzdoGUmzynvh4uuAZYAN2Z4nMi8D7kY2xxwTe5XySy7DiwyvXfsdMfPw9gV
t7YGGfPjoThCr80Ep7yoiZt66G+aj+TY9EtxSimiO5uH5Rh37JY1rTgn60+PO3T4YWh5e9XGXkmT
orvRENV/JCZ/EjluFXm4Fob8bFwDXiB65ZfTTaz6LNWkiwOjWBghg+kcjY047xuEFecH2k8pqdeU
FsqXTtIHCVUk8i0wlGsUlreTYqy90pDhSSJt9kJq3j2h1mk4BxCV/hDiOvj58Sgca28jxvg8V1Il
g7lPnTkMZXVflSrFOH4pm+EYVOoTKsA+PO7Kseo2O5xRHsnGqEco7sWfyAaaYxh5+5AbsQ0ew8vE
MqO2rLuJVpUHAVHkw5jshIfHNm5MVios0sogR12K+NKYOLou7d7rtw0c83M/LMZGYrfyy6I4NGvu
Xq4lEvvmfV2PV7vtJNM8lUge3wyj3W9pFODtdZbR077WLV/WdR2087TebrjBsjaY+HIVjXrcumMj
/wUlFqe001mOiReAhOgcLwJpDW712WT/PO7BZZWWG8u08b1cLMs9BZ20WvzlMK80JI8bd32+5cWm
GnU8ZgaTg/mPILtUtGddoGyryMC9/bgPxwBsrBiLSBoMaTD/eC1LV0ijF3hf97VtBWpTASnhN9l4
UzWOZXxqGagW4r/3NW4FaT6F0qsVGW9+jKtMG8/L2Sh/awN1Tcu6sb6yepEurTCmwdT/KJ1GoXMG
KcL+933fvi74q9ax8VM/l425TRnUGiEUGB9ME/77uHHH3m/zuSFNiQxcteLjydTkRyKD/GrKzjs2
Puv/RA3qvqqX+BfEmCSB4HxCR9BOEaDT7OKncN6JMI9tyFjVVgIkVzBJ7GsNNLob8ue2ZpPDtQLL
bzuj8ZjSl/h2kAmwMx9DyELxDNYfl8m+zKINGdMAwaD+al2Iqgr6E4lb7Dw5cuCP19kxBBsfRmrd
lTg3mFvTxJ81iGXAZplkx7Lb5JN13ExtkFhVzwEe9pDY7RLxjVBRfU/bMuhOQ1pwcLJByOAJqOV4
QcH0vKCSJAm3pOxdY7Oc26dg401Fa64DXvKP/sTDo/Hy8TRGmzU9Dg+3kWO07FOvVUTi1W/Mvkki
NKrlMYmPF8fV+jqwVx7Ofb/M+2IxACAE6QkS21l/DnlPlvPj9h1ObsPFKq8ruCoDcwV34Htey6eV
gZ6NYA406ZZGuKsPKzYbXkV16DWYoTQBQByFSV85zi0fqRo/jin+eDyUdU3fyH/YZHANASFv2SXm
Kus4PtDa/27G0HupqC7f1TmuXTU8dKMvx3nVt9xeQSYsScAPcgU1w/uVdHZ9zxFIDVYxPa+aKH2/
Ve7u6soK3kMXBMYLmbl2jToTL3jfQDdmZV4fZPR5LVju2314b2aDzOgkQQlgInNNObzF5L08tfm0
MWVvuyKzYWWk6ZTJoJ+34kPT8NilYU8uWsTtaQ5EPV0fG8Hb/gLczM/+IsJk7KAP5D1TXogLVN3+
xWl8HzaR/QIqy5dlodCzfW4ivF4jlv8FOpQtose3zZcllqenJRiwwV4VZgcfxG00+iwHYNaH5rYi
FJc52yieedsZmU0PRyI1dvUQQoOowiMb19G96uldDnjJ8IL0+HgVXJ1YHk9aZVqv82CjDaQ/5Pxl
qqaTqqPnbbdwLTT5eaENKNbnKKqCaxOyb0zimhKHAFw8/n6XrVruXdEAgKyqDa5cl6jc8GXSgpgX
78/RMfKSbB9Wl9kIMxbh2CMqIC0lBB+JZp+XesvbHNZko8po3rBybsL+qcvnE1Xq8/rYTJP/FYn+
GpN9cpjMhpahgqMuq3lsn/SIN8lmArXOyqD7eBHePjUwG08G2YFg6sAF8KT0dCGQn+0W9okpdZE5
LgFy/Kh5efeW8bKvu9WWX0VakWpPiK4mwGQZAMBW0F9akWMVel/NvLxfd9saO2+880GO2YgzNfdD
y9MqfyIBKu9Smf0Tk3zrxupwD77+/mo0LDbTHNYBtqo6CT+lqYjfe+Ax2fBvV+uWfw8DCN2p0foF
6MuPJIjHv5JipH89Xogf5/5fAzmz1UTFmHaqbjP90qjgSqJVMXzGa/GPMgmO5aBZ/pl3qI9AKqo9
Tbw/zkP3v9nM5GkeNx+THXuAjUZThCxejMPRi1Kx+ELkQI5pGQCPW5fhBiTE1YUV2lFEJ/xUpN6z
0v14bKY1x83BWd/7cX5+PJmOndjGpBkId7CkYsULxFK7AwrAkeSsW0jEYLMXpyVOwQ+zryfrki6A
WW9ZnIkXWQ3/I91iviJvaE6lFt/myZiNVIBjX7OBak0XocLByzXGU54aNZ6HCO8BfEbxTB8hYTIy
sU+6hdkUdDSK5JAliXoWwZJ9lilqQKdlCk9ZLf95PGVvH+2YjVwDT+ucc2/W0Fkj+QtKRbyvqJcq
wktZTOybGJvqY9uH0d2L/XErT+OwORvRNokBeTLK1bPOxu6qvDxHIbyOThAB3WnWNpRN9KyOy56I
F2QofeB4wLPGcb44JGTn0w2zoWzCQzIu86R60QoJLTAcV8cOFfdXJFvyDZ4Sl+dYZwDSUzX5OsLz
cNHzq1DxDTknZNjbPD3XJfv82ARcy2FtAUNUp37tp1j9TiWXJly6/4mMvotywEse9+DwGBvUNsx+
AZX0unjxCbIfMvGGM2DIct0LgiPAUGF4LvN64Bth1BEabJibyds58MFE9qLDGahjVinwkY1By/j1
8Xgc62Lz07FOcHw1Uy9CGg+3VDzLapaQ7NgWVfIu9INgK3fnmrn1C17FUDq3ydLBVV5AGYBeADUX
8+cOr20gEQzz8CXwiUd2QQ+ZrW7KqzxpRJ+CoFAS6AGA4Sc8FoH69HjOHFbG1sV6NZJGqznoc4na
PBXhPNtUKIfh1fy9bncKZDBmHQnmvGCo8lT6CRTyt7GrZhwH460Xbdf3W4d9PfMYBCYlZmcKqg9E
1QKZNvqpppvR3mW2lrdLERUQxYhAGSRQtQokw3gMtb8F7nXZrOXlKu6CrABVxJNqs2+rZGGVjRfV
jxCK3qracgzAxr51rRDK03GNJc7S4PtgRo+d6j5W+562mI1/g7pKnBoeFk9sZN8CWtUHlWdfHtun
Y35s4JucZ5AGgYTiifjDmbDxSeXyPS/5U0X40+MufmRL3zhV/oJ/QzyvCOLss4L6HoiaQZYm6+c0
ytUB5/750KKILhvalxyUY8DPbhEZOEzXRsSRpaxD0a/MoxLSzp9XQp6qruNPCaH/Ph6Za+Ut5+Z5
DQhM3hRPppjW+wqIeOtiH70/s/FwoOKp8BqY4PNx4M5vOGglTwvGsO/TLb8GQDMevfzH5KSLfIYo
bHQt/X1MGMxmMhNyyYYZWj0gfWWoTR6gWAIQGaQzsrmZNk69rsm3PBvir7h/QG8R89NAierHDSGA
Fe2aHxsFp4ogy6G6htZZv6L4FPjFt6v1HKZpA+C47rKZ+wRbhgBM7ABAz3Ks5Ngd62lTCczh2bbO
qR94rS4hoYNbNSk+TQNSTXn0OQe4Mi+2sEKONbCBb5DU6SflZRiHVos54ESI2DluAcdds7T+/ip2
dqolGcF+hxHU3XTgBeI/XR9IoDm/pVjn6sNyYQ2JlAUFW+iDMQWWjSX9Byyz6WlIInbZZ0pWfG46
T8pCNOhCLXF0Ry0su9UAwOw7ldmYNpQwjKhrT7wrLYvPkpAjj9M/KhXdaoDoHo/ANUlWiO7yqmj5
VGAEnQY+QZZiPINNLTrl3KSnfX1Y7kw7qF/2NS2xECKN/9YZDZsr5DSj6QR+4qk57urGRreRjrVl
zDIMJWXY97pk+IuD/ve3CKjdjY3JMVs2zVkR1FXrFdK/BFn0FI7DsW3KU5BtgbUcPmdTnBXhlA6Q
ffUvDeueSIfEmMfDeGMVXI2vm8krl+Oa4rUrVJgeTiFFJCSYTXOZ7avTY79g2XySBZRgakhVIY3f
e6jTQxXZzo9fB/Xq42nPGlUqYy4DHw9z21+rTG1kRF1ravlwWrRR2kFxJTsQiieuivj/DWoE6ZiQ
7YbZuKbeisgeFCdDQCyXSyma00L9I9S2N77e1bTlv4NWQOlAVu2iQ3WZ5+5mmv782J8cUSa03FaH
fcrbdlkuYTVfveW564rzIMtDOe77dhufBnAaaSeNRY1Yd5FBfG3iLTItx7TYeDQqmcqrsFkueQrs
JvmasC1lox8ghDeOvDYabSR9JniDxZzzS3IG0fkB3OHv8oM4edFx2jhYO4zSBqVFKUiEEn9YLmnS
f4om71MURpfQazcSfo6ltVFpCU8BOfHa5eLP1XX2pyvov99lnT6oVm/cvV0jsDy27meSZl21XHCr
pScPdIrHegYbdKnoVm28I5Vg05k1hU5okyXoooKmNZW5PEPbMz13Ie/OQCF/C0ghNl74XAZluTDE
4bJMR7DVUZozGxuA2bd2B9diWC5MR15BTrJeLg3Ys8/LnBbXOsZzGGm99DCLtNrwZ9cQLH/GA4wv
A7NgD12+qHA8J5XasNYEu/AbLmHD1Cg4zUZWrAG+WkR+r0g1fJVgXDpChE28F1D8qFa6V0hEv8+K
UG0geBwWZnOdVZKBCCjz0KsP8UTkEIP3DBCY8xJs6Sc6DMymO+u5AStuPJoLKmWRaRXBqWzrQ+nH
50nTTyAF2Di5OFbGZj5Ls1FkKRXBReV5feiEWK5jjje5x/u4q/V1/l7Fzl7RQuBwh+gzj19NP/3J
uo3Do8NybTAbrmQa9LcRViCqqr8aL74EM16tsvCzzvQGXZ6rDys8N0PPcZulkOJuxbH08gvkDw8J
NX+Widw4ZrsmyPJtnuRToJtsuVSpuPo8/Nhn0YbPuWzU8m1f92oggsGCxJfCB8er/y6WGzus67Mt
fya1QQo1X8+7VYkKUKYncw7wovvYahzPKL8A2MpI6dEU5Lril8Cn/CmV4xNp+98BYHkfDvRdXk+n
x105lthGssWQRSOgoDOXUKr00GhUCi3BOZuSc0Gi/x734Zgsf3XxV06AmpGsRYsGCcJK/g0l15Yc
DI5O+44yNl4NlJ050pytfwG57HcRQY1g6cNpw4gc25BNbpa0RRRxE5sLqBcDaKLT/JPJu6+9ws1Z
emo84PGx2GdUNnSNag2h6iTzL2nfev5BVx6X7xZR9O2GXTk8wmY7Y57ICj6q4ALyt+BdtT7O81bI
cxCFemNbcq215c+o1AtzNvv+BUkk7wBhK34dq2nrAOhq3XJpKTpT8XTBDI11eiaLnL+D/iz6Y5+d
Wk6tytF0ke8XuCtP3Hvh6VzgUAOu7sfNvz37kQ1Gk6DeSKIUU6N9JO+aOi2vIomDw5huWquri3VD
eeVpJvPmGlIs/kVB3QKqlp+hOvl72ezLbkY2Fg3lPiA5CTvcMxtOPjAcxcyxHPvNmsu3lzey4WgD
0ybEfQQxjXXT1LzrQIqU3qCeGe+je4hsTBpD4TMYxQkMKEQ1lgE34m1hID55vMJvb6YgZfl5+ifQ
y+lpGNE6gMcdQv/l/3ysEeUhGJGfetyNa5qssDzlVa2hfotVVv73lW8JqlPysK9ty38nwhNc8WGk
ChWWxyqAwlQsh3mjdZd9Wv7b8WnSk9ZovQBiUgTqs8hw4GrrnYwDEBz/eQmWxss0a2VwWWo8m45F
4Z1bEmbnx7Pj+H4bhNYo3UJwiuHuNiHqE46iEErWC4+p9zHxRTYCTXY6lwD4+xdJEv9G87n7HrWk
yjZM1GE7NgatCsMI7Jkev5PEJH9UVTs2h6ALkw+PJ8jV/OoZrzYgANz6qc6L5N4NSfCd0EFA12y7
edf8r7+/at73ZAOkah7faTCx4V3v90N5yQfiz5c+IMCx7huF5ccDA29REk3xffBrMlxAzAY1ta5k
ZCMF4BqG5cBIcRFKwpzflWGfVsnMo65kc2lpU2+c3F09WG7s92OSGtWsGcE1xV+CEqzpJbuFut3b
heXLQCIPPI4yfhe+yEBih1KdKOTDGVyG+2qBI5vdTPctaLbqsH4yAQo58vqdVO3/xoXe53zrqO0w
WBtONimeFekMZWatcvI7ZTGYi4sawLtdlmSTnDGQ+vmllvwuW0AiKV6IokKwjbuTY5Ft6Bhp2hwK
8X54SfE6ajT3b2QYfptLGe9KvEQ2YGyaUW6vSzrd0whyELxAUpbAls6P58YRLX8Bi3lymoM5CC8D
raEjir20CfQJLF4vvarSfRHHRof5qOdHbSlHxGGgk/dTHf3Rji35rcx3VntFNjqsa6aiT+QQXlbZ
5B/hGLjhje367exOZMPCZE+rYSym8W5ygOe5B6KeYeYXFEUvVz9g8jaNHX+Z8vFj2/F/9q2L5dhT
YeoKRwxygSZFfZB6IGdaz/5lasvsGsV5LDbWxuV7VqxmPbKfXsHDy6SqvxWFEDQUd7YSlI7GbZQY
rwTt+yib76DNVe2nDgpXQhxCBUaMDfdz9WAdtmVMwyzN1Hyn4wDReJPWbDkWpt2SNHG4t40L66Ji
UK2almunqwqVH6DsIVl1qfHH44V2dWAFaz9RapyiNL5DXklcDMEBlZoKJKdevcUV4+pi/f1VwCZJ
B7xnXIUXPxsaaJgBm1KYGIczbTYyka5VWH9/1cMAuRqVKh+i5dzD0iLzmfj3Iija8r99s2QFa+OP
c56gDPIyhHii6lLcFrhqqnvWbso3umbJitaCRkGgUdyAaJ1DFHpU+gI4858ZotF53yAsnyZZHDK/
w81EcIpsMFkoDmaeiFJ2CFBy5W1sV67FsDy6quN88RUONpSVw9dUI1cfoF7j+65B2IgwICPnNsee
cW94/TzhTf6jadvosBSB+GNfD5ZLVzEyOrrl8T3N2bduhIhQWil1WELgZB/3sPrWr+n6yAaGdXRg
tG2xm/p0+rjqLJ9W5FxcTB+zmfz5uA/HKtjAMDnlCUoLCn4HiCF9mpbOu8cLnzYOBW9nxCIb/xV4
PdjKCCKqz+r2MNcEEsE+I6eyC/EMx8vkmOHctmG3rqGsv7/ybsp8gmcmPd8hyjrnqHftmxGMOYbN
+yzWhoOloypb7hfTXck2qo8cj+f3PAVQdaN9h2vbnGgUqqxjpMT/HfUrxO6XYIm+JctOnGdkY8Kq
OA9iX68XXkq+C74E71OIp29c51xfb/kzHj5x+Y+RLuFGP6eDZ84qCeezx+tiXw82IEwkvccFlPcu
YevhMi3n6YTM4e+pqJLLLm+wQWGC8ZQSqAZfBhN901EWHvKx5Bv26ZggGw3GWNGbYqHxXZAw4UfI
B1cF6r/zYTq0w9JHO8ew7iav3KBZZg6epWXNTGILPDIJeb+22MnzDEbnn5s3zQB62yaGRCS4qaLD
RPpGnsB6iP72rYHlxnj40pLqNrp2YyL7sy69Sv+d1H7ItkAHjn2VWlEamgIZN9Jg5y566KOW7Nks
7EMnPX7w8mTfbc7GhKVhwpKxnTEtePoujl2C7FiGd8/T41lyGZMVpNXsIRmm1vxzU6OU1XQQMdVC
YcNbOQz29WF5tECBDnJiKbRGV8BN2pji1MWmePKaTdp8x1LYWDAoFJoRom3mavrgvWyLT101QAgo
vPO43TIox1TZYLBBoCZHxel471DMdhI9dEB/SKaO3k7m+cgGhE115Skad/5daFZ8pQ0NxoMHWfB9
iuyRTXRWjRKgv6AAryEBa9DBlP0s3y+D32y9UToCtY0K88XQU7+tcWPsUCkH3j8wnIVZ9dSwcDjn
ISmeap+Pfz22q/WE9Ma5xuY6q1D2lfN28u8N4+EnXqP8bwixS/kpJLbFMLNDBTWIYxj0O3PJv5Cd
pRNK8kyL24vquw8+Sk/RD6ocuqzcqQsf2YKYoNcHQzr1ovuQgW4Blc3pqVdjvLGduBbI9vdAx1Wf
J+zuN7T6AuT17yxH42K915sEjBXZuBO1H9mAMlpHc4NyNfQ1g9zjCytJwp7SLgBQCBsk7/bpt0Y2
rkySkChwdLI7Ko/zg5nK7hoJ8Ks9tjLHcdCGlplRTVPPPXZfxRqIX7N3rcYL4+PGHXuKDS7z5zCD
+HvF7lPY0zPu2i1IzXv/MoY7i5gjG1o2ybouonEB23K8vvAOkab5Iabt1hBc87MO7dU5gc5LsCAK
srvE/Qulcdq7taHYeZIiVhQn3qKzJYDYc1VK8GLOTaSL33jfV83GA7hrBawgTnJQw4TtEF3SNCru
Iq/GpymR5CUqyBZwyTVD1lUbkgEs9UXB7qh0g9RBo3wjT3nA+b7EO7F8ussGsGNp5d+ZGvMnPc9I
M1I55C9jxtlWUtM1CCuID6yKsc1Kdq+MTA6qxn4RjzvppSIbUWZyqG9lKHK9dxOZ/iVQ3wToJ038
fQkbGzqWRmCU0sIb7zLpANqsJqDtzGZS2WFCNmxsGSczJbVAxTGUXA8d1IuPxITfIOI0b5zFXT1Y
Z3EeBRnLUS97p1OmToxAbDJdI2qoQ77vgdeWy4RYOPiO9aDWOp/upavB/RdVch/VdWQjxwbI6IKw
povucub8lI5t98XozJwnpAw2TpkOA7UJ0Ew0QJ03VajKAOFB1S0h7uyQuX28T7sat1yYNm2vC19O
9471qjlUA8+HY96Mxb7XP5sBDWeiYpB6wex3VfSu8abliJPBtPPrLd/1kznkZU2jexN63UEjv3EO
Y7Wlb+6YGxs5BlAgeOFGHt0JknovJunlM4/op10Tb2PFZNH64cwFJmbFpPmmK57HeNqiXnH4lY0S
E0szzaQqV6MfUBrW+ELcE7yzH4O53Llx2lAxUNhmKBVmOBJX8h+iwKO0sM36etcA1t9fBd+mTdIa
qSRyoQoqtMIU1SVtQx8psnZnfvUXhBiJyjHp12qnJlZfCK+m/LiMxt+6VjlOpDZArJO06oo2A4VS
DR1sFA+9VNlQfDVh/3vrZzGEt3K9sY26LNXy4iptY1CN+fROIDuP4qdpIeEtljWV533WakVi3epx
SDVZ7ppOOGWBBz323oUe36wQc43A8uSG07Cf05beUy+OO8SaIGLHAiKoH/cMgNp4MUU7U+TC95H7
lMlnyGQO/+AQMSQbG9Hb5kpt+rKgkDICssS/L10H0WShP1VNnx5IOe+q9aQ2WqyBxDA3dR/cB52M
f0G5gR2iOZZbdchvTz/UhC13KwvKSRQsOGmVQ3MSNcCypxpMyHpXEKM2VmyV5ehzXUd3CpSGicHK
03c7CySpDRWTIYuKqkthPHCpA0oBcxQBjuPHICn2KcHTxDpNV5lI2h6sH0gwdEt9AIYIrIgjy8Jg
l4dBFPznFYB4bqhibwzuvENuvkIC+lCGO69j1FbHpKj6iDJT0Pswrowos1c8B2FTHP4/rpMuF7A9
WPCojIsAXWRp9SFdlvTqe3hiLWNRbxiRowsbMVZxwsDxq8jFSND8mANyKTM5KVVJ+VcmSSl3LoaN
G2NZyWgTjfOdF7QXv2kGJOsB0a5MNjI8q1/9muGhNnKMy4CjsloiH5aKbzKq2Znyaf7W1y1y3aVS
/z3e9d5OJFFuuTVHpUwTUjyQ8TA9UhClTQaM5oqOH388lBEQSS/lVqG1a3XW31+FbFYEOlFRTO9d
wOsjamnEHz+KrZfCF18ej8exTf3CW5b1NIcSDpBYPeQldCbTcw4uiMeNu77fcnHhTwwaSJ65C0/0
Z1UDQpHkxpyCvS/H2FJ/niI9A0pswGZxB6wLlavJrI4sBrfiPAG29ngUrimyIvVARSS8IV7uIpyq
jwanv79Rs7wPgkBtEBmhXlEAo7ncpzLmN84jea/G9GvLMZLH3+9YBRtDRjgkEBo5BxdhcCM0fcOP
P7A5xYy74eMuHFNk48jSLMRJe8qXe6MrGj9DpIgNH3vo/Ow7jiH3//My+1Ci1347BBcK46ReSC/A
2XUbV37H1mHjyGRkAkIKPl0NHeVJGt+cGgOeUQmy0Xuo03060+DW+HkQusBzYs/94JJCLwa1DbU0
xyAx7b+PF8G1zuvivNotSOVrw1SCdU7ZJ3+FOY5Y+qO3ibxyrbLlzszTmb8EWGUaQvpCmXh6vwI1
/tj3+ZYnN31Hk7qAmQJA3l1Sv2guo1i+AygabSS/XN9vObIsi4V5IL65YIXNoYkNv4+NWjZ8wBEZ
YitaGwC6W1DHpnfaBf8ZFv07FdBezYffUrDtHjoSvusl2Jh3TZYNHwNNGrQVs8Xc62BpglMyLVlp
DjQemhj4hiFGeejjjhy+YdOLCVbpBIQiq1FBUUdp78IKcEMWYvx9JptYMsfc/YIlo8AbAyWd3is6
/uWrv8E9xc/It55Yyi5BB1+c9aay9du3SMqsEN70Im216aaraqAxS7zyj7UMZQpC3Of1MUEt2+Op
c/ijTTFmUh0OdcFScfC9ktxpHpFzsoTTLSFju2F0DpO2icZMCUEikpbkguPbLQ1ZesvAbbiR73Y1
bvk7dKdTuiBZefcN4S+6KcYSTEc8+/B4ft4Gj1JmObwoliElUY/5aVj9bkCq++y32XjQJREHxcYT
2ABBb5uMd8/HY8fjTl32bO0BDLtkJ8cUTNgNUpccOD8Z5fIyLeW1DJBLeNyLa+mtvQDpiTweRkou
eJsx5amPl38HcMkf/JjU8UZYd6yODTebpGj9aZkN0M9B96WKlbmBeqTfR2hLbfoxMy7dLNPS3CsR
Jbj9xTpQZw9ivTvvrzbUTKZrQC+ouQ8R9PqOA5ege+E6zv9+vAau+bHcHNcNPcZjGd5/0HRBxZsA
ElZukd877MiGmTXIHpdVVoV3wUpxGeagOHGBFIKkeFWORfDf40E4DClaB/c6prfdUPgBknZiLssj
hDX+xkN5cwr9nfBwaiPMRDMogoe/8J4OoJHNUSg8+mV3efz5rjWwXHwo9dS0mRfcdaqX3yYq1X8F
Mc2udwigUH+eHDNEQPsvOT59LTAAdv60JJC2ePzprpm3XNiUC0WNfxbeqzx90awD8TmUTI552Oyj
baU2tgwJ2SrQSMtd1h7E+uX1GH2bOYp5Hg/BMfu/QMvi2KMxkdi/IVz/bDSO+02Bs8i+1q0juRLz
koVljp0U1X5Qq1HDIRSbyDXXt1ve2yAhqJIkIXfUW4KlWcbyr4DUw643FGojyggKaGcZzOQyqATZ
GxLr2D96jYJ25+PJccQ2avmtQEgeeFEnMPzxNx2Gf5rSCGBMUIkEoQoK+pyDLrroEKTxRjR12KuN
MNMNUhNllid3g0ibn3QXQqJuwQX8MObx1k3J1Yntz7lkk7cqvKDuQoWQ4JniJ6mD6hSNutnYM1x9
2F7th2EStpxdm0oAmAVWynMjGB4wFzCQP14dxwmQWr49LLQ0sw7IheEYS2UQ4krJENiqFQEWVBjU
GILgYMMNHb3ZgLOJlBDkRvbxwtA6G8mfrAEdrFD0E+o/lmOY8q0LpsPqbNgZL9iCOq4hQQ4siu7g
zENZXQf7Nrz4pFDcNfR99z82gH8rH+nGIXF1yDfybjYOrUl6KMEVZYIEzMA+6KWvFIRcQSUDrGyT
XjK/9zec1mEYNiINCgtQ5wBRGfQISLgcRBCU7MDKpXmeF7HFv+kaztr5q4BrCpxyta/JpRnL+XuM
MPBbzeOwvYPIO5EvE9XRx8dG6NjhbEgaq1oIdcyhf8lpxp9Fm47PNPb+2td4+PMwoCqIWpwZqQY1
dck78K55x1QQsdOirW1ADdwznQ87k9KAbTolhfzAQenkH0D15n/SPmgPj4NHkvD0eDiupbf2BDIR
eGWDVRn+H2ff1iUn63z9iVwLUVFvu3vsHCanyeR448qTAyoqKiLqp3+3+f8uJiS07/Jy5gKbgoKi
atfeRoLmHrIXYEAYX8bBIj/c/oJrNawjAQ2vw1AVSJ6ICHUVNLwG/vt5TOM9PVfH+DbwDIQQk5xk
n75MoqL7mKi4+oXG4D3xcYd9bOAZnQVdcpybEPcCB8KVe813Fo/98xmawTtL4JqAdd3rJomnJInx
0iSFuhgVQgAAr4+dE9k1unXd59KbBDjNQHTVxfrVhI4myJtAX/uYr9mkZtqgWOmjgyWDKxNykeVC
vU/r6km1cza5fv/2/yfHhqSsytM6SV5CSsP7xESIbMWQ1HrnkP1N9/SPU9bmM2NJ2kVjYkAjv+mG
0Xz8L+HoRYQ29FfwsphLntD3yzi+X8LxLm7kdYU0Vpr46ale+XLaRFuKon7YF29xzdc6AZaYkZl3
K36P5JSBypbIDZF/MHK1YWpoJJ10jZsfffrQ8aVFASkNuP7O8eW4Jqnl60k6+XFX0vglC9smY3p6
Js2CC6WCZkITjXd6lPfT+ggQ0h5wwXGr2Ji1MOepmBDYZ6oIq28sLH7kCaI/w+r53ht3JdsdSi6h
DV5jeWoKMqPpnSHszHWpLlRBEqKPhldsAUIL8lRflzp6ZCmEVSDiVF0nJCkL8HIDMkmy20epa7LW
SdEkfaEAIw0yAAT0yx56mSBuWuX3de67O/QDVXss745NaHOjqY4osKX063WhwScdTfIMIoG9RJFr
cCsQQOKWKFrnYC75HbpD6Xu5eBCQudw2koMrMrRhbkCdTarqFnhQriN+rrx2OpFB3IUj4DORfi/T
9Rdq/PFJz81HMkT3FWqMt7/tWiA7OJjD1S8rjU8nfECfdvJlmRAgVCng3EUf7lRVHHeSLQPqISAA
3n2FvDHKleUpBMhfzO33IAn6HRu65mFFBSwZ6hCdR5gHRCPkpRkCmLDNoe4y5e9iX3y9bS7XROzj
IgY/cTds5tKLQII4LJ/NA7mv4pzsHEiOvWbD4pqODCkbtr2wnexlDkgf3h979T/X6FvS/endlK4o
2uhxW+4xNxfgQP3L1uV32zqu0S1vp5ASL9t4EzgpSwaBqhmQdPDMy2OBgQ2J0108C70ADITH89w/
QxQOVc7uoCfY9Gm0VmgAmbowAxw6gqchyRNLA8hy+xYV3rvbFnK8/2xUXL+0OSj9mzDbugKWRpUQ
ZIweSKDfidr7Mu0SCjrcwUbHyYB6YAPbvtMpSHlNdyEzH/q5fzWaXZZr12pb9z6rC0m4MWFG87y6
y3u9nqHj8PG2oVwTsPxZK8Khm7OEv5nyTNF+397IUwtOwYN8giGxfLlpkmkpxxU2mpIsB4D8jIrA
/drF3XkW6r/b8/i3kQIbGceqnupJhmGG3cUvaqvkA0u1YyTX4JY3bwxVa9XoMOPD2N3JNPmRqHqP
0cY1uOXMDbpcPT0NYQYph/5UFs2X6mjWBc2If55Dho2N9jwvzLb++CEfz+B1eIsa4mM/Df8d5ggL
bGCcWUddNwm2kSYttEbq5VuHSv6h8yiwgXFhgqOUFBE2EDrhTkSHD/5+F5TL/NbFTAkAtENE0FqV
E4F24xUJo6g9dlIHNh4uNBMo3lcIN5xYidE1RfIJ6fM9hvp/H3OBDYjTReg1pWLw3si8A5PdAu5d
EKiBfAmK1+d43L3P/n0fBzaH2tJqL9c9Dm0tGYE0hEfOWg9ok1n0oexJYKPiOINoF3DLoAVJ60ch
0d/g1XI6toNsJJxGxxPU5nA6lAQ48nyTVAqId6xsEdgwOBTseE7XHmeP5wcX6Ls/oj2U3Q1jugOb
dVjfBsAZ0YM+c1qDrG87Hzsp+rqsjbwvzOxdbx+fjo1k63QuRgdl2bIALpa8NTj+QWEEbqr5mwC8
tfbJDjjN4Wx/Id/AFzCtkI/OUBT8qBYEc/UAeMPtObgGtzxZVtEi557ilG6BMdB4iiPkwpF6e3TX
GlDrJI0grwOJDCxy3jQKV1iVgDRFrPXyfJg2xfLbn3FNwrqPAcAOQ6JC8L50kTn3FahG1yL9cXtw
1xysm5h5LcTnwznMkmJJ76lXru9Mz8HYUR3sxAls4FspeuV3eg4yBtqM8wLy6ZMiyY4fOIxjQ95E
MdcVUlZgN4Ok4J3uG51NCFluG8c1uH0PR0EBkoaNOs0T6vSbRgaa8d+ODW7dw+inX0qlJlieyWtT
8uA0hwdbWAIb48aaMk/1jPNnSQ29ExoAtMUrh50d6TgabLq0hdWqB6dOkAnl8YteFv5cGrzJCdDq
79Aq9t807ZLVutbAcmE2iFBPaLXNcmCgXpNkVQ99B1nC24vg2P42c1pa952INna5VsODBQODT0MR
TZuo8C+3P+GagOW+BLVxKGniHG1G1B7ZhKLTAArznQm4Rrf8t5zaoa9nFWSJD2k3KASWZ9J6Xw79
dBvepkhYUzoQsSVfzHtTgKB2VAdJZAMb07awIWhzWkE1Iwa/MThB6alAD+yxw9nGsvHKA/jHgDYu
j5H74FwuL8gWg4bVegjHGNgANgrhkihZc5xrk/ySgGjgHKnd1KvDxWzUGg1rZnywWmZCsofSrx/y
AvSHhL3lY/WYdntU2Y79bwPXyjhVU15i++gaVvpNz5m0zfeq9o7pJwa2QKaqCG0RagUZN+SbWsHu
EFfQNTq2Qa0bmIM4lkLAIshkaT6bcmWn/48A1+FazHJcnoYFz2cGvNLYhScu2u9J3+zJRrsMb/lt
MhVBMLQLxaWORwBhaCWBVll78sx8TLMisJFpZFbzwEHfh0ZMAPzOCQExI8jLfx4yvQ1Mk7mJTNC1
NT+pYAakToIwDmfbnljVdgv+XWkBg9SfsZUGKLtu62krNU7vaQvFyk485MiitMne6fY7Bfqvb1g3
MJGarFAgXyGvOkvKH7lXxuy71pPofoU8D6pzHOXV96Wt0vXt0gYF1AKZrJO4eiOkD2Wu85j2kIo8
g6NoSfVOwtax7WxIGzTQq1J5A2Y+gsSpiXpzgurYHjbBNfr2/ydZSB6jOxe9vn7WkwEy9tD1npFS
PxZu2yC2MiYVYSlgcsBTPQIYUN8VAV63xzac5es5nQkLFwrYOF5T1I+A79Orvt4e3OGONoYNVODp
0oQII0dpzKk3YFJqFFgDBXhBL7c/4bK85fEhS/DgTAc/SyBAEfAoOjM0IBw7CG0Qm2yKVoKDDXXz
FqUXFnYUatdojT70020EG9r0C6MjCfT5psm5QBvyDsK+5c6u2VJm/3BDmx1NosEXC4mmEg3xD1Cq
xNM7XQ2vYhSSRnWKU5Az3J6GY5FtwcwkTcGDOwGNsYHoJbpyLyYox9PQs71uWcca24C27dnfyR6s
h5Qj1lsMlZdq3RUOcI2+/f+J76qg7f18Q94YDSyknw6XOYWY1m3juAYP/hy8AWsLBQk1dpCSb3kw
kbvKy8vntwd3nOY2JZoe58qLctAPcoEW1qUXDwpEVqcAreN1R+jORnJNwbqwc1Z7qHP1+Apl4Yew
YuXLZJiPQUcCG622aH+CvjcMRJrJZL/N3zXjf7cN5PjpNjitGfFImGsYyBS+OpNBhnfrwtjOxneN
biWreU/XSqnRhwxbfy8YVLH8ZpePzjW4dVOrufCWqcHhQGJgoxMDdvo1RpvNbcM44mAbbSZXP0Tz
/JxmFBRxImTPWUJQaKY/ExI+bCTBtz/jmsR2ZDxxrQahWEfD7WhAA4eu0LTYzWN5uT24Y/fbEDOO
bipapFOKTLj/ZvGbMxX6tVTJs/0mF9fvt7w3Qc0JFKUdzLSaNUaFcQQDXZ125uHYFKzLl5UNH2bA
vzKpEOI19fSaxut1yyjX9UHeriCw/Ff4S557+YKLwCPqtQItwNazgRLFziI7zn+b3awM4pG0enOD
BLyMPV6fpzKnP+c8JDvXsOMLNrysZJBUL6cArYVeOwD0ibSvDyj/vIQ7ZV7HVrIRZhJNtshztfhA
qKMTT9m99KeMlsgJJsEeZ55jM/1FcdYNgKEIZE1Jmgbnfip/9DHbU0x23PZ/kZvVEH9KRoRBYRu9
IFHxjEMT9SwlgFJavhyr6Gu7FDu5ZddyWF5Nweek+6BnWRknnY9uJtqLAFRYES3bDOWprt9JBbg+
tFnyyfFBE4hnegRnoJiXD2Wk2YsUvRBt6e1doK4lsf1bd3LtY6y76Mr0cxLJ4hPajvayAK7RLe+m
U12lE8Xoy1zKk0i76byPTHDZxvZqYVrDvQ54YQ7EYomE7aXxo/pcpwc7LNCi+Kf5tS5WaDZAsQzA
KnNOvNQ/USA3LrfPPod1bNRY3oxoIZwMfG6oyrdSVemLSKNuent0h0fbWLGGhKPKFXQUCIleJnjc
JuX0bqu2H3YDm+0sGVYPM+DINSDbD8ohaEIpkIjUIFLaMZEDRhXYGLCyWI3SpogyCg10k3pf9Bpn
rAOkbzueUv9cRdFDtYYvxgIgiE60Ox92rY3l4fkyeqKTONINqPChsge8Z9GVP24vjWvw7f9PvDrv
Q8+rmwj30fYSLw0014HtPcb5EdjsZ5Om6AVYt/RMwlD+mpLGezm1fXXyttD49gwcvmeDv8q0U36k
0RxUV+RRpUN1yrv2+UABcrv9AZeJLOc2ladGNCaDzaqom3Nuan2CpG/z7PbojuDPt/xaKlSygS0L
M+PrM1/AMKimrXmDvvUIXlX716pjGjbyK5/VKsu2764CzMrPSIE+13gGk9XtaThWwWZEA8TIDJHX
wznE2qur9GjxSNTAyvtaF2qP29o1BysO18mcNixfQYsJfoz7haXDCiHchu+BZ13jbwfYE2+QRTJJ
VCFxDK5Le7cgpBHlLmrBNbjlxxKd4ODUQfxNB40aIY3fmnW3H8dxxNrIrwUNgzkt6u6qw+BTLtfx
TY/cLmRkmlNB0r06j2uVrSsanGRBM5IS4Pa0eNAliuQUwB0vIntKSC4bWbe0Yjpuh1yhUq6in6qd
PlM17SXXXCay/LjsKzWoiUdQWdJ3vGP3OpD38LNCHIS92JAvDzmeGZzifhaB2/NsAnhXWJfHlLPp
X1gvT4KirwBrRRJAjWhhpTrVZfTztv/++xiiNgda2Q4K91uN4AtV2u9YXv+c+Kg1QEGQvAFjXPNq
AG3Pzon67/iY2nxoOYf0kL9F+GwVWQ62598xWbKaTPugqo+KFpz+exqR/96zIHP+06cbOS1VUCIy
aEYwNTUzGHvMnL6u0TC8k/lx2c5ybLaSEarspruCROu70OIOhePniai/by0SQXmMc5/aeDAQMzGV
UqS1VYi7dGtEbvyB78zh346Hdqk/rZSsbZD2QGRnIQD1z3hj6Pe43iVccY1uuTUtvK72yBYfG5Tg
TIjiWLOE8c52co1uOTYULagMogKd69Ey3/EwYOdKr+9vO4ZrcOt+5jwCJ3mKIlZfsZ8mQr96GoEt
8/bgjr1po7/klEAtbUb0RTwRPZM1EodlIcxDWszVzif+fepRGwMmCzFs0hwA8Oiepi9JIluwPau+
Q//kaYZ8RlieOz8KjykrUxsVxtqWFqzB2xe3srwS3D2nZAIsFYRpx4Da9C9cGKBUk2oFUHnhClbX
2kvfjVAoPuYJNiasKyUdu0LTrBvJdFpKAHfzKdnr1nat+LbNnkQYjPsjWu+RZGrGlb2AqeJT6INj
qkJ+43JsU1muvKDhdm4IUkwA82zd8oG86Bm00nVo9p6LrllY/hyvlejrJfGzKV3egcHvDavNowzC
L7dn4PC5xHJoXmqvN6jvZKRW61tgYvibWs7t3bHRLY8O25GTbuvQAy+2OOcJio86OchVQG0kmIwA
7fdy3NJCqgmvhYbfzdtVfei321Cw3t+6rmWFzFLRjCe9YnN2FHvo9uiOZbWpz6CwWHtKobhgfJS7
e8Rfl5CY8dKJXUCM6xPWbSzKpPDKAu1p2JxfFQEfNlnW9eQBW32+PQnH5rFhYeCRbjWocLqrrKC7
ICQwW3Ew7r0QXL/f8l+Zr3EP4eYtdEEaJizUF56Cs2ZLhd3++Y5gwtbQ7Ico0gNo/rN+6NC2MUfB
cqKmFi3UEcLmZ8JY8mJl615zmGs+lidDOkahpIoNlfdQC6IKtbYSSjInfzs2bs/I9QnLm1HXp4wm
mFEX5uo+iuOf4cxFJraddfsLriW3PFqMIpJEIAAQ0DE/NwK0g9EMPZ/bozt+v40QE6xdylkh89Yv
uNHAzBghh1G+SbdEwO0vOH7/XyixRsxzOCE8avqVP+cMoAJ0FeyVDB0RgI0S03M+0pwh2i4LLu6S
lMmPTPP+VBSjf+0MuLCOzcJy7W5rhlAIKLLaRGmmYvMBsi7hwcG3xXlybzYDy/vB3/J7lf5PFu10
novdLl2X/bf/Pxl8Qb/vDCEDvMwD9EeKCqNHZXvsMrPBYXxelqgpkFrFQtRnqok5T0ge3ra5a29a
7sunIUK34PbLVzR70RgKk/Figuce75Zj8ZANEWvCJfbGEs8OU1aoKwBNejeIodtZV8dxxyzXJUsR
k6XCu9P46bMN/wfZd+h/D+O9iCU9r0vy47alHGtsI8XEGIxigXL2lVdIRl96Zqb6VSfb1Tv4AasA
HRradAOoy7K+rgOAMXl515GDzLDUxopRgk4mf0jkNezldxNB9TtgkPo6ZhvLc8k8+CueA8CRisCc
t16s37nHY4NbnluOgoNEGtCXptH/KR9Mi/MUJZdjg2+r/cRzzTigA6UzAB7XVX0GBdGXei73wiHH
3rShXqYFeh30zgjlwE6OaEicGmT7l5QDzLgGL+ey2wEAuPam5cUMQjnz4OFRwHrPvypaTc9iFnw7
ZiLr+pWdPy8B0IVXM/rkziQsfeYZbzrUm0Ajy39F2kBmELxuGenm8KQVmrtbr9/DvjquLhvylUPK
xENvQv6rjMzrcG2+q759CzKej0Pevj1kHhv3ZUDIGYVqzH+xtvxhuvHzqHclBh3raqO+BJNBQqvi
f/eKBmvuq2EuymO7xoZ6sSQpuY+0SoayVHEKU8gWIjH0cNssLstbXpukdAlzDz+declbKoFwNDJ5
VktQnI9Im97+yDbY36g4alOXUSaLtaFzd+1zSDAy2vE7PhhxHnrQd9/+hGsJrMdwPuQcnNdCXpMK
reMnEsR4csTDQWY9cPf8eQCFeSGZT2T6qxHrchIDXBd96chxJbzdedA4jqHQcuBmjcDGMg0dkin8
q4rYc+UXb5isHkw5ZfNMrscsZXkyygczw4aVV+1V6pRAh5l20zHsJhRg/zSTaKrWj5sUXPZRN0FW
dflmfHRaHPrlNheZqRXlQxUj25RGd7JLqksw72qAOfaoTTrWxFEbDOGAwVkdfFFsmPVJRkPgvWmh
GtLtuJsjI25DwMoyTAeUGburak1GfHMpCbmaILrXHstmPb2eUS46Zi3Ls8N6CAoaef9bZ/Q05SgR
1dzbQe84HM4GgknDJd4BY/pLIo4+AUcO9vE12olFXYtheTPLxzqckq1Kgc6v+3KUL8OWoMt72iWB
cH3B8mf0Esih7eAFIPUfT4uPYnsYmORVTXr27vYCOPzZhoCFQKCGKBR112ZSyRlhaHvheaO/aB+8
lmGSy1NVt/kxchlqA8IYV3nHi+31GuBrDUNb2aD5zmI7rGVjwQg0mIOl9pNffdnnJxGW5d0SgO9n
8o76n40GE8iPKzI03RUtcibjE5pr9MYeE4XRMUQbtbFgpjB1M4MK/oqbf2KvhOKBBwIZwO/vu0Xp
cueY2s66f9x2NiqM80YUeu3ba75Aba5IgMiTU6cySSP1gBYQwA376YXWUXUH/v5+J0pwLdH2/ycR
ch+t8v9KL6wLwBk2QfaWU/D6VlCF3pmYw+VtNUwepMALIQN2XSKPPCf+HFwLI7Lb3uL6/ZbL97g0
hCh4dy0Hxs95msoHqFcE57Us5M6p4nBIavk8XlMxBUE43laA60mjPyNKMJftdgUGarj4G+Lm9mRc
lrKu8jwyMlgTRFVLx0GYxcAEI1e6J3PsuERsiFiuG91EamivPPV/SW/5pmrxqP3++cDCl0XhvxlA
znZ7Io5V+QsvxqGtQwi8Mp/AbVrOOXkxibl/7x2F3dC/QGPjLNN4GturafqouKAkHYx36xjTvTKS
aw7bdnjiGWQa/hficj+or/1kaObP02soQaiH21ZybCwbMZaEop2DXpKMh+ZdEvBPzSAeNp2BBBwt
E1htjn1mm+CTiah1hfOxVF7FMi4vuAlfQA/SO5kOqZqCmCUrArHXyOIy2razn3yLoZd4lQsOMQ6t
oIaCLLcDIWrcwWFuT8bhIjZkLAdryNzRiWxE51eae98DUhwMFG2oGPJMEFWUpr1u5K5veK3CD12B
9pJj3m3LZcq8mBIddeiMyXFYfS+5rNd7rsY6vt62jcv4VoieLAO0pCcsdO/hHcaK5G1ZxsOlQI5x
ZwqOZ58NEgMCgNdtjFB6gzGwsgZallxDv/7e4li8PQnXJ6w8GfN0ZGY0I+BArx9oTq6N1HeyDh+2
jXTsE5Znh+mUiHWNSSYlKDHUKOpTjj37GQSV+SXtSX2oZwya4X86QzmsYR/2uPh4yqNnngS7ouft
Qrocq20zhrFgXAGIRskBGDRx4RPuax3N87OC9Xs8xw5ns1FjfR6MqQQk4LqgKJDTQV0rWfPs9iq4
fr91c9OiR+ds2bRXoTr535LELNOJya+B5GLnsHDtJWotAOow0G2P2mso5TVfyZsEHSfDFL4owoM5
CmJd2Wzo0AWC5MG1HKHks4ygDOFTvn4ORlU83jaUaxUst8Y7Cez2IE6+iqnjGZF9/gad/ccyIL4N
G5N+KkE8VyK6beSXnIMZZpB7NGr//uW+jRpreJ82eMhjbIbKQxUA89zJYc/0rtFtNx5yPaYoel6b
SCvzfAHHSnsWTcyPcZD5NjSMTHIeJzAw/WJ+N8tT3/YI9qt5l9jz3/e/b9ODQUYCwd6MtpKGxndy
yOv/y3GRLcfF4pydRL/uHEX/9gTfBoctiyrSqEGeay3u67K6JAFkO4KFfG3L+NORberbEDHq0akl
BURjxViiSkk52n+8nsk9sLhrCpYz951iqpo2XnyKTg3Yq/ooC/WRquUM4q09UoJ/B8m+zR0mQCBf
lqDPuSYdJOqMKmrkxL2XTVwPZ8r1ctEifssY/3HbaK5JWb7NdblGxvOaa9SXzXnu8rMowBuDdA5g
iNhu10OfsYFkAsDWOBekuZowP+eFeZ9UIZh51+vK9xQWHTOxgWRa6H7mfiuvbEnmq9HzWeiIXOoh
1aeeFdPdsZlYTq9wrqoYqqBXroGG4yCXzmn/Ck/YN95uzt81le3/T4LYxaRq8dBik4UJ/9oH9MyE
AKIGlFCxEo+35+E4vGwY2YJ0CwEvl7zKhX/KFSAJ/ljvkRO5Bt/+/2QCoHQHsJsqBDjpqs4LByV2
V+7mQ1yjWxd3E690SBLcR5tEGtRLyrs2PdinC6XUP386pDAikDMin8ooKPVYglSOLHcbThwnro0c
A0N4sa7gHgQU17xbBjldtvf89pRPVe5f9sG4/w5ufFtLc53WuZiAks1WTj/J0fvSzxM/GZSZdyJx
xyLYOLKw60FzOGL/bDy9VG2MSpW/10fh+PU2jCwHFBCK6SBv1143Xeio2s8lhzZZCi3EnQvJ9fst
PzaViiFUDGaZRRRNjpSmV7FTP+gqyQ45mC2lKbogjdE/jpdoEwCJQ5aYh6eBkOJY8dG3gWQkjz1k
NKGakeC1mLEZcBMJND/ag/OPUb3H4OpaCsuVmZyTsOpSAFu4/ql6dOUkanoXaWj+3raT6wOWN29F
QsEiUCUnfON2IeqVQKBzqSHUurNVXV+wXFqGVAvBx+bKQNB7JmDU+pJsutFlxMM9FUrXdrLC8NYD
sb1p8NSaQYcUPR/StStPdVqZYwAj39bUhIZFHhemCgBzWUAwzUFhP8fsGDG2b2PIQKdAeOKPHORo
xVxeGnAUoXEJ79Lba+ywjg0g89oCMlNj44O4hIeffKBmz9TzjzF+QDH5zyNbDukSqMEnBYhKmuFU
sEFmAXQn7o79ePs2VtVIudos71dDjwimmZ6tU7MbUTjuBJtmDIzqZUCn1cvAgHQ1CGC2Xs2FVNkM
moLoIL2Cb9OMGTP57eADq6BH+BlUOabzujGBHDOS5cWemDXzg7i+AkN5afMmE8G6UyFwbR7LfbVs
AuIPGBqXwYmK9jrvpoldQ1teS9s1b9oEtyQf/bdsgahdrNJjj3/fho4lSx3ncQ2YpNLyOgj6bIac
0in3mktU7UI4HGebDRsLe8j2mjBaM4hayJMZ4LKMAx8bqGLv3eP6hJUQS/J2JIFRa1bEU/+4Nrn5
wNPiIwQlvWObxwaPEUYKYJYbkpX1+J+aPXn63aJ8aGdGlvtGIQDRokFNYy2ogCrTprzRk70waBvl
76KZbzOFaXDf1RxRbsZBb3De8Ff5AtJqWRVvYrRd356C6yPb9n0STocBDrcxRDgNslLUSJH23CI6
th3SMz2Gr/Ajy4MTH3QZC8cikB5CM0rkxTluD1I9+5HlxEkp+ygAuwv63xVw3Cva3qfBvLttH4cb
28xhueDcKxIktnm5eICGQHy0XXYh9a7RrSeyBmlP1FcEP31I34oZPJmRKY+RqPs2ggy5374eZQlo
eFeKS1lKdS3AxLfjWI6NY4PHlmDJI17HQQbF3Zecry96H129dPpw+FqxMWR8Ew4KRYmnHkx0EhOK
YBUEy6+3V9Zx9tgYMsGqdiArKlQglhTnHjpI5zEWDzHKDDvhp2N1bbowujQtm3UOVp0kepAFyvdT
f5A417cBZEkSog/GbA95nf5YAnBL+mKX+tr1yy2HZZ3Q3crA3MV61OvVALrQrgS5xG3Lu0a3HLYJ
qrkqyg0RtXXzbgdz7snkoNGte1eA2auugZfP+Or370t0cr5hYOM8+NMthyUAV9VRiS55iRLqi6VH
SX4GsGGnGu/YkjZUzJQJgZgCiJelh9adZZT+dfRBqLHW4Do7ZHsbMAay9wRQ4YFkG+WvrIFVQWhl
dlzKsbA2YCyPZD2HA84EA1r8N8EslnMQib2iimv07SR6clWpckgQ3QBNXdF6Pq+xzvQEzo5jdtmW
5MngiL8VBA/R+tiLULzooUTcn3Dq9Md0xNHW+Of4BCg9Ea3rhlYdWPVtq4Y38Vx/uv3rXRvH8tc+
rEM0QUD89LdHhR7IWnUAynG8XvZamVzWt5xWdSNajQiuKmK8Co+Iqq2LEy6W8BiUxrexYYnhSxQi
25QJQb41Iq7uov4g95hvQ8E0aMb7gW2/fqzyZyIH1HDVe6Ugh/VtKFgYzGGBegcY/BdQZzTJTD6s
hfFOSCbWO54VY5v8Ixa0oWAUkrPKY+iw4BWghWwFYTQa7UuU+tjYvgQ+bCfccdzqNh5s5YKlKirR
Ml3Qh3VuLovsX+UFQZl3r2/BZS3LjVkUMyYG6B0kunzWo3DZ6fayenvJDNfw2/+fOHJYFbT1tqsL
PQzpfdmAxxQ4T/kYmV0giMMVbNBX30B7b03Rucx0Qt8tJl9+ReWy1xHhWmrLl8u1I0WHBy9kk9Wr
UiWZ5N2lbKqHZR1Ogd4TjnNNwvJn0TIUtQIP8ZsGtZKkZD2t69E3+1/Skm3QQnkCMjWiK7xvnKYD
P00h3ke3zzvXj7euYdTL2hnMseh9SdljgqrWXZFP8bPbgzt8wAZ4gSJoAcDSD7PYX9+EWjz2efsi
6aLnJgo+3v6EY5PaAC/0m64yaJD55F0YQng9aFX1IgSOO74MVSO6nSYDh5lsZjATjXTNocOd0bD8
AaHK5tQi8X17Ci4rWW6ckMGPeIH2o22bErLxHUwA2rK3wbqHh3JZyXJl6fugax4o2KcUr17ToPQ/
9slA7yox1XuE2a5pbKZ7clzQ3lQNtNVBxB+bd+CAV8iqb7PY1DpvG8q1CJY/hyXr10RDRiapmxWI
nzl9X9R5fIyiy7eBXeXQg9AvL3AYVf29aeMf0doe3KVWKA28/5BXkMvKaCy/yBhelpRI0qczOP5u
28a1wpYfh30l45TjusmX7p4N/tWI8KWakh1PdpjehnSta+9NEvI62VCkBq0LeF/nU1rtvDQcB7XN
+8WnVjWmBI8mrHLVRXdPF7yum7S9307paRy6HSs59ijZfsCTPaqLSpt4gRtz3/uQt5J9a2LUldCE
B8kpCNTd3V4Ml7Usj9Y5jfUIfeusjIJPTVf88KqDWRQbzwWu/SmkY4RLmYB3Igzb6hT75R620bUQ
24Se2Gf0m1KYTQ2nT8sv6SzemPVRpMkrnVd6A7PvvM5cy2A5MoPQezmj1S8TdXOd6/hngKakMS9+
jM1eRcw1E+tS5gwBNd1mgnjoHuJvGYjNfmxUyF3DLtXRGMkGdjV1YqYpBh2YGVhx7nvIlyc142Ce
CoqDm8ny7BlkXbJkkD/qwmW9yzX/0cSiyG7v1H8fG6Cp/XPBaQ7MJBS/IO7Wxq+FSX7QpcrSVD3e
Hv7fjkBsaJch01gkAY4NFNCLk+bAvc3eLhD+32tMbAYwcOL6dPVqrHFNvkSl2nYrA4fqifXyTYpE
1+1JuGxkeXOHoCiNwZmVVUX9HsyNwBoghEkK8un2+H7w+1n/96MEHWZ/LkMvyiaMFHQITogl4++N
3zABHg2TmExVS/2WkcZ7SEgTDxDg08goM7mAvdqM4/zV14R8GOOe4u+Eoe+DBvOE3rsEXArASqbt
iKpw3WThADRg3kEyToVJ0ZxN1OlfpE39CR2fXvhxaZW8L0Fb0J5Mgf66vOvZi37Kwc2DfpP0Tvp4
BfSCqWdhDak+MYG17xwD4vE5qLvoLUsCchq8ORUoD2t9L1NBPlNaymdbxfU5BOfD/irSyHwY0o6+
Tvqw+9Fixt4FYlKFOQF8XgXvOE2CPMN9mQeXMOJT/12lreY/E9oi1c2h/rWgKlaV9UWJMVZQLAWt
6R1nk74O4CB5WIO2e2woemTBtwUegLadX+oy8f9joh0fJalFxiGKHJz6sa3OBAoiqFbxSUHcM5Zj
d1Jdh44a0y2gPeSTD5AgjZE2It2ClGlYjNVnXWv9ntMGJOWhEcmZ1eBZOYlyXcuT8lOPnxI65Rcx
s+k1WAL4CiK3GqR3rKHh+iYZQtjXg9qkOYtIzI8clALfC5GAslN0ueyBC60gQaZwOn6E7DXqQ3lj
2LekTdeXzAtp/hXy3oN4RYuwfolX6xTdcQPTnvkYBi9AlBW8KElBL2BjDT8Tf6F9BtIs9bj8P86u
rDdSHu3+IiRjjDG3QFVS2TudpZMbq5PuNvtmDJhf/x3mu+lhulJSaaTRq1czFDF+9vOc40HTISnr
pR+uKrKUh8zrAVkKC3Xd0JaZhA/ZNEZg2AUQU1U6LXYKc4zyEf876UR84pW85r7OL518tH1EABd6
gcQCJhuWIXijBp0rFruOrf2X3usUjYD0GnCuHKtpHasqG4VTmMF4VN99lyVq+0g3Yqki4QYQIXBa
CoF5d25vG2vERebqQEXDPEFHQ3d++K3KG2RMpBjwlWqmWB4X0pX2MbPN9GgNXsx2QbZcUhxjdysa
1HsxnTOwAIIp02DZPsCG545kVv1qwCRzKAIq760A6d6+7PGfuM1G8OMYRoJLQp3Fi3CqXaLzxtCE
DPPgHupR03FXLCz/dCA8oyKqW7wkwLHuT8Ike1YwzT4C4bh3VfIwny9nQSn5XmjP83YGl4/vyEgL
dhDLkHk7dIOn+4yXFgNHT5SvgEUG+WVoLPsBBp/5Uvu9+oXlR94+UpRoj4D7TTrSZWnIZwPOXZ1w
8LFiwXBxsDwnPPxjB5qEWLRdf6Nd3K5qYc5tGrjNb6sb877IvrzJ015cTNzD+/eKehd0wAFFfT40
3+DoUv86ZBXu69IO9dXgVeyX6Fb52J6Ja1sLbDLVbSNj1Q2YMOZ9+aDUyD+Ggmfqys1G98Koyphk
6obSi8dmQiEsbYlAXCyzXaJQh+KPs3SlSdgEkohvJenxdTz8n66hTUXv4AwAIaJ0PJBZ1Ae2NHqP
vpCXSJGm8mICy3RE+xVGnblj9b3Skx9lopBtxFIz8Ku20aX7kPVDXyyRauEGsgSd0z67axkWF69V
15g/VU4dXCCw5qVJBTIYFXmDGu/dYrAZ9igLuxzAOqwB2JnCqb9QtsJuqOx4cZXxAaflNeABT5pC
rMrDeTY8dh3hNs78enhR/hA8ylwUz1ggCOqPVhS4+wA9KHEBWpXucm4WkeVxat1uiYE0ym+9qVgu
UppbBWkxCi2l2EJC/LfGxvAHKDybB9M54UMFw34UqY9TLJz1+k35WPyRDVwsIV6q9lKBzzGSuEtP
HPo/H0bb/GKGm7yUkAlPMFX11IvJqJdfrMvgflIF1JG3En7tafHWO9PKvvaidLL5cuiBN5kvWN6v
YJ8CmliJ5px2SQpCuA7SDATVkWNqMv8ussm7nyy0gPa0Dm1woUYx3gnlT0/ogYEoEMJpw72XSp6B
HLrMx0j4orZJQ3A5iO86YVzRgn7niEVjlA1U91ENyZObENjBA1+a4d2QrNqjwmz6JPSVppGcWPla
Axfb7qaWel2MTobjPGdhrs29N7i1iBq0xUhMqr6/wfLXECZgvhymW6m0fwtMmXi22LZ/M4h7FwH0
rGLGg1ZHrJ3Lhwn8fbeMM/3o+COgqQUwy08FSCEv+JR1bzzv+TeErimh1nUgjLOo+UnOuZ9FPKjI
mBSO57HLmUG++G5S2MDII2FysjxRLOXyDs5Irj+lQGTyybiD6BnYmfKYlNLHi1jh3aMydyqwszfO
I+WlJAftBNNQAJpQd+VeQL62Bfech0gIijg3veUKFHRVSSjZmdwR8KVZMN4WrodOCB3nRl+2YV82
e3Tw0let/LI2l9gXt9kbGxko/8sKs7WDEWMbPLZBy/qoUBiWE4nJeURTv4PVANj6XLOO3gGNVz5A
7Is9mwnnsKuz1J0/rB/S66mfbBmHXdCaCazB3VC9Kdwe97lzBd4KaFb+G22//rcjYdkEak+/BLVN
GXmYlO2QukA5TiG5usaWZo9PRsc0YdQZ7zj1bBA1JK/cOzBPuuE1qOZ8Cr6iAmqyUo3Oo82N3133
heWgOHCyH8CaG3/XQjTpFw9t/SNM8y6MNC0yGweo0izQO5xeC2d23iC5DXOsuPH7a9H2eHlOx+Zm
6Ij51arK0tgnbV7ESKUWEksCd1hyv7pvGqeDXrpjKXjiBBvggxHW3BjnPskYhMre47TMCEa88Qs/
kUzzn3ZszPdA485hlg902zSp/OAgth2mhumfIG9DQjJJcBDksiJD3IK9IeFtZcIkDUK+b8OuJFHu
yaEGNSNIrLEugegZhilCtQqJdwDXUvWduX0NEFFmOMRHUao4NFKVAgGphBNBCin1bcVD7xEU1c0f
q+AsvLlx5j0fZq6vFwvRMJshEEWTp7SKlgASTVBMofwdxN9de83GEt9tMsICsGdnGWArhJac8Bj6
cF0KHAdBBItmk+HU4UKK+hYuCfLvEdbVCUmczAlB4x6WcOS3GhCNIfECjU/qBmkx340hV+VuwCsu
yUJqLr6XbtZdTXM/fgNEdiHJgrmAvuAh1y/FMrI2auDAIckLpepd4Y9uEYdhm8fNiPV+t3bku18s
1d3CsvIG450snioOoGdOHGYj5eU6i3kH9pxLK6xoIkychzwa0TxL4wKnWkSlnj2a1KKW5a6nYUcP
dcDEYR5m+xaUrX1t/NzlicpNlygER5ZGMld9mXRp3e1xclgRCJtwvubwkE7MZ4sUvEP/8p6mGfxk
gYyz2JkSO9ZsVBzBLZ2vqfHsmwzr8lcLuPmD1lN9BUEOcjNjB/iqA0FhGsOJ5reiL8uH0Jk8vQvJ
0nnJiMzzYZJliiWOUsOBj/5k57j2bPOuMh6mcQgSrjIezZymcU09OE3SMxxGUOZtFWWdo96gS9k4
FwRYTBaJalTPQ+qmjzyXxbcA3tZAHmZBC46ghlli2TI1JtYV+W7yedvGWgr5ExQg5g3Ua+VPQZr2
rpMGIVR1BI5Fl8DT7QdLy1ck48vPDht2QZy5DhJFg0B+hd0+H29CHJC0c7JeJOH0VXcvZjD0RaPf
pd9okWYPOdaVR6zCaIQCSCmIOmbe2gTOUPv4l7UNQFABfnNM8mokme/dnPOfrO6nZ1+CKqzonPkn
ZX74q8oE33OvyfadSJEbp0vzPBnLIyewoLqdRPiWpUHxTaI6AUFwOD1pBTA6rolQ8dAaTmLmLDhr
PA0Jug0HWEhRzS9ZCQLSph7nDxQ0nkF9VqCkqJgjX8HV5/6kI5/DS+4hA45ll2fIanSLwaAhAzYC
WU7zz3RlNWvawR7yYiJIRFugoaUdxyvlN9Oecza8irnxX0yLMrDQk3PNULtdul1e3Qlf5d8VYCw2
6UU3xhkS2+8TxXTcQH4isfWoDkBYCMBbBv82yIDliC3w6Fe6aoDUbLCVlfXgXSZskkk21wtEaFsI
5/XQXJwTKAO7LynaHxEqh+k2neiSxb2HNm2DoctTu7jjQVA4vHUolnAx4P+uPQLSSzQ16J3F2qON
BEiFH5ip4GUm0i4XcqJ02pla6zuBVZF8j/4B5rFoBLSx8cL+W9EFMHq/XapbIgwOvVEluSzqbn6R
Vc4PXdj7Cbbk2ePihONtVwzNTUeb7gpZSxFnY7l860UOCtS5K97dnsgLaShOWwa0O2SSNUlnavNK
1txIuqiqFCfBI2vr4pPboQpjkB92B98d+VXTNfVVD3HPV4pvejt1YrnG6FLeG87y3aDhhuoG4A/V
1uAuwyFEJFPmjSJrmqPMtHpGrJNLuWPElm+YmtM86aE4SZNcp1ncAIB0BV2b+hYNJ1w3Y0noRFUN
/9D4KGrBEjW/hBKElVjaKnF+c7E6aE8bF807aH1XRc4vXDKVQVS3Ncwx4wT8nGH6oDopIjSiqz0w
E+JgoUEL4aoCNL+KK5T4kgrBUVaBP/TSDnT80QWd+QXgv0YKriq5K1rcMWYRdhJBgvZWYhz20An+
ThsFleKglOrSNE2FMnoOvHtYJygAKUXNUrWV/qb4UN4gIns33PrjYYD5fB+ZgntGQz71kqz1gSpi
ITAdfVQ5vqcTxAcsAF+gXCJOZAV2EklUpiTznorUOh10KXKSXdZux+v3gbkyu1COowuwsLRTEBxQ
/qLa4JD+mhMxK/KjQI/zoCWkcSLu0/yDEl0jpC2j+zi4kswRkLM3lvShfs5Uh5uKPAsy7QZaKuI7
wTqng2K5QyxkTTVMVYRWBoOLWGT5Ws3eXP4xk1vopCMN6ru1GMojarCUe8l6KfQV9jZhbCHpZ5bk
KXZM0CkT+FBdDVbyK9m4qFWwVuvK37KlhX9hgirlseh50F96S503idMYr75ShZKXQGwj5qZtlUFD
cGzXbNJHrq01Men3ApkoytKyVkX23XGHNAM59SSxvAia3jHdgaGxwB0dUHhENp0y78V34ALAj4PY
iHIUcIUmkDgmadOcP1R0QOoF12v8KwbXpeGiPX9KCt+h31hTBPwnJG9RNmOjWSPnog3qouslqx31
gOwiDDgCqNs8j2MB9Y2Cz4G+opwG7kE3WPGJRFGbJoH47+Tccohpol8F+YvwoqekDy4nYOGDK5Yt
vXiGRtLqK1NFAVQCgwWEgkuEdsgS4wTkjIx4L3ErSjCjBxPOzq1QeoIvbAp2tg2L+rXIZNPehqKf
Hkm9JueQI2/pxeroukudDpOzF44tVDLZwn7PFg9pP6eMNzu+QHsFz/LK7IIhZ+kxYhahk9Qhrnfk
1Wn5aAekOG+0xA7wQ9X79U8a5jCHBnl7CqZEk6f7ig8BQZoB93lXsQpE5LNbT2iXDpzeFkFbjq8w
pyrdVZrw/BJ2hjTY6hqgkSzkY3FRTw1/sO24yAjZxvAiwbSJjIVUa72RNbXcOXwAq1gEpsMB+oMQ
4FSzjKw/0UuG0YdOqqoYp3cXX2WMKeD5n3RJK/enh1VDds0qLwXOVHoUgyznsIwo8Q56Ypio2x4V
KhduSqA5WFQ0qjVzkPQP4qKhYkqQZ87kl6mGoNmpSsBtyFHzMs5BKDhHQ48uAAhMBlFjNR2rXFBF
gg5TzMdV2s7k7QsbNPpTwodjFqafmkebEfEkw1bEGQrsCyIzcpk1BT8U+YSFjsoodIqk5P24K0eg
1lzplOkun2v1S0NdBsjfbJ5FeNUtkL4yNRbqUGXAAgUYgJHwGVvEeiThjR+2sLz13qQHOQB/BVss
Bnc3LfCGCI4Lmg4UlMdPqm+WXxOh6iVg4CMGeNbceARwrUFk7recQOrxytSzvjMq8O8kN/0Y29Gd
VUKysLoIkJV6kfB8L2Y1YhuIvyVaQoU/FHEZQCk9zaGSmkH+qOrza4PUu7wQLoEX1TP6hqhTqtsi
LOYQXN6tyXbaR1Kq4bUzEMTL9AG1rn8HwKQ4qKD5hNtANeAKp0H11es+xoqki2qMOzLpScBlVKEH
i76jgeVTNvu3GcnRYnA7sSMzmd/J6Oc/5Yx+KvYG+c0Ceeh0nweSxHrxUUlWZQdZFEqaz3TpyY07
185y6aFX/SlagdIJwO6bshztPmQBhDx7w0pYAfVZGREHxew1sya9yAxVMXdzD71HkHiIsFkeGLR1
+kSOEr0WXYr+B6kGtuvKlEPrCGRnz+mApiU6poH/zDQ8qxUjwTCRjleNU6PVK0hnrgeLBoDoyhFk
C2sGAjy+3s/oalwiiLd3Q5eHUAwcB+dapwqIjjkoUaMp+IOnusU3DtHd3MEbjd8kXDm/SAcsQYFs
yawniaDstAFWaAao8mqB7lM0LcrrLmyVhr+oXMIH0dflI5sYSlqO7mPfV/kPuXD33bQ1Cny081En
I/7ZK/QrMJ5XtkfDo/M71ORY3Jj27qgDMIYDEyjZgDwB9chLy+ulRq4gGydCojHdw8bVvdO07VOG
7a37ic0yxbaQp6YPV6mQxh6ylecBOhS3lAXyVWBgGfOpJNB61AQDBMkk1mah+h17FS2XSK/99SID
uV9sBg/u13gOixhkS6IZE8hvgW+LGvuFld8ililk2t7QgIHM6MKRO0gH4053oZuVkVvm9B0LO+mr
EUGvsGWEIVoEhi67Y8WUXgR+U1VJvRhXRCNF63tX2JxU0YghTIuul/ZBWYguZlyZpaDJAprBZucH
RW5vqjnvnbjHbKBPSOu45R5DlPk7J0UANZXRTsVTAdt2Dh3wm+iVTSR8mfxirF4y2YfFW+bUzr5w
2x6Ns7Ko7nSp+IMDVEMylRnq/sGzwz04WUTs9H6zfqai+JwzhqtqqN2lNiubJA1RQ4Dyq9gbs9Tr
Cpsrnukw8Sk2aIehyWxCj6N+b9Nv8JUNGInmxZCdHGhjLyXyuQVhvB/hb70FlXSxa6kN/Cdfu6o7
IMhn5lAPWVev3elZwmmM7Hmoi97uHZCXizinLd4VAx50YkCZCN9eh8y7Vy4aNlpi58p0gah2vVCw
iWbAf4GyDuIOVY/6G5a0to+gEtRdqaVf8j+6XEDH1ooJlTAac67+Kcygf5JQmWvr5d2bpi2CbdVa
1Mt+m5tXM/saFc9gflUzmz8zKcs7vaCJO89IGJGwkwJ/gUPiZkEjaXaxFelYEZL7lDiDd4O2ZHbX
NXT1Qg5ETFSNgOUS/FPRVPqhtxNuYuDydylcxPp8ysJfKfB1YEHz8tspX1MKj1XPjkbeGXWjEde4
t5DgENDgRdJK7Z+6RL8hRq8V4xhEnuYdDh95Teeb8slRCDkJqi3nETx+6N31k8asyW86c6MhiSpi
aww6LY0E6LcrHJQ6TdGQR6Py9rGe6vyHx3p6R1vInMaldtzvKZxH+wRtpHqIBiRu5jLNh+BtUANB
Rx+9hVzvbOnZb8CLo8lcCZ8cVh3xF+n47juGf8vjZEK9qzrVFMmA5MO7rCs0HdNu4iXahPUApoZ5
8MhwCKF3kflJt9jgDYJqiGsQ84T+bJbTsUMe7QmcECrAhJZDhsQeW1v9NVPUgBDIYhTB5gmVVJHR
fLq0lYfQ0MIjRqZuC7yqw5ZrJ+wDlqAz5dio96EJDi6T/A+4ItQLVmlBR5YVOgdCCsnXW08QVOOU
0e5GBahiL21a5ZcVgywkOkb+AYMhVh9A3Vrdm3z0qn3q9Fm+c4JajBcYiKA6akFxeEpE8tgsdwNw
qKbUuKAC9oBexRyhkY24GLz+tgzK7sRE/djIe4NtoDg9IQIANEhNF4QBcL+15DwaeBJuUA0my911
L5PvibEoRZA4uT37/fUY+tiLbzBKS1Gribitv/d88gG5hd9ToN0TAJ9jx77BMKjCk+g3YIzEjL2A
PN4r7UoV+QhUJ2b0/0aUkP+hruj6AJ4UIAnRmZ/IX9AWHe9kae7GlJ+FPgO6fzOjp2acdAPFFwak
GPq4/lPpnrkDhG7afz8cQxmQ+qUD2w/E3HTE7hdUrVHl5vsSrBJff+AjcAmxwTFIZwCKp+l9yI0G
EWeo90VbxBStjtAJHpbxFDfXkYu0Ja2YaNZDWQkwPWaLIIGnGZIxOPfhGwPWCygnJx8GXAUNBuTY
MBoWbFl/fULrp/wHDENsbJeEmqCEgHBgudguwqLsvkAPflVmrXwviIp83DtA03/9Y8eOaWPLoA8Z
ISXggalmQmsJw2Rvsm+lCdBN+/oHjtnExqBZDRFb+G5/j924P2hkJZOjfzADAu6TV+rY37Cxa1Tw
QJEWobfXcn5GYdrG43ByG/HIfd2SV/QhBGryWft7QIjeK1Osku2oLgwoMgIO7ucgO+9LbIksdFqX
GvS2/r5qsqSQ+jUY2IkloSOOL9jYtSWmy8Y5ZPtKwh9Va46IZHDAFBXO6cStPfYbG7uufF6W7QjH
jVm32fEJaXu2gCItXNFoZ12lLYtFYzRLm4p4YPJDElCF1duK7AWI4No15vvXv3HkLgXrv/8Le2gz
JfOhhWVnC3jcNUENzytyQuD82MM3lj36Pp0wcYB6cMiHuAn7+irr0XM979U3plwRAGNcd/b3RGWX
ckblN9cn1SmOfd6NGeOQNZq/Ht9LtBKjJsQmjHaGH63kywk45rHD2VgxwUJioAfG9xYEvFExjUXs
1fnz12dzxAttSSvQtexnIvD6DXXRRWKokgHyDC2L2iF1TuQXR/6CLXWFbgtR1g3wB5mWPzuJwZJf
kvNYE8iWuUI7eQ3aY6B5IQL6bMb1687dqW25I1+Xb43XdBUjHBtP6/5FISFsgqbnCGJqc0qp7tgH
WH/5b7sKdUBV0///6wt4thUZnpnmpk2bU6Slx/6K9bv89RuTrlhrK8SBlaM/4iHOyE5miZ0Sc6rz
7tHGgrXbBn7uNP4KYHgY7Zz0ffGLAa2KmueULtuRiMM3dix14GrIhUDCRoNVtKaxCOSLxO7KuDy1
8OQnHPax27qx6IIJkWdYr91LNjq//SKsP2mtyhNQ/WPfYmPNOh1TwNfWgwotxs31zbp0Vvvjw9ff
4cjLb7ksKOr03pIOIT8Et31HEJIxh/g47+GbHFuCB15h/rcC58MyLjCcS9w16J/39E0w1pUyJc/x
dKLnb6rFDkPQQ1n064cfOfYtg0UWDil2UrW37wAwi9DsG+IONcLc4R++/oUjt9Nff/lvIxvzhajS
+vueT9eLhz4t4jAg3XGAVaTSObOA9Te27PFGTdBXxOJiBQQg5ohdhO7HqacfO6aNGWd96wMWbcP/
ONMVcF4F7usAwYcTn+HY9aT/fUhZGYBXlS9ij3bOD6yRlJgiBqd4II640i2FhcU8IFWZi4fX1Y3N
uhu+ZkItOnMV+fb1Rz52PhvrzSoVWgEs9B5DjjJBcTZFhfTCGDPVU7XykSPaslmwkZgAcxnslhcY
stoeuqIp609IOR05oi2ZBUZLOfbic+AiPYGhEMEyW3rZZPXD6RLwSJW2JbMAggEDfvA7YWlaOQ9S
tDfEqR9Sj/1qwzohKkdL/RTv2bGz2oRneDbMSXSPCKPcLL3EhFjvF34evSNhG4tWg63BGh8IFB52
RRNDN7PGIGH/9VU69u7rv//LX+RD7rgdm/Hubl+Mu7YLg12QkhOqHUe8EdsYMtVAPZlaYK2jqsQ+
yMx3bzbPbe/t0P1+L71TSjP/IT7/R1G+FUfK6Ko+7Tv4oREyNrqw0CCr9m3n/v7/H2tvJm9KxJLf
ezDEpXo77/Q2QbrKOzT8S18gjOrwyowAdbi2aE4E6WPfZmvmXLbLlKdYdA+Bw8BcN0ha0LwmZ737
lv1CWDRkHQ0Lz8jwMTkA7Lji3FbVlvdC5rnfpj739nk3QuJVmDIWPntUqech4k3nXd4tAYZft7xZ
2BCAI65+5h3cIICDy4lIeuT0t0JJQpFhCh0fnTAy+Bjwol4Yp/M29IB3+G+z48uQL4NWHIIWwVOG
xcl4mYCEO+/Lbmy6mXyMzKRhe4yUWZRhK+Z83+1tTDpH37RaJm/d1MJuSNZXF0NXZ0AJ0asAg+8T
EfpIhPC2ETroAmysyFV43Xvt1qx67SX0ZEogp/163jFtjJcA4yBDUwHJB4TnDgnldOEVJ/+CY9dn
Y7y5V41g7F80zqkeHmZvmW9o3+QnIuiRp285MOTQCQByDZ7eud4rhcT19egA2HPWyWzpL4gls2rG
Bk8XphkOmK1nifElefn68Ueiwpb1guWTswAPgqbmsipczn6TWB9qUXXXfIRMT5FL21Ol87GDWi/Y
X/FtAlQBEFiG34I6n5fUSoQ71LZPX/8lR64p3ZhxWWZDqjG/RvQsxe8AONJ4LjysJPB37ngnguiR
VGbLfzEQBdkV7qw/MhbF7j/6u3Mg74BOVdgmGZqYYnLHyuK8oEY3Fg7QWlPi91qkTsBBxpldAHnU
5XkqAWSrgTSDBbsY6qED7Bmc2yxyBt1jxWVO2+evP8qxT76xazF2YFMVHOc1UNSGgClgraVeTjQJ
3dWA/5Fq/I/2kQIXW9mv3zzzISfSmbiaxF677DpIq4cQmeZob0XLr7FbeF7vbUuRQV0V1pYA6A10
DwgosxxLXZ5/Sk37yP3asmPIsUfBJWo8XVGgQl3nAwaTQBvn2k2htWYUvQBa7sdZH2fLkZEFzRg4
edH/IpWZIz9FlOqAkDnPcW1lkFiHDaByHPtfNYRZ4tFtPjBf9ZLzXn1j7IAHppUuRPdLj9MPqOeJ
KA8BFvz64etD/nGr3PUy/+Wn0BoDWN1znc9sgDxcbirnOggKeZm2NHz4+if+w1Hxr9/YGHbZ287p
iFBYCpvcP07Q+dHKQNn5a3tm1VulORrSlg3QKRhiqGC9gvt4hjduzuJ/JVvyjDEvwsliw+vPGl5i
AGABFsuL7ETacySs/I8o0oxtIuLT7BMb0UmJjgquwh1GNk8rP8TpP+LYz2wCe2GmMPQAsPxjMn2w
jvlOHHGbWXO5euEFcugnbsQRN7Zl0zCIWZgJ9fZjJlYBhhMi9+n5eXySQIv9930rG7ZkdijYp17k
HhTDO3QSsGNUQO/VD0/pnh37E9Yj/OtSt8TyDNQr/kdJsEcy9fUnyBbyE+Z4xG2RTWRvoHCoQ0Od
D9siP/eNGztj9Rj6TRoBfwJ0ZjrGmrFTjbVjf8vG+tXc9WlVKfIpC6wXOdNPP0BP5GvLPPbs9d//
dU5Qcyp5gT29Tz5Md1M763gAiP6EWRx7+MbqiWCCZn5jP4nXkoSvb82Xoj/z6dtEvetcByIq3mea
VugBrosS4LY44bGOvfomktf5bO1o8eoLOshBgj2bMAThW62z8+AaZGPLhnMnAHU0+RTW9Q6AvYOs
Dns550QjHm55M8Bq5Sk/dKo/Ig1bJGiA7gbuWYEUD98YcJWHs7KsJ59gZBh+ltxt73TKxd3XN/Lf
DRU8fmO685gy6E7I4k8ohltGw1vwHY3Jf6DEWDnNorGVt/7c35pOddGc+u/deBYJPH56Y9jc1gxS
goJ/KJ1h+SkHciMzoLP4+i/7553C0zd2zKDKg2X0kX04Tc5i0tVjjO3VE8nhsYev//4vQ8aGxiJs
07IPTO9HELzNDnblshN1wLGHbwyZgiewg5yJ+mMLgPSjypb01SuH9OK8g9lY8hASa+XSh78d7JJF
4+y7WJfJPs97+MaSvZSHNTZu+UeKTf5Igmksrrr5lMhIiOP9n8QG33Rjxku+iHBd8/zQK+NnLYLf
3IWOvPWqN2qAJFx6fpDLgo2XaabnGfcWTNY24GIZOZ0/W+YXQGEp0NL2PSrYrw/sn9GNh1sgGVQu
vYYRh/9ee4pZVscdCCjrabrNIYRZDu0VdlNOeNl/JjT4qY2pd6I1fq6n4bMp0vce28JlPexIyx5D
NIRtd0pu6Z8ZLn5mY9ZB76llmqrhMwSF2lWPbakLtXDgdJwRKI6vT+3Yb2yM2/EJGlLBNKObU0e9
WVeZ36k9J1jgD9gYNzcp1INMO+9ccMYoEEw0ZyET8OSNZTs8mHwLnredW9y7/X7IX74+jiMeY6uA
REvPdZXAc3tfgpCtHH5OWEc/EfnX7/YPo9sKINmJhsA52BkrQ5cWOmNjFvX9SzOd5zG2skemyvqZ
ut28M6o9zEv7obrgRPPsP32sf7z6FjRWCdeOGSPzDnuON9MujIZE7/rExk0E+d+k3d3xJE2ePlnk
xpBnTuYdNJGiKXo51dk/cnZbMFlv7RJSrFnviuZauW1kgpeUP2XmVEJ5xA62iLI+FQsNJQ6vb5r7
0tRXDsHOaZ2+fn2vjr3++u//CnMlNMMxZ+7nXWjQ+i1lekAcugMJabLUlTlxv45c3i2cDMh6BH2C
jzSTuoxyEBBFfXYWjpmHWxxZh4l7JviCD6vcaAiGPaenWLmPnf3WmJ1ah7w2qw9qTQLuq/IbiM3o
5cQH70Qdfez8N6E67WUxpAOOJvc/6/QOO4nYQotYfV5oCzbBOgwLFWRYNt4Fs8XagJp/U6tk8vXd
OXY8m1hdGyO0rnB3XGg7cKyWevgNvwt3Xz/+yK3ZIsmomRvDFR7vdE/N+Mro89fP/XfzhIdb9BjL
wS5jA5jU9FI/kZ17DSqP8pWB4yYpb+tYnYj7x95/E4ydsbZMQ7Z4F+TAyZp6H46njubIyW9RZGNf
NHzBVHw3V889KaO0+ejFy9fHc+y119/8yyOwBlSKWJOZd1CTG/8IAAXr2M/rqTvhDI69+/q7fz3f
A9ESgSzavAPBLiAtf3wI48i8O5E2HHv7jcn6PlTLSh+Xpg4OEIOMCvL49bEcK6O2YDGs7Q1LK/Dk
HNn0h3/78H+cXUdz3LwS/EWsYgIBXsnl7ioHWw66sGzZZo5gAPnrX9PvIuMTFlW8qXQYYgczg9TT
LcLh9Kk4NodxF9U9AlPKVm7mVkkFXFMzqFj6zaHxd+aqrHsEEWsQ2yw1kkkcu/kqm9tg6VLNlCqc
LmPEcM3E/YZuxvPjYrx6OzcORDoY9zNhYAxE9UrpOV2efUNTFT+++Pd8WduIg8u2bUBfETl0CLOx
ei4s8XniBJwV9ptVjKC4dz5ZeH/maHm8HD+KQi/jxWrXSdBXi9/i5l8nC/x9RZRnHrpH91UbGS22
4hyJXs8S1SYFh85Nn2uuDxRHChke1kxQ5Eabroi8Jfs9V+R5BlN/aSz3bhGDPsrWAOdVISTl7dJ6
hLgCM2IPt5m4LrN96yux/602i981YC+uRGS6NLJbGo507AP0q3xiWT1r5lY1eClvfYu1y9zjOJEv
/ktidCViqqs1yaUMVnmZtYcY9ygoPCAMCYa4BcoDfWAGuAbc9spw2fVAQU8kaNilOnCjYtJlyJjh
1Bm6zPGDaFIeKs8KqvyYpSyIvYeZPl1OCMU6ICPHrCltoXmHhBAz2EAtfkU8hv7aSnMyUMyJjBrz
mdXmFS53owXqU6C0uRGmoykfqpFLe+ZuXpwOWp4iYsOtOz95/VUbaxZfRZWQEWLexvpRcph2Mjta
hz6cSB8OEKGCNoPmEyrHbP9/t/6mYKIirYVwYjXW3j/okL48nyq7UgYDIgnQ8YxFIKEF6OzjT7Qs
NA5XmZaSWIClA9JoKA7glgGh8BQ6c6XJLpVpKXUXd/bYSBEmbQlGoGdBNGVTZVdK2qTmtgCJyByZ
pIs6Ig4GKCR2OVpGe41VXPcVuiwiC0rg/lQcSkunqqkIPxnrJdyFz+sMR9dNegR5TtDwH66Zgp9W
9/aiyB0Z59W5WWU7oEqNaud3S16L8rWl+y51ZJRXP+W11XSby4045Lw7CHBoXHa5avMng7xqUHq5
sYGCOELsva2/rFZ9bGsvrAnqCoTGy2vO2sPa3cy+jrteEUHO9v93eQrZdFYZC6aZGGUAfslgGnQd
ZCrTUqrGFnj/QJkmIg5e4P6pp9FlN6nsSnk6u2s6shV2wV4bUPC14c5un2UpTcuGjALcfyJq+bkU
t87ObYesbkTWllYgJ9xub+7t8ZB5z7vGK4O6ihFMUThGzVEHqpoJwX68bFd1dpXxXDPiy84TGF6u
q/vxlN39tp5IeG08gqlIE+yKIiBjuuyRmasLvcbIE6+i3jRWuoDSG0HJ6fKPUISJvX34XWQ7OZAQ
ruPNkeWAPGhBQ0OqexL6Cz364D7wPzAuPwG+aQXlxRJ6JxARHPJjc5cekyD+vDzcOicnDNPg09kx
Avf5Jvm67wdJqUr6caKUwmMlv6IziBr3VTQZvgUd06rzC1Q0AupJlILrmO0sATJ0a7tKLgc3niPg
0Q+Czgfq6U5XqviRcrVHqnK3MOeIdfyOVfRrnceRmQn06IMz/bLHFcuIjNxyOpALjEAfR4vPw44l
d37rAzunu9RVRKiM0gJDUFp7BZbVhTigyjV5Ec1Js0sQDiTH0rEW7L54QXHgoMa/T0Agv5JPl72i
Gva2nX+XWNXc9RxMjJhUHywn9LxRZl62rDgQyGiscc3Y2DawLIb+euMgx03Fi8BJELd0b2QFv+Tl
7/w1+EH+WtuEv/sJftk6RVnCN95Teyyuk1d6PwUn48W5bo75NXtubs7k8+Vvqby1/f/dp6aCOm1f
41NdFbXZg60rb4rYtKTVtU79GpylCa4XwfKVg9w7T78N0AK6PGqVdfvfUUNhhuYFg/WVPGfFW5c9
m9W3faalxF09zkyrhOkJbcFd98N10nDMdo5b2hBDx9hva7DVRoZbRxNI1vNlDKFLse+4J0OsBssp
KpCCYB8/snvqVJEzUc3IFXEi46sggi1a4NfnyBYgrgMMvwdJ2WWP/035D8JdFigiucgIuCrnqP8G
uqLX4jycjZBGfrjeP1a31S0Jn+jVr+qn5nOK13UZaCUmO6/N7bRj3s2/40cbpNePJii2jtAA+fkn
vq/v2jvjKr+jh/hHofmNiuVAVjAaE6PCphy11EftCPLC9IOStJCW3Q4BYyU0Z8SteH7kSSmbWz+e
B1GCP7ZkL0l3C0rGQ9M9xdZLNp9Apab5Mar6ZErJbfiNSfkCLeIkm0NCoBvgxyd7Bb8vRBB8Zj+0
SPjOn56cVNzWLL6xYxaudRPWtR15xfogFiO6PJsqx9r/VoLGMkdmxBiKPb7kyYGD2tV87LJ9+BdZ
6SgW4CopaTdHlVlFvjcfcVTWTJVq4FIpGPIyG8dkxgYhK/1DZzgHaME/ze212CikLzvn4zLJZMDW
yOlg9DGKe2J4tx7oy0H+VN2YebLrvhIcYP86nyQ9RbM7aiVjoWmcSLLrvpLJYC0CLd0O/HNzBBp8
Ozs3yQ8ga8ddyt1gLttm5N2S52QmHo7KYY5A9hcmffswN/ZR1Dqt1Y9zkMmALChTcBZ32wIyhZaF
14tbsoAegN+AOMybNZvij7cizJcSfVrtylrzzfP58Gi3kLLo3FPfOHegBQajo3XYF0BSorcgVaNg
f8TbA7rq6W22HrNck1qq2JQSt1gSPopCoOgzUgYVHsCOdOlAte8V5fHy6D9es5gvLeXYBC7mNGH0
s3ilzp3QMZ+ohi6lbgvtYodvexvhPi+gUuzuOkOTUQrTMgrLKd2hrLelkPNbw7kq48dy380QkxFY
Y0M4xIMwatBI+MYt3/e6Dpq3f9MpExCmAnE/Hi0cN/DiN+rtuj0Ec+u/hkvWkM6AyEhEMuNA+gFH
kH27GUhw/Gu6itN6ngRMu0tUOg9muWsDxmRI1Zy0uQUZamzAkupoMet6ZfXpcjArMl7GVKHKxq7h
p7iksZ8gVGP4Z4N9p/MLuCD3rRYyumpoIChuzNg81GbzDQzT9+gE+zNCk+LyD1Bko4yvckm8ZSN+
gB3HYerFwM/rYHIq30gJWRVFDMh5i4NZA+p2A01YQ2cH2TTez3mHBhBP9wz18aLNZKDVmNZ5VfsF
PpTbx6xcTp73YoFsctS9OSmcJAOpGpeCpNxDYHop/wIYIaTcPl92v6KyyBCq2LQqavRYU62GQnKy
SEIzA9ersMby5fIXVM6R8tWbDDeGmMKMJxvPjIyqHM8GgPkHDyzCUSrQmHr5OyofSclrLzmvuwIb
Z8sO/eIa9F+X7SoWbhlDNVtAyrsFJteuTiUuaTJoW5AZdN5gxRPJ45T/vPwdRbRSaVEditbPIB00
R7Ra7gm0qBLQXwMv+Yie/3NWTZrPqNwkLbCu41d9Z424B+n8VyDPIQXCmK43SWVcWlqbzmaUEyQz
2NzDlIzBsGrqnCpOpVyORSYSCh3BqAWXcm4d/Ol7DyLmy65XDFtGU7UpZbENcdGoScEqRosAlzn7
LEtb4Wkk82y7W3Wrb/h47oWmKH98WGUyD1dTQUembLPNLg/K9TbFVVwOkPEItZ3ShjjQUwlNwcu/
QZHAMqDK6gcHWvf4DYTOIV68gqr47JMbVwe/+Xt/9d/jKXQ5/112y76CWtOwuf/LTx6yx+fl8UTv
bs3DEnwygAbX/A5FCHnb7L/b4AsoN6DnF5/ZlBX4l9kGUXr97bKPVBEkJW9bkiZ2MtguzKtEXKe6
k7vKrpStlnAcUq6wy/s3MCMHU6+jKVNZllLV55Bac2iFM2yVI+YhPkCafZVYxlM5uMD9/6CX5WGt
r1YdHlQxgTKUanHNKTMpchM6rFAoDbrminKmiQ6FP2Q81ZDGuQFhKRyKaTo9NvXyyYFEhGaToxr5
VvPfhR4Vs1M2KGFR1T4WxrlIn8v6eVfkydgpBAQkeTqYbt3bhjzH475JlDFTRs7iOl4ZLpt5dqjH
OALM/nB5yIriJcOm+nEsUwjlbFfx+XgcLMMNoT0HzRICvs5jmdjmwcED8mPRFqAyaH2d1LZqFqQk
tXKDFG6MKY6d6lMDLhu0CXruwRauZpoVS7gMqDIElFxZ2uADvHfCpeHfYzTPHyw3Xa+HJeaHBOKL
V5edqIpXKX9jqIuAK9HHt9g9Hx7Yvv4okKv/G6om7yBxMOKoifbDk5G3J2i5aEJK4X8ZOVU4EIo1
cJaILPePR6Nl7IKx3FeAZcQUVARi7JIRrtDw/tMJIX5VprX+vOxr1cCl9AW2AS1pBIEjzNvK/sr9
FwjYalZyxTy626r7rjRk5tTFi43tZZ9mf+jor8HgF5prA5Xt7fe8sw0xnbrhOS5TRAw9kfSxtM6X
HaIIdHf74DvDuDRIbbZddYCpEZJToZu9keqmqb/VSRNd/sT2+z/YFMicWiUvi0zMGDs0JQ/ufG0t
33N6Ndq7mAg8JlNprT0UHHMw1EeQYTo6+RyYjjh0i641ReV6KT2bosug/oQ3l9KFomsrINpCNLOq
ikYpQz0mrAr6cVMk2K8i/WV7aAPUERIpJlbGTy0Fhxq3QAUbjDsCVrnSaA/Z8uiDL6ioVk0dUPjm
P0gqI01Hv4R8tMlp1LSY0n5ed+aTDKJqATeAuiJ+gdsW7qM98Pk0DHTWPfYqnC8DqQRUtTCTFs4h
7hqCjvg0peCSII4m6lX+3z77LrGg3kNH28L1f9fcTPHn1SpD3t1V7Bp8i4fLiaX6hJS7rbe2PmgE
ALxpn4ryJPAc7rubOoMBpmPNPbTKS9JK63poN2+IOQEje99wElbpCYr2mh+gMi7viac1LxaweUQj
S+/WsjgVJbuaWatJL0XhcaTMzWfPbrwE0enn3VFALgnamQEy+ZDU6b61W0ZWpXWb0MnBLGfmdeEn
YBXTdZMpfCNjq4hvFVAFQ58iIzeMv5LllbHPl+Nmi48PCrKMrmpK7ptVt8XNcIYajLn8umxXNeQt
Tt+FfFsVQ9V7iJUxvxrG3zned6eny6ZVQ5bWVugGitgrce+ar8cGqndtdNmuIkRkIBUEbaw5FRjy
Sn/4+W29/Ezr3xAIv2xd5ZDt17xziG+DBsKusDKtszi0M0ijGA0q4Psum1c5RcpNQ5ByyT08jS6x
4T06zkDBGWaJt8vWVYOXktNNe6hxb5k/9XcJnpZT/zZuvu6zLWVmD42oxmoxnW49H8G1eICY0YEN
XnDZvMox0rrqGwJqrxtuykJHDQOljmazpHCJDJgCxUNrujXs0jJ9AYFaVE31bePmmlqrGLaMmLJL
UJd7WzBaXnJLwV4BHc0fuzwis1gtLd4rZ3+FaWxLbRIHiag1ewCVU6TUbCHn5vRthrlMxGG0+E9v
Xa984e57RpShUg3UOCAajctU2/0+WD8q9/cI3abLXvlLVvVBJZRJrFzQ45jrEBu/lgqEpdAW+ZK3
zA5K6txAHdkMCoNcZbz5XlMGWel59a4ty4PMDBQcwP33KEST7zs8yHAqMPHRzhd4yW/bHnqSU8AN
HZpWNUFSIhvZmk/TNvc55L5srwMOoQERM91X5P6Cyd8VObF6de2WE1407fyFLiUL/IJ+b7ilu7VU
pYWUzbEHItbJxS6Bmr/okEGMRXdTpPCMDKfqbKMC/RLWWGg/BmsMdfM6IPnj5eBSLC0yoMpfE+rV
NrLZd/xrSBSfoHF/ytLptpxjDYxC4RkZV9VZRWp084A9wuxic29/JQPbt+DKGCqcqJasQc9SZA3W
ofW9A8ELyWXHqLy+/f9dwLgOmwWwRaDqcK4Fmrmc7nYUPy/bVnlk+/8724sLDR1j3HZNbLrjpPqx
+rFmN6kyLa226HCJWWVhMV+849R+KqY/+4YspSd4FQzhTLBr+aex+LnMOt0H1YClRZYAemgwB4bN
/thnD2Oj2fOqAlvKR1cAXscWFHzqWkbQuzgOCO69st4qz9DCKz9f9svHYUJlbJOg9RQvC4Y/2F/i
4sZeReB2u/YfVMY1WaQmvjkgcfoJsKyKRLNv3cXaDbZq6PTfKMy8uUAbx1i9uVPeB4VbvWUF2oyA
b985fmnN9cekHJ3tSsXv7ry2Bi0tOko16ckwyP+uiVSGN9EOyqaFh5XIscTRGvFow+wYAtkcNEjV
dJzG7PuUM51e2MfBRGWcE5kob2yBG2QooUA8WpC8E0E3N3h8IaU4+vG4czdOfSmBC+gAOrPF5ygl
PCC2f+Lg2hv8Mrocrx+nG5VVDJceSsfo30NaOOUR3Jh4f0z2tT1TGegEGsyUl9t8r+yu5l/t4uXy
mFWBKqVyl+QpxOtR5dloXC8CuAo2JeGU1r922ZfRTqJaObcX5NnEMqhh11881oe02QcgAjPJv3nW
2IM/NB7cMtdNhLMK9LWs4+WRK2ZTBj31HogxewOmi5EGKTUg+KsDs6hMS8k74CaCTBw7WostQdfP
B4jl7tpFUhn2BOWRMqkc7MUaIAOieVpsvL+ktmZPoMhVGfwEVbzZHSd0NM3JfDt7xYmlAMhM1mGC
PIXmF3z8okRlFJQxgDXAWBCRNbtz7OTInbc+ve7pFwv9We18Y+qWAEXDOZXRUHPG1t4tRPI7TdP6
AI2wkCdJFs5tWge1TddzXkAmu23scIqhToYHDx0RqCoApIW5jyvXRkcGrgb7o1c/l/suo6jMQBV7
Q1tSD3ZdLw9dqz2L2j5cTgdFoZBxUaA1Shs3RmA5/Xn2b/v5zWK6U5jCHTIkCs8mpZf4wLEwkPgE
U9Z2QWHxT5cHrmglRIPavzUiL7u1mxMsZ/1ovNmNgz6VMeDj8GPwxIHEI1BqDRTmvXDAud7thzwc
R09zdlUkDJUyfSnwaFhDTCoicXJm1HmEDie4DYpztVLNlYTKeduEvdvw+mOXx52Hiemq+VTaZkDG
RXM6Vpne/v/O9EDNVZQpinfmXHu4AHKgq3N5UlSWHcnyxGxRLNilG/wp5t9iHV2zyt/SVrrI3ckB
oyK2jNP6YsTmY10egIfIGd+375KJprhb8jiGmkSUrWebPJr03Osg8aoMk5Zi2jLq1iyr3vzG966b
rb+tm/vsUE3ezrojg6PmrhghqIVwpEZ6YnkeJrWvOYkqRi+TTXnEKZw0QwZN0EdYx3tm9oFPNDtS
xbTKEKk0bjpKGkyrlb8M/vU8f04BuI/n37uiUUZF1b6dV+bWYRI3N9x4pa5m2CqfbP9/lz+dbxq9
v3XeZU0e8KQPYyhbl7q7SJVTpOw0rdjsuu2k63s/feMF+mNBPZWh0/zY5xUpRxNz5MnSI/tn687F
y0aNDqp9lqUsJVwYS+HCMoph21Ureg96N7psW+VzaWlNe4497QCvFCUH5e+5zr4u6a4LACqDoaak
BrfUtpK0/ZVb3XrWvjHLYCiCW+WMGsh33wG11MPSPaW6oqIotDIUqgJ5/Zik8RDFxgrI2ZB+cyEs
qZlHRQTK9FJ+BXEkhCDOU06SB56AxFdseWtQJKQIwAZfa76jmFMZF5Xb3ISifTZGPm/P1GqvQGEV
tYu5bwWV4VHgl/NMkdEhAvsCGLW90OC7uMY9KsOj8OSegw8cHrINCm2KeGu03tWIQImUnkXqepkX
J2MUz1XAoB0wZVTjb1XQSPkpeOHAI4jzeCyqIDOhRm70Ldes/aoNmSw3ODSkHe0VO5bMMoZgLTNy
m7Kpeaz95W5xayu00/llaC1yaGZwvzaTawb5YtoB91e+c86lxdYvRFXYFKe7ZXHam3YQ1rfWcK1d
7zhURkf1cU3E7DVjRNY+oL4Iy1HXmanIBRkcNc+90XfDdnacyfeSL+c8wz3GsnPLJ9NJsZ4QyJ3A
PI0fXN8LE1EcLhdmRVDJ4KhimiCu0CCo/HZdoxqhe/C5ti1WZX1z17ul1k8Kq+UxSuhoXTXxnTPt
ixMZHWUKFxxSGRuitC/CLGvDmLKdDpESmBMXaoJjjSBh8VcL9yQBHmm+XXa2KkqkDIb0EVKHGWO0
LklgZve1dfbHfY8muOP919c8JqxL7RSgJTN7HWnxjSTVwXFTHU3zdjD74P7RlXPTKHurNxCDeO7/
zaplPVWL7YYlpSRixfp54URH0qkIGxkjNVp2zsF9O0QtlsiZjqcGu6jLU6Ayzf71UmF0q7MS/Arb
xa1mWwSurq9SsezKsKjV65y0KcgQZcUnsd6aiwgoSCSIZievGvj22XepZJTNAJV3mBeAOoeGz8VR
jGkaXXaLavBSopYZmH3qBC1orWgOQ/ZspZDsSQ5k5xFHppNqBw8KyBulSQpqtrQjD4anOfqp/CLl
KwWf84hO2QkvS9Q/tIDWBqNhDcfLflEEvSwfWCAM56LBuDn3ToBGnhwjOQ2lgMLRenBwl3f5M6of
IeVuPydVvm6dSZbxwM0EhIf7WjKoDITK7cS2IEONTZoBcMHUmUFci2PZ8l+7Ri7DoQpRYp/2d+TW
gec3zS5FToDZpDyllSlasa5jlJoTQKNDG3RTXGj2OopZlTmm5nxMC5biQg6s6aKD/JZ4TNs+HPH+
kApNvqq+IeWrlXXCFHk1RlN7xxiI85PjUJ/WuA9cV6cQrVhP/oOSYp3j9wxr1Qg6ltlhV17M8co/
6xC8irCUBQPLrKlwMWEMEW1Abi7K88qcfYdwmVyqcpt55gWGzsQLM2+q5L6e9m3BZXIpstqjzWd4
XhifF+eLbb1cDnXFFbgtJalYedbZSYFUEvfd+NyxxxQaXS7vAsu9r6uv8aiDNqvmVVpq8fbVLQ5H
fJrr1eJ+dftvZaYjRFHYlrFS7eiBJnbzTrW++qWFNfBXq90Gb9n5wR5BRkq1c5r7ZYxZ7euHzvoW
k8eefufOHzKa0I3XbOMVa5WMmUqNFpdZLbbxU2KeDBtspXhO6cbq2PVi30btP4RTVd86boLriql7
YvFvxs9a+gXV6Ld5ebeOJ0PmJta05awXv0B/5Rmk20FC5oPZ+t8vB6pqird0fveJNGZTsVb4xADK
m6R6bperRYvNUo1fWm9x7CScAE4bJe6Ix+1fjZN+cif/aJQ6iItq+NIueeUTHZwCOz9AVu/4Mn5j
g/FUOzpOZkVhlnFRTbk2WVoiAWZjOi9ueiT8V8WM8zoAKr9Up31zIKXw3DtTY7n4im33d7S0wmFu
j3VuPV82r6jMMkJqcYpkYgwHK2KlB5dN0QyB1cumFRMs46Pajo7EMMsxKqynieP6JcH+HlB8tK4f
L39BMcEyPCr3W8MUE7Krn7rjvC54Jk5CbzA05hV1WoZIjQP11qSHb8pK3EDBBG3SUEBIyzAFwneM
i2DIl4D25eHyr1FNhZTQuZWB3INhh2WS2g+ZoM0RYus6vhlFRTWlXJ5Ho6qM2ijesJfoArylz2HB
/bu5GL61xLkCd2J2aD2qWZUVuSHzS62p2/j1aA4R8R86A8Ae3OaVwxH08SEAKTsdJuU3g/g5gDK4
IuvNzg4gK5iFjIIWYd90SKt0Nk/Z4rMVcQsBTxz2Huds3jlwKadJWczV4mHgQCgBCzMeEmeXRrwH
5bF/SzYdLeg29i1Mp2YERd4rNurwcR9nG0Sh/jWdVUnZ2Bx3JX0//BnL5qtl4Zp2njQdmSrzWyi9
W2xIFfsJJXAKb75A1eRA11Psvu6ZS0hS/GubdbQ1J7D6RvlIAgKwhxC625KPsxYiDP+ajjdp+2K7
THXoGjWmOLrNPj0KT4ZOuQvNjN7ZVsjKuHfi9a7oB83W9uPa7MlQKYp1qzVLODu1b+vsZANxu72m
Ut2Tv2oypdQUC8nmrsWGf4it6kCHdQw7a+Zhv+ZmdHlOVZ+Q8nPyh2XhPe52emKDWcgrg3LOfGDZ
Mo2PPq5hnqzhZ07ISptvzxLN0+yHPqGBw59T98mIdQhOxTTI8Kls6ZLZ9FAmEysJbcv/xqr015iX
G0ah1fwMhZ9kDNWInh2I6WGqW4In26oPsuGc1nzfLMgwKt9hVc9HZFa6NodiycN4vem0NVg1dilv
Z+qMXW8ijLrePZex/2gy79q2xy+XQ0iRuzKaKo/B6wbFjiGqxjJs/fEwoodyn+ntk++qGTRiJ1Bn
Y2uCCwjffDFMc/ncNcIoNMiTj5dzT4ZR0S7GMarA6mSJsQSd52kanT+sWY64uS0OS29HmecPmklW
QKk8GUrlciAsSoKd9NCkUde+FbENWmQIJeLR0cfjRA3Ufms30GIori77T5UZUnYPtpXTfsEv8ObX
Kl7CtS/D2DsNzctl+6qpl5bgdujbIad29tst2vEmSRZyxa1OdzZWlA4ZTYWZESa6SRC3sQulO+sI
zNMxaZOwBMTGKzSHS0UMyLgqOyVFk3h42KxnZ7ohMTh0/VIc7KV5hJighUdJE5IkgujegxU+k5FW
M/pyHLPZosD1fthTeuSd+XXXdMhAqt7m9mT3Fgoh62+8Ifk5MGcffQpeaf9NxUEMYDbf7tMJQGBF
vRwKQ0c//vEJwZMJp5jXT56/kPqXOWRnc3yre3SDLMO5aeqTWF1wJjQHe9ax/Ku+Jp2Yy4JSjxvI
CdL7R8d5wOOA02aoMAnwbpFXi8DXgU9UoSWt34nRZnWW41NLdZO6f+by0Uu+jN1nx31yPM31iyqc
pBRnhJZDMXrVr8ZNoWo5LmW0VuafywGl+gFSfhNSD2nOXMjGusu1PRZBy9YAJCnAgJoo9SRMBx3r
nqJUyairrOpGYTJcslVN/MPG7vJBjNw6WAT3MSvxck3FUn1m+6XvVhQnn3wXhHhbh19/Jqt1hebT
B2JXx7KINdtk1SekLXiJnmHH95f610DAVZX0xefWn/6Yjn/sbR0ZikLq1JPRWKVwTc9pgNJn4G1u
3V9owYMKshlM7PeUkEBMEG3Hy3SNm+K1dZ6b8alOHpgXB7gkPTnMOszG7zqHyMViRnX/xe5Z5HZp
VJHhwGwnmPOvdHIDkppPWaXTZ1U5Riohvt0npT0s2GuCfZcTcrvUL95YgSmZ/Lkcr6ovSPuFyinR
MCWwYkAwpTzmGZ4oFofGV3PteqFf+96Xfd+RaghzrGLx/RaJLezDWA5BstYGHF1ChssUweWPKDJb
1hhsgeWD1Cg+0oIU9pB16c84m3S9v5vP/3s17Mnqguns1bOZLqCkmM0/Dv3stutzOuyTpPRkDNjQ
mSztVlhvNlrOzJyt62RYmyB3eu9w2TuKHyDDwdzRKsw0ERMwW+ZpbstTFefnKYn3naNlSNjKRe2A
wHSKeOYF1jJcJ2YRmlDc3Td6qUZYtYeL+RIO4uhiCRyWG8D4+b/cdUg0/lEsczIcbDFKPuYT2Avs
/pjSJnRE/DAO30l+FdPkSMyzR3RP7apPSXmdNFM3VOC+RXOScWD9cuq7+tF3ps8jWpyXuHsrO3rr
p+S4z3dSkrem5QIWDWbEwioiwJezsLJ9iIyhA+XyBxSJJ4PG/L5drSYHIcY6+t3LxBrPfx68udNJ
KyiqlMyatRo+IUOaAOTjAtbZ2M1xEP55nfDkaTj51eUfocoPaV9QpOvaCR8RNvHrxrlhxusyaq4l
/2JMPigeMmWWbVl4KnRhe70tD1mUBVefxW37ObnpTumxCpOXZ+fefLCuI0CYwj9m8OlTfyqOkNrB
n8XhHN+fy7tNosgJdJfMiqOCjCVb7dVKx+EvQcX1WEKMldxAZqnzt25CzbKuiAoZUyY4y5LEw4/u
SivyIPK18FGTq4q5kvFk3KrLglQYvYkr625aIj9Lw8rNdprf4vDdnsf1JwcYRex5Uu+1Lf+AiU/w
77uiTJYoNFth17M9oEnZpNfg+3RrHw/qiSbTVS7f/v9u4B6pmmUol+xtXACxtLNiDCbf0AxdZVxa
wz3WxkZmT1uBjLMhANoytc5Vk3JTlyYfL7Ey4VbH4tZnGQgFHGouQbMxTxbF2z6/S9kNMoE2xUkS
zQ9hdsVCHRxLFYjSfj8x1pWXUwb+NOOYTVNg1Ycp07hDcZaQUWRN3ovMZjx9m7mH/Wh29mJy4NgR
26z83oC5v3Y1CHTFr5DpttjYZ2WaxiBjqjIblLyGYxR/urTrHNBRztoyqPqMtIaP2eLxpfPQbXqw
I/et04xeEZf/IdyyUoNDY2YFGw5lYTlUD1nTZpqlTTXm7f/vMqrB0ZA2uGuKuGtXAWjajGD2ZkjU
FvneT0hJa7E18xuGu8ze9EAY9hVi0+GoYwFQLJ2OlLTGsqw1J7hNHnCUAaShbr7m3WNWPV1OK5V5
6cDeJl2cuj3MgxAyEOj1dR8bbwnMfWqdnky1NQMIkw4G7Nc1P4nCC7tF91agChspdYcMpPVuDLcP
Nq77NrnwSROQipiRMWXENgxgwGEZF2UBuMZZwsPV+H3Z44phy8CyyYh5XuR4ri3dOGhc+2iKP/ss
S+mZpxS70gG+buz2thzt12zQXasqNryyZuHUOHYB9soR3YQ3ZrfgLQzCJu6XCbyK/RHBInS9USrv
SOlqEmaIqoPrJ/RAt1ZynFh3uOweRajLYLLeWnwbbf488itoP0B4KpjG9uDW9GhXzr4eJk+GlXmj
LZp6m11jgIoU7cKu2Zep/0GVGdNQtfaWScjP0b3JqwWxiVOmJuhV7pEWWK/LQevCew7ASBNAqyxg
y+OQPLVc166jWA5l0ULfarMsa/ADjOXRiY/pcFPFv1DLHO9RGz6KzJXBZf1Yrn1fwf3D+pXjNTuh
v4p45wFcBpf1vmeWK2gwoP4CaLV7jdsdXAlqyoJq5FLyeiW6DeP2/xmGwQsTk2B9uxz5KtvblL9b
A6vZ7HO7QVJxMl37c4mS0xzqdR9U1pOZuBKoXndZYS6RTabXuHXO8exoglI18q1MvBt5uRLaZS4e
8uZxDdxmDbAFCQluni47RlFtZHKteulTOqUwT0BW4Ix+yBuNZcXx7G+T07uBN5AAZqANQA9j4dCo
Xii/mQUPh6Tn16ALS45Zo1sHVZ+SEreaV2fxoSkG/A8eypdjUkCUuQmA5wiI83Wfo6S1dvRokTcJ
NHM6XP0tXnWmtY71STF8GUmWdBj6tOE3trqWVV9H/zfLXlrrhLqwa/AyoGwmuTMPBLO8rSkNeM6W
ZB/Yx5ORZFYzOFaPg3hk9eSq5Y8dzY/7Bi3l7JwAVIfOwO2hNgc00DoOOw8LsiLh/0j7lu44dWDr
X8RaAiQeU/phO05iO47bjwkryUlAgBBvIX79t8n9Bj46VnNX32kPRKtUVSqVtvZORRUXcY4c2Qo0
x8Gs4EVpkuYX7oAmYMwJC15Iny8HDnXwNnYfWdRfnbeJZYsy0WFCcdxjSSTgUd4C5ZvQ/DaKIEop
Lss2xCiGlcg9FzfVWE1vTtjwO/J/T+IyBZLgP4qCU+ZlcwWz8yHc9VO/w950mVmM4KyZA67yFhEE
Q4T+70I8TIxh+Is6t8yEhtVLKucyRviU7f1a92HLhpU28uTHCZ6Z4LCYV8RvAiQvDL4eD1DR1IjQ
84b5OL0zU00wXeY+9ob14hlnpzgMICmz9b8/dkVmIsPydBS5Q9YtNXpGMYNjU6ovPZUxExymKP41
z/DHF/e3W7804hZ2uTAfMhMf1ojJo1O3ZlycycKg2W964se5nJnwMJerIIMUwl+r4DC5Jpf/+e/5
Za+tmEmmJcuhdbwezlgXbLeMoB+8sBgAj/K/a43e90cJJQTgstvfqmn3cxxe6IdGgJKp1HgwiuWk
y4PAqW/FWZ73cEv4mECwOeSCxwojT/Bw4vzucRe3eSKwDW7cHFes9vUyYzURm6TCfY37cmGhzkz8
F/XyIuDC14ci69RT2mWQKK2cenmQU8y33p5Z4t/UERxbPUPG3NHgKNcv9TjdyLDZ2IpsQ682e1ff
Lf4UTFMJoAMFu4Fbs0cODqrza2obev393dA564b/Qfl6GBp9veN21rINbTST6myQTdd6sHovXwaV
Pyy4ojz/r23OYuydvK4zMhWIHhxe/OE3NgmKveL82La/bUQmaCSY4jzGqV0sN6GfPdV1d9GlETOp
sUooOZIcSugHods5S6LKG6fPoSsdsWtG7WwdHS3bhQns0qHLXF0jbQ3TLaKpW7Fv8vdmk9BiIBPR
lVWpC30gpIHZa/9mxe2yxfbP11T/zhtnXmhQkGBdsdFV83PkP084im3uRbbh19/fDd/zmIDbAcNj
u6imNAG5bIJWW4zOyUW+Y6K4alGOdUARqGvZlYPkumH1/rKh19V499/BsAuOjRRWx4ZRZx14K7qN
7PJxq4SZQoEAogeQxAVkPuLXuMyUv0kxJE7RJ1563GxEWjbr0IjYfPDiIhhXrBZOi7V73w33YX3P
CuDzj5cZyIjbooco5Mw58Bz+OPs7F8zr123t+VuEiTbnMfZV4KylO0SqB4Kqug2q9uA3f+pofAy2
biYs62BCtDzelhKp52/bU8nbpX6hqHwRuf+HrdCkyBo6MelgbXnWbLhJ4+5uavhuTJuN0+/HrVtm
kmR1lRqnaO1xtNWfpZBRghCu0/tO0F3TOl891uCW9Pn8gls2AROjhQQXVrNGZQlVomRNcqgsw60e
hGW1TQ3B1vcU9N4x+OjXCbYYSv9BGqLD7/P/3ZJD/6Md2A5xLcQaDmAk2dNg7JIUaLDLtrDA3Hnj
UIt+be+td0Q6Yv+LHoTNLmYcUzHxeYBd4vE5KrJE4cgKWajk0i4HM6FTbjmQelpfNABZ/TdDXz60
EcK1rsqI/+1qlw16M7h5qrfQ55b8ZuKlXKdmWRHiX+NMPE1/1t0FyQ03Z/xCoR1mYqbA+vX/Wyk4
eQsXR2Px4FS/cVYjl6lOMrZO7t0e40alF3gNugak8eenoC+Xn93Ssq1nX5YEZ2KmuFNWGaGwESaQ
I2ZzHeFJ6roJxDy8jvM/52PLkhdMKi1Vj2IaRY/2ofsKAEJSRc3Kfn1ZbJlsWoNIWw9b5virqWv5
UNbO/Cxrv7oIbsxMbNSYZ0Az+Hj40ox5NB/a0OmnY+S2YBo8bxxL4jHBURUZ44gCOHvo1ntMrhMI
BFyfH9qSGkxKrRJ/MqurUR/w5Ph59MkdMAJXAc+vu1xedloxkVFF7nUDgUTtYZzDnZ+2VwJxdv7f
W7zGhDjNmYgWwHr1oQY7awzGKdZ0+1LRyypDE97U1AySZLnU0Kic931U70bubwxt++dG1DZkqWIo
zfegjps+lU2zh+L8g7dcaph1ud8lBb/gU+qUM94tq7x9aYeimx7FNATxrcdlPlxW3ppIp5GUc6p6
LQ9Zi90kCusiyRz67fzaWjzTJNBqRUE7AZkiQBpZduv1bQyeXfZJDE3z5AVbODDLFmAqDGqUC/HU
1WgADG5CeZdoQDWrZefhEXbjbEzFEr8m6mnuBlrxHnfKqmW3miz7sdl6JGp5QMVMTi2nredlnLle
L6im6wGD08G9imYFAKV7U4psJwPa3yl28jYF6mzzMbbkYUx5PBRAm67ngvXOjaAbfn7VLXFhIqI8
INscT/vLYez89tjNNNoFBBrxspB6I/QsO9p/oFDS4Rmd6+EXGknXad5+BjrkK5qdKnEX9lu4C7TY
oBV02XyMOJ9aj89d5fY4p9HrLu32gi3HsYg25mIzlxHnZUSKuRn84RCnwP7we0HaXXBpV8Vfv/ou
iwxA/oFqbu4PGXE/LUL8CYblMoJLZtJtTVM2LZAP6A+5k3/mqxpSWYutZorNLP6///jSjUqOIwYv
BrbPQG1dB9VT1TXfzy+qJWmYlFtBsFSSjLALL9GqlQ+oh3K/3hf6UpQL5B/+PQO+aDnH7tQf6tI5
wIUQanojxCzRa/JtOTkQpH4F46zXqcCN3Tulv9ErswxtwqLyLtT+NIB1pevmx56SL3G6kUItu4GJ
ifJALYkTMEyONkSWd3vcvaV46NBvcfrb/rkRp+7Qen3RwShhzZ5DUCo2EM7dMLjtvxtBmlVFiafG
GBvdMXhLpiSettbJirM974+2DxhxGjixnMX654GbaabbILhv409Nv4WBsA2/2uxdGljSkTWQUO0h
uQ6ZUJ7tgGxRzqeZbd2RW+LJhER12ZILtnZpODs6eNwD+Z4VuOTgLo6rdMNIthX2/j2LTpSh6+Uj
sDlD8bVsgWXsqo0Gim1oI1g7Z+kl7zC0lmlS4B8TttXns2QyExKVu2PA9Nz0hxJgrjY8AtyZi+eL
3MaEQqEsmPJYAe7WxJ9wSt2jt4cU5vXDZZuTiYZiBesHXQMvlvrDNyGDG6rKu7za4p2xWN0k2QoU
mknIZf1B4S47onEy+y+XGcYI2DCEyoqKVhSB4odmShzsIGyB1FOx1XO2eLwJiFqWaawdF//dyZ21
se25R9wAJh3wFpu38pawNRUKp7b3vEDiiMHJAxuv1rSDU/vMHi8zkrHHqraWYOLE8Eg6VZrvlHv0
Cd1nQF2c/4DF9U2AlK+63nGJgHu6/TESj02mrrLhsp3KpNhqQvCm0zJHNgDih0GNwe+23mJZ6su/
lfq7dElkrIjIsv7QV3/Y+lzb+QTAlfL+gSrvDduCLFmsY4KiALlgvaOXv18RWiYC2jOb3RhLaP0H
DxUPtI1o1EE/m+6VB2JzTvfnV9U2tLHRUi50XZCwOzS0uHaUPg7xFszNZhIjbAlz/BRJoT+wefgk
SHYHLN0O0nuvl/3z9bPv1rXl0O4s0xhHdphbB+Uti/RGLNn++Wqsd0N3dTnJvsU/DyWvrr1Y4IVy
PPf7Hq9kLuvCmMioCb5esSHt/2K6lJd9aaoLGzwmKIppymdRBLjeIhVYp/zyTebFxh5lcxdja9U8
7Zea+d1hmvom6UUQ78omvrDBQ4yDbB/obIHuC32NZFOArx6nELZsHf0+/uvUREU5YDVx82air1Vc
AarrCzy867ZeW9sGX5PPO4/pozGopnykr0Wft3jap15ILn5d4ujUBEWVnZM1vGrpa5jGUdL7c5B4
SzXtLhvdiNKy6fIANynOm8NqcNxznGuaph2P50f/OJKoiYuSshkgPSKct6h2g2Tk87KbZYtnFHO5
tS/ZTL/+/s70wdJCbNkL9C+Ai9rrAI/mvvciGzYOOrbRjW01zkOX97Wirw6BIEbUjS8eqbZOIrbB
jRpYZCVeCnWD/rnisJKa9Sqp+2wr/9pGN2KVlxCSACQqf1NjB6ljHbsxIEFyaTf27I8LGmrSZqVA
Fpc0i8WvegXrTHj5GOvw85D15W52tzg3LA5k4qX8uZrimZXNGwOP3k20pPE1Wu8tGCxpt7/IR03e
rKhtm6oTpHmTWfW99afwF/NmvQdGm2/sJx+Xl9TETvWQsilBRCR+TVXQfVZFTI/zErmJM/FiF3Wl
yJOoCA7np2NZFhNDpYuOckrwsVkGz91QQ/CTfe4zBh3yCyHD1OTTWpx2KsZsLn74jZ5uRlrwo1uO
T+cnYPFbU5ywVlUsqrLPfgxZMOw0gNqJ7v0t0gHb6EZAq8jrA79DviO0+q65p3a5Qh/w/F//uNak
Jn0WCcYqpizvXuBGj3Mndn7UHNBvRpu8+Fboaicc/8JlNqIbGW52gjBsX2jcl8mk3c+FgyYzaYsd
6rmNmj9GDv3vK3pqgq10sID6MfNxZaH85048tQGe2HEnyUoHHju8+DS4UUVxfd56ljAxMVd1PnJn
QQ364k3B3g2H65jzNzb4h16l1/HUvJz/jMUDTOxVMywNJ2D9fwH91L6CRG5Co2ILTG+bw/r7u90o
jyEQCCSQ9+I71Q6b0b3K2cEr3ecWkeikW2d5i6OZNFrom7je0AbNS5xHvzleD/JB3o6y+9IG3u+y
yK97uXUrb8nAJh4r6MiIU31f/xhicGBezaqNnvp5VOU+8MTINzzN9pV1sd7ZLRR01Axb1CvzoQgg
fFY+tATHbxWSLUIT27obkd85noiR4usfHWR3QN0vVQJ6lnB33qtsC2/s5ZOf+bgOzuofJI6/AKtM
kjHK0Flsxp9lWUBOG/LL579km4cR+bFoHWxQ4/AWu6ncZx1UnbJma1O3XGDR0KjB0UTQYJMvqh/l
EHyLiH7KMnm1etbqVZkuvoeMH3nK8TaHXXRhT03QFm6MWVUoT/zIQPCJV11iuo9S37noNQQ10Vp8
LhtC0qZ5A7k26KJEFYEPWfKkBN3Extr/bVN8kCdNyBapBQHQg8Zvc1QdA/qp6fw/KTiWcy+4zpHM
vEbsWs6eeTo8dCzayJcWRzDBW23IQc2zfrUDyWtSFU29r3VN9ufdzFJHmOgtCDEBK5N6yytnTeb9
jsI5f6ZhLkHnMPD2Ew0kcTaYjGyfWif4LvjbssfazDJ9RUdShFCPdWeJh19eVTafh0lGkuw4ro82
GDUtkWoiu2gXts6k/fQnMOzVuOv7/FteSL4viMyfurZS+a53N/tytq8ZeSFTcVY73dj9yh11vZZj
mTM9tH37pSDft2m4ba5g5IRSOKEj3CH+CVQB21En53gKj6L/vCvYRjdygppZK3pJ8XBGlS8Rc0hC
Clxxnx/cYiAT9aUAlm/dOI5+ZjT4rBz1MKrpK5fjdd9OD85w2a0JNZFf0xCHZRot0TN4Ap97yBsm
bdw9+NzJ9m2Vbtw8/G3mfpAITPSXiCDk19DU+Tm70gW7b9eGnUt2bVQWUPOleha1e+xZNFWPNIU8
tp9w4D2dpIMid+w/9aGu26M7DlMJ6iG8hgAtEvdJGSNdRYy738+b3LKeJoisaNMBW3mpfrpzF1y1
qZtehQ1Xl0WziR3zBxKNpVj0z4qCtAak8MVV2DH/KpoEMK14eXy8bBbr7N5ljXhhpZfyYP4ZeAFJ
fC/2d5pWl2HUqIkiSwEScDiIH549VfpJEFbdrp5EvbFjWModE0LWFXMspqlw3nxdtEcdKKBAeUyv
I3fZcnjbIhspgRRp7I59pX6SzPP3lBUgylFblJ4W7Udqosj43A8Mt3bu89hRtfOy+sgocZOujHag
g3iqu+U2nWrc9tdgp6d074z6H5TDG0tv23BNpFk0RlU1kon9TJ3wiOr93g3oIY/1HZ7O30VjcQjB
3rMeuKqA3M3NZaKN1ESgyYISpVtXntquGIZdnjvBchTCwwFJxnm9MTvLyplcWwHq7NoXLHia8pwV
u9Ctu3mH59Byo96ynOpMBcdxIaHw5jZ+cmhwm3HtAHbg4IwdHtNgueto8K0v8+uyn/cXBaqJS5MF
SM9Liu+1UUgSnUu2d7JsS4LcchQygWlQ3fErL8+iJwXenfA3GKz19KrSEQ+7kYlTlyeiV+VSHaGH
t+iXKJ5UvFGAWeoWE61G054FunFA/uW2ILQRr+AmPVQ+uUIT++q87WyfMMqHHNIdpIES8q98Cvdg
sbyjZfmdx+6uHJ3LRLuoiVlDFZnWmZrpE+l1uQtccRp8pLvzE7A5s1E7pBHLZ9Jo+tRUMIrXjno/
LekG5b1lcBOe1tGWQPJ1UU9jw37kEpJXwruQGYaawDQx941ack89tXVzO83gUUj1pduLqf3IRsha
47JDPeVpGiXQpZK7Imu35MBsdlm96d3W2M7hWKzKL0+zO077iNA7NoMT+/yKWgLOhKFJnAYgIzeq
p64fHoemO0UNEuxMvCvtjF/rEtjTjOVb8EDbVNbf303FZ4AHiiAoT3VcDv0ud4Du2MUOv0wdnZp0
XX7jCqebg/gp80FOna96eJpPT+dNZdnmTWTa1LFhCJde7AcvXL4PPRj7Q+zJV0P75/wHbNYxNnln
aVzQjHKxF3Qpd0ucVV3iuWn467LhjeAdpt4D8aPA/3fCm6aZ5F2BJsfGNmTxIxOdNvY+9GuKVuzR
Cr8Wc9bsZIpzbJRCPV1Xxd73Rv9LK6bLVISoiVlb3DEv0LkW+8alw1E6XncbBRBwvMhUpkIk1DHS
TtdK7NVUHnQsr+duq+qwLLLJ5VVHDY0Uquc9R1cpI+0vX0c/zv9ri4OaepCu41UF85b4STWh/2mW
Kk9iRvxdT/stCLGto2TSeEVZU0xdI8KfwDkqp76ixAnbeqd6N4/uGZUFVESKoSdokDUyrdtsx+sM
Opg4NYWNXxxnsfgB21gm24T9f6eTpQ6rABJBYj+1QFhF/tHJjoRdRk5JTcovnLgnzYlb7ak3pdkh
nmhxL7plvi+6kTj782tmcwcj5iVty8aNl2pfZ2F5nIuSPc9FsGzc6tkMZIS826tW8rSu9llLsUg0
pkm1pN+8hl5W0ZgwN9CTgVfYzyuIkE0n6oTfp6B/6Po8SzJ9mUY5NaFu5aAlEMGi2gtnKPKkZA5w
6xzaXpd5kYl1E1XgpyAhxfghZ1+bopz2VA8sT8ioNmpLW9iYipKFW4NE2omyU0eXiBWHrAQXgJ+A
8DmWu86tOJj9QsdpGr4vc7yRaHaZ1Iu7GzV1IF9XinqKLnQ5Ex9Hhiwf56ygT7TXDVg5m3YJx11M
+oqcLnJqEx1HXdfNCyWip6UJBxwhRfxYZ2m00ZKwhIxrRL2I/MnDeTs7yX6ck4DhrrrhFwJLTGCc
Wpq47aeiO6Vpi+6lclX6Bfumv4WhsBwBTGycrno5915Y/iJO6cTHoFSSZNc6J63a+ROraHVdM62D
jfao1fGMDDAoPmSghGl/1P34dW5YEuEs3WTVgbf1bRaCSQ/n7Ty+b4YtwiJLJWCC5zyP+AR8d+0P
EaxPkInELZO4DbLoJq+r+/Uw6rdbZFoWa5pYulSTIAJHQvuDaH0bNMuXqO1uAfJ41PnWI3SLt5kc
Y/Ewh5TBn09hzkUySKL2Q8m3co9t9HVi7wpiEnVDXtYR6iOeTjmiHu2CXZjVYtwSu7ZsASbfWJ8L
MMnPLH2aVDW/VdopnMceDVSdJ0VIC33Z4c3kHROhX41dlWUn4pI/unIalB5NdjifT2xzMCIej6wA
CSxy5yma/Ebek2Uoo+9d3dDwT6M70m9kadtiGMdzL2iqCDqtw6n0BO4NuOtPfQJKkq0+m6VVY3KQ
RWGU+3k4OE/o4YVfQ68IEqGp3AvN/gRznu68Bd0UHfXeLu43+/1/n7V80MY2gXgZydCMrAe5T7Wa
8vQkKE3v8jnDnVniiCGMIS7XyM7he01Y0UH4D1B+9UPNucMZHFO5g3s7Ds3SvQEIq92faqqDIQnT
iL70pZc7WYIHvz0rEgmpgdJHq05M0dfZi71S7Ku+0FOZKDwEFK9xlBWkPThezeV8HU0Q/3wM8U62
qJK0K4LsLSwiH/loXmI57ByQ3sZQPUUTK66vch2k4Cjb2PQ/vqiAPs6/Ay/rOlk7quJvcg5uVg0o
Ne0bR179bTdG+Ub6/XjFfZNfjQ5955A0Dp56ro58nh6jfkXO5fUunzTQfwM5pnFxDNKt04VtWuvv
7/KJLoqC5ZlTnCJMK5XN5zpSj0tY3UddcRzFvFV5275j5C3V+hRq33o89b77p5fBZxbgIMzcO9CR
3lfZlrroxxHpm4hDNIWD2klbfsp49qwX0R4bHkT781nFNvj6+ztb4SAyT5BZI09V3OWJR4sy0TT6
fn7wj1OWb3KxyYIFqoMi8FuX+bc647/XoZtpfLxseCNVBQve8/c8jd5IK688/rD2Kzv3sm3VN7nY
gnkpGpmXMehkoyPleLlLVfQPE9H9km+2em3mNyoTBcQ0sgHezhLBQu83ah/NrkO3EFsQEYuPmmjD
YfZ86bsjOyGvf8voNCdTLe4xtSZxAv1dIOLPL4btQ2sl9M6RAof0VNYM5W5Ufy7yEec4VDz5zNsE
5O4VdLK2pLMtNjOxh5GHu8ay86In1HQxgMNIIsyBwun5eVh81gQbLh5qxU770VM86q9uE96gNvwS
+N4GduPjYs03cYZNkHE60FKdFNFXS1UGt2qF5WsPrLk0ZBtfsZlo/f3dYohgGLIp7sgJeCZnJ5eI
7AbJ3s5byDa4UYhMmZtX+KvqhHYH5NWmTifK97eo5z6unH0TcAhZo5mUi4aB6uDbHPi366ZUuQAC
cufrxPRV1m3Fhm2pjbZDK0ErJsNxPnmLF4A5JR1KwZOgUkP6GANOwa7OG8w2JSPIY63yqPF8daqc
aS+H8HNUyfvCme9qvA9fI3Ds28sW3gQc8oBE0djS+UTaBRpzJEVbaPNuwjIPE2aYihhX35Uzn6Jo
Wv4JHTn/JCwH0XaE+6h0N6eIycCPV1PqFHiQ89azuJsp3QnOPVwqKBW+haQsk9AJm6SoN3G/lng0
YYetpvnEp4a+xdF4rMN5D2jCl0iML127pedoyYwm3JA2Y1BPup5Pczvc0Cq9Xjrx9z7SJdAerrZo
BC1llinomUZB7YZ157+tZdZakZQFLnhKZxmv6k5eFaP75s+MHpt+q01gm5iRCKJW0WAYFYHK7QQS
r2DfzsF3X4tP68SycdkIH5sDGNs8jydCm4moU7YA2pJS6ezmft56rG5zACMJUK3SmcouPi2On4S+
s2vB7DzX6ivPvY0JWO72wdXz73Sc+qmOawCpT+48J6uTKale3Di7m7j/yctguEJ+GlhRgDhLHL20
3biPsMzNhCGWeRjxssF3+6k7loTse0I/ZUy+0S2coGVtTCiiyvuh4qqaThOPT7KACnFLwq1X25b8
bGIQ+1mFeehE44lEJEg6D297ZRknZJ437gps/36127tt0u36MHRGOZ2GrCK4cPL6aw5dsMP5xGX7
++vv70ZXUAetSMCnk1vVAk9AxXdgBr6tBeT58W2ru87q/fgNzqYSfKqndi6PuKj5ut7q9oJ907h3
3aiGbBYyQpxKgORKGvYnQtvxNi9J9Q1XDVu4KkvKMsU25w47RuiW0amf6R6kmDvRiTFx11Oh9veM
V4BNN68oAI7nLWabjRHrLIskK5cxPAHK3uA1XlWiQ9/+PD+4JRua8psulMZrydz+NNP25FH2ew3s
iPU4VQ3sf1FoWyZhogsBCKvqPA36Nz4Hb16g8K6HzOn+/CQsPmtiCqOgjDwN9PJJVswp9mAX7l6a
zMmevdiZd+e/YZvAasB3fuu6gFpNOBee2hY3+LheikCGpB4vG9wIaTKNbUyDrDuRUj8RF0hyP4Xo
xfnBbdYxIhpCUpEWrehOalqFSZtM3kyq/lWnaXGh/VebvbONyhai0px0J+ALq93o5jIplZPvaLzJ
TmQzvxHSkeKeX1WsO/nzCG0jJfsHRrzysgL0PzBAVQNL4UHcOC8HViXjUrXLTstM/T6/BJaUYdLJ
9SXx9cy77oRIS7Cd/gB4N+Gy3kd+fRUW4ee19li1yy/7nLFz90yDUTr2B+xv/LlJszu3x2em7Fo4
xVHI4pszstum3HoEY8khJggwhboHIRQOtqZ0vLS60hW0dll0swj/OxQPLnqq7ZugP9VHWTW1gX/i
TMsdXciS5BAE3IgSi4OZYD+J2w7JQGh9Kvtee58m0bfujvkNXgycXxRLGJpov7ao3Mxp3eYErMOX
0ZXBYWraBqDM6eH8B2wzMOK8rpq0zyQ+gFeB8gZYP2wWRbpcnx/dtsjrV9/FOLBp2dyuG8XqT/2U
lUkFYOLqUHTEl4AMuDn/IUuBYIL5IAAsG4q3Dqf1bOOF02PM+LehBfj34hLTZJ6jmRb+CJmYUxB1
N5UGN0cd8LsBzd2Lc7qJ5tOyo11X9+4pUrq46+OMH+qI9hsZy2YlI8RHGo1xQFNywhMgkM2Nau+J
9su41LdDSDZa4BaHMlF9rr8sYqxz91SlE2sSFS3VtYKQzEYda0mKJq6P4yKdBp1HTj2yERfunZzl
lEjUTYNX792GvfnF8LWgoE8871mWCDSxfjwCL5w3MnKCbJL/LdYVgkOGrjsd84rLLW5tS6CYopxh
gfZPPs/eKzqkx6kMj7JVD2tLbm68T2Mkvp2fjKWtYaL/IlW6czbCemNbfdNcZ4nww6Mf9l/WHg12
YwiU5BuxbzOcEftcxc4o0t579UjzyVPB92IBaxGOBuenYvFlE/rX6NIBxKz1XpUObnLKv41ucF+1
3k5NwwbwwLYo3r+zV4w78jxKy/rUC/FZSPW1BPE5nmx94ar9Ipvgsi3KpKeDRGewDI2znHpIdd8S
LaKrYuDx8bydbJMwYr5pwJoPVlpyQjPxGGUzORTt/LAuc57iUMDZsLGTWNbbRASmXTf1QtLlBNXx
IhmUcK9SiBfsHHQ3N46BltxiggClKFXA2mE5UT4t9+nQOzeN44//nLeUbQKrBd9tVjFzyiYM6+XU
sSzeL6RPD1C4b4+j9vT+/CdsE1id+d0noBdepRoas+hSpNneCyp+FIypq/OjW0LCxAMOGbR6VEWW
k4vDd9shukdKrlql/vEXsdERtxlpndm7GTRdAWxTMy6nNM7cQ50GeIyL197rFlhtTMNmJLNqn8d6
8KQjT7Nmw5eCty+kUeVGVrINbsS0Qg9aO407n/RK2CHp+MCzrbakJdQ848xddrGLJyY8eh2G+lsZ
6CvX895UPB6JXP6wduuS1LYERkQTEHVEzlhGrzxw71w8m8EFxcPSD/nGjmdxIxPj17Y6jTLfCV/D
KTisZw6wS91FQ3214DHxeU+1WMqE+NEhn2jOSXZa/OER15nAFUKPhB+WEfQEm91U20TWr7/z1TGt
KeQaARyjhENgFTOBIucDXvn9vY24bCZGRGdCtmM34xu+pn/WTyBv3GQFu1kPZ9ubqWXjNjF8uDUJ
wC3D/FcV8ju1fPdwDFw9S2JZpuV7E8mNEtESHyaUr+05qAbLwH9NVbCnMRRKNv3WthxmXDOKvv2I
OdBY7WsVXjs9JFZmQE7wmfOrYfuEEd1utQQhEbH3upTyE/xKsw78w/HO3WIztMSeCeebQ1lxoEfT
p2COgakPbt1If8KxeeMYY4sLI7RLZ4hSWMn7ayL8//W0xKbgS4FSHewzGwFuWWMTsTdWqihrlfmv
vPTutHTqxAHtycbglgLdhOgBDdgIUbbza+EF93Fc7XwqrigOemv5B+DhSqUhuvCyGzMTraeaYp7y
lopXr5ly+smr/aF+LOLC3YLTWTyKGPFdOxK8nnHevTp1A+WMXeEV83IlWorXDwkEcZQEQnkkafH7
vAfbzLc63ruclaVp1let7l5VnO4qJGDgtA41+EpnPu1z5JRpxO+brmDJKyaMLyiajpEuaF5jJJJ1
pUp4mgR7pqqnY40isYi3CA9snzLCPwP7Kqdz1LxKzGadHfx7vfCG1MBxpZxy0UM+b0NLFJkceqnf
qCnF84NXFagH7YXHAA0HPwbgm/7MubfRmrF9xdjte+JktMETttehH25WbgAw0xxpE30JB7IjaOyf
n4zNbEZKiIfcL1qqm1fdVsn6KQ1blVO6G2J0Ifh4TDdl0z6ekWdi5GQ3d6pER+s1XuQ+z548XNhm
PN0V9a9Cbx0LP3Zwz4TIgeyADClI/F5T3ifKk1eppsmELiZetSfrfCLkjALzu8R8nsm/BygsdVkn
5Gs/iISDWFysR0TEEClF8n8pajxTpBStIS/E46T8VBPvOgv5MZynmy6f9nPuHnqn2fDuj7O3Z2Lk
qh58G5Xnxy8tEFU/IPoJjGQrab1Fp/txxvNMvdLe7fK+k2XxWmKb/nuL6tT3gzt9jcVWofzxLoq3
/f9OcqMKHc6ht/yaeh1Polxe9V58Wh/Gnl90C5MDgKf//gDBsNx1eufFo8tC62TyMqhG7KCzwEe5
72poA7c7dKpk8A2poqn/H2dXstw2rkW/iFUEOADYkiIl2bGdOIntZMNK0mmA8zzh69/RWznoUKxS
r1KuLlAY7gVwcYb7klaZKENKyWiJwK9bry1O9SjHApWRPpnfXLWWwxmqbJO/s9dvzaORPyoxOr3F
KihZicZtTl1NoM3j6oXsCchvhbOROWrRtRlRnv02pmlSwr/ZWtYZ0L5lyZzjCPnMCtUfCFGJcGGy
bHcuiBvdMlF4uBrKplvF8gavI8f74GagJH+ZbK37m7Z8air+tZ7UslJT80ZVU/8YkdC/ywn85+tL
Z+vnXwbz3f7rT12x4Mmof6ubqpAHrVrSH8ch8/jx+gc2ZsUE3cE9Fro/oh/erKQMoNAWXsQPEoSW
V9L7yt97/90IMRN8p11HaQbA2puTwO/xB50XlnziDrfz72A4+PLzbb25DOO74aJcJgKw7+Ytder7
y7aRphWeIV0oE2CD330G2dg0uJEwSgUCpaa8fmtz9f8sLrG/pv30WHIZJDYJGxwiuuS2owoe8f7s
VQ500erzsXyhyfDzUiG9nIr61o1WQl6l/OrS9aZqOeVGEhB9ZifJ7KRvoujFlx6e6F9qX9fP12dn
I5WbCoCNlNpHnlFvFsbtkC+NjhtBTjR39aHXzbhzRNlYayYSr524SNcyVzD99XsdYKA6C29hFrRE
u3VQe0pjW5+5nJDerbVFEg2Vko6/5kw8jFkRK8a+wZLptnxsgu9kbaMkpFr+mvV06b8l0LFUwZBU
xLrpckpN/N1Yu24+0pS9rk3/IJmFI748LdoNMn/eyV5/PyxSE3/HdJ3NVVP5r8RXddxCPyVI2i4J
XJyn6Ej5YYCJXtA2pXO4vsI20qWJxOMy1f5oJd7rNA3zo0rK8bXwl2lPHnhryo24r3nmwjtd0Vcm
+7k7ur3NyP3FykXDRXPJ5/i2XhjxLqnllnbNsmjOYRzWt3MggPjbiY6NIGRGiMuu116dcXBAhzm+
TEQNHeLJZXddInYeKrY+Yez0I10s4dr58JqUqfVKaC0TJ4YN0OrpYMLh154/5gKuKTvDtfE5E2tX
9wBAupOdRXk38Y9JQqswSVJy1wJUHMvKdf69Pi1b3zECvvYFHm/LSUV5X3zpW7zzpbS+S5b2QS+7
QJeNFWwi72haZJKqWUXJgrMoFK54eAG6XO/BVuOXnr1LWT6w7na2+lnEp/VrOuLGU9Bh7wK6NTyX
oHnX+ELWtu0WrNpigro9Nj/blU+XCqotnG+3/f5Lv959wkmJ79QAp71iA/F/ZHOqXgdX9WQnNLaG
xwhvJFtL83XMX9koIS9VFVyPYXVxnd35wNYQGYE9WqQR/9cBqwf52i7qHz+zj45275zd++xGijLd
WgFnhbCU42evucznB1c3rjjkleeuwZSSdk+gdKsjRoRPeIwa1sUvYjgOfqLK/shcB2Z+yx2f5I2J
ykTbQVkZBqvdWMYQKa1PpVMM/07NmB7h5QSQJV95+/mmVWUi70q9VKTmXhE3uQMd/5bPgQaHeGfO
NybEVPFbUheS1lVSxIvsvJ+wIHDGC63b/eK6WZHFt3XhMk/vAqOHfLZfoqQU63qoQ1Kny1HPy22g
HGqK8JGMwU6sqTATDvhEpx6+BG/uDKbLzhVq4w5iWrg2EhIL3MIQJRQXwmoW6VFVbnH2F5keWNWv
qF/NXnjbUBlBzlpZ5aj3FPHaZZ897A5RTfo9PYqNDGJi8GzXKVrPazAPmfuk1sYPl0rsQdS2Gjd2
7mFsJWirOVbS3NLzuI51DAf3vXW6cacxRfgS6rLCSal8hStdFTQj/X8lDCJA0dh0OtA4LTjVLzXu
Qck2UogJuCv14Puyr4q4JuI0F8QLRghTJLijTbDt3Am+jU6ZcLsVp2YydLN8tev0BA2SA/R0W0jb
qh6kYUd8gW7q6pGdq/TG/JjouzIXCiLzmfXFlzYKiBWoBuAfgz9xWyGZmug77tKuFYWwXi7XzsuV
8/LstuohovMQ4ji9k0w2MpYpsdfqldO85ypyh1EFM04f9QKG6v4xZGtWLgP4LlsBlD/aY+VbL1lR
3auZhAXOgnk6hmM+RqQsj0kFraa97LI1LUbAI9Rl1ghaxCizImRkLasqmrx5ETv7x9Z4Gbt65Y0Q
OACHPG6ZXkIyuWUMBWfnuAL1Hl1PWlvBYoS+1/t+46ysiOGPyM6EC+fYF4N98oAzDHjZ3Livu8a+
LnIu3cziOareenTuCNMWh0fG6IfSTdS3vlHS/XlTl/4DzGsmB/KXyGb9yOfv06KHx0p4sxXyQtNP
WlpiT3x6Y3sxMXosLfSoYQEZd92cPXS0fE79IkpaVx2tJgP1iO3BPjfkTiCj8OfKxpNSV4upZC/0
4hmKAjJ0e2Npq5OnrSNOGceRjHE7zSdID+wsja3eGVt/VxYQVCCg1zOdnWwpY5zDVQDpuSdcIo86
Y3tV7K0PXZb/u6gFf3aia9tkF/jI52IclnBljgqdFkY5fZfGyeDvYfG3PmUkCG+0/MFyJJZhPv7G
qT8HbDa7T1hyskRFAqaGL9cX4daHjNzgLzNxliHPYzgtfOZz8jsj1ls/0aOzkipwuuzf69/ZKISY
2n2WzVktUNMH0VjnQeVo8BiKc+NNJ15PXwHW/jTAH/P6tzbynYnfS7q5YF0HNa/BEQk9gNKewZ60
oNWeJenWB4wkUeOASDE5/ks50XDo8m9jnt42HyZor2CCVNKqsxhvjA+ssNJgFOXjUDrQ7MhTSMvm
H28aJBO6l05DZi/cwqPYnLtWWLQ8e6hJNo/h9fY3Fpap4Mfsdmjm3sY7b50ctdfnONtOUb3os+Y5
TL3SPVGXjckw9fwmHAXhhDXjQ52TfvOdSX/ruSfkzgFqq3kj6FUyW8Nk0Swe/H4kAad1tkDTclzU
bavVFPSznAp3IwRabM3ZevCTFQrWY33rzzfi25L+lKxyQCxIZX9zhtq5s2xd7cliX0bhv9I21JTo
G7N0SFKwmGN3sB69ApKiIGXHHAbzO8toa/iNfd9aR58pvJvFA+9+evnggIqthr3R2chKpgGt5eS2
1UN9OvawdSw5fURN+CO1q9+lJU9D70XTWuudnmwEhInio541+6ujspjbyYdFoZY9Kf3ipE3sOlCi
nG+9gplYPohIEAxZmsVKsfFQ5o6OcVMlN4GjqSnWJzyfa5sgkUMBpQKfHGI3j+UAYYad3fyya/9l
RZlCfWsFkQpdIi+toBDHsvBPnl2dOp43B6hO7dRnt+bCCGo41kiPgfMc+6VGlVQMMRLrcXJRi5fN
8mYzluykj63uXNb1uzNDm845Xb0cs26R+0Wz7547ncpqifHmfhPTGlJ4f35iBlo9h9sr5rvtPuBU
D2FlS8KsXUTLyj5fz+YbcW6q8rWEyha1U3jVVEUX8ZIQHHnq7sMg2vHGbhiRPixuV9sDlq3oqkj4
6IbI3/x1vPN0er7ei41k8v9D67vJGCqel6PE5toDpBFVGR8iN9GvNzVugvj6hRI+2YmKdTqyp1pk
+tSmmu7B+DZ+uwnjU11ZwhkQw9PkQPP38yRDexfHvzG9JmovcVLBnBlLKK8U7I/6rxmAbUvV7Dyq
bgSBidmbrCJT6cxV3FvOz9TxX6g90iJoCKmD1p3b4bZgM6X2/EE7I3PRDZdND6rST6U9oBvkbej3
/FXc/8/nXxKUidDzFpjFlTZJv+Iu7fIzS4VOj0Nd0d/CI97nGqZ09Kvfpbo71BOprQ6vJVk6PROR
dvN9t9qpjK0sy7/7Ff4LR3Cx+OfC91L7bsQ1N/nOxlUlB9h84p/Sy0sZuHWd+geRSCf2GQBtcmRr
c+j03E6HafVHHpa5u7AL2RtVQgXJM3mESBFOjEBU+W17LIeyeqsg5dXEPJlYGrIOhhOHacwJiT0i
6/nQTEw6h6Gq9D+Ac/BvdM1IGUxJ179pF++TYWs7y6ngs/8plxReELzWzSNUZaDPu4hx5iK0dWF3
B68CfMibuB6CeeWrdQaFW6vPNPdc1FIkbK+Doh1tJ+gL0X/SeevWP2ky5VZMoFrpxnJ1hl9VPmCL
6VdO/EPNLzVKylCuCv2GrTSAOVhJHluVqP5tnUpuPauJau++IySfQjfjiR/UBTxi7pEJqyftWe0a
p1AMcZdHn3WrO4YeFBLXkPvaSWLdLFN+tCbZ8lMydJ2L25adFvIjazp3+U3XLiefeu1Irw0x5w4s
AYvxgyt9dzxA6GiMCwKk4ZzWWhwwBYJ98ppWVQfo7lTugwOyqwtJPpkBX+IrPmTfSm3l5BGAyKQI
9ArcSeh3NZ/vgd5QC/DR+Qrvjxoy9hDv4/iLgxdLjJriGfDsBUtTdoR4UHVnw7JsggsXJCTqfxN6
sb5JRYrUWZKs9h79FNJUJ17JqTxyAK4GiOM4LWbZc3KCkxokLkQeJX3TLFaQ2Q30OwMqG8cuY6tb
lf9kTT5/EZLClsNnWQ/7SIdaK16w0/XXTNr187xa/TlbZP9RS29ukZEypw5oNwxZAA+l/LnCARSP
3MrtYHcmoEUeQ6i6K6cL+N9Jf6jMmfzXdZiT9t9qKqT4Dc42xPuXwgbkla0pTA5cZ8B0MtzqpmBd
Z90fZeP20zmdrf7FQumpeq48D1K9td/MbnGYhNWPH1rAtvyA1y4W0OBQ+st3/MkL7QyaSwHEJSsZ
VCKtf1qiTT+4fF2XD+1FYDrI4WlXRXXO++SAhY7jclut36Gcvf6qfMcr7lt/gVQsajfZeLYBZcyO
hWaV/WwvVA0BXmoQfDkGTQZikmkTdo3i41dnhMpooH1LPxflsqhDbTMaubPmn6sV5iAn7Ev+D/gt
eI9sGib7RBaL2aEPqfKvsre9F702XvJlnkWhg5w1w9Owsi69wzs8GaOKVmSCrOuQkPs5V5x8GHA8
y98WhvrywcqXNn8oWaLGyFVdvX7BQ9jQPVqqIfKAB337rWtsF170pWrSgIKRY3+qxn6FPCWduHP0
7KUag5ZYGMGVu24X9FCETIN0KJi6d1XSwH+r7T/2SS3+SVgGgxXkYaiKKVJ2eMfNmudEr60V5nhm
+ioHG65aY2+5XsSqOuk+ktXjkHhgU8HG5zHVM8SWVm8RXRMgGivn6EMLgmP2M2hkKZ32VjhASqgL
FjohkVg98R76aak/pb0S5GiRwZcBl7n+p8dgDkEGOqJ9UPUg/MBvgUk9tm6yfiSEOu2hB0iiP/hr
b2WhM+NmD03OWnxZunH4MUE/CzYSoOh6CxKeTFWYL4OMqTs4/2Ichj6aZOWI2JMLpDrrstU6dEmN
taN6X4ox6ERR5P8geXUwsOxt3of+5KLU77lNrrNACuW0p0nY9fQ0u57vXAjZs62jiUDQMY88Wvf+
ky3HdvrMC8W+YSPAugOuNV0+LNAglGEn6jn5CKs3YHxGrWCqNLTlKiJRgB0dpQw+bGHOeuriDcnL
k/uBLlQewbiCFSQgjv6rBUYXkL/YVPrY8kcvWYPOHXsa16xMl4Mq5uZLpwVKrCXkG6xjRpqJI0PW
eR+4TpkcoTYOLZ6ggK+2TYO+4dMYlQRyJ3GSKORaN8NDuw67iXowb1iEGv5FwPb9wS4S/5vFfHuN
qDUUX0bsJq84L9fFo3B7bX+a8cbjnedlqZtDSZKMHpoKbOPzWrotdniro+MRFPnRi1B6G61Y0KFZ
n9lktcO9aHUGvCC0GT54BV0TVLwLh59k3rLmkzskLXl1kwVuS4AUQZWd16sN/rhYKAr+Erpsicyh
zlyqmtEYYJp0eHYl3vwCK3UWegTdoG7PVtdpIKtmGOwq7GcOdp4AJGGengsw2WBY2U5yGdFgChuP
VfWsOtgcOMZnbXtzgy21mjxoCnGsrlW07Fc1ZQXQbGXStEAhNTjLRJPW+D8TJP/61MChq4/gck3z
cMoW1d5BGqD5VwkNgA+8x9v8q5eVzTMZZPm7g2psH9aO4/Nv4yKG1wWZoT2vwJRP56KovX4KQcfx
64dlxsWdh6JS7Wc3E0XyiodZXV2EAe11BsY9z+UzGGKJfzf1Iysj2LJhd+6KdOURWNLdfIf5L/sH
roR15yiHy8ibSf8LHjKolwZ916UirGeSgV4kLkWCLPU9dXRkO0JRrVAuTH8IpBvKSBBdf5ndVjR4
AM0yeefauWx3Ki1bp1zjogQkwMXlFcdQBgH2e5nYAjCZ3P80962z84mtUzr98y7mwUe4HgkuAV4B
z8XKqfOvTtGUn65fMbY6YFyRYG5mEwpgX9xr1atwxmPbHA2FguluzqZyr6C+1QmjvJlk3lBkKLuA
nTy+0kp2B67svVfPv/cBVoR/jlBK/SnPUMqMrdouTsKh/5Y9taKsXOXOHGx9wUAplcQvq6p3VGy3
Y3ZqnbwMZ9QGz45M96pSf7/QEJPEoDjeifPFUvHAXPsMKwEVKnemR/9CO1FLtR6vT/jf6xTEZDD4
a8Ekz9I0Hgf9MKlBBHlJHkAGiBK/RDlhjwPy9xknJoXB8Shyo4f+pN6Mt2HLn892UbKda9nfq2zE
JDAI6fotGLgKgAMEdOKL81p1D5VjHzquutjJcSSDts4OlmJrbowoz61Ul3pq0ZfCZ1DULh5tINQO
nmrAeLvNh4uYfAa1sKJZRK2AP4AjBpvyKoYkcL+zgremw4jzFtWuTuk1jes6GU4OLIMADeZVNTW3
3ZSJMEJ8GVt4+PIk/erx5ZHw4cxIf74A+TBFO5f+jU6YvAOoORPpNH0KRI6VHDMHxgoK2tg7a2qr
dSPIuQ1rcAjAINGSOv+hFLDmATYk7zaoCTGFfnHlHVqHXpLI7EIIq2wV9OChi1XcBtQlJu0gX3qf
WNas4sRx1KPEOnq0UpXexBom/2EbqGl2xgKDT3wBD0xG2ovosgYY5Mbxv8zLu1JaIVbcSR2t4lpY
Lo4+4AouTOzZP22kcJNeAJEiudQeLtWL1dehcIbmR8Mgee/i3S3f6cFGbjU5BTjewV0gxQwvjXrS
ym2C1apPqRzvMsafWqjkXM/hWyvVCObS6SC709oqrnDODhN7gKxaz2/DnBKTUTClalUNjgMxtOfg
KZA+L2yuA9gMxJm3+8qz0QWTT7CuAl5MsIWMZ+WrwM2ApbT8eqcouzEPprLvDCg2Y9qWcdLP/X2Z
JEfwux6yeh0A9m9yiK42O2l1Yx8yCQUg644tK5EzFjeHGG77wdVRzfPvWdqch2bETX0PZrz1pcve
9C46GltZDb8Ed9mLsxDf+4Tdd7iZ9WyJHIBL0my86UhITIIBNBhdKZdLnwDigNskcpXT5WWU1Tzd
CZStzhihPiVwyBol3juX2n2+sDWdsg2Xhpy0TuNifWD9HjLx77Aowoytm6mkVWk/IidWGkdzJ1zS
/GlIeDz07mM+0dNkiefCUzuPGlvLmv45SzJzVNLVOCnYgwII3GqgJB3UluV7O6G/tbSN0KcpNows
zazIstSPrBIRoFGXslaXhVnT32XungftVk/M7bzFCaHqSiuC3hY8k7p8OCfSWp+vZ7CNbGzSC6hF
waqmWM1L09fFmVi48YV4Yp9pVFC43B2uf2ajE6aebyY76aZg7keAWLHA5rQ5eJlcdlrfOBaatIIa
NW5SLTiE1lk3HKfGtp9kOmdfV39QeCxj+fG2XhihD7QDHXqYVkUNUH6fWzp0oczS7qbXV+Jfpuhd
YhkVc5cWh50onVjoLsMYOMm0Z9K9NUSXiXnXeGrbeioaV8Zuq+o7HM2tZQoGeLWmwQrPtHIInLTM
b6Klgrbw58fysVHMh8ZaXCY4bL20vE3LR+UAf7eTtraWkxHd2nfdMqe4WhayLj55MKmPuz73bpwI
I7SzerCtJcFEyMSiH/S6JiCxz9XX64toA0ZHTEHfHG7fBQqc9gsq2mC9JmwsrB4YjsFq2kgR0pMy
7ifcO6DwW0HYTx79pkwRkD4qmK4XkpL7aqerG1nMpCEM8BkayqJOovYiuwZlEvcRr/48km6XhBX1
l5BOMAe83vONNWhSEfzB6aRqbCtac4S+9ork2GXt/DDCyOOAEnkSXf/OxuowSQlKdLKcsjaJKpXX
8UQJ4BgD/E+ut76RMT0jCRAPiKQBEtMR72brPKNYHaIo5h5gzFeH1z+xNVBGJmBtwYlzkUSD1clp
Gtw20AuK5wOggtbq/Lj+ka1Ruvz9XUbooaxOoX+XRFqTKrY50U9g0uQ7++9WF4wUQCCko9cFcz2m
3A881SafNPe7kKLoeuzWKds5YW71wsgEiWUlEwXaOmqHIgmt2oGlsqjkja0bmQAap45Y8PQW5Ynv
Qc6Y8bOb8L1Cw9ZKMnZ20vQ5zikV1mknrMPi+sOD9pP8celdcVuiNHkIYJPZvttjksEFKT4mgpFz
Wid7utUbg28SEHiWicG7pGEbqMZocSwStoncQ+pvtX7JWe8WqBAd82aB3ARrkOR19NLhLPO02dnL
NwbfpBtAqaLTCd5tI5o71al2J3WiUzafsqG4cR8xqQZux3VC/RzKhinHVUFN+Z0vNd6/rgfwRoi5
RgArb54zuCUmERkW5+D2xans6/OQ2r8HsqQ7qWjj2G5q/foZHqmzZRHAO4xh44+xpZy7vMtPeQ1R
1ovsGuJZpNNOct2acyOcy3KGeHiFPrVTQw8LcbMDwFV7fuwbu50p+FutzOZlidalLc4tH7/wrMwi
WGkGC+AFoU1ho3F9brb6YYS21LrqpC+TyKayCuHia+HtKKt3RmmjHya7APEAcU6pksh18h+QqM4D
CFl9mxznyNz0J/xa9yCgG0vMJBfM4NtlM0WGwjIQr7Lg+Yem5/3ZxkU3IorIG4tCJrWgzpJOzJUl
oiTt0pD3XXZavcoJVWnbNw7apY/v0klhcUGIt1oRRMY+UsBPcFnLv+HB8uT7CV7zZHubfx8xhX+J
65UwDiNJNEs8LX4X1arkXZnhtftcTAme2WHNhWswn4HhuWm5OUYqqHy5Dn25WBHryfKrZKT5lPDF
er6tdWMvb2xoTDiDEJGVzSKUaP1As6zbwQZyjP9/MVfEZA84fqW07dRoneafgZZIo2YuAYUBj2Sw
AMxgBZTxq3VnR99a0caOjn3KAZ6pFTjwqiReE6eIiT33pxnK72Er1z0xha3vGAkApXavK3wKWccy
QXSeE0tDthX+STsV+I3ty+QS0DwRU1KifUkfrPlDhkOV9/H6dG81fZmo94GCl3tIGaFpJbGn4/Ve
BV5V7KzUrcaNTX0YyzrtBgB3WPbVXo5L+8tJb/zdZoAvZQ+4G5r23S/28ji2J/vGw4Ip9ktZB+l+
4YmIZf4AqT4qwgxCEAAbzTeWkk2qACxLqE9BEYnGcmYHv2I6HHXLdk47G/sRNUIYd7hl8QUR0Sxa
HECGYRXASOnu5fqS2VjtJlUA0KSCV+0KOJY3RP5SHGtY/Ha6itMu3wncrYVjBG5TiklUdMGqdKpo
JPABcGlc0mmn+a0BMuLVmkf4fzmQYe1KLxzk24Tyy/Wx2disTW5AxduywYOyf0i4DbQnTjX2hBJP
HScFCSab73xmY3xMZgAYII2V2+iAo46AkIWiywKf7F1VNqzGiEkNcHF0AqDn0vwEUNt9L2WUFPyz
K/9lbsy8MpKldYAP/cGt956hNhaVyRbIqe+wqZsAju0moA/1XecUYdXT+0zvZaONWTeVfunolqWd
4hOs5HhC+7SwPYOrrR9v7MjtKNzG7jFedf/iTSpkAMlYTzjZHq6vqq32jYBuBYRlfYJfzlERGj0G
sCCHMBfwcHrPzWVrRdE/94Fcu6meFnyiXdc76SQHRNwxU85NPA1iqvsq26tkmWGEpEPuqmINPc1C
RrqHbq3iltwY2CYvoM5tr+svU7wk+uAvr7Wmt0WcSQpwlA/zkGTE+JCHtvi1ujJw6tuKMyYjoG7b
EsBJtN3BjqhBUUPt0WM2Fo5JB8DpDYLvts0P/iDPiLA4weWt9uSTN+7xQTcWjkkJ4By2lEmNH9/n
n8vx+1Q/8urT9WW/1fTl7+/OJrU/TOnYo2nlwepbvDDxeVq+XW97IxmY4P/eJaMm4KQd+uUraNvB
UtzGlyS2Eaxzios50B5IBu0/k4b8XHGu65i5K5joKrz+67fm1YhWzbOJ5rD0PuiuvlPuidPfzK8O
kjxfb39r5I39tx4tltsMfSBgIfnWp6V+VHUfXW98a+iN3XcS3BFT16NxX4Vr99au/97SsG0i0jjJ
tZdwnHtSJ1d3ai1Aflad/H299b+PiW3K62atV8xehTGfym9FWgaL14Qu34F5bDVunJQzv5OsqjDg
fK29APa3546td0W9t9y32r8spHehJG3s6UDC+4eGfW34XWUPB9sddranrcYvf3/XOLW7CkcbxFJi
A3NWfNN1BDm+6LZhv6yid43rRi0QV7FxmC3Gn6hC/JN6/QV4scfT3vrxRriyNL9YwnQIJSvuiRMx
wD27Yq+4//e1bpvwsrIhnIoJ407be4vFdPl9fVS22jUCFJQVWrIU7bZr/2loyEeX7fE2t5o2wtMZ
8OCRF2i6tMWDgoZt7+wZS2+MtYkkG6ZqnECewrnSfenwgOL18Sj2ADRbjRs3WTFOq8uzy0Q6L2PB
grKIeVvtJNytxo34dEYxAsfU+jj13ssK7BpwfKq9SuXGiJsIstTjs9evCH5Bype0stOgV/PO2WLr
h1/+/i58RsfLcE/AD2fLZyHS05I+JPQ2gK7NLx1613gHH20Cv17Mp58fi/WlyO90wqLrS3zrlxuB
2WdDB9ZcjVPR5Q44nRKQsmZ/J99uDbmxgaoJRskOR+NlVZwW0N6ptxfyf9+b8ZT256AMg4B2zoim
M+clqzzwwsDyZM+8JYfrA/P3Ghpsi//8wFwVaoR6AabUsh8KD0U6XJmapQOLpsyHwGvyn8ze0z3d
mAUTMSZhC5fWJBeRb5dJmFRzFvCUTUeRr3sPSwK/+781QTyr/dmfSVfNrJoSc9HFjAOEW40HT3zL
1Y+1sQMFdZb0pjoayN9/fmnJuJuXOsd6ndvz7LFAZmBHzIzsmXT//fpvm0K0vdMlTu9l/sFjTyVf
zt78cYbgdfVjJuPp+uxvTcjl7+9izndLlglofx/67OxBfMV5rqEjc73tjZVlas76y8BcYaHterXu
uPXSWC3IQD8LGGTYQ5jnNwG7bRMdVoA5WcwlPjOpH6zmwSW4M1zJy72tYCMEmRHdeOTD8VL53qGc
wK61xaNep7PS/nNbt1+vD9VGAjG1Z1sgKQZiKRGVslielqQYPo6L3gFqbM2xEeF+p1s/V3hQAper
GQ+t1Xl51K6ELwciMv7P9S5sjJKJBsMjaGPRVXGwgNb+CCPo7OStkgZ2aekYv6D+eP07G6vKhIMx
GKcxVjk8Slv/e67FcszoNIUT+EdkBA/QtZP5vnfITnFvIwZNfFimp5q53sKjpS5P8Iv6xWf9Jqv+
qN35UeRkr+izMUm+caTO4XgAfljNIghx12HKwZhm1VQH64TD6vWR21hk/wGJwW1lAcmMRdAg6O5c
Jtxz2RTZzplmq/XL399lkhTSewnYD35ks9V+9JJiGU9tIcRt2BnbBIZBxGcuQFL2D1Y3hJnlA9lM
jyDY3baFm77vvt314PMUbkT9DkZwoHreNdpSv28bemMXT4suFzTjXsQL4sx3drNolDyddFE7y3Rr
9I0Yr21ozoKU6kU11cNB4l/3rLP91+s/fyPmTKgX7ZVa3HLyorUgxzV5S+v6PmXewdbOvQPFpgkC
lde/tNEPE+cFVnhtQZzei+RogYMsRQ8usP3vbY0bGzbxmqWHgYkLdY90ETGvxmp5wM242HMI3ciB
Jr5rRIVshuWLG/UZO9t++YsyfSQwv3UsvdOHrU9c8se7MBs5hPUzZbkRxJR4coK5fPdhJYX1rCl1
nuAy37g7R4OtLxkBPWb+koHf60IGNn3ymzzOa0Hgnp49Z5d/XJ+SrY8Yx/K1mfLGLVc3akcQjezx
czKzj1mdPinHtXe+sbWmjP1bUrrgdYa6Ubl408fUbesPjlzwgnK9C1vNG7EN0XYycIbmaZH0P/PE
7t68bhYv11vfGqD/cXZmzXHi4Br+RVRJSGK5hV7stmPHbWe9oRIng9iEhBBI/Prz9rma02ccV+Vm
airlggb0Sd/6PleGPVCM2iN7xveJAyS7pnzdx5PGTHrCsrmUoB6/N9r0xp2u+71mTAtvQz0Nz3Bs
P9hZnCqxgjusxnvC6Tvx4xun6XXXl82qKrjUD89ZJ79Xgz4BEfCMhMb5QmGkApzbP7+1t+5zZekZ
+mdsj+GsZwclQfDLIDs6IylLj3S2H7vpPfDwG5/+uhGMdHDZXDLGezOw7mQmRoqoxsnx54e4mPR/
RDLXPWDo6q37eBHzeQNt6GWD37xvo374gCCq/6u8NbnuAxugX2sEz+ZzhwLZTYjiGsw6RDJ/foC3
vsKVca8TJGXaWcX7LIDrWVPyY8VB4dzS79BauPeeHP98o7fe1JWFz1COgLQ3nc+527YiWnpVhn6t
b9lFruDPt3jrU19ZOdRGAtdp788yR0pvWTJaLnnr/u7Yu5aXrYhZbbuueADhIWoSYfw9z+Ivf/7p
bxj2dcvXyPOsJpuM98SFTwSaq2u7POXrdCv7v/z9181e8TCJic9Jfh51cxNyVRXQFn6vweuNV3/d
4DXXm680rZazhoBRObhuKkMNTZU/v5031s410b1aswpyQsaeZeyq/agWVabo7zyw8G4O560HuNz6
X2d2kyZQ1VidPfPo3lW/0/fqcW9d9/Lv/7rurCBpJJVOz3VO/yFJovatT9XfLclrbrtv087LrsJ7
ock+VwA88/fQWm/97itzjRMOJUtHcGkZFc4Dwif/cs+81ni18OVM1fnpPG7NHVvWz5j6roo4e68c
99ZPvzqOsV1mUrhsOucbp/0HmkNl9MzUqpOXPy/HN4z1ujnLGMUGP6vpnOjkHCn7dcUEogAcTkfv
TZG8seKvJV7r2VFSdcScMdX/sEJQq4j65HaWmBH88zO88ZKuNV7t1LcQM6Lm7OfBFID8+cLS7u+O
rGtdV+ijR8MaxulsNdTwoYrz3XH2XhT+1tu/slRdtTnmwFZc3JpwjEg+3oTYutOUJ2MZeDu9Y1xv
fYLLm/uX5WZRciEdZuacadMv5YZ+Bl+uKiavvDGx3f35O7xx/l53bklG4nzkozuPESYDKEPMFn8Z
jLn1dXzHYnH+u9tcmXONFGVDNePnZRK7xIzf+nU66TGBYj10pAT6BP58n7de2tUR3CMMtXZt/ZnW
+a6el8IMwJ+K9+Yd3rr8lWlbqAH5OYMmFVzHHmKZLoZkk1oKGfXNO0/wxvK67ucSGA9zFiI+Z52a
u0t8ePGuU7AEscY+/dVLuu7lSqBEEPNW+rOLPiZEF62C5vmc/J1lX7dyrRkEm4fE+nPX5tApEpAy
ounyTlfPG9vGddOWcExRpbBtUBpVdRFbDgVw1tp3No43vu91w1aV6DlxUpmzqcfPmP17vVBlJV3e
q9S89fOvbHoYQuxmW8Xnjlb9ruq5RIHj3au/kYK5VnNVwGU03ZSxM1CnLxfe9IK5cSaafaezm2jG
OcqGd+w5xyb0H3HHtairCCFEIcTxuSWI/wZ6hARMiRb07zZRxzF3T1WjPo+w7z+v2Ldud2XWAG2O
2iycnREXnEO/7FNm7tPZPhCgKf/3yYAGgDLrO7HCW5/pysxNFOfzBpYsPASN55NpMz5tVuj30gFv
LLPr1q4ZY9Ha01if5y79tUL4Lh6AjWkgbv6ODb51g8sK+dfZwe3EjJoo9qmtwz6VbcdZKvSOmPeA
N28cG9dtXjOFJo4mrTnPdP5KKD+123BEeAVpREynp3X+TuHmrftcdsl/PUiUTpotBm9q3AJEv9L9
sNifaS9O4n97Et+7zRsf/Fr9tVZRlcax0ecejSXF7Igu27C9tyO+9TWurL6pFoSBINrALhdfeFup
wncK6jbAM//dir1uAeNLxLhfV31uu+nnouZ5J5fx74SoyTWDPSSCLWOnHNAfyJRgL8/X9Rkpua89
tJj+bOBvfYArA6/6AGFtMY7nKN+6Uw3txzsyNO9NzLx19St7rnpRQd+XuXPsxG9h56Z7ctsYuo9/
/vH/uUhFft0FBgnkMdONU+dxyW8uDrMz3SHp8Z4yfc/Zu1Nf/+ka4D5XVp30aoCO2zaf0Yi2eQDW
N4rqFpKwBSS8sxeI4sqXPz/Rf74w3OnypP8yO0sRNEK7aDsvYRIFDX0G+qv8Ky8KV78y6iCqqAq9
Gs8JWuLLJtnIJ8IHXgD0Pf788wP8p8nhFpd//9cDtMNkRa5adaasdaXxUGCCyG0F3M+7M2VvfY3L
u/vXLcQ2LBMTkzpP6/YIZMzPS7UjzcXhEin93VNcJcdkgHeGg3Y4r/AH29GcyCDuXQpB37+7fvx/
H6FNt5UraAuf2TZA2Fk5EPxQo93XBpqbf77FW2/pyrDrJdLrHOMt6Tr6OBtbH+Ba3Te8A+Zy6D//
3U2u7LtxCbExxDHPBCqXdz6v9QvO7WrfQVl4B1Zu817O+I2nuW4nS0Rdw7lN+3NFxs8sczeXcsTF
D5kwyfjOR3nD9v4fEx0yyglGgPpz0s1rQVk27LiL3htJeOsJriyb98O6zbxrzthwH6GbcivF9uWS
adXte70Qb9jedXMZpKBzayfenCFtzYCx1U2Z5yF6RRfuuPvzB3/rFlfmLbOotUkay7NI2d1KfVfC
qy6iDP/z5xu89RGujHvt6mUdx02ePWEnlS8/2s5/+vOlM/6/XSH/z3sWeO7/a3dCTsk2m2jZ687H
pt0p0jbxM9rDl9bu1LDwOtvBGSRsKJVg+QTZckw8cY8aAnBlcYHMAMH8jTEjr2WRQ2RjNmUdJZEM
e2+qsQ7FaNsOclgDR6/RDs3ycX1ORD/hWww2JPRnCDhLfhE060X1o6pXHc27RluffE20Hcz3MDbr
KIugt756jbt8toBdrL5eC8mQ0DpB0T1r1iKDQFmty2adrCeFEIHu5zHuTqtJxIAfaohtPsWRU2Yq
WMSEhNis4z4mhXehqjnk5dK8glOU0QxJpnaQfPk4N3WkGLTJF5XdV1kS5s/M0Q79QEB1lWtEml/t
sI2rhzhx1jM0Xg46okd07/NN3XYJ29Q5zVYIKu/brVX96yYDMWYXx6n30wPcSRdHGJNtoqnfo786
EIiSmUHojyFiwzwV64CtMC6pH+Maqsp5EPKXh1KD27cos3XbEVrcTfp1RX/HIp4W2SPrX2Z+UmHa
DxMio2nH5rmZHrTvIZwPsd4WcitQ15+WGZLlfUigUaWGljxLaOxG36AHadFyaHnFU1/KHjQLvq/a
qJuHG2elE//YdiB1VIzL2Iqx4Dqr0yNtJfa9gkwBhPtj1Fu6bEUGVfrhFRLuah2KDlzhJNpNq0q4
fMYsck3v0hgksDzzYF/GYO9VhYibNT1buY3JDQVBuf1noVmb/8hJhUsd4FCisFtAIHiBkv/aK4nm
pkUsy3fCiYJxyHHM7R1EDxvk27MmrpK+CD3yLubU9e0m5kOI+voicjxsPQKEnKYNcq1y7UR4yCEA
3nSHaHOGQhq8ArTnM7qvc9BUckwDDN/QMUTMVEZEcvGaEt6s9b4WEJV7iGgX9/0dEZ0QP6KonumF
gzQv4vs69rrjBZNoUz7zyfL5xfRNtN3pwSfNrU34aKEoulbM/Jq0Y7orJZpeNlqs0YBPmGTRsjwK
sWYDUB8DhuuGwk1JbeZd1lK1PeeMSwa2Qt9z/1NDl1jW95BYX+SHQa8ZCTtaEaCKSzVZFvqCqqlC
+35NK8H8HudUApX1yIiOkIPKxmy7b/TUx2vh86oBa5O0ymRfu37Nl+wgQMzR+P5VI24y6dRMdtAJ
lhAXWBnLvkVukQu/q+KKd+luQVY4woflVaofgclT7Bb9k8Q+JFZHy9HW4zjfLcvSVdNBpZD4vzcR
S/KXXlaCfiGSbPlU5BZLDKMHMYpYUOqW/tT30KxtcWBvC/0MaUiyfk0nEVVrOcRWVc+5CGz6qeTs
ZlI4m6/Vw1jlMaJD7WGV0F6cAO0trNLSfOxkJHtAZgD5qkOpFAtTKCiV2bBXOfB7v7IYXpUqlNE2
xhQOBlbdD+hgdfI+9ktVrTsDSfDtpJNc199HxU04y5T2825qoPl4gXltU/aYQnd+/rQi/s1OaSJQ
Ftp5uU32UxXL5J4CNMAfXN/ywT1WabagjJ3P7eabop+SpntOoQwin6GqThbU0V2LUccJmyGIh54H
2qpyW3GdI8WyqdbXYC7sg30zGyhhFYZFdr0TDnUAaMnzSqtf+C7EfGpaIHg+Z2u3ZDsFYflhx6hd
613wy2CB86Cmu29Rwz+5GhsWL8LsGjGUY9/Y5knmdWcP8aZoj6oFJxPmbNs5DK8AFXBhdt0KNEF7
m4qQ548Q5J2gt6iAokAsq8ZGQld+hsT5+hoRHsnPC8AW6p+GuNo8jUnGt/qi8bmOJ9YJs/5WzZjY
LyaJm/Yfk/Uh+74AFjDHezgPhKLWU031AdSFmIYyN4MiX3QfCCZmcy6xL9Ox8sPZsTwiI8rdIqlM
AXGEefzICTfdA7J4cnuCpD0bZBnRoPw/dTM3GjgGvDq70xyKAOchGdOZ7DNmWVaOc9U3vIihPe+B
Xl+NBmTQdTFkHqmSVJ8mC0hEBY3/RSe/VDZPMZbnuqz2EZgV3R07lARwMA4La9qHYUEcVQ4BUyoY
/tTA+zwnyZivdz2zU/R1gXLO+NWYNsjbwPpuBVSjcgvhh8oZ5j+utArA0ZkqR0oFKeAGHZkxSZuK
7Zq4z1DJHjI9kWPmEUYNRd6ozeBFQA4k6YqGUaF0saJve1yPmLJ3LAOAiSRb9jkQSGzoDzZGCNbe
W269j+8adF+PM9T/CQbI6hIa55cdEYKsrT+aBlLvQxE56N3/prZm2QN6DGgWdmjCd+mtmo0AyYvH
qekK06rRHOt2miClA6djIr+aUPdIdLRxtEB/f1u3Hz4bFnprScWxSzsIqWfyiL49Ur0YG08uQLi/
yxl4JNrN49EOqpl2i+bVckxhTWmpRTQ24tTmqhdxCaIYTp1iSGiPngHIHDn/RVdhOPY05em+Rj+j
5vsN+x4vG/SGFj31uhXFROCYbgXE7zeM8YPeJkANS2T4ng+jZKXqUmjqnHS+RrCTZNtG5PmVG4K6
9Qsh7jxpzSJdLAPa0ZoDCp8oxYFa3PEpKaznzpvCsgh9PiDn4JeOcGu8ngFX80Zsha6zdWUHfL7g
PkqJnMdPmZhaZDhUlp6f5ijL6l3aCTthUDlt3XAUaaX0T3wuw/V+UmQbCtKA1UIOdUO2bxkQhj9i
aEFALUwG6hezG1iaxPEBW8bWJqUCnI6fGfBA43CUAPolxwqsjeG+0n0tH2sAGEaCKqUHygKbIl7b
fdtA7RYrgfU1CGcZw+GaBVcvKKdFUYv3QcYwfuWaedBzcjeRGyJkcqKoS+aYz89avsCJdFqtfbHA
BxzglfgKx1Tp2wVMn1sIFnlQShNmHH1QOASSY9sGke/gPXqsdZwjrvoIYIznj10Oj7Pb5R5H72sO
wZXmqe4rKkMhebbabW9I+mX1cZM8Y03K7RvbYramZa7b1PPdXFcAPZVZ5sIG6MScqPHDRilXP9LU
mDUtRh5BUqdIgW5GCL+sms4ffE3saYFemuWHgRGxAEYJGkQDMEBtZwimVrVoY4WmhpTUv5cpF+Zl
kF3LwczeYmNvYxBes3BQMw5yKLK3aRv9rJf8Iihf8y5Ua5Hnpq0+RIs26rcNOta2MF3DxmUXCxAO
4jJvIjSUW5pgtRHrGF3gK8D2EiQc3CA+qHmL5l/pouDaQu17cVCcgf80yH+GTSqrHtRGiQW6px2y
zd/3qa/ZXmdMW75Da8zo16PgtSBtMVQ2W6IC6O+ViFu/NrF6QMOPjc6xkk3/JbSegquhtoYmmEcO
nVPZbYLd1Zt76DNK+RSZfruTxGZaFxKS1/F5cVs23NdzWxt03FetZt1tnK0zG45E1kujT7LOtf45
8Rhx3Q4CLXQI6DtRqZtOE/4DaNKk8GXGm75FV+N2M1bJDFonzlupk2PfKOf0Hv6K1Qvceyem7ghE
Le2XcxaSKQZshDneoSEkADJ0Qq1Wy61UNc2lAwMk/Ii2Fiwb3anW72yuxPKUqbnlM4hVVd70ZcB+
HrkdZWBrZEhfzDw05XZxd5pdu1XE2mLOciG7w9ZlKxC/nWsQ7hSzWjcwlATqJJBDI3Bg5K9NTFAd
LzPsI/kXbEZm+Bxj+KUhN0PXsXXZA1e5YB+d155vEP2VabVNt9lUI/667eCFa3pwwrJUH0YZzWZ5
agljG0cysFeYIcTzLDjDFIMf2BYQ8bHZHYjxdJH4KpBG/piq1YovG9Uan5OkOIhlW8d9QByWa3EI
SMtBmJ53MNVXO68pMEiJq2VWJNAJZTBmuuoMLKURkmCvOp569pTJDY7aLltkJD7Tem37j62Ttn/U
ktTsq9OAwp0766qYHPJuzRBhgT8msq7sF1QJk6JnpIdGC/BdaDcqHEUJOt0B3dn1YrfAw4X/oqoF
UzSJWMZ5KGYfLfahTzztGVqsxmR4groDfA5MDC18GXexb02t9lAKdYiNwKVDOWQH1I3LjpWw6bgW
fUXSLS+dciH5umBn2L71cBfdl4UoIEkxQQ2P41Mru7xb9gwMqbkBBWCtx/k5LMF1d3Xab/wfRhxv
xmKD9Y+QHR6oSQBFSQlREDqc40rzjwyEqHwtOugGhq4YkxicnSLxY97pMmnq0f/iQGGhH2pLfYxz
dswFIWmBZ1cQdaJQpW8pDqnY1a8gKFn6ROeLem7RYU/ecZBchmJo47rCUJYCSmna5S7NvSqAnQbh
fN+NQA68rluzYh9PJjOPd3QWTTW9xvkkG4ooUalASuUbb80pNF3DVTEjCWDyB4kqlT1pjpUm0PKU
NPSF0DBYgkdNk8s8ouya4Vc0GGC4ympaQi/KqSOY5ygqNk7ZS4ujo9UlKFMSQCFsszY7QlAEy6oF
f0V8I+s0xh83itjkxOBKAraQ5ksP2DhXE4in09atc6HqKW0/SBkC2QUB+Ad8d9ELfZf71AGxXm8N
EruHKWKsfTWpxUosEtQTwmNrMDYJL67mNPq+Mj5md2moJ9cfgfXi2xf4yXU9FYOG42KAwmln+yXm
RjtX8LXO0DPSm+QyGT0S2kbfswEMou9VbqIxfkCrXxc9RBze3oSw1BOjmmLwDCg2yKKsn1zjaPo8
pLoFHEy3m96esDpX7O9tg0Y1kOHbjLrkTscqh9+nkmGIomKd1uR3FXWg720MOZNQTkQDjlTGSOkw
yNeBLKbykoXN+/5AEH93a5nXg87ghEnMId316dwbkHiccRF2hAnRNyS7Rjlm7f0wLBki+sVUcz3u
x8rEF0UUsc3NUmKkEtka1FkJjKkA4muhv5IoStu51CE10TFplzF86sjm0B6oEc86UK/q5nnIxMDg
SenKwT1e1zVnv+o6ZOxrg8XS/K5G8GZ8kUljp8fWYrv5lK/okXypKQSCERrbjaZ3A7hVNtvBcRyT
MzHbZWYUIBlEckVLXY3wqWajCV8yxHXVh2RWBGYFeXy0QQHox6FS57VJ5vu5jnR9TAGugwtpW1c1
N6JGpfKx30zkw04SpDb6kmH0VcJtBI2oe5g52Du2rALrwr2icxx/igdqURCcgABrd03bxskzl3Kr
HtGDqXO5g/DwhMYDQKVwnWKjyazNl7GWcERKGvA+2TGbkNjA0Uk8tJAQGC/jeUUgUU2neUY8Buut
oMtUOOG38bQldg0CITx08QD1ol0F5zRFW8aFFrZBs+6ASAi+eOE0CYbA/uOUfB0FQ6iKWECxCsEY
YqOKlyA0iZohjQ/v7tmmGAedS1LBgf1Jic6N2LXwmCOMVkY8vsjxYo+ZXNHWmBq3+FHIsY0lzye6
cUiRWhN/hg1OSHck1Yy0RWEwTm6ScoLvirKEb8b6cYS/0IhSoMMwhYiIaiL05hu4mt1rwD6+nUZl
uvZRwkcO38LSAyx1Ac9x+IbQzTOHzMWCfsxEH9awx9i9kl8b6E6O2SPJK4hg73WkEXofJzrkTQAk
GuWoeD9PYhbDIQaZIvFH7pgLSKOkxA5j4XBiJOp2oBnkkPDn8hNcaRxOpdGjNNl+9RBSo8c0Bu+s
vdnoAGEOvEbn/Lzz3tHFlLKmeu5K+JBufsGYTEvUZ8zMQPGi6AVyoea21bGn9U2EkQs/Pc91nXyc
vUqTxwR2gwEqFkk4Ejug1TAVOE5z5ZMzz0evlrJBimrfJHXmKpRFJLBpYMTJbr+y0PXlZEZ0yqIX
pYW0o6jxXYYCgZVGgYy3NvqWJSw+ZIl9XmPiq7JlXc9+RU23Ols0k4T/WKR6EUzdLnJCOIxdfh77
jxlIGM0PA5ihPiVYRNUF+VBzGFpnF0D38Fyq3brDCFQl/bZO8Glw+9BC7hZs8ZpGzyC7yiVB/Xq2
PZgU/dKyA84+VekbR6J1qV4q0frxxdt+7l5RLoxMg8y5med/urkDGazClGSPZJkg9i4VOPnyPQpQ
aDbcD2MX+4cYJy+sK8/nmbsCMPCuD/uKEc/qw5iwsd3KHBCr+gdEbUWG1zFuSTPd4gdjFy1XUYf4
Il3fm73grYoBgczR2lF6K5DQYsjMwPhMtqQ/Sc4FEHiKRop/glu7NgbRG6ZdD9lFEQOFMLONR91F
G9v2rJdGhLJHAITQKZ7huwyIKszjjIwBhFw0Qs360NQtKmfgdgIn81UkxOdnguRh8xoP2DjPJpoH
cCNSRATyA4cOcvJZqyqvf5kO4whocundCrl0Dx5o/pRDTXv5gsWqAtL2Gcs+IPO0jcDqtf5Ht+Ag
rxBsL1u+D85hLcIxa3PyoYaHQm5qloblR98JnD9xn9Bql7ddrne6kqY1uyoAeYmQNgYArvTImfRo
0rJN5r/UAhEOK/FtPRJsPsR+fxnOJQjbMtVDHAsz4GH6x01NkhxN3jTJD7IhKfYJEtWtQ6KGYL9a
T1WcggtVpks7Zyec/PR5UHOd7oBCtKEwE3zgYpO0wYtF1hFsVeJIWkYKweR9NUzenLBm3YFttMFr
qbOkBsEqAB1aA4Da3NUIOewtCgqQFqIxHUOJBx6WslWLbfd5Hm1fq0p132W74EN1zvDorjMQIMFB
H0eWYP4X8p/Iuk9A0Nlk6W8Dn9LHFbHjHeNN90HMGrEEr5w61QNPkRMS0/w9WX32qdqG+Ati8+RV
EAir73KyLDdTjw5/JFkiHFUjVccEYntD6bHVz0cHVSiCNyqREcPp8jwMwoSyMlP8fRJheRqEc/ea
VIAvGg/2B9JAnk0likPuADCOO0g26IcNsBG2X1ux/kbCm+fP4KqJ5Mwg/4ggGpmqdh+vo132qtao
8CBVrH/MeTzd5gxY1F1fdUhGrfWWiwKHuPo5kUjMr2i9v9QwJ6R4D8gna73rYCxIQeSrGY9qi/Lp
uAVJt1M2QzYXE30jaLEx1A9NkbtKkhPMDkJDaN8A/bCajfraiwDE6IiBdCQckhGgwClPp12MxNjr
5Ek4MZ7AF4CWP+iWanXmMafjlF4mVsTnEeofPxVgixSWb3lb1jhD0r3rePNV9CTDIGpar7KYqcmG
B0McVKeZrbuPGNwHMNBz0bEPAHOKZwIlzK0gfderG/go7AOyifHPlmbY8uQy5CdmYcAFpl1jaxAn
bWDRDig9AOYOtqbZwxATusvDJh4cylXJg1g6qHuJoQcNMUYd5lmr0DYFm2PAExl6TE9RO7d5Efdw
/eB2+PGT8wM+p++7IS9V41txm9Zd1Za9JmouMApWm5I6V0P0NK7dP3wb3fSIXLrRqOPY+AvikMB3
UxZsv8v6LXwBvHHedhuycmI3I5jpADKdjLxPaO7ZcWZwvI+5gAIp8jIpRjsBrHAeBN4Jxx82+s1D
2W4JUtw1HkPKBXg99BnuLc4zKKTW8DAlkOA3/JLtAMcx0w9WIKu9M+i0Y+WmFXMFpP+ADvfRqERZ
xSu+PQr86K0Fsd7+6OaAnErdLHF/QKVQ2NvFxeEftvR5e1paDLfeTChxNIVK29Z/qKPLq0LWYup2
car4DYcofVem6ZI+Mi7ac+frwR3iocWqTWuCSNG0ifa3CzxTQDFXvmAGQ4XI77AJ4G/ysevH3zYN
8iXjiTWQFl0ndsDUN9h6OWsacWhX4UNpImDfTpnx0z23WCg3Eh6OeQLTQDz0mcySw7ql+dPgJony
RzLAvc8b94226FMvhVmbO80BMz32K07+0+ZdcjnEhdX7GSd2XnISO1VWG0Flou/mFDhlFbYFNE9E
BzihMUbyGcLgkiB6GFeBnFtvDHIXyP4/gQuB5T+NbfwgxVIDiYnyxc7knUTdhEf0O1Pgr0HyN7N0
zzvjG7w8nHIo7XD2QpeKvdRajsv9KmfubzNUNM2RTta/oG9ZPYK8IJKPNVth2hqNE+1+RhSImxue
dUfdux5yMFuyPVZ9j+eGz2Rf4tX3spiAZKNf3JDT3zLVyU/fJLLCaedk3D7OWQOgADIeDSkb+Pm0
5JhG46UyMbjitFNzc0Imc62+uQkVh2LTcPxfLBK9//RuSfUOcqHCnRiZAK5FAkroFhlDSMY8uBbo
aGQXN8JfAOlO+nKkC5k/r1G64tDUaHHrTqCRBlTnudS0RIPdLHfzXMu+iNOu63d4ShJ+a5QItju4
IrH5aFGFC9iabCTKlYG5cmNdPfxASUHgZcFnorcEf8ML3U0h3Ceepcjl48xGAQw/jSDgMlX1HODt
BWAikTUrJiYtDquFi4eBYT9HAH7Z+HE6iuGmH7h3tzXpQEavLpvX3tqs/a63rPvWwMubfnUa3Iwb
lCrJ4+YNflY8Qu+v2EzGHum8dK6I0ZBwz6GSBO1nDCuC6hu1X/0o3ePI/fIV458KMXQejXDNF8/4
McmI/D3YLkWSHWXhtth6hmpqjY7jEhWo5USbEOWFtYguyowwe4LEQKMOGP03v2Yacw3d3DjZ1NFM
VHg4gtVCTzPEIX716ER6ovCKeEEMVKkPNlPG3cVoJ7qtEY2r19GAlYG4WsR3mCmz52CRxjwkoJAn
N93Q5OQnd0s8feV1Q/sDuucyOCmmZx+AMJ6BI8MBhLJyN5t+D0FOHINk7nByw2lDq01sEv+atArh
CkC+CD3TeYqGX51CPfUX9NGZ3XeDCiWF5O1TBzAIMMzNMKrzSlFrPqKOlbQfKkhQLseoZlreeDdV
yY1JELmW8UZCWvaY5nskKIGZm1iiceAwbnhzH0ILWvIN2MUbv50qi0tOKWbqdzPaK8g9i5Y2xWqp
o24PFm0/7Fwdd9t91cFtaQpE9U277wSS/Uf4I0lT1rHQCr9N2Y9Zt3avFPFbdgq+sqxsRrSgwOsP
0n8YfPY/HJ3Zkpy4FkW/iAhmwWuSY82zXfVCuNplEIhRAgFff1fepw5Hd9vlTJDO2XudfRBRoRVi
jsqcvaWPmjJcvbFeXjImINKyauxJrtuUjlnoRwx8T+Bvw7fvibQ/oSN721e3VDw8ek37ddePib6T
3EMsIR7H/EuGaf/oojSMt8k2cV3M3egNB4/QuYp+ckgZoamkwzLGzCO3fV2o1oa25lxO8rb7Z6TP
/urTRJ7Z+DtJylr3v9cp9Cv1uLC807d3RrluX4FQpzRDwc9YJjmlDc5AGd4ox9WrJbOma8SyG5iN
Zj0gTKAjl0ec9tZ7kJHHqOM0wPz8VRP+/j2Ndk1BnyQI2/HqbF2W1DQx/S4i6qN8hANxUiZaUM+y
qm5p1BOqarGnolH+3ixXdp2ut/jo/Xxc9lal6Hdxmodc6YVXIgTjo7a3rACai51b1k649wdS3c9E
DqdP0vc3ccrnTT/4PPPlIVr6FeWycJ0wm/BGEBiniq3kW1fKFZmFNjXTc6yns6dE3T21gOugDEHa
fdDuL49i84a/3AXhbzc1antu+pj+XBnTg9m2a4DVLhRmWU0AvOF5EavddRU+92FsjKCinxfzUVPJ
dmc3RdK8rIAtThaZQIW82ux73xdWVDfdtaK+LTcTMGIrov6ViivPD40/iub3ZBLDVZrk8WuUzP6T
7hwVHFQnhD/v5l6mLCPzgj7m/tVVe1cNs7dwmpXafZxav25e9Sa7y5p0qnls9HX/ezrkKB82anJ7
hsck81gzODAHGUTCNB+8ZPRZuuywJGFHbeNv+766vhUsUWAxPCWqorQScVAdqjgu1L2RiUC7ml2u
wr6Q7PbCjfS73VVRqi89I/akrvOVVYfQEMe4H0Pl1Yeihag4x8FM4bOR+v6Kfpn8WyuV3tWzy8L6
bsFSf6pqEf+K2SZXfyQYVD9V2Ff3c1/iAQ+8xe694wmO4B3WIpehyn39tuE2JABKa7Ddtc11u67I
l16f2BDDMnu7SJv8Vv0Ybl+tyKOizHjMi1Zk1tfFxgC9KR6b1iIgHwCFmvYRz5Ol4KnoHXHxXTOp
HzrJOX1cXcLrs9AazjhPOuH02qEPqA8jROocW4YjxNGskuXwSyHTj9Zt0v6+SNPlqxydeTtqJy6W
9371bP1dp41yEacH4cB31VYk7OF2Gz/5uM7zswc+8T3vT2yr9pHqz5oTilWZPLFIiXngfbPl7LXI
ipRk3cdljt34rg6nCXNzsaUNznapVHehpTHtYQtFKY+6DgafTIXABqdl1nzcDm5MeWJDEMWfb3Uc
7HrWARLB5beeewitOxZ7hZT9PrE8XVxkEwbFPk79+Xc8zOI/TiSfAndMHHPQIz9c5jq9uQAWsKGL
MMuDpl/ND3QhfXpxljb3TmVvAzZ1zlNSAbOVSBfDg+7FtO2VL8bpLhlyBOTdSBUm71p4herQj04x
HiLrFubJIlsXfxoaR+fRyeVVNeyQoV6HZVhuHd/2DzJtlz9MbblABNYCTs8QQQZZepuDmzXIN8NO
82kT99xW/Ftccx6kjYrwPlzW5rHuxcaOlSYfn2G/0hsfgzzZB5XrBVnY5tX6xDKr7n3jU5GZ7Yty
3wca/dihzvsOKJrP3gZE9UfyVHbnhY5aHXohxj9NYsM3SxbEHXxs+i/1CvNm4Iye+zRJXxvVsIST
NTLub7akUHZZW29/6e5wF+jqyidLkM5TSCv+L1dVW6CBN/3HKmWa/FR03cFpaCPhZdiKNOLIzcVf
267IkFO/yTtW/gl7FdHbhw3/+S+4LEVbDgezJ9KYDmMuh/WSUFIciwF24Uza24Zhsei4c4OjZXff
8CiqRM8BMnAqxDmRxE54mLRLhrEzdBwsG8aVS+VFx7WqmpUUnv4wSbj+KlLetyuYW+yNmrEI+sro
E+tIq/pUzIO1+zRc6udkZa0TR6pzO8d59Z9i1ugSmgWV1djCzQF9cfXWYJkvvUtVtleuroIb0+lx
vikmwQbvZavNn1iSxTX1nX1HsA4Pxgu6EJ15mtxfk+TAZAGN+M/M4egdc8Y/xqzeAoprysRoO7th
0LqZh4iY7kO3L6q7Ai4eH2QuqALwWcIP2q2rGBxqMx7yNCjijCcuAXUpl/7AGneIgxxN5CGScpwP
BcWfzgAGu+hIzuBU3TSzkXelbpU9Fo5y9wiAMwp/OW7rfuv9Yj3UEEkF5n28RWc0q+6jp0BB3bZT
4+5y8BQSZKZ2vOvttQZEcwQ6UwntEskgDKUmKnZrCvMxjg4mF+WTTudizvjBSnfnuqDMYW+Lv6zd
wUagsma9aRe3vt2v4cLSYife5CtedvXo90lbPmAiD/o0yiHIj1BQVXO/iH7qzhO7Po/F5uUI+wO1
TJKa8m0UPHh+nq4PjU39kizxRZz93oX/Lgj7flaQhDd5V3lvIC++PZTawUtwewjRqtFjkwWwdvUu
0JO6SxuC++DLiqI6o34W7iUUsW0ypYfknZNR4MNvFXUoohRLPfAZ//A1o2YTThh/uaz+6TjNBA9d
67Tjbr3ql/tgsIvNsAlSL2tkG90b1xc7BtuXM18p6pelhq8sEsLsFIJOAiEg3DWbHJ2rUSosTS4t
JAEKAXU75vVpggvh3hqc1tsXW2DrN39R6m8rxvKZkWpCYFqE72xYUv6+XV1Vl6Vxxr0ZK/tOs9CO
WS43LFGnrup/VMc6uRgIw3Hfj351WtJG/Eg3SdSZJTOawLY2p/0oHa33eZOH0SFVnu53Pjcm9b+f
V/deg/O2Zyt7cdF5yMHqsr7bualzGyQ3iIURvFFT/+fE6aBxpFxOGNROx+zyWm73TSlmvVuJt5v3
yIh8OwB26V0SsQ+oSZf1EJUVZXJpi+uC31T3D3Uh8NeEnH5NxBPuMe2dlyUX7ttq4/pGlm36EXro
TBTY4XoQec5OULuOwYusa0rFvvXwMbo1Th4m1jB+N7kS/ldd5atTHJuKaMhzUQSz8zwVMqfxqwfb
0bWjth4jbcEc40bKKVu5c+cT4gstlw76XnKycwzuOcK86a5wGnCaSCbjH0/XqIJ0tUE2dANenpyS
WN3ObSpwaFvRfUGKBpcIe7Dkfmz4+v2ON0ADlQR7C2dx21RRD1HTRPIO8b3/b4o675Q7rfiEP5YO
ymtfNsfVi7Cx4kTlyX6eEIpO8Mb177EALMpqt6/fRzSFEmQQI3qn+6YNXxGio9s+EpKdnQ7vyQ5P
nr9ECxS5HSWZF+biFjSNdH4i2P5xuPXVC7uNXFbD5Ell7zCYmvE0e1eGN26n8gQxPclLvo56vtdO
WQTnVHuMT0IR2p+gLbCZh8V8JbVef5XDwvgMzzq7ZcJ0rv+1crLxzhnl9KpXvxPHcq6g3VbtFM+q
FgO5immk/T0RBVMAu6ysRqlVU7fvEcMmsHGrntIovkZroUoeiDTU3k5MnBQ5YvF3ymdU79W6WcIM
GlgpT1XNQzLr5nUCjv4dzNUkdwUltspyZK7xOBHlyULLZUvZ2eF1wb+E/ZfUz2O8/gdGPP2S7lL9
54MqDmBTLU1BX+TzTZNXc3vs2be63KBmXJkhGbXbA4BFkHkiGsS5YE76ObRODG4Y+4jL/eRaPklv
up2TtP01BhpKdBesrpn/K3kx1qPonFicr2jELSkbc8YuvObVuW5NwpEsGr0XS9xntrL1zRTk6Ss3
p/+cd8K/7TvP+Qy04xzCEBfethJfPLz+0JjNRGGGMy2HlIt/dFxF9QyWVJ6KtOLaZPf7CbdDUJov
ZRUe2gpCIR4GokDzdGu/jamR75x0Cmdsl9B8BbBt4alfFkM/pJr4MDuC2Llt+7dF1sPlbMNUXK7K
lmJvpnIutMfw+NNouRyx7/wH8Pv4K/WcXhxHDIHX2Vn8L56B8DFyh/JD+8DQYAUaTZKKFmKIU9j8
0p47/vaNu7Z7hdm/N0KhxAQ6jZ5WHNXDnHrQN0TSgfrHulQOgmDtfXVlNU4PfU7XiGwjNsZJ/M3C
UfNHI+7GwXe99evrJjhaOU75JtfIm387a6hOaOcLzqW/3kVb0d9WUXRtD5qw+9MtpvypyWz4Gg16
486LMbp3q+zGKVOD4zm7Egf2WALgvC9zP41H3/X79Wy0E34SjFjvYpCvzFAikkLOXX1E6pbtvhkq
jzjleoo8PjcmB7KpKcy3v4RzzZWz5mM2+c32TIM03mqE4NtovR75DLqCbzNt1+RJty+UQQufh0G/
1KsnbyF5xiRz9KC6A2PXlINxyqTE7ONztlFvdhJsrMyAQJ3d0OviwKcsAX9HM/KEdl34zw36iFBw
TR1jamLuzl7rB+PBn5iD3NlwiX5HSxn/WFI53rS/TJ/juMmHK8Jhd03QDkeLZLZgRfreH+WZjW5q
TZ86Jfos9zaOrqGOzuDvUbaoMaeumCj5VLUGN1GV6g8O5i3YDZ3ITwWixAUD3+LzQkutENfSI1YW
UGWfOxCne+IhSYVIOGt/NMiY2WkzwGpdNy+npza82gRQW32zC8u2+w5nN57uBXzwAyMpOee8E48/
xH/I9hsMRY871l4uVZbzp92vOXtPHVU5x6lOvP2QxM39VDZdemJBPSqD7HT4lsoGUTNnSoCZBKCY
w+g1hORXlA0kEtf87gugutn1a03V0Af9dAcLPbS7aCtJRvaaQq5ZzW2HzS6keUPgrf7EHjA8thba
vEnd9mbqB6QEzr+HmrS+d6fdOPpNsSIIVnhGh14p8w53392Wss2fUpCINwfojQfP7ZvjBLv46LQK
i8Yx1dn2vgZEjuPvIb3K1Xm8QCG183InA5/jbi1rc06SeiK8ub3uobF1E515ZW1wW0yj98MGHJ6q
kXOnPZSBjyBpIugq4Ax0Ui+u18uw2uRC8aqbQ8xrp3e1E81/Q2eDgYgH4e4SZ5w+7VB4fsaeC3Xr
0V5z/8zq4HZJeERrX85RN1GpsxCk9jJyFfzDTA3+XySM85NyYQXZVFR1krXIfDZj9ginzh1qqrW5
HiBahDfp90qFMjo41me79BQ7xQ9WSvEvZBnpS8lYTfNAV8IrlQwzp0IZ05A2yrPf3KfeaQ6G8Df3
e1hdBv5m76CA1e8hX+vnTpneOWm1xN8qoY/daVBN+M8m+W9pxq0/Lqww+TZ2VYcJo+ve61xZHqWz
oHMvG4FF+yJagou0nDu7lGMp21bbncfJdx+HLpjGTDTLcNagaYpR165w9yqhhr7otphvukUlty4M
y3sZMdc2DY0cGZVcyhKvW7m/Zw3i0Qesada2mW4Dd+3e4WbUZ1lH85PSPXIjA1NneI3ojWmO6gVg
c2JtAYi83o+TSe9yL0jyU4dzPezCpXHBphKXz7QEDm1od+q8zcCEtc/7brBtwpZ2eW9l6O3Lukz3
C0uqIbVZLTX5lmPUJFN1j7XnfMvRaj9LSuPfc7An+yEKhosm1NfL7GLqf51fFn9NkyiSUynH6cdQ
jC03BRKD0OcUevGIUOvcIEvBuuCPOz5xCO3wOW4FumBTuGF62NJUAyOvOcp356dxcvF90NGdRel8
o8w2GigkBa7YyHZOboqaagn7bJr2RWy2v0sB4IGvDmjeKxP/mr2YbpgPzt4rtxSPbt4CwWGGILME
VA/1LppEV52cAc7w1ggsUiB53ELfWfBIqsgYohWCKH4emmYI9qrs83vXBDY8q5B911QNcmyXo2Fy
oWa8MrLRzTB32/MWBP5zgA5y1EAA5WFtBwjUlTJtyRCtK9TTIHDvaDAKVpUMJojftnmQ3i9NQZnz
EwrcFyev8uqYpr55o2Zd7pKVjpw5PFSrgPZKHaUIHJSSls833Gb7HqFIA94EnTaZyh3vO2ROBISV
8bOhm03Apy55MCeXrgPvxVPFO/dU+iEl6yULzLHOEWUW1dUVPOLcDcw9PBXaIwz7JA8zizsT9kMW
MnkDWy7102axzRcSkRZIGDnYnupPsGB3zIZm4GsTs52f/DJvXktkx2fRuN2+adLuRQ2un43OVnRn
+v753nOT6Nut+9m7jURoyndWGbvvyOMiPjTbQE89OWnkX1gj6y3oJCLpFmqAIi+9m1AaE5NaXs6M
J9rezqvLVI3nLduuXjvxwoiCCh6jjcunOYy2Ju4askrthnKYnuMC2JaMlupxGZf+3sPZf+pyoGgu
tzLpDkhgwfgMvyCI3WwgotI7b7MOe7VZyONVj5S5VFDVZmmU0xxhM2uR29Jdx+evMlZRdt4+n5Q/
nZo63ORe9pOtT85MI3iecCZ8fNUKumLoGOzIHCq6KtuKrTFHILNu7zLBQ0q+Xw0ub7znXmQYt8/8
+CjMZgPf3pWtyw+Q+6whFjpMfkcbs2SMhirs/3kUZcKZ7OZfaefQYjbL9qBbR984JrXf1SghfMYo
X8kHgsWQBGLwnwAa+0I+J33Abe4u/fQYDGKdEEIIVDv1qeKd8ETA2DV4QfzD2jgciqgrx9t4Tv7P
kpg5zaJ24jeHkZjT/RgQBrAbWWRiCJ1eWZPJkZUnWHN+C3xIs93vArVKGD3Qive1LhVKNPVlh/nL
p3cbe634jxAVdaZIHR49Z3Zwj65vcUux655Dx124LeJgOuieGY1jXQRMrgquwvymLF17BFjAXXMS
/1lbAnIlpuJRrjWPiuf12wM42XjLCVtc2hrXZK861yD/j8CxjA456jgv03ZCMvKPK3L5Q5ygMgcT
R44SUJuPQxlYB1tsxnZ+VRO/8Y1eEvXGVDeBL9tWReW55Ot5izqRPOghwlVrQHnulijt3oSt9AOZ
7BXwXB7ybQSsUX93FJ7xDsvT7HMwLuo/7jW2PjBweo7dJJ6zgOr6TuIM/uqQg54SmFgYTQrCi2a/
7zUmFj23s0P5S7AN7d4rIv8zqLziIzXQNtS/fNmlisrPhSf+Dklh+Zp5Ary9P88GXBT7i3EUnvQC
uUL630lUrjf+mKL5gddB7Q5ThzeAXOd96DxhDr8OO5J1p+TWqly+SsWnlG4Dns7kMwN6wE/HqO0n
vZYZ/n30r9RdA7c6V+ldXxTO6Zo2/As6g9Js9pPP1aXj2pVdj6vD8+B9OwTSLpzIs/nSpk9vbBnE
j2KSzbkrlvwRmTm9gxGLnpopbShZQovft7qjc+ybUL6aMWkeR6fPTzVrJf+Z5oqUtGh2B1EhujdM
RLbwAgy5+QzrIgFF0fJf4o88S3VbAsJYcw0ErzBvGlyaY4HmWX+GoW/0i3YN0hHTQursxURIyhgM
l50rSTDtQ9NEUAe1KpJDx3zOT4TXDs7ZjQymMHXAe15vTw347YOiG85oWXm1u8CPyM5II/VTSjzS
eBzVRSRue0piCTukm+JrcMHizkTuF5++UVfrJrgWXxYfn6agJM0VPrK4dQut/zgy6Zjpgm5/jIhl
Pzk1ww17b17r6k8YV+ZSFzn6iOXM33EZAQNmUcCYwFEhc33MzcLMd1LH/i6QXjkfRyZ00xvUgs17
8RLClTlpeupLxCR6Rr/bguHUhKqad4Vqyvmg3clLsb6GQH1WVWBxsuNYgJvEa9qRKi0dRipW9g9l
xIjWf2BQc3FMGqX0PmYq9peDISoeroIMh3M6JGJPN2/YrWTmJXmjZV3/efOicfu4BdN/g3XG5czC
BmT0mFGzXeWMDBZvtZTinDqlZHQwTUr1oJuIwj9kIrjdbeMVAS3ElMwXL+wq92xwp29qxikYoRyi
GRd83DicvST5W7FvddhJPIFoVw9VkZ8nWmO08TwG32ZFDthQm6z9Pfh6+Nepi1Q+bKLJUzYURAGX
VApvu4P1HmiEWCa83MvIjRqmXmL7zYIDBU+uVcHUAFTEeJyvRQHspeUzJnUBEWumxAt2TC14e7E1
CbPR82x/uBnn+Q4HwPsQa0QHVUGCOLSQecU6dJ2+LUnr0pHSoDBmsIYfcZsqnCtb1/2pbUm7GHRo
GcJfazqLcO7zQ1JXC15qvYQNIkfqAqMGiZO/NiUhPnYbGEeTtJ7ZldKes1WU+o3ysFxOUK/BqVjZ
W75fkSgeOX2kYppA5PVRdkyfg8QtyGoFkHyJOVNVZALrahxvq6orm0wUE0NLSaqqW4xjHJ0WAlrs
XJvE53kbrmKnd21bBoiGrHNtMGQBSyZ+nGSsk8dyTTe1HxZhHlfg44e4H/z1NGgEzXmA1OdsXPLm
4PdM0TGaO8KmFyTMQjnxW98jDdIbbn5Jz0tcH5P5ofQpZ+cx5nkfmNKUVEXeAdktdDOAj/bH9ijP
PXX81wwRerZpaP4lydxzvADv/hkYiYqf/a5vfpp8Wj8ZAWj6U7gG3bpvB9VPD2PRMr1UKrFPfaHv
rbEMRZY5vbezVqEosqJSLgdMwKtw5KBbUJoQNS+UqF34zTh1+pepEzw+LumUD7oe+4cpaaqMoOJO
7hauG45bZIkw04RhR7+hdCKWKXSxHDqF3GHKnqnJdSApsg3UMnyartSGuZHAC08FY0jyg5EFbHZ5
03GmtN49UJkaiztoC6RAvoNpiW5zJO0mS/oNMAH2JD93xGe+iHSIhyvFMjYu32TH2PdJ5FPwb/bn
+n0YfNQ6pr6723wbXCqjvJgFd19pnAvLpEXCyJypvwi7w7Wa0ro6bokXTS1ldY0zv1Zx/mtpG51E
e18l/jFtwvU+HmflfgD8xuHfvA19RqQBSO3y5lS1jX7IeJm5gOgI54mTSziBoPSUNPHMDaNFpWEd
D8eJlsC9gSOU8oimWOABLu6V4dn67h8drbCPrUm9Yd+Vub5xI597NU/84EWthBnsGPgYeEzINTxV
ClU1YdCe3QkuCrhv/fWTkdfrK+0l3JNaquHvlYh+aYjOLHcSoxqmuAkBxb0FO9IrxpSc07Sduoot
97bzzmO4LmLvOdC4LD9LYM6YlC0ggwzjdwcuubn1s8ENq+jgYUCq5/ZKc9eZU0H93q6E1v6BA1fd
voaVTh6YxEzUvmP+sWSapp7KlxSweeDMzZGByySErGNbVBQfmLNpQ0bumYDepbArd1wZ/X06r35z
7CTTiTvSMPiCUl0XH5aoFaaRJN90j1Z+Zy2lEB4s40PnpnI8+SJZ4li9MaLvDQ81ui+IC794EMG4
3IWxg6gSFGXdIZ1QLGcgLvNDnkw6/s9OilJgbiFABpk0Kd52FSMtAAPc8OdvNCJpArtKVkZ3I5jL
XNnWW+ufaOmS5Niz3XU4ldyzmIlwJvq2q3jZMKToq0lJsB6N41CZmqxFpj3fjNP7yTkwEfzTbmvI
3bheotZbioMTGN1/U28ipu4a8DXa37gLkBs7j8n+14qBIn2HXoTmu4okru4GuJqZKZNAz6/Qsxvr
iwS93V6BbIwZ99MyPxVbn9In4AT2HxPYxYvndSo+TLqSy2mKenIsQj/vDio3va+yGFNovPVcAWGD
9Sbp9T040cPAsCemb6+Dp8GI9QKx3UO3DlLe+J2CoyD8YDi5yea9cxCPzac7OCCTKkbquogQzulC
3kNTUfWIVdyu9Oo9729djF8pIM7ZcMHm53YSJcO7xjjdAyeDBqHTrj9Uz6sT0kgNwXwRcWe6u7Jl
mOoHgS6Mv7po7EpkC9V9t9jpbNvTeqqeW+YzsXq6eCtOKupc9oU27ozYR9RbvHzyVk8izAjrZVTD
JORe/JSkN9lvJQ2U7M5vB9n+LlsU9ic0zNU9lj5x3rDKUe9QqYVjcsLLEtgmobCaySvXmxP14jHI
vnn7KGYk+tKkGBnPVS09/b3YEMcj5Dpvb3zMKPGHbmgJDRpsB6zE5VFPRXQqGR0LV7joa+eR2ZwQ
sTWTA+rHw8ADEJ6bzgbFF9EI3vgvROqJcpwsjtVr91KJ4Owyn9J/J7wl+rbqmibEF8KU+SSXyked
9xNNHk9b16Jpdiq0luCVop3UUx8zbXtBWYyaB7MuUeKxKQAWVwLMfHYlCDSJ6dFWX8g0wCrHJUv/
KUbx4jsLWSVg9AZjg68eb+7aQ85bGBKFPgzpcSmGOL+ZQ8+stw5GSXnnGKPLnw0+wF/5tinhPwuG
pxvgA+C55t0QPFZ9iDHwk1+V1jrIdzLnePzwizYmML+u2VCD1anjXtiLLTgI9bkK5DRWaHt1EjmH
wcbKy19kWVmPCTtPtf29sZY5j+uzY+ypIES3FNUODMaWhyRNq+K8DoRfJfulZ155l9BdQW2P3RAe
a6/Ztqwfy7DnvmuixHWZ4V/W9GOc/fJz3QpR3aaGMn43R9TM/UnNA0/4jOijL1WrF4cw3XbJ369s
FvkYsi2Ll7Dy8Bf2+Ri2qA+uGxpx44uJce7dCAZg3kcQJXPGkUc1z23nhL9cO4FgFKsHHz8aP20O
CxaleYW4Fu1zP4wmuIUYi2hN82atj6XjJ/KZz2R7YoQtlAdiYugbKry8l2gVkcxkUzNiOcRJ8FI7
o6Yk9hQ2Hd5/Wpx7JF17zCNRozRHS3puFscApYwWyrkOetP8EpYfnGKwdb30gqtRlCedkPACC48w
9hArVKmHMSDF6d7X9arOLvzR9mgluUDj3otEVxykChZ7lrHM+avPSzr3T1BvVc9j7l3d63ndtnwX
oqjyCyhlHXJYO2O01qdWhMzPE1/QYBChrWBHcl5HnjzFJtI64RKMaYgPugVN4h+mYys982Wj35uz
nfq0vo/S3sZATs04imzWsdzu5jZnuxKasouXyt55tCmsaeBTsQbobO24bKeiToqffmNulAniORf3
Y9/gE7USDo+naoB4WlOPspkB/lcmRkax850OUB9XbnmybQjX0mlnuxcDPDoLGYXtiA9Z3EcXu3M7
pAycUC+NwWM71sF6cRvBTPky+RJvK5hxFj0ndf/4RK1AE8igTXYrWlt1kM3A1GYcIzN3kSneWXTl
EzUZjy8OqWV/PGotTp3KBaIVUz0c2nHmelwVF2026hWLrRpMeQo6P/QOZAmg3hF2IOuHfCII/Oh1
IW2cZ8riGApVvWLxwEVHKftxGGWb1a9qbSfQF4tssiunkc5ID9d0Lu5C/z+68ulO54IYhHXxEHOF
6tOPooUWzdJygRzdtoW1PVNZ9C9DlEIdpstVcYsbiyg2xGPjcbnm5YHIGv8XqaMQV0zSM/5Xzfjv
AXvLt0zVo/NncMjeOdiwc/4kyzbJGw9HZSPIXDK6wdgZueyz417A2khzWK9Ns01bl0n4FRMkTOUV
MsAxyXcVAaHvxEcx30soijefC6d3zwrt6fV6Lt6uuucGLFxwTXKyxu4Sq4IOkYqBEbU0ikJvl+Ps
v+OFNw8sMixqthHbfkRB79VlE6PP/03g5R42K3oQ0kWgAq7l6GvLaKfmqbhI020PSw3RuLMAPaTW
z01eMFm5uLr7E5ME5va8Ga5Z7nVkxIRvR87SAZOt1CdbcQuqk2UmOO2ZXvdQrmriTMb0EkVbInvq
y1bmz+7qD9Jk0wrSftxoRdSCz2pWw440t3aPyRhp+5kPcRHcaAzY+Vimi00pfKZZ3pi0Yf6tRo/G
kmzan6g0ARgBQ2V3ebmIz3TrnG+KMj6TmTtE7deBkUi89GvFLK1P0ZTnC43HupEtxwOmnfEUxqDg
NypwEvneL0OKj5a0DGoNzlTaC8PAPBNltyaX8n8cncmSpDoSRb8IMyFAiG3METkPlZmVG6ymxzwj
BHx9H3rVZv1qyIoAyf36vcctRS2WNvwQO1/kwxd6IkW1v1LlXjK2zueYTofFPdCLcKtYaBXN49o0
iaxeMaWQS5tEJ5JyX63C1dWlSOtZ3gIcf1CuClxE6Ve3zCZ9iNU2hT0WQxMxZNIuMjNhEVzSaUFP
55N2ojFGirAXzyPJ672gIpn1Yw1Z8oN7JohrdSD8Ui0X7Fl9cQrCTruozaYhQxvazO1fp4JMRrlI
KjTLGOOxxSpUHKYmCbMT5z++sm4R2CJwwtKtBTZhnod1j2qJvICdPzE5BSSXfcxju7CFfbfLklWZ
uwzX5gem8XR4bMxs51NU6sq+WVrf+zpP1mEfQjTirlUDA4dCTh3ctlkSpqtiocdzqEZn+Ez8jo8A
D63vYTD2vGC4pZ4hIDGN1Ur5zFuMBahw2vnbzphE7uIOcM8x5Xms33VJjXbM8OUQaPAd/4sUBx9c
uNYlnjnl4uCrolE0P8c5V/cDfKnpXDt2yM6jQY9/4ugZxLxfYeQRnMW+UOEo9iN1cgHL4YaHV/V3
GWMobvxq6x8cA4vjngenaRm7po08+wD3xp8D1oz/HI0yy7R/ISMfU37/XPsJSAagxtq9ZN1SrD9E
3izrfhodFRCHSZ044n7ym+/ZJu10I4aziNuK0/LDH/ss3Q8RIsSlJCysz3p1+p9eYswXaic9R185
QU08NW/L0yqbaT5DwWtJ6kzRW1+7jPMMGlp+6lwmtAdSMN0nA1b/v1VjIt0PaloJInbTluKUjD6W
WC0/K2shvqD04W9LN+ktLPxaH+Sa+DVZ1Exnv9Dx5Iua03C83zQoeIBz0+MlhxW8Xglnemcyvc4/
YnbutQNZah+ARxD2HhrMoYNckRrxCaFn5gWW6twzVXPymcrfhjzBXR2Uia0f47FpauqmkmRXFNYh
lyq7R9c9LmnqU9MPKCVouArWFd30hunhEHxAZyU3ifLIlxORJ7dX3m0Z/Iwb/BK7MPYwqKEucaXB
x4u+Bjoikhmoi8luHWsq226u+I/ct/m0T9qmfSSJ3Hy4TrC81Y5yv3MnkH/CAK3tn6OyaLrm9O/k
/oiLF/Z3bEvKkWYs8vW8gVeyA3nCCE9t6dK6LT0unUsBnIxRI1bc85yi66GxQW5bneopc0ICpLPQ
hXeWEMbws7BjCKtpIPwYxXjk3vOhLF1N5ScCMKRUn6SvQ/fAYFF9uxD/olPKqEBuYDkOwpya/x1t
croE+Zr9WyBfvYRghx5gjS7/OTl10Q7yIZyUaQvA7dLEh0IgxyKGFQby5UGvwfrqdp3zz0uded2z
Hjx6SXA1/lAG+NqO+Xhy7BMl/6RMl9cdP/U2HYX+cL8ytqYD4Rak7M3ySyvTAfRBlxxF4XExtmsy
vEQy9p56sigAx4DYEIUumfJm7SirgzIqet40Wowr0hdIWiNz8mjGG+klyDdOjWMQLFRSfije7/GK
/MUIeIT9g68i14+NUnS3xRDoawEw8r7Ia/FqiFUtxy5Zt1KG1G62r6sYhoO7Og8AUOyXHdiYgGtk
6QU2y1TNPE1l+sPzQJ8RfMnQ4MpUEGivk+CH30J7gI2ZiC+va4yEcNgsZgcEGDdvjcPl0HWmy3aj
y/iw7dv4KeN3HOO5xj3Nnyt5+EBJIz1zzX77/VB8pJhGGdavwUxR0msB3mbu4UFemiwP/QNVYdPf
xSbhx1NQffRJVcY6W6mAUFjjy35rIobyKLHFK58m4ZY2crwfQISmQ+JX2DCGVBXyb9NsQ/m1rNwT
iMQcI0+45Ro9oAOv8BroQXZMcTznzrpldBKo8tBlVj6dDzY8DqxeSNpK450NykdsPwT54WfJ8YnG
KivO41IUOQo7XcgjoZA54Dhu2lcxgoTaDzBd722+RKD9QrabwDD0hOBMxgeATr+d+6Xsq/bk266v
n/MR8umtzsfEoIpwpWDk0dTuwluy8jBluK9umF1QRdUaOntX01zGURisJxLm+h0PlvAw3TQ2uQwr
xqBdUcGYoI7FHrfvPDE8Vrgsoamho3h7ftbY/kV8Dedz3bEtKKQzd2J3OtvJZyK+S1TV/t8PyPRN
73zGuO4vx1BSHIMitONlYfxLnmWSlTphWA7e8G4H6clmsRpOyDlJRyc54Lr86MkPzdO50l1Pq6ak
959hJ8NLoFTcHDC26fQ2WZ2Mr06e5FdlA0ZsDKrtb8krG+06HL4vq5b5Qw/r+C//uV4Ovbv52TqM
BzwME4nAHcHhonzGTZjF78zHiPnyRzrli4UCEp7xp9rwSI+T40zMPVUTfilxEMTlMJzjEWLRAfqN
89uGdAZ7t9b2O4jREVZmWUudPIm0IpU9EXH4rn2aDb6wjNC4HeeQtL/GU8Hpgn0Ojz61rypwh6M/
jpgzYYE0yWHSHlufK1q9+uYPaVBfDQAFjG94JoKDGWM3/KHrgOEQzpYfCkTwKSHomRwJaxPtbmIi
C2c4jiQDypg7l7oreg7JT8T0uxVz3Nq18lJOQ23OUQG8aatK+JYK1N1HWXR4IxbFmlLqzDi8Vdgi
vavSCf103QxZc6tMSDYziWOulF2RSQUHyJSgXfd8actPsHrRBY7LAiyOV5bU+igAVzXkCkh7NGX6
0KPOIMQOWrn32dohrIoR9wizKUJumDcDxgdd2KIxORABll24VMjqMVay9xm54azHpBbYeMn+HWOV
jO8hUKH90Mdd+4Frn68wqqLgI5VD/rtaGdjZRpf6XOTkaXaB8qu3zmTle+MP1vxJqsXrfuHyogvr
Cd8NO66nLasTD/N4Xgl3N08a6bO5r/LS3PfM646kp6rwbLtw8y+MspWvkHjUCyJ3ycioyonC41Rg
Ca/hlzT7YjLxp9WrvnbrZkXoQBadmFl5+lIkNmDSKWGlvrVenOgTCe4uP/tNhXWKvZIra7LNMjwP
eOW4BfhwKBx4ws7BbAnI1y0jeYbekpGNSUX/q1stIRDcU5gBYPR4e1yX6B2mz5c/80qw/dphj2YY
tk7qjN7bPushs/X9prHPe52R0N4TLw70U64N645CNJDxFE+t+6HcJT/n0mvce/xCGtm/qiiPZ5EN
xQnzCqtH3AAF+Q/WB0pikivqmX643NIXsHRvutUWubp2iCY/p2IxZ+UJRIXGq4rsiMRVO3czlvE7
F735eRnqoP472NpGByWCpP7ppJYcijZFcC1geNbnehrr+hwQiczu4bYxoYEr1Hx3UDKvOJWwrzCw
LLx96zRud1oGF3uQxq9YAOIkdnZcpWkfkmHzPqbZ0PXPvi2YzpPwi8j/NTp9TwIkfHILuMeOC/5A
/8oJ7/+nO6nwwBIH2TGAmwV2eDonPPzsO8SSMRdn1GKQFbsEPvEHxtB8OkfEebYcaVgPlypI2g72
n6d69VdScEH+rHr3nQyB/45FgsqLNi7xHgMHAteeiQhh3aglqnc3DWaYTnm2YndrwkHk1zbzHUZ3
Xk4wIOFpn4jTLL5DLiuhZZoH6ZaPysZqPZVtnisw1Ftt1rtNfsmCtPyL6IviZEDFYzhijTC+TC+S
n/Ua4XScqOyfbBFsk1jjix9SjOQ44inO8F/kcfLgR0gsvw3wqujMhJxS1RR4DW4NPII7IDJMrEJV
9+bSeKuGbRiInFjXMlPCn7qVPRCwMiVABL+NGHz3OTUPgNaeFUp4Coa0PmG768o9JAeAGLNIx18t
YXr9BL5MjU/45gDT+oQcTgquOXpyN9dHS9KUDGJXhneRKjIuEgiZBJ8KOpttgYp8WYowdu8SWyCY
Q0rcojI0g4ow2qg2f3QFg0ctaYaNeAxJRA+N/Qff2n8HxUvyokh8ctspR/RXFvgc32XbrvWhMDFX
HjE6rLJYFZPpsOQEVhqk+3Vnp64cr3kGAXBf5C3aSyyDjPFIK3R/cpjQ8EVXc3lNvBVDXKUwug1j
EbJmPq6BfMZjx1wl9rhRAE5VlFiySYrvkKhlvkswyT8LJE/coMS79oAAyIJ0AwU42GLXnMFSy2co
rKLac2twEBNw2YyyMY4EPp4B13odzdNLS7oCF4QB7bBTevu3ZjRYTJcX2Fg72nkHyC0C6iv6DCWE
7YLyyE2PgUayWeLTJR7i7Io21n+3K1LsfH9Sz9Bz1D0RYOJfYQ22BpfiZgvFJ4oDOz/DkMXcTP3k
e8dBCZoCJWosCVxEZXMS8zilRyHipMKBVab9qUq65MmiG7wkbWzfs3ClOPUn0z5a2euHzOV0wB2Y
AEzw5AbEQEVlqwKe7+xRTgD1TsAt5S+dTArIYuckb1WLyYTiWvIHLTiS1EOwMtpdmLwe8fbG5YXz
s2gflVz1j6SovJ9+j5MMmOCyaWg0epcuZwC0F+UckhDpEz4Qa0nNQGqfxsfYdXKEqqYmJWLwQh9j
l4ERRiIbkXL2SSlQ/3nEzjiFHvjSyp/ZIPHTkN/Tmtd8kg8cGcTLWpnjqgkavgWo72SuCGVtQau0
jo/EfLdBTruBYSy4yxm1ck4/lykMCKwOHBD7bG5xGFM5Uykxnh0YyNZZvi9ITV0br+QcDBKDu6Ei
IvZPgR6Kjib3OKJNsEZvWTOmrxVAvc+oyhJvl/XhZgtYw+zLrBvMQY49v1b3uv4tJigK/N7oQxch
aQPRq3vNlOg7Xv3IO2yCUL9vQpC6u6BjCtvhBXqjylftMatdvgxa2fQlNmmEEawdGvm2tLGTXeDd
YFwzanP+JMrxL5nIIAswpS//QoBYQcYwGvoWQ4TtY6h09tYQe/+u2KTSXTRmbERpRKThUAQ5VoVG
oVXtVGgwXiYVc/3MlfybskH3CUO6AI+yU2F0I9fFWz4spiQ4lHmYMJJ4e+h1wPVQrAunXAW9nAu6
C4LqrJYhfW36jUYNwIEjEVAT2jTmYDMrZhCaEikn1gV8DRfilgqM+2aYjz66t3dUCQPTw7bY7SfF
BWc7wwxiwA3H8ouVuEUxPPLTdAmmoYo7p9kj0vOcdFiFvp1ooZ3IHIsNjbxJhuFvaf4kfV8nQLB8
eQE0jBAYM1FmB0QwFu1xaZvlTzdEWAQz2JmY1gXLpVkOwKx7jLr+Lus1/aEunfEn4Fke8CJwAMYF
6WZPx9JNjozmh7QElsW/clWsVQDu236aAc2LnxNx8sBchYFIN/biR1z4+W9J2rrZWTfLXVYPWXVL
iMyuZ83TRiDWab2f3lzgSBI0Ih0yaubUZ3bD42jESwzfhKVnU3qzzTyEO5OPfnpKB/xvx8Gto2LH
rHcqH3C/Y5LsV/xdFwnD2N7qbgDengyVJTq8KrFcfSmI9eCmQSLhH+f3mENBNg2jYuYZZxP/FjE2
HI9jNCGgE57qrrA3sRA2o1rvuoQq50TTZeMf7bgArdLrpgS6gehRN4cpsNfZcj7QcPIzUkTrq86x
CRy6hg4G4cNpgXck296akJU8V5FqSr4RcCVMHqyZuAs12xLum9B4y2lqqZQWasb8DhNHv/B65llz
aWgNAqwj2G+KezlnRf2R8S1kTz6TuP6lVQXSJYRVLfdJQrlGpxK0qrtTQRROBjkTSufV92G/3jhn
6vSZ12DuOd2pDfdwkfroyc9LnA1YPQdxYWtvm/V7sH4KyE9s+TZpCi1wCcbd/1jgplgbRkouQz9u
DX8BcJM0tRc9urURByOqcR0vPojRkLMm3UgkcRxOtII9qyQeG/anLGiPkS0O2mOqb44VRqK+u2d1
VBG/2oWH9cm4A+zjLI2QgXGBcvlfx5yxymMC5V3dWWRp5whUifaGWqToz8aFndcAL7a2Tm6Fzyvo
o4rghT4J13SEYgkjMnq/USzhgdpLRf6XKFLONLa/JBZ3+VeFPy8hatILeQHX0/XVQUTu2vwVq0A/
kByTxVcna2bQR0xxmn+7l5S9fAyqkZSpWnFm7augMnD+sxmEzon2STp4Fk1HXtDwyRH6jLBa4eeB
ocSz6mNYpniYJr5+qEcR7Qdej4lm31A/kEJJ3Ercy0FmzA/6uU5D9hHkc/y70Nv/HqRX6Jr0xkwE
Fb9P0VbBt3BgzrAHgm09h0lljAGyYuI5hjslvYeunYD/JoVx3J3MUZ9xQSpYlXfxXAT6PsSVDn2+
GX2gJFb5oXvOxzIPvmFzRZshE68bAWJvwcZGmLGtr33NF7AZPBoZ8yURS7pOWdDC16+2zly3hh53
KUQN+M8NUzV9AJqdqmfLdLv4L0FnQVRZ5mJ98jvQw5ellZivGdxJ/UCgnnNE1EC0XpIRVtwzIKsK
m6voa/9hgHDuXCfMB9CKa7/y35TfuctzIn3kNgEJp8BQ3Y3tzsef1l1ieFBIykTJ51My5V763lSJ
qr+1aBc/PRadS5EKjxC3CL6n6F6mDUyCSQCfCmkK+j0P69Je57BkOLk44ZQerMvKQTgPfvvX8Jru
cb/Y6Yu7E1hSlOqxAt4w06nuoBsSWsrgQMdXU6PIoaFrb/mLnVyk5oAE1AkoVpupe1wbVZ17MrgJ
Y+3avhoPR/8+80TxAxGfAoPFXgRIYiVxKoNcKBGlR6UPzIac5i854WB6R8nwkEywPzFnKuJgYT1v
wJcufo+qUubXMHkNOGSWfo7VWa7uOoLZkp5+YpzmUlZK9md8VHndFp/IIw7Z+5wdMc5R4eggu2B0
opqbnINxJRGNooIYbgiD31pU5+JkQ0I6KYQ1e/BzAH1f5azH+DKBmKQNrTS9LBCxvutOXZgApie4
m9CHYxlnyod8nFJTLBSJZKgoWOqiMXearn6JecEHUDxUZVHNQl0NyGeAYGgxIEyHbjGePMfzhPq0
ZDKxnwvhXbCASdYlf8h85cmNxChRq21fCDboJqUWgRpPZAVgQ/LAuGhzINIsj4cGAkrFTcryqGlH
usubrzAdA+dD1hku94w+3hv3OokZbTDHY2KRGsFdhTGzpxjBdgH2U+o+AnMWusvLQCqciaHTcDlJ
VsE1/0TumODGodY9sUiEDRnZRu3oi62ABxtLmK5ya+EzkRZFkbzCCmjrf1ld4lhcmGSKF7pd7JY+
+5byE6aDyb8tjPBrcmHbNBsNgDaCQ1GfgYiNRUJftuiAU7tR14r3l/C077m/s0oI8ZhMxtmFWVSN
XwsEBTZdkXnIPR5J2Oj/8N0N8Y2aamkeZWOx+pyWHucJD27DJ/oKI0wGT/Qp6akB2zhdEA34xvf4
gLENGDdp9MvAp63DnUdROjK69XA3+POazHAJpwyVpIvoaXcs/gjDu7aIZnNoS6GW+ogOPS6HimSo
d0VxmdvnzFRrNdyzWUGZl8xWU1TumXJD1tjNbcL4RARmhhe7kppI3wxKUPu3GmJcceAlRNw/s9Jh
Y/jhuYR46mhGX0SAuHZhuCFTJBn4Sag/GXN9qd2hf1z9lbNEgtRcLiZvSW8LFYzPPtBCcTfQ/Pck
u3XfPTQk7n+bES7MNaFV6X8Pa+/pz0aye/OgQeQOd8uEh/PFNY6uQWr46zvRdM89Wt0t7q1KgQl8
SbeN56fUgCQ59QQPxIDBSXKYLs0y9hcDNMgFuzGS44hjMxQPeqF2uGMjKSGYzgxt9m2d1ik+lV4c
5z+brVTDDC45CiSEomCn+tzXI75NBsDHNcAWv+0w2bIs+VD8A80ERCFfxVF27At96+Q6rY/ArrMK
70StIw+PEdmw8gJKij8N2tLw3YH/ZuBT5uitQ0i7Sf8hSn84opKzimSXIn8/+MnSmZMdg+CNqhry
m5D8hHvNqyH3akWJ2csEq/rBgsLJXlSNpPZFoVhuYC2v7U4CgccD1JnSPwFOaZczYCc8cjTYPl78
if553kW5h3uqKPqInkcMnYMAMjfEqqH3eQEvf768VSKvnCffmRp977sIYxz/bDPId5RztfmBt6tA
nN4gsVgYsHoQNVrClyyPQ3tHdEE+kOACBgJ5RZJWQUfinErYQIYXTYnE+O9YacLxvLgaXK6/rERr
xJR10RNrgEgboaiE9j1nXqa2V8hTO8j/8TYAiJbffpRM9LxNyNFcwIjtj3aSUEl8BlARTQHi7qkn
e7ySRd9uhs2n75zA5MUBhoCsL5c3xW8jYMXJsd4caYgiDGz0dn4ljiwYCVtmxZcVGyeaCvF9c4ib
JdM/VcKk7uSCfAlOc8y07aBV1G9zpKjN7gbAJ+HvxmdLFBMvVL/lRvrPx7xn4Zo7R+LD7sFpg7E7
tQOxZ+g8wMqvVRejnvnQmszOYrj77KKu+RP2fZQdFebmmrvby9pfsWXNy4LrEP89jxHBydlHnMxs
iRFnhBR1oMWqJBhEIMJnZJi5PbMGgBONzWeOd8/zyiGc1J3yH9TUMlWLSbaLWxMyrDOzE4+nbnL1
TGI2yZxHqStsSVCaovFMhAnitD+E3fCiMyxMd8aMbkrBELm/6QoK9592i8b9tORhCwlUFdRntWAB
OlZVgZAk2BfV3WfWAkKLPaqZB1XlaGZc7rMgx+PBz4OB7eLdbJY8PHTK68YbDuTmD/u+sKFJjsgF
k5rksGnXIiU1JEUQgCWDZL6bpzXzHwOAdeuVfIDOHhi8FN1B43fA86tWQggEy0V2ccGKlWcaDpKa
dMiz63wythjLbwGcUl0toyLGUQI99UfruFjEk3no5yf4A8Hb0NZWHRHW5uo9hhLMzKBquUKGaaJu
VH4SYaUom4GkTY0Y+KHXVAZEfMKkbq4ISeVyUxS99so5m3fP9B007MmIyy8mzRW+ibKjBceWBZEi
Rhs9sLGPUYwuksX7ZYKxqi+6nnOa2HDD+C6CekfTTAsGi9rSmA4R0awDE/RSXiA6F+kDmfh4eDEk
K7v6iPjGLbqULbMKszKm5Lt0cAhUmFjVhWltaX4qh1HaX7lonnOGiQ1beGrMgFD0M2vqEzc7MR/i
CE3E30ZQ6Gwq/p9/Cn5LeFmM5kWNVQROmBE2nRy3K/Eov2KHz0VqDxJD14Wr/2c0LsGApO0BfzVL
NLKWrVt5ZEIWrD/gklrEywjS/Buv4zAch36hApFxhUFot3jGuocS/5TGMrPOeGKbNX9q3IkObfEs
0V7DcK7ibdDub4zFm3GvgWNJQV0pt90Pjhc/MSoUTFqhAfdnvVhvfmSIoMTF4Jcxh2ImG/ng150o
z9jZxRNzoyS4S/OWUjejofxr5830ymntma9iHXL9BBMWmR01h+i8wGNVU9kPXDqVMXn2O4s7c29V
QwSlz4c1vCvczYkHfoUSUOkKwF7hNttGmGZED8fNksWg1LaonfYsckkWJjSKzf/baz9lYL63ju+/
G6X4JZBKhx8JW7Kcty6Q3HrEyBWiMC619n52x7m9ZVNfFIhigJYc5r3ldv9kM5o40JfSAw2GYjcM
4iiwu3Ca5zrSe2rfeMSkaYdfHvaYkEYs55ItvVJ+RVz+JLXZTfVJcQ/Ox8QTlESdtKScQmEjQEkj
USOTs11jx1nG8mMPG/z4TMVDVop6ylNHOflQob1a0ez2lEjmgW0PzMWSBp8U0J/YTt/Si9m/Fpfz
ML6zz6cUb7kiBvJZtGM4soCRGThLfWKHUQFCYlQ8kVvYQNRzUj6sYNjP2xI9dRfJiOp98pjDvNWt
Cjyqdzbb7XhteXCQ5VBeYVi6xR88tzK+G6h411ujcvWPcA2ETtUHub7DdJr+i4n7pSd2HbqCrT01
T0mX98K/kpF1g5elgjb2WfBjT4/lNMvmNsdy7T4FmTbNfiNosvsMlG7AzgjFnHAYWdbGJN1jyfJ5
C2tkh0GQvYRlhbiGsIWF643hjOalC1j19ygp9IPzYCTGIonFHKMYwh1+fgWNoarKSH+IbnW66dgM
saqfWJ/Vu38nz9brwzSmgQdlqTXsbaLpG/+56wz5zmAJ9h5RS2u66sL6FTZuJt6AHkxnKPqboJuX
pyFbtkAGzH/W9cyiqx5B7KMgLWEDvZ5zM1i+/dlHttcwSMtTFxHI3ql6CsWFDtfbVgAEGQat0Ych
HmaJ/x+TPuWzyhhgJBBUyGU0QC6c2i88MYJQhpiD+ZKEyr5XNUFDyI9SDhSGVXbyqEWKMwnYTXJC
Xv3F2CsYnwo6VzarjpQeBzilUp67hVHMJvSgbWs2c/wfrU0aQvuy/0ocnAzsRSU6Le6yoZ6ma40H
0TxXkxOUd2y7QsoRbtKhMWVKBtHDVq0mDxwmJG6THrDUJctZAnBpqqkAOtvG7psPSHE0B9vidz1A
SZqbRxyTa4kLeY38t0xOtrwSLcWtit7vDSyPEsJVpDinNA//FD5O/htXIYMbElLqn9Ct/ZdB2y8f
W3YI+EeWR+RvCu9m+o4K3hSnpPTj9EmzcaOhDqZm8j8GxYait4L5zW/jut5QMGasXOcY07EDRahF
kj25que8yAaxrQnIhYoeBJN+vi3+svHFYrCaf6sBIYu3Iy7T8bWJqdj2mr007kmzSqR9pREik4s9
KBs1dmbPBQrhIUz8N3lMrFCWXfa4tICjZiZ0Ua5fFyR90OUe520xYFNKepYmZzu8hAyAGIwDd5KR
m0LwCOmeXgkYps2FIA1R2HEOpvbngtqpcViRDFsPg81HcSfUAJMdnwsiA6jP7Sh3t4I4C9PJHPgW
FqYI+GjD18pxt1vVeN50I1TKUWG9wk8vXg7V9k0srQLh2gBuhOYMbe2vsJQSTAxWyHo+SfXyaJPK
um/RohAAfbxVwZNX+ZxdFrNxeMrLGQ1WeB3CUhkbLQhNFgt65iDj4Ma0hPyEjx/BJ+vQm+SpV4oj
GYDXEp7R3CuXSzIYqvRoVUL93vkhoszoEYM+wCsS4lCpYbvONSDN7uAu7HXZMQcHwLdL24nYDJd0
vj7B0vVnZ29cFhk8VgoPTnvmz16Ce5zMy/q6yZE8V1XIjgAztZDCEZw0uw+JJ3D3qCKZ7WVh+Dnc
905QuS8yWFQOYiAJGS2pRoC9Z/3e+GzgwZT3ctIFMzcC+wqXDAcL0bQhD+cbf1cY3XRUxN1tJNby
6kHid85eVsQnlFnAgj6fXvRPLG5bHwTqmsXTMql7VpWQXxnEVpHNlYNCyXbf+a6cvam7mbThMGF+
nj+gI2wUNdkZNH1w04U6Kiwom/G+w66OFROdomk3nC+LRLHysSqRgUeTZZDN7egO+TNFJHnYrJps
zk1LRMw/Za1vqgNIhBQHkmrb8dvoyG/dY5eZ+rhMMbUtHk7I4jDlk6Y4FGk1J59NL0fnJYeU511I
x6HkCkvo/5Dh+iWZWUCXZVjncX1Lk5fT1c6twZeYQTf4NmTmO/5+hvaInuvqRd6pgMGFE5mjj9Tj
Ek1Vc7TsViJu5kSFeDM2jMw3+3HVs9GAAd6oI/30McRePLuXumIe/ERdY4avvkM3vRQabyJuOkqj
/QxaSHaHss83sIKwS/6w0mgs4DDoBS7ppOk2rTdBoh5YY8U+ybwkGeyTzUQCUcDRkwqq/W/gpUNz
NoIn/sxyZe4BbhX8OJjb+uAhKyuSYGxtDu66pbELi2HY9RkyZCVLhsczWvVd7BMoO1v+2dmVySOp
Wqst6gAD8dT7yVsbxC8MonxC8OTvhreuiSASZ67P/NwpZi+gT2318ijW2Mveku3wPsJi0MVD7IOa
vG2UaFwTOgQGDuE5D85yhLDGqoBV+88ssZTfURY37XszAuI4GSPD6DmeSbLu6PLTke+cgeIpqSAP
vPSGODW7ZwuEWl1M7i+GyNhPST5hp7NwKcqrngcve8ANS+C58H2r3qc5tv5TKbHNuv3krOeom7nC
RTeYu9qdca2h2iI7z35OiU6msxqBdHsTqy5CCRnZYy0uznX2N2qsF7IBs8Kqq//vdJl7FKRpytlz
ByaDuWrRDWgpLaWQIkMwkwL1JMbvA+Xv1OBErPDp7Ds++X6f8E3B5RlJrcD7xYQkoTMFUOdI78fy
z+Q6jf/McQFqVsArzY5dOATdEcfEII+g+Nr+TueKLCl1GRcv6/XYPLUbYLSwLzjt2B8wzBvYuWiC
kh0dNudrYDhpNAuZqq48yS6Isz9Vj8pmQxgpN8VB/QRsh8fHbLuK3oOAZaYAt5kc2qtgtwLVhIuY
86WQ8+w/9sswKep7XFTHXhieBIoGJzEsshwYgflBmmWvmDNU9oG21/BgWQOnKsdTlX6JFigHJEYK
unDAVrzFUBbmiQbY0FvNrRug6UigxAQ3g/aFxcMcVFwEDVdoT+qV9eAoLHDHjwqrapOdLcIY5od1
DvvmwTWuiR47dmfED9AB4aJlBGwxxYRTL44h5PwKmniRq2eoMktwZpINU7+CtMHsP2gEgKe8C2GY
Ian/v+9xJDFt3UgKOiC7nkDgdqypqg+fDdKB99kVDgzr1mMqKd0KFe0YFzjkoUOFmotwwSon2c7h
duatwnyfvQ8F8HsoOqitT4AWGK/stsw8BmCGyvIw+WoGjoYN5dMzvMAUP0X4xK6G3D0zxIBXYN2W
HiYg+UMu0KGwegfFgz1W9lPlPwgbWBYtBW3ZujtUB94str/RxBjWx4JG6KjKLsi90b2g9rSfOHU4
utF3iPADTfGeNBGjtcMcGLAADrfbBDiLIwse1lh50/Kb8yQUb7VELEvEGBO6bEoBHmMVDvX7RKo8
/BzSbRSesgjlQ/nEyQ+rTR3GWiHb6A5o5PgEAun3461tvJkl1dJZeS6TDgPJAQeOJ59CN5DBtAPq
zFJKWrq+vxQ+FIP7NSoHCGgQKI+z3yOE4a0LWe8HfQBb/LqIOjiCFECUnRkrJxgNtvf/kkyDcK5G
uNk9Eg1iU9avbnev8+p/JJ3JdqRIFkS/iHPAwcHZxqSYNA8pacORlErmwXHmr+9L9ba6K7MUIvDn
z8yudT+cXoXz4CLM0MhbpG7xX2pbArsWOe1x3PMcQtDIiGFPih8aH7JjBuFD7gVLn/kb1I+fXQxT
O0OWWlehJhBO9BdlgOUauHHWHi39lmmSdGSpJ+0/RqkF/vNo+x6/bL47BY9NNHjFOcA64Gy5IZHN
4+Iat8cgyHx22YRF4lgfvcS4bfewgtLkbaTW3B5w17r69bGM2BfLGvWxhhGX/IvnUvQwuAlxNGts
xBk+OzrWKejG4tyfWCd1cPDVJGPgIoNT+E9xBv873ShldcymybRulf2Z1T6dP76JNgZI9upXLj0+
9rKd+A+79Ze2jpsDyVU2C7qRvLPSRKlXYi2eqvbh5LMVrARj4jceFyFeXS/g9rAMfW6xVfVanGlQ
doOSEoEooeWH6qrYfysitOxhS7UUC24dld54P2A3LU8TRb3Wm9MX2G3qfiFwZALOnEfCRAgitj+U
v36znnTVzLZ37w8snW66GpwZylvl5o/4l3nSkfCJww/UEizflIBS2zJPGc32kKPya1GPfJ28MYmC
lzCUqftiigq4B7gK5wWXhhW+67rpXnJSr4i6VomUF5YuSlm3ZPUxthtWpmry8upMWSy+Ku5LuKvZ
SqGvsV2anF1KdXfHG6eQ3I5rvRBzYM6wYvOCWa2tajoEPGQ4VFRSHzf1MLT9A0ClgL8j1574kBmd
ZZuOSlC2Fnj/6ztahwoC7UIRX4GaBhmUSmibACzOkEj5zaUruQagPYu1oRctC/21ZzoBJGthTYmQ
1ZttHS4xXil05fqcd/Xg4sKZoeDtS78JwweeHuZ8Ewxa3ATsbMaDzwkBHTTUPR4AinFteu5HUX8b
bAFYqnyy8y91VlKgTKU4nhlqc1nxzlZv3+PlXQaHPRtqz96XHO+bStict9qx8Kv6XCrRfcMct06J
gLokBxuMdIj0kfnVa50l2Xti2LARyLSgXjKNdxC8v4nYO/nn3KDa/QnVCIR2VxV0Cgt4ldQEkZen
g248sO52p4tKTdiceDtitD9Po2NeYejNJQ1hnrVQkKBr6Rb1NmY5hCEEt/di0/wdj2CDkj53gOOB
sW+gjIdeHRMBnRLudvCSOAQjJJ/5MSajtHyUMicpZyN3L0wFbHYIUSXyPyRkD670g3dkweQB0GKx
7yoWTNjymU4KbmIg1LAPUc7EV4fFTua+8xgP8W+M7Nls85E40B8Wlc58AgO7WFs/qkyCq3rNQPCi
bMcv5hYQKbTgiGyiQLBilvsN+REoBULuYppHIAcO6uOWfZBQbQacDYYUMIMPsYxqQ7lQOv5zIOBU
+06OFC9vcOms6Fwm4mqPOQ6NAc7vEm8z3yt/+7jClJaxHw2OFa7pvzg/AZzRiWMeJPO7eLAE4db7
VaocNnSKYh20MYffuWlNIU88ijR946taZuB8pMDaisl4JjRAO0KNRWmoDGVaLKPZv0aE4GlGm6xL
gPmaL/3kiceU05evZctUuh9aUKAXPuqp/xsTyavPnsdXAgqg4CZBFyKbmDla10qciIkL/gVN1/YM
v+GEldi4HaJedLfIrbo5JpDvqDAWmjUwwYrIP0e8KJDADUhu8r50eBMXntVyQ/sLUn/apzTjtaRd
zbVf2+rR06Wnrqg4JK/SiuqMzSCHrH3CQ4kxLkxj8Wm7mIz4x1Xv0+22LjQXSlghOpOsvlhdjI0u
TjL+JiccetSmwkPAkKqCxcV5t64yCPEGECpzOd4j+TBOlS2wpC3X6Vzt4pigDlzkrmv+CovkxCm1
0hCicqkAy2D7Q/g65eTKIAr2dS2+fbdlq3IjKHiJby3dYmUypeBryn6dFylOlVSc625S8luXfmfn
EMbzkFQNdy/0442Z6ig70tJFfooePt4HrE3YK3M0czUbuwHnYNwQZzzWDUWny4ErDTaMyIByfrCG
wDfUh2GdGsKzl1ujTTbdFEHKfZqc8ext3LIMQlI1TAj+JlgDg+w7KHBIsB1B41TnUcm13AILkugq
GDcLpi+MbkC0nv2mZbW7CyNusWe62twZ1xe7gAkKGQp/8o+C4cqPjyMbLMhIOFF8Z0/QcGHqccc6
Sl8nUFWKWzsfp0Cbb+KFdsbU1kX10seco6iKoG1ifS9zqAu/PgMvKlXGOnC9f4aNCrmpVxEgX25t
/XsykPa9Lbq5KcJ9OkTrWyNIW6pz9QQojfKxpp+OdmXkQDmR507dsaHayLd2MXmmEnxzpvXywAjm
Wl++bCtqZ2J4TQWrDzzxOHKawJlAV9aG8qglr10e6JFrQvKFqALkdDMnYrT/RB1cHkihdY9RKR/a
+TmDRFxfU6kJxvkqWO+upUHAl9xponU0rXLb+pZ8WejsIYCLDQss97PfUlWPuNS73Z57qLnht6A+
gs4p9ZevJv5E9M5fvsyWuqGFPf1Z3Hy9s2ibtYY9lfnB8bC/tl2HW5f6xaC55RgNwGYAwn6SxWrZ
JXePjJWuxXy21OqGjZF7NZnO3sFoYaLT0YBDjX3+Yu4pogrqbYKX5Az/dgGKQs8lRXrYKRQaTsEi
m4t6v+6Bggpe7xbZl7KMIWkk/zIDk3l0ch+u266ncrzptzjFRhsk5xQI1OTQbUPy/8HSISY5axzM
g4kCL0E7RBy4qIwONw7GsueAYPWyQ3ACeZ4FgROdRhSWZC/YC1KD19rIEXWS0G6Gph07LxGCIFLj
Ui/BXdziEofePQYD5j4rEz852026dRjPHyM7D+uj5dFcupdki53DzP5NvNhjNL8RLkc8SuaWTE89
284qAk5O1gMBGzRCUqheYpOa9NLjBFGPpXHn6qqLWbZXPWSJv81xtxa70kvC9OyrRaboaUvwwwFt
sWSzIq862UW7EqOKFXwQubp4iRfLMN7wf58IQ60Mj3QHqzRsuBAgqEYkwCQrdXoNWOYu3Pn+Aoli
VeRlmGjjTmL5hjPEStPONZTWPmZJeiUBATggCiv/Kw60voE2Mjbf7eTIC8+41bIf61yzMwshhANH
7gAugizbUt6SfOBZapoJtGJLngJaaJZR/hXZk3Xrtc2UnDBINeqKD5pfBZ7h7odAqPmmpZv3VrlY
qG1iCYP0pBJA8ndexVZoC+FD3SDw8lMrHqr7uvKFt607haOH5b4wRzCXvfn1mWJ62NsBvuD3AdPr
G6RY5sJy6DiRqD4HssHoGtzLJk2pOAMmwn/iPA4IS4LhEb6yNfnNb+06XfmWe0J8gIGrjyQJ8uZx
7p3W/Y5xNHUEHko7YouFCztnu0mvfdbudSHmdOePafcZ5xw9N7bbBE8j5+RjH/mERVYs8cgMuxQf
dSRNxrK2lO5jDuycl3kzBepDpIA2PqBuapQJi7W0oFOqcTFhxxlvxtKJCDXroMe9PZoQgnbsgSbj
Zo7L97+rKBsjDLfaM1X5t4kkWxXQs+OT49nJE/ZepgWtQJDvV/+gPhcSVyUe0lWpr/O1LYBwN36K
QgcJ8ff/YJ1L27J73KEp46poQ3Jw3zbtpdgearR4+3vljo1UE4TUH9keb5GwXelLWR4zRfEd1/dQ
GOLhIWOnSRcmpa69OUFB0MkFO89EBnMpPeZKmDM0aeS4Yrpum8SZ4z6kfHgDLmqBW2M3tzAxfki/
D9NzbJYmdXg1FCr7MnM0sXpArSw9UlIyn4LP1dfAmQuOQJWnyppiahZDP7AuEDn4cpLvJxjxLQRM
rXc0+do6CXbMLtq2bVRPtV+cWHzfO3F08ELfViiZ8kESqW9vujKD3hkr1qhSubF9AqNfJTtyWfgC
FexhYgO58tn/hEjRbcuO6mi6jIsMiE2w6oJmjd1cUB/AcjnOx0PglEIfcKz1H5zJKxdxTvjW9ab/
UKLlSZ9WIOuVLUtMQnhBfyxvliDxwpMT8U28ZrzL6o+mkWQnFSYteRfj2DgHSWo/0eLlib3vFs7v
THuGeuwyn9+sDYF2nRNS1Lg5ctk6BiTl1v0L/YKc+3x1BFGh9JAUKJuqDdLqltlD3E4BSMH1JEPo
x83P+VKFBGCwrvMS9rwSaQcfca/T9iZoqvDvFBCC29WOT/J6WZaOi8jgm6+gYeWNLRyxeZdhKLlN
mwhc7RiuMYIAX8cBrBKzL+Y2dAx/djRFx0VT5zyl6DcbwbRQQTVZ9acxyXXASVQz5tX1+k6IXbze
uLPGe/6/5lVFWXIEWWia5yAhpwbKn5obPpU6HzVW8ZHu3kVzQd/UA9h9GU1ICrajPYImlhU8YNvE
2yoHvrLX2JNcNEI/ibkCtkGnmY+gY7/0GBbbMwLDEGLDtyQrfwS2iHVhhIlT09mWUM62x0WNE1UB
LfG4J/cL1zb8YBk190NHx+82QaiqzmUXi+8WvEJ7wNbWe3tOLO6UmEchn/K+CypmkyQUndqG+aC8
p6wMgUeaiIzJLc3xYbD3EoeoSN/j1bKhagAjgMWVnyTZ2g5/Tmp1B9msCeMe2a0+Am/rQvnQGeF5
Dm2wEiTjDrm4h6TsERDc8nKI2xOTFV2MRovoG9mGqXWDt7g0FxerSblym9s+unOqdXU0JxP9V/h1
Rwj2oGJkSGzLA2x1MUvCfQY2ArRJ/GjDCgYMF0YrgWdXH7gR5a8OtqfgbBs7HY+eLufnnM80RHmb
WuFnm9aYzjkhQmI0OxKYbOiHKUf+Zcn8RI6RiW7e09wXtbfgZ4ri1apiTthGBYmzm5Z0pD4ayaa4
krDFv8WpMk7Ok90PhIMoH6tNzG+sYTV0T17RDX9Dhugk3PpyLsK71JMVSE7Kpk26cTC8ufEx8lBs
9pFhertlGei1T4vdQ0tFlm9455AR5G2lYSOoix9aGVXLbrdO6iWzPTcVO85ZLex6gnMRyLw6Efq3
ZAouuhsFM59uclJuy053ruK2Qc02OVCYPFN5y2PPmOmnDqYqVRrOengfpamu7GWG4ZFWYzokOeP4
j6bbgstKssEcQTE9eGPt/IuLNDM/zJAIvIi2uYuWqFL7OyjriIboAefpJe4CMvOpGbhkxYEAl8mS
2PKKzxLQhLefFR6BYBe7djw8iZQc/63G/jl/cug2dwruBKKuqvzn0erVrWFRd2RXg2Egp9rJvmJ6
kellkjBpHuAF+dkxacY1euzKLt2XAf/A9rN4YFGDBncusX7C98tg+GFTKKfgW3dIyzWdUasrw3cx
a7DNJz6xyVuIFNQkUg5CN3vNsITmRUNtBelyC2fF/52kDdeZ8oz0o/IGabbYQkV3WYKA2LIMkC85
cBsmzdoh/cRph45a5mRbYDaS/av7LnUhPdD+mXoC/6EeRpZIve3isqK0OSfzSOSdqgW16NVeSR33
avpj6KJMZ2UzLTPtEb5LIGTrKXeN/2r2L2XasSsvB2/+CNXqasuKfK101DHFkQN1D/Zx5iwzZKoF
yU8VSNQR114v++xXxveqzkj9Vx2GKPhwbB02thqc6cnGYFk9pIDFxr/ktbDD5PBt2w9SiWtTCgIN
9tR5NV9gsha3adbkhk6gBVIx6QvglcaUAO/6HrV0NtF4YXWN6MDsSbdFmSytg9JXU+Ub07JwJ8lb
lDfNf0tKW4ax1R+4m8d0l88VW2abnHi/A9kedl9ejvxDmD3lXgvQduzX2EHl+BZLfsixrTs+0GZq
HwOU3+iQyNwPbobImv2bdFHEXma+qV9rQDC+2Hody0Kn7D5JR6KAAMvy/rqlFVT5hnKiVlw5fu3q
loDlPOH2WRLnFwvv+JriWcm3fFDc4ZXvcw7ZVh9mV3QV88u4x+etfNKpdckLfRu7RWkotLfqp1k4
KIdt7rTvfpqh6HuzDYBXls0L0abR4E1KkLJ8lBcQfA4XFahVoXzO5Igcx1JMveOQKtR9mVrigUi1
7jHf2CAXUwiK3XCYkyDgrJZh9Q5tp34c2VIzsQONeYnHEXctq5bx4JU19sjShK53IKpTHXXZZv2z
tukGszsHHsCikhEN47/y0NzBg0KVmdBvrFhogCT7HJXpdZCLeVI8pMTZOAbUobJZBEF1cZdhR/E2
V4U6pZFwxn3RR1uu+kC7Lj53JBo2WL8rpCvZiXsaTavsmjtrmj3AuYVg3WGu5fcORncmJsXO/aaa
iMCB+RvxmHul5TEu0nM5bByZBvf9XOJlApKbPVPCw250dBLYaWOLWe4mraDx/EAmxVpP8JGUbooT
H1EcAi/WSjs0bynrA9g9tNlHJE+p2PA4iWs006hyT7U/kcB18VJt46ILrLs105vd8HPEMMVgK5AD
AC7NN51FavAPIaq1jrbxbWtvBzYn+VZo1IJXWoqS9sNu2fi/+pYNn3DD96UuQMIXqo6jRzZXGFjh
AVWSc7OYnB6qVm7ifzOPQ6B2Cf0UbnxlMeKNd2Tq2Opg8a8gaZLA8y92lsLxwYNGYcATMm2WVCdU
4qK5izAyDM9sVbqWxuJmHerAzE7uxVMosRjoNMrridA98wSOYse6o67C6teYu1N4/JFw2OadSgZ7
eBg1wMRfKXoo3vzaHYyPxpk5LQmw+9bcP/GGtVu98btWpBghFW+/B0mphGEowzP24+gm0vOLUTMp
/c3QCO0zKTH0v1pxkqRPMTFuZms217g84IPI5EoQtJzOHYw6iLvYENIR47xXRPO2mqRY2B8OlX1l
MkZOBWwWtMcFgXl+QnCnn1W7sMW2I1UhYJfhNuYjJkgx21vAcrhK7EiSu8RsNvmH9Q+FjueHo3xy
7BTjag/JQ17nyfLEpyua+U9adE5+ZPjLqB7gIijry+K3bXLpGtgRlDCUTXUhwAQTzhH9NP7LaUKv
dhBuWIt4CwuZEtPiantbcxn9UmAzhlvEhG2HCl9f7I6Yr3rd+mcdhtyNAlnO+pY8S9ZygDCg4CFs
weAhMTdrV2AUto8Jpm5SSHkZH2pCuvjiKLFeg1CdW4TvgtYdt+IVtTAXtE4SHdVc2e+p8oqKumUY
i2/eUozXCQiVWBcEsv2V0I34+chxo+9Im2w5ME8RH4jfAbDYBBPfa2L72Q+HdFAEa0AiGMjSsI1H
VvEEPe7YLV2VBdhgeXdFj1UyB93esXIvz6mwadc+Om07wR/et86hmpqmv6vCmpuK61rYXiEnkQCn
Ih4tkq3TyriyCyIcELCZYgwLQ7ZGlMvqPatqtrwJoI7PMlkjtkVFjBqc6ZRQ3VZRtg6yKCzldWxX
3E/MHRVdOWKxdAMcwgmf+TihmTSzovDXlJ5qd26K3LfvF4V/vASRbW1K8h4GehGrkoNVcukAW2w/
w4zF/Z+3kz0fYkKybMSDXPaXMJ9JOg/RqB9Jpy39LSku8e7aHFMbD5fdxYmzmtCUcsgGq8H2/nAO
OoI5hUJmhxmZUBB/p7YjjUg1Tbp98Alh/i5IAi6cdCSw21iyULxLB/iPu0gipG0yTL8hqCvP0cei
GbIVbUTT40YI1/zyxMr0CQTtot/zgQvsEaoCVidiVny5WSKz9Ccdo72bUWYNQ0btygYeLc52YC6Q
JFIXBoCqwgdjWqe4we4gyvuRLk75ZtPqoTnoczRo4B+WQl5GLIj1mzZpi7Ox8wKKt9FSCFznAvtd
nwaiOC8dbulD4TDFPIlwxHiUwB3VVzP4QAqFBdHj7GIA1pclsR2xTzwOhl/WzZ0twWs2i/w7IyQk
j6z9PF5tskyBqORNOhyAlAQtAcehXQtN65neXLIgyZlSFgaYWRr4/Oz+eG/0dlhx5CZtxn7X56c6
5EvJDoF3n47u8OJwFKM7zeaKo4m4JTCwKSUU0DKb4dyZg20EmcumnQF4NDuDAs9jKsMeHG1oes6Z
JYlxCGnXDr56pvFm5coBKQlQ2Td0sVOzxvUV5BH5HA5vXHGr1RmUnT6nKe1tV1tmkEl6Ut0p1aAj
/yvvFHQBHXKf3uVtEbjbuHU7cbCNS1MmEO8FT2opWH2Q+VzNCVBgbHY133Qv89WCCy/fhCXk3bwU
fGJUZbCSgv9id2/MwFy/dazA/BBBG7qblbHwEXlO8svzxWypMNd/CTcbn1Rb84jofmVLsSimvH1k
AcLJjFPT2vTgbfNtrieutNjQMJvAVf/vjrkCdMrUxmZUY+znhxWSB8OmPIg314oX3yTQ+34APyK4
5KDd3gv2AxYmzyxnEyFZcG29pm4/ldHZGQUusXbg3XyaYV2D0sxLcdaohvCA2M/OJG12QN/Yofn2
gvmRDX6s/sTKN+eebOt8iQEG/2CdJ1OdRm7OgadpK1u9fqQrjKBCbYfJnoXrCLHyMXIAYuxxqzXN
Ls4FN66SBTkVKmUWvKSYb9UO3xXZvUgY65MfUL2KEHYBRmDOMXxNqa4uhPsw9uFNhXuBDYr/wryz
2Lg60ryVo8Snh1sGKjLwWv/btkvjEapiRe6dwsLlV4PBqyzPLS2y4BycBr4PEVKqNag9WS/KgKg3
ZoSZymoIR/yZSzOjfR1RhXqAdI0p2I7mOLjLXXASW6ClFHdB8S0uAgqBOQH2Zw1A480wgOPFKEns
MzwziXLYRpZFfNBWHpOtHrE3bhAJDP1ubW4jRvCn01ifaXZ0vOgeG3tibjKiCa/QFcUfq2+ICgaM
UN6DLRDcd7ZoEvnoD+BKIMStQJM5JZ5A0HMtSgIxPV2hWhQEVTq8Pb47EwZkUMsfojEFOoLtwcOS
Ta50D1KGH8PM7NZ33FXm6Rp34AdWrXVG3FotfloU3JzY/nh7Cv9G8OxUZHUnhQWavvl+gP1EhIep
WxOTFs9eljMyR5Omei7CLPYdV8K68D0hmo+H2X/0nYkLYq1T/Nwp1DS2d9VYeQ+cQ0yRPtbfANZl
Q87DVI7sNjz/Jjm1ibTiyxwa6nfyESHjmmA5goaB7yzestN3PmcyFDvD+pBVcZsRnVPTGvjhPU8k
b0Z98F771GrG1zwNoatlIfbfkkbEEzHQdQyh34K5EgcU71G6TmsAizCSfnKsg+V2GWrv1cRZKD6C
ivDERSHOPbMuyA9VmHEOKwWDcJO7WemddGjDKhC4evntxiE25mipx6fME6z4bZM4+3me2olPP4Jo
BsSD1Ax+yWn60+kVfhg1iFUYmBbj33g05DDtEbEn8TGNRm5ZMhf8lk2xJomAXT1WMca6gx5bwDUe
DRMuX6wionYDzg1Z4UPGWkH9YUlEywEYBSDKxiKoskNOlEd8FA225sTTzwSkONkFH1T+3FPvtrY8
TSt4Z9TLv4gwAkVsfZ9TSQ3h7qavFyzyWYiH+0yhpDnmxX/ZO49aAlzaDQY70kJ+xxuEussTpX0k
Ei1UDnqNfTpq72KQc5obZdadR+wHXAlyRz0UiBEdYA3f/dCOG99FQZ+8OCYwGOFcaBVr1rGf0Ovr
7Ft7mq5dOVml2hDxaHmFT05YVwjMuX+vusVpNq1GHDhFxgofsHrQPFMw0jyPMaibbT8ElqK6hdOD
CSoKb0imkiyncgf1LCdbht2jmjHgBn7ojE8L60fYKF0P+z5oO2cCCOQp7KpHPyqwWQW5bq8hjrP+
XswTHw6EiHQfCBxKh54dr3dHnnCwDsI46YSUlQ2YkDyY3HRtdeKTUM0Ysacugmzb1NP6/QFwQGEw
DWIj3m4W8wfpMmg22YxyC5yGR0X7zfQl6QyhUqdI8U+EBbl4aq2HwtrQl4vy8f9uc4BZ5HEimvCy
DYgo5820tb4fyhKTCpFE196zg6gMiKOhoTePkou/seqt/lQPPq9dMm3oI1MtGa9rADiws+qBZyMj
icNLOQ1LXjkW/IaZU+/iVhWXS0w/VrcLWc4vJ4V4/9tOPcbfpkMbP0xZ6vhbl3zTn2AeoKbAu3fq
v2GTVaxdqaYN/gRkS/gT+SWx0YPrFyXwAGGansrMsykB7K06PIhZ6h6XV4r7cBuRaTdnK+kajiUA
UB2+USK/pDTKSHqYNl0TUBYj0hZUcM4VlOUkKp3TvM4RCD5sLDj+HqycfMX35Mxh8ZXS58cClo0t
rZ1+YhJ9KrG7i3OhrAH11FC1kd+bxl3D6VMC4uI8xUEn8h2ub58VjLu4xU0KXppOUkMw3+AO5MFh
xY/Gl3O9zc9kLQEElM2Y8lHSPU4xUkwV63I0bdY2cI9oIhofIDRg1ZD2mpibeUGON5AeixeodphC
lLGwNHnz4PFdxkqRnFOEgIn2opbFgs24Ol3rnul0X+MNE09e3mHrYp+JDO/xcnorybESgcqkj+zu
y754rtjCly8WjQXTp0/89E9NWnThgWtHUA00aGC3zHr9oyt7cjkz0zZ2WFNReMzLbIFi8K/UYzcC
Lp4LLGMnv/EGikT51bTtnz5abF9t1nbkxt4GBOjtLQQ4xbTd9gOSMs4HCLdgCOLXqBuMwyLH1Ut+
5llw78u4Grv2lvApz5cveb0w2+hRYUpHyo5pyWMmAaZe1fhVdyW41IONAfINzx1lTK0R+pR5LJsK
oqVx4b7kIJ+rzzoMKe4Fl5ld68S3UGA1aSPhav/cKzE55dFzDbUAlP+wPdrHVbDEJ7eZLFCXdeaW
X9qzdXDgDhym37iqWEbTBu82T5XsvPi14G01fhRtwKIE9bzzIZp22PLka1JA94EIuA6rqrf5+yPN
/fYfW7LQM8wUXcPGQy+opP/6gasEcAWDXRGUhustEBjTIdf+c98SguOkHsAss08OkxnItxIdFQ9B
V773GTSUC0/RZFI8UzWVXFtVMLqeUcbX9WMsHco7dBE6NNmEMQpA6lCmfN9PvQLI0/d6fMUqUVgz
EQCeH2uLKyVbYziwnFR/zNm7zAgesvap5lpaxetpsGfCXiPpSvOG2lBbr0GpgvKpByPgEuMRXZwj
9+DwYLcaw28RRKUibNIZOemH3vf8kBokbgb1dEJgG1MbE5xJmw/Aciz/cSLVuf1kNaXTyk2tytb6
WOLW8cV28eeYiAadO0QC+MLUlXuglUxW7U4YoapHi7KLGjKBQ7cXEZzCiviyFiDjEeuigFXpfiGr
oecDnTn4Ya6LUPxbswI57+2KqJIlLixc0ZPcdGQo7HSXJDL7yEp7gfXDJf45zpJ0xg/V1R8aFUO4
VypYlXMuG4eCoIpn9Zon+G03NnczB99qQJQUXApA243RYa5vuN8NdbhP0gUJc+toQThg37g46B67
FnP/HSv3jh4lskrj8AOe0p1/Kp9S1SuTyxL+EwoO7LajlqG9NFw7bRI4vHfPKSkjcLABYwWPDbnH
a4mftbkz1LS0h1HLEd3PNPop9Aaatw2EsYAgTwWZcAvycSZSlGJjf3Witv1HAjzxHieRLRg6jT0X
91G50Bfvxb6VEduhH/KYsM6lEn0Zy6tVWeVfqplMcUNvru2So5MB3bUjm6qHAYt9fJw0p0i1zQSs
1jtpWP9pVsllIppd5/nWF8XSDlU6LR/hM6XoDGtbvI746RVRYYjAmLHVAStTkH0jtMnilj2RTZCP
JTkTQRlnNJOz5AYBSk0XqkproumXyryC5H3ByLSITeZSkoJtchC0Onsxm8MtIlP7aqfTyDM4cESw
skKavMtVC3slIG/hngiAzvzKR+qgGKRM2P4bymx6zF1k4gDd2VH9HoU3DKm0oJApuidH1AafROk0
qLtIFV8UDUWGnXZsheNzxnMleZhsax433dQOPrRrfl2bcMARf/WCJdJ344yKdx360oUxCcY++E3R
4dyXZmJOwZcawegIM8Iw4Ta0Ao1jMZb+fdgOdQDKbLKo0Qi7BqSaI+2bzoQ1NV1TwjqnTWmYXuXF
RjCU09ezyjt5nFu4QgSlP5sAOieWoyzxzs1Yqe+IlGm2dVp7wLNmHMzLWWp5O9vJw/dqEZijMD1F
cqNYgY43mPnoc7Wl5b0AMVLPhAo6Vu0c1o3tjV8NGOBkt1A9AQmk93PvPGAX06zkeFdz3tcYQ4nN
ihfeCvOtq0ZYhBmgXSqOS3g4hH2y/hYBqPxgO23FIB00YQYAnuU/7APzpdZqOKTce/70cVo/0PQt
DwOzwK2DcffO8ovwLZLj9NFzWXIpBYClwHIpT68TS+IvxesNdH9kx+poCa8mu023IkszK7YDpl9I
GttlbLvvoGrUytZUbJa48jQHvnOUvxUoxb+Qx9pPUWjX3wZpkj+tLoZninvFMz6wiZhYGttnYE4c
aNgJuFTVXXxXVIauYddgbec+CfwnHXEtjPQs/BNN4F4gsBTk4doYFrmZ23+ESKcL4z09L4uhrIHp
p5p+LaeP/b1XsvGEKUHm54Wu73AmToRxhD+Z7wj5nioreezdhM3K6vrlJl5RVsBnyY/9OmBwAR/j
Sv3pJFK/ljFED+YaGd92EUHx41TRH7hnSMxpe+tj+KtWiCQ95GK8JzeNHqm0X29Lq5D23dKmYDM2
FR6W5XVmMBPpdtBLCzDcgI7a6sQP/8qGcMIu4Q13KQrN/rFucZhtiwa0aakklsral1xM0ezG7KOK
RPIVC5lfS5eijW0bBk1zRIEpSdEFZXKjg1XsZCva+Mcws0f/QGtPHvxJRF8e8XByvIM9C/7FVKRx
G81huO9QZeIBOWpYxgdfWAWZ+3jwTuCD4gkipqzsTcW6ndMUFl1ApM2ZCAWWYqT3M/KNT0OHSNI9
oIqSCFik6mtT2rO7ZXtQeruwqKQ+oQoQWSEZxvK4mjXoQGKdhYMsGqllF7KeK7ZDlju3dNZPuwAa
Je88v1DmtODT+xwgvcgdXe+8Zeo2iAxBrTF5GYlHFbseJbZ+DfwBi1Nv+Dt/gJvnhLxMHqgHzJHe
sKONPvCOfpEpa2/lpkNAzwg4rz4j+kSoxvGAatNh7ZIwLGNTR+6NVsFQXhgdHA+nklUorh3BnPNn
/SdjeE5ZvKPRw24YqxLEtW0ICriWZ15HWfjhRnW+/deFOPRlZY4FUSR25RfY2B5MzYIPEZ20KD8C
5eBHJkRI6HHAggpXHRIC0VAYPFRn941+lLJjZ1VXPXJxKNR5aufOO0c5js99KD2GmkzgwdrDYehQ
fh38a+hh2vLu82YU32b0u+pK+Makr7XurA/Hcpr67MupvONOhVBPXpi+I9gdHjYuLmWU0NUzjTRt
59KITRmB9Yq/pv2ZBbM41bWWHV9Fq3jtTZaeUmYqnKt4e6zyy9Z5mDO/cp2DeYmaqvdpyaV8jzBb
vion0XwHKUe6BlMzxdwkEl7O3Zj6AeXOBVhmn6Too+n75Fzn3Np2Vhdmrxga2lfJde1scwX6H2Nn
thu5kmXZX7mI52YW56FQmUBzcPokyTUr9EIoQhJn0jgaya/v5VHZ1ch8aiAzAIV0PVx00uzYOXuv
LfceAU1YjVBCJHAShZo9eQ0m6d+YPprlpkkZntHPtcokXPStQl6UpTr3TDoKZD8ZknPtXHhGIZ5H
odXLDU7Ydngqi9bApiwy4VY+g92uRakIXj2mPif/lt3Ysk62o2DJTOnuNh9IqErlyc0N2BhSkGiE
7RuXZgAegHRC12tGFkio4jVdvKVRvQKse6FuISsy1x9UXivPuZrVVaRlVasw/7FUhAPKoiQ3ZBMo
ZpwjAQXDma8wtMjWpGvXMMJxDtdDZ/+zwKbimbhTzaQ+lLCVgY+pmDoDCUWCe4fPab4hBijXf0oc
kMMSAPfJLXJqUWm8qhqNtFDUsIuflI2DyouHXZ1hbCkT5ycXpjPpEBENsje8JV2fGX15cjcwRgOj
hXBcjzEsF1h0U2rpGwwujbPfJCVGINvZYt2lJMG64bROkewGcyzMeFo8xX3GyY1a2KfDLgvyYxPr
lZQojYgc9iMnLCQ9SozMxFgCe0q9MvMrJFmEZTqY+ikbPR0kBEnl4aouaX726Dc1kY6Bot2TGDpU
F8exXV5Btp1j3NOlXhGs6SXcgZ9Cd7qOw//aLgE1Sds8V8NUTUdWu7r+yJJWMXdFXei9FSLYKbCf
JWrb31XY/PTL4mjrdDO3WVvf4UJwNiY9xcrgkBOAh5ZC7bzjWDFhel3J+NQjpgfkXfO0p+uO0GC9
eUKsqK9AP9mmn3Vks9ka1KZJ0D0VVsUQ186RkrFZNSZeUUyszxVWJOtLG7PGuVy5ZWu0boLLFDbQ
tE1kRysK1NCas86JGIPUFVq3lGlntIDoujJT+u4+4+k1djXLEKUhcvNvm9CeMVJkJtj8Vct5Xxan
frSY6RS7ynGnOZzyEqmebWd0EC0JNZYW4IquY2m97m2rbYcOlOkM+KtKOZHGQdMV/DT2lTL0pNMn
t13mmbddwdkiqjtl/UWKh0EFUUwjDiZ7wSQfklpa4pphwudL1mkkprqnv/QYTjGl19SA+Czo2NNu
wr4VqGRa3AnqwasAJhteVRJu6PYykjkJNqKZ7rw2fBpSavKQGsUIET73hnmv6oy5oQ2kZGQ7gmhA
uHbMEKBjtiw1PD5MTtXFs9FmrR6dVsljTAZR2pfMz0grodHMLKzdC4/ESTgi9BIxkEBAisY69/po
rQjGPUAHpu7OzEFNgl6hyxMRs9GhiTQYsp2InOvQQNKuJ8K8vg4kqZ+dgCn37PqDUeXpDtgdxn4L
rRWRYNfjrc9narq7wXJ6spMFW4QPb1V/dRKaMZGBNucd4L38TpMJaSLoFLIRBrdjE9YLszKO3Gft
65xXa0wb254igTu1iLahUs09a5eKYorj053WJiCbt7XQN4h7Sf/imP2wvnTIHmeS2hW5/s5lQZW/
tTZsGq6sXPYEmWS30GI08cAZCri4u3arcWDbSA1GOC54EoazQzvpPjrvTt4i3tTbvW3BzQGXR8LL
LpEe9WHX1zoum35Q8ptcwUURMG9vvH2m9GuLW00QMum7+exmJ1jzBTKHaWoz9Atm+gsQgKkDmJXZ
qZBQLW830jm3G09Oo30HK3GbQGrC9QktRbE/HJC1qW/1OVWO1nZVuS9XhljkLw7F9W/y/rZAMn3k
4ZreUw+zH3f8XL6JtHSzO3AAXnkgA6/fdnVnOQ8gfeQSkbeEM4hVUrbPGx1ShET4jUvc5qwgHAPt
BaEbIat8EFahvNqQ+cQJ83DSnOw6LxauCIoB1NjjSMfPaxIbklY3RRsvQ8wGUF8lnBSgNc+2jkMc
qhNK/R2fWL89c5L39JCoikZwI3XrByIq4i3tNtOAz4Pgry/z1FviXEhbFufeLYlY3DBltpG3NRMo
TcrZ31ClkN439dR/bJaQc5QQBT3zi+U1D9tmNBjU523d2WNmOlG/uhBtKhJGjSfDAp7yqQkVMSwz
1UJeNmJL1lCZTUPEXU/nKnYrdi2f9XIifmU1XDds9Vo6dKLnhiD0lhVlR16HeCxXffzGAg4pEPuf
fZd0qJJQwU2I66UNqv9QIOyRe8VV8iyc6ahOnzUddnjzGYNwwCWyT2KDPrcWoqyH0V6tjveUTgr6
TR0sR3Wca2VsDszdezVkjKzMO3RZ9AYtK2vFucaYsbdIJXQp5IHIoMLENiR1RrEAwb80wfG3Ayt2
azD3jle3bqcPq54qZCez++4Kckz7Ru9ia2iU59noXGQrYNcfqnwVdxaZGDzz0PAiHgnCczyn/RqJ
4L0y0TRkeVWSKJT7jn4v6BN8DKyDuw3B+dFSZ9FeqCG0WzNRHDM2nJIDmwFA86vuMw8R3jYcMWzb
ABL1JewZwz6ypOlxnilaHeHUtyPAuXUMd2G9F7NqYCVrwPUZg/2Ljt38KDKC3g/Ys6zfKyvyydMW
5dCNyfYOcRXia+s6XYCxiR7lQAzmvuhhI+3UaTEtdhDVMULRZMNjmy32cRiwXAelmJGj5oya7xVg
LQaM08KOUUflUaMROQqO294RGIHIpvbmI8rWSeWYLuz8Fhj0lB8a3XS4GwhtDCYFsp8o8uSQDdtK
mibCPx93bf7WFwV4VykMjs1KjuLbB26Oct4ajAwdBg/PTForw166raN8hWCcdSTTZljSFVvT5b7t
rP4hSQ3GCjANIWXQFSD4r8MJdbOQgNEJHwvs9EkSmQNUeoDaD4FBHW4UuglDaDGVwEFclCvhoV2z
UeANq4WlCLbJtMOyugIeN7Q7mvzeOStxQWMg3H46cjWeSXFF7MAR0wQyiW/lxDXO8gPJegVmPEaK
LKsKr6V2uvpzwc+p7sEoXusjen8js7a5BRAwlgCOuBHTYQ+BZ5PntTGKNgBOg3cDqisjpoO6FDRI
KBjrKh7t2rjALoFtOlddrMmhP0GlM2KMSMadC5/rpeyI6yAepN9R9Q8PadX0Q+zmHqyLnsMbq7Br
jv1JLxHm0klBaeEbuaswHmnBAoTNXK50H9Le0kPS9qBpCc20JTpnnA0vaQUzu+tk/diug35Db6/H
Kw7V5kVuXUt8WecyHHQRNGvMSuy5afcuLi0vqogfhrcJ7IRQ93noKA0bKdi8Ew82PQHBfIQIYZgJ
kwCSRKnYipvp2vFhF6Cr1HHVYGzBlbiHBrzse6HJN0atsAG3RP3IiZM4JOZq7XE3NQcMRMUaOSnu
tFBWm1IeTArn+l3poDXujKaUqC8JDTUDVXg99FZOfpwMmlkrorRgfLZHJk+2U+HWoPFpLNaaa0O4
bHo8uHNuKCSvdrLl0x452ZFluS1x3pfzgBw735ITToPNe/Zc4paeOtZbSgNrIFtzLdykOkOun8hu
YRpPR08hL0Z1XCvUXJH/Krg3T046micU1nCue8O6oONaKM74O9HOFWLPTsPULLqCvuQ0fUqNB9Vr
+m7dG/Z1tNzDhyAuFZ8jp/4l2QitRvgcz/2GhVaQqpXctQIkF5ScIv2GxjpcGpOuFynNeX+cx+UR
/Exh3qpVgS1kYX0nn8HYcqBPkIvCwiRtajfC54WLQBdEQrxT5uGI2E4bKh+XBKbjXDQbj6rBPCcH
q8usd3peFUZRbAga+MA8LmCaaAQDegQBZzsX0K+e3KEO35QlVJBZTvFmKCWnQ8USXv2E/lPLx7Ae
VMsddsAJSV3FvIc4RY7txRkwqchG6eBJkrYIKSyqR87BY5hrm2KZIMQGUwyhwlF9as/EHG/VM+HI
inhd5TDzrsSom8vR0gYmooe+cxj3hC50kP4D2eOMT68l+ZipgkxxkvGQ4wFPQ4sO9vWWs52RgRWc
xzVQPNN7cAnVoC6AH6GsR5s9u/yaRi45pOhB7U3mo0O22VGO8US/6JqlqIcff/3HP/7rP34v/5l+
0fCDyNY2wz/+i69/twyl8pTp379++Q9w5vzvz3/zPz/zbz8Sf7W3H8yN/v2Hrv/O//w3vO4//93w
Y/z4ly+iZszH9X766teHL05Y45/X5x1ef/L/95t/ff15ladVfP39x+92asbrq9HXbH7881uHz7//
sKw/V+C/L8D15f/5vev7//uPgNfoP6q//vd3n//+aP56+BLTryr//e+v8PUxjH//oTt/M20DE5Bn
cy7SKGV//CW/rt/RzL+ZIFc8T7dcLH6upf/4q2n7MeNb2t9U1bEQsGkG5D1Ds3/8RfF7/Zb+Nx08
qwY42/Is7IaO8+P/Xoh/+aj+30f3VzPVF4TY4/D3Hw5T0R9/if/+TK+/qmNomk51wGzXsq+aKMPh
+78/HnIaHryR/yURzttYPGO8jqxn8AHaOb+UoCxBkDoy0rFq+yUdwTqXLz38ifspq081KJIXXSvd
G9p1SLjza1hDYmwIKnQOBHQTaAgccmkwE0qX12pJP4FoEhbDArFZ65u9KjL08M0HnVGlL0pKFrGt
mMQw4vrjxAhUdHF8p900HLHYe2ZeyDVE+4IUEgOQ7i3xny/l2nlsGfl0+PMlDlPHB+e2BC0zwlCb
nHvW6u1uW/tnvX9ZpMSzxkbw+k74GJMEq7wbqZwP1DtIvtTi88rX8BPHPizCqy5lzlvrETkAXpp8
NFYxNTHBFh5B8eyNGsdNx4quaslIlNDUYZ2i6iqOBpuzP6DjDSdcswhFw0rzgoXpWOxoAMe1ZEez
bzsaK5aUP38o9kZh64L7IagjDxch72pc7kehOmrs4f4i3UYC9GH5PRDTd6dr6D0tu35gqrK9NM6R
oiwqCZx4MPo41eaeVSsTfqJt9JmzQobkCECKpKlRbYV77guDnbZ3cMxfMYnS7Y+93tLN1ZFQpcQs
rPmM9BGIdGC5FJqOgTNZ79i1zMIOYIIZEZjTNUBnjpyWVYoWQskUu6b9MlZyDgEPH8gI0Q6loGXu
ru0U0cCRoWU4GMUgzQQAb0yq8Mo8JRBEQFphlWrN93HG72bmnjyAN/hJ3+jDoqxK5tz81XKScPKq
v4VZT9bcNINI/e457YazXj72vWD8h5+Mhq8x7DYDRR8RUA91706n1poiNBJpwM3aIVmzQiUjSpwa
A1aUQo8ZKXxG7h37MqfgQ9sm8oZ6ZgqEQswNPQMYdZYS5ozFKGkxTJCk52vXD2NSCCCnkvVxvhsR
DJNb0NCMZQSRW4SN3EDnSQvkOBg0Qkd7tCD2RYASLN+wPQELbdYCjfoTFwrzSZnRmHPue8ospI+3
i+J2l1H3vlzJbdJKEsf0lybFbc186bc7D28Y0HiUAHoLkxEwna2HQtbcWxVyJOtl7bKHbXyr8qU4
z+vI3LhhNFQ6Kq1zUM4YiK+yJVM5CP0lK5RDMQ9tmDn1HtkgYrN4Sgtlv7hMl+1GMlMTyMLYfe+2
qry0qzwiGLSjXk3vzPYqDULAc7Bt5cWuvfVAVNShBR+LxYdRB0UzLHo0/511KZjNYawyP2GpByZ3
WN7Qd+zLgl9j6/QdyIPhuILChCtiToj2kt+EMBFSk2HzHWcqgKq379l4PQSO9bs+W3e1Lp4ggr47
iRSngTif/VBPVpjiaoLp3bV0puG8YHi+40WRnJ4XlTxQU5PIb6vqe6uzEwSKbAffAfloidxyTijd
algKgk/5zBjxaaoPjlZO1LMvZlMrgfDIxe6h1O8YC8VXHxSX8CaLl8ItolGi0he0OHzsX8/QrGMO
eCyjpAkQW5oXJzlnjOnFBvbXnpqTMEM7Kxa/MLk9y16eaW90voqb42oV+QX7EHhbrvupJd84FH9K
acZwTA705HGIDM67Brt2DxW7CStvgq+5Tf4mtcCb6Uz1WgnafOpjqcqN4Ecnmrvygl5JP+e8b1JU
m51daGe1HU8r/2+IkNgxkf7J4rho0aYwaxk1GldzPr/pCD8RA0NWQY3Oe25PBucXRmc1J2vmqdj8
Y/DFmk9zWj0QzYi1IEHsqg67cVyMoMDO4i/N5iO//2bNsMLa6xvavlVE35wpzzW10eyQHJvpbhy6
GDcGysKVM4h2GbbyeSm1l3SpnT340DJAafeqAtiS7VXsIp11h1AqNDKPEyhWLs6bzWFTAbAk46ZH
yJzPLaVv3LWkGU6021f3KUHp6mt6f6trDm8CEodviOR9blctcMe1ovo0E1SG84OnWM6OyRB9o/F1
MVWqXwpLsIAT8db2cFnsXjtP5XE0JsjUcJ98uAov2Ww+tDWnSmAPj6PpflWSW52jDIDnKr9gmSLY
U3OYm9J5cGX6jBNOi4Wbf492+761yFrGikCS0fTem1Ew/fTghFbbm7dVn05FvkWhHNUGfU9zmE2e
mGwi85hIEpYy9Koe8Y6BmdsAKTxxMZqxusmQ/3tFMLrLqzkrC09ldotx6q5ruycVnDURZy8CRy5a
EQJSaKFVU6QlRRM0a9b4VDJkVevTS5fr+55gA98ZKAGwp55ktub+3GvbbnHmyN3sQ9nnJKZtdlDN
nXpEn+SvYn1Biv9YLuZFMZMnUOz8pXbVELO/sO0OdzIXPkFE9O3dbjt4HEADbzBgwWwKrBGzCpOq
OyStrsXuvD03jqdi40i7HXJljLvOTUPYU+AM5nyA24yfAl5c27MHT3XJU3GN4ykyHsbMvi8Eiud8
g3ZcWYHmpEB7qjWcqhNqAX+ecfg1AhdkkiTZXiln6ZuO2h22prybvPJphB5KI12/QBpoTpuGl82u
iahx7W0+zxWiOABMXl6buBRMFt0VL88wYd2qRjU5eNvn4q0yQllRBLY66DHdt8iCp6MeF5u0FhX+
Clu077JqgMMdvxej25mDsp4GWGzcrow6QIEGWc4KPSQKBf+fYHiyeZbV6OhOXOfwDkfLqq3O6Pqp
04Co7VGL7Tfd3HXoDuGFTG6sqiMEC0LaLLBMTb/dWyWaZNAJ076Z3wDAuwcvURjlYtoN8nKcT571
LDey3Vg6YbMqE5NZmsUhBLkXTzfT4/pc9u5yybSEZfCrTNIxgjdZRT2QKNaiiSSN7b5jKyD7crwj
UnJ4EJbrBMbkdDG4Ld5F4RG+0+q7vp3OuUI8iNorSJaIOyZo+2naZu2ZuJ4PbA+s1Otwb2YJEKK0
IR2wb858gfCdIZ5dWwdVN+0IAd8BZSX+fqTOAbvvBcRQYBfs+Y3R+Z4642zbrjJaxvJGUY3hiFDL
r53+YFTOJzazJawkPS0VO1mWn01vTWO9sO4bBwkiGsGcKdh663nqE41DRvJWm+7EPNxt3F2TRUao
a366FBp3KQ1wXzO/iutCkHA0PczFxwTo+Lz02RdR15W72jfUkHunoydgErsUmHSCfSGZ9JIxhdw2
nd6GQp+PmSFRhtvtHfldxFCJW4Oq4Q6DQA1QKr83AKndUMDTx3MP1WXWej2aerUInHTi1O+8KBkS
9GqgsuNeC5nLG8iAh4/0I8O5tHeIzyG0L9soflHYW6N2ZPbgBJUt3R12g+k204S2myn4jZFDvZQJ
MZssoJQdFGjI19JpjOcstszJPKmMCcyNsnyuESg2KEMAammRA1800JtC26lCfVQGEqvBIxB6BjYV
4XU77ovPaaPOz2q7Yo6u0WjvV1gQ2azH1aAfADw9O1mUpVUZ2RjpEe0SxGnq4y1+d7wRLLU5GgT2
gB321DyqXWytcE6eeyYlLKXE4hpnNwNCC0OjiHPFuBUoHi9Sue2YMiTZEGIAVUkeYs4v8APiiUwC
kaOQXpNKDcz7hIYjax31hKretC4jI8WauW+8PiOUdmhCoRpHlbz2XbEKZEZe9zTC/quy9bFuGtr0
KDBuUgxqvbAOk839i8Ay2y3WA95uVojMCWiSpFFXf9EDytl38DAhybjfqg96n0wOhuxTZ0fEE8kv
SFYzWPVDZmm/sDNtPAQboPsrWtAzl5AVeIkcly6oQFTWoLkQNiIbriQU07ElqWeUsYp9DfMd5rot
c3gSCECYLLBchGKBQ8nN6WwgOY+hnLxBrmYSNE/dlRvu7jUvC70GPTGDtY20jDKLbeAIvpkw5+h3
o2csMXiBxxpcZTgrMzfn0t9OW07YC1yPB5TAT0AKYoXGG+v3sjMzojmGZh2OyN6KpPjWBkj3diIR
w+DXitKBqJBqTrHcczyJhyvPNwVny6yYsHHPiytOH8qK4xOVTUd/aoCg2tAg9fLPraYTKY0a+zcR
31VhmliSDCJ/HTRS02ldEFnbqX1EarUeFaGdRt5SjEy+BV86PyF9b/de0gS5yqhMLZP74Q/+FNg3
HxyGua1nmNSjglfe6FLRnLKnNbYIzCD+sn0Y8JgGqB6svVi0Y9LCZspV7Z2O36+2mH+n9J4DLDBF
1JYcDKFJxEZKoFQv+oMjO0YLlfHL49gEIa3JW5aZYOoEIqcif1DZbyNP22WwV4B3mPN+ZPoRWHP+
lelq7GCBj236q9FqNO+F4Lrow6iGyKGSwHAIXGY5oqpp82k/2tO309heREL6FneenEHB4fWUkmgg
W7XvhhIxsVZurLaq+8yq4I8IPIK5nvAdkR+NtzAhg9mqqMAEYbg1xjasSUpkzv2+9Rzz0KaohfR2
Ckkw3k8eg1fASeGwEpO+kdF1zmhMVolJwrZ8MdAzBvVpyxePw5Lb3BEXdL/uayCUUMu4KUCsblyt
4lkrukdkex8ONLj9yKTg3huoyxEO0KmDhEZswX0mxl1TWkYwWSILurnmgKTyoUDpj4aOwmouGSwI
TsWE7yWeXp+zswZiA1TheaSByCrLgdVltcStpgQQ009Q3cnrdrKvHlbwHmxFXKsjlQk7Fb1vOs8S
fk9bgI3flk4nv7j45XiKPOYG1mUMJXsI/sTIt5RyJNhhEplBU5GHjX+2WgPbLS/pZl4006RIw3eg
sgP3Hpe0NjvuFJApGAcqfwF/gGWo4caZchAOxB2Ey5x9Enh5n9fkT8Ibh+pKEnfKTX50qvbgYvij
T8t7taw8HuEiOdu93g1mnGzdQ3eCw3gq+gE9R22+4CFfA7YVPKncAmrrTrGi4KtRXasLHJw6mYrx
sEK5dKqB9OJeDhazHeO2HdaQUJAHQjfHqDdf3Vb5rTbKpy7P6VULVgBCiVetO6IGellLDge2vcCJ
pClH/aKxyGRpBOy6jADhvzMn03eS47ZvLs+EQunMagTJt/4fGRljWRSGiB7zXnsklemybF0a0c1A
KcDoOTCGd6tEmVCbtOhtWjWs0TzM15q2KLd90nGqGAb1l1xIe1qx0U806VEBDcRDpdlZZRjgDre5
9ryp1Z1s2l+lGGgr6VCh0TzjB+4q9h9mKwpIOqAdVwgHon1t9BdNZRLSwg/GJLHcNg43lWpRzfWM
4hamrliHayue+7BGMxjMhvuFXwHfrYE6s5s8fwN0flTa7VDPHzy+XYC7FvUr3o25qH9hOsPeZjCE
t5dfc7o3Vp3MyVzENuZtgrmf5wZNVU4kcdg1yrukEcK9MHo+kXyHRm2NMMN2G3o0q+A84HSx8ttN
IHBkPMQSMMeCZNW9YubwJ6rBL652FhXnjwfG0Nx6amjIWXHlbUQ2A04O26uvjDRdt11pQQ1ZNIHD
ysFggrsPWkxJN7q031o3T3azC2AtSfpjYcvnTZsvq51/tmy04YwINqqQZEbeoLLY6yR/FMPbhBA0
gE/L8G5ujyjyoLjOGn0VqmOetWnnuj/dSjCCQJoWXreinpC/cCN6LipWAn6I10CSiigqiQy7rZ/p
OLHjpwHJpluQeJBm7cGhndX/nBXtRlmuH2PP0jRZKPhQ3KdX5AMesXn4BWUIHnnpnaoapbzRGSR7
ukjjNvGeEa19wuV9YuacE5lh32IR4RFSqRFc3c52AyYPtoWk5tMyTjoXenGWN9ywKpmGWyTJPdmB
mXhB8L4Gi5MlAUFK+2oEqpuxvCYfhcpJXOtzL3TzogtVxZSBAOe1DJHAqxWhhduDW+Xl1ecGRAbR
fs7NOJKEMZog1az7K4+B2HFcurS3ttVOSF9G/8gWcRgke45LCFo2STy69+iosUst1gAlcHrJp+K3
oyXfzZojjZ0yzov8GbAUJGRZ3Gtrf6zmMonMwmMZwBAFcogAXxplJVNIUdR2tKGG3bVKh7Tgavl7
GHOJI01vCNcoT7XJOoPwYoP2NkaC0FA/Q8Uf0x79Yrybyxx3DSddH9HXjhOXjuykwk+rfE1D7XCQ
Fag19SxBy7/Gq8W5CE/uL0vBcM67UXFm+uumvmEW/NDr+TSJ4XG+qviJx8Guat1DTvvJGIuEyzpx
6M423DBT9eLK5XuYgFCpA/82OFkyDDF2jySHkTclsrBJrSlcpxR5kJxpnBrLDaNrADUZK+KacvAf
OhYAnAYWBS3J9hnAE87QDhbaEO0tCVhVoNSewkdUVyHJlbe50QI3aedxT+OEPl9q3RAX+Nw3Ug0b
jjeEldOAnssmqDJnZkPngdTsB620aFcXjOORFjzXtCdBxaK25kGYzZDO+/V27oNeakoAsU9joH8q
lfqNgxcFXktTKkd/lVoAvph5BoaYd9OoAKpdP0mPJz6+cOVB+13CA0aThDxUNOsjYInCh+VBsrDx
MatWH1aVlgVIZ76ZuamRsK6eOy3W6pIFW0Cgy7X5beSHMbk/oj2kD7Vot+tA7Q4m4UZLISxjwD26
5V6yKlQ5NJ+6PSxOjsxAnAckYxG2Me+BFkxIIhVSVwa4wYz9jFpkIJomKPKUaOzFLHGp2E9Tk34L
p3hFClYEjWUkvjnlHiKCWR6y/NNK6WcgddlxB1lx95qCjYto6MIpYHHGKLOGcz7ppOsh2W71e0lo
UQjdD0ZvE2mOQhwf2KgIWNwuK6igcovpX7IlGKJGyKGKcTWSLm9qKqw9uWKfOtsfv7SorO5EygnL
V8k6pnDqs0t07nOTEZoFDKWeyRoqf2Y2KZ5Iq75yjNFUKFUXVG4FOl/czJvdxqiMVBrtwA2Ua6xT
ata7drAf4FyRHw0LEhgU6JaucUIeCfTT5nVDnmlDG9wRzqXmGBrw/r/ZD1J/IzcmFIXCzHr9qbrh
AooaMcHKBXEXyv50IOHZgWmMEyko1Ho7zMtrsaQFswEV5cdAWcXWEKDhM4494Yx+1rZ3bs+J0cZW
yWp+KzzciFuZ237lmEuUsE4iNv+eZyA6vZiV2GSUyRzI9E1C7hFPN5zdUVj5tjk3gbCKNjLMhwXT
XYyV0bsempWHWQcYUPVDREw8d7xVEny5vUJMVi+a+wz8jPNrNz2SfY6X1ZEx76j2yxW/HnaJMuQJ
fEgBQvl1yQONbSk9INouD8QG4AHZOEkZQJ6h/J8nm4aHNT0KTT/jvCr2tHcCZ10vxZSdGYGfwYAM
gan2NPTyetpr49HtENFphZlw4Pjp1WQ4WYZR7eaBcOMH7DzMZ7Z9KcvIwoHfQ8wJ7RlLCiEzxxnh
dOSggluy/iSr6sPaqkdC6iu/GUzWSdWhedVeVZeYeSKCSyhAMdKAIgwXBZG4UVoxIFjv1h6pBtJE
cETKAJNqTyY6EgMdByjdMjsOhMv4Zpm+DoPCyAlIBx0gTwsYQ0tIfH6lA5cihNQ4j8W6WwckiYnh
hFddR2D2V+MUfWsTzmiQkXzSVpx8TRE1maHcdZ2W7xyGH0S6pc+wuPd4PLSfawrxxE2CbrUVfJu0
s3iJMzgKLArj9jQsD8Sc9ntm3y8d6JRlSm9ag0QR5KVqkObuReT1PUOENsBQgV2H59vfOiibFjdQ
15mXbepOCTOkvVC4SGphR2OPJNViOUFznN95j6RfvtAOMjTu58RUXjJiSfxpy26HtI+1SeR7eDkc
GdTmAB+NDag69B6zkKWJRU++b4ETd5pYSvurNX8pdB4LvKzONJ4Syup+nkPyJfl9Bu9DgPOmG+a+
yS15M3B8+FAY496tfrVLdbEMJC8eDtudRjwjZOk+bt0AyhPMn35+NJ3yq2XoG9oTXKzUKJ/pYzRx
mnGxpP2OM1oQfgv5yOVRh/rTouYukhMrAUpTHkHeJFLtxKB/iHDBLIwqHKskFoIVfJmqOCtxhxfA
Czay4y4qfIbdSEYmdRs7sVDoixTA5VNO942IELJ/Eb6p3HtnAxXRTd6WR0OjMNJSnih7odxrf+vl
/YrynCEzM7BO1yKyAx6qTPNuR8/9vXSSCObusnVOv7d6K4AuovnLXDSRmLxQgzSU6O6t0jAcdmhV
8EfQ6UL6Rc/80aPlGauL9aKhAbOAGqpj806M4G/dABGQVTNskmpmPqHcnQC7eyzZik69auLEMp+G
4SQ36FObR7EBBwXz2SBBsEC1YCrr0K3Khqe1xkVCGMMO5Y6PyveZA8PeyHMUlcZ5KyUxlB36ut78
6kAc1HTNdMNl/tfRYkPgRvs8kIOpXJvxDASz/NurprelUsGcJIBAa5bQ0/owud37Wq0Je8WEuSrv
8IpbL2ZpnK15qkId+yTHQj3kZKTj1a6ftZaxCmbsHoksxFeNjcMB5FmxHNiqRz53zT8tMc9KAolv
6ZiSS7PsSs1+g01Gmq8YdgqmUvTOlQOzMP3mFPXO+Yq5B3s1Pt/Abre9x04cE7ydoNkvb1k5sXWg
39ZdBsCWqaE1Uh5tfKxGBo4aIfaL2ttfNDiNoJEVwELtYJkK7W8P/bA7ymOWZz/XJIc8rtL93iwv
GMHswDESB5luhAXWgVds5zXNvvOadjpn3zJcDLsMtPmp7/qbtV9oso+oJpWRqZf+mIqV46L6JuZH
aW5fi3S9XS7f07T9JDpTOUMT8B0wtBHi+cS3J0Pf1bnzDdjikcNcC2mj/OC3zXeaAtfn+qFn3lqf
dEPxBWd8Ii9BbunoA5yVJ3DoXWdn9hRFPJzPYqkZPalM1v8PR+exHLuRBdEvQgS82TbQ3rLpmtwg
Hh28LbjC1+tAm5E0mjdBdgNl8mae5JSDyVcdj5S0bOZKg9hpDTcm6fdS7S4cdIkPNrrYmHQUr7Rc
3kq75bAf8o05zEpmvN7IvMPTpo+T89A4Hj4shEhArOfUVhI/ZTpKC0D0ltPKsI2Yzc6TdoobXffd
SH1uwIGDMsh5/sTezexfzo7XoVS+uyo8aXP/W4Ty1HkTT0Q3wnPyriUiOW7qGyO1QLOZ3zdNc20s
zjk0NbD+1MrzwoChLlcoyouucMXyOJykGGmpTYOJNlnfxUBqxzN2LLxXsj6IEnBIzoh5kUvFOn70
w3K05q9r0gFo2VPx2nUWx3qcWezdEL8IKBNYr1Y1I2X0ny9SLojr+gVrKVeHSjwKO/FxBmo449Vz
TWnMphDtJ5jiG21iB/AMNWZO/eHUNebZ5q0esMUxdM80507LF54DrhRJmnwq/ZCtMSJv0CE+XG4T
CEn0Uw06PB0nuXfTPG8z9TVEim+G4ZgDWgMVodEuqOZ+1xQbrecrXHgXNPCyfngvFpG0le6KkiRO
pjJEZ1BM4eHG1OUBJH68Ml7R76gJd9y3wQ5fNCv/olPiM3YRrOZEbGOTrnB6iuwp2WBQfWEqgK0u
4tEwjeeo0i9CI61O5cdWIRPCG4cHYX7ONfQh+gq+stTPlxWrqOpyDUDnRWdrDrt8Q6P6a0tHXwD8
kJSYxvFpzA+Wkd0pW0Se5RKgpdQZhOZ06weu4TjR15gmzardaNlPQs15pIq1TTxpbWKlXtEm9sNh
eavZruorz/8f4Wmy2UMmOXsV6KAym/3luc+h2OHJfh+iWtuXHScsHIRsooQZuCoC9eYkUuThQTb2
O2bTHO2z21RcjvAm30w7iGuR72P8SitNWbbDNbAO/PloM+FqIpyBQLIGKdltsW5cMP4cWy+CgEVs
S1umlWihaJTdQA6WFZDQo1tjBrfPBGy+ZMWFTxc8YN0tjjEaVZl8McWrR725YKc7UNPQaPMzNYOI
Be7894xBlSRBk/yNc3pZQEidNzyFOicjtQcm4ti/eEDeioX5xNFmjbjDb9mmTL90/q4fT2WUcazL
mV/MIM84iq7ibjza8IUJSGZ3x1KeGoSGdsG7NAt0NtcZP6uoPTSavcqWmWvkUnBSGfspdJ5Qp24R
XQO878OxK6OL1yfzrgC+5mf5e43NiiJAxLSO0CkjefVv9uIftyVdzqQyMU3ph9YGwN4b5cS+q2Rr
YqRiZTYsweREf0ZGcYQuL8n4U+gQnOzqdZBLrXb6oqXtYbY5tOl5+ly5wyPLmTs13hvHvucmy0G2
lOHnotsgg/44A+tEfCOG1fOjNldtlreY4K+PbZ0KjfphSXTz6EFT4XJOwiGUAczPKxdE9RDuCP+f
MafhNYU42un8sWpTq+UbEwqEhV57o6fjmWwzc86xOSesZFyTOF4z9ecUUIrynGTsEA4wEqPvn4de
NL5VYdamhIZrzC2sxrdxLOrt/18TnJs3RsuLFHDLs9O8AfeInb9iNZZNg6dtAuxGZxZTGvHhLJ3i
mo8JAGHICMpqPkWWwDzx11iZXCWeZ69ArL7T5fAKZ/Gp6nk2JCYEpy0obPTetEnsWtMr/KJBE2ZT
eDeSOnDH5uBYw8m1DNbdJvkiaoc2kyr/ulxyi0DlGmu0IHpSGur1Spbk1LAeSMO/UgvX0MlgwHAS
yt3vxOAlUpjW0c/zaQ/pNV6+IbYPkGAvQ5m+5VMwOA0nHAB1SM3DcXmL7GxlA488KFYEy9w792H+
Cm9vR5VKxPCrvhq8q0FWDce54JHJUuWb2hHWbYrI6NrAcOqD5Nh7Xbd3yg91Ho5uKw61E/2YsubW
Uu0Lj4iWJYGoU6DJKTRbQzzb5Er5kLZ5LMMCcUo+JvoP/GHS3tGqpT+HKHtZIjZV5PzWLj/E+NPm
qJ7Iv5A5289IBeXZ8RDJTn9MNkcee6bAU6ZX0ySuhBeHtYQNVlGraxt5r8CQNorWbPEhOitVVjun
ZYVqeSEabZPY6c0O1ZPR1VAM26NBmMXHicfCo/RUNivgOUzxuejhXs2EtKH7FywmSZZqz/H6m/gK
lWLMI/SpCaoX2crP6oHmctDbgSMVhmH2x1fTpWciS7W1UUoC34aigF/EqRchpyiVOOgKYbsJ5JZK
G+v/yxpRoWMztCgkuwLHiK3qZ2M4tiK60yXoiW8qnBdjjYwxlLDWOlkZ4HT6N4PGX8eDd4GlnON+
Hx8zwc5VqrfnrmQUYWsQr+gJNNrTzH5aWiTwY5iojIaTnKPdEIs7ZXe/jmezSTpId33LWwb8d5Va
mLYr0DLOtYWBuZzQvupkGyuLzc8sg1Slx8RRTwNbS9y5e8P0lpkQH5PCQmdXdIch3bBu+TkOISMk
GgqvYIUz9IbcfeZ8AXMNICx3aoYZORY8bV5XtCTgruaUrub9jno0bq3KE53aW2qQKU9HDAyVYjOE
WLEb7SZyhTOlo66tPv/FgPs2MH/A8zO6Kl+9vrjErfkZrycVBcuFU96MOv/BZCjYy3IaOg1cVWX0
Q9zu3lm4tIykPzYKV2to3zt1dM+p0z9k7X3b0zrivLUZdHGtpui1qdkc1JA7Dn5DCG5cGP0Il2lT
sMvZknm+da9a9R2Dxwdxt2lFmMBoSyxZk7HSGBQ256iSH7j53xzKIcwenZdCJ7CG/Y4u9KfRag44
Z44V/H/WIyASaX+lNXTdNeGvR5UtHzXcFYAq07doMuEPnPdCJedEgG9pQF2mBuIf9tmToZCgi9et
KPmIGUjpsXKfrOpKXAd/iYpvo39oDJCDblB9bHnPo6CIaezN7aBVL1Oh3lyl2pt463AyKoCnzY+m
lQJtA5P/lLwmIr9TwMV/MR1zAyi7UclnhvqAOhnYrxC5j/jZY5MjzOjOz4CWL141MkqBU7eCIZIG
afRFq2m4tzicYbnikxjors8l2jhIkqhhR1f66RzHGvZZs/uU1vJ9aH88PwyP8B83Spium4HgQqTs
ZivTgrLVvZVU9VeYk9YZ3yF+xBhblHewKqGdwF1sHSMfjmNB+XsfocR6Ah+smpr7RE+CkDMjcRgw
OQUAb9TAP+754kQGAS0qvRmDysnFja5zzbcpR83DvCK7XZdGcPZzZZn85PM6dVKbgYTEqrZNqrG4
MglURNiDpiy+W9H/hSNvXdip33nKPdtByEkX2TMHTIfmOT9qgXyUQtPutXZxhi735TSuVlqnJHsl
UaRvGMO0IC6YYFHJ48Ly9dt2ug4dj7CnPZZtocRlsxJcoHhhPoRlcJ+1YA63nS8cnIoINS4ywMjs
YnYI6szXaFSf1HR0t9x8Zj8XkVjFMvuOc8Lo4wQjy53IodCqshHp9JH2WvjmOGe8hMaZac+qduwr
USljlVbecLV7sdOcKr6Ds+q5K0LrBNsJRxWXZRuu2YW3VHKQtJppkdbqgwwZa5Ld8M6jw9UfB/m6
X1RBL3/xVI6eFmfRMbPpSrH751Qs3FBQkAcbsARyk7dturlaJz0IoYiSQVR655+atujkW8aKyT61
3PO1Yqp9qGlaasA84Bs2yWZb1UXF4QQ73NrIaqvJ3L2IS6sRyBiXB7Bi7S8MlXpOqj03adxtDMSZ
AL53vCaqkjEicIJsGsrNwM0dpME1NgYjgMgFpimEnzS3FYuONdfbaxuHHyFzcwyFX3nE9Eoxxtv/
JIrMe001li4Mow86EzFPY04fah14iuOIIBIMEOpWwWsAQhX9/7uLin+a7lgo4vbPrMNEJlLF9oDf
TsVagv87/2QSeR8rp9pSdRf6mh7xubJBCtjqrkbYzqUtLo77U20bw5Zj3kra1LHgE0NRp75CjdTT
DHgAuRjwVviM2uTiXuO6Afxtpy1JISfJfvjrtooL8nfoSwu3OhFF6WdMT4Kwis+jfVEMTiWRjvHK
CCfqSpc4eMwMz8Hs48vqieYlBdlDMbcJhfFErPt1lNTXCdzuCrvgHcfN3quyz6xlIscQ8pAqPU+H
mB95P++qOmNNyby1kzMbLJGTqaxwx6B1rG9d5OYWECQ8DybqSqi1AbS6TeM28gayGw8fcKPcQqiv
8HrgHv1JMnFoOKJF+kJadNvXsiJfH8eurzVAMTC2yamD7DBpJiA4lR4H5Umbum2s6eWu7S4Oq+ta
l7xkd50KHpzZLK1uFQxMtcLc+4pruzpYffyP3u+JGXyFJE1nHH5Wi6VWfOi2Ma6ntjiOGMsLltEc
dx9+UR4vCQrPcJO1QFANvOqdJHmOx5Fb+ow3Mld5pyV+OABWHwa6Pwc7xfIrLSKKCetaKV3WCdxz
sSWZnli0jcL77gJNt34RckooJdXeK5jrtFWnbDqrO8kU8GIqnN955tzTmEshhrjZsc1wjGkXcTc+
mZAkap+WX12e9AE3qH/UcHQBrmEoB4bnE2kymFLw1TfDDwaARHb9Kk0hFENiJX+PtbOJIkGsgwRx
NHhnro1fwBRMvgfB0NAmqHpiSudTGbFE59d9zKUvyZm8NVgQuSPAYwqb+UGtIoIhTsQwOVhdOW5A
+3AMbiWuUBCfTKmwmevlUUpuvZWH8gEnmrUDNBr4hKsTL508gPt8jwT5dmnLWcHAxg3eXArmqVfY
6r5LphiXIauS9Eya5BNuExwgcV3/jYayHzLglpQFM7HJtKc1OJkL9F9Is6KCKpXTgFmAurIsbCG0
LvldOWw1liXKFdvdoJciKJr60EmprMPb7IU4h1IUB2W5/jHfQssBHZrgFDGt18JW4JBaU7VpjGcP
ezwBafdnBphxG4Gs+ArYcx9Har+3tdrlcgOQ2XrCuagGc1E2SwIA5AtuD9wCWBWL5GVy2ZJS8WHj
QkJPKFS/DZMnsKMuorGg+FbPXkeFILc5AGBUplNogxMfZAAdCIsv5wmzBfFetlu7YKJV2Nm+LCJr
1dfuvfJW8QbUyBukUXtHxSdAo/hOOlb1Jb9jrhnigC3ZZBHheXoVuCjapTIg1T9kHr3OIdlSfjca
c7KRBHas2qC6kz850XmKHYbPtmav0U6yHh6O5mL10twPL+ecN1dMGTLvA1TQZ5vWV1kpvzkBRlRr
/To0yR5WI2jzKFxXVHIeG7NDeiMhlarhFphsFtRazNIV/tJL8tPC2wPKh29b72w0GqM/RuvOo/8v
dLBrKVybqErd5IPubcbZ4kKE699oSm5QXf5KMIC2UIAP7cBBVUJ1txoNobUfrE0SG89DgnhXm5XL
N2Rz+Qx7diHlXceh0YOr6J15uXG94kGhTbZjQNb09sWsvIfqTcdBRu7KhefPfAP3d4YoZih1xbpW
iZMqzUfLHc1hk5KSk5WMNaRzYkFmjC9zAPYVZiWjEXakSlGdfWeOGOs6FDOR8jOP+PdnXlDIbIp2
1GbmhgUjo7xUKRAnv7gRugp31c5uOl0kKxrKfyvJBTsCKbycw2+OmMfNPESYicljW9q0T0wFgDK/
BEEELFrA0UyHYAtwTiIDNUFZ/BW9iOtDkVb1ioHtNB2NiXZRx8aJVJe/Fp28mDm8bm1BGVhlmQ35
xMFTBNZeX6tj9ExuZIdG/DT0wwtbDnp5rBE0aeHekl2oS+7iFm1FpMOMQBYlxqE5tw+WcNcxXylc
YPt3rJ49VTxSEVEJnoufWKt0bvUYD8JF1xQZU3OFglfQ2WthU+tepgsJu9VXdccmqjTNPeXPreJm
TcMY9S9O/RmOD3uxGw/M0SKnfKXV2wqM6t1UGNe7OT4CWx7t0Po1o4re0BaIt+49nA49o+ozP1ZX
hodaiSpnrqYi4iKrrp1BJ5xQ9aYfiSujgqPpHomR4BTKvSCXRR0MORdnRhoo07+uSjdbBY6XkTlB
bbs+6eBjU7jAiEWkVurU/Shd92ZqA0N+k22lZSogqtQNmrjEt0QTD7i15kCiGAQ7VTZ9hKZQjBTV
6+M5s4W15h4/rWhDTpIf8P6ftb0fhvhPLOc3Q8k/3RRjstJ/NazAJMAxs0ML6kp5g/Jic3YBZpFh
j5y5YQH+aN/yGcdYyLrQ0z7iAcFHqVLnravEPxYUpjLvt06Mq0yplV9TutY60RtAMiTgmKGHZfHV
V8i4mckT0Y9P3IMxRb8RIkdM5LZiYDdpkhnTUfaUcpGluKl8nSbONypLfNVws/W4Z0DJ/XILpkF9
a9DPmSBM0Fr7sFKTSiXs+mYW/jaInUsVpSQLNm7hNV7jzDXvE6kt66DQKoRhLv/0MM4B/iZfIHhg
Odq1VD1zi6yR6xQYNJw3GU0azRZ1/VExyFlT/fZpuw9jinP0ZvoucN4zfSWkQFcnH1JBcCgKxdbU
UAswLBFXVFZDdE5YoVexCO9Jm68drfxUuGq6bvoTUkK7cZ0Fmm1biLzvYqyIcZr9hqTzMuvnBl/b
BE+kgjjLGtSRqlo1eno3PSdIovInbMYgXzIoYpqecb3y6VfikxcpgxVApaM0rxNdNW2XfrWzeqqK
6DFLuber6c1JnIfZJmZgSmBcFQ+qtNTkEDWnLjPaZ8MBIKVwksQqv/Y6bue56ZxhjSPENv0F1/y6
yPT7kIx5EE06/jGRr/EqwxrVeC15qwLNtN7cdHlHwxI7toIhmVK5tZGjf9gMCV2WMhqsgMEIemAw
P6XbEZ4W9xfxDt15O1iECBsCg2LejQ2pS9oM8F+Su2iFWvhcm8tVwQUx1cJjR0yV2JTtoO0xWLDF
PoyRVaflSbBZHKZZBEY0P9IYD5PgSAWpqNy0ciA+EppnNy5Azo5Xsk04l6g+8ovkMOjsf2xaH6bR
un4v1L1jKuAETfuODPtFN9RO5/uI/38VzPCjbhmItfkPRph7n+n0n19o60tYb3nNe5GgKCphvssz
ViltAfhl5XfFUfXECZlvwHSgt5ArQqisk/xiyBaFWe36LY/6sybQnUJXa1cz01HEbdeTxtqtKS+s
aA/omYslOgVolTRiAC8M5CNinFWNvibMemv2xbDiXGn5RYnM1KZXQA4TOhFuUrYTPPOAPDNfUjnj
F05tHw0QKz7RjX1Tp/VTXmr/jMoE1JJamMzNrZ5x9a6Iz10KzFtg0ZItnT8jYyNvhy9iRR1YHiiL
UodL8SUdLOVAlepZcF2Ix2LcdrF8chT3YFiljVWt54jdJsQJeVgyxQhPedGTDhzkl0pOpiCIFLg1
Y27LQ08xx+4dHzsnRuKsmyZCKq69ldJRhsoVbGkgOZJwoAEBv8YV0Md6MqrxYEKBZoJ0wuzBv89Z
dWpvSRyAuF4xQOG3XtAQsqyDEYAmDzvXYiVM1hkIYr9m7B+oEeIpDX5+PGq/k105/ox+gngtdoMI
eVIsZqTUYglcaOZvmdTKRknoWTB1OyETpD8reADcrED/iLMLi/uWacKTl7Hky7ow1g4w33Nmgrmq
2GnIMnENqMqGaWmefMWmdsxD4zue4sMw8AbkU/YUAyxfM8kORkXZx2qXbkwl/rULzDYA+an/Bl1H
Bu1Hr/Fh08bwnETRRWu99Fl15Z+RgNts8ScH6UBkegoTPkRvXEvWMMhc3C9UkyEm9AgBzGzdEleb
TesicSdNjTVegM7xxNSKslvwJYJYgG+0le5DrBQ9NOXSYqNG8X0qKSZb25nN0TpxkUlnyFSjC9aC
793n7pZsuqqysWrcm2E0Nl7Wh9iAGWWXrbFJOkKstXZxRGVeregI9ljdYJR5T+dWZSG3sdPUclfr
c3voZsav+xFu1A+rWVc+GwJXEbXVrz2aZ5Q1B/TjGuIcZtUSvMUIT9zK56eSc8YeoZ167ALcD71l
G0OO+8GSex1LaJFhzAijFLNYvkyG2HB8wpMvZuHiXfASvuEKJ5A+74GdY7NsKQ8U8jUXyBeEZaIr
QZx+9Vkm7r96lP020dm/Nf0zspBnDY0V1bIMbgExr68hpjXwJSRJsvG2Foh63pceDayDw/8uXz5S
vsyz4lZJQK0HRx5PvXu9957rDt69MGbwBFAYaTHzgUT+0baqXHKa46vESDezoz57Vc58T3Fo08u+
qE5sbl6xF31sbfPQ3cpyHOAfqXGg1evOaKanScxvkbFk9RKSFHwkINUGbpMwjZRuyk8I9Uw77Scp
yVVjimxT5bOIl1XISQDAxsmXY3QYqBMSJbpadmB9gl4nSQkGJt9WbImGG57hFHGTyaSFozyBJSbG
L2ec1a2movorRBAZXx2Swju16r+wlJB3SmzmWquEG6PLWGJiGx15IFyok4H1XMi+E8uqX0KcwZLC
jU8r+MTwgmwVE5dVZpZbfo/O96yGGGyDfbPp9KA2NLGVqaoRzO31DRcbc6MO2jE1qMGTzBjom7jT
3nc0Q/w74VA/9aMOaFD/YqTp4bfKdMIXZjCNhbeqU/2ZDztjBGLgcK+1J49WzqN07HOfaJsW7ibE
z5seVem2740P3s43NTTqfU9vCuILZ1WbO6eYeR+z2IMrP7n7xq3pUezlrTEL0x96y9rGxr4URknB
eqG/YRy8uJnLKD0207P2h19vXTcOpSpNg891aFapFPtRT9/rqUMjiMjgwsN79Uat2+QEnWa9vE6e
iSO65hC0DDaYXlWEvB3UGoa+46BycHJnDPy9Xm3yCr26cBgNqOTZ1nxXHGktoMHgUBoElWOdSeg9
7luLkrcdKvbtlOlXhy+hNZkyuMAANCiJAbFMItqOqgd0YJDLw8XllR5gqtHeVWN3FwQy+BYrkhl6
rK5VbVtpBQ4nuk9XuJuwXdFhe43n9NMZ8InSh3RHXCetqLLoiJwDHnlmLVCcXadK66gU6luUQvUb
+HAnBhqz8qhhPHUGFp2W3t7lj1k2YOFsuhs1T61Yy6FCMc7wY3R6czNRnndt+9EPunKo0BnMjkpy
Czippff1PhPinJPwhhJEYW8vX0XWLs+x5vquzmFmKIs/FEseDpRzj8A6DigOWbn6zCKzH5pDl+Xh
zZh/1So5UgaiHEatpJsyU4ug5udoCy7OKrSPlrr3ja4forn8yrF5+HXPz6qJScUyEqiQYTfYG/qg
1ZBqMCqw3YCWB3K709UFri0TxqXQDzuKh+9RK1/rF26j1ivDU94Gk96ghKXbHb1TjwH79P/fJcPE
BTVX9///k+oWxgDcyPZO1vIf7PDs4JzTIhnjPcRV80FCuOsS841TEKwBK4eZMFKmmec0tOfiibx8
fU+bQ9aAnE8wPC432f4JzOA7LzsV00ZSHHSic48Bnx4EvYcyOUAnuxDPngMb1cikSxbGumM/2mTD
/KyTpKTs3HXuejk+9VzMPqiitdcl7dA7zGAghnSHxTRXzjjkb6kmmhfot9oB33+I84r5cRxRA+Nq
4qup5c8wmADPde0pwdx0g7H7r7W5qicJJaSUE8S+1ym+E6OYW/WU7UQacizGLCEwWJ+WClg7k5c0
tkL6dsutwdT3SmEK70s6rrRwqZaKuWkvtR6ChpjA8bR1x5n50IfZUQOP7lcmcygA8gFYh5RDitRO
oCFPRIYeZEjpk1Nq9WrHoUDxvWcyqk8DUPm3Qf7UeMTJm/HSZu6hx7t5conqsjU3I8QAGkymjNJT
LR4ReklkoGca08R1hBNn1A3RPtVTwYV0Vu4dbBXXYkaAye/kFjOlgh6wMUZUG7SG6Kj1zavu0c4E
EvnRKxMbLbdLH79Sci0VLTzU0kw20mv7E5DujosN442oTb68xVfpGHiDJ5uTB1E0HP+O98yQn1IU
4eaBjaomRT6fET0PncMeTgMYmNaGuE/vwZRWIIaCsn1whsm3bca4XM3BmJHASC+N3lAcUKERNRLB
XHJjiyntNEPV5WGx7iD4xDpuwj3Sub14xdJNiZbHAJ8ZKb3ZNJ1rG6c0KLXsBb+cutSDNjGAXwXC
ClVFyGl5gK44UHt20Ro7GLX2hcby6DB27h0nLBdCXW5ISZySEgAp1rfe8wIrVC5dW9j8UQSluS08
QCb/Nzrpfh0OpF5Ta99GSHoTR8xt42HXA4lCxUdHEUqBT7PfmMnEJKRNb/SUglqhkiwziD/raFCr
QWEwmiJIlfhfuTLoIOTSzwqrFgOC7MZFDFJpzgIOxGgJp+WEKmc10GN2L1vm3a6CXhI1Z4VqsD01
Tjfm7JrfZvIj4+wfsOpTBESSRK9dmKO9OZL5p+I4VZPvFrgoZkzvbVjb0pu3niCEA5In9rMJO3RS
OU/ulCEwWVrQ2/SuqJp9E6qtBxCXUtgbj4EAeQeostfEPcZ/uUtL5V8lq7uuTjFIk+pvqg4qbR7c
L8l2xfU04Qrin9oS7XIgONxG5xrEN4gxkEJMbfeQ1Ddqyiw8Mun5MHPlCdFbgpSdhPmtkK9fPqi7
SwvohjbyC0qSuaL8lvk5uOYkhoWn6fW97wpQqJGxH9Ryk4FB5Fwhto5H21eic5rGmjFa1d/yvNn9
SL0KQQHTTcqtWXVIyPqY+frQbDRspXpTvogxL3ZhS6+qPR5DTzmXvTXv/sUuv/usZpupWOyChNXX
RUQSMnLfgDhThIH9kUIohQjuSCq2x14B86V0uXsOHY0aBYwEOtpQVzz1kbVMH6vPBoRFIAdbBmZl
3HDZQx0Ycw/oavU6FeDuwaOEfuTtCGelPlDE98FwnweSBGSAzkbP9Vpv5B/2mcrHL2IaFhiqoaJp
eXS+qwFbBThbao/sb9PlYcI7REa2ct+Ue+G5P6rpjlt2obNhxBdgdcou7MM3Sr7wX5lfqUuM2u7V
Ooir7qefbN62OFN5KgPd1rhtUpazwn9NnZnuBM7Qf5kR7WV9TWNBV+k7TU//0Q8alDQ3PeMAr6Kr
TdRvVyMTBlbjQG+8hKX+rWRyS4Fs6I+G8VSoXqAun0dKupnsfpmt25DqqCTd905qksNsjAP+ikPo
yXxnauRIpsY4842RH5yXuJgYd7ErBj8pHCpIjYvKG7Cl+XUTO3y4JrdoiXKJ9XT+oSedg0jOdT86
9zM3UN2Sf2nXQUZunG8pHpHG0wBL1sfrixBg129yjv8hsTzjSTzSdadxutZuUn9jSfjnoWxRpMg5
qkl/sjl+LxUiUmZ0JkrZ48YizUNYbfmXUxs+Bi/dD7SjbxRqq0kdzXvVKfgWQmbHYJ+Xb0kq5PZo
yT14s9zWDAKClIWXLB3djby3o47onoTWWzQSbjQ7fVc7BXFB1CdrdC/ZwF7sDdOnSU8FWpIk0+gU
lBglh7jGelCAEWp+M1VclYa4P5IWGWzqnknGJJu66W4jhg8RLUT6mZy+htMfSeCp74d7LJFw6tjZ
OTP9rLXjkqEjyStCB0uaZX4ntRgoDfDOJA2OVn5hM0HGjYZhDRnMX2L8vdFiEvtxjeG1WaCkloNk
kHmH1FEObdfrq0Gz/k0RB+PMaVZWHe6Xzywjfre2mzPVfGgAU3ebjZFwitOujQH4PBSFOMLvjzFR
D0K1wJENNjkbgTBMVo0XtLuTaLtSe9Ex3Sh+Gt2qeEHyE7mUn1Fxub5CaMenm78KXFuWAxu/FN5X
09TXztHWMYfCKY1YwUsTa2r0z6QkaisF+S5V+e2M6Inr4ldJSfMQHkPzVkfNzeiMaRkWMNXipeBM
l0IQaYuvaMblOgwndcm+Cvywntad9CwMV5i23z3hCr/m59XJX66aznprZxuGZ+7+K+gMI5jySc8w
i2rx2bYw0BIOj1PPQXt6GnARltR50itMK3HoxfsubJilJuplch1S8OMXroviroICDRT9Iycdca1D
nHxUvvy0XMqXxdcMosI5qqZd0EJFbVRV080Or3vVYhAPy8Qjagj6Nao+KJmEqwovzPCUiyaHfSqz
p44Plq/00Go1XHvRP1JlGeHMd+kVMIb7ksR9Mt96mUIjlm+5M6NQxtolpFI37r345Mh+n5f5U0Sf
SIq6yBiGe/gUfode4pLcaHnWm/vkmMbelPRteslfTbQLv+wU7Uwhn4xKR0VOx0fcm5JW+2zrjCb1
ayB7RDPchKd/6nr2tfTH+IUNICnGPDFHf+BYGaZ52I5DZIaD+23K6jpI5VIQ/q4Tb+fCP/P1SvzJ
eP7kGk7v4CcNLMSqZl58mDzSfSMT/QJME3q386pxkI5i/cHhkqNiEe5ZHAGg9dVBS9NrmvUvY81Y
yE1muiTShz1Fv+2c3xkgHhrabAN4qvUWfA+wOKU5owZwYZtiwnI5c7cwLz+E4f3qeEssOuE5aljv
SC8n5nYzBdPeZZqSD2E21D2SAEpGAnBNfumLJe/LGXSVtP2lWeIibkW73OxctURBlkPJV++jmf30
ApU3yU9qc+b/jfhON1YLu4AqDzG9Nnb5lw+8MqzN6BLhPjJaurlbi1dZgBtI+nuFH3cV17Ee9Ea4
6zREG8sELagrNiBby+52c6cBCIlKYkHaV1c0asDDstxBw4EDDR4Jpop9pRdEoPt25bWMzbOXGezs
1PPQ4pR6aUvt2UmUDaU1voER2Ac3erciYwioTFmpk/svhoq+TovpJM0YasQyebYcb11KhUSMWf7N
LRGg0QFFmmFWX0FSxJoHVX9dhO5vX3XElRmuLyZAn6rM9yp8HcPxPVeq++SVryS3LkUuPvsERyam
KE48xauTD+FByaxHgcjC8ESvyVPCSdMJESQICMnUbWYtfy2KbjNQsqvU4Rn1H08AJb0rE5iaOz1m
zKq7pkj+omVh59mtY0bretN8RIJBbqbP87pF5iWtv50YhaEZkxtpFZC8RAApslRWiVo/+LQ4KfPN
JbjeqEVCSzKm3X/Unclu5UiapV8lkXsGjEYah0UV0HeepCtdje4bwiWXaJznsdHv3h+jqhuRhUqg
qne9yEXAUy7XFWn2D+d8J4qCH4QsTMPsPUs/szbL6AttApVn1UcUvCHgcJRRE2UggUO2h7F6NPpN
gY7dqNofBnS1bQeITMmKGWi4KfLaPYRMty1vOpmS/CIHO+WUMNPPAS6dEMR8zQ5hbEVD6RQ/G4QU
baj/U/DgKNeqZhcFB12PRPZOx0zb2DGzcWPFiD7cip2cpr9JUYxhFiI+x0T3YkrsrYPNFpq8nxXL
9+jixJehgXBnEn1jWBK/M7UFqwvzoUbFzr+n/HZNn4WRT9qCO8tr5aAwFwa3v4cchn0H14BZfeld
iWeUtCgiAz1GJmSwbrH+8jylxjbJsZvV3WwizCl3I6rTUs+EDUa/De+pVl28813/c8RwkxGPzj6f
Rb5hvAI4OLPqeqiCHTx4BkTIu4me60/SHJxToABwa91OJ5IMuce6tSz5dMba0/uk9UgrrNSK9fhB
B+2HDwKTdj59aowwX1Wud7G0+e7n3Xg/4PVRDvmwxQzCZkJiP5EEUYkeLiYdAREe9cokrU3yQ69T
rMYbb3GsNWrcCm5gP0cpIy552vKQeuqO3xqbVT1c5wpXXd+zKLLz9NNnwgj4iHISHV4so6c0w/sb
YlPzavVMGOK9lswSeKYQWmC9z/V8iEY8jni/nwb8JaBZphuEhIQmoWYCHUeXuJPyYHntc0SMekaY
1Ioz2l5kUxxZbraLnYDYnXCi2id0ZZsUxdkhtvfsM11GTAdrwvy6MRt/zofi95STmghB8c4hHFFE
IA7VTCo4CUwET0LIDEmh3tid9UuI5MZZDBQpeAwRWCRAaxJtvrGKPw1xtjKtEDPv5L7a4XhIlmPL
0EzI+SX5iiVAg9NKTdU7ce49G2AHtForgZTk0Zfn2z+FLQ5mdx8PL81MHK4NZS32p5vQ00nNNWnx
NZY4Ja9dBrnNGehkUhNde5DeEjsp992CkvtS7vDErM8+irjfmfPYnYAxuHjf+hWjxTvP0V/WPJ+y
ilEAhr7dWNCdtJF4m5uzy6G7dof6Oo+I8sw8umeh/s1vgAIMEjMWy/vUIBrQcH4YjMF4ebbMG6Zd
aiGzl1F3j5SZMsnX20zWz25nhJsBCd/a9CH5IKuH63OKTRxsEblbviovNmcBOlVB79Q/1El0s/AD
0+U8C1cdm5ExE3CulfSZJSJSP4Bc+grD8Xk2S8gbzk4704mCDCu6S+9fuAesL4TnYdHdh8707SK6
gGwz/AhKExWT4O4cJl6eyt/wnr6HxCKU4/wrdpDLE4OMEL5fujF97rwu27gd/VBXyw9mJbwWPZW0
O3wMhn5tt+B0OYuGmP149jzU1u+u9G+MHk6WwU9XtMAVWR78RrZnSQAqUz9vIGZVrIR7xFb12e3Z
qErvlc/r95w0x5HTno3GBZTuS9HRC9NdTw2CPoBDAFHpBEmCfLA7cXKz7jfU22eh+9e4nvhp7RDa
esFvH5yb7g9dwj/Xr5N7thBFcx/XYpfbmodg8b8Jdp4i996m3Nvyu37UcyXQYvXPvq4xU5sKD4yD
O7e0nXtWSU8NmYSkseP4Fv4b0kWTOX4GhTbZVimwsyA+6za5U4BePOXPB6Kq4DQk1sKVOMgWtkE3
5/Ex6b8stx52ZjWeRqkxDXHEAkh4Lii9uCm1e1mq2naCrTFOOQKgZYLnqH3uxd2W1h4Le/wRshcD
zjDnB9wA94EZXhDbv0PWeohJVln7pR3wySN7Zk6AZmPVduPVRQiuhP9p2foOTyPHgk6/UxMJcPA5
Vg8QX2+4i1BxtpQ75ZC8xZKnNR6+yY6D16vEoZva79nMLoXD4FqxPTJxtKzcJZ9CiYA1SswDH2OX
Sm3+HtOaUDTbObNas4Rygry1o3OcA5w9qUi+YJ3vqyik851+aZaZ7CxQ8/nOwfP4rXlFcdLAk6PA
vWQEemCNmX/ouU5hKUyPYZmfoV5QcmTqGavCZNXsgFK0anaLkY6lkWNUv5V8lKiTL47r/Zxq+zYl
nGZwvrALsM3zQyjW9cEoys+Cohqq2xn/7UeX0mbZ0dus5ZlHFKz9sNEMY6NOTHy7RaKAd9FCWSlG
bMg2R4P40uKHIJBuBaXxyaQip2HRZNxrJpk54yL66SngW9XVSU041EX+GCrES2N10Aw/12lRHvOc
5yUPx4dwcN7s6NdED4Zp8Ej26rrKkkvFClbzb7XY/O5U2d4PnG1ThVYou4VU7wA4Il5NnHoeYhMY
JxdOPrTdxeK9baabI/n3AMDrGpzurTQ4sIMaFP26R8E2JOgb//wFdB1vmteSkyd6OicaK0OWHK4Z
gIQ+eJtS4A2DyWq8lp1Ye/rF91N5yNKbtFKG1WrDcMkAeE3bjwi6zQDh4QoG3NqwoEVxTJdAbCv6
FuNRhBEMH2b7Ha0o0AWy9arcolCAPsDHcusC/5kDzdkTFFajmSJbfii/HNV+B39KxlBKEMVM+ikD
oDWoXzRw2oC4P/xIQCMyFTumPR06ktnFiYFkncq7GJ847hAu5vbnZDB1JHUA1N+Im8QvNw4JzwcD
DocbEQpgxunz2ODU9BegB9MyVnzDT9uY9Rbg1BdeOoaWcj5RFwTldJGgqpnxQVXzMU2SQHuNeyAU
4MDdEtlFADijmwS1OIErT44BnTMYxTPKCwBHVodV2kj5RZcDCC1YJI52P6WxIHpn+42kYLULQtfa
9gZZwZGcpnNOZm/gCxuabEE2SsENaITxh0XO1lm29c0sPCZpLbDQKVPiRHhcvYV9j/gygRibgf3b
QAGitZaPs5gOvZuYQKn4l/NZtlb5blfsUkrbAAZekbjWzbhVC/3i2i4+rmUz402gKkBIOAZWevkz
dv2Aa5WA2RjgBZUhDNESUxUmUisEmcKqnIbHg/Xp43/050tLOnCbB3dmHb51vU3MEhLgZowuQZej
2qXvqnvrpR2QjzBvvWaDAk0Dt9wIf/RTxgQgf8k0ei/idmhQy6zdsGF6EYLx/6ggrbkSAD3+4V53
6Km8IwOpaI2UFRa5Q9iq1Fwk3pdnewfSKVeDr8nCMcZk74xPItbnumd9wnJtVgPDUe6CZr5UATVO
KaDnDcMLYuQHxDSvM2DLddIab76mtKZKxASo6suSNpWj3/alcwiIKjTd7tVlKNUQalrPvnkvpvyY
MiZyNLINE37gZSSMczU11hOhgfjJVP7SmdVjCcKlr2NQ2Lyjlmc8OyNG8yFE4cPDy9YvkRcd0QWJ
u24Dh/vKLZsBbR1yfpk5z5M0ecNL7h5/Nr4iNV7KqAQcP79nRnzDf1mhwgP2KIcjxvVdBb+jtIlE
suqfwo1+WmN6R0mxcv2zU8MS6sGZZfXacDEPp5b9UOfIJ2y8h6UJtVQF/odXXxkEMpslJ5i9XNXs
4xpkDjpu8x55yw22C+GOdEBsPJtC/cCDhHQAKwAE8JcaxQI+8ui7YN7F3bKUeqhxK/Nz8rjIYh4Y
b1n690QTrvRHFIjzXGZHBlg3G6xJKjXpLoPxDKrnN4EXm7GFLjDUvJ5V81HOzbiZPW6UoHhu6gkF
iEnW4rJ6rRDpeuDBer+5nwWGiURyzLeyoZaK+xdpFVenapkh22SnyulhEPIrZqh1aoO3tilIprIR
qHaE88G5dbajow9JqJEVlgEZOPKrBucnZ81iYjuBoTgY0nhOycuMmfSTFb7wUceVtH151y0QaVV+
VJnLPWK0j5Mhj/PEPlTrY5iYdwvg1siuble9yyLTUGW5s9mtOPDYgW1YbAByQjQ10ldzjK6EMaFf
wEHSd85dL/QtCOI7TCgmWx59o9Wc4LAY3ExFC5a+xcDkgzkiNXSbReoIm0OtTDQZ9Tgkh9HdZb3z
o+z7Yh94+kiW4BXNFSQV1ziDEwWUjQ0CkrG3Wb61jSa1bLj1mj68pxq8kmFxblv/V9OSSGHb40oj
6NROBnOjQDBtbqhZ7w2MZm5ZnI3eQHCpxye85Q8y1Vcy6AoTN18u4q+Bn86NakR2LQ7F0n3C03xn
1B92vbgjjSEEJ5dcrch9qYI7Ni6wQGciYbPgV4r4fMwti2dlOvkGcraqZ7IZlZB2OvfL6eZyjfgQ
WMLFX5SnUnpXyUbW9MJ2N5XzvRodBjzomFtttPuOwR3T28LZZZHxWvcAwfqEEQRXshW77yyySFjw
y48hqn5OgllbnoKNbqz4G/zcS0sSJ+HYOLxkDHocczG5tLlCh06JTEhlIXx4vERhMERvNaOrMtp5
DTM6KjwolEqcq7E8Miyqdnzro1CoY9VQcdL013Dy6gPDy5ZZTaZ2QzoeDWTGK9EubP/w3hlUv8l8
/WKRs2o5Al5oTiOXNRbm6ATiWs+OXSXWeozVvStgDsU5NWUEb/1Pb3oEj3RwkpcmKL9iPMPor4c3
qlToQG70phzxOpnjKzKN9yTMN2QTgK+wamfXZch8ZSzOTZWe8jHYtJPHSG1hfaElodJr0YomVgSP
pEMsoGIs0fFHzAgL51B9jSRbzRFoli5ZVZRDtUrK+dHhHdz4LgCI2TO+vAnRGhxSZ4q+vZJSg/HH
WjphdeZaOBPFh/HZ+JWyb1t1CLq8uN370Yy1ykJ/YuJD9h3K1Z6bnQik5BmP+7ZSHrUf092k1udQ
ukdgNtk85eshlw9hkVgbCR1AlPHPwM6PWcX9he15UCM/kJmE2zEU25H8DcngbkU049ULOlwZudGx
SQw/QaQ/AsZEqPKRkuJgkIu9qYtoXE3RB8FXv7EP8YFMw28/Gc5zW+yNxSDSKf17yAgEbYH+uIDe
028vMdTRyzy1J7Okoysm/gJv+yrgebGQ/HBLEhARwMNldqTeS8bTWzUAeB/GU2J2/Q4OhbtvWHUm
IYv8ZugObu7eMG8lS8eBqngkLKhMWZ7P5D3AIph2NEYlq7weRffW00225YAbIsYkTUlWmCqHQ58N
9imLgEz5eXRIbe+hihLkmR3dRKNWff1nd4DexY+NmgWUg4i6JJu5G65toj7nZcM6tu8VMFiIr8zb
rIIJSC7YwUHO5CAGSMum4FAoIPceVB5YCnctRD8uZOw9CVxuuHpgxd5Qu/mXxaPUDKa3v0jm1fi4
iHUolXl1kY4FUVLfo1LKcuHtQV3eUY+A7h3PQ2x91Wp4ABrzKjv/uYc4rCVOch0xLvCNbIOBPFqT
SI4Rw0WNsgB7AP/uML7MK0mAC04qZA1/WjQ/g7j6aSAC61IU1xpLKzSjo0iFJMgh2g4R3kvAvyPZ
3mwwGUOQib0AH4P51C5F3djNv3xGNBtZuSd00M+GiwXTI1SOx/aAP8enqj55oMzPk0M0J6LuUzSj
eey9AOCzch8CLHNPuuaUsZLyq5Zmv5s7cMQD5ifPa8/SwXhpsoFcPsDQKxiE/OiSalN2WNz9YTGR
e91FLF5nz2NeYGw76eREqTgwYqLyMQySle2/uDX+4sbE3p+4CSMz3nIeqw4CMsKLBz8pCaGNUHN5
ZO81rsNUrbO/wUZd7GIosc+SZpm+isLMd67DHMqFwuTR+wfLWIBVR3lAa31MkGGWxReaic/UjsBy
ex/IYt1NUUrq5gjMlOV5x5IIx+2Uxw+oDw7Sgi/iwApCdZruiOGBMgBnMWkO9EHi3KfyTIFLzzJX
dwHxb4SOvtfTfKld82qOJTiwpiSpws0flMOEo8BH0JcJ0pL0Si+OycVjYRXhfIKFUpHqvR/ZS3d2
QKAFgS+LNiU40D4jKF9ZLuEynZ1MV9CGxr6dZqb2g9wilnUOWevfx9Lbh6yTfJVdJSdM4XFDixHV
KSLfw0T3mjVFuh1VvFeJ9xqwWyIR5IfLcc8mDq1TABO8rVGde1b1YsrioRwIToIMfpeag74UJGXw
xeF5FNXVmuNjxQcUtQbQ3IjgJRPesq/48GsHDAuAobc4Q2HH81Mtw/Jq4y5JEE5Bu+5PyaufpI+x
R9PFQtlaV8RCwUC8TcJq7iYjv9nxjbpxYzqp5r4ihUVh1DFwau9a7E0b0LVZYVxriXDOzHtovCZl
u83FNDXxz5lU8W1RjIeiUCmGRM34ygyf+Klnltzd8+iLo0VZxvqcXWcG0zKRXo16bLogzSTKyCEK
KpxpYkdISjuLwHeWfXvfkukL2KKFeRY+DV2cvQzMhim0L8GU+idkWd1TKKSx7UtwG1xVzra0kA0S
y/oEVaIDl8glmoWsxdiegTGaz/0Mfp21/o4VOZ410whfO1JfMfmAuYg0Y3bSoJAaxAsGZkDoGcyS
mqJNCB9QUBHY/vKlO9Vl7wjc0JskYEyY8l/nunywi6DaVTURo5Nq9E86NbgYD7wm8BsYHFTIRze9
Tx/pu8I88bYyL2xRzcsy2QcwgG6OGrMbBrljERnbxV9waHOogMtL0/it2Lmmah+i+EJTA/6TLU1q
Ve9EyiAjqpgjJ5VL6VhvnVxdJqts17rkpy4HZx+j+HfTnWHifKv08FrZzlPrNY+tpcEykVkb38cd
PDS5NDA6yX4GCS/9ALYcOwOG1JgmJpQohTxYSp7X7bKREAyzcfCNE2KBYlx1+/YGa+U+K2l/GqrD
w1LJ5350HsO1VzL+QKcoqcgL2PhkZBLh926OaADoFpr90I3YyRbfEVPFi50BRkHmT1XE7WsIG5wa
IKSRCS1yEhy6RO/JAisWffrNjNCHQtZlMhqGZxxb6RkVGzJlxTjIbv3r8r++YN9L2wEn2m6ooqAa
lg3N+piP0GtC6wrT9SHCYHzKmT+tln0PotiI8Cb1zAxr3AXEzJPJfG1c8Yl8FFsmE4yTSS3LHBE7
dSxsZsRgTpIhhksfseH1OJKRm5T7vKrR15LyiMwfd7nLbqv1+r09Y1hxTdCgESTsQQDVH+FysT1I
j2JurlG++JBNzrAIc1DezhFHtHiMq/Elm72MLgbsXf6hZRLvA8QA+6TP+BAaMDqRG1wqdufhImtd
fDhdab0bIt7n39rjuLRZ8ZfIf21cKzgOHlPhpftMZR+cGaTAYXX1c9yItvgahQHLhE5vrCM+Ury4
NYbTBdF0ZKizKjPvgQYdZhFQf3R8lL+dX1ETKeJGSNFc1YpG3CMfdxUiiid9kZqnuFYmcyLeYZge
0xMSo4iHNzmHKUlPE8dj6Q0PTQRhTOZsjh1mjD175ipm7EiJ+JC5pULzCPLQyMZblWHQm6G2GkSl
cUkG1VrewcvKd7FgNl/r4gF93weSUOqt2PklVPo2eM9TlylmVxgw7Hz4ZfDST6u5dFHfZ46HXArT
gJVELNgBnYfmh2HDZPJUIxApo+nKI3c6zQLyeuV+0Pq+hESW75hYo+ZjOqOj954Bdez9jHOmBmmY
XSdT76YQDb9oFb97BMubjr04BiIEHP4MKm18j5pH06Eqt5EThNWehgi/ZmL/HDpAZ2oEpR++zQpS
B4Ui1leH3SOU5qPwnF+AK+QRSGmnIbRVcI+kzZgFkO15EtH72BVvYVxaxxoRU4bMMDOG8d7mxeIm
0gcCxTlNh3ejpn7TnrUfqiBea+IVGGRghuHUt8DRXLEhhEwQfo3VvZsEH+OsfrZdsx1Zeq7MkP+X
4y8rjLi7i8rxkOnAB23RvLv2oLbxHHxpfcIXzfMQARR2/eZVhpTLFjUUur0Xt2xOacXro6v0MIUO
RVMujH35KJQ29lnifHbmTYT8e3iD2C+lAJTn7KcFGyy2pgU/8hntbDOB5413oiEWcVf4hGcROg8a
YIwXG9Rw16CHBbPBfzFryCCzOGsTjT1SbvCsWLk2DGHwQAflJ44o1NCccyNq3JUolLWJAa/4GIqk
bpHtQ8nqpvxaleoqJTtUra5h1bEW94cnlqoQd2L4v/D2ThzlZI94A5DzFmlS54XfkYMMgpHHKhxa
HqMUt2pYUbI1SbWqFlSUpwv2UV7/MCbNZx9gkrG7d9uhIRhiRqX+HXbfxS8+Pnj8uLIQ73YmSQwx
hidH+zs4eB/oE/uTDpG7mNNHTOfAGSfmY7y4zR2P/RQVp98Ed0K5d1ZAKloeyB1fw4mYftLsIYCH
UmTpkVWtu/FgM5V5BCmSb7py6FVS3LdBho4xLluTzF7jo4jkAlDJ2Zy6gBM7juZE8dZ2G7DOs8Lj
6henEuAxJQHwjIlB4bStDdYYSXHT8hhg1DSi90Y7PxrvE5pVTPvhaud7cMYL3TBebUu/NP7PP4vX
dKFOoUAVo/HJYbOTjrzWbX5oTDiQIk7I5e6fqhmtZzxI+C1ZfuTHXff07gQmXfyQvO5mqZOVMr6y
Xh9VNr7kswFyhilc3jrfvJl6b5XmzTW+sSDDMI7N3xlMd5RNNwOzPh4dhdpTOjtHDsxjwHdhYaUk
NvydUaPwtJdlDKotJ4W6E2WbBm0jiAvcWs0rQ1+id+sXQoRmw3oLCxg7CITxxZbyVjDIhVX/bJh7
S6T1UkTiwNRZdZqt/o7MAsaSNo9gtMToqvHahTcqdXtLbzWjGg/XU15QpKRY6SMkle0cbmHIhfi1
HyUTE2CeebsfG8fb4L5/nc38twuX5Jp5c7Qh2ptIj65AZmMzFUrcVO/kXHobJeqzmhjGz0b5M3Wd
V0hKL/WAEh86BQzsfRL7rzEJPg+IT7IVdivnaqVp8liV1YeYMePiYSvvXfaB/cCJauvY3GCFfAmJ
Y//hx5/B9Gnblrin377EvTQx8NFpTK31U5c1h2eQt+t8Tq+pC1+GMxn6qc9EjM3UQm7zseE0T6gw
+8c8W5Aaid3dObntHwZhMolpsRBrIwWzTqwNk/DiiJYai06BXX629LQAuW626UYsyyEyGZPnnLm9
z/F4qhNR7ebEqO/j0n6sEzR+roesrNPFVkJ4WMOdXaK8Xdp3/FvflsbVm1DWXxp7OFWG0f4SVudS
pNSSF3Syt7kYLcI+3XDbZ0QedSQ+bgqt2CWykdgbuPq2SZ3dpSmXumK16GFyRIRIyt7UbwI5dd9F
0V8T6YPXDN07tyTnG9oP5qJ8Pb35XtORDBQNp85J7W0qLO9klopUowBb0JB81tKApUmIOINzvroh
I3n4QQXxUSHKPJj9cm8Va5X3kHJROqG5YQXKUKSvxoGTbW5WKc8foGL1JdhsqsCmJ0HcHloSOak+
YQFAGz6GnNzPQ8Ert5AXzSRhF55JbEhJsxnYjDWSjy0iyxpAQHpw2PbdiHp6jIqer4KLM/h7qzXI
U9UZrhVMmW3Pf3UcpU4MX3BgpbYhpmLwERlmYJc9xvmDi9/QkT06g2uNkmk1KoGr28fpUNrWlnnb
EcgBlOsHGUjiInPgTsoMrxH35WoajUNuxy9VZnyk+D9Y2+Ndj1qg7jUe9B2sr8PoANPJDfbTk9ke
i0bi1ekgPdemvVdWjv1w4pcZBfHODIMrPqr4yLe18cT7fknCC6EGUwAbt0t3ktDLLe44OssGUgXZ
Sk+jheueFVjn4uXWi2wjB04MD62wrFtj4fIFyFdAAVBZ+RHNyJ7C2ab/KV8GkkTsgElX7W0VkZGh
caavOKL0/pVkUEf87MaeLRl4iVydDZuoMtfTlPyeevcOOau7sYKnDrbCJnTrSwY4ayW7ydtmZXR0
yU4g1QGoquumx7yCaM69LHcd4eNnEaGoEPm9DAwXLS9uSe1BCUR5WMZcUsCH9T7N0rdEGYSRrXVS
0l0Rb7KWIz6XCXoLegVk5+WGULhvZ/FNmerHNE5gO2cqv1QCgrHdN7DnH02UeWh+oh/EISQFByjR
QRvSX6xL6ocm5ZfxKyDE15ggJQ12/9tpGU8ZXrxJbdk8wnR59Ijd7QCPPnASQIpLwDPQLm2IMfg0
hdglMkd6JfvnYoSPoRuxQ/cCdzgdyX4V85sLcKmwWEibs4Ju1VnwU2KxGgYbA53JmTsO5z+jqv89
NPsfEqD/Gqr914zt/0pY9x3Oh6Ipvtv/mNb9D3/R/0eR3i4J17ayHFOSpYJO1bbJ4Sbl/J9kfP/P
2/Zpe3vdbv7X394I6/6q8789kXz+668Z3//pX/lvod+W+oPQbmHh+JaeJYVl/p/Qb/7EVdJyMLG4
QpiMVf5v6Ldl/UEeuO/5RARKy7ZcUshZmCyh35b8g9khojDfVK7LRtv+74R+S2H//W9/zfz+zz6L
v2Z+IyW3alb+Jnq6AGSHUofQhFGWREo8Dp71VvoBjghJFA7ek9juX5llE+ljHhtlxycBs3NVd/k+
rdU9KGUcUdw5LNYSyvyfCDSpiwxCdLOJbGQpQ9jeo/MWyogruChpuHIzGHdxNEPloV+ror5+mhvR
r4wUQmc+TtSw2Y2swyV0QQePHckqa7cv7GNi1kh323vLoaxPi9dpyBkt+IyBaz9iGoLHg/2j1A47
4gU1wEW4B4VFl+OaUNnyeFeM7rbOu7sm8+yd3+dvZIEybokwNiuvxVre9duG2mul6+i+Aiplls5e
kKSyol5ZWxUOOr7ivrDc+7mIXls/eowN82IJcacjHBXoPwBONN1F9R7yOAYHbB/KGa8lg4/a9fdB
ALRDY7pBu519iyAOkO7F5toe5QVV5AX4LEoqm++c9RCUBiG+Gp3+ajzCL0PPMPgzkji9sVa7LFvu
Jhe6f1oScG26U3jJS/SKZg9LsUnggpGaGNXDEynEH50M533WFiO7yup76tDgkL2xLicegyrMz+Mw
3agLoLnapEPY/nYI3Gsepd/dBHtHk86AcRVdVb74ucwhOI9VdHDmYhciHqNuj1POfC0AjzVh2xxp
snBYOYKCP6IGyWsCE4pRxw/d6M17+Iru02B+OE4YPM9Bak8rL2efYrnk+wjI1Czvo5BPsCMJtbSU
DYe3HmjlCwX1nmSXPSaU4i5jTuu56SfYeHcXJtm8S1xX/6irMT9b8zCf2LujZlV61yMjQDLZkl9g
PRacsViwDr6bIeaqb9jvdznjkmlkJCfERkVUulm9zw1UPkL7tyxOzqLxeJi/FxdTDBHUIzoS6tF9
Kp1j3Dd3pR+h643vat2cuxF7tYXMTVb3pZddmU3t8y49O3m1TzpvldIETgJ3W2UhKkoYXHA/EwmI
9Y4J1souwv+HU/+fHunL3fHXu+Lf75LNr/bXv/55/IdfxfIfi3yknR67r3q6fTVd2v719Pyv/uHf
vv78W56n8utf/v5ZdNA3+dvCqMj/erSaHFj//HD+H13T/oezePmCfzt6TfcP05GuRHdhWUI5Dn8y
cIT/y9/9P5SlfMFqj6MX/LLgBgD3upyvtv+HMF0BlwOPFtSvvxy9tvOH5Xpcy5ZpuVK4wvrvHL2W
peQ/nr0c7cLne1iW9JXPKc8F8NezNw4jKpp5xITCA8usIKfX6RnBGCRLFEE2nkd2FZ56kyNUtgAK
TjhRr6nxHPSE1zoONnPW8nu3Ug6eOXhUYcPgAnWLDeHASr385HWksQMSX5cuwxF2NajnZ5CB1I+h
cG5th1eE9+i1U+mzcBj5sqUHW+iI7dCOGbPqboedHGo5Y1zfih57O3sc54lSjl05mPbuMoXDr4AU
1bUcAKOAav7pGfSBzcAy6+zh0nzIMhNNCZpnamXE2hkcGaL81H5MXkivqTlxzB2Bj29pNtcIgfxv
T5rtJmaEdWwJs7Vb7Ce5ee+Rq7sixPOoIiZAvsVJ5DMaXNpVAD9uqw8jqqAVvGptUj3V4QtZZ6YX
4dLAzOBf6XFrxOgoZn2tGahVW+221R24ilsqpjvH0fejyl7B3AV7xk7vpoYvb7UMR4Zqa3CMQigM
SLBOl8BOErBNw9lFtYNvTTyNoZpZjdRMSykbsyD4MJ2e7DVAbgrzF8BOr9q0aE2A/wpCkKjA27pl
3WUR3aYGh6BzNPiAwJwGT8p8KXtdHBnqMAxBumoSFH2IhoXe7hIVVZIzy+IzvLRZsLenFBGNFbMG
atHg9N702IvM3ETWfImgCG6y9neeTuVatca3NTOONMcuYx5EfVpP/rByEKNeAHJOvNaguuaQeVcU
Oyjysxj1rrlRfoeknJAcSLEaObzRzFtrPDE3ZZTWgxDxI/FiZczek4hbasllNBt0+r6FLdBrJ3/V
O1w3fdMYB+H5B9Y961oROjYb/c6e6EOkpu9AbOP15Oe4hORt8jzrV07nj/emjp/HgGO3dW+ubskb
RnjKlIn40gTV73wIocb4PZig0nA6fgcuNOMQp66ExGDNwYnuJjw0nGYr18ghxLQ+zqy03sQZm7jC
8jQRd8lXgHXnaIYVIksd2Vsw6c0eHs66bdHBt5gZGLsQzlcDAiCToX4Q1jjsaDRh4SVpTzKr/zNL
VYvwpjVf/Dl+024zoQSMzK2PyT9HHOYB7YqtsdqMY61BDdoQBZqB5VSIWtBvrROtec8Oq3cINefx
5IZhLmqAeMbv+kNHBsA01Ax2Uhj0mBmEagf0kaoToi/mGvlXFbP+Z5pSIVkfvT7cZQLXwgh3z/Am
cxt20E2h4IDjGlfp6JlQY4GeIh17RsC86mSLcxHEj5nEoETAbdeR9SkXfRF814PlxMkB2TQeIViW
JkR7WJEoewYG+Th9RhxBy5w4YmUnEAc2UPkBorf0SDJttsJhbUXU1KYZiOWRiTXuqjZaexnQ1aC8
jXOt3xyRvMT8+jZOFiX7WiwUyR4XVYt7w5/R8lUFX+Ek92FiH8YQZWnZqXpveOx48DkTrNJbe8BM
EpVogluCY9BRodxMLpGtlYeWsYostSUR/r1JzV/aR+QZWxnJccDJUbu4iF8wDnY+OUDW4vIwmq0M
AnONcPWkPSfcjb24TlSVfeUxCNQDvnU3uKvit9piRFXH8bGU+rfl6HMPBZFxG49rRu+vVF/i1I1J
S+kWMhAGiKCymLJ6zr2Z2WLXwXrHws380P/fHJ3HlrPKGUWfiLXIYSqBUOwc/wmrw22KVMQiPb03
HnhiX9tqCaq+cM4+BYVUlr/ZtZVwK/AaAfpjH1rkX0k+lGeTUAujOMAYa+4yRNtentCMj8uBPxJR
X2/c56QeWiNPmUZKuNFh/AiGEcNRJd7LglkJajrWoEkXSmv+UsB894npeYiw0/dWUCWNSCd71GIM
95kQGSkiTUFCRHMuoFRJHbTwmGkh8gG2GCNGqbolwoeVoGTZrczznHQX3de2mRq4NL8D0tHkDw6U
4diTFHElUB9AUeLsCuEgN8F/hQPmlngNwVP04kbtaSjEBDzZocVWjOCP3QTme3prIzmiokQsOhi3
ir0D8IQxuxlMY9zWD5nx4LM0trws6+xrth3rSY+hmYRz0yn7t8x9dzb8AgCPnaW3iEeGIs7KYDgM
FMvtMrD9y4m9m2SKEw8a+9j+wUbY0L9bt1JCrsfVs6sCBqkzM2knWMK05ChFUcQIbOudSPeWgXrI
mWnwZJV0R87ZxMe0l91yr0muTdPJEReiQ1umY6Ktd6mXOM/TgAMiV2cgIjyuJtYYx5ujYcgZHzYl
UDOJjoiDgUnGlmBRdgv4Vis2HTLpet3DSrUbjOGflc4LYUZeyjga6UVtVfe8DtjeEusP8klDlKHx
KYoMmqWNGb5vHjOoPUZbjGFg0XukyxRT+MRFi+FpSAEAYQFxET+sNQf9R5bZbVgw5YZ14bC901C7
JWg7MgB1p2aFv8TBQSmC/C7JyetU+kU0n6xgT0PpHI1aC+KKxq5XfoDJhFBGtSKxHXKUU2X9qhuA
BTPJUyCy7AlCXH7G3N0eHEOofUIEccV0e82Y6/CwGgyisspg7gJcVJu3NVf6kLY5Luk6NCr1ajeJ
dqA1jV1PfFvs18BosD0oUoX6Z4SDaTfAeOHknBfbuXqB90qVVWj5+5IEM7U6LjPqiIbpbiQMuP26
82U52AkRcn15PSM2iWLA9/rjbMMSa71Tl/mn0hoi9C1fozCvwPOZfPbiOtTGO9GXQUTc9ib/RJoy
Dl4E42pn1fKOfbqKssG4yIwzYEpY+ztQREHDILu3E84km3HpaKp8v8z3swl6qBoMMxxztimw6pa6
TI9DWR/GyX0ARQM9BGYK1AovbgUuMH4J8zADvJMzPedsgCdMS38/KRMgPCRrLiX27Kmb47Xw3/R3
wn+z4zgBognciiUXBFJ80VdUEAwep/StSwx1IPCV+NRk+aSGoTlLSTZrcmwU1EA9hjsaRJkfNYMP
nhGitVPyzxzH5zSdpoNpLa96jz59AhO+K0Z0BwPRQ+bMj6MTRjFVfmQVRMoEbTPclglVfQkOOLIN
sZCplvN6DOs5zTwtIvGgxwrKeznZSr9Wc+4eLaNKb8BmLl25ZdKCTGg70RyKtGLru5Jntgiwuppm
j3HpZnfpXJlH265FSAgCCfQcDzQR2q3tMUtM5K25ZuKgd8AeZqZWgJwW/bOyB+x96dsg9ddBf9MJ
ZT7PHiknjBTyqcTxwnJGkhdyInuL1A6jAHnrOmcDCvZuqZsXVHDzpen8gDoSGJgfGEgTOYND8uhk
4+kxtoS3IJ1+tRngSz6PGL4M5iZAz4SLHaNZpXVBO4ft3fXXO9Om89UGIAV6FbOfOFRxwo9z3yf9
faotJfiHqogJuscQCzWt+y9tEPrXAGVcHYcBu+sK4vPR65NnU4B9RNdDkpd7XHTmQXnnvOsaXsNG
oX7CTIrED4iHtWKNhz8O3fO4svmuZaJRnTKD0Du7Dm0dlW86H7yAVYK9wrSp8EutoOMydjX+ylFr
9SCQNEOAHpwNrFEBM5qkQovk29ly0K0LSBFS9TTvIiZOjkTj8idX1DwzYIhBq4F9RSxv6DIsbPTN
Rb55zvMtAg7gIm2Mw/+P1/0UNtQUbV2ne0mrkLlw4HL+o2pKiRbqS3zjglW2tRXEoCgS1+IsgbTO
ajnf580ZPe5G41NouBsScT2bc2/gSxMzkfAUyBFvCjzFUXzU+smtfMKg+m1YLru/HJzFLhvm4kQw
fRAx0/kD6MYIYqwXBhjF1WV1ju2ObT/LXVWmvNkSNIOFQD8aveVDR0iJw4e9tCJFrRdQ+PL1JZXM
HgIsDOzAc/SBfAuByM4G5qlLYddxKuVhaq2fQXPQshK3llR8XvaG73Y+fBctt+FkHKHkTUerIqWZ
OrtrB6IxYCHO4Cl38PpKFkamA9DpiCOdbALblAfHz5/WoUmO5sTARKv5Dmy0ke2ELzlxz8ybsMg3
Ix2b8bxkk4wAzLTA2mG2aH+0/v/mFiwT/YHLFoXdp3XnVZeWWXxMijocXwTnYrjyddYXX8q46ky+
Jcv+0uiQI6a4Jy9P7UM/2fcmO1IL1kQ6kmEFZPTLD9Y/P5njIsOAUnZM/OHxGOzgqcBlTbbiwD8I
Q8OOM507a+7Rs8C4pyhcLC6J9R/RXkfD1kjLVcZZWRThEylmY+EncY7Yvu2SV623ySbCDLrTboCM
YbZ0+rgfsOkEoxHspdU+9ZQ+YTo094gR/OOEFRAAHVcw09EdaP0NOiKthozljF8ZvxuJhAv/v1XA
d25M3sEEkBWiLCBPtXEzJqZiOI1VowBW6k/KCKaLQ1ub9uh2pQd6u5LriUjd307Hx+lNgPmRKxE/
uGgfvoOCPlccpZ3NVQSQqoKiN6bDY2cN5MX49rWoUZIEnkJp36Gr07U9ucGg6l84DQOsyCiOl9Wh
/CyIjyhSkHye44cEj78mcy7DvgftJd2O5q3DREyEIkj1US8unevYkanm30V0deyO5p0xOKR2N8PB
HNPxoafCv2/Hl81rQLyP9jLxQEV2hnLCtuYf5ZHoaRsPPUtu525Vw4y3FBUrmgDjanpkwizJ9GRp
+iu5AxjkMixALWeK4jhLxiMw7CzqnO6ZkTbS1sr/qT0yFZzyVVsHzpuefHKIhzsU/6znkd2Frjf7
OwsvOmJnb7vg/dOUyzXUVnbftQbaaXOL2NYXUo+dxTLeEc0xhwS0A59y6Ep+1GplVuwtLOSQCxk4
hne9U55hMTc7UwLXrlMMo2YarysUanr2lZEFvavmoOAwZXNOCUyNZ7WJID1JdWuZKqZue3bhNOFF
wqoKqITYneLTIPzspBpRRXn2ok22dUwH6xlnCIDdKgk9a66ioSzOPafEUZvRLOuNcRPz1Zsr7Q7M
jtfwceSIyLkJrhm+EfwyHiFX5zUhDgZH5SNAa+M2LC7efhpH3Fw9B11xazPW5Cu/OdOj9qT/piLJ
Dml+WUxhRpmvHV2h5eARvDKynSmP5PajuJjjd4yhtsOaGh6QLNqwzVWYkYcgpuams1y2Bvc+r9kY
6oX3XhBetstRr3FRsjdPA53Vm0cu1jSLSFJxHYTcBFXW1Xbx8+fmW8BilfyKJO4UtfjYYq8Y8uBK
L3Lq+QUOrpYe8ZFxS4HfSVi80kpAsGfpAl08JQ27TM+KsBLRMldG1EbJzX23Y5WzH3WKkhLTQtlq
Nryo7mOdmdU3oJaOaGNKPYW54x80xz5qAbBWt//rteFm6wjmAdnRvtVDbIMsKpfx5mQtHsX5rpq2
U9/e5PoDKJcxTz7SjJ84SzCejdNysjxdQojRIEIHX6pUt3Uj7bTzfFYlH5lcCMG4c2ca3TvRuWxG
Ocuw2gF9J/CtYdaMfhQryW6s7CAuGyMNkUvsGydAqWpgxM/r/OwbKAs8maVQX03sy+OrWu/oF5Fs
VWTEr9hL9dF7dLMZOw/qkjInQ4s83PuJAhj+BZUwSxST5fAcdgIVfxuAZg4EfxpZKchJcFXD3Hsa
fI+BXCm/Ma7NochYb8Nnf5aPOe4ENuD5v2AaDkLTH2vpO0eYeMwjEv9zTOVyAHKzS5ZuimgS+1DO
AbS5rrxMgpyGwON3CtwvxzlNlvrnK3GUUr26tCFUanhNa+PkVVWYrQ3CdFbSqueNnbjii43rYGCV
jXXrt6KRojfJ1uGDeRE8dX2JdFQZfDxkfoCbRtunK56//QXBQKa7kYO7G8EiMa7rQrJYaYZy5OTF
14RY2rtpJOfuSPe553kNwgpesovzQ2jKjHst/yAS+29xB/RhWvnLxuZd6a06O77zR8Y6QRA+8CTj
owgKisg12RJW2ZXPQZCEc+N7tJ6Jc7AJjq5KXAZVdvEbnGTp2N6NAkl9i+Tw4Lu9QBvReey5KnQk
hHqQSfLkpZvOb00R5DEvDJpmvNepjtdZHlKt7PaGYxE7PFOfsKfZA0Swn5SHNG/L7mlaB2KDQWZY
vrFVoHNSj9vhiJoA9Zn+BXQoDXlkGEwke+RvlH/mi6e1aPZqDoBuC8IZCA8pffMyFKrabwIYxCcI
o1bgV2PwWNazcbaD6ad4MEspPyyKKlc8WYyjwqbTEwIEqmc1BBH1fXEC3fRmo7zhJbVPmiwWLAvo
RgIddFufNmskkeZxnb2nWP3dQI3h5Puk4jnuaRLMm7noqssYjFsYYs2tVUrAIsE/xf7KWdWP3qIg
HBPQNHsWNeO+NbbX0xW/nief8Xx9Q8TA/wFYYqzEWYm31r3qVqLHC7FiO8vBd06Ff9ODvxnOfZRq
JhHE+MlLFJawiwmaIoza8rHomMDk1awhJ8ZESpJMqOUccwghSNUh1ZOpilyPA37hhGjOXdWdeIvh
+2j+Jx+nIwca94mBaiChULdSrMy2cbIK9zfAn4XAYKdrhNNoioAdCYeDGgEZT8rnswz/atg5zoOW
p5k97A+QMpARoAuA63FxGssvRutmH7TWk5Fu+rRG/bUV1eTEDneXeQ6W0+Wsz2tL6JcOYAyT9S71
Hf4XiefGk/siVuuWwjsdsA9R4gW/S4ql2R/LGBkipSJIU8w3m7NAnx7LrjPPvOUwQWr7w2e8cBcs
3hX6KqYow1X4rPck9/Zh70CZrchd7jFf8D3Lx6qYPueu/ecyo9feWrUP0PmTP4JcvocLsmYPozZk
nFTJXZ7kr2nFGLVMRGjxIZiBf4CBCuHefXvt8rnRT1kzJ6+F+zYO8A4yPRuj0smu1ZA99spqo3FD
FQWBvEniUnTGufvB5zSmyONtnczvrvkvEcQ+pwO7gkrHVkG+O9at11wR1IZACrRj96kEPO3VBIKJ
yvjYWzZk/RF9jFEZj82g/7bM6ysbmRoskgdQy4PGMnjUYUomoHQIXbBBFY6q0Pf4skKYLse07tJT
g2a/lSwlGdqSidux8RnkdLH5Nl7scguIcEoQhcykRvel3MKp1eIh1mrRmoj+X0XKHxR20r3qgM6m
Ms4TlN/LMiVnrlNOBrjxoK4yrBW4N5fuHZikce6CjcVpZo+adB+dojglcvt9HTPg8JvvGFCse3+t
SCoHxThn4oYO/MmsWPAmHCd7h+HRXNQRXsJH/3mu8ZUyXfvyNYM+Zfnn5Mul4tBxYJs4oHngK6d8
/+BxkCGv1gOeliMMZLgRGKaVHReMburC8TF+t3e9CLMg/W87f9b2ryRhspsq2P+s7vfMXU6O0V1M
7izDCu7rwvx2tfVl0rsqHAFLz/zL6R1w5Rk8hZGIc46Hooo1kMrPg+wJU9ysaODpS3GcyorJS8rA
Q6/+Sh+NAvOEazaYCJLStrxmPn/qNBz9ptLvvdX/TMbAj9IJ3E3RW/0x5/4wmaY8S9MMiS9BHbpE
mss3r1m4rxJyyk5LcO/aCkJFjo3AJqHqSdXMp1KKm5bB746YcSYDl77z5WWkVp/zFRKptTzkrP+m
YGhPoGAIRdK9J1/aT52TplFpDg8tQ/JzmWFmVYgbY+Gtd0ElPAbr3qdJhN6NGBfEDOImJY5JLHXY
WPv8cxoit3ViDpY01MvaulQ+P5O+vHTeaL0nqEUQ8yrA+nwZvdKP7iSek5YQjKBz7r2G2HVs31dl
qwcItS7e+T4aenBZSRXkcfrJxJ8UDtjjgpUdzs2ZPIH2rzYQAqseFThwMR+ehN9Y//lyPIBP5/O3
pJatSiCRL1UIve/Ersm4rvPw6fXNrZiILECk/G/1k+vqTRQqWoOFvjoy0wCfnrK162xgz4a5HH1R
oG6t5/u+Z1BTOVPcYFFCBgsOmZHpCx4U8dDMHDEzNzr+X4aEUEOQTCZPrTazqqmRtUJcX3Eg0LSx
gEXfqorKCXvRORE2/pDdKOF43PVl6u/LwI66LaJtbrb1qoW21EnZOr1Ct/haWHkYqvpPS7yTtljH
ct7bDiuOGAbCRIoLNVVTfmgnq4WvXyjy/VZfMb8dy83yXD+PbLu+n03X9i5aQS1XW9NZlkDBJVjB
psm22sgOuCfnLZgBbBLXW8hl9ACTtuQ7q63PXF094vMcoarHZkuYs+YNScji1ypJpXB8cfOgcZdK
AxE9oK9uhsYiDAXBejEwlzS0P6nqr0BfzKOLlliUdcD4rmjx5YwjLZX9muiDy2gm9492lWEnE/hC
LNf8sVown1mJz0dLN1qCN/f3kDpZ72Xo7yrDjwJDUbGhlY0YIUdj1+B93c0ln7Jx2dCuUzueLKf4
CqjfQRrEhhHM0cxQXo3Z1wgXkBkMoNqszt9NRuuoCAVWaoRPnCsAZFP9Z6m9uMkNFfadVceU29cW
6zZPPvpkJ9/kJ6gZ0Q4dBwenShfwl3BXadhHtnFCxRlY6EdRG/YRz32olHdo2yS7S/AqZv4WAu+/
OwTZGB15IBjE79mf7ZQCdTA4+h1EFveKK//MmQ+7GvIn1lL/S2Lrvrq2vNW2uK/4TaPMgByL4fuj
harKHH7jhmgn20nvqsVnmK71V9rL7JSljECU7nwCaK/Rb5lcyPBbCXP84t3xMLVypUwG8piy/rXr
1uRZlfeCj1Xz/GcmWkxiSnjDXVxj/Ri6GrRR7186VUypLFYESZb/yKwzIx9J186YUqYFRvaMTgNq
aCB4zBSWSiRv3Dxef3JKm/ANMPF2MMd5+cS64j0YzJVAGkZu3ppuqGfG3q2BD1loJs2OZFgLT7ra
J2yT6JA3rMrAiN3qCDRgE60fOPSPhmEBr537x0qI/4LHTtwH6fgiM/oLvcj/8S6M+9HLnhHdk97R
u0E8O4+ao9G/8IxaRunvdPP/JjH9ffQxiEEtYQjD9oCYiIDugdCYaujdR8oQY5LGAfbRxyJqhpkB
5dlircCQCQhyA/ODXWIQDQZZ0mX2pBwYT0qhiWqRN5/lop8YMWJdtNKSprVpWTAm1kMQtEd/1j5J
QGFOz9YK8xLsMxqJRzT42UM2UewVBqyijFcJ4PNfNq2ELqEkQbz3z0UHDBNJ23hg8mtUqxOtM5QV
VjrgmQa7PwEzC2e+3nRtf9bAx7AdjFeSdgl6hf6XCRxeAU9Gb5dvoqMRzYIJXWzj9cQ92CXnL95G
HKEFnutwQuPXASw7QHabkSOnn8RLKZ9RRZ+fXf+e9FVGxo1IQ7EsmIXaX6lTiuV2C/16o0XXI/lw
hgCtlriS4C1SNBhHJQA9TsU6FrB6mAyQjBZCURIXnyomsHtCYbsN2rIYe9qimaqLWDVvHgjNo/H0
Wvfgl8C/PR0Ei0VsRdE8d4nGelsCLNLxoBYNvadgZrZr+yTZC3N5gahokMP2C2C6BTT806XqRQoq
WSodQrSQ+THj1XF6Bfpz71Jl9yN+0QwoZ9WVmzwZV2NRMc/D9VqdfbfuwmZmB14O2uvaMXZsJ8Ah
CzZhQT5vhD6FIQcxp8Nvj6RuUmPNfITCqmln8nw27h0kZcxJic7cyMfZb+LmSwr0iObMVt3BSJxy
quSDjqQkI7lXrbGb9zHNIKkBYeOMVaR3GKCxalwWBxllha2kK7hyJCGQ2rBukZVyjck7xb8eKP1Q
pul6MALMUx1ekdnQSPmumqM2yZ951ibaXfJAQVlS96q0i4TDSnyB/l/oQXGofWQ2ODRQRthMHkW+
Aa9k80MgtxMKGx8SznfQy0vPPNk+GEgWdr2xoMjbdo8F1EECuytmJzyfPuWGSz+XokRIbON9KrDz
NOgRMOISxOw5W9p68d/gGtPZwDXEfu87WXkm53p9rFnx7KbBMW5zsTwGA0yM8SLm8kIJjIAgc5+y
wPpvTAoCN1LjbA5nueYgzEptIE8RHQK4Vdr1zWrnS+8XQc+Mnek90zS+NaWd/YbAT/Ie7EOrTtiu
ffIQGBlb47rZneBMJQL6Pbai+8VMxKmtVLR0VEWzoLxRvJI5OZ2qKtg9e8wb1Jztm21Bnjak8DFk
gkLBmdMu3+Q87IVRLjdtK0rKab6uUvtZZW1GHmk0/NW0Siz46Sq1O36C9qKfGpsnLRB89/A9ziDR
MAoDFoykYUd9m3xluIDxdpC1uyZhMLKcLarlO03m99Ebxgji6RGyDLGn+Qg50tSB0s2zuRO4yuJg
wK/JJm/D7T12tpiZ39Xn1bEz3O+bZmREqNMQWrEHovuQzdWB5+gwLqQWsB2Cfmj174LbIPQTsi1x
VOeP1a3eLziln52VAXCRzsw5mC/PPAWFxzqcLaZF7jtjePcjBfmC1LVDA7DmRyK+nHMjUc6kJvb3
WX0FbG5CiIgLT2dXnZDwh3NfkloQZMO+mRoZtSYz7acg6fvnun2dG+0qVnG1saBEDXqylNBPH/K0
0hQWLaONNphdCL162zWZh3xJfqsObFEXTK+FAD1lo/hoWYuMDehVBCI+aN2FH6eghRDiw3Qd+Icl
Nz7Bg47OkGZw4AHR4Q+XVqsIanmD3YS1V6ewRjY97HIDBxL6iLMXSwhtpJ6vPKREvDDD9596t3uy
jOxCUrC9V9ytERbznkkggIHysNHROlBMRGIwoHTRVgHtfZyGhgUVVFjotizj3Dp/CBJtOZBQ4+4z
TPCdxRZSAyOHUw1eNXvVMtSDVEbNEqXoJkKmxV3YRRmiiqc8L6hwbeNmggXz2JfvxzVP4UzzMyP0
izPPfAQE3zHBUAxQxHIxNlxE3V4Ktd7SjiivRZXe2REO4u6lfGpNBz5Lu35lplxiIQUojuoq5sm5
Q2NoSzntSRzGsh9MILeaE7rKYafcvN0PFtOYLl9vq6lhXUuBZ3scfItGXZ0MU9QP+rmwh0tKOhH5
KWxc9I5EUd9IEJ3QX3kV0KBme4Vsg4ma5hRIMkX2HVTeWzL1wOcSaOOOVl/0tHxumhTNNKE5dTWa
UW403j5RqEj4YX3IN/9Qaf1oWvdlt3zJugSmkBJmsEdo96Uj+pptYeHtalAGOv/1VjGEc232e3L2
HkkdzOKOh6jgvmeSb9+8+Y9gOOiSc08exKCxSa3b5dDlBS5zt2XAIQKCXKALE+p7n5RA31yfHz+v
j8Agn5ZxjIsAeteUf882XKoxy16aHl0o9eqec2MMLXc8t454I8E6uRT5nT5ucR4usNfSSA5m7tp3
5pYxumn2L9jJqdr60YkQOfzD1xiywUVcXwcz4QQMlhOw94OLf5HTmIRG4Eau3XHzus2r2dK/y8p5
Vh2cmdTDL+tnrGOtKcDRhsxFqe6cVluKk7wbExeNJy1ELDQv6k0r2BsFv4FvwGosSIEpSR8/5/pj
l/FrsoJmRtSkXiwAlbcmDN2ZDwnudFpDlgPcvkEBglKw1WVqTxp9ZpOMSLGau0txUdx+45YjmAzK
4jkgrCZH0b6bdf69FS2sTgkZIjwnG3D4GifjLnCY8QtpHSGnYLRzGe3Zk6zDyk5J/p4il0RY2Au4
ETP0QwpgEgD4SIN2ec3hHip3HqPO57+VZQ6tn2XeQUkJG99H7DlYny60JAcNMNKvn0UnsUWv5lgn
+eDcULxBbrPTuHWHZ0a38t00mCOjskS53p/6Qj0jdjyYflIhbnLfeQJ6nFHrb4Cl10vVb+sV7B50
XZxm79Jw7t5ozoDklfrkHVHJ6NQH0y3fHBeaoEs0WdQZNijlqqrep8w981ewKfdtB/UlW+ihuPok
FVAT4JjzrXsySQCC2tm191m2+HgoRCnB4oF1Wglhq3s7lvVCdZ4bG0nYopZpwrXxglOGu55pN/e9
FAHKUfqMfcdEKOztdo7KrVlQOVb/lF0S0P8+qnFvHDwfwiupDI8mErNVLO3JW5rjwvtwNPyF44PQ
3MG6Gxtab3Qb21LL+yq6mhpsRa/AkpdeutK/XQolDTSHrmENQ8H/xYB0uojuqWTu7GAdPgyr8LFm
A/A2sPtpimvcTlJ0fm4exHpw8Rfh7DzQBV5j3pZ25tk27BYPbh4tzi0p14e2bES8uoaFlJa+GjmD
ippUnHthqb22Lq+lP3XRSI3GhWsW/WHcpBKZ99UUA7+CGM8Tc+/YSlqHptKcyNpjTzuQiWkudreb
2h7oJ3DudP4cs/W5rLUxdgzk3vAP8E9P42HgTs/pxmLPsKsIce2WlJjctjWrV/d7EnT260rZPW/X
Wa1J9dJs20gnCHaTkXch5d+jw/0d6oygWT1k4CmEdidR7R2tEUGfU34PxVaSgi7cz+Tf7gVl3N60
YSA0zgBy3+DFYn0cdtQ5gdSPWjc+VoH3t/0HZZ4DkB7Vf7M5A++ufRPs0vQWrKhD1iwNB1lY8Vpy
YTQFUibe79DfoF6wWIza+g8p7RpLonCE633lJHoj5TLlie0jIjqb1HpANNv5GNwxHydtfQKhmlho
61k9ut3e7NbYcrPxw8gJc+C8CWue1L2eGNe+XiD0VXhTinbgKagIT+oX65bV/B0+iwwJ5EVn8bku
fXOAh4TsKdHfsnkm1bOl/0pnebIWuPWo7e3DaPK2ZE1K3FpfHibDfkkyFK5rimW0t80L03XydgfT
YrbgHArKZurL/q5JKzYtiZdw45+LOSew2X1OOz2Sq3u3DCwHQE0pdtrqJBCXHtF+8MdBgjnUNgGB
rebHFM4eKkoiXw0ioLriNMz2wXZwcLfrPMe+PE5+AJMtwFSMqUI76J5xnOWox1Y+vLh4KUtm/Efg
gbScqSI/SrKboC7ngIDKJvT+shjKPHqtc84dYKoWBSgOqoBwWXZRc2CW4OuGZ2eGBLmg/z9YDpRe
H2dA3XZ53I/jOxqsY0oDt/bEIrmYklh+h+w2De2nkG57as30rcxk95jw1zljH2pMkfdmobPK84Mv
MyGRr9FGLgGj6s99YkWQoGbWNfhyBvOuLrz0yuP7KJ3CpI933dBZgkM9SfPYKDbI7BZI0WAWSS8e
7DvXbW+Us0ghgB4Pk1XsEY+wnQHXyj+KXyhZwZsitW7ZyPzk3pNN6AjxwGbspJJNvvao+AVDZJ8r
FJRkCXnXTdc/ZiWdrUfiYwCNMkoDwhEDF5qaWZ0yCw1Z552qZGwAu4/QjxMNujdMIcGnPwRuDZcb
FC+XWBk17kgEanNy1waQcrIb5vwDyNeEaAeDat4ubOYZ7e7mXCdboBzehoymBGXEwl0yk1St9rVC
RNY45iNJOFgQxjeTpfe7QjNFSNTNWlihboU0o3f3XW3ygLU7zYGCZN57CDeA0rOvqHbkkExRorN7
mSB4I8v9pM/41cumObUeSlndfE0kS2ioXAUSFCiNSrGJFqgMuESoCGz4QsDCXKJE6+UI+bTgFkZW
TAN5nRo2UezuCOaVBbGCTvAsta7aN+2Jvs7gI02/CJ4RhGGAW3yGpoyEZF8fzMXE3QJMb7Kchw3q
VHoMdxfzxUI/syN2kKzWgcrQw7BDVUWuVbJC31k2ic/kFw8dyuO9WfIuuUw8Kvh16YDsMs2nf0MB
tNizUHCh891prNoSS7Mf8qY1T7NJYmSRWBxUsn/WpXrvnJ9CgLBlCE0WR/lVwFNgbtHGTdFfsyDo
zpk+M8ZKl5sxp9+GXgD7FkVEp/Bd+VgHCUU8uT3kWjZE5MMFgJLrglnNWnBt1p2OB8NEFV4YHAWV
a36qEbVsgiTerS2Hs+RfLVZWaTgNUO8huB3WRWxwG3SkZD67bYiBdT40g3np1ldlYSjREtExir6b
BgI6cXrcGbqBYF36/+WTErFv0kavKzIY8HjEZ2ndxQVyANIEC49V/xJPLGn4miwEzrRNc1czdAhO
ple1lzCbk/vFspojqyGn69+olswjZ2DCLhFxPdez1RFUlRiNxi1X0qtnkUiRZGKSfjHV5jeyZlZl
E5yUOht/GGLhehe4Zoxy8wt0X+y/ddT8X+Vauo+TrE7+uE5cJYx2lSq+iQtHTqKJT2d+1IVtnhh+
Y4vhsuVKufCENfcMT99gx32Ypnmf+e1nVrXFc+GS/b7wjsWghkjOe08nLFhJRpuU+AezwV+YZQGM
OeIgQaSy9Uj6ab7ROAja1ixzbx5BfvugquDxACUIHS7uxKmwektQdml+LBCJz1PPU114UMiYU4bD
Snw3/Zk8BDRDTNUlDyR0cI144tCAUYzHhMCxKrGyuLVm+IxQIPbMOxnAjr3JCw/8uHT5duXEBHlF
+o5rZI77bcQRrEN1SBfLCelPeKpKE2GfPW06bnTAs9d7Ia1wzSjpG/ADzH2ZMVgRLMlIzGOF5ujD
SWrylhVMzgvbpldsHZpRIPrIFhiEtetvQgYJTWXPjjYgJ3co7+2yAKCV6d1tnc6pWFZuUrw+S0JW
IKn0yfZ++J2xcyfZHFdW4kR0phdrxrckDVUfpqVGmvRtCmXFvcqYBjg9DMWcNDG7YZxsGRKgf816
okAnpbxrTbL2xcpZ4o7JxJ6pjceK5l4EecHYqwtO07Qc2GvyNs1jGTlN/udr6BFHRXSDs7bJhZhu
B2Tj/dB5763pNVHrttlBpVtn1/Pg5Hn+RhQ0jc+cPXOn8O+g3h8UBPtytkiZkYJppuvth8YhM1C1
F+veYMC034w/U9VUx26bKdn1s9/6K4qE6tfhIXX8sgyl8T/2zmNJbqTL0q/S1utBGbQDi95EBBAq
NZNyA2MmSWjtkE/fn4PVbST/GnJ6MWazmE0tWBSRAYf79XvP+Q5klvl+WYziIdbwBUQmgjIjO8Af
eBD65HCfAWKjFXcYod0dWwHTkuGd4XYPc6H3l1jgGIj15hVwIhzGSLyJtPa0unkW6JNuASD3QQtG
GjaNmFPd9pDnLrrzRef0niY6BUvL8WLrpAMm8LNp6cflrfgCEyrspDvvC0YwR8rxeiWkjWNsrf3h
EtmIDIulVV4LhLy6fuO3jGK5xLVsGnVIW7K7NH4CkpSrOjJRxMZwBQFKwfZsnfmj5RV4iVr6qkmN
il0us3EqHO0wV5V/qbQvuoZsNR6ZRYt8rJ5A1u+8oaWcz8kgkP74MFh+caoWiLsojkqGrs/girpC
PJZWoh2A0u0zbTpnEY/Y9OsgnVHJ4YVh2o/U8SQzclP6DG97NNfLTTwyD6z8WceqSJ5yNyxBqw+g
nuO2vRpaFjJY5bzqZU2VWCUnP6rCJC9PtETkTcF09mQu0WucgXik93uLC+dL3FrurlonpLkWanF3
Vur2DlW9LmLiGomzqDEuMxQbx9vOKeJDUTC1MUasXF6r35rGfEsBTvpt+tA0qG51ulR72QrlI8HJ
Xw71Q5uWt7b0UAW4VYaKQRzN+k2Z6cthcTVy4fwjJi5qqBlZw9wRL8YdjQo1Jk9HNsRMDMSQcEi1
+/+PoPg/MTVDn/idq3mXdv/2/HlKix+N0Nuf+ZspYf+lE6drC8UydTEpe/9lbAYcwajQxbUMHsIx
hYXl+W9js2n+xQgaCIVr6Kbpwxf/b6aEafwlTKhO5HNam0/a+J8Ymw1lW66LJa6r85f/+HdhGa7n
4B2wLFv3TBtKxS+25rwo7ZXziKY0eQgvMCXKFFz4tNof6cFKoDlrnXy0/HYhyGUe+AvRoWJWZCY1
gPo6dDoUaJpqlnoRujpdvKf/K8vufZqnzdcv6edfySf/D9rkXbAi/3ub/OFrVX7u8h+Xk/oDf9vk
zb/wYWODF0KYJg/vvxaTxyqDQqIDGfFNh0YKK+bvxeQIxS5BFm0KnrUNTuW/F5Nj/+U4WLRBl2Cm
Fr7r/08Wk4cT/4fF5Pq+5xiY4x1WrWFDRPnFI482Cg6/Pev0R9bl0tby3ZQV1qkXDnEj1WicWm39
PFbFGjJfvWDA4SQ1nqu4F6dOagQhutFF6vV9LyUxY5PYVwypbzhSMB+jTxsqqqCiAxcxDy0q3SZB
1pKVbJQ+9ZDFJWRQ/DyzPVbjS+Jbzr4lknr0qymQtV4GUfzecisiEwcgjQvq8xGKxnFcUtBx78yK
jkrV041rJeOUrtqPwO9zfB40UckNtonLwPWDSxkkF7PVDu64beLx5pp11Oc2ujhG1Z0ZgcARt/pL
N0coVsUwfh0iuicNPXpcHR9ytB5Xe7nzU8u4QVN/h6No3iESBSWAhD4YaUgvQzU95OtD5b8z8xT1
F4JF4WCVsdJGHomo5PaSRV/NyeLyyXTUpDlwdvBKUJeS8ymjBx0OMPZbzkJpPvywGP8GEf0bheID
xgvZw1j4FYQAj8ezbNfSIfQJD6/TzzuGhmoU4DJqmaHxrpxjCRhQglJtcYwLZn+0+LI7WSMTG9wr
fIPuTKLNbvHz+OTo3BjnWiBDmTl/lxbl2gjIgDrcOqWLBSoz+tDC1QtW2kA7WM8Y3fvoaWhqCUxV
PhorXXS/nGUgIVG7evXNG6V94zfaJ5mQvwDG+cFFGUCEZ+/eZh7SsR4OIlPTuhZ3wF3f+y4C2t9/
IUL/adULXkebb8J3bFcIiykK2/iPZAhJu0krSANHpc0VNcnpXTnaQjjPpL14HoZMzRq/etE0UkVA
HF3UFWNJl3G/RhjAodcc5tzhBiYb4v1WDZQZ0kZP1JzzBI+6I+JtiUZqlclCEw4qQOlgyPSYSBHN
hGOKcheMT3Hj2NR6Hsy0GlGM+o9d9uh6bRonZT5CRBHv16mmQToNoAFjE4erTWILgfIHMl7W0E0h
iU5uSzii0t7ntp4ePCym7iqDYVz7o8X4e8jKh1UkIkjBZYc2dRpevSm0W/um9nW8a7OlbqjtlyG3
ujdJR+LUlC57bermm1YDaI1oj/plfoSC2J3juYg+uiN+MLft2uPvH4z5y9m2PRjc7RaWI8/y0Qz/
/GBsjUK/TdCQryJfw0mAVJbtc9JP66kptZRyvEfKPBcJvXV0Ldg/MtH3TKkT/xiTpSUq+AOxPw1H
nJu3FN2XFhMgkGcuSqaH0BqiNyriGB3aDLAk+P3HN37eTb+vK9O0PEe4wnYdXa27189PKfvhf/y7
8b9Mt4mMlXwKeuw8HXhMqA16bCkzcQg7zogenj+tnW0pIYckKtEIM+KATzKh4bAAnm5bRkP9mJ+X
jOk4si3F+JFnVx/Pv/+sjnrpfygj+Kod3TFdhUhxPOELtWn88Fmz3hpm5gdYnYqJtx/BtzcYBXEA
tRKBiHeTAwQl7vsiMN3DCrnlJMyW0DsxPxhZ/RwlMC1HfaVr0ZT7HBTmgQDnNdRimjjmwuXQSXr0
smjNHacnQjlBd7AayKLb8lATOoEXhRiH5mMRNeMxdWlwugjO6xKPsqbV49HTjvpSswhokUJKQeeF
TPM4ji9yKT/FrUtQn988GWojNSyk47OatwOjDqxiAo6K3Q2J5TvX7bJdZaIh1OrqixYnt9oIJInm
dXVoGyTRv/9WDU7zX79VpriAb+BQeTbkuZ+/VQ+X7hBHTMGXmQ8WNfS4stVkQgHgY3UZwfXJJWLQ
QaugbEfMuIvYE8DziWECxBk+q2fxksITva6+FqA0PvzhA/7DY7c8HcYZWx9l6lZd/vDYU2C0sY1L
bL99tpYkXfYsJtiI4OFyCGVHHA5jY4+IhGg7cfVHG2aZF1hqbHER5r6+858xXX4tSnB+ypX9h0+o
3vFfFqawTJqnlu8ZqsL9+Sscp35oirSY6EnRKgEt/W3KU2BgiJ6i4TG3EFm7ElecW9Fn8NYpDx20
OvumiGJyp75GJFsiUHKSgzktf3i85q8nKS8ND5dXxgIS5/v2L4/X9UjOJYlNpQO3t3xK6JqVB4Bj
bIOC94xqCVY7AS8o5vQPqd1ZyKGzJUB6REqOZrSnZoqHnVkyCDZZ4EshLASrrh+6iOeT4TpajAJN
Z333h++U6vPX79QzFZTJ5bMLbg8/f6fSX2QfdfawFy7NvqT3p70tzFuIbi0VGMEZTWOOUEa15mT5
w7c9UeX+H56r+Q8rz+MWZNCsQrRvub8817ZY62YcOs7U+nl2fIgVA/tFMxjPtObAq9GHlsOdhobm
pq2tI7KxcOJz77PZAu5uMvDrvKY4ZEXyQRSScatAwK0WYw2l7NKK/mrYQ0uNireL809aPXmPtgJX
/uEn8f/126RcJs/MoiD1mbqqn/SHd2g1BAjyghXqZcY5gSqywxHoH+1B3JGr/Uq1eXYjfqGVggoH
Ym++MJztHBNRt/r1UcWs27HzQI/3A54RUt4T9rZ6cDCl46nqVFVtNhPd84jKySMJ96CssoXNjKBr
S3NvjIAUyBfU5uZVcn+AnYZ70I0EsMmUcrlmUyzwoYKRwHQv70sD/MlWoBRx+2oPcbJf6ywUc4au
RC993DXrc7T08WOCgiaQJLATmtN8HWxaJ2mPvT1HSYE48nnbAlziA4p+UuZrxk/60vL5FjbulFk7
1G6y6xqzWcNyWt9Fvhd2ulJOwa0HI8uxXqgoh6hD4q/Vj7XGSSkcGUJJFrADTI0iy/lUjZbxlBpr
9LGPo2Ntt9ltnHLIFw5PNYNajXzXaY+avN0edjdjPW5Wfljf6h6bxSc6yQYk//vXyP6HB2+yBVim
xfbkoYD5+cHz1TMh72jFWbkz7vVSq28A/101rlc35dd4jJ9aLEh3ZeW9OBP5qOYcoUND3WVZY1j3
vSTsk11sdNdzpa/PVu4rjh7ORMn3lprRo2P4HzK1WEqdx5jzE1ASwRVa9C/GiNG4yvxbZtGcLEpE
gw4RHJOJuWh2aerCJdgRb7aGYyNaFQoDSh3m0QgTHSQ68pDffxv/UO24ticMOJ+0Qv6Vr+ZLLBl+
Xct9ly/z3dCLMsDndhcRdrUt+HlK1rCb4s8mgb87Yi9gGs4C+PNSvjDnyYKG2CTYMbDWVP2Wlrgi
ADPBIhB/OPWcf6h2XHZuhOd4Fw3VQfn5yRX8AHY0Y9Vc5UCWXb+0+23h+N4EEsmxPyd2fM+8AlVD
l1+zqQkm7Nu7qll5NzJarAh8v5/mNi7pQiu/9MVpu8VZ1kANvt66Yw7HMKd1SNwLUlCxvM6ajU5y
tedgxSoY9jZ03wgou5G/rRnWh7Wmu7tmjt9sr+BaIl+Y9PVL7HAFq/2eklGNaCr7XktlQ/KzQ7Dm
Gri9PPEDMJf158+uh4hnWZjwZHpysSvtGHNhOJLjJFifKH3JiA/KfLeCVhCEwriF3Jl9mlOUacmh
96ZH3WLE4nBSGUjAzsaQtMG2AvWYmWWXLNotJJQXoSzgGkOaaZoN9GGhSrubUdzdUK2DiZq8QKmv
pOEZN24JhoyZ5h3UZN/wxaHtqhfi+YYLSVUHYpP6Pd4lcNgVvSqb3Xtfj5FzQYLyBk0yoxO3wGMW
m/u09ZYwp4Sqjc49GGb+kpDxgsVArfECW9dQap/KKrOvmlUke22kNOhz4PSIsvR9XH0zYIGQaDnT
h7X6p4R4AWZG2WetyF9Nqlu9G91jS85FyLSGxI4RcWCUyPcU4W8n1Y6dTYMmQdp1wTIZb0dzkQFY
GfBhHjw2S0iVOxRdEm0K29Qg3UV28dWVGKDjSH8G/8FF2ZaHPuI13fbNCmHCEfVdF48Rai7ul7g8
SLOi1+KAFNTGGQM9iiczI76hqakwmPCX7K4k+OHFwL03dq1/NH0OhK1arHNPR7sJGgwdJ5Ipwg+W
RRE6SIfrZl7+XDYyiNGnINkU4bbkt61FIw6eQUD1sKrNW0T2YyvZqdceiRv+uXpfkjcZDll0NSYq
RGDOyB+r/jBqdDx8dSAt6v5UOCaGnk6xwHiDOxNgjUF+GnS7YGbbACj2Qroc35r6xNwsA+mmX+KV
H9zIaTp5enNq1cfsbfdJL2iJl3MbgCdVnr/6ZVCslw4MKoo59jJ/JviAerRSogRXJ+qOQoZ/sBu4
qOg62aWdDLO2uvHHTD+3Y853QHz5YXuVkFW9pXYkCMGdmvtm7l8HV3wyGqPcka+mnZduDOyE12Bg
tzqAcb0uFTgjy5HWWxNibEa8z6Er+dApj/OJeQKJKKWF39K7z12cJI42tQ/Z/Eon94Y7IJdOm2D1
3Fn7IPOZkS3O6oTu+BgvzBP5wbHyWzmphpV/9Nb2DlkOShAbEV7n4J3KVrT0VRKHCVSVw7aTzgbp
v5bh7KUpx6uWtPdVTxiDljWsbhy/I8J8a7nfGlsClfARYIxiX07GTdRFyHh642VJaTLgfJMBA28S
k1AO77bnqo0yucEi3bBQeToiagkNyVKmXHlPO8T33H1ba9atjJNnkZoa6I4mNECaENCD+4RNkX9v
aVQ1ESPBAPV4sGik0D/pURqq9cLIkVcFG4+DaBt4OiOmuOFh685rzIzp+884NIi9VhTgPQa+IY1v
88h8qEzHuPFxtByigdffqScThc76KNb1C/FE5KGo30BHSoOc+NS0sWL/Akwxe50HmPCiZwOgzs5a
EVbbstmlh4FrbNirt3AyBla1pZ8cPMjgHuujzqkHBLl/oQhkZdb8Tlu7kp0SNkaHZdDrLiRbiovf
4Ozc2jBjOePfNKf+vhSAeuwyfgTsv3M03EYoiDVIC0noyH496URvEQjPDo2AQx8aCEpAAVRqA+i4
mrHxWPc3y4BZbfZT/yhciDluoXc3xmy9wYRz4TfujbZ7s3V+IDlgs0Zc25WLPDSj391ZeI8zHYWR
6vWU7IKaniI9qU2+bXP5tJaIlGQFh1Cm0ZM/12SNjkjumvUj8BYS8YBY7V0d8IDfJjLEloD/Tzzh
egmQnHJGe+kAsU8Fhwzl+9RNP/XkFGzbWd17t7ZZ8POr+gXOxTk2jXCBJBFsl/ptC/je+bDvMcZ5
VynihsxOae63N7piH8CJPYV9wvvNABoHkl6+bp2gCob6AaB0rFKksqOP9jAEfWi89B18uHmld8tx
uW122+bYYF7BeALXPh/vt/LELJ30SCzDhyLB0dUaT/WAHS/PeRQGIJa6iOCT2vlha9BsO4bNNsLu
M3Vk7ILvUDeNuNL2Bfe7sIc9BQ3Ne81UiarnyXM5cnOT/B5dsuC2nQTYhwxERPICQZF2YKtMbmBR
e9y1Q4Au/8jrPhzKToN9yuLGMtwfBjG+m92x/r7bfn/A6nXd9szR7EKQIwJpNDuk1K1xp6MvSxQM
RPUOts05cVnrsfEUAereu0LKoOUCxUycCqA8JnU3Al9UysR5rQ6L1l9hJieHSs8/bV/yVszr6tox
ZzGB2sZMXNBhOzi2G8m8WPfIkPIjgSol//QMhsXUgYBwI9ezjLcuaenmNrxVyPzaveZyQ0ATzYr3
BFlau7TPqovG5ryLrQyBKYEklK8DxtBsF/VFfVv4bbgUilvk1XilMvFgSphKCG1Txz4VE9/Z9lXS
YVnY1JYycNHWousq9rGWhgKz+Nmj4FKGo/R7c3mUrU22JhLiP5TA6t78c6+CspIuBdNAbrbMcX4u
K3M8BcLzSUtAX24+N67xgUYbfVgezwCzZR+3cb+fAK0EcamAtFn2UcvAvEKRS3aT44PfiLU/Xfb/
tbvt0u9nNmTQclAf7+cPlfRWNMBNUrjUDOUmvaqzxWUpjLGzMV5I4CCtxjukVx1znhTYTTmHv/9e
/qFP4ro6ZGjaJfTarW3s9MMN2Wpi4jNK2MLRyCU9Q2Ewi+WbXdiPMOeCAscoQlgqiW0/YJ+YT+v4
Dkdrd17HCFcKNN3BE6QNaefYHoC/c72r1tm7tEt56SY3exLr8OH3H1rN2359mHRG1OzW5XMzyP35
eyPNSC5tzHYa16iYSncKTG/p6NElzVEzpmPkQMUhx/QLtzrM3Whw9wNjDvB32h8GFP/QRnQ9gya4
Iegh0nH65aLZL9602Ms07PURKgCHnApbGv2g8ip955YIT/pGJ97Qqx4iLSpPvPndTac3gO3T21QM
+a2XSjJAYHTFkEpC8oXgMOnz0++/sq1J/Mv692zbMOF585SF+cu1qk6lDfofhqQh5vS4dpQgXd0C
pi/67xdzM+qvLJQ3Wgw+EvhJDeQK7KymRX2od81wnEQDYYjWOsMItvA5oUmCvZCdsLX2prcOYQ/5
N3QRLW67Xt+WUNec6Um2bBh2Y7+2Lrg/am4o9hDt1e7beo7cTbnxvXMC7isglTJBesPhWw3J3h5Q
yPs121BeQyutvOemNPPDOnqE2RJwfLRS5yKKg6i5Rq/xh1XDbxwtiXWZVutqc0Xa9yttCx/fH/SH
AIkNcUf85WmTD4cEHQ0Ct/qgdTHlBSKVEXzpNpNpcDgbDXGuxkyylLpJbb8M3aPirn/8/cMx/mFz
8rBNkHHhMOW1fNVo/eEljMCKI/Xn4WwzvbrkWN62cGuC+IMaMV/j/n4S57l8kc5wNQa2qQlSa5Dn
/SczSx/+8HnUYvhlsbAlGVy1TZukjF/v4MzaypymKlO0eXUOfj1rBy5x55WLSpiNeLI6E8teNcgT
3PQdjq6v/dJRcoohSGqalTamlzbBE/v7z/UPQye6ohZdHV57JqS/vvetcNt5JRiR8WgPnHpB7hTX
hNNjHw7pdOEYry1Sdyg5dLtpj7Gff/ZqvC4QH4FBxva4t2Lrbd15Uv0NY4jXXB27PpbyQ7qgCuz9
XFwRzytOm/WnLoww/rWxilLF1C2QJb5JO0atgx+es9tk1CWeSYRsrb8zuMT7HNeHeMKQh+dluOG+
Qvqx5zNQ8eWLyuFGkZ3Ju3f6aAx3Iv2kRzk+2JEUqzSWJ9MwcKKjSNyqMku35z0jG9+lcJ11GWxT
nkzPPukrji7cwOdhcmlstfKcgkgNtmk/SU+ObJpge7G77tZYS+rK+rr1LRr46cC1D5UZUYmjdlcz
se9lnrZqB58Mru8txYHGI5vrubdhPU0yR6dMC9vq8WCgXT5PnfGN9FZPYW2YCTjj160kt0bUnPEg
yA8c44cKO8n38qWZhjzM4ulp9Nf7rada4QVYvRhe4DDfMHqk/lQXjNSzMIz28ZM0324jqE7od2na
ZFyK+UTb10KQqM3tts1uZjOHaTdMoF8lYUsLRvLGvDPT+iS5dPmpXYZIFD/6tfmxFBWptiJu/94N
Mq4VvYLGDgR4jNzkPVERycL997B9AdvhuTIVnKmkdutEzxG38LCv/O593xkkg8tbN5NamIj4VlA7
30yCuC/Nf8wSPGQ2wsiGG4u+KtMlBLvtro9EiFGUqtas5J7qy7jRFZenaaOQ3i+BXDnlZK3q7clP
Sbo2b6jE8Zc2CBTzBVfwQiqsBWAZ1UH/fvucKBSvs8VxiP65AarB6+LHVoJZsbf38TylwdYpM1vg
FcOEu3/10T4Lp8HI0shPDowUCAhQNwwbgLs7d2sYd+tw8Cq4h1DvPmGawx2KTxnxbhrojo+KVMQk
mhF9ODUtueOwfa95SiLbimCg6e/Sx9jJENHXyVvkTtG14KDGUHiJkUHuu55BdoU2Nkai/ogqHUBQ
iWLD3JCMgGe+KxY8beZ6j/C3NWY9lIxggajLXZUYdwlSH8gSY/VmTZqgwak22fqTacX9m4m0NPjk
Trga9OlUCxRnUbPbDf6KN8Oi/5biYDimGqr2ovOujr34N7G/nlZgOfs6ym9orOD4lsPeFGWP1WcB
i1H5oD3ZVJwRCtZSJQAh9I6kB6aj+60a1gbsgvA2YFGy48x+b5zdjjIrXenH77pZsi/VpB1sbyTg
R/QtJtOUvG0Z7nIieZrzZtF37FKE6UC8R6stmfY3yblsgE4DQslP2xrYSnt1Gap8oiao2dDatu26
93vYQdslX1sGoN95A0SaOC/hWwY9uCILti8DChQFFkksfwsqPILeWe+I1j9uy1P3qg+5yAoSbmjG
iN7BpYURjlv4KbczrlKqSjCrLixGHWKZ+YBplbBnUweU2EGot2osko0dEmeIJQXsDpMSvFtqxiGV
vof27gkbw3K0JZ98srVzbQ7TnfAPTt/0j2N94WvrdxOkpn06tGu4ZtEj7Q8DOYtxRNeCtN1ITs6a
8aEaxLCaup6Zbhld2rECdJhSv3jKhgI1DuWr49OZxS+QZJLTbtUAOOnhVvZGD5z5AB7Un69roJix
A9oE0DdHebWH7XfdegB14y3XtHsB7SlvHKTTtqqOnIpt2UdLj4Lbso8+SgcL4jHK9YetPbq1XDLc
rPtkluVpZXoEv3c+jDAAt6kfAgXmEm5WhNRQ/k5PsVSV34bZxe+MU4MVt0SnjGY1SmIACjSP9n0K
GnP7/mFjIVMpzWdfMU+0FCqcZsGriCrvvdvktJh6YubHZADK5ep0LVTUgjo8tnskSQP0YVe6iVXV
v62tkSDaDgCMnuJH6dUlIFnunMWuLvEsnrM2fnVWl+wSqdp+piSyAa6yxXiDQ1EgaOl3sQJUNfNM
Hew957pQD4RGhq9U/jvS1/xLk+svRal1u7xPxGUduKVFMQjDSfVTm2h4yguCsye6ohCgyCZ2sDPq
0PzUsOawUEIeksa9uGba0L33lKoH+4sp72GK4SWvI7B4ODkoLLuzPcniTV3S8lVtr8YwgbNY0b21
cKe2EfsFbppApgnSnPc598yPPc3T7ydegi/2TK5HD1tgP+ekU8RTymkN+huIAGHzQDbFA9l/MiUu
g9Sv+WEQ/VMc4ZIfwPOCJDYw17rEp6gbfD5HFwT4zV3bfIxd4Bbbuhsj+oT1SG7JnJwSc7Surk94
xnYfa9jJzWmoDlL1YLK0BY1BqodOsMDdQGIKLQtR8lDVbNLfxADG9G4iv/17k3XbuiXTCuATQPCB
48Sq59646xQ0en4ebcYWjYPLv28QYLcmjKksST9HlXpSaQQvlcehaRiUdMs6k5vy0C0fiL71eaDw
v2J3BUtqXUQj2Q+X6ss2U0U6/xy3zdusZIVtp7OTEGrdu/jjqrZuDwSExphg8reuxi/VAwkaOrPk
WxT4t/iKqz0GPKDUZQsFrMD5nukisBqz4ArDoWkt/dXv/n7R3bGCMWl6DFTopBkDNVNJ6PjOjKwF
9cGhmSzaEEXUPQ7+t7HSWRMxFcoy+x/ayLzrF3bWzCeVxTLneEdcBxMyj4A4XF60LRjRPNqF/yGP
l/Ri1m+33vh2hm8/VjML7kSODlx3tWBA1/T3IO45hwzO6mGroMZ5bs4V3Gro5b0WGj0iSU3GDxGj
9KMlYlyLiwe2Cn4Ee5INmFj4C7QRwWjJLD7xjMfrKo4gPCc4CeMUplyjVmDH16yKAbaX9d1YGO81
34ouBZViCM8IeY56bAlww5OMufwRypGqLlTkEBTiSbETKoyZfF+iw+WxU22xqV4OsIui07afCJ8n
t+12+P8EWLkk2eNimiJmE1vp0KLYu9n2tAlgYBBZcbPLXJVGcdreMv++Q951rDOCnjKj+CjEWwC9
7us8zWEBSWWNE4pA2rHbrXG7Cm2N8aaSkJsnNs0OzuAa618dvIO7GekWIjg4LN+76cvLIjAFS7Du
wWLzEObOGo86HxZXG10Ox7A7TIDROSPCI1hBy3RYwgiUoD+rN7TtUZ8DIqn9q+4YsO247TwDDlEV
e+0RzDN+GEn3C4SgX2OXTBa2HxovAaTKyj3PS/QR8UQS2GoP2drWNZj12SKvZOy0d8m28Ovm5Ajz
c8KLpfqQnmcTerVAKvCYsG7vIQLCz3WivaZV25z7khZmo/rkQ0mOzjglp9wa0IUv+Nvn+9ZFAby9
5xroh5BeY7mb8+4JN8b0fXRaL+QXrAQ41S912foge9hutg0+sYFQpwJeyGjgD7PMo/kuZkB0o5Qc
GSF1e6B7gs4rCTWPzO/w7tQlvcaxgMg0YtED5rj9bdt0BPzBAxbIiGAdOsRlrx1B4Bn7NbWxrUbV
V0kHWtaecaroguO0cZ+nBdZMkTtHwgeeXa2+pLQiDys5JbtENd5gIZ9dtpIkrUG6lkQykKmxGxBj
hdvS8Lv6i0jH5Pj3U6TPr09vM4g1+1xNEpCm8hi05jmvv/U5jPZGiRhmY/k2JAvORIeDHL/QF5hb
KXHKBScMo7Z9JZs3xpzd5TJl49Xw4OkrX5lH2mPs1uT65ifAzqwrNZIjtPV+rpb5NKsBxdbW2L7b
RmgYT6b2LmuTACj6gr/ZeamlCTMYzZZacVvllKtxu9pJm9yT4fbn/XW4SuVhc5UeNxbjS+san7fx
j+gRZwhHh7qI7YaJNdQHMLeooZPytO09We5/ccr+Y2bq6IMFjMrOHL5ur6SlNS/Cxd/STPj/u8GF
8jD2xx5NH1e7+JaotQtXbJQI7BpH6U0BuNuwlE3/HusQfPbBfLtQ+XNf8163VjEywZws4Cq0mTFq
DlVYG7HdbjuENXg3LR2ZC3vyeFjAEG6fL4cLShFLckdVRzU6S+yLW6GxyBxJ8ipBLxKAqL7aVNUO
WzHaMJ27okCh2feJ1MjF0/JTrcqMPkVG2sT9BWuYIZd9KywYE8t7vYFTaaf5u2kQ3nnEErtdCV3R
3Ec4EndO70UXPxlRz/QuM/K4wo/JYqc3ENSpv9LPUyNqloyn1EvdlD0RwEEP1u1DRordeYjaD/jn
mr3ZJlQhm6Oe4ewmVoVsv28sM2gM6R224UnaBLjeWItTT93RJ2G6DqxRpLvfhZSQuLxjsXZEnpA8
HE8eSoVKzvtM1udOkAMMc+3oRVAi4IwoZmrXIMgaDoR49/dpUb/2Hi06a8INlqb9eSBNJdbgj7id
YYVRO70REVSMFO3SMru3S4nAoMd+Hmh69AYA0HjG7PQ2HWirOXZz5JWbrnUFjZk/oE3z0UVEfSXL
MzPRnjd0NluOq5PNZx4S5BGOkdYhKi9UXBVsHvUXGyU3ojidvYOBgA7MLHKirQYY0onspo7qFl7W
W29BZRV5wxpWGXiX1Jpo7oxkQWRW9mF7R9achOlIM95uhVKjDa9pZo34V/GP0TTVpLqTVFl2avOS
xAUl/Saph+u3fPQn9pFIVe3OUt5V03g/DdwPzSTlHPCMJ1sC/1m9z9BiKjCfpXETE7mErBLW3Wjt
ajxoOshzUJ21WyD/1boTq/umjlEtWw6EnUxIAbydV2xx66gL4K8kQW1xABnj6h1GF6gxpmCGSQPl
w6I1XCS95hEki8e8uWsOc0FGiyN50F3+nEYu5VSLHEtLlK19ZmYs6XGZnmTvGfBytgvKoqxbeQ3U
NDrD43ATO+MpH7r5nLP51UgqH7aveTQl1WznAmx01Rpjdtd3KxUqP16wWuPzVjfWTQkTU4cWuuIP
tyJc8OOYX4rJfiYDo3lfe748QJ8K2nUZw2WcxwtobyzFbe2E2/WlMRceJ9v2ocu9Cpl+QXJKOROX
Z6MGwOqAdJa++XEkqPXg1hiPB/DUop6Z5RJfcnQ6rCnk0bVqLIitWwKYImPHKGFJRV5lXCEAgc+0
Z4D9eLZ3Hj2fd/DpLyjjk6cMYHTR6KTQLzZqSXYmkrDaIxx9737pnc8O3E7uHJp96wj+f5klD2I1
+p1IOU0hh/Q3hGBNseed63r90svsWHkR2S6sCLiILXhfNFWBJjL3mjSk1KN5i8ZivKyleVPTUTvJ
ZTW48qZf3RYQUqYXzCXXGmrTWt1kOvdyeV4W8qJMF6KRlrcPLSjAZSFrYIoIsoI8xFROm/0gHhfI
ak4fTlZ8qIv8ZVKyYiOT9lmBI5ZleYa+hfsBveqlnJGHTreW0eXh5E3OqYp8bgIl69nuK3pqsHeI
ShkDDB/rzu6m+soDxjmNBwc7kxNYq1ZcS7oIs+Vja3F1CMlr/YYb/wQajfPKSFjEmtdkXC/l42R3
dPu6buJp+CQn5vBmytTlyOsnMDN+967pUlSR5CWbIOdODveuRRTOewYIZf6+gJz4YW3h2G8HI1yK
sF0E9m0z2dlS09EvDPORlJMZtAV9eVqeJ01r81A01afNM4TaIBiWpKT1DfpJn2lD2ejIj3pWkyyV
fIiY7j4CayLhr+zeCuMRkGYcmOvERD+S6xuiQQ4ou29yyvrbJJLlW9kimhIO8QK5Hp9IGbafgQbH
K4GWHlCac0FY1xtOX9DJxVzs3VF8nslgeRxJhgqZ0gPUSmT6MBkHG84QIKE1PtkJm3Ges7FnNHmY
r4zRtfKt18pc8xBjbnYdMZpGCZHM+2kmdmQwrjnYMmIqlBCM7qA7gxIgSeC5MGCQexb//CqLBwDf
0dmsaky3fXcsKnIRV6scj//J3HntVnJk2/aLspEm0gEX/bC956YrFuslUYZK731+/RkRbByoS31b
uG8XaAkSuqpEcqdZMdecY1Yotys6N7nvzLk+JCxkV8DHPFkxsbDa7rB4RU+lydZzSIEZ9RK2p2fd
E2iCs5scLT2C6W34yUZ3WI7z1L9wkCq2c6kdTKoAH7Jg0VcyN7AxBqHtxpaeEZHCptHLTvKq871w
xxZb/6iznIDbQa7yEE+lc6msCiDlbM7Psz05eOh7FzdXB4xc0g2NyjvZZQeOOPNe8paup6q2gQ3n
ZrQO3WU+DxBVM82xHmZEo4elCi7dwLicO71x5VgyfKFr6BLGmXenvTKKEebmqvQvw5hoawoFAAIg
BO1hQjyz50geMHJDEeojaAVwUd2T+ptT1jsT/tkBXKB7qoUZgR9gxxXTf3gG9ZXSSgHehp9BcF6S
eWCqHrO9WaY8TFpaR2vURPVhLSSzD1lIS2lat/nR0tyR0unoqV1IBYxcD7uizPLnNCP5o03ucMgX
xs1wpjPUoW3i7iXc0I0sJODA+hgQGj+ra2cQ9beGvvtdHdrGrgGI3voa3l2dHTn7RWeXuwaVV6E9
3rwumW5ZH4GglUkjJ6QdZ+Ia6IWp3b1WK9eL7i+3JIkwtQcBkWdP/1qxr6Fo0SABnxs3uifvY+2E
x4HsGbs76Z3gS49E3xM46eyDFy+OvDSOLS01d8Sjl27mMwnDxHyi03ueze8LToEHZWfrmyo+1E1F
+wycni9A1Zp1kj8nWOifW6FzMoGjBAOq49m4MCoVWZ5fsING54wTCiodDdy6Z75OSWlvw3o6hIM/
40NtoMQFcHzCOgPv0UcPqM5rmY46oYtvx5ihvDcpE4sBq4edFlwngKedH2Qb6nC0+6DDKKian2jE
Fm522lZmN746pQYkyvmIEgjG8wDA3RAdEmJ/dYdguebFQKNCVY9bu8dBsEAv39RCP7tFap6QA2yw
QvN0p3JqNbZBdinYHlzUP5UFB88mo4CvcKTjQZkdqHxz117dGle7jMEG5i89ppBzYjv5ZWhAQWrF
xC+wagnxjMKFpL/Bs5vzwIUj9Y7tLktTp9L3PhLGWasbDgO4Ow5DwyyexOCowGLeATm0wI+Pc9UF
W2f5abM5u/WpBp4iNF/LnkYkA0/ALiLV6Yf990pfkodscE3cycCAI9twb4YPKlM0tUv3VhBsyEwL
bkF3uvRHY/TaJ8aA7mmpQLGBZluy/nma8LNo4XzEWOGwicMM25a5eyVCEq3IDKYHUVXjVsQjzAot
lF4uwK6NHQx7DhgpPRsFcQcwBmNgF4ccHfjGUjy4WTRskv4rp2O90MkIF+5uTJC5xtJJz0JjczqU
9riz3Ajb61K+VWn8I6eqazXiMGdbCQzTDwhJyoTqOJHui0cuTt241hMRnyKa0ltnorWkHPIpWwW1
zJF55Yb4t9U0NYbVALviTFYF7u8qqfJuUxron7mBEho7xSabnIn1PxMxGR1cVY7NySJB/b0U0k3u
DIzDajo15N6bReBLPSb2VczdbfFRzTAfadjE9R8ThZ5vI5lNLd1SiGM+RY6brQsqhbcakvwWze9S
2v10A8x0dznJtL2R/OLNjCYB2xajSi29j0qxq6r5u/AG75LVi/e52ul5wK8b/0EEOmnbAuVB+qh2
aadRgNpU70IU4pzkMRs6DqjlHBw7My++s6aMoCMANsq9ExFi4Dw+RoBxktHJhJG9LQ6+ph95HdSc
31AP1NmWRneMhmgnxFbqr6ypiFQk+REoW0obHUZQI6cBuYoOAF/ZloVTeET63ahd+6I5L+2Ei9T0
9faQVvO9JAm8Lry79Rh0hvbQmx+292yVr0np9Q9JNzFUUfgziyB4GTx3aw7jsbet/AR4D+cygFtQ
Y0hb3SzoHKDtZw2t+A07JRxQSCUrYcdPLFSih9Cj70umuyqN7y2zS5/HBJctaU6Do0FnEAzrc5hX
dMkEPIKPefqClWDvEcazqLK6ut605dwx7U19vE5esQdMrT/WOmB8ChkD+M6wq2GwhxdNNFCN3AfL
b6uj1aYPNXDpva4PH+liLMwYAkc6exi2ftR16MZ5wpW1ambqsqNqoJvMy76CgO12cU8Hcx/F097Q
inMR9vFF/c3WeA8aE+eGgW7AI26/Xa/hJW3g3t3SgNhjk+nn0LH0M0kq5tDK/mCt1Z1kD5fWkB2c
SP9sQW7S9NXa1Ykeli8eWKG7CTOHQy0u9H7q431ezMs21mb6T7RRu2uMztlr2uXp1vTr4vDfnQBE
Of5iUSCipBM+BfVicTPJeN+fVul1W1aTp7f8ZBK6JfSKqVFa49n8eDUStVZaX1XUh/yAxImI70wl
5Fuy5ElJoC0VEkeDOj6UQQqItWJTVUCFg5l9eD7E4T6z2PzZOAIn+TxJLaza/Afes9DSN07LQa1b
vGVTJKg6VMi9NSDzb6R+Nur25oWOimU3f/TkTdafPv+wecqz+Y06Oq5oqcoPcc4jkk7UDcDpA1nz
J6A+0HtZuDm07K3zmnIV6f+s0d5B85aAJ/e20hWlv9uEPIRs9mbY1qsSXQsmE5g05UvUuB+LQc0M
xBba4GrMqrbWYSmRbnwR19An8+XiWbSlknmDFwB0SxhTuSs9xAkwQEynxfKafSj/+RQk2t6iUMKz
4ntdmi6rkdG7uKz5SqthsEQdJDFv7ejGe48r1BG5keb9WWIswAufapp3SrzqazOnT147AZDGW7yB
k/29JsHGkyf9pTSjmq6NgmPzrkth3RR58XdWLeev9gtejbrAOWb4/8HrBox8DnQ8sWulAhojNckh
IOpiwAs72/oxCMpbw68Cumxd3bKs1jxKnrRYxCwrFvdIf51HcduIl2iAXlYOA6Y9zifMg8WL0ZCm
sQrRPFlRjCEuS4u10h6CZhC7Zaqe1dvHSfTvmTe8FxMTTgw4BDQ/YF0vqrVVibGBuppaB+aY/UHF
LDt5aq5OhUE/+RDKYrSUVs3MwCIWD/EhyPr2Qeu/MuLiHV04FTge8GxvsDSaGQqQCpHx3oTacEJo
umTs51ZhhchfNWxDc8PIjkqoVdEIDn7m4Jiv+NKH1vhmCOj06jImgcoZo7DvlDkdiVmQVKCj+vE9
i67EXCCxWt7ZquyMl5Vo9xnEfgJN8ZfIy/B9kLGZG0jbix/x3S4cNLBr9dAZUpolKH/EljVQ/2MZ
kLRjc3hvCIasOA5AjiXPRhp5IXAQMjBOFL7D23pwwbTzI8pOeKQT/gF9EAgoFmMq6uetoG3srAy2
rWd+0JTxVf2L3yxfrVJ8qDu/SIKXXuZDpG0Rj6NsP6HbTg2tgbxv8WTjr6IKTC7mIBYfhdMLiJxS
RnLKd7v27+nc0HVT0Vo5ua/McAbZIah9qTWzlIwkuZSzpMP2p6gA6baMYrm0DMdp8W4bM3seqUl5
fJYneH0bzzKmLeLxcyTF75q6PEqHorchMZ7Gmb44NzDhJJG3UvYbUDJfWcDtkOZO6j2pyQJquuEZ
qqcbbPOXkUp15TQwC1qZXdH+srVJ/M0T2PqLd9VxLM8kHYr3UXdphvz3B7ATOV0UiYhyiKQ5GVY8
7WiMctgducuqckltecnyZhkAwKY0fDZd+obkGpL1RHDIEr3Zl5bYqY+HT22bD82vaMCeaXOiWkPe
ZFEeHkftZOAyw3bDjkblCphd0Y1zsH224A8Ty4uyQPz3t4v1F3+pIxGHnmWZvsPj4ndTJ8wrq4gt
qgtjd7hWVTRzyJ7ixzhNfgV01x9065va+6iVmJIS1WgXIzGuCWVc4tgdyYo4xEeMnxZm7sRt/piC
4Mfkut6+KtkShPYDnWUg9eXSoKq+Z8VwKhejYTeC+y9rmFEbfwhWbKWrv7Ebmn8JR/LtWS6fHVZo
y/HUu/VP786SpR246o7FazV/SWun3JjNGG/SaQn3ohro/GjTCaLoXomRau2g3jtu3vDgCWnYSqXg
SvH2M7zUkfDtXmWfOpfIBiZm+iein//9I/mrRZKvWbhk0EgMkE12f7NItnnuM/9g/Ys0+5AGy5Ga
uhdyG5SZ+llzqJaA7Abr6hkoPHyD3t+OYi7PmdYzsURoWQOU6b/5mqS3999skg5MEiAYEsqAtfx3
T3ltZlPS8O5d63oOLVW/efA9EZanOx3T/jYjW3BoApMY7LxUh0qXUoUVvGiQ3bg5mvPffDngFP7D
F+SYJkwLw+faVdf1nz5Yw+3aNmFVJd2NJvmaDgokT4MTmNUTt0/InreLz3iVinVtUyODOUr/oQgY
yu4XYZMjwTv4u9DGgTJGOPObYviiLgO0mSsk9Aerdb+WRgFSh7DaxsaOA24n2iYj8AmjFlSkoAwc
m0l7TKUr0Ap+hDpHpj6uzmkzoVIWC24gb9Ef9Lo8mkbxkTQh2qh8JPJXcFKyspuzN5ZcFDXEJWVB
FzdB/bmrHyqrDh4m6kFai112Qa8ftAFge0aU02U/jNQ9JSHQFOK+bZl+p19RP4+ggVapWWgvs+++
suIjNLbQk1snY/tWRON7mY/dSe0bejPXtwZaObwYHj2JTTe2/QReqH+d6vCX3XQFe6GkPIOvxvJs
uCf1syOkX6z6AYJX6FTi1H74YWatLWscvpp9+wUtnHdV9lx7DQylyLlyRP9jYhhvhNudS98qGMuR
LHQ/rc8N2/g8s5bLlA/FpfaXI5E0ugXmJKJbwA3vglN2WWMCLns2kfIkBsyDptHJ2lIHxJhQhvZ+
LjHEMOn8FO1PStaza0Ol0SrXaav1SOgBi+jyFUUBeNI7wapHR9caYfXGEhJCARB2N0zWDJ8PeYMP
xRiiW+PM9wgHO8w9aj27kHarKKYvq67N+KSWoUtBTbItIox1HFEJRJudN3/umnWolwfJiG5I+jf9
fjIBCIqQI5WZJONWWs3Ry6VfrTTRw0Z2yyeHHEQuQ4T8l9EkFkoXHTu+pti9VsoADTSUAEcyDJ/J
JBIbR6yBvGty7WWw8veoZYRXfgtlrR5bkjghsMyxEz+MMka/ZNM2cZ5CcdQuwhx4DHbsk33zQl/B
MIQrfAeCKY+laMH6dDWITyuLtIApL1ivDyAveGmTTrQ2w+i0bzUvjB4n6NrW/O5sfknz2vi0w8UB
eRN1qavjsZrvEQ8JZBbaNW2Kn41BrE5y1BsfKxHwRGNtx+bjsETDttIoN3VBwazmEC8PfqO1m9U3
9RLSFh8ofzyeeB7tkjEyL54pKw/sYKeMFMSd+W6sftU0y3IP9ZNvEsdiN/pul45DtLOvV7UHTmDQ
f9Z00SaZeSfrlNzsqr6Hfa+fjIhIVazZO51l4LrWoN/WC00TKVNfMTk2fS7WS23SCYb0frea8tK0
OHqqLjV3xC7Frm/qw2jX05q2LoxjJR6wHpYNmNviMAQkTnGeKBNvbNK8UIdYcjPT2WW9eE+ED5wG
J8y+1kr8M33/JarQeiwR/MytW1/Py74ZWoq9UmTays/oE21QjCA7H1spLprEDlmhaqgLE/jf6AnK
OxuBYNqzc6M8RAtfJaOsEeNRlJgYm7H/GcR5fu6X4ir6+FiOWnxMsiuj/V7UYrrnkq6cL+EzS+/x
KD/9uRUXx6qto0EKws73aoMAoODNokzooWQ/FVbyoGFRlr5Qt/5cG8zBFkErr6W93kwEiUn644+e
CN4a3I9IGhengTUSlwFL7YBQjYuHZjUY2j4jonsJ6+KcmWH4OFgWdaDEFwWYhTwyCEXTv30pjeiL
vhDdNIIt8jkQrQojiMgN9PX+h5qnVAZtkOYmixz3E2OYXCuSlFMP764afwy9hZTCIl3tbuqq/liW
6puVy2b5oqDLvoovaoyrA/unrrUOJnzb2x+KBUspe4jvakitURpRI+0NDX7laSTxEuf+yiip4zF0
WdjCiTaIpUsnT+nVkpnIiU7DVWx4L2DxUJoq1koRhSV5r5GO1putwY65pg6ixk3bD/1RhN0xkk69
3KOX2akHgqbDdDMnfB5D+Np35FV6q3dIeVU0YdJvk1YLD3f5lvpfa5V6BXij+5iMbC5pINiUPXcD
LaxrdUL4lyHFODQ0m6xa+VTCOGCN0MUAtB/V96EOVX3HNksP4Ox7PspAgpVbKWpqUERr3i/YabZR
0fJ51h9aPrWHQaY9c3nOSEwHChlPwGNhld9oi6RfhB7P3k+MEweNje1xZyWOiYgmN/R9NV2kqb5O
0u5QJb/6mir7YIrWRhheKbxrTx1Ujq4rBpr39N3IdLTXTK9Zt3V2DiTSJYSnu8BOAxPbbJIOU6+S
PRUOLo5Y2KdhwO4bnFoy9O9Kvqj9+eqQudmosH049c+pyfgXhRzFWhkvV6iExIzyh8FnLtYtolrZ
AkcjiSkW1+WPS+0qNEzkeItZ4HjLUT0bTRhMJ0eU7hVM46rI+vjBwBRXSAFEchl5z8oZAuTZZ+be
pKuG8gl6y9viPRdYxjMNFQXYHdtmSbpKSjjUJbuIxYt/LT3Y5m6pHMBKnjg0RfJj1lOaz00MdfG0
PKVectC4y3nkAxdh2+ezoxu7Nt+YuXUmdE7LRTHcdc2KzxnlQrgW8CPqA5SgIDPWJNFWC13QQBfc
bK/cKyKjXKMWybEbqd+uOtZ6PX1ghxaTnUVMhhXLH9JphvKx7PrWXlciDKgG9FluS9qwdDXYc4Wx
agk/OgcB1X1Jg4JelbT8ladhzw+DxVWNOoWdKWpRKvtXUBn6NLhb2kmw3eMQkrNOnhOQ8qe5PhfW
z6ae8rt49J+pejcutYx+sqp8MZIAcoGUqNSLM6tTg4JKzTjPcbKvWr3BkrOcK2kJLfG3b3Ivf7Nq
MycnVZ1y78FGq77a3vTAUEIVmSFMKEVOvjfmJtwVZsKarcPsh89xZVRJdqpM41agjW2qqD3IgWOj
jHOBl721lI1uJyyKGLC6Q12AT63Qr0rdqh/1sfypJcVR/iWlVQ7NlnfKrfZHyl+1nk53PShuGa+1
huJE/JE8G8AQvGsB9U/KWZUgX4AhOeQjiI1pPOLK9vfTjOEkYWG6aoIiOClzip3oD2PhLfwwt7HL
MxLLxkdRzRclkXUlWnLUWRzVRZkcxzB5GaewP2IAfRlaRqmxApc0i199bph7lIt8XdP5g9i8xfBK
N3CF6Qlg1dkxdTQctcDz4hmzWlOqRLqS6TDIOKj/7k5ZudpRkyW0DGWhHZ+GeXlRv6/nyjvhjrIo
CtSuceCZh6gIDmqsjMI6WnU0JayXDN0/i2ARIEcDYNI18io59xTmimjXVES3XZfQaSmSx8CDkzzU
zVZAiNwlVRRffQ6Vewo1v4cz1ec1PQirwc68XWonvN1dHJnK6OWQcUAAxz4TaM7B2xpxIu55vtAz
L5MOyi2rjtEidzAqYuaxY1BzumY/RlRH3qyw3ubTnOyIh/MuLxPGsi7aK9vXJJl3Pdcs/WI8hFjd
SOtISK3GGm5Bqf2LApkOtKDS2ffp3adQifhSAIE7mNnl8Do3hj76jLaa4L6+TV15UO8yQi373Ghx
gGHoAWE3rBLBFkcxPWaPvZzVavRgENPMj2XNoNqB697YA35l9ekUWDLjaIIaLm/drucpkiTxVd3N
PNLY1pYswWhVilj1SutX2aQEjhg3R/gi2yHDDOO2znHxEpuCB0oSZI68iQobjrmRryfnG5FAoPas
AveErq6ficuOU8tS4TVeaHEiakNTYuuEe/z/NN7N3Duw4U49TzOY69ZeOWZjUTzSwVfccYJ2tt/B
HKAnL7XFtzai3ZRYL5MA58AsEWs3ZtxUsxT2pHok8ZMO0TPy2KrjS7+GTridelZkAnx+Qb3QZNJd
Pe770gMF0rrphZhXQBEWbXZGkJecE8odzvfoS0LbqTd0DNtRFuwDoOnqvlL646A3i2ydyOmGFOEV
omFI2xRDthzL1OtCaV0TkQ2Obe0B4p9ElTT4SbRjNvX+QYcOry7Iaeayo/1kurgNjdt1JW50xBIt
qNma5aL+DjMjPmlUEyTskB9TcJxTH/JcjY1fYsntu2ljsSrd9s1ISQu5Ph4N4We/uhSTQyDO6u0f
inHeFH39FA9Of2kWjdWt9JKrr4B+RygGtJVB+OKohiboeP69Fu5FsaKMnLoG4QfXoQ6flFXQm+23
JrPnVSTdnDgq4bDKih/rpABdE9LlCZzJ80im4hhX003DBIKbI/qexN0h0ed90076LQVXrwAYS+F0
KyzG2SHxWdnLq1NpUgLBpG3TW8QmXbYPPYNxy86pMVFLQ0Gd01uPLH/f2sCMmE/xi4b+XG8Dg6aq
Ni6eVNTIkbGn2J7BCOk2R4SAz8xaBjrmU0AqOmiGdVUVMhvg1ScUiQKkasFbcTcQjds1qDWdWU83
3B0vkxOH597mQD+Vw9HQqn6npfZ0VLSGVAQwuNLoVYUYJmFU+6Bz3TUNaz5rmdGntQFTYDDSbYXw
PNK6YyOESNQcikZ5WHzrEY9gyWEgGvkK7GytVQjMbTBvO2vGQpOULnQcuS/sY7oWePUIKsVxQJHc
Uu/EyAwxjY4I6oWGCYZk048BFuahoR9o4Ah/qTnCpKyDYFDALaageWu4BYJLL5G80fBrCKFzSKSF
eq7oobgWujiHaaZxGuUGb0VvbdAGznMA7AOAw5tWRt66mOerYpuoGbPwOHXHwP3Ve2twl3smQU19
zIoJ7u/LLKhuMILgrEAfNLQQ3Si/1JKN0s/9c9wP09ajrXWTaxVyXmz94sj3mjf8jDqDR7kNJHgz
0mN25XxH18BYP1VBy0F1ND8fA85EXZHN6HnLA3JLacJrNvVyZ29U3OiPcu7bR6E5si3OynMfsxpw
uLlxFfAYSDDTTO74kGE/Xbe64YCTC8XBCaSKLJMtBg6r3RLf04H3UZxyUDfZW8QViSDwy+xU2unF
T0xrX3AO6nub4io5tNBdl+0ieZcXPUfwkeYsPgOlrRdJjXMq/lkGHB7nMjmTOCxvHK/+Btn6nwRk
C+SLw6bJ1OEr/EafzLKm96eODhunaLeE/BlLop+GXNOk4B1P5XqSWBv18ldYPda/8sVP5kNSW63Y
f88lRSoHKFwkXzSXbnui6wf8eTrtKquIlJRJAwvvRj0cnG0EHxXJP+OMtaTmqjUD1iF2c6f6ML0I
/W+TzAqf97vyCVIRMJJnmJSY/Pb9iS4DMmObE9wt9ytJRAIq2XLUR++FGkjgyIZl7gwdOdZbYDdb
Oo0lmS6uyjKR+CxZoA2ctMJpWL6l4qR5zD1uo5FxT9IjBY27CTPjY4uzmnwwCNqGLk8N+0bnnpwB
dyXNNMc5gnNYx+FRzRCeMz3SEZvJ/wYUndy76M05tk1cK2hEG3nYCTkYmHX+hPZoHLu8OPPSLLeR
J1VSTjw6DopNnzoacG3ntogekwy5cls6E/QhZ5y7Z26A2jAnxVbT9GSNwXOV5W2/rwfBZBXSYZLS
hQjriYBQycO9BMcF1XLIz/BSLsWE3QIBj3eQ06ePU6tRWuSuVNB1gCl4qlvnhTbhA1WD9GWEdblu
LXqZ1RndwwBrB3iV/f6bJZmGacSPXzSzsdKHNrhQQvVH/ECuOPfHp5EwLUZWWfdI7CBM6cWLRmq8
5LRjMfZUpkkTI2Sc1dBg8GNLMxDhpaC89eZrNMYOltDSvpEYxVuF7+rQe/YPctokAOS8miUVyXXQ
UgZ2pXXhdslmNuhJ05KJt57Ym1ZVYoYsgh3N7+M+4VnpVrm71QcG7lAEbA0yWgtH61MYjCUuspsh
MKRiU5fTV2w86d8sf83/sNJxCQSx8xAWl5/3+xWb8xiK0U0/gT9IzzkS2xJtJ61n0BdBtDOaCUMo
X0oqQfSRtOCr79bARNVK6bTEz7vS3RbAWU9/5TTsM30mId/oVI0l/q+Mo8IGWE+9/e/CPr0Rf9H1
PbYMHBck9ADoyW/cAN7/Bad94GkKrRa5vbMN5oGZ2p9vrexBab36ORdMN73GOZAXyLTmNL1bShyg
8Nm49gFocaFp56bpwnU2hb+0JYMGZhM09ti0EWMkoZgR2wEf7+5Cs34KksQ9RO5R7Qe8FiR378UO
CQYQU5aYKB5quZWWU1zhA6ljeGh6RfjuM7vgZN+0hdMtpwesxY7+0EleGMY/OXaR686SiXetdpjr
uLwI8c3UqrsX5l/Nkapisw5fE9P75rVYDxWgsu94EmQMQxuu9X1a+ca6akHodaCG/nAYVEkOGs8E
aK+S7Vb7hGkLPqiFPicV7SwcAYAovNOmJ5OaII3E7GRI5F9Kh+Xt3I4kP5wPFqwouPN3ArcFehlw
6vQtoZ9nlxxV8E2JIiFsyjLFNy5V6F1X+REG8UfHnw5qyZtI7cqq3jLu5K3dqBqrk+kzBUmyHmop
2VLJq1pocrKxuX4eEaY6PaHykbeSq7ekwz0+kpCQslgYGxj4k0b2d1tMIxLfqiTISrrAJN2x9Xn8
FMmIdlAVlIp02i9rtNxzaUXuJow+ytB9T8LgOGR4hBgQp9vCscEgOP0prqcmgNkZ/62wm7cohQ6q
5mpbWsTcGqkqTdFQJVFhxK+7ElX8pDboiSkxH6W+Nkbq1SBVYIwY0WdZgXI0kT/4uXhFnIpPmedh
L4jjLdsLqkVNaz53CwttxKmdFTmPPfj7gzrAttbONEsSqfK3FxWlQbjFGyqJ7xEvQB1ka6Czu5A2
mDRPcBZkck9kfvOSsdnj7eB1W0Yn9btrV/bjNsNLVJ2Kjj8Bxu5q7nTnSN0mPZ7jeiFlsGcFhbAS
BTllBoKjTBwbnA8g/tvDBWILVEl3POIO5s0rg9FVQ1yL9e2jxVIFdEj2FC7IW6q9AiiFtXasHKRB
RbamvRhu6u+4ga6qsSJB62H8WMB5NoN0gDqfBQCJNAe4BvmNz9sQY0LY4VZcKo/pCk9AmpAr0Ptp
U/tgSVRCsOmsCNhk8B4ubNXxHePq010Sb0FDMrAxolu99BQ++C/QQv4Fsg8kjG3qbG0tQkKlavp3
RHSeeUXttGLAiY0YgM3i86CqLgIlcepgYzdV1ocrtevSEbhLEUuDp/wDA1QbO6TZQCpmQqfqdAy6
W9DxKA2cghY0zb9P9M/tTXccDq2VP9UL7uilCF71kKNhmxE7aZ3gGnb4y9jlkMMfynNRtj802jEH
ElgED5MZQd8jfr4eUIXuS4TeZ9W69uIO7a+omdJzS5ZEzQI+FcGrHhrNLQrb99if48+pnZr7oz4Z
5lNhF6+wPiNARbW/ofqYOL9F4tbuuHqjrMHqN6B1hjrBwhZv4ZI75T6iI37j1vCP86G7hkV0LKfG
fibvuqsSKT5WAt8x28O/WzMrLMy/T1u+pVu+sG1L2JQB/Ia7WipzhMnL9doBUyHtinybzsKggpCq
0QFEBOcKv93lcstRJcu3iNjHi4PQBudtPI01h6owRriyeeuHxNFeDGidWgvccclzg/NNop9TS/x0
tWnL+b08tTiruUuxCRfiADkKxkTK4cEXcbCxCddsvJEkgUaXxkFzehyMhf2qad/COLY3iAkuBrMo
2RXILPuKjtGiym8DHQwPncm4ki7uqSs5tbizZxziFCCMVLzSSAiIJG6zrsJebJOcLYxURtT/KaT/
NxxkQVqfP40jpt1IXveW9VqNWvaZICM1esootN22kZZInmW2H5PyTSwc05RG4OZkmTTa7NjkrY3Y
+abgKdgKik1Ao2ZrP7FtXrbKp1JldrBtcBK6ZTjv1fNklLANJeL3Jp1vpv/QchReJ7Gss5nYErTu
WnmparCUhGHatTWnzUbJLOPsBhw8aXPDwBUs8c200TLV890q2vxsB/6yMsv+1U+q4ewGP3vjtU55
ecT2YOGvWw0QIfAwQdp9KORQJ6TLWHlFSkCFFQ13OMSTbdMub1M41GujqQhLaeGOPhM1QCq2IpT1
/jyL6FGtH9UGVauGcWtq6RHa2o+KrOq6qENs3pnOpivIrvaMqt+zLf804Mx92q7NVoWaO3zD7CdD
mzA/lpyChrV9KBruPenXURJdOJLX9frxaPKovwVOtazKKMj2jV7ulsi+s/9FeowRfhH2MZfEI40i
MvqJAw4p1rIutW5RviozyO00/JqaGC9HaHxGUBdzctbW0kh/dMQXEyNHBGn9i2mHTUSAkWa0+hIo
0m4ZJ+sQmPRA5nUB9Lhy0oua0mTFVfhR3j/vx/af/4d//1lWcxOHUffbv/7zpcz53+8tWX/+Hf+8
xj+Rdco/uv/6q/Yf5e17/tH+/ov+PyzcMl1G6f9749a1LLqP4iNsyj+Xbqnf9Nm6Zer/sHCQ0a7l
wGUUkgc+frQdLSzeP4RtOjwXXF35Nf+3dEtY/7CF7rg+QBr8WY6JOZjW8y6iUcn4hydwCvmugWkQ
m5Dz/1K6Zbjmbx4f0+DIIKhi8GVLDCcIWSTzJ0tN0NEuGBvQiPFXP2tteal407D+2VT62zDZK8w4
V0NzkS2cLzCvDl5UPfoZ12i+i03itINTXWsLEjna/kOFIWud1HqJ85Odml686mDKbMdCLU3KA2Wv
GlPlq5dq9jYekgJ8efzmsfrvWexSA568dj2byJESmpU1FzcayslOL+K5NwYI3jXEKczy2DO0UR5u
X+vMOuZOzS3nmivSj18Jy3oyX7sZ7fTuFNPj0OYftGfgpghQo7HPX9KFTH8el/vYKb9nYYYcyNuU
GtiTO0Hks31sRLFXvhft+xSnT0m2JCuzrQHjxTIhnzMSpt57EPTfRdOe06H5ConjGQY79Mp3qk1x
d/g0VY1Dfc6CBJMpxMP3KLSZR+p5E9ZDfEkcnMw8YsgCxflb2BXBF70OUCqLfnowosne1XnXXrvA
rRBMiucZUt+2al+iOP2mNcUrzpgVhcTvoQ/wuNdoAxYjP0xHaPulfhFzTCcBBRx0vSK4t4nxKGZy
7ROBwKnjcTVgogIjP2503zoC6ATohRS1jfKphxSM6Z6nGw/rwXunarza9X7wZFSyY8z6Yjnk6xO5
B8qsTU1dxFRWNI/U2LnBh5OFjp80fpUhDbwTYU9Ilv0qXnQX6H4pwwE7Y/JIsM3BE4bj73HH2Ge3
18ibsHiKlNSXr+K10y4mmRPMVHZ3QfYzWt6cOAekXt/jlHCSN+JDYpnIMSA4t2hCqyTDzefY/c6M
Y8F3aPhHq3xIGkeHdfSxaEbOLBC80dx6JQ2za+nKhA+bboW1fPUd+D5IPus5e8uTacUfWh7LMA2P
kfjDNvChYmUtoGI5LMHMbUjAcNe7/nfXya+csjZFGHyZ2rRZ687/sHcmy40jW5p+lbZaN8ocgANw
LGrRnEmREimJmjYwDSHM84yn7w/Ka1aZUbczX6A3qYwIicLgfvwM/9B8Fbp5RyEEM4fuGK3ur85G
UyUq/GSJZNe1HMCLhnmH7Enhr0oze5lqg4bX8Jjjy+PY7m08lM8VbBMl0h1GuSd38N7NxLzFF+Nq
y+LEjLw8mFEeMbIRu0i2WNtp8bJG7mFszJuCZMaY/Dsz6Ubw2fpnh4nYoGevms2QKSmmdl30/Ybh
yqlqrJuiTF6UEVoo16Xv0j6VbpegbIFWvF872H4hWzVfTJdMD0UQIesPpglLasqxzBmwSnsTgXGu
Yp5mKKELNoX66Fn/66Y1nqMGshGuTYXb3yCz0I/e16C7m3DWdIjDmt5yPvxSlMxOcJ1KdfTKEqWk
wLkJ8vaG/jKI8wvMpo3L3hlS49mMG8pl7xWW8rc/f0hY1sh0ol9Zo4nhlPtczOlb39BMhdqc2fZZ
xz99zSlKKhLbX/H4WcsMJbKmfiDJvVVj90Dmj0P49K53PKpxeJANGT2x+MBMO16Gzzw8nHdRa2Gi
kif06gfnwxXROsmy9zSzGb5Xxnsd4DXlFp2ObBBd2t55LCCw6D2rOnZZ4wG2MFYC1smt77rBeUZ/
ULj5CX9CV8fG1dAOFp041fmbxskOOB5S5JU0ifPdwHRVuf6tjG/xqdoWZr9LUBkpfRCAU7WictiO
pj9rXpHSA652OyjC9aKmM9D4E799FtsGyn027HFVR/417M11EXZH1IoXUmPwpA37zsuYuAdL48lT
3gZS8JFtvQsgYs/ymPNP6r1cKwvaWAfXooIFPUbbfgrBCF6iCUob/MFGu9Pjq23CsBp3cVZtHYC/
/H6Z2egvvwwiO4yBwKBW22bW1mgp0PBXvm19uQqQHMtClwaB2nXCuEPfTqph50X0zLL8JursjUiQ
YyiIbyCJmjhYz88E/iKzBnvlgCUuhua27fGSwsWw0rG/4OPQe1v7LQ0DvckOk4muWCTv2rq6aTXr
mEwjnmAT47L05HbfXnRT2tHKj8+FP6vb+Pds81Vk9bvWgNCe52vXdJifj3TJUBHqDoGFvXwmdhXQ
virmAJmtZILk52l5atgDiSNr59lqwXub97eav27ql66EizRMC+H7VxHLZYoEycxzGWzvAUDd1m/t
rYqe+yw6ona2mZ9rVPPPCH/Mz3lkjscEcqWjtKRmf+3KWwrw+Ab4q8HZeQioF3lxZzeus4h146ak
gavG4jPAg27hxPk5cvxbvBlusJTaVhHAKe1rGrY9tWlp9XAZtASPjReRTLsArcySSIR6zUJZc1pL
8p6byQsKFle0A9/mP1dx/pKAmdSEeefZ5nMBz5S3srQqhjtNempm/MUQn6Gg34MvOVdJeePiuWEA
eFL2rd8GjxO2j7Wb7UQxXvHMuy0M8+CaPkEmOTNtOqSohQeMb4ehu47Kf8T955qARMibZuuW3qsR
8n1Td9Uc46xPcKYdBDrs/DT5KCMw4YQht6hC/Vno3skYPiqbJdYI0Aj1WzMmH67XrAY4CL7uX9CG
MKKXLNMuBcWb0923tg5POliOiPmbfAbtiAezZHgVa7fWZ4jE8NTigz2MS10XWEEDdEcexNQl+cwF
acx1JLNli/KkjMe5sNqVExxO3z1iK4JGyUGqaIsz+H1nhuUSthyijGu8S7ZKiW1WhJeocA9T1N1P
viSI+k+un61tvLNdP9p4ulhj63GTUsyPfoh6/QZCz52Ysl/iVRXxfRKp26xAXqiEIyn7+6S5xQH0
XYuDZ0Par+DrCkptcU7FS1Csmri5KbF1p/6nxlvlJ78YDxzV96kzPI8qusx7xtaZ58IzwcRhmfoo
9gsdvQcUs6vpBimW0HzAiIenr5+UY3wk5fDdD+3Ki6ZjUUxPThU8Y4dySGX7lkj9DEnP9bVjb2Im
n8PfYxC79sL6iH/2ggJ+CSxr69QjtYy/liWWF119G03iJe9vQvfdYJI/nRjXYjBQL220F5hg5FCY
Sx4KvG1GtuOpEtNBlgjP+DkysNqAuGZ+UzrZqXVY1ohk3A2yfXLiOKC/NXwjov5WJh8Ki6QKnBNk
xADsux9CuWwfai26+GJ6AYm/7425HwJjSnOSHXJVVTICyDQ/5OBv48h4bAKwKfOe8zqXzBhg0oLD
kZHLfRgYJMg0hQZfm2A/mYw4yAbMNGgWmhN/lMW1TyaAg9nBtnsaMwC/YLRbpB0wl0MvfvEDd+fX
xR1SBOu6qI94nMr03exrfRUY7VWvwnu4kuexsncRTiw+AuEycPcMq26m2LyJsWbQdHWLE+wZdvFe
ax44xo5pOFyDUt0qyeumO1xbDxyA16TWroB/rhK4OwplRJdvmg8PvY4iTKLtqsA5upFzJYA8JD7Z
tjPs7WJWZ/Meokk9BO74bKjo3BqIOwbT3jNI2WbUQU/smOQyHv3bpMc/Kquzal0UnxQrYh+WxjtE
d3qDDSC2qUxIOeKtXj8aHg3ANPX8RR6BN/cD1ByAscfqUskRmnPrHNMoPtXtpW93cR58BWOZ4e/o
UETbhVpFsdwgyYR+ZGltmsFYDNFAo9b09nrtnKp+4ElNeyuxTx5yeRk9UOwHDCKfnTDtZ9ygivvB
qmDLBEa5YAcOC2hfI2xpeo0aprYVDAg3nMDclcZhdMl1NJrDtoPYI5T4ZCyxvQscwAV1GyLKrbSF
C7Qv0srj0IE0cu1Kwz8Ne5xq9IAczWP2GKmFHqoq8+dpZRYomAqWUpUh3lBkR8+zjsC8OyZxnUQY
6K7wy9fWAlyRYsttRQ0KidV1GINkQQkKkg/WpOPPkigioRveX2s7O8G9hYWZoSCUq4BzxlYbZAt3
SNjRwK6Q+ajHldC8CokKqiwzvB0wiNooYC4bqVc3GZP/JYXXunM4kGfLqUUQoqEz6d27Z5eb0CRH
FzZ5DiAiLgNbqkC1qIHZ69wQa5HVn7VlYUMi8VuJstsmZrMGXftaTTaoTQOokstrjoRCQCNXDLhF
+e7OmtIRoP8B2PNCWGjfgGYaONSTEp1z4eSbwenULJyKYBK7LfkwzJB2+ij0TdcWbMZlZ5RPEDu/
Afv/EhAnV46tIUbktgS+nnLIcnCrjcUiZ5S00VwjPcaNz+CiqvR1r4hS0TRNq3xgvN803yHz6SV8
4umupz+74E6GRd85+pbxUYB4FKKRLkL+0kFPBGHMYQdZZHbD8sJdX6bextCRM04KwDnKo85NS2lv
aguRaZMYWg2FcSfHZFdUVoqTR0o+40AiZMiykkww19Gs6VGaxmPSoYoFKjtcVXm5FmXXH0P93kaa
+JrXEfkzfld03pEXzyO9Asc9xgg3mS2d3zAChM0QDqazWBK14R67H1rBUjRN+5dXtzcI+NUHVdsp
vVFTsdTpW9uStahlvc0wCJupxGEgFvnjJXcSb4X2crRAOWRYib7pUcLf8xK8jejrfo3qyoL5QXIs
Qq9HBzT+8nsXAadhpA0+Nft4VFhCxmpfGozXLf3ipuCELYUMqe+61Es6hV7sX6eOboLZaYsUgCT9
AZfi0XCBrzUeu1E02Oj4zZKK0DxHqDkGphbuGkvWe4+mrDFRVRGAUvcuHvyUgMvoSoFqQPgFQC5D
v5YpzKLus/cWRV5nimnWcZzy7hNEMrriRF757dqwKXUGNSrsnqvWebIL81fXRcG7RO1Ree4+8CoY
ZwN81sijQC1BLm+cIbeOOIqO28QNfxFTxzveRkbp427Kdm+3kTpUo+0cKpr0f/zfrKK+13WwI7UK
ef0i2TRe1j2MNLybtse/BgXYIxZddEsibUQCKTubZmCySIZ0idwOolPAc54sZIvdoDBYJD4SGXXc
PUTJ2U4VWtKyRPHVzD+KJLUeHPfWEngDgWnA2SX+1HKVP/n1sPCN6i5gbR66QRLQRmHdh3nFBCP1
xR1ugmhouSYTMNeK7uloTTs12nAIzOpYBznz9FZ8MtmxV7NpVAMhZpfmqGTRVndhLgUN4CIAMHlg
nmw97u+puA5jhaylZjCTdLPyZXBluov88goXrrjAhp2cSbvw0cxbiBm7ZoCU1XtUNnAWljzW+yB4
7o3C3iZO8Jm5iftqWfqT2QzDr9KAhttNT7YZ7bF2X9o2inedC7bdQhovK2MIkcYNU3zkUwGW1nn9
ZnM44MNFlr4tRfIWFOkvch30HNO3Ok2eChke2N6bvJ62yBPVy9jVUZmS2wZrDAZCp7jrTmOAxLtZ
WTsn09ZO4dQLeVB2iuZ37T7WjFdp7Ppo4DAhwgVy9sGucczOrV1e8QEi2lrNwadiWNjemG2tQvv0
HO0Q2sW9G9W/9Hn+LWTO726TVZG2UP19H/eICuz6AkIKFuATXCgk7mF6dOl4tFx2zURIWbaBQhbZ
3dlvmIptkjz81tz8TQ3mcz2dwmlVJt0XeolfVVG9cHCsZWbhjuLsyyp5SOC9jN7b6DFG1Gkm6Sl9
B23EYKk1/EdvAjbtZcdgSo5+1CK7nveP2OVNS+BEWBEj2dXp4ynFCSK1UOu0GOvkyElT5wJIC080
o9Yzapkp0nM507Gj70qZt2Dil2avA7lpv1oZnQSYaUfTK3CY/j3RZMdU+M2PBmactWLx0hNxq+Cb
sVO94FC9hCgyzl9NkHdt498nyUXm4YcNbmlB3nOqvBh9lFIXzM0VyLfQvvWc5FhbNdnSdrIW5jBu
UmpPS9DrLD4KIMZoxVUvaQhFtrr2Ijs2rfNII+bB1RyUMuW2atyTsu7Snl3jRlYN29v/BmKBEHH0
mfdym9gMheQ0PTGiYGeHrJ48wZ8ZY4S0XuqBRTM1gujtV8EHgvH7sKYQ9r34DaH7Va6MWx06wDLP
kFcJgP5VQbpPBZNYV1yTksbOlKl1PfFMAKcXS4iQj5pAUkYYDOCdMAjAIhgLfxgB1qCdxGSm3FYA
ZlDpICuWycPUunv0hh7gDF1HYJBl1ZLU8DIA2Cz6KPkwkQKZ79Rxs3McVg9VWr30kFk13/3SR/sV
bZR+GWfaDNmlYqfRaajHodIOHY8KkgeROAdak9Pay7sPPdBuulTuIr27dNlmMlhzrrGzS2xPejpS
UGiPtAg+sfMQlI/BR98DfDLGb4fv6HqeTWbZm7BmrqnHP/+vYJKm2II7d+Pgb8rxgJ7gRSimKblN
T67JgkVoWTuZZlRy6h2ERX+aFBN0OE1NQabYoraBErnlxuvabk8ZKFKseW6brDrErVpVzJlCASpw
4Fozw7+NNDQgy/gSK3OnN/baTR9N9rNS06JFpVpxoZlEKdvkN/cIqDcWV+3R71gURbfTEv8xsoiW
/alUDnIKqbXHN6/gNEHFNas6BH3spZva+zpjpSZESbPH6Sp+bpr0wZMJ7e7hbqrKF1+wyjItfchz
8xLjacsvmXv9yn1ofR6Op2vJshHOYxVRnAyJMzff7d2orzWFFPAwcH3FYGPlRQ2WF+Dbhg8nJH9o
NJ1L5WdCBOmXnfz0bWdTTDx2ANMlYAhNZkcT95TGq0r8GnlW2L9oUBdAPye7EaTLwhqs26poXma/
bRtE9do0s6dBJHf007aIoShjRlJ9G0676rXuVPLg6yD5NhtMzWDzrxjQ75uKSx5REprZ1EBU5Up3
f5ltyAigzM6OCj7qjzQXTDY0CkYX48zwwx/UbWhihthMT5DSF34Lesx4FZGzyTkcGlc7+Jp7KNvs
LfSNi6m0tU+nrrRYp6Mdf9Q10dUMutNN3hAE+hD4V8S0V9fWUTa/UGu8p92w1GRy7Dr7tvWyh8qQ
F87DB9dX+7ZtN4nCAG0ipon8XSHVUrGmh4kxS9SUL55Ahka08cc3Fu1mA43Pk9phjI1LysJOBIQJ
K+PZ+7VxYXA7wD5BInhqXx31VD7rmbtPc0qOHllnsKdATZs4/EpQJuxATAzK2uNbflONxUs09U+y
cm6HRFvUHnX6oBzKFDM/m1SSdtg/OTQUytBF9zN7a2iEDijXVoBNlhDGC3I5a12hSjjV2QM4312Y
Y/iZs8UzpIFy7bNrWL3jkBwZ+i9bBqQlGmVNlB7CTgP7EoYfdHlTk3rFMfunLvhkBo9YYk0wNnv7
0Uv7G/xB9h2DUxpnMNC0slxgFA6/UO+OcKBHeZv3+UMX2Juy1tZJaG/f/SpaBoncoT/6pOLpKc8T
3NDt/bxkc8P/mIUuscesl4MFdmXEOLp0QAja+8JXjyHGovPxHXrNSYbWrs+MCzGefEARMbVun7rt
yvLzM+TuEi6PTqWVnfFp2o4KZxTkLlCpJM4PPgo5fsietHF2aOuXoTS/MvRJtRR0jIn+ZTebHBrT
udPGhOakSpgKWZusaRmhrbxZiAhA987SuFBrJhAiJoZjDn3EhaS/QyeLAktfs/RhJ4kYl4X4WEX2
o43dzKKdPNg1WQAOMsmW/hTDTx7qdIeAx9bKvfrcdTuY/fkyLop+qU2ZAC+KVLpLV6djb64jNEkB
TGfGmqzs1/+fL2dN2IyPY/Hrv/7jM2+zphrvf/mI7f55VKyD5Px/j5f/T1s3FQK977//yB/DZQQD
/1MwDQY+aUhgZRLk5B/TZdf+TyWguzgWllv0phkhz9RBRsia+5+6aWGUhjmA4VrKnfE4/xova4ye
HabKAgKDJfGoBmf6Awn4HSLw33/+X1mbnvMwa+r/+g/zr8BOG40FLg13cmmgTITX1m8iKtSUdNXR
+H3udfvIoXrXQ6DOo+Ey9MaDqSBdDfBX6C4tREO7O41+viFGXyhPQfvm7kla2ban5ZUb3SUjIpLX
7wTw4Th0TzBwFhKUrdTcJ4B7J8qYTW5h1K7Mm6mZ3klQThy74VK2FnR3dxfFwzWy++uf3si/gBF/
vktd/HWI/q/btJTQhYVghvEDl//TEB3+s6og04XPseOeaqd7yeF90IFnzganO/a8ZT2EO2cugVRg
3VAQ4iE/XHLP3dFl20mTe03Bh00tkYf2m+j7Fzn1q1ra9z2cDIxVbpTdvtSVvInRiOvdbCtMa5/X
8sDi2CkZrcGSvghP7lUC2KPLPjGI+/Iz8OW6BBnr7kbh3KQywCSQmYHAgweritg+zs9RaXLvV2rX
S+QF8341f0vtBju/lwfBuVDT7/U1hUOCPEo1ftfI9NFe44a4rClaS2tgohEgb8qR6AwImIY7c4of
kbh9VPCLHMH9IksVFTEd8/wct9lZhPLGzKy1InEFi/r083cmVLyqv0zBALw728Kt2dWxdcMJUOXa
QhP9ShPiu8rzM4nJuU7DgnGMu6vT4lwLxNUdMsOAhZYHd9HkfkGF2iHVvI+LfyJA6Pq8cv8bs8Yr
B9OBeo4hhGuZ6gei8WfchGnRVuyjSr/K2oLqZh1EE+7iuH/JMRXQw6PjVb8UUEuEcHO4tv4z0rxX
Wid75fPVIUeLnL1Q3UtfWYe69055aQPpt/e+iK6xE9zkMGj8wt1BkVsjSwvK3TrQoD7lCiUm35aH
HgxDH/Q0WnhzFYx20kGVsgNc8zAvFBLZc48Ohhz6S62zcARPKYkxBqPMbOSNq1fLSfNXjM3v1cj3
x+4ptnmbEKdivzjPv8yX1rpGGm6+sFh1G+zooPKFd/PKFWO/6XlbiF1e6omeW6BOiqQ1n6LH+Y2r
jD9zPb4E1Nf1vJYm2yIDzSjJsY5KQ5tPYGI4L6bcheE4ReGumo1uzCi8c7hAc17ZFh/Edplfq1b2
q75ql9I2D3ET7DIjfsz8/hKNwa5HoDX3WDrwkuefjSd1iqzmuSq6Qy2yc0XyEvvcZG7tZT+BB0Fa
VYWg3rsgeezM+BEVx20U23t+O5crtde/DxLmX7VrbEAuAoy7aUInIWIDBfor0EYzxjZEGFtec4/N
2SeP8zOMZQyJns0IcjM2eYbAXH++zhu0511mPIIg2KF8sZrf208kBMw971JQHGtZRY/zrc4XXyXD
dWLGl5nzY8Y9OivOHT9jesEdPvOPf38/vxEO5vvR8ZrlaBG61CWum3+9H2ZWfYsskH6Nsa3oVb/y
p+QRiCzrEXmY0v3KE6IL9zSvLWlprxIiTN9IylW1E8PwrlprP+XdS6Vb9xn42dmg9y6nRQ658h8U
odz54f55t3KxBGYpOfcMuk06p+Gfdysm6o0wIk+/9oBR1r1oxcu8Z6OxfZniqt/EQYrp4xxBlaB2
zap6o7CxZKkFb71dlThiuVgFSWzd6sjC0ytAE1uB6tj4ES5ySWc8l9qAjGRHhw0wM6afBemxKDE8
MV3fXdCffJU935rPUCIfis2idqb3eETvop+iaoFvxjfyT6TnEc+yb8EkyVYxHhq0J+lpr6JKnVWe
4AXWD8AuZIy5m4y1aVdXbF8ROiuid7ZQAx8hZ3zwHNQFApcwGaEZKjeE4OEmn3U6vNMCmQ8i5oIB
In7m6L8pg4g8WiEFUDBtpyGiwxtln3NAjYrhqtlcfYicbR7Gj40LkcZ9/+OzK+8JdtpnASM+QfB1
DZQ+QbbMPYmB4Fx5hAB2r+qLfKOherAxG3YX4A/yYTR4lnnRogMA/myb196TKsMM5Fb0yHytPtRe
9BalPCOreQnbDItghCj/CXv8exifF4YjbCS3oLMxXJppNX86ubsCOfARYder3xLpIu+rtgjNlAVi
mjGT9nGOlH0uD/OxCy/mAkv7jqHMSivyrdNRERH9KqLfP+yuma7z1wUL9M+0HBv6Gcnb7wsWuGno
T171x3WhKUfJnoMOsA6yM759i8hfh8Sv4VpH7unnzB7wg8XKhRWgfg5gLSe5wOPL0Tio+UbTCu7+
/iL/xxnIE8PnE2kwwI0uImG/aZY5KaDCcArFVZmErbTfzJmdDKI76aePc96BWeKT8lkMLqY8gJ5F
xXrg+tC0ukN67L6S4PJLefj76/ph5/314Vno9fEy2eigKH9/eHSkNTW2E0BDrkvknMtipgHp9n1s
Wjdwv29gke1qv4XSSfoTg2iA5H3J9bRjf1q09bjEvL+YboB64lyyR/axIzn6++v8jWU4h1CLfqB0
JA4RhmmL355fhJGaHjdTdZWGfewLcgSQWTKfJYa8U69xPEz9y5xB5om7mxfinBPMR66wOBp8boHn
hxTWuqa/VMOh9OFNz8lvxhGdBRwB+EnBKgea4DLe9JYmyl2infPL7Kw1LNzeuo9s6x/YocZv2onz
jdmAVB1yI2lQYsjf037f0GNsevJrPxnTYo6MM1iwPuR5/llp/RdTLu2IK+G4B+skaFCz3wrvS4wJ
Ln8aobj3hVhHLqUtYn4xpo19gJLVCHSk8Z9zT3uqCB+U6+qUR/5zZZdyHbvDtR+H7FDpI8PRSXv9
iTxeB6AviIeF29vvtUd6Yvl3QdW8aqO5aepq3U06hI5IfHPeXqVHtRHm5O6hQAEbPu46plVCMCWA
+XDtZRbCkes4DHLwCku0AkMcrYZ66QOSWNUOmrMI69OG1WpAhRrrR8hUrDDqewc7yjDAzRDyKHrU
mA2OFXD/nAatMFHlSnx8l3K+d6gD1AIgveNeQgs04eMQMnzPC5IkPyTIV01+7kBCcVnzJGZ06dZE
j4kHgwJ/FLge0/xwJKo5MaRtWp0BUHkyMd5JtophCa3VaHS3dSTvcz/7FKP6gu//Xjt81TB8Qc5q
NZ87osjPUsvQ4Qy6lzrlVKtB2vQWVzWvKqeo1Bb9JZ79jPrPDRPoykBKRbHDf5z0XE8KgSG2EfBE
7iI3eB4IeyA5YWb0qTyPcJU6X/lAO0JFutz4hQ5orWlfUH7nAOyJZ3nMbasGVB+MnGPOgGhBHfae
J7yIWKKi19v+XZ9yxuVu9GiSUSwE9NitYL61yBNwkjHtZzwr9UVlAHIzxzkDKPnkPud3QJEo0WPh
c5yCF428PJ0/I+NYbEmTx5x1Z3MBpsvn4t2JNnVNYTlnAz/Zo+aJ724U36Kmv+IMyKoKDPiWtRIm
E6Tgji5dy1VMxrIL/TfNwilglrjSCv8tY9ixobHu4G7IwwFJjOsvIvbbPibDJxGJlxKtfnTnumCr
WWqHiFOzEoo3igbAV2SO71Vg3XMgkFGb/NK8Dd6muZXah8Rby4M5N0FGXEOG+uxIlE8a7bsFV5WB
70CxACL7few0altP9r0o2Ci9h8uGX6GC6GfGN/01sfYnQpPCJmwaMDOb3xmycQi5MaQPqXt4vCpg
tfVee/FNHlTdkRn9kc+jMb/k1ECtgzp8goexxBvNJE3Xv/vRardO00Cy4cYmR+LfQgoD7VJs/j7I
/mZg/0csQsdVmYhXmDOf+68nfGY0okz1Nr9iwvQOCwvQDd2E0jr4mXOMCwoy8tPct4+MUVhR5rzA
qS90uCZUXXOJmiXWOiKR1Ty5/vuLk/+zKAB1b5BJc4KCjTd+S6JJzU0dMEl+hbC7JeKfZDJc5myr
Quy+r4ngAyeX8K2buYz0AbQjTU7madh7DELewCm+/ZFqcxZQEStf3uPcfJ7PAkRNqEezsyqYkwzZ
Nh8xIOXMyCkP6BfjuVKe5lS8HuU95hXgqHIOEwaJEc/EsYFASW7ZzrbQGpFv7y5/f+szh+G3DIdb
nztDNt0paRm/1UOgsEPRM1O/zsuwT8ls8O0RlXj3Pe5Ujx/n7k8+1zoVhx/vSLnUt4Ct5o5PbJg3
cyLhcMBnFM6aRkNEVyd6o+tIAcjiZ8E43EzUU39/3T8e7H9NLn76PTZXjnO80n9bT5rfmTXMhvxK
7IlIF4AjmEgUY9rDm2KI761kza7wNQYl8QS3vxuMW+VU5d18cyTCn7LB6FNM4xXgr8CNxyC0ufHj
XCzsVNkWawGHfokQHLFdI2AAIV2rdg5pAPeQnFNfwJS+6R+gxVn0F16uAp065EtTxzewzwCtUdOQ
6NgZKA9BZ0ARYxu2vUjVSWQKjlpFFJFgY299ZNpo0BCAUi11FjLCY0oyC8SvVHuay2DpUL7/pO2d
VRW3qmf99bb+/XPCJh72hFQczhQgLMPz2v9zOif/3UoxdUt3yOVQm7B/y9GrBH1Js3DSK2y/DS40
z7GkTVKzF1LrBjF+OOkhE3qq0D77VDbNgIaWFysoV8GdIPbkcypkE39EQS3iYiOhsS9KllDM3ggg
QmQN9SBHSN1l57lL5XTuaW5DRJl7mtsLvLKtw9ozPbKJKMcYNsMhbf50kikSzDzSXrWGJDG11lrk
7jI22j+XsTRN/82msRz+XtK6ZZf/9igwhhOItOvJtQayHjuEbK3nvfqI3jP2KWvkMkhUgE1MC6iW
x5/0K+6nd79nmToFJ5dRMp+Z0s9ehs266AycN1uwO3lGqoNiWUKviZ5ULoANDAhd9Y1JOVHy7Hqb
fFGO75rVXWqMEpbYmz1yaA3IO6I0T//2CkGwQEkPORXJ5DgzWFmMj651VZwBo5BPCftoxoLxlf8W
6f1Vh1tO1d0PIGpTlHnNOaVxKFUwlkYMKqWnEGbwBKQm+19zgQxhnkPKNvK3vidRUD3Dplq5WHvU
6Ae+KhRWeR1Ne1MnSfstWzCyYpzbYXhjHHolvsF/wr51sX+wjBpCv0tu1tcxeZVP0pfDuF4Im7vp
mSFvfMxG7mKd1Lrkr2pqWTGRlSmjZ39j/DH3ZhwTxG/c5RTUvo01J40Ek7yPWQozHzjYsEe+/DZ6
qMlyEcxGPSD9zKF5LHuhQeT0kJeTgZmtVOl8qIjtXUvnqyZ9AAAztxhYpODKsCqqSaliwcuLdXLM
uROrwGWSDmX8CImrTk8rqmheKEFxPWeIpivwRsvYqTQJ40B9ac2cXHHAxUFPF0rVa7+JHn9i/x85
jsG/Zz5paa/hlpVm55+WArSsu7zjn3ybZePJYx2z6isTYJ0CNsdDNGmU4PGFGArLQmb8X+6kn36e
fPYhKJB5C8ZzXoXy7PWnyJK+9mrm4R1xM1toOhW1TurwE4owk/DOgLUZXNJzzOzcPlfkpZoxh6SB
OnwioeDWvquWx4mS5Zespu9qnIMhVKvFlKCBge0xIutoLSwxdEwWUUmi4UueQuSyQEeaMtKvAT9k
wOCQnr2j4X2KPZ3sKupe5NyvUWmKYoujTmZLH3vUnqL57U3ASBYyoI1TCxyJ6zYJDyqw7ykbsiVI
bYCzKesoknGzN/0s/p7Csn31BVfjpHNM93lyeToH6IbMXSbaa1ySsMUp4VjoIe2khntQGmsAqc8F
BmuvqJ8we8UsYWHSBupM78nPZi3+PgWAmMw3lpDQTmPWvvZYfCxlkyKQbHaXuWFsJpwNc6YYjfVw
NENyZi2buhX+wvqKxHm2ByZLm2ci84TmJ3oozH+4dWqvSs1LyaQcgVD8CoPmXiu1cpfFIDFCO0rR
4tR88gM//vxZenQyr4hwTIs6aF6oXWNMaXiWU8Kt/zwYzWJJ1pITBFgyZjt0CTXUWMmuu0s/KXdZ
jVG4Nl3awyQFjs9LrVV+nqLpPcrobA5EFL8kuXUmcLPom9jwkMpy9b+xxy1hYTQ4sui8hTylkhcF
ze04oQ0VS2a8amKCVFUxWWtBiW/gixbHrKW/Tw/Mfxehf2ZdwjIcadu/pTVV2cRk0m5y9cO5q0dL
OtfDu7mnjur7Ye7LxuLRwSB3XlwiIbGj7p+HF77HEIivuSA1LbSnudWrcvJ7l74Jtww0Z+3XVLWl
pI1BbsexJDp2Pn2VOKJFTOMijhmClYreATbNbB8TbCjiL3Pqqv6hQ/XvanzLRbGFFhDDEOd3zRYT
W994DO3k+tOiH3nMvZ4w7nFI0ux71TBAGNlD8xhL1IifMCuKAQnOoyuqyJ/uNgX6MrcpAoU0b3rr
JwRYR4wP32kUcab+X87OtaltbXn6X+hRle6Xt1zCJSFsCCTZeePKJieyJVmyJVmy9On/v16GPFim
8D6nDoc4QNiytNasmZ7uHjbmyHm87L4LwGqSGbMn19+62D8/nmW8mY9ic8/bicg0GZ+3XycwVjC3
tn3NCgKN6BnPZ+MoVHWAK/PVXwbfBoHLkxBpEtmEMHsyDUBk5tDSf8kAuyDMKhSbhgbJNupMumk8
FPD5OvQ/RmtAGJL09xfcxDvH1Dck0nYQR1EIXqgO8GsEE0cBPFczJj4aEIm+Ag2pay2iHAvHntxd
DcG4In+O00vK0o9xwM0eaIhW6Q/1Bro42EnF95Tiew1RLfJJjhwB/NAZcJ0EHHOyCcbR4pQavPxx
E8V/rfPmivt4LWDLgFlkY1rcWtBCLu064Dr7W7tnQwx0A8nhh2JzB+Hmaui9myP3681roxMdkLr7
AcKc/ftV2uQVAw5/Zt3aixVm4TToouJBtaBPzuev7N+NZo1tuE/r7CFddndxzYYt83MrX9xqP402
NQZd0fevLXijHCS5o/fukdtFztTEyVvZUbJZ1PljbnGSQ5qnSzg89nM6wFR82kZaiIKohQ766+hT
4wBLuyQ2I22CwfuSruI7dYSBMC5UKKVefps39WPLOL2AsQh+NuDCxwAW5uFoGzYBxokVm62hKVPM
L7GPgeUR0gnbPvoFW5WWeuOxaNSsGenD0XSsU+huNv21OfPKhx4OMW12ZiBmNA/r3v+ozWmvP0Tu
t/dvz8QnxCz1yKVKTiJWl00Ztv/ovAA33czl9tDrnp9UNBtPU5tmpB0QNdmw8fjTXgfYAlVPwupQ
m+Oyvz0zG6F+Gi3qRX9+lXgMobXCT00C6mF6b/RE2wr4q7nA6x5sgLU559bjLxOnIGDx4iHuWAsr
bmlENUVMaiC8vqzfHmm0b5JtUuE1ipt0cZvWVB/b5RO++Zf0wxizQ5yIOEOj4Eprvu+oYV/6fXQW
0MBjLNg9hvP6M37WsEx5OytO3w6Yvy5IhOD/jll0UvML8oj+N0gmhdG5ksCmAwaNWpytwk81jV4t
0I6RgaMYAniKn1br4qHp6L0Hw88IrqBV8IA4evRad+X9x/QGrM3cENqdDlM6kKpNK+SudsiV3Sx/
FLlDWUiczVCE0eGk08bT5egK79X97HOce13ZQtJChwdR0UlSO8vcIe6qyjUfyNrvk6+6Qwhd4EzA
79jQNoBjFoEKdC1IgUP5FmYP5ZoS5bnyZ57pMSTpjaM9otUZcDjYQPemw/uqV+QFMPjQT2fccG1A
Ot8DJwGbEmjlrkk6uoLbR0OtWELVoDvbO1zrSpuMDi0t5pH301XHOrEmmk6jrc/GoLscMtIynkTb
rlhaDcNKuK41C4KxpMxSB/pst3c9EriIugyIv+pZlWN6TYp3Z2CJVXabroGP0uouh+iFSdGVuvs9
JX+/sf5OB++6yljx+NLrRKOt86Duvj3w2qKkAjbqV/PbkYxWxAwFBjXpVQErQIzwRhQQ3l9bb7Sc
wohene2yumKfVbYfAqJ531p4njMAACJAigNTtci+6HTRRvc50eJqcwVL5y9Sow/isfjp/FZVvdgF
EQIIoM/8AcHo/7I46DDDB2GMT+jEk8qc4QxMmc6LDJACMEKQwAxIMeMmA2fFJdGUozZf03rKKBuh
RihZVlQtu/5OCCOtg7/+BWSgtGW6OMhEGYSkwBlO5wqNUR8vV268eFT9Y9JRoiUgy5Xho6BHtYfF
pegkDa2okx7I2mRnyhXgHwgwEkCSRxwBMHUycorK9TGV3ZyqwShah1g2HnnQ/5ZjRhDbwH5cSFdw
1faftrVlrmrgerubqpUtjgEcCdhEcAkMBOBzt6kvUTn/xYVdMzobSjbhBA4BRJnzvAH31233fWVp
wad0PvvazAmS7Fchm5kVXHVLSCRWRlbZnymGAOhvLqxZdwTydOSlMn0W8g53hd4EfjzxWsGCrm/q
aDY3zebeAYtljRjyFwB8PC4uG4hTTPL5bgNd6ihKC+qYuG2/p3XwyXZgLoNLWRkLBuLXcWwzevMC
oUd4pEdw2aLJIo6WnTULLH/+iMKJDlBAOx+NAfOlKE4JD1QoRBTL/5YF1l9i3Kic6TfVUxVwnELC
6lHbycbltvJEUhqDa0b6fF7MIw5NKpycLarwT3cTStmNyC/6+u53u96ZUGC1bPVrkZRAqYKZQUtU
RDrVEdWcCyBxsV3VxtwCPCo+qXNVAQwIwq8Glu+S2zUbfvuSf4kLhYCUxpVYRhCT0oafUIW0YX2Q
1ImT1LeqPvE2XfbI6ONLf0Oh2BHKWfweLvuMvjW5lMCGNN7c4bV14Rf8Hua6erC/OgtWhhIhq4Nt
Q/H6fswL3ngq5OUMBIxpqZK1TnbB6DXDEJdF8dj3JDUZhdV29ksxTxyFmKrC3vK1OdjoipDDWWpa
AVACMz86b4svNsmqkhB7ReXYiRjGviDZ1T9VsouEoTzNOSN2HIfuzGQ6KpKJmxTK5xBRLu11x9md
3qIeYzIBFQ2EqoylWg8g7TP+rMR8YRMptmr55B14eFZaJzoFtEDETRKjT8FR9bAdOvDlNzfCTSNq
KaWOTYalCuKOI3fwMAjC8fAFRLle4tgmsXx1co85Fi1Ys6WPWrT672P492hYFJwaqknSnOBIT8ju
YGcOqwe7zsD2xWbYblAL99+bNUc+R5t6kOE2ftow6hBJ9WPlgscsyZ+B2VVs6f5qZWr3qrzNV6y1
CjCGgnbrtEhhvM/qK4n0FGNanpdL/jsQtjhu+1nyNbeE8/mGvEZzjAVlkjTaGDrcdZBjfkwbjn/D
d2+qBebCpiahPvGPEVsD7ff9gEUX34sceFOk295BZuE14Rq0M/1DpGA0OSqTpEe9zfx1RCJWFv8H
NtGVKDAY+l74DQwFtrG+T2sV/0eoKxWdKo9TEGzA9NChhvobokfEPsrjy5wRxSc5FAXxnLSN45pu
OcGb+VMXYV2ch15+geftdZPGYt+fQ7MEdidGiq6Y1liTKH0GA8nT4F67NrYAonBLQBAT9Pi/BPcj
jIk65TopwKM5Xen3V9jERkulSYQTdhST8rp4ahmG8KsVFkW958T4iT7oTadJf9fL3kpJLyWkaULo
/BfBVn05U04AY5iVw5tkkPm9GvSQgE9rL6H1QIshI5EieUvt9EeEEOP9CzYUjMmjhbyKwTH5oh3H
wQQ2yPrebhA4LXdBhaO1z0liIT4pkCgZFK3T8E0h2GonxHSUmBZDN9LiTdVPhp+S9tQ8HFxMT9ic
ALnC6bEhDYir0iyBHNgBCiaYy4ynSWZ/Tq1/RGdUwq73LNIvoPAHvfequen72d+VD0cNCosHaxU/
kF+Gg6O8SKRi8TPFWRGP5f378dYDDGlFEnRoFUfxFLfLvMzBuHFWPFakNsKDBQsoN4qFJxYcTM/0
IRsCc0OFpWfphwRLqmetvb7liM5gl0JGF0FMbSQlGQxaechIQI5c7yFBLIECgJDb5rj2STn3U6Mx
IMbijBA+9FsgnlUPnqgZF1x7FXxUK1XhLbd5H4S3fmkRpcACm7j/qaaXXfPD7g6yvxKNTaXJcVDt
DUAjAR6E/c8UawFUk6us14sN7hKz8MH3lJrDqIxH0GUPUL1M1DRtqFTSaoPjpq39D4vBRpcCPA5Q
3yyCJ2y6oQqqk2F4NLg+1SemK+EX0G+qsXiqBgqWVdKcm7YrgxTpVtpxxAi+HuHWtmtOm0o5oNop
ekbWUDJWx/rqWREUjYEeFmq2i4o6GE5wACqyAFqOwuGnKjUrou2QD3l0Zlk05bf9o11u4gtvQVVd
plxL55wUQXuTdQzmyzhdjtU7h2d/wpGFdsINCMSuYeG+iiudt5xtt7TPHxwMSesWjyu2Yu+rAYBI
Av7tVboSu6dIbtyUwVEp8+sIgIbmTJMlnkNwJT1WMOkS0QqOkb0OKzKf3UKdH0Fjc6FTTh5xlJV0
pFf19kHhn8GKV6r2VfgYZcMoEiA8YDbACySl3j22uNc6BlVDaIOoWnx/gxzyPrguromsKQ4wTJTM
5jUu6qXZsKqq5fZBGaVUAqSj501DwUP9sGztv2Yz97PZyGSU6ZICSBW77TFxgig+yHsF2AXiXRfP
vr5/bUb2shd8fQineC4meD9G1DeTjM5a9lELB9l/UEe7KcncEu5RT32TgEOS7eoa/UakQBLcAN/W
HjIS53sjwo9gvSUtEkPpJQHolpTCDjmIclcb2QQXPgJgqUjQmSds7sgbOIg+Yj54cqYMHR/HdkEl
r5ZlVvZrNaCcByip56apUSAuSPvvcRjeq+K1Z8NP3dx8QbTMKCIEhJWA+8AJiva2u/2ZzeD4s0DU
MB+9+Nf713i4MDnb3BB5Bsccuk9PW+vVNXZduSWKuBuAXeoMInplUzxyeDWA8TnTSEQTULFrojil
YZOTnEbt99IF00x2JJLjRa1/kFRxXeQLnhNFkI+J4JPrYt4IIynLzYOkQM0KnsYaeGwj+kLAvbC+
jt3mOyaODIugI7S2f+YuyaqIHim9RaPHIQ8acu8fN3PPDDMQrUxp12dd9dXH/DXvyC1bMkZ+rJql
t/7o4xTUfVik6VnSNXcl0ipRrpS+jwgN/DH4pJNKi12kGcFqGGN+xA/gw/vPxD8IZ6QbaNYggDtu
GFLOTN571m7nS8a6P5hEXLTmFeoXul69w3unSUXzwhQLonioRlSzpV253yN/vBYZyCid2KgW49pW
uA+J2STSpup9z6lu5/2arrB6TahVhB8y5YlW4AZiL7wnnriRH6igMTAGMKvAgHxZ/LMI4BygLFIo
ymGyA6g9qEJUhedRfHZLoA5WTAZMDPP1vw703JnQD9hL4AIJpO/9O1OTHOMyajcPLyBeU9g/G48n
XwBSzFBgjjTWhp9pyE1SBGDIHzqFO11eBLxkWFqL5DIi9TpOVT7sMoG2sWzpIcUOL6LJhvfSYBPO
grzaPTh/S1q7JAukwC+YzGl3n9N28SlthhsxE/LGv19gLJVgNePJjRhM9ngKhHyDe7IXRsFhI6At
0iAycN+stlc7fKzh9LuLBg4DR4k/3vCR55dVccbnnrFXy+cX/BV/1t0XecGH/aNyb/iTz7sXgg8p
k/HcbP6uuqdqe8MHf0Pw4aNJSE/9/lzfJ3f/2fwd/+QF3+IzI02av+lS7X7wz2f9LEdif6Mf6V9e
wMp79eEjXDd/za0LXuAdAiXLiBrt+IKv8Rm/Tz43f/OJj5jBjDG9s7Pdx+4rfJG/8vn1R1noZyKy
1+QCGudZub3hL9RovOAzlePz5x91ijcGLixn4w/92d3sPvgyv4Mf2v2z8QcvzSf95O4XbB92L3b/
nH+mX7X7nGF9wD2O7/EKsfWfoMx/P5IcHu9wOh0/VqNMAOG0VVam0XxpuymVZEnLM95J0hQtpKNL
53Py9+iLooX2fOW7lw3zQuAtXfUehFOdkFs6VSiO/gVIreN7f13CNY05d+B00v90JylRt+xWEeJW
UkukUXm9MDifjnfp/JrF+NMvIdCiPGB4HV0q6j4QKdEv8z64krCkqzkFgs33f7GRD5oYjFlhF/sc
PGwdXu7HGViNMyocNDY6YeyKVAOZmGAPTA1h8XDK5HAPYkAe5HzIxP/SqZjW6ICoC3VaK0ZmnOpH
nudb1xVyeCHqQzDMvt6/rtLF2Hi+zJGz0X7XdcUVrdlh/kOYqMlzEav6YoagaxJ+XvkIf8f40hpo
+tAJ06n1L9rrbz3LkLzbFIUhttz714XJWhTgNbR4yDPuERhnNaTfUjwukWldr6r8SnW95I9qWimF
VMd0HbVfwnBzmZG6SUclvgf4/LEz4+CeSeTCKew6aI5pTU0yHG/V1SibVuMXnZpKI3ML6XEO/Drj
FKWN2Y/dRe+6n4VGqTZFK4LR0YAN4uwrlM5bdXlBfI8Aliaz2lv/ui44iozzIWgfNGnqIk6Y952O
X0Qez1vovT2qTaSB9mb2K3XWUCpGj5rFx9+OmEeX0Ah0YB6CA0n7nTpo4ZJfvujlnTV+YzLbJ9tG
r4aEMK62/Alii+WtnUa/GHG2xd0XnelGxLNqfluD1Rk4llxKrcLKYlwwTjjSLKhNJfKmVVANv7+E
g2C67anTvIQGNdKlmD8n7ek6WmVp5A0D/Sjnt4jc6TqGaNfToerJjW/StCnu42Icf0E38J7iCjOk
kySGTYySum2/NCPEtN5zbc4yKAhYRsGjg6evKJGXaDIQkodncYXYxZ45C0ZaABqmFYXrgJnhh1nV
RJfQCvFNLGeYq1BSnnWz0frI7qV4RLCZDif+wnbvaoYPnCC9W97PRnd55q3H+bcsi7vPntuuPnsR
de04BKsbeF7Q0jYoAvMIZZ6XoJJNoJZnCDTiOGaSQQq0HlX19tP/oxRzos16PXyJYdKdoEr4jd49
Rxcz/n7/Ph/KuxKBCjjq09eKqe8m0JWFjIXJJP6W5QUJIqJKWs9/kPDe4Nv2C8lCbA0/JYxumIB6
Yhcsm0i4Nf0DFgfdxfPRwUGRMAaRmynKwiK8Y9ouE+P394AhKoTkTFypPaW312iTYsZXYSitOLsg
7iPw92dwwjClRR9Eb6Tpkl820Hnugpjl48+eFoL6VyrmRRTwnQ2oG9RtksbTPEABk7bjb7Xhyjr9
ofOhxMsRODZkSMdRhMk7XM40DW0f9ZYXhHRdJydF5lf0DdN6+yWnTvPT9JvdQZiIAGy0lVVU+Q3V
6hpuFwigYEN4SheLtiY8bx8b7m/favU6lP40lpuMBoGoKerEGaCsJtgX259M7apOYq/93o/lxXwR
YsdcMUZoRnOlpBeXKOPwQJwhBoyL4P79xWRaWq+fE7MXIE85NM4ZPaOwtR/fUf8MQ1F6C5YtbQkW
E9vypo92FK+mpbO4SH7FxO8e0YsqWj0ZNaVUscRz1r8qjbyHr1O482sMYR/VRK2K/s4o9qK0peRA
JdYDJ/kg33YOcbaXiI9HTTkM4rUw+DferCj41ahSW/gF7pQQpbS5DyV02YxOCfR1MY9M0Vwnv8o5
YZwui+fnD9EaXdicGgC2l8oYBmM/eJA/I4pBKTpKGqSGoJOnP2qLzVm3Ysd6m+9qLPQZBxjh8gUO
1KElloVVEQ+khpIY5P27f4C67u5+DDbIue8ji9+/+1bn1kUEh+eL3VPvQVFpquFRd9cuLFi8ZHOQ
xURga2yov5Cz8Fi66oL5HYciQjncA+AmhRgzFt3qU7mEVg7fumZMn1X5d8eJbW9dr+OyTiJbPEEY
WvvXO3Y+ZvJOu1st6uAKNTetuL7/Lp6Rj9VlE9DrNK4b9IsSKCv0d5oBAlHLwkd5CZx7Lcajated
gKW/MwDdUaDpIEuOoDpEQA3iaRIHkske9jIihN+G/r3t0M8UPwqXCnqdlMMchkoRILr/Ti0aVCBg
InwZH4+RHVktlk+dQx4K3h05LBHy1SNPf4oicXXkLnTw6cmBDZv206v6zXOT0o+a1rlX/iLLCeXx
mAf+Tpl6vdlG50Fcm9ac8j71Texy+1Mokrq2rWdd49FttSCINhA7bCrJ1d+/ROcAsZA4PGTKKVkz
1DzXRMlX1zhyabDqZ/a9QZFeVZe7SjN1bv6UmbvXVJW82JWZfI69Bz5TQ+4+7344Jl7ml5Sru7/y
mo8k+scKntLVEwVsgR12e8EX9aswhOGV7T6IkcoXdr9+94v/lLH8emV9lJv8t1S7crfMByXprgxV
BsIHDgYIhfkiL/oHXk/KUNVMVJa7+pMXfFCF+gNMhLQ2/xw4788PvJSm5s8/ZSkv9LP1ze4rf0pU
/rqrUnf1KZ/5qxhE/L7d9/78g92/2f0cr7tBv8vslu0NX93VsSpKeezFE3Xnn49ahpLw9s0Hs3CL
s+PVpz8tC7QsohiBOdUn22vKBYss2MgbVMP3fqlHxgPdgQ98Hpa/Z4B65pnymVbZ7oHxmockMyCe
ul4ZkIIXfDx/hTOVX8Y3uOjXS2P3ozlObLzit+2ePS/+4Be8eIYwnqGLOTtbiyBoTrvq6vnZ9ze7
R47n4skOeth97nE126D7Xf7/B+tjUvaMPHDjd8/nz2ceCA+Xz7uv/HlK/OTutSBffa/VU+MFkEn1
oGVkfisv+PLL0tn9Dn7fnxfNDJe/l/8EL2gN7j4DRtBB9MonnnpmG/wh03/xGZQQiMF3rEzfB3XY
feabvP7zsfsrPJbjq2Jaj9Esh2PAZwdcApbPpO4fg/nazyzm0+o0Uxfc9AwpaPASvWW4532Kib4E
RS81v6jYlYuyF1qPADxRJP6HOlFXRA/Od0DDUY5NUVfLXrozDEu6e2k84oRMc0U/VyAphHy7gTEF
BbxqMRlZ0juH5Kc+mfENACXPYDRgSCnJ9zENwQFErwsLOJWI/64PGjE5TjOvqXq3m23uq6J4CJvs
auOtf+v4jwO46+RIsw1Gq4uvsU/tuime7ADOHPcsrmG48m0l8R3mHEeC/hvPkYSQ8oL9zcF54Gux
DuvBWfZcVkdpSktLhFU6HRyQmHXRm5dxlp6lWlrxAlJkQX4Iy0O5OSrIa7ENjktmD28XJAM0JS4n
OrcMxHM/+4jqeIVtf7S5V6tNNBZpR9TnVeRP8Ypq0u2jWBUiP4qppOxIzXSD3QDEKoE8TlA64LWJ
IhLhGefQoCSLNi5wr87ILnW7ZMyDzX2TycktgC+mnobQOPB9OMocRFTC+HAjEhkgzMTdmXJd2VUo
6zQeYSzHDOXuCH2gXpIQH3mmBwGb7impPpxRYEPK8wlWUm5RomHO2MI5EJONbjTi0YrJwNV6/iDx
qAi8+ca5tuvhTCReOyzBn4onpiMhKiRti2wSIUAmb3WMwXtQ0ZrWboIlH+1TJK4HzXzmdaTVomhZ
cPBrQARoVBLqalSYvZ9+i5z8ej4PApI2EjVM77jPdDlYeN5wO2zSOfMjxus0xndLnQDGI3nW+hT/
x2OVtxCMvWKJZJLehIhoBBOcA/cX4KgOVFvF9b0B3OEHamM0JQAnXekURa7RbtOwyFFr5bhzkDnh
lhH9yktE5jivikUmYoSqu5ISSezL4+SWg+Kb+8mEkZj16IQaKjoB7UYXJTDWg2uAJ1J0JBM7RnTE
C5rTQsj8gJ1DfaEiTDtZgo8cMwaka3SLRQoEApWc3sir6FjbLes1xE6HUK0aqnalQOtZqMcT44Nu
i66foojMwqUiRkOzf5+zjHR0QO5wrzaZuHNx8VwWDVJ4cpLI9sfwxhAZxQ20KDkcguhJ1KOoqL7e
f7+DEnhgBERImszMU9R8tcsziMt+NdtWu4t6ZgX1BfcSkyxVyg3MHB9RtKwa5aeTZ3RLEOnrtkmk
X7fo+awM6PQ4fPzWI098fBQ8Gr4gQ9EEfOvibhbimFTeyyxBqmMtTXGUdM5J1qOur2x/qi0O8Tl2
rj0xnKWqWG48fmwQQQ+uQgcfoIa8ZAK/qKo9xFY8COxxCd3jP069ve5DgCcYbWkCzio7PDqqMqWs
OvDWbfcpLUsm2IIJU4ynln+uM8Oo4jZ4JCHNim2wkAridz8IEABkkNfbggMFQW7foZsdILVlPGbc
unQb/RXulxCT1KYVA1P8CaVrjT2Pdj1RYDljlgC+afqhAC1CTM0v5r8oBF0uQgaFQMSubmicIZuQ
KxOnF+N+b83y9oAO4A5EPZROam2tow6mWhWurzfr65rHLChA8KoitXShlt3dSXqi6C3mv5wdM5c3
aKAGyjN1T9tN+8HxKtOpE5FbLKvteglxvL7Tgc+2uylLTHgga+hksypcFOPgZtuT8PZwBhDg5DbM
Xvi7xtEKOGNs2H2iPR0HJt460gxlHmUj7IZgeqRZiLCqMFpW9/xxb5rRRf/dTkkDCjQT7H+p/iTH
VGGvFkk/xJfCbCTAUVTTm1ZDXSQM8cqPbEalkpNIzA7EPMqV6IBCZLIZV5tqjjyz3EU41IrCm1FO
3sXEJ9KkD804/FQE1lIUG4iI/ahesRg3irzHHQ7fvmegOPSxsTr07EnUZdY7gF8Vlfd6uEhWb/wt
uiN5qSFFVaqZ46agRZqXwE7KUxTBRPrTEtcKVM4pZiwTun53G1yV3r9r7hvnF8AxzJXYpQV2SHrM
iW4trOZ7LTPtb0GaWj0vTXdtbHFvMPFBNcXrOV0IH1+Yfgk1EaZmvqIjtsTHVZtFbSdZax3PCA6B
G08aI5hLSHrwyJkG285abXf3ktFVwwkzQ+7EhhAqpjwlTdMfyKYthpgoVTGSErKBPiPwEik8lJZW
hX0HQOTx9PiNUBtj+eiACUc0Iygo9tdeWdazwF2tqvsmIN1cOZCiZ+dpiotC1WFrGfDQQcB2MZFr
5XRdOuHHDSReeW+IiS6dcrWmXSNkXnSg2PbvZQrnMYpK8rUIpoOcgf4FonO4c2K8WyNaZjAGYpCx
/asnMuGbgVWAEvrznSCGBnJKYo9BsGhB2t3S/fVzLtAEYs4w00RnQZQFzEEwvfcXpsnc97ezTPSQ
zGG5DAo9xekYzTck49LfXZQ0Eto6qjiqglF3g8QUCB37Yv5DX2ys4L4KaPk93+bYoeERNQ21SXNd
tahC4e82eHXoaElr6G2wh9QRqehzqJukf2wQVgRgStVemDXg3I96HDL3HX1q0RL/PsBow4gi9OtE
YBzDvUwP5UvbLYaTCE/b3kLqnMOH3SCuQY3IicGIUrA8BGFiUoldqroDDoyx7JEnkfg3VckxggQz
awgIOkvev61v7HfoAaiiEx45sO20IM+og5LVfFGYKNlsUB1WkJwx3lW7pSqgzbGRRCT3PeuciMVg
WXYThAFpMZVSGU/ahXzB6JR2mn0A4XOWHXn8b+12Nw5I9Cg42fEH+f8mGJ3aWecGCO3T+Q/BtPYS
6pdDkefJiIw1if9R70N1svxP1UjlhFzn5IVpbCy2/lXVeYB5I4qn5IQqLqE/VAv1iV7lfYy0iugb
b+bkyVwI6IE6JN1QwNdafpRTQYWiThvHx+3R9K2Yf2z4fkmCy/6cnLS60GpQ4rCKviWNd+HJRs+D
t3XcOvPgZup6PRd0TqKFECuQ/esdlzi0rkJmoKnSYwwA1XH4SXLTZhEB15H19STVUOaMV52Pal8i
2ngJWbElgyG8RrjxGkVbcbSCEuD+eqNzcdJ1k6FiR+XQHdy/OMtOFps5/jAkx6SnNBByB5832SzH
Liy4OuD/3EUIUz7NL+3NNCSoSyWRESbZN6rnrQBdyAJW4wy2Ihw27dPjB7opk6YXi5k5LqEQPQU9
7F8svexiiMoVFxvh4NIvPsTlx3QRfTJqecRb0mTlc67fRnWtwCQ91gtXQz0zyaLFiVCGJ1prvuX3
NLyniGxTCnXYoDgaIrmfwZnfifM4te8VdZVQKWHRwxErU4IjvU86qzfK8ZOmuErsbX4MKJieD3pC
wPyoImBWBAcEmZLhyW3Rrmd3aggKJBA1M99i2g1NHiY0vW1qHANwpgQLDAJy178f5bZhvOKsr1ZA
wvB+JHtrUUMCd1jQZHs2tvr7j6Krl3iV5O3sTpV39VzIGt+rLRUKJgCi+Et4pAixCqvP8ww/QJhx
Kwpt0jF6vPd1vvqUFdUxJYJWwXSVvLo0YxTyKj5k3tLFQrea3amLE9f0iFkNxrPACT7aaG9yl9Us
1IwucL4OmE41npZOA9JCesqw1LRB/6SCpsShVKwUConM6h9lojUPm4u2P5IHHtTXesbgjg48zRCQ
IJyEiG4j24reS8wlS4CpzkrukenXmF9Rk2mBytNDCuKKMKazAC7CR0Mco9D7H4hGCQsuRjxMmwnC
fzwlQGHNCB6xLGd3RtkcLJh+wJojKCBm+oCQ41QFZkN9JUV8GuPEz4aRH4EOWyP753uqNsryGCB6
kPGZayOq+mEgMv2BOIbJgfM8i5I74RGie+sRa/WpmO1JAqTWXCfWRThPPlZr2N1UZi9lKP7vyCpF
wsPzgG62zlRtFZP08/hly27lkN4g2MqQ+7/dObqvMXfUDSiIgP72d07NgPDYIe7eGbq1YDXjorhb
moyXxpNkV7zLeUDNL0nx4gEPms2WwYYSKMAXKrGSw3H1yN45XIhk+azB0IZhIUxlcnFR324XGRNN
7+RfIYtHCRQEpDnb8d6qRxhdsA3o1sjkXzVw4rdPVhB9FgyFe9btcSjlMOrrmuDM01RF84eiff+G
dV3QF4sy3+1nO6JQEneeMzQeHO8q7pYnms0gmbsUwiKwS26kEC8YmpUAFM3p3jCMBAPEZ4NWlaDa
4+qBK9kXTVjKMHOiodjtC3hLSglNXUU8kyLU6qBdi4pIh1D0toidILW58Regt3VkpUxhf1Z5SA5O
vuij/8KXc/+Nj9v5nKnLs+QuDyDPY74iwYDel7oRRto2Z/epoS8xrVolAG8vdb/hOVO5HBdbHMD+
ui4nQINJDxowYgptjaugR/2bKmfgXsdAVqhr1O0TgKnJAerfC9BRLiPBqaG3b8leTWqd3BhOeHys
e2MkgnuBX9dFA4cMgbwwnPp81GXrFlXPztJ15Q2aZHgqAm90RuV0AnoEDBqJkW7RLDH4JZllYCRn
ZX/VLbZXRlvOnY6D7VXqoGQgnsRLegcVcx2kPhRCoEAnIyWDcXZSAYIVwcBJHfnoKXhw9GGzYYyE
bDKFIvq1XeZXY7v9pO9LnSfguV32N/Fy/dm0F/j3Et7Igc6rOgY8tlQq8nlF7JPI2PEoz2XKpTKP
EI0UPAJGQMCo2l9aZRjMagp6AuiWWwIj2AiRUBdKA997OX14MH9hulyzBHrKp226geoWGsu+mj9l
hiUWLmepMF6JuUwnCBMjbRXmOR1haLwZn1C0QrRWAhhPY4HXDasFHD8OSkiamlaiLC+WawR4ophR
qu51zYb5iimOdPHiccmyTd0mMbfe36YHzRJzLymTXf4HhjMdPFEuk3ExD1bcSw6+Nkr/k5GDiZKG
EOw+TTEJx85zfsJ3z+OZrAldlsdzMil3B1hR5xJVRyO27/kDY+vMjJX3r/LNTQv1lcamRxp5ENnr
ANkb7t5c5RI8hCApz42mBcZHzSNoKe3t34YD3tJcaOC14N+W9mhIW7huAEvlHDYT2dL713WgPtLd
C4zIBFDTtadIQ71yZ0E82jFyd4YNlTLGI79N88VN7qXn2gbyO1XEZVLxnc510rrrxqUeJZrQLJP9
NjQFDDgYQXFecZVVan1N+uUFmNVZ7+1UsNpzau1pLdQtJgDkdPRe8IN+1iStMJhAxmIGgcxwrOeO
RB0ogPx8GPqngfYgx0d1voeJtN4/8it0a6ZJPzlxrcqJu03Q4JKFpavwKlWz1mI4Y6gsOAkuWgjM
h3XzK7Tm1+qFC5eMm+zDppz9Jc2At9icFsHiemUtjiT5BxZ0ejaAfR60S/qoMOL2owSaeRvr9iK+
s+xPbTC/kqy3dtnkI8Ur55EkyYbeTcmHqOvalIkUI5LAC8VoF+NNTRfdtAhpCNgb/16HrsooIffj
Ft8MHajvrykUf1zY5CQglYaWa3N+eqCr+xfOSOsuc+MqupNldVqm33ofm+NswHAYm0yZLagTI4WB
Ll/Myd5CZQDYqjrhJaHUQlNHRfGwspfXVbCkPZxSu5NSrFHqpOm1qb3QtdmtzOOIPYnH1M7FrUp2
sSpkJ2VvlXkkZB7GGwBMq/fa07Ql+5CFl9+eCuLxG/icz0C+oD/4Gueap7Az5Gzx2yesGRonWGA8
sHSxNNTMI6Fuqnz9LP2hbEDEtGaNwQ9uUFUG+Aa+pDlLtgycX9KFKunO1LgRuiaVf1y132XaT4i4
kAI+YyhFY22NvEu8RtVE0nNKraLkWGdThruGziaThGOr5af8x4DX024gJdsyyQh6KCbFUHEf1YQR
H1IGf41Tna4diN00rtXpku5PBYyaNuZn8msw6AetEnUtjD0Ix05TQRtEJx67ZDmAe1UDsozhuNh2
oiuKH1q7WN5CD1adbFyxVosFA4xk77XDXEyHjL0tEa1QhJLFcCo/rNThMfAAVQAqSOgGKEhELYUq
oswjS/SN3I5MBYdEJP4kLFM6drmaWxFKjYiqngUJ6q/RakYuJNMgOlkxJ4JGqqlf0rQkqNx8w4Zl
fIo8rRSXsqMk6wOEki2PSpVJSiEBKQim1Um2jbZdth0IR9x9Q+mgCKjWuDd2dB3ZKEA8nGVS+Obl
k7+iR+lDWN95TgKejLQlODj6dvmUYekiq4tu6RbnY8lWf/8eHkyw4lpBqbl7bHM0d1P6yTiMfsH8
i8hwv+WQKR8aJTAyXpKZjO5hvpE5IMcKw4y+v0DqckVRH9RkaehQ5H0lQw/RKpTRyOEO9tSlCgsR
Q1QlyFxMY60MCVwr+6gHxltnNIsXNA6vygiMcxJvo3Xr2lXahexKFgNHXZF3dNFxAaIPZS9pbvRk
opxB+WzzofKBAULceRVydNFW3V12ESMJy/IYIeStU0qjwiJBUBEw5iSgljVxI67K8E4Ksthn+gYO
Ucq9tCTEqLdJYhTy84I7Gwy/4zm3fiueL76AQJiySi5TCuqjS/bNu4YTO+eUeMXulLVbbqha+806
uBO5Qo+7CojtS/tzn4cmL5R5ovg+Uuso/xbCp47Cqq8+F9kMkWH+cJyFFLyxxWnWOjQfY0asHTT3
PHdVdNGyYS47tXS6oXRrKZe2bKE5AzRU9Ut0oS7+uKKGnZP8i1b8jKep+DYibA4qo8AnwdUbeTHz
UbIiL7mcGGW0Dc+HF+6Pd6IXDFXyfZP0/Hx0hr/532bMEVI+ia37DmMflrXtiVfN8jHuQMXAnwv8
VljvRUrzDAvOXGk+GEkGZAbjn0EdWwQCkmhpIMSSKd6LtL847vRzYFusvY2NBNQjemPsh8mC66qe
aRwrbl7qYxXCzRPOq9p3x+jhVIcmoamCyi3ijHQ1m12K8C71g9wJ9L3G54YDsEMqwAOd+KmDGhtx
08BHSt319J2p3z10ymr9iBQyQsAxbqrEfMnFzMgqD0QIcOO4IYkZqDHJVHCFoLWvJNDFW2M/U/EW
s4HWZbpbJOaZb9lIAfZrFA82s85xksc0UDMAJYTU0/dtMizKUCOlX46/laBbKChMNiWHHgydJQxn
7gKWTHBHZsiO3g+9b9U8sK3UIUyAKGhsTC67ojyL13P/zjA4Q4pkWQvZYL8kSgyTkIqoI+JLXyMX
Lw3+kG+t1pLOdaXXamF6Jb59K0okUz/yyN6/zgPln5aRyh0b81+NQ53QEiBFLaKNa3l3uPLfVBWa
IWrcfoNzv9h2K3yg0EcYOoC2UQ+4Sm5nFLtUQzFHrTgqtEe+apKplLKxg8e3TBrULlAwEZBk9paI
JVAaRzr0kgYpZxBIoHalh90xo6P5InxITQVSlhPRJD2eWBxMcOEdJ5yGoKJBCGlryq3trHq1avou
umssojIueeL8Sj8kypaAD9Pz4N3ubFDEtSVZhxZX4TKhJL4nsVCfJK+iXyaKQyiQ4sVYkmioLZWU
dK7ivlvVrj0ulwYzS5S7ujs72VzQljIqMvVmRbPTY9cQszKFZueTDL//qA1kMdlJcFDpVdOv5Kya
5vzZOo9rTqgQp6uxOY0tlFAmoad7aVgUPHjlVz6ENMWSirGosiPqa+IIU3hU22iYlzAijUdt8O1j
mCtZLbwqLWxZ8Qvytm3WNqecoQo8z7KJh/Z75dN5wVVE9ELMth6qUcMbEC0rfY5d3nAzaIRfcik9
nTknAXbFdfJDgOgFRFWGlldue6pxpOkcMF2+fnxPmGQZ/kjmOcfY8i8pYiTXMeJsvOoUwTIsNlQn
t0vr1htX55XDfBDyYXGkrYAkTTm2hS/3WdZhrtrN6Ni8f//fKuShisacwmod4+y5HxLqPKgWuK6T
ItDmNLaKuOuqkSgljPRcdsji7zQwjpRBwnPSAt0OnzLA1CdkvQ1kGxU9itbyNrfz6Kov0x8iC2hR
yjHzBRNXeiHitYYL6T7LjVcl/o7ADheMpMmjJtJGk/uu4YrRErZspnu9/+aNv8x08dGMjgRS0zCf
upeNSbHB58oiB2EqCYy7j3HfQ43gzS2xXUu3VCHNlgWlE1/hZVcS4hRJEGUegKyTQDPw//+FlPKy
SNCOZtADZx3jPZMbM+oDy33Ne5SBjem+KBdgWJqsJttqlZ8kH5T2+iUS5Ze+myjXpigFx86j2ZXT
ZV9EVvOZUCE/M21VjaGWvsFes6pYjHoCZuKEvOxibFdVJcqRRr1RrWvDOMKI8aVtIvtPJS7qxuuA
VAIjIF75q6hLmsOoUpQpXqcaMFEyC9o4WsJ/zOi9CgzWJCuyAQBuqjSidAwv0VTnxZnUgOMa9yuI
hGrQy/Vcsn8NEdE/IwmVm/W1vJxF8DvOfjUA3vThqtsMDs9wTm9qGuaNXjODy+Hf2XV+3g3R7cq2
ONIAlEUJilt50GFa8OIxpf4NpR1cnQpEjfl1hn2pKuK5vIw3dKCpnasWRhmUbzp7rGxazCo/dq30
7aNui8KndJVCB0t0cRGBQ7v8/cVrpoEfvD/4XbCnODNoSu3vXKtO08Keu7w/uT/BSrFTgBFx5mi2
yPBdSIOxfkFEaK/ElWPyinwPDMOWesTM+RZKLGponz2oc6o8Ur6ndBZ/aa3IFlKJVgnhzsInQ+tC
wbZMYY79C2OJNzAgxCVUBCRVtM6n8xPGqMpGbxn4BlgUt673ETv3efRJo0qNsT5poZwSGhBPNS8B
V5pTQw7hHNexdZwM8hakloiwTBOQLgXo4v699nBrKBdYEZrOJdCeGdPdh0Cy8DlFV5BsIsbtrafE
FNoj71Tx6TTQTob46vyq6YDVAgxXSKdETe0JqY5EpSQciJHw/hJ5o+HqQFIkvNlYqzFEYcq8aP3G
yZy5Z2AB2be/HJfG1U9z5WF0maAmIDYWcKruupkJCmBIU+ar0fFkO7PjDgqRGRoJYp4RBYVjqtY2
FDvmh75/9cHhUmC0AqfS/3F2pk1tY9sa/kNHVZqs4avNkDmhm6Tp88WVS25kzZMtWfr193m3ITcI
Cp/TVV00gQRkeWvvtd5pwWTTigXLGOFh5ffWmAwuVWD9hRmh3+sm40jkTDImyqpOOHAolMVfsItJ
oK+SQfifIuGNW4ogfemJVNAKiNNJb55n1GxKK1HdqGC0ccf+mzsRRnrGHbcE9GbzT40XEiFhEvof
sszNxDiBhP5pyGXfzJAVPWlryNjoS7bB4RvJgxfyTuu51JYq8ZIeJeXbztiksKZ+m9lDvFXyqWIU
6+u37QWy5eltW77pW5wRTUQ+g7Z07bE2KrAkZn1O1PmQYulYXh2m7pNO5Lyx3/tOT8kD0vdLYwcY
/PpFmc7i6WYFOOWgSkCYZhONueg8hnJXh3k+uTeSzEqwpIuSf8yoOjgYHj3zdcmoJ7q3d7L75Mg3
koBDSuGEI8GDyiBWO2jsFQx2kS7FAI49hAxIi8QB8gqZkcsIbQTJKcfbDOLQUVxDOXNc2iP0ZsvY
JPAEVcRC5zUjQfo8YZqqio2oc2A94eaf1dIpyVGc8Xmg5sUHdUU/hp7EPK2L21Mluz1Fa+7eSJJk
Yms6xC8H+E78+mYWkqpLn31YCWUAe5zTNL8k16/zAmkMy1qogik7mcGtpsVMRDINJU1bVZBWSS6a
lJP/wRD3pSAaYSTMMqAeKXl0a8ujCF3x3o+ayDW8pBl6w7trnkOCB9lX3/d7BmCoXedVKFfONJig
YdoehTNr7oQSiwyXimLN2sopeB4Qew7ucKFYehjjGRGkvzxdujbK6yztuM86MzELcOR9HAMWjFoG
aDy1CuLBjfUNwhgJyp2UJdIMVDw7UhV3ZxveF/BbhNDQaBJ+xZznC10WkqojoW2+YwjSZpt9aevg
2rZY0KviNnTnN/tj/WcKbrpxLetP5rK/H3PWAfJNg/vAR6i1ECOQN+37NEz/UNCoN5Pr8fqDbBDu
xYMMrAPy7XKq4LZfrNTMnWNne2yck4JMniJLMAKpvj2ExsgJoZGJgrx6YRpW9OPUj1vfxFJKqW/E
ULjveQu+GqyREvY0cJNbrEG7WrQkknycS3Tx6P2NR+r1l/EC+giHLvcjBwwGqaU3c2gz4gPD0THI
KOX9pQnawQPJ38YhAqLA0Hbpng0tI+2hxknFBAqzNekMNOaMf8IrksFEfDAYGqOYniUtWAClRRUU
9o3GRfVu+dmuXPy/AsTIPpKvcI//+3C40wLNW5wsBNJIrK+nR329CgsBfRm97uv37FmSC0+5olnp
0SmosT8uwD0E+9Mc2kcKTsQZ3dy+Ld6qYRUWE/npGyn1VT2oMVTnIWxZMB5j79L1Pmp97ilcmRoj
qC6pE/C6bqF6sXXBRKpTUCcg5YuKTjUoKo1OAWYkelPZJlFy5Xl/Hpr5G3K1M/XGS2vCY3PgOeTe
B/x/UeQRNBmPU0bpmdDq1s61ncZmKIsEMiPTmbWDiX+Q6ghw8lJOImU7qvjvivjH7NjXQ+z/+/X7
brCfxSPnrUjfQTlBDBB089Pryso09Etn67FppYbAlepDFLs83qSGXD6Czuq/5EHVIa+NzAxJ8wBX
wx6iN/3bPrLzCivq7m0Lwo+abyRSS4QA8NRH4qmpB8jcYY97FGSox1WRJeJVXb2+rzAVccYS1ugw
hltCWJWqXoQbhSNVwZMxbq06AmEIz5gtkv45VsVOqfeXb9PEifKPhMTp3NKEAM03k6tIG5lwxmDq
7/wieK/qSvSs9Bf6v3R/moOmEcev3+wXgDiH2xaiRGI0FGkni+qpitp+Xm17z1T6stDKk5q72x99
zD6XZxmOO03iK1HX0ybv6uKyispr2SQetw3hUJrlo+JaogZpae0d8JvFQ0EvAOfwhzRVUipKXKsn
QEGqbVheTKUfMvNcgztxiz5KH6qyZpSWQsuRttK0VwT3r8/D2i89AWzqWDNZ/X6MseXpSrN2/riq
Il683iglrvUdIyEwD9hsxXo5sl7p7DbuD04fk+qH2kThGyGmYbW9/0jUKiM9l8UDgOB9KRztmqNt
HcaVe2Ni8Q8s2dj5KaBJDFt+pG0RUZQwfQGqHg6RxtA63NSVWHUQJAKyzEB3b8WZyNW/vmReKt5w
V6kzZOeggFvcNa+t6MKjPdUPTFbv5VdAZFiZEbgLuKQylQZfY8LGICK/YcC/RDBT1q63HdPUCmaj
azwnqBo4kZkMhn/AO9Jem4uWlEyAsw4cjet6/eJfessDVCLij+FiOXMWb3nReH6bRY7RqdcBz1jq
MVxTu4b6Q6AD0VSyh0lDJrmiAfDy8asxsuOfNP5MasszF/ZC9xew7Snx3bfJKlDN+ZsefNgVKdVa
/3BCp+iyWhRPlGlJkN8amlh5TnSp0mvIaDOSNqHc6pB6c5ZyWO6v1y/qBd7HYUQD/2GajEGWFkcE
ZqZ9E4WJA7/F2xpxt9AjSl2tB0RFkMBDSUB21XDt5O0nHRtmO2Z99kcEFaKtD1gTRsZE79r5XbaK
3s1JbV9kFYFe5uQG9Hz9sl98k5EFcB+pznmfF1DRsA+a4EjQoinalJBkDPc4AUXLSUUWEfklnWDi
YAp+wLeVRCHWw+hGwCc03fX163rxycFaRZYI9aTNrvb0PWYSbepk1miTfQVdGh+/trnN8PUM7C35
y8TDQWAaDaPQezbA3g6vbCuBygH2VD+HnlqpI35XkHeDVozTJ2fIFA3kpYQMXTvvL4ZddX/+sX/m
U6UcUrXuSssOAOcsbmq4m6ad3+7nG00uNch5NTHNfYuKR+Mv5AyL3zSR8yXuhrd1NzJ/+oCvFk0I
x2NImSmVjBHkgLR7fnn/+s196U1HY29TqkGvS7i+uLkxYUtjkNmnEldENmHYasq0LY3EnuicVw44
rKAZ+aoTR8ON5F86CdbBLc4KL5/NmeO+6eHx6XOoI/EEPb0uK+0LN593LEbIPUWhSkInyotTH5qK
uOoZtwx4N5adq962vwsgN9oahs9DTaIShahLSuQrDlFzAN/RvMLTmlzY5Pr5OzhwPWHmlYhrSKz1
PDINXOhziaJc7YWmmjOQOGbUUPQjq13eh9WI+klk8TmK5QUVBih0FLCTsVbANpfnQxCPzdCwUCRr
0wutLbz+bnCR+tsLm4VOK695SzK1+JjeHh38qnqEG4kBkVLqn/XDkYP2QoG5oGzPMjA5qdIoTLk0
qi2hrYL/hRtLF24K+pxr40x9jBsSWyMtoGFpKO4FDQ//fXQOaySS/5t0vADAaDkHZyYbb04t73iT
5vuLtCfuyUYMht30pLXKb4Nk/OKGFlmmgAjg8CaixvP/MDIglgQYBXbTsxJFldqLUhxjrYYGcmXP
BTVdv48gUklc6Gvr34mtofKPSX0S0TNoRuiGfLAmwBwRfeLBJwr9FUylELzZ2t4O2/FziEf09Sfe
qCuWV4eiCqg0oF9An/D0yQp7Z/SDCrLW0PvEI4hdQWdwVe8A1R41dBp/ps5Wb6nYITHDDJ7Ha7l7
+yveFExMsoqimXfrZusy/OHcAW+8Zk+vVhOOeJdRqsqWsGhrhtJLW1SU8424IAmA1Gd4OaJNzT4S
brmzwdMZvEoPkmeMcwla+yZItz2hY0fiMamqexhgqj3TTGYkESKPVAh2wpw795i+C+oDkmCgB2Yn
z7Mmf6MIPm+teO5txXOrBs3m4VZ2yOKlQPg4u9Y7Tif2HvqFQ+8toy5xM4NDs82rXhF+qUfJBJdy
nkm9I76Y3M47eQ8St91AsL7va/u2LffvvZyLVZ2RHYLmvweJXS4X6hMQDOHB0nRBL99Fq25L6iQ3
WwjnmHC1pLBIVWHmNknxSdlph/i8mf5QzzNJAUYtQUuPlem89OrZPBMyahjJGUJGo04RHPp0/fIO
+f72QP8nBY/ciVoBGusgD6XQOklCoyMRmUD2wofHiOqK5SyTaMJEg8dBUXWDDUiaWC0M4b1is4aA
pik7Ih5FbC5T4EBf9voT+MKZyyuICK1YkSWPFnCxEKqBKPdtoVzbh8h2aa0fGfEeC7tyMo2dXldL
4Zr4mu0KCA3gLH5AMovzrNrqOUDrAmwQ3ca0EGSiy2K6aho37jyXnSHAis/sv8RHAjIf7iQENgZn
JswbIfARzkJq/QHRjU8TwA4iaXse4Wo8KKeBn5GXtwJ0dWaNNS1+4rJWSO0xuJTytYVR92ij2V2U
sS01oSHAKhSIFht2WBGyfDBxNcKw+qZHDUY8Qn5AecN5PYzgQR1ntdScA3yskA5lslpZl6yzobw6
fxa+UIy6lPUU9RhCsCsvH4nZniZ33JF9kcTVfRQSdErPttEGdIgyMnqmj+YpZrCtgJJxz9OpeURG
Kg7c+Qsx8WhFIMwq9sJN5YUt1+sgHafHJw1EyJaZb3v2zDSG9MV+CpJJlAbaZB6i5VkO8LeLIAHA
HB73T/E+eLw0nmAmhky0i9bjeEj+UgjkIxVjYulQfAjaFDepORvahzV/TkFXoml0P7Q+pOWTPk/6
G1tzUSjF1LsaHxs8txfuNnsnVq7JO2kcJUsaQfYkW9JGaIJ4R8RYqt/qFQA7jI6IKAkjbTl5S0Ap
CbTYd0xOCWIHuUPUnTDFa1O6BwJNWU9wVD5+9mjH2tGMdWNxav1gI26nbxHPKW5CSJGCiLwYVBHR
uutukuN8FSLEV6K+NjEdloxq/SmgapgRqANq05n/Fc2tGV152vQAInm5oYXmHaHLeT3sS8ehzkLK
HXcF+rsMmRg82M39TN6Vz9RL3Xo9emovx2payzNqddll4WZvVD0KTdAmiMJp4/nZ51W6RRIKFcuz
3Gzo1r/qTcE7eSduv2deRVKOF2EDJgdKa1KCfWrdgYd3rs6Zg4xmaLkSeZDkfedcfLaPh/HsFHHZ
HG66xF831d8q8tUcP8JpGdMqLZsqnEXBXATsx7xajH/2vP0hklJgo+/iK8KdOltUJzDXUv0ZfQkW
IsmOxo7ZaUr3Vwtoz6xEqmRqAn/du0Sq6eiSRiPqkHX5B/vqMTLO2kv/zkKskCqRwiNIUZ/TquBE
OskdzTEiLFN2BZgpNkCqodMKUIeu0s1wmJBIEhwYvDMh0dywFfb2XRXMb/9lFQdQ5pbbIFmURpUK
4v7vDxysPqSqy8z/QiZnNBe2vY/2prOX8EP5YGK2zVB0YNb6CBbMMyb2Ww/po7DInlZvhZRUgLkS
Pp65rueFsotZmqBQOKKYYdZCd35Db+Zh72Xb8ni4Gbr27T7vvkUiNI8ZNO6D4xQi4f3gFOV6VXeE
EHJlpL8oPiOKjt9PY2HhgzjcvbNs9AsdGZpdgpGQlhJmyrn49Oq6bTrurLjcG6RfCava4kzbKR4D
c1+0p9WUj0P4toqIGrLZ1zhGXCpyR1iwiMS8HSCFz9nkXyoiyNgGqJF0H0noskHufGuXD+MesytP
erT7mFg2om9QWLeBDHb588ktadYr/I8G7KqAkJDVuMxR7P+z4kaJAkhVMSKy1hbvaTaVuGusvjfo
sIxkJiwMwEOh/WpijQaVHVVrTU2Zz/DfR82pWh+R53TKP86sNeOoXuw3XJTNCDyGXkHtLjDMYeqt
YEqD3rDngo5kD5NRUsxuwpAVfwg+5m5CwBAsBuFXJlwEGFn5A36BeidN/kraaS1m1/BM2n5Bc+RX
VFK+qsYO3xrhtYyQFLUmGVkGF6KzRcId8cIDuzRHkbVWcaUfrbQYaXj16xT9IYZUU8Z1GBpRCbNe
jCiQxB1jEKCdMVlmHNB+K1ERdAnIXESKnlBYoV4QC7j4S3g0mfLwkpTotnjOT9JE6hEdimM6frT9
FPiWja6UCB0ttHa9o10xd8m7NbnxZOAFvUsaev5nHjNDGNysIxIqcfBYEbSpGDDpI2TcyqSRQQdn
YlYhcCybRwEVoAwGgieAaIxAXFih+kk7QbfK3zGum+gfQFsueib0BoETqs5ePL/hwOQXu+1OK1G5
AqLxgVeNzUBCTZmbdARo/K9pDnECoVz7Kq2Hwjc0Efm83sq0rM8WoiyXSK3iELb06b6SzccstY5F
DxPg/BxHIDc4ityDG6f0txWnN3y0E96PHrZQbqZezFl8uKsheEboIE0B0rRcVZ0yABpNO7SGEreE
NEivpNNPdv26J3IfCm5ades0nInSxiND46sTSxCSoBpV3dWWraoLhJ21qssB+3AKIg/5iW7L27j7
+H3fpl8C283W/fGPJNhvJIXROEhZr9UpzbSqPlM61AlUEOPZoLLjn72tnBbI/hS/aZRNvx8a0TDk
zTbqbpT6J6maEiGM9B851VpMihhMeyCRjOoGDuxWqsXZYozz7LIvc4MNMyaJ2Ot7jAlqfPrOgkLB
CfouHAm1wKI1tVJ/b5WFw6WJg815tvf1vUxA2h4qQhO0CrVlaIi6SIC+gCjl1vXKdpWrJUfLJKia
m/9Vl66hxQIzlWJsz0DWUOaKKNCmKWmEGa2IiN/k2CXIjT2eX2Y7XhrlAfilKpHXXyXhdSzQZy+T
3hX1AWNFCRJ7uoC7qHXjfuy7EzYr/x0ZwbieMDTbHmVV4qbx2qBJY4lhJEoJNZZSQSFjg5dNm3py
2SBTqIxoT0Gk57Le4tXcddn+oisadz1aZBN7Y7K6oKDuyJVmf/MJf8qTjn9UMwk6j9QfeFYvgp3d
lKhMMH9+WIpfiAdvY/qBMXU2iUUBS3XHNBtq5aa+N2s9ZMv0LCbuJnupuHOn3xgBWW0V2XoMqUE0
fJmUS76eHL0L/7gj+5i1t1uvyrq8zAu09n0e/uhtntIIUSfxFJdRSSUJk+DLjtYCMosryWOyfv1o
u9vIG1KFSNRzny551/rsp8C2lrTCQVZt+n22X5uRmUA/GaN6vKPtMT1h3KLtt+xNYR2yjUdwyNpH
obTJHRKEDujPu45DhV+QbnxMQ+PAy/Idhrtb9urGLbzPxWqdNHVEf0rbMNY0pZiLv+pUqBvJxUUU
GzFVVlWbbmIdzQO312o5yGpMiWv/OJXrbdX+b73n13kpvGNl6wMxqq8vrxcEnUD+YOCQCkQUkgH8
dHWR/LPqdn7R3iQDzBndqA5JFatJWnKICaY5iRbU2iS4wQSXybGj56JmWJGwHj1Ugs7kz9CATQIt
iXvCNxFvBitfdzveOytey92YJPwa+hxF3flyST/AsBn6nl/gOrupQmIU1CYDmUSTJ68oTxrN8C6b
rnez/1nNshzmxpGc4UQayrWAcFWq85Y7Kpvk+WifFzBd7hk5AzbyXZicZwmeuT9Z1Txyzx4U88mW
F7ViYdsHF0+TWqFS0nxKCU5/3TUTbIK/jgP0m1ocjWDJbcJGJTqYD7DlUqlLuH8+gtKwXosdBKCJ
Ygwj0wpt+oK2ZTuMm7obGuPuVdrOeKjvNdmJBND3Y4pyAnkQYOOtyn0Jl3Qkm8gzkLH5bNz0c+U2
6CYttc+LJYcfzPPpmvMOxX4cGq8zds4I5EuSJTWjSpuR5dQPp+sx3Uhjlc/2Ot9P7xTnaKAd7Cmy
7aiHVmciMYEwLf1Z9JKkKEryPG9eeN6hKNrPX/GUSFeJl/LpZQ+7Y2SlQ9NRa6N2UBQCFYFqQmOW
1LEQO9dNs/8Uh3vE5PfSlowryW/8Swt3kdQxWpGSZr/+FD83EXJpxruNCBD0eCkSIZq3KVdZ3Zo4
vxHRdTLj8zxSdRMyGjWYYwBX4E4IakzGNTgZ+23DJFd7vC0t51NvU072uGfB462aoYYSQ3ilffH6
ZT4/seXQJ3kPJTbv/zN6ttrm+7Kpp9b0eHmjhJKUI0NVle5p5JIK4U5vVF70kIyC8UQwGdUDXE69
m4jKbP6tLcjgU+yohstJRsTwkYYhIHGl2ZHhxibCT6a7erv9u4P9VZqvjOczYPpj7IIJIjlbM734
bqgoEeoMgb5stL2oyFb2rm1v+EsfxgMRrwauo48Vin9S81NE0WwLJJdewoiFRznQKQUlmNAVSjZY
IeH3EMuf96o858p5MxBVMd5BFvlwGabp7YKo6eqeq+SUkolTEjb5ZR/l30YUnCOx83m82NkFx0iU
bfhPSimtEhMozovottEZo8TzllvXRxyxTBJw+ksuP/P24Y65j6ddVgLmRw+3NG+mWoDnlPBJS8Hg
ASTRRQSQqe3uOGoyhFEyIry+iN2XLgyRLYQeysQYmeqi07HKLnGP5bEBY+KtRa3/XXB4lJCS5TM9
OiNgpG/L6iIvGO+kzN5w1zJpibDBjZ1tm01PMYEql7pEDaOf0gqgX2nW3AtwQvjyeofcx0lA5Kr9
UFygAKoIPXEYD1BixQQ6pllpUL7NEOxXmTPwWzLqhGguUwhpPRvDnWR4dsGbaTEThrmSa8VJhS2/
y8rI6s+d+XvSlqDh9K2Kz5sHWul8oD7sIwva3iScRJZHmUa5ItlOyDYypJgAQ3DchPwekubxl6lO
VBCS4YUm5EDcNHZu+ickDP5EacisSOx6K14TLRVYYKkCEqjqzegk+VXexPYmY/jJxk/R37AIvzK1
74LFma4ZiNlcjsG+vknsaXuRY2CrS9WKE+NEB47YYUKTXkdbNrwy5/jtsQSMePyoMDEgjTtqpt5e
JWTCUvNFI/e3V+Sv2kBAANzVAVqUvqPWi1Bi8c4Apcud2rMANnXJJY8rTK8jP+c4IIa0mrxl5xz2
FzWkUN/zbkZO2XJYYYV1mb3WVbwbfq7pHjsmhXYoEl3Ot4K6UolEfqYo7YZ7lxR8NkbIcmdRigHV
bJK2LglMQXrK1ss9RuWKTRsPwjBSwej0uFfJcLARAh7uTEEJBmbX0Y8wpeEaImAG9vV1ONHgRFPk
ENWRD2/8EZ5wnJAOBeQKh1gD8EMerPddLXnTisgGAFNvxpotdqVy6RkIIvPXWSvEzQLP9alt5o57
FWqh+g6/YywOwZc5jtP3dRrjbfSa9iJNo7uy7P8Yw2lek3AbXVcrbl2YAso4gOD56vh9jKySW8AV
RQfeRdxQ/FUI+hElMqO4C2yYcQZjLJcvHoZ17ldfsi3va0azxqzS5KoLEbAT6xGrJ9khSrdnZqbU
GULCXRNdWnTzwNQMVa22Xct8EKBL7OZWipeZUYr2m3nyxst/DZa3T0a7bG4SRy3ClqWf8P5c5CG2
UJBva7B/Zs74FR94e2FP0Q8Gt+AqPuTnLK/P3UECFrULc3IH0NALhnLwS7v1eMEnmgFVkCF+AamS
ubo3MyhRxBhCD9O4CeRGBibnGgJzfz3AYZ+XUj2PANRFYfSnYASPRen5tNohlXasvTmuzUUZK+MD
ePeIokn3F+Hl6mNmUXAURNOteGEFoskaKFbLTAhQsD0VsX1g24nUNAvDzff4uUgxMJAZ9JLgfhPh
BHig6OM6xW9Q/T+DN6b0c2KNdQCp5htIkurgN0MfEV+rYBpQHQUuI77GdpbfKjLPNA7ATplWSniM
f6h78PQFyvLXj4XoGZ2rWATa9FgyXU7VZXV4jBtv6/a1ofpgI0mWUbAryH/NfgKeJJVRzqTwaKU4
Re4d2twcmVk/AaxQnhlNJ8QP++OdUuOSnAF39OVJQxEhxJKfE614YvOG9Cmhh3Uxf/Lj+d/2CqEz
LlhBGkIUlSZqSh+Kid7u2faza8m7sx17n4Wml6YT5NdhW84s9isphdUGKORH6JUMd3JlaYhTH4c/
spjNRSeqZKWPmvFHiE/4Z7qFS4CBg4yWIUd1uEYBmTKL9tDo4kFH6oBYLe0dYkNFOBk8C91CCJj6
L88vygQYgTvYZJ/VD9oM5nn9XXrp7CbvkOk7K4aAPedm5rZEMr6tq5PABXyoX7HIKpysbLRi7jTZ
VX4C0KyvxjQe838KeJWQkqt5MSeOEltev7CXSmMFMYZcF0XFs9xia8xi9vSmuqlXHCwBRuh8ohGH
YYiq8Y5O+XM9sFMmq4jDt/GuxbXq1Km30595kaeEzzzobEjdSv3wZr/KvqrTtDN2Lnz9goAF/IvH
1wtR4L/sZxpirEZbAJ00HVPivpuSHagDen4ertdf53M9SQyMCJ0vRQ7F2bPpK4G7T93jobwhruXy
MKXcbDAS9ovcLdcjlv8ZwN3kc0srhTrSZLNRsxsvOBWfHW/tjZmfHG2/5FX1UZpTJagrV83OQXRQ
OiJYre71Cv+D+k/d6ZNuWq+ArFYgE2lMlwLZrqZWTfdpeaM7R4H900cvmAwc59ruFDssnONxdnzi
ERwgUzrIveQU/QxkBb+pNoQJroBJusojON7rN/ql8j6m6afLZv4eVvRFkx3y8JXZ5BVGRigWUnID
7Uti/WqhJXTXsjLKixt1KEQkcxQDy72MgOqYohJ9VKaBGeHwT/hIzQZEtUdlRfRY4HtPT5hhtptD
3PXFjeLltDsqHE2MXzIDbcLJ2JoCFBF7hwliszoyFpgmX8Sa1nCXDneSDLjF8DmZhnMbxTOylIsj
95YMFMyJK89bbOdz2YwQvKvc3L6akVjGazIigDzBEmTaSTdBKKlBkh+3TDvKbYoFtBMHjmisMzKU
WNv/XvQomxzWTgYZgoBD6z+9d+EYNFEeTNkNpfCdzKlSIJgdgxbeBDclCDzwVtRH6vuE9SfdwWp/
p31ZA6Vnus+mct6t/OZspNEzxJqLg/iTm48ZHShfnl5ctXW9zoqtnTGJP6pVJGtXQ2/cnCGbF3Om
FNI41fmboNhePx44VLsY/vZ3xsDFg2RqU8RLblRcH4Po3PssgvTp0wxdFbjYWLAe0q0vrtXr6sa3
rMj64h85a2W2iGq0+D1prngttAofkyTNnCCS4ow8LDgyxAbxMqfmecDuBQCBiQDwpsyCxF0Gw/H0
BnbT6Ll5aa++jCM+AFpzzkWCW8hgpQ4w3Zwubsi8d3Difz2OeNE201gk1yV39lQPG5MS5WMuRn0q
m82ZDcbYSn+7dURWRYxCNYoCCBjkXk+v0uJNtjzW0bXdbZOL3N1H17UH1cAQHuqTlubJd+gbtLkb
HnDPPLka9pyBIcwVQnthtzi3DPdLceL36oNbkFCTwwZ3a+33l/Nbe6ZkNIoJoaRMoLwzQ8MpdXrq
MAAkjoYGNo69w6TXPrgnxFCI01Xcf33kzNYwqnqFpFO2cvYPJVI+noEKSxHgbEQ5TH9ScWnKRTAj
IXadR1oIVoeqz2+LqHvnjOtDVWwOh4ags69zndwaTxNV7sCsBo8wjBCZjAy0yppUHlrm6uLb4cr8
WBloGeJlQs8n4HSTgs3uzLxYryeaDK5e1230QoyJ04ojKZpRAWADD1C7Ma0oZAbgRehRn6N/0ZzS
CaJE9nrZg4SMjHkNd1ViVOUmRAU5glQ5yt8y+b4xb1A+6W0Ah65Jg9roLTIJtDktuVEIrchTgp+t
j7xjU1gCcofvlBWHSOtd3ndf62r7zcTZoI3vcnAJHGeUmBW/gire2NEA5WXt1549MAhFogg912FN
CWpIfFNZtmVNzBIkiOzweQzRA+061fflroZbJ5DyQcDZkxlTHfNbiTJlzjegKgE2Gl1n6NGzw8KX
ZnCtdSoWW88kMAwzJp6udSCPCWFzQN0VY3zAa/sLYIX9tUnEznNqZB9FWxQyRgxcB70DikwEAYy4
64/g+txX03BL09ZBkFQgCOdlpSR3P93RuFRh0zA5DBlj8oAJU/yNsUWpkkcpVcE186vzXPOmmVzN
RGTZCfjs9Ge+Ybu3fDzNouYjI6f5+OuTX5Oro+985/QfX2MYteOuuy2SIQ26/jX8/PQ5f41Pou+n
b/KR758+1xBrT7/APO487UjJwvpupUnmCrllZLld6g8RFp178399h6/ukEtp2jUfvebCsTYMvLaP
t/qov3DPmGs+6Ud9hUnXp4/5QMw8BMxHZp3zUSNd/Mb8odEs6l//nYZW//ojn5wmm58+YTL1aRZ2
392eplTz8fQfGTF8MkyaXs3oaj6evjKzTWts9ekjX2bAdbenSe5uky8JWOXjyGu7vz39C3EtGnmu
f3gaf83Po6niu2SMnT7yR/6zoA2/8DV9+jgUnff1NBibL/z2HZKv+Cu/BmOfPomwrSRvTh/PnAXG
T/n/ZwHZeDoMeDp8umDIxKWfplq5XjtYJbd6G/8QsAPeKYBLQZcI8R1wRmpdM2YrmkhXtSda9cgG
bsvD9kC8hqCgATjV9kro6wwI0ti2khbqMBUVnTsEOCawBWAV36mygWw64Le8aBJi32gqET/GIKpE
8027fxtvQu0AcCKComRjdk2Suj9th9ZZWS+G8e57q3/XHcAGepfeOi/CC7ws1aaqoLA1t7oe9QOm
NL7Kd3yznhnSFrM/68u5BxaLnWuCglTtX4DP2tt+MBH1zGsAAmTIBFaDvs7vc07RTV629VW+j4FB
uv7wvlltD2s/CHbrbszHz3kitNhRNxRAzueDsDdf7f7EvzCsuoyLnZ0D4c0w0SMz7HL0p0BYw8aP
iIeyiIfaNzxp7o6r8vm+qethSfw2mrHAbL8NXXXvNYhUyAKdPHt404zt3VDSWY6FRg/Vx++wF4DM
PnhrOHLA2o6QfuBQdS8A39sLP+Unc4zy61P+qjcBQuU1ZkBU1j4w7KaygYw9YBaCLemkj9Cc5icY
Dnt0Yd7JOmov8p5/zbqyN6bQz7fAsAgHaHIH/gq1IgH/Dj/OZKsm+/mnOedivV0ZSvc99sLDXLzJ
mj5i4GlW40Kk3a2O34F9SKgd/q5qq7+mZzj8jVKUanNKq4uoS/dv8QQADO8oRksQxmQFKip1lM7S
qCHINdmjJeiZdmdF+NHsHVhkDU6e96EDcNu3b/wC+WoeIXPOsxykPyzaNRoabjjHx7o/rIJNlmHy
seLAW69a585Me51H0OmUV25X3JLsyJs7h0Vze+5hfHIA6FmUvhPvGDPnMG0YO/1vB4DnHbsKKjL/
YHIr1RtoyqB0QoqYUmSXbJvKARw9eDNhijSnxkyieyIERxay/yChX6fkk11iRTdlx0x3Dbk01Fh8
/7crq6pjETbBUHwSGSGxwZjjdtljzWjAxjRnDq2VUplVAcGNfTUQIYenzPZmgCQNw3lmN5It9Nl1
MTUSrgfAE0Z/cV17ZltgbSg+RVu6J4oOqQRla1PDkhwwvoBiCWGjduKEe7AVU8+eNGJ0q1g2ZXbZ
h/lN5tSXkuGPaOz0NQEzEdHnvo82BZI1zwdMM92nhBAlk+yWjZ/t8kMN/IEWWXPhxt1hY4a+FIQ5
UNfZDWFWA6D/Q6QQqpybgbwvBRAqmkGhdnLWyN+mmWpmjtyDLUjKeMnJRUWKWqequxQoojQBab+l
IpSa3uSUIJzUrLnaYRBu+zA/ItqRYKcAKEC7auORmCsFgRaKpAtSnq2S6s3xMKwrDm4PeyT3zDz8
Sf3l9ZW98HSxsnlviLhx42C1IpRpaQfJdgMU0RTOBnqxiXofpRFG7SGXn5A7o+BkaFWCRVIZ2sqY
gi02g59UiOrOGBEXmVIz39erN36WHeudJvP1613MWzLXq2WONT0ATA+NEOK39c5ePfZemm8/qY8T
wiFQXELYPk1ZK+X10Bj5mEbCRxGYX12DRJLXY7oaEF6TqUfxoteAdvKrYuyMpQA/+rhlfg76Qu1T
SgkUQilARAlEmtUiNXnZBUinDjfyiZNO+07xRbIS6z0yhrGzOu6FHf/0moGbaP0dmmp/Kfyt/L0z
FJ7La8YjkcR0YAh3Gcv257EoLnbH+iq0kzdpWqOnpD2C3laXI/pW0Zm+i/tkT7IPtmeivS7iNmU3
ZZnhkJAFRkhKNZ1LQlsIep5f8wJNsTK7C7x04J756GbBAJRdl6DwMHkWSChMpGiMCw+1cIISgeGE
nBtIvhOlRzdU+tg5ZJXB8dJsNPRAO5aawfOTexZxKA9XK8hMmTgekVlPd6sM3MWum2KHE0ahd8Od
kD2/sbfcrvEexg2mHOYQWaK4mMRHCcLoDUUKnAKUSDmMth+GmRn00j7i1pXrzUTkYvjpcaBJT2cc
zzmMLIWzyZBVUL5IAQTOUikku9MGJGGW2WSowtUcDbiLNKoiOz8JXpjbYpvmKcKCTKYH0telEjLs
mKN1HLbWJ3kRR8fBZyiQAfv84zBVPR9Sh2gagVgQOAAoddpk6XB8y3un4ePKau18fHbno6JeOOAA
hNG2gOTbKDYXC8nbrSDmi9r6pKM3abjzPgCOcsjJpfFrIDk6X7GdKjX8Cp9hUX3JO9YOMVZzqPG7
4NaIpF/fiF7aOIG2CEcnswVX7xKRy+wk7g7Q7Z/7I5UjB28SUTETJ87RD29eRyiFEEtKsSalmqJk
FAmm8KA6HS+cYf8ty50vyY7xl9SAaxEJEguFE6ZPf7w+FPOb1y95wdScVrngJcaQ0VWgtXu6yr2u
K6u0CBAZKmQK9b48IckR4RoHEr3Ie6GcWEa+RYjm5NnNJ1K2yXdOjhBKfF9ahfO1wku3Esiaqaka
teStlrFwcx6uDpQG20+yaNre/F1PoSIlc3nDOI+kCKsxOJshiSwxiG1uNWyX0Jie2DK5oc24CU2A
0TwoeZA6fBii1s4LfRZyO3MnNdwDCgDoAkh76REZVmDmXlp+0PA77cZ4GN652/HDNIxwffTcSk4G
3WDn2iFUQFK9Jass+qS4eeFMCsjQySnoZt5O3/lZ1aa1rR/bps7f7verjYdMyGvomv6DnFe90Yun
nmxKnEsCNQgeWDxTFfVUfDwe8w9ihZTpIZ0SBoS3SY4PfcfJyaEnSbAkgjpUREgbifdpvDtbgfgv
Y7KKvXfGc16gUVFiXFVQ34d7NnONij+zghfK7dONp95HI0pqAsamBcExe8cB+eiYfkgKv+AcRkc9
DHRRY2CnDOJu/sfM3EoYwHkxB9x9dam+Xd/XNlCoXo0RF65oi7RR9w2cjJlUQOa0X6kHE1eLHTtP
LOQBKIDGTr0ukqVN3dGTSp6rJ+SkmalZqn0+X/d7uph+x2v2U/o0n3TQjZ3Ti4D80dIV9J1DFb3b
byFi88x+gyynom2hAoxataNRkGKw7YT/cQ2mQwoL0E2/cn7Kx9HPeX2Fbf02qeefncd3EDb/zNK8
vbZWMzqYjPBgxpQlF0NDD2kAv7kWMy1NdL7OvC67wCOL4sShs/WOq+ht1oJqKhred+affdgVUJkS
bXT8sxLl4ybYMxTXh2rbcWLZnRq2BAVQWNhI3JNivq7DGNQgwBymGTrDgd8MKoq8BA9Q4uMMaVxW
MPinGVsm6UxUSUgPgjeSM4tR5Kv6a1EnzKCTuaFt140P3F2ssvsx2Lprx8E6Tq3DAZjPZJbWPFVd
f5bZc184BrE7QD4hzBDuvuyiol3e7LB+fFBVeQo+FgfEwxHBXujoV8InrLE6l7Hk72zpI0CNdCqK
JJDFQX7KhBle2Eu4QiVQG8MDenb5iyQuUfLsIAWV4oT17HXNueymhaT29ITwyLqeApAAbpZ5PU3v
UyDl6Qe1I4d5e9WuitHwqCasDauUrzn1qEtUkpgyRaNxexaetJyiYDLaxmMf3cdWfO7UfMr0Plwd
Kj/ldhCxuFQgDocaU8j2SMcDgqcbbRLm5gDLD4FilIKkflz5EV2hlJy4iaCuTZomntVTiiaVKylK
6q00VuB8h8HB88LuiJgaRXWA15QT6ekxOXfF/pg0fmqm3eQtPUTvyORBNouKIiMu8Xikq12crZsB
wTln/ExOh7Tm0q8P4+4D2sKNop1kkuENueXrasHfyTBj5yxjxHgMBCZaW8EPnK3KkBzjnerkS7nC
dRZHKEls5lUicHor4VtuN1+UkCnWQn/XTMJARmrc5BOPURT9EHVlW94fimEaSxn81P3e91RniiY1
weh83pOxNqoUOLCrjBCrzDuQWsjMbhDrQOujSV5WxlYlPs44G6GQpPcZ9uihxcFoc9JgiJ7K8K3s
CvK0SxYhPt7oVfA/hwXsVObwTMhHF070lLA2kuRu6+2XOig2M8bmgeuXpLtzuLUed1TqCakXrBUM
AHPIjH2Bx04Ki38N3rb2o4yDQAUWULhOScUlv37gLHJgH9arUuM0SpyJaNo4fms3PW9XZjvX5dcc
qfXVxgCzqHRSXmJCmoCMkLY3/GmHrN+RMFO1M6SkaxiWiCVaxEsjP0Jg7x9QZBFo20+E2E4UAPxf
5RVk81exW+Jvzp/2L+8Ikvy6AfOenCWQ3B0a9xjznH3uc9r7I2KKZLwz9CEsQUR8dI9eQteaEBeu
tvgxmcmMC6RUVGsrYdh/rfx4vL80IKSHgfwsVfYeI7gPUxnEn8zort67wqUEWrmjghYfq6xikcWq
oE1XRVOL3em2b1itOCsUgiDttLWnLdx7f2Is+pChVH99FbxUOKOsQbDnr2iVKPmeroJwb+d9egxT
Odau6hFnBYIPSep90GgTHsg16umSu828ux4PJUWz4mpnCG8dYOcjt4KnArmHu0dAHweXh9rcCOh+
W51WArbTDgeAgaN0M2wgAauULGWBIVID+PW01rR2rVQzF5OIArUoGl+RH3nnFXqIS0xDX2QklWBF
kFjixd9GDYoF9PBnppqwSvVoyx8ufYYZn4Gj6dfrB0h4FN6bI0Xj6hARqUoELTYssCwm+vcmB0YM
DQZ0cZRDzMaANC2cqMo0kt1n0qKkcBKna/Bg2Fp40EGTCNaQgH84P5PzhSYzwoUCzqtgUHyZT99g
j1V4yMsu/qTOA/7jiyRSenEmNRCtrcJstL/p0XhMVlev4eHWJFTtMsPlinvzjALyxYVHPKvPAF8G
WnnLSchZT+MKTM5NZ9tRcJkyJhRyr8dXb7Lhr4mGELY5MsdAD4dwS9MHsaULy/wPHJTP6yUfp9aK
VcfF0UwuigxvNYdDnTTbT36AmH6I/tIMFc1yEhxu3Lv87hrPkEmyX8EhkNVhkg9WxL0edp+F5UjD
7EWHj110PNMnLLhlPRg+xiJ8Ioq3Je9mcYTXfkNi4aGyPjldq6l2l/6xuJ2n+IJYarL02KY17Yi0
R8VrRfXqD6fZXnTe7qOGYsmyOm4Jf2PrWzXWdZH43xVPSo138frG8n+snWlz09yWhf9Qq0qTpeOv
GSAhAzMX+KKi4b6yJVuyJFvTr+9nHePuRHbHNNVVt7gJ5IVjDefsvfYaTiB7UMlYJJothsyzKStl
7Iq2hUPDC4w7i7rxphw+i/wGm/Va4wXVnajO34gYpZdU4gzLZaA7L3EXl5rdhnxxXbVd29EnP++4
7j/adET9O7Pm43eFOw9WZgTGCI98/q600FcXMPedR7eCmCAHM3EKD/C+YOMyoB0xEb66XGWZmGnV
6nzt1sCbnM9hZrQETaNXF51DGLcOQB0y2i6kOBTlcEyYlp2nyU28Ge3j4UcwlGaw+ZTROX18y8SH
fZBlUFQBJZE7uiTkiOWsGTp723Xe0GOJA5Mso9frcftW6nYs4L8KBRcHLHW2jNho+Brf/OrwZCMX
6nNeMlgANqZ1+dYU5lc9JP92ouZGUKtYf5oUyl5HmtN0NaBJoMYCJnc8dkXag4Zxpaqbl2/YiU2E
SUQ0I6gQ0iJ658nLkC1WSdBW68W98kRUTsrhCKXDW0MyizVBg12jE7YjyUXghG6BbGYtoVK7tKyA
ON3OrOvEJsLISjnv2t7cadpMXSycLvJWGbx29K7Wf9q5EBR1gIQPOlnFKVgrP+KK7OnK2EGbHO5L
PDZADgY1R1aebaVOLRCX6hiLA55znOSeP+lUq/6m9maZLf6gSfG0M2wQgUcrlGmBqmoB7tp+0f9c
mRla+YNPPZGUeA/xLqJgD/OLIvnw8gU8cfwrN+Z/1jcpTutovWwCPIzv6ll+MYtrECfQaRHidTz8
z92lhgKBHjfdzdhtX6MkfpA7DaaYr+xQJIY5CHurA1q3Ax6INLI1UzdgzWh1totVpAIhrQVXKv+M
KissFw2VfvJFUV5mgFUFgK0+IZ4j7Ae8dip+eiSL90rNqB53a8K1ZHY64hRc+IgmA5Go9FSKOaa+
2PYVmoP11ExcOtU2Fh33DG0fWPOWoQWXVf/Ayxf01Jsibio5Wsx44QlM3pQCms9qmDNcmpvtQ/1K
ImhZU4nW69LpbGa7L7BbceKkyQFl1ihVIyFrmoRlg+pjuW/9zaqimOJYiGNk00ifVHm1U0f4DPkb
C4+qyjuo9sxvG58GoFMQvTBmgRHzcnGRDctXFgGntUrj5cOwm308s67jPhnSP2cr/sDwjY8Sjutu
4S/dxW4h8OMNAXN38i2UOlYUaL27Ja7wGskeEFp3pOfR6IkDSiNC9r3i4uVFTaJZ7dZu7YR8QDZ4
/+4EyUlW5WZofbO8X4zp2yhPLpLIv6yi6vUskh9FgY0BjxOzaCcG9kLh0nlUB1ZDppAkRWLISSZM
4CHoEOjYn2XHIWBQR5jsSCTDUzWsYqFB6w/hki4w7TAhoazR/wunU9SQfPCygr9Gde2um595NCZm
fvtPG0ChA7LCaziIJgfZuMvbXTbv942JNRdNcD1lMKKXX42JuwNfdF0RPHh7DVyBS2iQkCrwJ+oC
PgbJNJp2Kq5At6UdkDGw3Ut+uddCDkx1QDqs8F+Rdi/fL6vheQ5FY+aHkwyLZyMDkZ7ssXUWwAhe
bO4t9g+zwiwxw+xprWJuBxyGEPunC94NPgolm2IgiGXLO3SZsi2SlF57S5NgR6GOY+3Mb6oRz6MW
rmU+s5As5bIDgBNu+Q8RO1/yHLzFpAuNIKx4s4B0BGIHEMyGjiRi/iobups+3NDxgHP7NWb3eJsY
BHGdk3wzufll/SYaFN66x3r7NbuXEbezwDhkDLnhFuBfAZq2PY4ZHKIGBxWrJCK10CCiFvRqRsik
VJrxmDy2xfpaqIlwwmyE+ejmWC/wVtuRAZZmNl1+gXdmK0xElnYxhAF4kqLdqqyIYUSM5lzzG2jT
O7pDVBDwiXxs4afTGadJ3V0zNuZRHiY6YMpSDBPkJSonRvORZ+xtyiWXhAfV5ZWm8ioxZEPVtP1n
mWi6+GVaRa57a6DRGEIGtRukCbQk64Y245stwn4OHWsNA0IkDdU46uVZ/AklnEP81CcT2sskgULE
m3R9RRzl3ZDWjBZRu6mQVfXdDrD7ewpaCpIs7C9WW3Mb44QHuvtgCWUEGB+iq5wV3WpFsavhtgA9
1QfuilJRrauAPQA8bTKyoJPW+6C0CApmkoymgnJ3M9/5ry1bgZmmJQdT+KLRxgDFeo7R43F/xbtW
Fa1HvEIEaiCvI4uxLRatqWGBmuOEbQlwjnIYPbeG6jrfG2jRBvfgPGHAIA60GBwCU6wqhTkUZho8
eaCOgCk55PY9FMUcQ5MRNZT5nFEEILEaI9fhh2o+HS7m1u+C88VEVEHUtKLTC1mwEQbCOtEaaDJb
knClMBzRdmi6roWJydQNcx1MX5jeWOEliO4+VwMoQsUwlBjZWZY9ptLAQOJW1JQx9RpkWDAQjnA4
iuAzDGAFXUAOKKiWf+gfsWErI46GLgCbNmmCVgju+lWn3k2wrVDRwX2QlRn/zX/EIbFroc9j0IFE
dKjiNXYU4NBs4l8vb3cTXep+w6bfYLP2gJKOhO5FB85F3G55b+ft+reqDdcUFHXO1mx9nyhrbIFR
zz65dfBv18NIgpFcGSzTi2G+s+5tL69qkrH5e1U6RSS3FBDyfBMe86EnyDtc3PN4PfC+/5BzSsB4
wK040WlFw5imTcxSMDltk5IFqM2X4NJWH1SElmC2RRJDF6RWVN0DxK/LErb/f0MnpOCkQ/ZJzV0L
qQipw52oVjK+ffkznUA9OVIYzvryFqFKmRyNtVePXje2yeNhxpmSaa/tCyrhnRJ+NaYVe0PMRz7b
ZwWhirFhAyGK9c89Ao6yb/5/dADbX29lmVI46ZrHk7VlxkWCvdzNH905Dk1UdHJrSZFM2kwFAHYZ
WihLVw+CHS/JLWuLN4SwTl4UWYr+AddCc9/pVm/cCOUYw2H4Adown1aaYdSUgbME1uFIVV8sWKeq
zSt/s7kz3DPBTUxtLMlIHhaKh9Ls3e5r9NLDOsSJfbzJqBpevp8Tb+f9NSORNJJKC2d6++dP1tb6
OBeXi56evaMig6imXUZ9mHVtE8QjT//FmpLNw/eEDVi7eNPm1/mWM2vXrC6G3e62Gcg4Yo8S/YhN
700+YLM244nlFFeGvYZ6QnH1e3YAFVEcFdB0Ee4apaXTx8uFxrKT7OnPE8Qgf8Nh3PN3aEqhbUk6
jRHfVhuvC/VKGhkNRCzwxc+cv0InKFckvHGUzSCp0hYeYenhqls1HSMRbZ86jYRSpz4nAhKng8mi
DIa72fiPyXrmUjWaFtBZcfnhKSlbUdtxAKtGetYx5/CNG8rFzP2rdwAPEgaVKNp80uCeP2tF6ZJ6
WhTxoyYr6h50+CqQR/tKV0OpYIKiTV0TCZWp9ojKus81sKdsyOQv/QeQ64l3gM2CvhrCHaTIKRRc
rNEepVBH7PxURYFN5hU5wjJVZW6uADEemwZcU7d3XY23Q7vmQ1CHselBhv03ZN1XMqR++SWYqNjs
S8ApTxU2Z2eDezS5aO0Q5EMzpBk8tYHNOLgVceOQiyatLJDIG/tYE6PUEeS5ml9tquBRT7CyI7Qv
y/wSL4rXNdj/X0HpIUEsPmuFHQWXblJUxRAVa9QJQNLU6q5BBMClE3xm5yQpS6SmVQUgR8C8gQuA
xEpdoSaQqvQEtWqSeubSnehWWVcU4INLAcrO+/x5y5LRgBjUdNG40Lwpc6wr3PWwoqjJs0dZHXJl
6QFE20JOjvMLjikQRrqHdC6yhgGqSLfzL6Z1u+uQqaBsRdBKZPGvEiwPC6JxRWGTYrFXM0e8JA3c
XMd9O79nWIp0y1BTvPyJTqGYSNsNtDj4JDEw9+QTZWaDtWC6eTS78UeNEuBibprw0g7PVJ/bg3pF
d2N6VGASi1qe5QKGo5Bk3AOaJU+JKu4Ocr4k+YKPdR+EYkrp7hXr+9ps7yVy0/d7jgzum4b4VY0F
Y0ZQd7Vn/rNtv8X7UYPmb4rPHpEOvPyJT1VPzz7x5PF3Vs5qO277jSX/akTUefABlUtNqnkesJPT
/nQJxSD7hdqIciDBgd1MxAvRBWJE2S+vKTyxXzxdk20ynpxL9cxboLwsi8cyKX5SCSO66Ug7a8Kt
D1hJzVQGCczJAq2N2/J7nR9+3Jb516Jw3qWMcHCErKrXmPHgb4NZImPNTQN5N2rehBs9cwm+L27G
tw1ckQ7o7cIkyPUp5OevzKzX3yrfD2bky1n76KLFuGg6PG3Mouip07rycz5bbG+hhLQ3K4PTTx7O
vzms6W3W9tVHmaXHLXyEjMr3Mm2A5poc8WIL5/mqnlerdyPBcvdZynDu5St3Cm2j1IRZS5mmYmhS
dZJtUM2w4Swe1Uiq3Fe1oemkklCEt4kEoupMzE5pKmRHIC1zChKorjvGAfMPMCQ7vZqUQc8WNhEw
13lSVcl2Wdu+UHldYvmVWfovaA60UMxSDVloQr2auP1a1xAaZAu1o4mk/xPTQ3WJwWtFVCEZkljE
FPRISFgnBigjuzBjAqCwL2agB/TOchoH9Wklc7xABi0ajZj9ji33LVWDdkjFYSP0QQyMkVrlkJ/3
F/coYozmhSHugmCjz/eYNk957bEvf+RTXcsbV8WU/KZVDSo5STKOEHqIGkqJbnVKyyjeGbr3aiTV
0p2PoplYMdiDkOGNYr9iDpkjL4HAIw5xAw303kHEOARvZRxhZ6NcfKlMLPWW7nFdBTdJ5b6SvaYM
10RZlEOyOirJj2PS9f6gkNZlefYEASCL1BD57M9zMx3MZwgJ4mAX+ZZpG7IxqjjVo63S04Zd49lp
acGUXnKhVuNh2+vfkzDdUgEEZ27n0SGoqDQKRCbdPhO86WYVlH4zkDIZvi1MfrXw2y96YOfb/sYx
hXVvlnNFBTtwXc/wEgPtohws8uy2Lt1b253zsL+8pmMMkzWJwUBcC7/AsXj+iAVrmHkzU+fvBKKI
YiPduR0DUei5FbU7GZPKS7Ae4hseO7BUUVUspgTwkacY5kKj1zQRotBnhXbFNKZ1SfmqNBJpo1tI
m+fBseM9jMXTKYGDy/KAoKfniy9m465OKj+08zu9H12FPxmSJvlMuYpnFGB8IP8fmFGy07NmDBH4
pOTVfzCiP/EIznF8o8NUtwS5+vnK4lUfrv1o1d3LGUiGB9YKBIaSUiQOkJKqf+uzgcBFA5x90DxX
C+aX8gT/gMJ7dF7S2wczlkRbzoRlygB0qmKZpLt8gLwGcUumTj6baldDj8sIFfREPAYBQUonmxJ3
B7N21/uvqzkpk1QoMiN1tt4H7LluzxO7rcH18xeXrARcSHg7fEHqWv2T07zY9NEcVt76Hr7SAyNB
xgPzG/lt6EWxgCYvMB6PV/F889DJoo7kGU3TlH7Z0ZHYeQdllXJahJl1CxErEQOqebTTeWx0wkVz
tfPNZ8EfYFAwdslQ/IN24QjgZARCUppQ25DndOpSG3BYpOvtxuyny79PWNFHZAcFCMGMWzQ1hm7K
INGkHks0nBBJ8JTUQz2vxvMBhByRbxxKZLiAzPQKqBMy6D7vnnxc1bJmlGhoK5gpBfhJPb8DWegn
xKWteW6Jp86X9ITMK8sWDGkES2UwAP8K3S8EAya/GsdLpHag4gqPSHGW3tPaYBNYizduh4REwpl1
ZAos1UGMA9Qnyo7PAmfHRfswmtUbTSFUMGao2bT/avgo9F7OAn8gIlHBOn3cAKBn9MC0c0ejPafy
M38dFc1n8T/cTfJLj1MQLd6souXXvN3YgMI9UAWVkMbITnEQPQjltIHUbgcmq2QivGdNU7xbBtWr
YrO+VsVbYC+RUX2oy7OQKki0aojz3ZV9kiYfBC2eJpRBDM9walySxX01FsYfCD9ZElUKjxBBhKRe
IlG1kfdq4fX3VkFgqWYMSsMawKHHYYQCRh11t2VX751vGqxJqya4S3zRALaySBLKLJL+Lc9nD4td
z6bufKnj7rPkPX8zCo49osRQdqCJBAuzj+mTjYCNb7fwqN/vpPJUG6s5oeB522GjLlE0uCh/mlqM
7fJVn+/+U7yVFk8IZQqO/vxDFvtn2thjWPP5umaT2tQxcYlbgD/e9cP2Mgs2r0W+0VOjktNd48Yf
59+7KvpiIVfpZMHAZbSvvWcfNA9KIReoGNrTmaP8eG+nE/XYOCNr2TflngfDat31YdnfqfcXjS5d
MiaimlcrqhGGdtDUgagM+mYnxOzmiv4Q1iktjy3Rfm+Wyrh0csxRe2hicjdByKzUNFHb9vRvZm7V
2XLk+NzEGxchEqgs/DE/mJQj8dCmaw4Z/0FW6ELROme/bgwN6O0U7gWnzvoCQpY80GUAN6w9jKA0
YULiZllbHBsxMbu2REfDcVBDMAKs7AikF4B1np913CQTfff0A0yOsDHwna1fViM+z5yhHGEHusBT
cNl0u68ClzVJQdfPz5kHa2QAFeg8zffEU8uaIookjlXhFZPGPfPbHKNvM8gHEJIVEComb9JNy19L
NIYuLP8VOgXpRDRLssKfDf9AJ7h05yNe5MmXEafGzOy+tib5cuahVSH0fOt6tjaLuT1504mIxI+V
Y/ROHEvLCNANH8GBqEW1RgkOhbOZLQcRBkQ2A4j6RLuV2p4Qr3RcBQGet4QBgqHqzJQkWLJ/DWk1
VHeScws/UXs+W/g0hiWeLauSRr6/0+EhBPXg+ycAPGyIEaFYtmgbNzqM8aGnyRA5ScTGOKCnxE/i
D/jmJ94g1KSIs5i9BLFvJlOEtuzbNNkW/V2xzq5m1XAPn/BapuMHCCol6gU8zW6dGj7qAZQkwNp/
IVmIKfCp787xzY53J7AGpsCYCYpqOQ2cKvJtvkv8an9GaUvfa10hwh2o0HANPumC2b1TaWlUCCLC
ieRjjdxRM2gbOt/QHiO7sRbHUIgWSPvnpOxBzkBi9FiwuM2S0YvB8JU4QhigZcRTiRhDVbHOHEmk
txF2EvjnrN+pxNTlE9m8Za/BCIzcO6CR8/lTJ28rnTZsZIqzaDpeiJtVGyw8r7vTxii+hSWaCXMW
shgx/oVvmg/U7i1lYxBhvly/F0nCEiNm2T9F6FifhJff31Ovgc/rydxq7s/mlIzPC8ZiO7ZeX4XO
vSCKdAb/hTQWy0OmD7SIJ1W2DhhLpKBMEowkiEJ9osBOp8Wd47xw+bi2445yWoM4K5zBOmQ83Vdg
9uL7knjAJegFyfZzS/nwMHm0vQIYisvegJcNiFsmrSBu0dZ/eienlAi7vh1T6ghORzZPrzKsmv8f
Fjl57MbNDpasv/buVG0LQCFJhTjPCvyb087MaBFCuApy4XJzzt6VYp55K1TpjCEDBLwYW4Y1Tu19
yJz8+x8cyC9fR8qV5/c367CtT5ar4EFDyTyiEkMRrGcuZIgh60O5iOi5E1bAM4A92h5jsSO8OQNn
HEN0Tgv70bot24A32Wmp1NhqRNkTY0BnuMQOI1WUmAdnntNj7EXPw4zZA1oipnSTyq0mFSbvWm+w
FaVITBbXINFH9nAiargNw1WG7hrFaa3aeQI+cwylOkPFdT7v6XhkqF2HoaoGI0bOnM+v7Rhnzugv
5glK2OiDdhzFxGm30cDfJgU64CvsPKJxHPgntkJnGKCxp7ZsScbEYgoaYrQW+wGOfNNfvn5Wgzk5
p0HTNMuHeg5RYfKotsmG0VwYdWRSIRHFuAn7+XwI2BjBxVfwYRr0ucZBBBumWYLY1zOXVsKbbxOQ
7SwIrgwjk0u3lnEUGlU8WXL0TjCpUhRql2Wvr6ArRtvt+ypqw4smGHgQEHYy7Fi7W4KYtpvitgiw
Bat93snCp9HZtZsdJlNzhKkpf3Hn0I7w1kPkhkeE1OGimytIIMBuPRyhuobp+lNDdLurdICuWqHM
49GtMeVyU8gWvhYhhl7qe1goVSleBu3XdFMNGHxDs2GDvixX5CThd8Ps3Uezao2qECxex9ssvoqX
DJ0XMiaMdt8idUyyDUzx0boO0CHGxA60C8QQpDCryCodBKvBkr+wg5BxGZS0+NKmlXjMvrYaYlUJ
xizH1+Mav3u3QA8ZEhuD3jj1LuP5sL36j3aWtbvZgrOBuKn3I2WHuz47/Dl1/oQoJVyqcg/1/aSG
DIZ50/hh795JcrfoqltnPkccxl4f5Z+2Vf9Y74o3e3cgOI29jAHQ2Y/EruAHEPN+ZQFpfWcZjCfP
HybG0C9lrHBkXpzFROvkoefeiZigmlG1osQEGmTDbXxQgDSjjg9UFtcSRIUO4iqgLJu4y5h9zxE/
976cqrlhVSIaQjnkAeFPoMkaLvqqwwDMNmPNLsKvCGGYzYVBgWw3TlgawqlczJcvrJEnu6MlKYB4
tFS4GUWYIiDj9BwSfazQYefBMRHqNHHA4OQTeBJlE46gTkfqJ6f2Ok2uh3S0gIGCz23MjqUXYVhZ
mfemSV+LlCF4R8RKkf+bnMUn/Q8RMg7m2+dPn9N398k6J7tOvVzTEUZOSjwqd1UCUPwy5DdkQT8G
ICGiTWl2U2xrBJppTCqsL8T7RgqAGhQqpth9eTe0MOl0N5z5dFMQKCh8pop1KkW0B5tk37X4XXqb
NP4HMyBjgcXr46VRbZkqIrSW7E5EdamuNCyycHN1Ls31mELG/Xy6nslJEjezfsfIg7dAABCnmxDd
FDsJ0RQ78BKB77rXep5EwypTEsd7pH1LH8UwCjvm0qKK5cSOCt0SXVKu9+s0vian6YOGSR2nirvg
5EFhLHL7YYojxvLfCGf0mYDO6WUAhaMp5YjwJ7MI4mJ/jQUEu1tINSgDLdbC9DvNwYaA0EWF0pqF
tUiRJfKPKkvthBoPvnzvLZg2ufcBRQQsCyRYyOinzyTUsXI+0vi5IwbBjVfv7vK1GzHZhW8sYmVT
cRKRpIJhcb3E8NMUDtAFlEbcXRhLDJCn8xliI9fnPCyaXXUzGs6zoMfHQUgnJw2k9hzHyCbmKDMD
7Omu4gB1XegEZcHur+CBvMIWwxo0NoGI5WFtCHLFHqILcE6CGf8xTWdfO6yCP5ZElPL3cHakDT7p
iR4CF+fJcuBwbBrStBwdhw1e4FE3PsL13unw8xiWgbE7QM6ie5mm/2w8yOwcpxCFWnl6zLYV0VzF
zzTW1kr+56d0iRzIuOJrY6Tz1myr1b0hMOhtumyzh3KTFLeht+4vm3iYy1iezxASbZJxzsJoRcxe
YqLYrRSnEqBpqYvN43LhOG+SLFqnF2ZcLK+duZBwei0cddyrAiTamePx1CfZ1bB21vcVHh03m2CL
9cZu/kvFPETm4TIrVu5NvObi4nmzuXz5sbAZeZPHgjaDDDC0mSjVjzDY+ayc5SbcvU13mxaGPxkZ
UDnDlpRdZG02PXcBmkEgsCiR2ssEbaVN/x6TpepiEUW4zEKI7zinhGzaEQaZgqaA+CEXMfnW9Mgd
NJjB1ORrvmbOsWMuT/NJaMLtUAzv7FQACwI1BQFgkii2mu+LTdgqoEniCfuMqsjgPbGheNAw6wwS
wh9slCe6fiLmFGqq4pHJwvMSF31BkLru0qXsZgwL9ASh5rrxAkzUOJ7BIfNu+8pdNRaDPHjOa/MR
fCf9tiI3RuJAgPHPBJEe246AmXO3mHcE8Ov9qYy2HsvcdbMhu3d3vDX5Dr9T3paSA7nyH9ytNAlJ
W92kyxXupV1tXi8HJ7kYvKV316TY84kI0riL8lVY0zNKTYBOtLrC5b65zjre6CasV/cFyVmX3Wz+
xVp/CpTCKt370da87fVsGJcXcXFRDWfA4BMjAXh9cOuZ7rKFIp9/fuGDRbBtI+bvD7ICl2tduMCt
HA2GclEsKZgZt2bhh51fsw0JPdQLCRQWSeLg/2GWcO3w7FbdJALgqCJeJUqR7i5F3weyxd2GM2SU
2KUw/cUfzNO05MkbxsSSwQCiXXbeo5gyE5TRkMx7HOA49IEFbfr2mhAFOk6CMy6lUbHcXRlbwn8K
lVKdkFnYqqdX9pI8VmpCDFSQxtCwRpJ7gpBy/eXN4FTdQpc5gyUI29TDMPH51cd/L92ZIejuugZS
DeCgZcT+li4q/0Ydnc5Tgx4lXYMiiWIMCNfiSCV+fIu/SEZXfWZdJ7pgpr7qNSF/kp05eR3HcLEb
tlXj3WnSJiuFZoQ6o4wwmJMySe/IXlI9JXRaQ62mbNgu+UPp/gSZF6hBX17UqTYYRiB3lvOUJJIp
XWMEKa/6mPtqH1Xuawudc5b69wfE0pqP4oOl9lCKMC1QTipmS/qWCxyC8BEP4HfjzH9UVLI4yU3E
wCU6Z4F1qnBmrbh1QpqiC58yDlo/9cYl8ixEEASBj6yJybQN4D6EK6jEZ0yR47TvjcOtU5Z7m6J2
dtUt1zSO4outf7YUZrEj6zH8i91zWQYn18mGG0l/70EHndzouti1fZ62w50mj9LEhKv+vY0TgKKq
9coZx0qDgD1U9LlonCw01+/Rc02c9UBa/h7+gk7GGCU7W0hrHdN3Gh96XhE07TL6nbwoCw7JYT0H
AdM2JW9BbAw0s8Lfj6gzqNpI/zDAKhgcw4KUGazKewvOUbZKyTPK6ktKtJcfy2OSExNI+jfwQ15l
qny9S08QRP7auqi2LvUndTPmNg+8y+zkS4okQAEqNJgcYe5/apL4SgrkJU3x0n1nzZe52rvXWqj6
OdkzOplsqs/V/Sf3GZbHuRpiyYZ0YLLGYXDWkUfdr024y9N/CZ1jVvrGlXLLWixg2tukYvBpP2TU
BKVIEJx8UcZ+9qHlz4v4bPt7aqOBeRXh2ozchk74+cKgrbsdLghbEpWBp+c4MwNvaaPpOgxfe4B+
qZjF0sASWJVMlyVf9ue9NJtUdOehghO1SPR0TROouqWidqtx2OFbA7OEJinEIUrZoHoPUmf9U0p3
DZS1HrPmOCTKWcedbXBpcjSas1YoSMH+5mF7cr0mD1sbsRc4Y72jecMlb734XgblT+1/RZndrDzk
YkAYMF1v8honJwnE1Vm6y+TSK9xHd7m2ORuOi1JL3nQ4PJxZ4IkXlfdBjBBoiCaKJvhpTCDnguBv
OkyEJiJsiy5qbSeWBPK60HUGOkc6SNFXFFUrYYqE48oAkU2AJjd/Ne7C/hMyIpwVa7o2WVe9GlKo
x0DojQH3ygd8TuBq8JAZNteQobeUn1qTcFPVMPKajtHnaohtRe8BcN/5o/bESOn5wiYQSxFsvWFb
jMwHAaY0dHZ9eZlBoRF9tajbD9udJ8tC7in1CnxWKws8ZGCGOYwf1b8lXLAAOfBCsPi5s/fEBsIq
Yb4gtpDwfnpbncZNlt7C9HdiXFktFKZokj5qd7MG5uCPUl+ryZY3kXZgaQZEDqkBUmVzch4a/1/W
JT9AdjcGmZOrVxsCBhbd3LU8AHHNdc6KAGI9Zxk9yFg9l0cZjl56FbocfgKRfYqgyYDMD9Xpmdfg
eF/jesWwuqBMw++bjhGKLsIuq/c9bGook+H1uRsaY8YI2GtZQEJm76o7tSYZdEuWIlKK+hjxts5z
Da1W5/kZCv4JpZRbIC7ktI/BtbxMR85W+2p2jvNFBacdISi+DXac4SDHNJikETTpVk2LNqsrwSbE
E2pWIAELxyuvCqfBPpLXCOCk4ayXAltmeCoEU7P6mfnB/Tb8ZMlpS/hAvFpXqr003W6ImLg0S5J0
dTbb4Hvma3EAxRIxxuvgfCi13uzJx0YkB4028g3jZDPZMolAXdGGZd5+Igq9Tu4WYjSoptUkRQhw
2cotFLCEI6UkSVg7p4llGoD++eB1AWuguJDgULStAETxPJJ57LIbI7EP0ZHij0DM2VFEvLuKm2QR
0AjDlU4ZE+zzC0aOap4cNWEpo++QsEsN1sRKNx68MvoTqw0TWY6Bj02qZpEqK1ShSe9GEAmq9+ac
09AJBBtHA+myGZfFtAvTI7z2ysg0c/fOuuwy2Q1RlR/83CX5UKslOeLBnOGwdWmhwhZsTBf33uYr
n3kPj89yFmdMzNRect7jcXjcbbudcAWNJbctgWKc66lzaQc8gH8CPY0HSE1taxYoDBEpCy0p4+2l
1b/CseWTf0Ybdw4cPj4qYeGRY+fNRZGnm39e+8BeapxdW42WQ2k5tnjCdC4GkngUdIxsbSQnFGpS
cT8dUuJ00Qp4li2aBeWj/0GQ0vEoFwszBFikKEEown7p+bqKhcuzuau9O5fRsRAh6d6lfbXMWnRp
cspUf6XEJ6JVH/p++1lp89q/rD6M/UvRVP1bOtQzN/R4cSAxkTLiwM5g/k42/IKJiDNbZfCmOrYP
NnyZQknsIZ+Jhpa9rBjVu/jWpFw5rEQIh9i9t8Qf1dl7ae5elKI29a+OJLZ9l5c4wM2RHXcy0XFK
Qy8VZ0yQeYPlT6CznBbQvsAQad7ohVUmhnRdtqcfmTi5KLWQOmsyq8yCkTH+mSt3/LiBryFq82lM
Pc8c4dFmjJokWA7MPvapweVm8Z2KB3SH1hQmrTgrKi80wxHjTDaAwu/3RyVHJq/JeXbtiSOcjgRc
jfEA5yQv6vPHLVMu9tCnqfqm13YyV4Pdsy4rR1TmAG6CB9tGCWt0XIZYQdupO25fwsL/YF87cb3Q
OeAkCTsfOtI017hgrtDXybr/JNNLrUtMAOuajCFnPmM2zLq0GVvT+KD9LOPQvKOXgxIZ5+OPuAIK
Oe+CeFxa0MPN2NG1LkWITq6X01fQlAvX0sXlfqzclgPnVXCCpEwd/67Ki3zDVsarKTKZ5kpB4nz7
gxnMqTXNVFQIRyQfdtIyFYzn+9RJ+zvJrcIVsbAi3HdsYQ44X47toiiDzRajB4YvKdJEQYRaVM0s
gJm8eNxnQYPjzd9Oe9Gt4BMFgXu6kQ1V0KTrTIDR/KbPm0/xGq4TwIsltoJdhht49bTkErlKfFuG
AMpB9qmt5zc7N7trFtWVzdib/UVBHQL5zZHVmRlh2FMmWZHk6XK3DHorYJb/eTMT2LKfR6dY00rj
I/7qwbv6IAy2T70kW5hrneeATtLPkWzhYBXBlmaYqrn0dF3tzIWnmEMDV1BWt8M1JZ/JlQd3dtmV
hIRedCTlKIPFMiwbsk6YVYjVo9jyOKL97ZCnsvI85gpX5U8x5MuZptk76BwEgLtrQIiMMKDlClop
myA2iRnE7UXpv8lTzmEkACZhSAf4abWicvhBCqBWUc4mVhCbzHEBIIdKDYY0YsoRkEmFdigZlSqp
oXAZb1D+7PMR5zda1cu76iQL9Pf1gobMRQORRMMxeRvxSve8uu7fynenbJndY1whjUyKh7caI+s/
eGg4NZKUo5s8DFxFnkMRROHr5skvAVohCQoq86TxcFsIM3xwubbN6+IjqNBlbOb3EQC641NP760l
jQvaBX1Chm7Zb3tTEchzHzZ/fbHxvbfWTCBkFi8bWUmJECKoy5XaQtCFoDtrHsyfF9jkORknqHpI
mbhoU5aRzjqrya6rPggJf/kSHlOhkY7heewhXWQCQSv3/BIWM4yr3LYuH/VvqbdEwfJxs9p9FD5q
CNqQQxm03su8Ce5kmG1mODMvwruhDz8hof73+U322PKTViHywEPBMRRGOz2UkiUYpFmXj+FSasro
w2KRVoTDlVcyV+lqzEBQCOUOIIs8D0uXwRvYo7pMVWp594TYwv2WiWomM4JNfJUQBilN7Oiec984
PkoxBKM4AibFtR0h6GQbHmdVQsrZvOFhhNCyhIDHNqwJWrrjCvJqMn79JkOEA9FOJdEB5dMaW+Qd
f2DWflS0gVjhz0hvqTYMIejzO9y2LnGIMboToXya7im0WeiBBkmqwEW+aerZhyH3rwl3tt4d1s14
MLYr1uMpYlAXB9dJsD5XGp1eH9pGAHve5Cnn2GkyM2+caLhz59VF6afvhdhrjSKoSkoi23chMNa+
yCwucrfGO3xPc9Fc1ZIVNYEU+nIevp0eZJJcQpkl2I6jLAhs0/gEYg7m487LGXFj7iUXqeiD21D0
oqgXcUl04ybGUp6DTLVuudX/7yUu1g6e0AZlBfxhmXSkw7aLQweGXJB2FUnG85sbeA1u4P0YWoE4
Oat5jmXJ71/JReVbolH3v/Lk75NS+YK8Ux+Orf6nANTvmn43TA4fkAqbH2xT/EC/jzrlZ+EAEqm6
j0Ul+NT+Bj/Db+xjUPXFN/PD/tHvL/havhD6A0JS+Y7MU36DYNT9f8W3+hFkDASQdlvFo/KTBNCR
vPWNb/hdfrW/O35nZfZbYkz5gn8BToJ+ISaVpNLmm00xJfKU7+2X43e+4X/7qFMFoRJ1Sr4pv/Jb
1EIKLf1uf/n9DSdXqrDT/a+EmNqEU75z9WP8j++JsNUX+HJ2YCj60f3vYHY2fn/6G3zND3aDslHP
7NbW9ugpnsL9ho1KXcz2yLTeEhyePoxrDrAsa8tPYYlNc7nFA81U/YKkDEgoXQkzMh+c5R3YBWzF
Pti9pkWsyLz1UwUnM1/2sE/wNR3BTxTfc/xEsfh4I12d6TG1qukyfOAXcSBFeDWzQkGTS6YnkJGa
Bv4Hb0BTdV+N720u1nWeXw7ZjlRwutKa7NKaKNEGOflV6cKwGBXjAOUJMmrSBfel0bICMlnFZwlN
Qc5LHq2ubbSp5bm4PXE1uAjDCW1I2Rp3VXPj9XXwkU8Jwa0tim9pUw+35TC4iCX4x1JHeHe2cXnM
d+1N16Tf3Q3rxeejo7MjhCWc7QiVAbG5TXZBcZuklZdecvpAcS3GNfmusA4+5hxJl2lSbR6xGJ6/
d2Ez2Gi/bv7Lxj01wFEN59WF0VdpPrgwCrBK6YzH+pnNuD2vOnkLxWWzVo7LWm5+/GjYwZIZicHB
n/KfHMfWy7gYt5A/4JPiegyLdSZDQMskXvjhq3y+Cz+7bjm/71qY5A3e9PyNSXSV49py2a1goBbZ
2F4RleRjEYsjRZNWHYkfi+11WjjfihUsmrrlw9ukUxC4HxoLuhtmxIaW/Gr0SKOttwROiO8WxijY
N8Xm2mxofKF1G0/5oiNz+DCCBjQu6xa267J8tVt3X7ZJOL/AkwjnvRhjOoZH/6hhlkS07aAaFT1G
LkUfrF63CxgVBWCeMjkvx127vI+XRc0HIFKyXmwXr92RYNRy4ywueUNHUnp4LLqVSAA8OZeoDxAF
p1y7NOD36gBPaP3lSbFcXiBT8ShouZZZArkoaLiWATOGq3iLB0fQbSGElCwy6FmT42h2MC6XGEvJ
ubKEn+VUvCln3s3pOWZfTY5a4EPU20eZKEHs7GB8dev7uTNeZ2t2gAgBF+X3YWwfAlpCwLntPxTb
R4EjUqaIGa5DTEqLg2HH+W7saNSsxTEglRUt1gbuXIfc031j1iaVE2ywBgMmksswwY93aD/oefap
ZmznKYm6btAhj3TIC428x2btXO/9Ntk7t9t/JcsZPLIlDut0P/QZ50f3R+UoTT+pvmCvjBTAJY40
pZvMa8e1h580kKGs9fIcfpZ1ecTvkBEgcmc6xt1D489uF7v522K3+6QROJO5L4oFPa9KsDzb53uu
mRu4BHOds7irTa5dO4Pn0Trh3lZNJbLrwELS3M+WooBGXU7IM/yLdLMPYFO/bVJ6A9raLtheSlEm
h5JxgfM7wI4qP8U1WuXbei/ODUCVX34irbvRSwvXE/vkpisQ2fGLFqX+AsBdw3EZ+UY4/B60Id3A
e2C9b112KBWDJbYqF+EMufsmu7Zt+e+KZg/4DD8UlyAnFQEtCrpR1FC2mf/6MzzU4p3/+2egiH3+
GcYxISeZhw7JBQy5AoqkJSCE4w8haBLpaxiiuabSfsSP0mBEen0bHiaXJSGoavBNTLissMB90lnO
B7W5Y//NSILQp3QPYflWDD8nlDk2BLsIJskVeg0dSw2dqj2L+EekQZMEJEKQSNeQPT6MtcJOdV1o
f9HkCipot0wB6LUVuSfSkObm+jwxrqAZGSMaZ/zF2FUvE8QDQ0tGbchAbHLt1ptu8Jxo/ZhntMVl
+i8BVYJgRCaWK41AR0bFjKnB3vG3ILqcAmIHGvrbRFGDQ1yUvDN75YntaE6kAzZtPrY5VDOTXilw
TNO5Bg8JXYUcVyCFTygtRj16tvFvOIQqaBz7IYtoCAoQEP1FHCwpacRrnuXe28VQ3kHfyS601L+6
hqx0xugVwI8U4OnLny1NNOuwfLKOgV0KaEtiK9GV5U/59ho8VPJWFiYweC8ICINXDJIFJxv3SjBl
0BCfsZ66p/Pg7dG4in0ccNRnWRiycz0nnR12r7vYTZTRoE094gXW+00wqbqTdFf8TNruHYfuK+uf
JC4H/kqaA4pDtPGWmMdG3xWAq5msXGA0blfIlJVdn7VJPrG5S+UHBwZXPhMANzx/HoPGSTb+bpvd
H3hE8ltRl5ezl4jYphNSlj82Y0ck7d8ZQa3JP9nNHcjw5T3SjvSe7y8wm2ABAjEDusFte76muJ+7
y20a+u+icbiCigmwBkZGbo9c2mX5kY/0S13s/GOPbwWq0itJMym0V8Ikmhi43kgK9qJ3PQwxFJ41
4iHC4tMcc5N0S8q9WL3pmpuQOWS5AXYK3tdmFRKHLFFO5+Fq1udvZTiSF7C/OUV0x2wAN2xbWRRo
yhM3FHAZ/7pmtpqCurytRAjkF140zKDHaqgGnoU7uEaP9YjeS/YPYwocLEKldf2pR/YenkthTVlb
UfKn5TtVHsVqBwubr4EEpFHTZn+e6GNR6WcXHiohWVuyx2dEzyzu+YVvB/SqflZneE2BogPymFKl
EqwLiEcFvFY5R8/L7jZO3UsR49C//zQp2S8VCclGrQmXiOo2b9iQmUKQofCz3Xq322Jht3A9PM2W
qnf/A4BGVOlWgrAigAKirYwMOzjYGjsvdulFkb2XO0RIWpoCnPQgAiDTIO8P8RRJNkFDEJDYvIkl
EyCmvJ4yG8uLLiyuCx+xJGNs9foy+manLzCJwyS0/6S0qDRq33cuLp3AfyH3U1bpEjgpElR3wzCq
sdbFmhEJldZ0TYEBcuvSTEpKTB3DclsRO0aMHT0QB/zwDybievyndwlIxoKEMcFoExS/TXPkDDOH
MNGl99rdKoSQuQI6gy5PbiTSNbiDGXd1W24HpoE8i7hvy1pQQIjlyrI+ZEyfJM4tFun3gIf95VfY
QpTHawQmZFrKnHmaQRLnQbrmcrj3aQ4C3EHg6SB/3qhhVeXYDLynLqA3JAs7EV+WP4WMM2ugw4CI
FPbU5bAvNcoRU6R0AUMUZ2hSnAva5F5znqZMfrlratE6e2tNq9zG/4bZ+U8Hzd8Fmrfy0lpSz9e0
UiOFg9/Uvyh0P4/KPeC1NyUWXPhdX6pIsMQcoEkjp3uM3pXbaMlE0DKkEdVUy+AzdFUulewHSg+V
QyYPbUR391+snVl329iVhf9QYy1MJIBXarJkW/JcrnrhcuwIIwEQADH9+v72ZanagrhMJ6sfOl1x
UikQuMM5++xBIkXNunRkGxMbrJEUByi7Ervrv3r9Waqqe2odhPBWcK8J0VItrprSP0TpYX3gGiRi
WiBivtVgAgKHbMdGyPfzargzBjU7UMUZ+hslmPG7Zq4fd9mnIqZbczpWPFLoHtcH7hcZlp8fiJm6
ZrkgQOPRENNchsHSX3Wmg2+nhI7zqbrAeR0lbMjlh5FuhehnI6q3bp7Qrt5te6e/cGv3Dvj2QVMD
Qd4+KmO5v+tgNk5ILsx64ryNz0FkX2Wdfalryh496LApxBDgcpXMzFLbJr0xIEC2BTnN8V+GOSKU
MqtBKLnjrF37prFuf70PXgDQDoNlsotkDEXhh2Xk8xOVoLsm6jykEioH2gSQkqQL3xO1U+Upu4AZ
Ax8Yq3HKWE41k1uNnlG9p7GP0aOdpWP7y/mkngvNDcNJpqZ46y3WTr8fiyrCdfpBrgiKsdG1r3FU
blmfhlUFWO7idGJ/g+h0ZZQNuZi7NrWqDHtAWcUjGzhIv7f16l6GuG1J4H2cWn+q8lYXkkfbjRx0
REZ+mnjGEumQJ640XaWdS/wBnnylUewQwjDxMLVijFzGYMsQJvWFhtXhz8lfff8NH7wXOLJeA803
Fx73HrTvxefJq9xxCnUy/HPiFPOUldQRErQMlEEA3aSbXQlsEoW+ciQ85v9UKNDfKgt0bqIfZilx
M//nawcFLH0CrA77Zehsgxy7ygicfdOW0GCg3ZrhBS2uAbmh1apIUQWjw8jEbFAyanYlm2S1OKbA
ODue8k+cO1iRQMiKEDTjDLBcO/gB+B0a/IfBJVUa7nS75nzPJYaAKidjLAW4HoejTDEQkopKym0M
zmxmpgrvinP0XFigiailBGIjysI/yzBfWyqyv/WIciSSblbvuiSmRu2aHBBmQBvDyGtpQRlO6PCQ
Hd3Rq46RGb9fi+jMNzmxb5BLUy2b+ghP9+cLZg595L8J9432jWy2xZlToESYI3dHV8kCv3uSY5lq
h8hP3SweAxMNk87v5VNnTISFI0xGlfJcBM+fqRyarnOikhIe+yrdA+KbyVVbSYsq4XPM0wz8wVko
SuLTWlG90jgchzJXO6v1NRTYxZEP7AbHbC1jJxqjxXPt/dWIsVRmoA6V8KJOqaIUrKK/xrP/feL7
16KemfR5qRbS3SfCG6GElt+riWJNoJxS6hDmyivf6Ebkraexo8kCg1Qix/t/DnvwHTnKadwtYp24
a+JWKKQ3SGH/QW3OWqpNBr06v4QRKbQYrJguoVXTxpHEjFmWsAoIkPdewCRfIIsqpVKZ7AGMLgKh
2wu1kBrTKlxE1FFVyRJJWSuGzWcW34nTCtALUArXThvu8eKF9rBfyiYjS+DJg3JY87FF2KRq1mVi
jxQCPKLsneyOiSun7JBx8dScwDg7NWAMjT99+41UvCU5iDOUiD5oJWwPhIvLIUgzdhwU9T41F53S
SORxnffwj02StPpINodi6rf+raynqgP6Iyjl+i7a1PK5Pk8+e5GEbJ4LuBTjJODLF9y97LAfQdt4
ZwZvEfkMCr5IaHGPqfRgMR6hYtb1NOywn+K2lZihwkXJRnVq4oWpNmTwpgYdBssdFMG3lj1cStxQ
hoyPre6rKn7jUscH6PGv//WHN8XR853k2gr2lppGyMIC7Wz8wkE+4R0rvacgX3nNKvIlJOedl8lO
0TQImphhoJtGmFIJhEEVn+5ctS26wZW0Cypxp/447MVwttYEYYLtcnQLgpLrEFvsQrsgT9WtkYey
SoebcgjJz+7fV/aAjpiaWKIYgY4SuYlsoW5HCTXqU9W76opXVTzs50dd5aVrPzYE+/z6/Zw4AQEu
4B8Y2kS4euGFtk2KihFWzgkICVMREgUGnDoBn4oVr7m3reZOw013597uivm9vqW5wfnVChU4j/Cf
qLJ4LlYe5lPg/PayC7IStz5WfwJX0Jy8lQeITj4xrjsb0KJswq+yyrKwNjDXGeq4zF/f1S5zJmM7
CLeuwm6wC3yNrLwPYjrbNBkyYxHn1NjbHOCBCI2Acy4CJefiZ+HZZOB+scfxm4rlMDly/QfCoQyP
V3sOL1Q1hfupuiuG8jKgeVX6RwOL+rw55QuPVJzVCH2jBaAhxAFiqU2Yxz5KvdIj9i2iQWVmmcPv
jd34jyb5XAfbjQBHeYf5KGNknWoUt571Z5hRJ6yBxKDKqXOsMAgVuqDi0lipDuA6PoSTA0UlsgHR
0yX/0JA/oBfW8Wf8QVjwgqx2lX3TzQeI4PZjEGsaelaXZHjUyy0LOEBJiURa45Pnl1+2rYC4PRLY
ZWdoSK9MAze6bMIV2EgOqRkxoSx6ZU0+lvG9l16W4ZtsN117JLWqIMWc4jP5RpjzVO+tcvqobnkg
jNUvoUhX9YNWs4grJuTN3zPD4AKVUSkX54OZVNIVf7Ub92pYu98UVqHOySdhKk7YxGiM7AbdgdpV
lbBe1L//Lzbmz29Bt8ZP044A56Op9FuS05DuizWl9kcbUz9FxK44ph2CH6K+4B9TR5huJYaFUqNo
JZ7vRo252suvw3nBRHwF/2bRlgX9aoI3le8ejD3KXPsbXaX6ImQiMudmdhSmzNPXAD0YtQj07ufu
rrA9bIY531TQ+koAVbD2NmrLzbqf3lQdVy/gID4rn7QNNUfUnzW4Q4Ot3QVKukNvoJct3EhNj+C+
4EDe2pk3r/W1+IVYHQnS1XUMTv78zXuTV4xtndPZQMPrhuFTlpef1XQWVvrVmq1vTxJ16Rv1oPYe
DsZUfhdJ93x28akjWrmWXMKwYvDtWjwP+TRJtM+TwmgI4wzfKxzHB9zkuJ1Q0nBUxwipWYGCWVSk
kkbxPQy7rxoqiNuvlVAC4p55Ty/rFmjWPz3XogNs1uxNbLgK5i7chhngHtvRMLE4nU1NJU0PNEkD
MeLVUUXRFw0T1KDruYzF2XnB+annUnel+MKVSGzPv18fRV3RBcnuweg0oPWrcI7J2pIWQsw1LUP8
rOCLUq5OZPRhLqNuWskLx6E13/G8Ff/J56KmF7eJubVpDn/a0eXspnhRNoXRp2p+aWwL0/9jrglv
kr7MkK0Ba/KMAxnbwn8aU3zjMwqMM9/xZWPmkh8FkZ9Btzhhix3d9GWdeFV4BFrUmClFqsU33jDq
+E6YMJnnQmJChcTGpIkXp9aqAUCpTc+fMi8naozSGAXBC6JoR5+vRvrnd0Uj2R5mG6B25qKKBCGS
st1CEooJdZOo3DDCu9V1noC6zNafOk7EJG6G5mPhlXir/a0HZcHN8fpDU3A5n0UaXjLWeFCfw5D6
KYzgOC82pxeOLLcs2z0o0rrtGcnKIUIq3zir6KLgATJlLePyu3wrxFlUESoL5yfY+chM5ZpGFS+j
8mNlQgMFwx149pPa+SeYXHIykuQ+mFKzp8zElUAdy1NinK5rtfFz0d3Mk/dKbbOOTSGH2QFO5sT1
rgnueSnBqdUNMx7YmvaKw2rZ3pdbjyyvw3F1m7hMCklNaHVKCQqSXMWYzKjD0hAiw1sOy+/jb5Pl
N6v77GlwqpCUd5zJ5OBLLZP3yizL0/XMxNOOUU46vHdSNznB39pu/U5eQzo9xWMJ6XBzK/wRZhj3
xQ43lFH+DPxFvLoftiXKH5RAAw14gJhl4Po3g2baWSOmldWfjFCV9hIP9A6IkLveuVknI3AkshIL
rya1aV4W/9XYu70xle2J5BX5xCRjq76RibaQDjkAqJo5X2C9ZICwZvWhEBU5EQqoxZoNVqWX9/Eq
Nw1nxSxPntEqKMXaAjXmooY0PmQwmDqQiI1n7Y0+K08Ay9CYKiXgyVZTF/HMOR8ASDVj+EP9dZtk
1zzBtdX8BmWQjb+8nH9+di3Dnw6GjEvHLsaQsLaOaTr2pRpuanqjGaaNuYD6TrFpdLArH0TWzKZX
YXotqnSAP6jIC78+RF+kUMv6mNQXaD4MhBm/Lp+riNIxsKvyDWNNk2SqPkUUACmPhDpq+csa/2kw
rIhU4SU6HsIZT0XJIfKJmaZhfazLd/JMihMGJiQ1y7xZalE5UAXO9C3wh89WhmoUQz9Dv+j5z1B5
qBkSiKwFZzSwZ8vzU+UIShNlTGBFAm6yXD1FuHWyMmGwywo1WibSgaWYM1c+7qxy8TFzhgoJL4Me
4b3a5EaOTA8hObIiw379BV6I34/BUoikSfKA1/TCHLuKg+6A4P1B/v0cOHdmRetElthKWpEnQF4n
rZmecmWAX33W+FNLRW1tVVl/muJS7rtnX96prefi0IhHClaIIBOLu3bedwOCZQ0PEqxrlb3lzxA+
BcNWk9hAeHOJPtCCCogBFBZ4tgH75CPmZhLTCZuS4SBNDjUp6Uto0MV1UThuvqLm25FP5cs2/T+W
GekF+7jPoRfjLb+QQDVl1hRhVAGqUxcLtENLiuqaD28lr7C0JbQbDMisXvPExzgR4YCKhpIjiYxn
mt1ZtF8rbnEmwAZElQUBB1LbCx1nW9Zdu05SMuqUZ4LOSPNw2Uq2haSIVMZkEetthU7wQ+49mmSp
d3uC+n+9FH19xeUDcQ44LvitHayXh0GTlINXrFIOKU5DGVQLn2AsciXu1r73NlOmPNHpzxm9h7VH
f832kBE9h/WH4eA+Dg4SJ18h7AP294bnsj68r3vr2nIPAX8IUEF5IORfSkFIuY9+AV/MZUyPAtP3
pkdhbjr7DLuICbzMVyzXfmV5yWs9lvJOMgw+fv3TX5J4WCRc/h7ajAikdVl8e/u1XyAaLExoqxB1
Fd+mHDpQxFkELOCpf1SJcudAVVDB+zN71MeEQgZaUmbqkrE7Tjq0v3KxbHYAzb9+4BeWO6xq5Aas
bKbByFnXi25h5k2XbelYxCNyEeKuEPZbWI27T/4oE7X1RejFF74cKVxm1nJZYAf6hfVH67cPRqHM
6KSx8BxoEE8QcXcGwTx1ruEzCzbM1JHGwTBPfrrxSkyhYydpUvSinAUUMH5D4BQVsN+RGAgPgKWj
EgZKjO49Q+yjSE+j/OEwDBsRGj2jWxMRCraFe64RfOEEqlcIQdiVUtmFKrwo1rND0eynOKoNJKDl
Tp7SJz1pWwxfqy04sRApSi15vKmZkEjexj3JTHt0eMmttMKMJ58YlHIf0pipRBTQrZLWA0joGYyp
89dWsj2yIVjTmsDIclB46ZllcaIpYk5HDhkGCrhZLSdDQZI0Ecrr7E1MRoRAecPifxJVJmP8em53
j1L6q/EIGbWx2YiLB/0TTQ4M2dqee9GnuiK2jJghka+8pAWY3ed2V5Bn4JqxUNXpvgg47WQCa2fY
pOPZAu35pmqhwbZQcCoPMAtXNYw5QaKVScyGiof+vTrKDNlx47BugwjlWTOeB1JOtAQkcqMdo6+E
WrRU82TemHXTfsu5LCddBX8RfS7IVhCWZgdaC/rehhbGnEAxhxpsGBYQ55W8cn7DlODUUICeDQ65
h+YE9HvRqzS7uOptJ2NLBSAUFJHC9UMscuIy/sOnutlU0/heID9Ujwc1aIV/uEuQnl0a7GD1STpV
08xpeiDjWw0yzZJXbAjYV8iAEKfR1+a/DxM3x57KeCiFe7gxA20dt3wF80kTcvNfBEfXRJhJNfW3
w1jYuCcyL31i/ai6lZvKkECagadyoW2FCmHaYKCnNSC+5HBgnuVQcoJzazhh7BYpysSNVfa5KEOH
KPno1tMdjfethsgthZrIE8K98e+6sgvwbuZ+GnLKJn8QwysWZ0HXSfQlT8IfxjeCNDTKl7e78Dqq
rEvyk4j74R8hCqQ4+UAEqzq7S7zRM4ejSBnCokSqEhdbfigGe+G/2HsUrmCFGoFIOBpX86MyaY9b
n/SSSTNGEEEBNAqrm2vQ5x6eg9VZX7xqvLXW7vXTtDKFhOT2VEr0zhov22jpDPzNiEa9ngpvWcpo
T6jq80beJG/USNvBVmVy77fzdVrNHww7fIKSf6DCkfmbfeBTzgF0Qh5Dnj8aWjqld1MXq2uBz2IA
nx+JnLoIQFxgLUGLgWq1hBoCZxj7JNiiO1K+n8+vyoSLTyw4yPiGFgj069MhhCD3eXTMqlY7mmMA
qKGu7tI+tB/lDCGAS5zEX5+bp0ofOLHUiKD3KxgYi7tgTuqi99pd9ubAFMYdpk8CK9Xaa9orgZa2
mxQ8Mk1suK/AeS7CqP9qmD3sKk3gdcwOK245GCKis1cw7ZQ3UhHURPrt4Wsb7N4NLnQS6A4aOA5R
AWdm+CMeaC3m8bPaJbmpic0u7rvJYsftV5V9ALn+v8PrOZP57fILxX1i0RaVu7U1lgU4w8Eeb7dl
RM0JGrqF5GkdPlbt4WrV+rdZgcugGlMnux66Ot08iT01W2Hef/UbAIg4JYtiFGuTgBkzNixUEUtK
cAyV1qEno2Lc4fkOcZTb+Ug5oXNmv5oxOCCNTmRDOYHPIHq9/lz+y0op0JhfaS8a+wsGpDdRYAFn
QgFgz16VsGDeYn/G0aaxv4g0M+eO9oFGeII1ArKYYwdFAnb4ogm2Ad7LupJUoyDazjBvANbntPz1
ojzVsiIbcLDehRENH2hxb3rhUPrDPkiOsxRRtqB9Cjh4opLp1pT2WjFAxlJI9zlDHhMmQJ+QkTQt
HO3Mc71kJbi+Imyo7tjP+AIvwIxmBf0jnrM3XYcgvEg/2/A1jWE/Vw7Gvjcybgg59aj4qfQIm5Iz
sw41Eb80G7HkvreNswtr1ZzZyqdKeRBhDB55aS5EqsUtma13/X7oK3gJDVuUylgkDQ/OuiHkYX4V
V8lfupw0NQ/XZHG3cCiYsYqYFwJQqLyL5+2f4pG06/EbJ+jD7HJu/pZ/28nzMYJFhHUUXOwX/Smw
3bTL25AZKRCM3O/o9++GnOOkQrnuRd/sPPyoAejAcSS6irFEILotJzwbCeTHuLduyySxNjommlV6
20zOlzOf/FRNxKcmbxQ/Q5niPv/kuIY0XR/APJWZm5+g+YE9yCZ6CDGRUx0gv/aw4kWuu7c+SKSY
UJBGPhgBDpsKxte7XZxdn3muk0uRry3khJHr0jxzrvtuIkr8OAQYhgrhRWIGOqGFQHbiDKbN8cr4
9biqr3UCyA1GPB8/tv4Uj6GHei4C7G8MTk7U4ivSnkTnUwv0gsPhYZDpbmFpaRQaH+gnQJykB/CJ
PJO8QDWk/BaNtADIXIWMYHA0jKBj2y/nmeQvnMroeVawJRDSMwNlTL0AcoIqyMa49tM34uAK7tYU
1AiS0uBDS/6IDEcFdxszO/Vjo7NZj80Po0VC3p9N7auAouG8yOeFybieDR6ChxqJPgE08vkay9qi
zSmTcpOPJViBfvpjHtVshi2gDX/ttP9Sr2iv5KhDyIxqIdEFxXjKrd07kVINgMAZqOG3AlVUnYkS
oIiQakvRWq9e63QXMUMnvZSzv16UJxhILmx9FqQaCNqxRTFhkRrQdTSC90OyulPBUBXwb4D2hDwZ
GiHNpthSqnhRMn3NbTE7ONupamUMqr69PdAIRT5TJMQNjgLWCVAVdUospHjdXcjyUp2kcFXC5c/w
+U9dPig/laUOXshgZIEMl3snD8Ns5ZnVe6R3wReSJGfc+xs/og0S8muIhuKWHycIuUtAASLgv4zi
GYL5eTDy1Bpm6hcG2BnB/AHSXayTPSL0+ODTtwNGqj+rOvoPEjzE3lUdqYcyajWZMtKPC5MxA0ng
Kq8iJ1dUPo/lQW33609/6q2FHpe1mMUBg2+dCT+hHlaON4lb2545Jw39ATNOpbAYT0k8jTSi0HBZ
WIEA3ONyxSSUs0jFx2+WEifOSfx8bWLnADyYSy721uw56RxuGUy2OVAdIVSqkuIJe7rXT05QGKv8
0O56uq/blhar2F03bvZFLZCuv/O2qqd2PaI+bpYIAG6Nu8fzN5Y5brrbNhlMLqywkLBfDwdya1ZY
FUL39Kbq4ziO5q+H5ns7bX9ogCqakCyYhGuZlwiKLBcglaViRZnzgBoas5rbPpswgmCsIOwAkySR
1n7j8FJVsShX+RmyQKI24l8W2yXbxasGsAmmJjB+29OBpvZ9XkykejDJp8r0iQFWIHxeQV3C68Us
UH/31t81dwIQRHk2QUswXrVARX0u994NhvwXHmKzTTCc9bg/cav//NAmZPyn1YoprZ0XMYCv+t5o
21813Z1AT736mMVq2KURZ6kYGu34Ta5Umg962bQB8Xvo3eZeDkn/8SbC1I38NGboDBsQzT5fEnPq
x81u0pKg7LephgJcBBy7fVitxjfWCMENgIIjXO2wBMBqp3JXnz99lRUT9KH6r/+Hx1q0St62WTVj
QUfyVEi2GWUv7RJjkDt5XdkUiVUcX9kdTK2df7efsr+m1v5goCu4kxkBcP9Vm8DrolHCk5gKDYTo
+esqO+DscM/r0nkokp2KR/EgxaqWsblshVSJizn25HglHNIYm8NM0mzxN9qEl/UPz0WfQCWuemNZ
mwXF0GT23OzeqH8ehgL0ifcEIckOoIHV+E7DjtJAS99QAy19w+NzIQcprC9SUv16aZ0Yqz9/psXS
Ckqn8Gx87d7IqXWYyeerVpi8+fyF6CM6FYcQRzyamD6kQWf4McMKnmkRDKJqDUSzcHHbaO+Afgag
pKqlkrMoLuiF5WtpwNWnPGvj9yGRBlePyvOyoF1Ecr0Rm9EoIaSIIIAjHhmIYV2k+6DF4LTnmJMj
Re8AEyl6UzXMbyRKaHE8P7cQ3pJvAWvMZ8C35Blkrt/FbpMXMDS5NF3eQ4ydi70bCFzjEAC3E2FP
Kswn2pFk9zlej9wbn8Ear0QzF3h8tGNlTgoLQGj3r7/ciVtfOD0jPOhRTM2WqXoN7smDM1Q/EQvn
4lO9DbBCSLAQqNv34dZ6pXGCROrCBjXE1Yll7+A8mOkyldOx1j/Xqp8YkPJ0axl7sP/cFwZu0PSL
yBrqv0dnUokAqJaQMjVwlCG3ydCMAwLG0b7Rk8ihUsZ+ZoaEoZvASxk+DKSlG6nh31eaMGWT/ZpZ
v9MPvLwBwOWIvaGYwiKY2uD52RHkGKJGtRBQmmXV3Jp7yS7FTHMFBAN8mqsKPF4DWxlnyFrrSTKb
8TvOD23X+uculiX6FtMPcGoyJH3+XLM3OiPeu8U94CFhiUkU3jY4p7yNC7hUHunHYZ44F0WQ2Ogx
iukyPCBB7lrCaa3DHlOrAda1jXVRnu5xI1pB98QGM7iM8QDZxBO7NHayAiicJM54rtvrKqha8rHr
6TYekHFUMs9h+rq/qXocdvqd82hHifuWcM7wtqrjBqY2inI/5V9CfCZeQUZn59SgrPIs7PoWa6eh
QzjK/1i/A/ieFcvRUxxXJX/URGGx8Zj0b6xO2WAhzV81rTd2xivObZyLgl26epXvQKxjHjlPWqKT
Z5n9INzsOw1KXLym5nrlX/fVfn/56912oipjHg11WwZMAlEWNXYzsRNjO5zei4Il/rqs9DRuyO3t
W9X06mkFGAuJU/+o00Lu4cJwDb0LVuw/hpUDoDkwFejdZ1kDGpMOEsuO8Z7Hk0P+p5kT/vj173hp
duDwOxzAAbZkiH3EoizzLFrFXd4BBgG5CwxqK2nXuR/R/drIDqUl112tu1EHhs5e9eBPrA9Df/r1
Q710hFk81GJxozuNQ5k730t07wegjDBQDeIji2RuCSFR+/FfaRnfqjXUu1uDzzJ/JySTF5imJABv
sbHXqEPe4U1lkeMq/rEuie5t0d5pMiFd5flBlGF7LDZnhNm3TKiFry1tlK2+dtNhW0f3XWxTRNRX
MqE2B4eNbTE9t4Q05iplsqPgC1i9N8TpgbZxyKUUAAAf3Xb/UJSAMjmuJygS8r3HwH261/RE8t5A
xQvXi5TbggxVu2toel5O554oVCJU9YBw4YqIh6VkNxvzVRCDYxpGsBBfM/BHZHNMK0CwTGMmqR/Z
0+a3DZgxhHP4Y1XvHlZDvpHWRlIFzWTywP/QN6Q/gdip1xDLNGwB5hhc/BfpMQ7t+c/PvjjALbzd
t/26IlVAGxVcgbkRFmM+Yz0mkTJGNL7RpOINNWomfFs0UTGnN0GAPXKS35BgnTi9eSjGN5ihUfwt
XYfnXbOd6x23nwgiJlLJn+0Nrecmhs9sCqf9cUApRqjepuE1HdCuwAP3yd4hTNXZEJX2EOwPt+VY
3UrZqSHb+c9/6ozArkDWMuAt0AsXZ12/3mcVnD/aDQB/DNiuNZDU8hUFVBMERQ5Isa27GmHUazsI
bowrOLL1oHDfeqn//swRIQh9ucXwFoSTJxibrK/F/ZfsvV0fOGQm/03vUFtpJ/a3f6QU4uYB/5vn
Qu4lmEjANXn3H9txvJGZjKwwmJW9K7vgD8VDn3lG9TsvnlEsZ1JHDNPj+TNmByz06nYNXidDKBU6
kuS2mDzkPhcDe0AyfnFTdcCq51V5HGNHx53JBI1xiiQI6t6GA8zRhKaX2bVlQWXjgPDQ/g8uaE1E
9/frR8eS+8SzR7iJqezFJnbpcNb3eRN20bowqIPfGnmcodeq5Yy3uLJ5f3qHkHy+5FKIXXAgOCJe
fdna+ysNokQHyNEpyPpKQlYfU/GWOHdBzmM8YwLtGIdjmdxrxGnsTJTFBo8/RwBiDADQbonVyzQY
UgwoJfRONeIC+HpMEER1EjGyzgd8d+ZbZZVUO+oMI1aIAOAAemHWkb4oqeygSdTURF+9uv3KSdnC
R8LWL25oZxA4+qB1baaoKzmnUB6LxdDCaotx/hYqLo90tSlCyKRd2VbDazuuaVtkBoXmHbBUTByx
W/JIRow91zontfqafkcZI1iggbp2vJUYTdPfoXe6yOfynWjTeRj8+L96FpjEw6iLIYzhuKMR1LBe
ai5hzWPXvkvS/jEreWTRRmdmXGdWwcviV3EAIlPgOiSc8/kCtuiLy76Zd/dq7WSJYIgeMyqVhjsL
Uyndw/K7FWktRt4j12UMSz7pNUn8WY724/mUmhMgIh4z+PGAgdDXO8vBQZbPfuqkQWFsPmQkJB9e
KWeeNFQ5LE8V5fqUAjjFohRhUS+3RCInceNvQHUvQUR6G3hypJysCbZa2gB4Xreqym3IoTRxz2Dk
oZ2gxShinFayxrOtw5wSwJNEPUNH8UumcDismTsTCEspZrJcNLYXqmhzP3wr5DP0uq+WB9NSKega
duOlch6oY6bwYuvrV0RAjViK8fUXJWFJD+xmUA6PJioxZS3wsZB4PamttPkYxoTqQp8TSFe+kbCJ
Y84ua40IE4geCZsurRZuw6WGOgHu3IZaAyC99b37tDiQ48slwglR7ZmHQh5T41d1DIFQGsUQv/2I
7zZg4RJHzmNFjJn4yEKSZKcgdr7m1r6D3XeKZAtKiwj6RlJdMLY8sBgbFgHFk24jsdC0KC06RYxD
JT3kb4LErPllvJoec3v8hjQq3az9w41GJeo506K4LcLwQSxslVpKuS323UOd9NTE1PgdeBL3YQBm
oc0ulaUsnkUg0Sktm2+DgKRgOaAmGmO0bpBSglxq27Q1nDlqa2PNjJ7++F458alGnk4eed0NXvhK
XFtRWzmyf/TT7rvHGESiVMEehvspj7cSeWi7vszCPcsPiBJ3poBrJSCIRcZwMrURnmWthN44j32H
cwRHR09gMBT4+cxNcoLbBtmOjeqs16FCGZfFQ7QvC/r87b3qL53e0sjkM39NLSyh9ri17/4lHEUc
BX07wRNPBaNX7D/tp/ZaBBCr5q4D9TpfsL+wcsfeTxk76PTRlXGo6Db8CeeF9j67eVwzYsbZ6wmR
UCaLYfmDWpp8FpC5+ACzC+mUGK7yPxEyp3tahBSRj/X1BU4bYsp29UH7VPyP88DUCbwHs29OGwYp
gqeWtKF536zccJwEAgPQwWSU+1g8oqJSXUsl6PvGNZMpIKdKWxyVObo+xH7oE+fRmOlwL//GGPXE
zQHQusJBD0Z5sLYXHZyHRJEubuXdm3E4HZxGu1La2zM3BhNH6W1C4EuZEak0kyZO/qMz/7lVWV8U
1aC7/cyNphvreUlGHQgGFRH3gb/fcoQaMAFL0zqM7qW3jpURCqgp1dAQYCt7LMfAgNlTUljPXvI2
omhQwS3+ImbIKKNVfbC5xwfouefK2hNnL90AAJmPCpcrZHH2Wn3SjocwL82IV/CB7ENFCtboTrCT
jlgbPXounbpooDwJk0AypmHGpentdtpfq2gMoB34VvDmkMhnZoTXxiCUW6YPkTOdx7JfJNmzgyBc
EqPF3HFFetDywSE1ZnUr6iX8B/Edq8x9VDOjkiFYNd8Ku/prcDn/Aj6+ci+g0spjQmJ9H3W78BHj
N8HRL/Gr0c9gYqI7RNK5GOeqyuekh2Aopxy//S4fDd1HoknndL8M5u6MctrC8CqmkqaizlPohFG6
fm91M2ltKOrT75LsyNyhhQGk9G1AU7zfmTAl0O1p/tQWaGpuxgHiSaIs0GBZdicmQ5zxisYUce08
BvJPweBQFhfWtrsQd/BYXYSvtlwXZdkYD12Z4UmuJNsUTdwFY0ubGubtq9mqPqh1UwcsI5hwBOFQ
nhb6lsGvL+M23jCFunKSH9q+umXUB4i8ZK22X369RYxlymKLqKtidIxLnQfm+fws7P3O26a9vHPo
9toDaifIS9Bu7o5DL5oWzj7lTePKn1tEGKESEfFQKd3qBOTw6QfOo+HJASQpBkn1mICadsak1c+A
A6MYHH33nZ9aX9iIouDyfEJf9r7qy3vzmeTpwLUoJMQOd+80xaxyvg9tpkY1Yjbowre35YcwrT8a
bT886q/Hxa/7jA+GQ5pOXp3IjbVHPmlfqpQVHMNL/aOF02EiLdTlI603rj+UKTHiVDucv5Ug+erO
Jd9QmSK+s05a7Z/K7S6OFuOCCypSinQ5Q5Q5z0E8/UmQm4AmYWfEGPj5J/HyEYAoZXBvPonhEGOf
appIJllCHO3Z4vT69ERCMfNR5FrmB4icCXCtMY1mJOJ52Ad5S3KydKh9iPk1AaysNoPnQGHQ/2/B
lHTVNaShd4f1tbh1hRVnm7KL38Z7Cm7t5MHDv6jAtID6lKpCV40K2BAaoFDM+EABK9MUTXbbbWkY
2crdlIUlQ5LrfCdreOogMeCGbfFdh5WaO5GJDeaIL4O/mx/VC4nGq1poCueH/XYmbx7ppYQxWTJ/
axyKn4xjsYQCJlxFKpUywF2FukKV2K/3yQkSiyYZ0YqhooYuy9hAq69KzsQxvD9KvnBrxG/8iW2h
VlfiLzX8YsBahDDMZcGRQ/m8LmC7KgmmR2/NixoC/IyFq+ZFe1GF69fyiNG/z1zgSQ4U1WyiK/8G
V+TERa1keXNZM91a8jG8auemfWcx3xiiV3pjT3yn4wGpQ5RKW4cddhTahAZ8UrUjnYaWvPQ78DXO
vN2XCBmXM9wVjiA4AzR7z5d84OfDdGijiNnx36eQz30hPJ3w56ElGiKs8SEFeGRyQT70Jo7jvzTz
NhjUSAKCD2FMlKCZZm3TjqrMGRSIOtbEONP+Rlt6ov0D6UF6i/s6cjUjSfqpiuznNk3cytvfS0Ep
LL3aYq2/x8/Exa6TuZaY/qot5GxoDArk/cp3NroBpoQZHuFHd/j+XGFx4jvzbFQCNM7c00sas9UO
AQlsXWggdbvnVJ+3P1TdCufXZFbtpxyOWkTL9vhJXnUSK5KlSEPFSItOGnTqs2iLsi9qEpQMmrvJ
MUY8cK1Ndakqjc5jkCcgaIAI5Pi8V9iVzPKfr4csPdhe7FGh+178lzKpDfWB3gaHt7s8CT4Y66aU
y3zS7kqAa4DNTIPKyRNj8kKzG1+2c/BDb1xMCDk0PQHmYbL+0HtSeicFLdXZw0KPt7hUVzDIbQjB
HBov9KFl2blQerPwPi6mTbDPPqzy6V7dj+rPvNqBOqkg+bvukdtUMH8u69j4WJjlQo3cTniATDQd
MGGO1udQADjRPTC0M9vvxFKmXXMYXmit4K72/HV7ReaVuVPs76V7KA7Zfblur3VTmCIAquaA9H4T
dhSkNfbECS48pLwdMxqIZGEfhhFUfoeM7CpmfoeyHBvNaiMfIpWqplffHWPaPZGi8/aRouM/5+gB
XhLnC/WDxj1aosT9DA06S7rgvkVHTSbDZ/lF6nIbYLWqPNTkqE1WwvquJBpBlPdG4FWAddwsgwcu
0fPIsLF1er4c1ixjAl3piBEpLgmQfRoXQxEEmBeAIIjTZRAU+k09m2S3ZuuxmjYiTuhy76MRA07K
YL37p++gppkBhrSk1TCRXgNmIBOPmDdr7CIAXoVFNLATtPBE/WphrTFguHrCFVXznOfc0OS9WPH8
RLSNcvaHFL0UiXkZgMBOpYkfaD7rktyjiJVBo1nZigbeARVQlH/1R2JRhghixbE/pF5vx9C/LtNs
wqy4i+7yfCreeASkXPg9srjaxpau65p71LSPVmw/2gHhLwKHiehyNpWDt3WE+0Hr5vblsLJCslWA
1D1biQYAHP52tq+rBJw4s9Dnl+6WEEMSf+yYbdh6mGOZaomsCH/7pSm4W4IdYSxZj6ZOQRWbLIR+
7CCUaH3+fIZ3TaEE56XedZvKIt9l2NE0ahhRxuh9S1DQ68O2ATvq439nJfZyIj7YHgP6gCFZPDF9
DyclCvX8+Bw1LIFxCEoc+9Gvo/n14Md/2Fv9NOBEO2epCu9tswyNn638UF5Uvuc8DmRx4R8I4x7y
3Sdk40QADXl+Laglr4nz8ZVx1M4lBneA1jN1dxVuJWXG+M/EcDL1ny7iCRfwhhQb4zbp2+N7YZle
xCA43XLxdj2ihZS/xR64SNu2CMhq4eSVdkS1vL8vJ9IrOLA4bf1+5V3YtYX59GG6DPA/5HMMH7u2
au+Hmf9MKpOm5y0nXWFvwPTfZFvicUo6gg2JQhfgwOVtvisS7OkYiBwQzIehaJC0ICpD2ygn+ylO
MsyNQyo/rZNwH2e3lc+3AnKjr+fp0FPTWfklkyDWE/bWvD0jCcG6emYqHPTg6MTv4KfdkipUzayb
RokaZUyIkhEeZUQnzUHqXibbCAD0EJBPxQThquWbPgyNNEx8QcLgQrgRYljkW4Z0Pn//VTy6jyg/
31Ye67z3gBN8OiQoxPSx5fcKGxnfCsNbKW2yyS1elTjCbJiDJJvD1r44oGHblNVhvBi9/b+N0tqS
RK3MLtZ29WdDvtGsohKBAv55nRNcDEVdQvxQt5WwulTrx8ADF3agb2c1+0sJOwby4iAHEr1O5x5c
2kWDK3i/GnCg2vuPsB+4m9KpeFe56fjQNFItZD2aUpumrcqq70FGrBHNCRV87nZoKPX3jwRmXcZT
C0aR1vsb80sEPKJXIigU39cBl67LPOcw8AOU8HHkFzdhqtW5ttqrsCDyKd/qA2drTHBXNZlrygbw
K6rkochLPLx3+xtCQeuLoIbjkfsV86GcX+HCXrt2k5pVOa9VE+54Kf6BE2foCDav6sq72W3H4oqx
AqOlabd6pYjGsCni65iJ1ybP+btaZiHXpBESPLblA+SpC++ko4gkvTbatOsAjkozEmuWolxLZJXu
sV79lGMOVGd7Gab882GGfzAuhjTog6VsSocfmHHo9JUKFJv/5RC36c0+Ofx7B7Jz6a1Zrvm63DM3
K/4Y4pypVX6Adlck2zd+xdPZB5boMS8GNAorLv6tHZLqN2Im0nVfYfzzmwMdTEMzbnLSnPkxw2fB
K9ZAICvxhPyc2GWJ84hVkqUXec0vrlwoN0LAK3e//svf2cWVdUADygpjiMVusCekxLbF3sx9Wi7T
bA/V7rs2uL1ivXKcdLfOWCcXHoMuXo0VXmcYE2UWf+NccUKSFUZP2fLR2j10s8ziz+KSw8eEjYWN
9b4t+pRMHy+6aPvIvugHvJWUEraOxvSyyb2O3K7Bvgpq/idLm03Z2mA2286mJ+BByxZfG9/lK2BP
gyW9LTIQO8N3B4tQySi8RsBKVu+KQRxNJgSkqKuv2hE2gHg5gigqCKsXNJtcRcwLmiEnjGvPCW5P
VnWx8hswi3LFE/fjtyFjVflbgu3a3X5/Q/eRX1aRtpr+jHZdR6/+4VrhLX8UO6gCtBJaSPEsFJ4C
RA0CFrJ/XjIDA9IlN7Wz/mOoNS2uMfEfdQRaHOzxzN8X8LvDnV8zLeJfsPHhAJ5ryCUNcrvW50uk
YlHHq+tpxma8xwk+8B9sZzddbldVd5WWMWlwCRuo0SUXMMgvHWlfu6m9yKZ9eDM7xI8hZEpuDtMh
hB67t+lgyTAqOudi3/c1iW1a23AG8xKqVtsF6a0dsEPpctaXYTJ6t/bEghQBjNSB/KIyHyWdC3C/
3H7gdvRInyNJzpv4J3dF72zqLr+XYazXBtGFFZDZPfNqrY4XV2Yee7XatUCadXITBFq165k/a7cZ
8NA8vnKCPgMj7NOb5rANL4x9SjfY11zDNnpsDnHibcOrMZ7WhBCwz7Pt2sfhvu5flXt4be2K+AI/
C/q3YUCEnYcTygUcGFyMo3a8bS0Cxi6rGc1rRfv0mt+03pR0GFdVMu9eeb37KYDpY77rkPRjhJdL
Ua8YIM3BJo3z3W0JDH5trcftpRdTdgS7cn5nuUqT2yWrV447fHE7x7qsMLPdNCEC5CakPrCKtr73
m7m9CPJDhDGLs79xILEQdRvWF1YEXyw/sIusiaN0bilMwkP/1fw7ljwlx7oKmTmwq/+H2cYutUbu
nnbL/+GWFo+srzYP2w9DUeXXbdAyw3b5WFJdx60T3g6rPCTvaFy9/p8ya3EGK7IAcpr9v5yd6XLb
WJatX6gRcUjMf0VNlmzZsiWnnX8QTrsMAiABYiCmp+9vHVndKdIhuvveW307qyqdIHCGvddeQ7Gy
XpAWxRtIhl5JxJszwFlV2w5WYYf6oFn8HAzpf7PSDavd/LNi/rOCMBScouAtjipMaGsIc4EopWw7
Un/2bbzYVN0SYfqT6bpn+GFSRojbnXosoGdekiLZNBKRehGk+sGiuxFxgu0OhdmauQ02j3kR/7Dv
TMSK1/spG/H8suCHrELo7pJ+hEbkUKzrjkhV6y7AdgJoQDDGUzCFXF3p+1K87yyaJl4sEWBuxjUO
bqlYsLRefsTJ1VqYyFiQ/vydOgSNSWV86JGyYXk4I7UjMvbVWJdWJwWP5CrC4VajKCtZCaAjr3ff
d8XyKp+59yPnqwi2lrZMd5lG1ZeL1J1/ymjUKdK/hTgpGlE20WL9RCkV7AhJQh2EQh/lVyQrGtvU
MSoFHn2U12LI3W+1wlJqSABNO/v6+1zYwKODF0qUNjoi/HN5p0deZ2sCzLK6zCxKLWqCGukI/rA1
FERKpnG7xuxyxRfm2xaQXyWV7kuYI3KBIlTbc59MTeyW0FBSV6W+iJQKQp5EEuhneFpp9V3Y4rqJ
3i+zeeVtyCyX2R8dsDJXRE7Ul9GYxmZawGie9+49AOKZek6lfcs6Ql5aUjjZMQVetdHAsT2hdMLh
RwS6qIx/CIHZI88NzP6t5ZFoBGIDAXIyLy0nnjwWeQRVe66qitRfqhJsjiu+iTMUjyMeGGfq8cQz
UbCH/LnTSEU9T8d/syVMigMNcxYFAzEeH3woK8lT0q1092OcvZ1d90qcjsrlxM9w0kR3n/6K4bBc
Qxwi9Xr0ckNyJP3ESUmshFRJC/D6546Om8mIcAX18TDcPfgVL+GIfGaYgMs7lAT6eOGqmrhbdSYu
BLKqFGQjTr1QoWJJjSrTZH0QsUUlJc0zEo5D7OSg6dr+mULUBgHgsV4IEf/FEtHdpszD1sdcmVFT
tecKGdbq51hIEtQoVV2cIXFgbBYcl2nh4NJCPEa1YLgwAfwNGBtsIPsiXmjR/8gsXZCHUN8o4/CG
NCebZv2ZkpRp3C2BQ4qKnoDhkn9nhIDEZCGEGekYgk8Y9ffr/Uq+ghpfaNIiIkgJpUB0c6k5ycgt
V9qQCvazHN0uvGj64oOdQEOtkKxTHaMa2AYfGc39RdEJc26Q1z/ZMUcH6yVgZahDPkp4RNEvP1kf
JEVArN/ig6B4DU1slg0CFyFIAh0lm7AcHUiDetNSk3sOpgEcP6JXufBg/wCJO0K2mJjDPwzoD3yP
UeuBNt8xcTbMg0fyMprTtlctxtycu+Deo4pixbRypR4MCu6O2cpIjS25pOZQ1Sb52kJIooPuHwVp
6SSUaYoOPTuGkD0zg+usMVfr3H0rKzKNYk6nfR5P/6EZUefxapEpB8hPX75eJ+h3ZjBlAYLEHQH/
nABeJh6bh7roL7KQtasRKr4Mv1hQ0R70TXwWOX0vhp75GINKBqenna28oyE7w3UcDsgEgVNONXcw
QaQ2L0OuJnYr4KG851UYKAtNPolAQittEek9hdkahqmW+848OJLzuO5pvW07FeQOs/uGfSJaiGA6
4frQRWxGjviSdv8ohe+XsZgcbMQM1DT1GV4zNeQkhs/iGqcesUliNZENINKOdlY+MTFnkisGgoZP
soPRPPP/vCfA3uG24xCwBPaLVdH8a0CQO+5QrVEU2o9W5VhxuKg15LGtpNNWahJ+PNXsfUGMZ7QA
p2kH+jofKQBTLgVqSU5yOvXneJgFkxaNHF4VjAdQJh4w/XKnjjapzJF0wGoMJEnOEDzRPtuGS26X
71B90MM0/nix3rmUoghfLOdb5+Dw2OXeP+7UkcgKELeM75eQ31fyuBSmamMbDUwjxvUakibV5rKt
gxMzuYVVPr4oC/gdMnuLQ0i3/N+D3V36+dQk+3jztihmetvmfF3nH0I6vOHJVRTlxU2bJz/kVlO0
zLVhG2gVpgY4S8x20/IfwM5lDv1dFAUZ6g/iburI8rrpCZ6T4F4EaJ1l1TZ7740w48RukbGNR0Pd
70U5xR93y10QT5fG338pJqgKfGOxpRG+W6K8vZH3+ubNX0O8uNOR7y65bco1/6gMjEpAf156H+bZ
/eFME/c5VHkqBEvkWZd3XrdE959fzA1jXgyv5avW1Mh4xcumi9VxqqQdkRT0FfTvtyPXWIi5FDdm
Gmy/F+KNRZM09jFmsVjCSBjO9J0f/ajbpXHwFOMwE8X1OYZLtng6n92Sx1WChYyQdRqpGpN7gmZu
yJQAXMmfVRWqn1I25t51mnsXKdfru8syyY6+fYwcZxEscEc4PHbcYCwDWHJPN444FIqX0JfpI2rU
FOUICIS3BYnyKLnx55bPia7ANorfiUVqPAqHYcFyZizeuswbc0+A+10bYsokWxmtHsBhWSRIha0l
kHbldbEI7nSdP3PNVW4Li7fDsjymZLiK/PNqa95s3PWVOyREQAHQDLX6yv141QY19FmABZVgmnc7
m+8yMlFp/vzvFc6VZnF24UA/UEIjBm2fVU2Ae15b7+6MljBdYDxsqQjr9yHlh1xk0+nJnN0SplHB
vP7ij+U63PQhKb7ksXDeU6IdHGubTZJ11QYmmgysSIS0qUscsaJ3ynvYykVmphse71V2DkvoBzQH
onsada/VSKsqG9Rqg2CsGnBz0N0q1p81JBun5FyXlUxGRXsVAePEjziuC2AphsxuIazBvzqU2btr
F/pP4bbv1EnbOQMRjdfFbnulWlPcUzuq2w1f+OsbYbA6s5/FSOkWtjlcQBkNiaVk63boXT+kBh82
9MMKvW8CmAjaQpw4YqH+f+b5iAERHMRQ7xi+MIE5+Bb5YqrbajndVws4FMx5dXjLME4+NDrQFIbR
EvvJyWO14e16/sDa+yxrgDLvPjpt9hYu3Il5vjUVerk5mX9SD/B2IVqCSr58rt6ngVnO9CFKblM3
aW1xdSenGFNoqC/qpYbmRcgulJ74Of5Is1nPgI/YACnNq8R5VW0hbo7UuMUUDozyQpphuQDx581U
+fDBibeF5ksLYHImxBIKDjW4U9oIfQN4HzrzUzFg1l1xCeyk+1dnsmfBWBxTRMtVeSLOkTw8ojXX
AAnKtn2yhr0NGL98SFAuYGg6rHbN+r7yttfLtrga9usVwnR0iDTa1kF64khXRJAlyhA74pnhR9vX
2wsRIeWPKr6whAP6B9mkt0FwJCxllzpaA/eGvClkF1DJGmQSnLMqVuY1HhTL6dPrm+I3RbzG1ZRy
cP/pug7Tb+dst5nwjXHfSYgXbZIfsoqSq5HFw0Vn0JGnlnJIeUzpA60NL9wQTXX7SdwAGNeb/7t7
Kmk5AfqphTTFlPQH62kuO9DZjWEohO5Hwo9npo0NDgfuETFS2IgXJ59BEK7Ft7CkOxq8eRH/EBFE
BufyOcmxynn9zf2moAKUQN0liYkLIfKw/VmPgcE4znxQfoAunSf7WaQAAcmJBB/Y3NeQeR73drqD
48LxpjBStZisrw9pR1uvdTUw+TV1yMJgYMDdreaw4m5fRO/6JeeiiGuhqsL61KY9dgpbItggrC4g
ogQN0CEtuqwCf1P7bvEu8ojyEyOLiRlN6vypqjymnJRIcJtVrw5evF7FEZX3onuEeM98DfA3o5Al
J0vliY6XGc5Xjy3mouousyy6cU8GwB4P1sl8hcatt45KAa/Cl8fMvHST0STZyNSZqXJZMReoFj4p
yW1EZxFzGni1iAszWKa4jalHiQuPTUhaBbdcKTY2rEFX8wDF3i4bWr2pSleTuyCyCux/y/6XsTiJ
uwxkUhwtlTIFgxFEgVEfbFBr1U7/SnMjGK13T9E0jynrkAHFJyFPI14G3uLg0g17l2nZuhpxQWPq
UMTjozzbTUqZbr3baK8isqsK8A2IaRetwjFZNxYpssS7iTW0BsBDrST4R3sih7GufWtTI7knRBV8
fV/YuIiX90AcQyyJ4cKwsjCcf/mBmnnee0W96DAPhEmvcUhqvpEWiCWzHN3aHVTT3X+s+7gIVDOm
qZHh3CErUX2SxeZ879Pg7P8jqBmxLJNmaumAmtqh5gT5VWUhfYhHyoIqKDGbZIY1GHj6OGYKGUsj
mIZrcRP3fEvPhTxhFovvXs+gB6rihelEVoFBZME5SmpVvfkY7lYA9Xj9R/gaUkRSV4nUK1VJDr1V
pclpMv0xeMy74hABTUF6K8Pog3fGfoq4+6K3YhgWBc73InO0ITzbhHGyGFBiBmTz4u9gbYYzr6oB
+AGH9BYUKaXI96pjlsKL5ifvVJPT9Q7wkHXhWY50RfUuJkwlNWEaeRBgwatiudvuN98NtmfMvTIK
HjAx2AtpxQsUYUq7xc4IVeyaJPzxZHcBGryEe2cJKDCeYWarCn9uQJrNtrosoSus1JE/2TcoqBSO
uglv+BfxeZvzxhNfPfnMAOF7XzG+F8k6Txjuvb4oj8EULUbFIbI2uVDsf/6vvhwuR+XMXbT4X5MH
wGQrcEVgq5YtLXhlNh4E5l5L5JF+LDPYe3VagufmHTiRgEgFqb/+dMc50Tydj0ITqAfqL15+Lz//
jEnTunAaY/VYUchG9+PrJR1bm3cXXojMqEA5zTdR6+KVjJmz5MIGDtCdCgcq1gyvnygRYP420BPz
AfiLizNDnWVdghyM1ICKBgR/3DoUsMoI3cEgZt0/C84At7EZR4QK5mgtcVLoL8s1nXY7mH/+gFB5
BPvql3vI0GL9eoxnX/7yfJ0MOLtFvY1MF8gVDYitVDPiA2CNQgDXhLEC9hHtysVYczr3OoeRC2HG
p/P3dJS7JRu+OMT0XH4k5wdEfqCJL5+rmaJg0ydBD17JgKWKqE0rRwMwj3q0RaXmpQtYAQxujctw
rQpAedqs6iBhcYdOc9etkipo6OFj2O8Ebj16Qc1QoU/ny2FkKk88B8wQjUhNBi9oKLizvG47rbo+
2K7KoC/OGfMFpJdz7ZpaY4GO4PokwwxsQWJ4Ep21nSrNFLYMEgfRE6CYKJ4tmqr1FZP99xU+oDCb
uBKtb0Y1IRvbEv6uNOeM/6LOAIt2RjFnYWvW1WVlg+FZQPxv/CSPJBNKE/lw1AIQdtyGXghGuoUo
YyL+qlluynMxuxHymV+D6pQm1d3OyTlFzY+hV3VLcVxtRJ+gklU1Ycrui+cx3/YiDmYsuOsrl3P3
EuIjM3RY07YCbzfiEXS8aju5K7ncBG6HNSBiOEOQKpzs1jOckGXnfC1bDpA8hbDy+vY8VsdrMRDd
SLulOFJzsEibNGRclwDLK5vQLlAusmrDHElZjAOccAioOiU1eNRARVCIyiGlH+jIOB3hFhwhsDyT
Da2hJmPvhAcwWONPTpCM5ZYYlFxM/3H/CaWWe2UacjNGRlcgFgxHxf/YsEqtjAMtsigXYQYxp/Fh
eUj1jZgwJ8Fm8TMa5B2T1i1jFjpHAweCoz9gxO5vLnCl7Dl5YBWliyVTox2sDRbHQzTDwBNGW7VL
c5nSPKxMwJ/cjqyooctjDJNhiK5p/nF+gG/mrCeIRRRtfYMZ3MwUmv6ZYhK9I4cRRLYY5lGhMVi1
ESa3A+D26vraMPYiKJ1FOLv8V+cNF0vPnzqDx/Wx8zWNNCMTkyUl9I+Ntn7fU71WpeiAoKGrfsEj
CzEuBtykU9ZUOENQObFUjs8zVGcedE8YROqoDk7ypuic5abDXLSgQaIhfqeTXDoZG3SEn5xdLin/
v/jKKeAcYJBh2C/k7IlszxDnJNn+N/eflAy05y7zkAgI5+V5BuOMnm43ZCQU00wFADSItioDNMrp
b0eSVI+qB+QCXBRUADVVk7gWqn40UBWqEaLWauAYvP7SLNP/5WEr7ShjFWx1kcXZSfC/LuceoY0z
e7w020mpDmROaxIuAgZwHsimtBYStKirgqjwIY9arsbwzTDCa4Hx+FNRJIpLsPcaJF+brYhtE9Yg
5zIjk6eGpgeWbUgOs1Vey68TkFbThSHAOqKgEtqIqI3E8kzGcLkBuOrXjNxUw7g6W1sgozO9Oxcv
Q4VaqJC2aYhkuv2BBPR4PUm7YfWCfujSB7z8bk4WOk7mYu4rs6Hn5MF2BOVEYeNhSfkMSsr4Qglf
QwWglk9vMLtcDbulHU414Sl/1+NPRs+IcjxAAo8YHtb+y+cqYyTbu727vkuXHBjlvEAktK5mvEGi
6tG0utGURjakEfRRxnQfLEcERLsGMeHAATbnrW64MqzhWtRNQOpCb6JuA9cKps65FztbS0DA2A9+
GgluVTcwS4FXRk5Z94VxRv7Gq/nDWmcL3bUcvyksoILsC0PJrLJ9U1902S5bhQ11kCSnQ8Un9EqO
k8iBYNUG3RcRQ13JaDlE8nNMWzwYbWbxLW6i6AJNXHUytubwk4JoUOYZH3tccGwYIy9fXYP1KKdx
guOkdJSMTcUNebYQkMhRDZ0g+lT4ncZhqegdTFg4IlSJCib9g1Ls6ErBA01mRpwShJovuepePpi7
D6ZhS9gFSl54pCmuRat0t4kvi4mO08yQfeRcOPdUJZbxHXnQmNGPuSsvUPJFObkwmkXRw/y2dSE5
Fct2fVWMWEQ6kI+M4dAFaHdoX0T0LOlUMgR2q72T3lUVYlLDkmndEXTPSe7Njl7MOO7HqOYfHTE7
UYoEmL6DE1o7UY1XKgi8MmHKgSJh6rtzLNsezbTOLvImTmly1QYhpYAtwa72gVLSXW3wS+VPbgtK
W+uXVvUQdalozpycRVnkXHmIGysPh1jQJePo702RIxU9y9r4MMzaHXO7wnOyN9HOdpFmfxUtzTdr
TZJyx15WaW6ujFoGs4DSxqyqO097VXs+DNqi8IYLj96cN5G9TwcuwJb5i30jYBWQR5ecPNKIpB7k
1Vp/jLjkCsYq/DS5x4HDfCwmzqrEjBMM4rK+bLl36Af5CWm2TIgU2+5v02nOETHzBLCR6W8gnFxF
E3sNjc362tQj4EIH1rfYdQj7+OO8Pd8v3TfwKcsZZ5X9ooWkwD0b9YZHXhpe/QirKu3Q6wUqAovd
kwGHrfOgWAb/pA1ihZnrWFYW3sBt7G7oTFNvgHM3UboxOMXMRFRXy7H3tpvkMki85NFtKTB64nvO
QRawu8u68a3b6VSLYJsOGZTcwVBOOhMDKScpDMcbNZ+TzfH+rNxm42emRnD/nGL/M8d6E8IdN/JZ
iMcAqiV/G1929a765Mfd/mZ2p4lHbDL367zG8W7l5LwhUYaqCt7znGR3UxvgYRuub0Kx9ptk16/+
C9pUVC0b17m1Nssh9YTpTkGLqhL+fSGyE6ky4T0ZXihyqIPiLizgRk5jvbdcMvV8qiI0oJCktU6T
N3uTPojxZp2yuQXEX4jIMObIuLEB2fKQorW/kBJqGp1P4xA+OdjIDi1CASMbMZg8vXdqSHeUq6qH
B56jJMUbgGnRwaDZYbnk5S6fP1BvmU3+RmQpVzxjoeOC/6W1lT2wItSsO1aYrCpez8oGUOHzohga
GaTKr8djqKnDsMILWIdjJdHAAF9Ldges3Qc568hJUs6Rgjzk2aDpnHXSUYhMCjFwz2Kn2JJ7o0hO
GItDo/7V61rV7MCh9gcjp999SNKoZRMnDelhvl0/Zo4bNx52MeA6lpKwX/9dz/PbZefdC9VSq+sh
oR4yhsEySYq5oQY+ioxBqBUv7IARU9geXxvVJA11moa7ftBcFkvnrQR51u6EOe3rZdnv7gM/IBWF
9DIPT7jDh3eWu7iroWZ/IJAKjAibghRABIo2j1hNyETCkaNREyg7W29dNnQhr6Ii4PANSBpfZeEY
Aja4w/vWd9o3bBnQ2h2dYbGu1/fpnh2nzmK1pb26DQoy2vtxAQs+/9wuPXC6NYV7se6/tCOlejvt
8QPKuVKwRaC2SGB58kVhVcgoTT5Efn+PJTzE1h0P5sZpd8EUgfFQz/O3nZOe29ZHxHdn2tBrcD+B
ORKzgyv9QzRRU6whL2y3xSWhHM3bfMPfnJZchtW0/GlgmGjmXILArvBVqcgwQr5gIxXb5MfsYgPl
w/11HY7GcWe4fliqIcvv9e9ylJbBBmNbUUEYMFaGmQenAxZE8JqjcPqgYWxK8I7lwEyabAs4kT8I
oJySdxQtLlmnN2zA8cN3UveKQSAA26rHWFAW0hLV/cRTHpc5aHsximCyFBGvc2i3Hm47yJ3baHqw
Tkna9tnuNg03HwXg7vfe/eQZdDWM4AX6wqZrs/iNGdpHS6JgfBlBgVRFy4yfUXH0hkjTj4Jh3UQl
X4/Vk2g83NB/5uB31PXzmvHdhi2zQFHLqOHgHGtQWeyXMXm1Ig/sTfh5GUS3eng52YjapnZJQ0PF
yD17FmuEt0m37xeuj2qrPyXaFNJwcDGEOFmLJbnk/x3aTzEwa7E2c5/yf4cGRdovuzm5JikwTEr0
IgsxTeDFMbyzml9epiY7RS7ah6Jx+GsMRPSsOVwt06Gc3gGlgSMr30lBMScWg9qUg+eOwPeg4wFz
Yjh28C5nv3a7aIfjhEiNFsSMoOXC3a16jnjZwqfg2IBENp+EMVe6ZZ5Ha0xtdI2UA7GApqDo0Gnq
REmRYZzTUycwnHz9WW3r8vJZJfZfRjHDC/7Poeo/zJzNethso9thhxSxzTH0KuZ9T9VYojkJ0Pc0
SzQublgxsYMHeE4kVHGOowUCJp+zImKUC3qMsirdwMZTbFs7LYFn3SImDoP602zXOZI/PyUflFZu
WPP3pz3bVbKIqJkBBn3u+oyGNerR8jT4L5ytWwzP2n76iwDoNf2T85lj7UuRbXef6SgokdIWEUXn
cKK5cHgLmpAbqE7InmZGMJVKyKxCCCFBFlQoFE7hrgA8Bi6CJzTUm+/tsO7emHWO4y9A5Jth2dbX
VRPOUNYW3kOb1esrk0/eYwmYgMx2n793e+q6LOn2q30+NnTH+dagpcB/sejG7hzT8+wub+Zv0YbW
OnIAdco+T1ERI1a5bhZpcFM5i82VRxbyVWqk+vA2AEJr1CMge9Rse2e+JZg0emO1e6f72OXhwgwk
5ofASDnBHbc4NPlFDEJoYD1l7+zofo2QHx9a8by0SEUS0iJ97rW9BJo4C04GBO0GvjR2bWLGy8st
bfjXGuMu8suEB/xBsMZhMUGrzSUcQbAAV6LxPujPwl2TrZvdWMqD9UaeucpS0bMWmArI2Kilz+dn
vm2y6fMYr9/pmJeBKHUszsnj29O2WkdEULX/mJwqscaHl3cYn1DOfQj1xy/fqpCLEgqYVOIogK92
Br9hXqcTRgxZDUn1UuRihlARPB3rBJHxn9nCqnFFpPci+M546WhupXH5APD6XNcq9UIke4+qR/ZB
Ot4Gpk7iSclSQ+xqZKDWphsG9qPihBQr4hUY6ZX9lypm6Csah4g7wghl9RSCi4pD9fo5cjS+5dVE
xAtwC1L5MeDQBfkvVMvBlq1OwpbPxTUtQYitoBhr4HkNgA/5cgCK27H/pFLnLkHy6pxFQGxijhQl
1iru5ru3EEmgZUTGWEYTyFxAvObsLqsxPxkDbBmq/z7+0KsbgGJubuMugSoORpFzBKpF/RbeKR2o
M8trKBSPuhLE54sWOpy2jKOt6GLGRGcBm5TgPxGQhmG4F2fUQ9wSjXRLsNQfW0Z88nzTnFaep23u
nA05t1D3MPbefDYvl4SV8Am5uYTzye9wk+wv+3XEHwyJ1wcVEs/Pug2xNrSwZMNt+XwMha131p4e
SLRH1kxU8w+AGhJhhyelgwlpU3WfmDFCfdH91B1YkU4gN4AqQRajDNs9HUUBxCBari5KhO9PAVCm
Z3QDC0/aCMhqGgoLp1U4s4iXdJ3vZ+iewgLFNLTkA81q5ZChVwiDwMaT26EpPKVyww1LU6PuSwkd
pWrZ023YkSsf35EEayBDQmVE2zuAmdysy2tTLcM7nRZqaYcBSy2STaIRXx7Y01FHa2wrxCXvg86I
2cetNwqtZ4f+mmBYK02+YMORL3s/1zhfX98nRzYChw96AHHmSbjf1cxubpUBLt6lw9l1touDT/oL
9LpfUhdyDXGGeMQLkwYIxddjqMxPEca15Y3H9ebNQBcV0LoMleXBroOhYIMYmUshYx0m/loSBEaH
AoqsLDXfleklkANJy5xRW5AmhzXk1MWD4pbDZCxOjAiOrpyQ6p24ySh08UoMj9BuSDwbt9wtCGOH
fxq1isnBnA4qcTpDKcYIwPL53Az3apE7GH3SQhim0pJQyIlQy7BhTbch2JOWlR1Paw56shg66jX0
sOoyyF/ELYSHfnmINdu4ypIWqeK/70cpbDCSYX8wWhbhEF9PxWMEQf9+GpZXKWwahEs/bc+az9+c
HJsmPkxYntXTx9eXj2VtvjivuBQZasAKR3uHUcdBNxRG8VzOWckx6w3lTeTT5ZmcaTju7Eh1nfZz
2m4pk+iOzD75YRCrn8uiyfOwJgsFjKXAgkOCitFjlw+t+2buNRya2B1uBETp7YG/ipmzeYgYWGLq
+rNiWngd4XqxiiJ0n9QX2W21BtNkmvkTS6MF0KT5GfnEJdjSJ8Qw67yqFsuV6+yHqyYL2psyQeBq
U1f6HAyr6ANE+QOQlZMDgo34HpxNyy6/1oBrLtRVA0ymS0rS3AUYbpYngwJ0sr98k4hm8IPGIxOt
JU/58lvn1WIdmG6zu/MX6Vfg8EsLTnBDq+mxJkLzAlnb4tZeVpgn6hjXVIUT9ouNYvtlFlVKbP76
Z/7NrgllpQJiHhtMysODh5sDv0/2kzcRUcoExuLP4meL4S+TQI1CCnHchRmpoK041ES2FIhuTcbE
AhIaphZffs5ORU4Lrltz638Ur/315z0auIVL5KA+tEBDOCgw2OGy7NcmHCg9HuSi4M3bt4zZAioi
7nwBdyBUN3DNL6IaSg00fBGR7DhCXMG5fLs19Y20XDIcfP3Jjgh0eMxRPuIxZxE6LFlefuZ+NwX7
7VDQY8F1l0Gm+LXKe48y860YhOnP6V8ytCoS4R94lKgIlvGy7XwL5ijSNmDYexZWW7SfSNIU9kNZ
1ULpJgn5Qo6BUnhJKqULHSBY/xHkazZcA36U5xQSmNZSSOyCa7nXvP4rj3it/EqM9+F68/ZhtR66
Sc2xu9/P3XZ+cjdHBJoSoiXneFvMc9bb9G7qUfDpK8EMKh9VLjZSVgA0CiH9A+9ldbovNhmnPs9D
p040YuD5KvL/VRWy9Zs27QKaQ0SVUv/KhZCK66O45ou2+DRvl6xkFfPUSuCWzG0fxBjeF+ZqG+SX
cmULi/nbTHd/+sC3hM/D5wt5OijyYJbcUC+fL1wvRnR9BQhDS4lNcSdWq0yt/6dMF6OfVaoSXJWr
50M00Y1L4SoaImj+d63oYqPyYoaaC2le3q+acmuYbGEGBEJSX+VQYQUDw0F4EO2uB5oWMGWbBv7Q
MOXgC0k1PrE6jo469StEki7Ql7NO7LX3r6/gtFv8MYA9Pwo6k6I0IvMn3dbfWr97sFxdigAbvA45
XD8A0BIWC2IbuMrXQ+iel0Qu53ym08ZK1kTu5ScAd4oAeQx+YjzlAd2EzHV3H3exIf+czoUS2BrM
wfTSg2Et8r2YsL72Yeplo+i6DxYjrjCXY2n0bvHQoNvR0iiWuO304afXX96RURsyXfziI4Ii9D8C
2/j86+U1Q7kOsp1rKBY5dGlsVJFriQx407RbLDWk/pMPjJ1moqkeXFgYKJI5nqUAqdhxCfNXD9Nd
bz2558403Nscz3h4DGl+2sK/hWYMXBDiLHAalz8+HfgJMQxiA5K2VO1wsMqzfUzy48hPUNua43FG
Ky3mM4cXeRfTNw1U7PnseG/UDijzSaeDTHbLJWY8I3ZJp3Ey3WIvPz0MCMRNPnCEYXke1MJuElYZ
DEE+PaJguYZ5EVmev1TrrTs92kq3DHdf49r8Zel86LgkIMIp5T+mK27Vl6juahCiNBneOcClX0/b
LFtg5PBJQ/LSiQ3BH/PI9Lvo9/XCnfb+vdLie2Ptqauu+i5wzoJ8xMZRmn3TcLtoVtAErr02toa3
Usq3bvJDSLX0Q96IYUKj5YPyACWObVJ8+ACS3dHkEht7YQYU9VztiMI+Ct/EM+PHs5cerlTv0yD8
EJkvMaGwfrsHTQsvCnoHji8agafjiediaclVNkXEgCTwwu2SS7cZ38v0XSCoJkJWnOURQMZAQkhC
VHsfK/gF9Kzc0AJ9ED9K3iF/Qa0IyTb1X1YPoSvPilMpiq17i8UdmOw+TWmQSdD0KajWpvnwXyqB
PYFuz0/s0ONLhgopJtXOwxmPHN6DHr4fPbaoM+b3ktBU4lIMdE6SsttbXHPolGtcGly145IrihZv
GA4amKZa+LLcH2omLC3nCPEElsFb8DfKI0GqJslIVTdZFbpqKSVInyYu6b45XGeMEMIFht4BkwT3
YKfWBaNYSqxb9dJBn19NU3XxPy4ZgG2wLu+iRXUpAoy6WBWk6vR0GKoxkqv/abdKm99z9FzM9EX0
kj/swT2Z7xeLKWq98bbfDWejN3NCgFUktAURldXE65Z9h7SmA3y0M92eiohQuwTovJra+q3iRZU1
XeFAaNNeBVTFmRCv20i/THoR2iYxC2UO0Q7Ajfw1DJiVSL9RwHLGkfe5osH7CS0jnxVgTLiSXCgE
nKnG1Kcc4JCUPZ0u2dtYqL3XipUkWhMgvamQ09ceHdChBYOIOSyZqD0Lt5yLHDNmw7MouQYDldRM
PyXVLpiyqvzPfY4cnHiVpmQ2wUdZb+QVGPVIfJXiODyxb7gzhhAvaULcJM5xpViQibEyb7x1cLvf
vHPm9G9VCaKcQfl47/iIfGoo/n73JW9g7/0aVITQPl7fOQwjjtcbFE8+AW8O7cKR0nGs68apsvad
CHyGyfQwADXJgxnJsGpI3W16Xv2qp1IGFSYESIYCb7TVSHvBSIezATWkVQWhIxxc3hZ/L9YwN1YH
DnNfh5I2m/HEbmL0EXfONSGK8O/HRxWn8iyXrAlmCv7nPAy7VYCHJToVWzAu2h4cD63bBKxopuTE
h9JOMOoxxJZrCN7m6busNGdbr761wz91ayjNpFmkqH8QnDDgOZHCRtTf/8wcH5bTT8lbpXYZssBd
Qcj5KiTf5QyWnkpqNwgd95p66iSQH7yOfdNiqlYV678Ll4NapaqudL2eCDlO4qPGwPgG4esz+amY
IANw0ckNnakE5BCIbTP29zoa5cspYcEf9AfHFWCk0Z6UT9Z35GD/NmPP+2sWhiENQgseQN8NPjge
ojjMwL9AG0STwNUiHNHMeEJIq2e9N1sK17H6MPt0knwUSww8sQ5/c+x53KwozJCFMHw8OMHdeMA4
KzMhRsgQBMD6f12UN0pXsvcakeceBFzRGtoOrJiZjwhi+Q5MQ1M8AZINk78TD/ab9wbtj8YFiQYd
zOF0LKeDc/LR48Ec0XOZmMCpfCeBynMyT+UZYkc2djQqi9hunvDEX1zxPgGAh0cb8sFA4DSFzY5k
Dw5l31/iTLEAXWPScQAS4EmROD0uSXdjln/IS/eLhIw6HmUAoAmJ2CQqL8R6xeFvNQX5eTb3dx5H
YLoEAkZhYJ2j6FXqPl3FU3DtVriNslkVHFfMSPJAgGcBuSNscy7D3t1+f/0l20vtxe9AkwetO4Dg
HfP1D/UgjEkqhJF7Y1nEdVc2F0nUoH6i/on5/Dv0QZJLiS8jFweFTw4YYeOcFt4NLU53MEnSLQer
omciOWI1XIwUL/Pu025R/CdNIN23OZUNFvcY0z6IN2t/dyjROvi4t8G+NHws9g7kfsQFsggQ9V6+
MnLMld5TW9jZCOdiL+T4rL7+Fo4hHxaaLlhwFBlqHBpANXET7+uw7vCNod1cctoxZ7DKtxBQV+7V
aGVtkGwQ/dB44Yn+jVR+8Pm5ay4QPhN/yBd7htDra3qM9emq/ufEox7tCqRbII1ojJitAlQdLLw8
34YmGtIOrap0WIB0MmvRNSDIQd9IOwUmC2QUokjgTcBqpDBlj/LX+FPwxhlhaRJhHJz9OJpl3CSV
sHyjhFpLYqmJfYNJg8Lcm8Y/AaW6GiC+XHYM6UHZ4Gyhk2IjHdRaTuym22UZYbvLdpANMaLt1uje
+65BgA0mqvyPu6Z+N0f9hW2afk3wNOauXO99lIxXXtytbCYEc1Bpry03GUaaIBbddMM2+aqmSqQJ
xq8PqgWsWN66n/CZ+FSvfyDv6DyFwORjXwAfhXMLiPPlTyt3cVSvm1rbg9MAGaW+TUHaipOlJMvR
LYRsLOX3YSqm41PzLZEMUmbRurN0lQvz1vVdcPhbuw9I61zJ5meOdrpz9udWTiimRQz/SMQb+exq
xKSzT7ZNtkil/RVCLmO6aOafAvVLrrA2YSMB/6DcG+ieNN9SxIWm3qdb4CPNGZeLwEms/WSVRMTa
wRup6j2H6Da4Ixv7ncxT1IIVeXidbtcraC03kvFrEWBYCji2rCjdaFaAeBUJJwjYw5RcnzqBlQ3H
EEeiWWTYEktlLikTXT2HPMspVQO45+DbHPHSJosuVIC6ZF7kSIwl+Fe9UCVUPvzyP2wnjjqjg199
CL8Vk0uwXJncDfTIVm+2jN/gl8NMn6aUPIzWX75lmIb6ZLqR1UPiZ/eosLDcVlOhDfgs6tHV//oq
PUZ+9HQRqBqkf9/4hwg8Cqhy64y75Z0tPhkc0vreDBsXIRbYhPoHW5Qw3JShmSzHrHzrySSu7e+V
niECgl3AvFDNF19/RJsEenhGsIfIKIF9xm46KExmN0kWeRh5NuxLL9D2Ohr0CxRMiQOq+u/q3Ktg
d22W/VuVlibAao1GXB2P3KA01nd6953vMzyCuxK15QdnLj/t4/JSYvdGdJUcRUWMvfA6au61J6yg
Cv6XWgw1oCd+2FHhz7un0CJ4AHod9c0h9OL5LcJbk9yxMaAhsh+oTENOOzWeEiFbiAKYKMXNQlAG
47nbdMe/EFUqSkqiUUU/FIWs9+jTtHyQRj2mSXFF8BxBACho6Nu00WXyZP3MJevHT/X1H3OMb/Fj
6P9RhnFtMtI53NxmmPrddunfpTPXJlencBVhJ3IvHDhULHGY/TtgMiPBr7pmi2/NzBwc52s4QITc
nBK6HnHqdOhQ1mDdFIdUaIfyKHePkXYxeI690uWzY2IGc2lLe9XCfYDBLOF6xeTVmmPgLiABNpY/
5O+AntC06lx+/WX9ps4gtm4Bsxu4VcKtg5cFJ9TpMGbt7gri3SSJs0lmXNNq2u2SBR8pSjoudQR0
XRJSy7fBQ0kkZFtkRAGDVMsXig7ViF+VYXjSZOV4qs/smONn6cVUiHy4w2d1s3C3XvZM9Y2wYByP
4CiJQan8RR0QJoHJrOiwAsMzli1u2yxftZFwP4N5f10v93dP2RgTBIY8VL7re5mAnnirAmYODgpR
FXlGoeyLwyXo1uG+2jX76A7ZA+5ZPB3FhMZ1MmOQsldQSLXv74aqgSPODYEey4eQW8rHAfG17kd9
+TnB6hBTTcXQSIdlqX+QK15/XjvJPnxeAFfmRYCaIW6zL+/DvhuTLhj9wN4MtpEHvZQxgVanNZhh
FSghSSDPE0cJ+o7L5Ft2Ub8QcJkXeB6Qzkh5zPk10BtIzqP034hOeGC+oZuwrbF/kfUTrpAa7lhy
OiNA0S7wtVzp91rBuRrwNmg+FJvFLQ36pXgAtljXEoSGptnEE59FMCx3mvgoKnPVY4fB/ovmAPpD
tLmfZrTjY5ni4sF6fq6rJ9+F9LmxcIchiULVh1Uc+Fw0S3AOg/vhk6MR3X8pNAeTVWTw/+V4edlV
IeZYeiMyJFBZa4EjMJ65gKQQAApUKJepH/VcOmxe/3JHRiwcKtCL//fLHeyJEueaEFf38NYCEWFp
rnU97Nr28+hubkTARsb0ICTdw81LOh27qUHJKoI07USCE1lSwXVSYWMipjkwCsqjdINNFWIDeJLc
UEXKa+X12pzQ05f/b0rUFz/joDQpm+Uej/XQt4GKtteD3MTGuSl8OCCy4gtEREDXP1ScOzjzapwt
QE/YrFx4hbNofHLi/eoffLQzMCAhKYaZjzmSGmcLpOGxQ+0c4nmK+N32m5iiodpD9oz5F1C4LDkE
PFoLBUFaYvI+H5BCDgdo9iJMai2l+93Vvll3Z5KyuTtBi7ioEDF0mob3u6sQPsPTdQMSfqhqm4dd
4+9muhNbU/2yEcYT/wuUmwt1Lc8KSnkcCUDWVEp9vnbLE0lA9p6naMa/K6Q4ZciIlxuFfzQIzonI
MO4IaKzn0o5T9+G5eAwIp9dBUrrj2bpO77StlCv7HBLZTigmhjXiAktGpc0wHfJ62UPMGq9zvIw0
wywOdew2S5Djdh6JMHjKdQKi04RbB6qOgf9fIRsGeGD6yF7Iczpqt5x6KrutH9lwIZIxmP6tB6wR
MSqjJTfgvgocGybmLOI7grDJy1pyHgENz2WsBNw2JZRT//U1/dtVIdQ+1AieyKaDhn12a3eZJ3Py
RIL4ZTeMO8Nfsn4T+1QRiMZhj7EqLH+EmZFWheBJxUqFG0rUP5h3/KZBAT4I8WuGtsf/dlCGwnPe
Vwmlpc0zYr5uceNgzFbMee6Aqs5qNhrG59+kd7ItJsbeVeVAfa0v7XidFxxyWtgE4JOs1t++OEZL
oBHU/vClD56viaddmC6i+k4toj2l5FiOA6AmEtaFRnxG3Xe6mjRpG3I6rTXkOuQJOqVEBD5dGR3J
znQL8M7gLuBP6AMDvry/5yhets3G8e6klGZD/ON1C8J9odzUYIBK4GakqrpeN5s1OcM9zo5OoA7p
DFBLq6JJ+jmRClmN723QLmeULCuskAY5ru5rjUXUzaqPN3vI7bKHklbXNNTSFC6i5WkHNsQ+KE9a
owwhNgof0zVYF/NjWm4//IHR6+8KL2bbZHvCMFz4h0s737SLRRGgNaCAtDRxwWYF+UAVlAUNEjRY
sOeJIY4b4/G2pQChrtAHk2pOitlnWmHDDElDyz4vHnrA8D/gYvzu3gPr/G/SzrW7aWtbw3/oaAxZ
ki35ay5cQhMghQL94kFLkS3Jkq2rrV9/nneKsBPZJ2L3jMFOXcguK9K6zPXO92J5uDg2j4OEk9kG
EeyC7E1thEGm5AKsW2nMy/aJI4PqCYsNoZgpEibboWcUO3JHlSX2Q2k4vUXbkxoffMCw8zCCyg2H
drRJlH6WLoNV2ptSW8W2Ee6RgclTTGHnYo+oRzSYpYPN0f/k6kPeGD2f5RxTjBdqsCXEuPYtYTzC
nlpKkTWiXB+8CUTaPLKRVbtUuTrkdTErwvlvG/f47ujN7gQpqW8tJrM9B854vTQlbtrqWgVG3hWW
JoRJfbJoiTGLZp96oNajaukFTPZmT8j/LDmqpXmo9caPNYYr2uPmQCGbkvL0HpjsncAKI2nPgMqO
24soQLjnUOByPalaPMDognVH9TuJJQD1ROV6uBB9SJWwBEAqcCNIllcVY9Vyi7bht6imG8myNC4U
hY9+QFGJzDR6x9LzD9QNrqYn1jG6IAja8Td/m1865VpORKzqCsWh98rYkkGduBvOXha4nfINJzPR
z6AJ0Id010VAxLVS2/wjjkyy30CTCd3SgiJ1+0EN8E48Hhdib0zuvUtWa0Aj1nwpAQvkQmFOdOyY
6uVIV5J30E/DBXMchcI0BHhuL4+ErVPXcUrPzJXs0SDDBJujJe7Cb9T/kryRZvurRZmR+6ucU6Vr
lPG7yIu5p8HhqoL7jhayvPNz1Lj4qr3x/H157WzdKSBMKNJo5TEycRQxBoFmNOr6t/Qr4qjuSfWD
cx498HPiFYgSNvoUbey1Nw+qApUOgQOfH5T8gYmhp6bisuXC9XzpEOggORkbjBfz5cPpbnRRdJa9
c3T2BRfFjt68LOw4UGzeKwoZGEN8FYX2oRyTtuNG5I8eo3bpFEsCcuMlrx1ajKQ7etIIT1FHAbho
yhuKRAdYzXzBZFyxTbaptADd4YyeiNJBnGqzHCKKl+3msluBNFM7WfsU4rh0wtNboq8tb/zDm7MN
jAzmTTTaEvMiDPfFSqmRDsuSlAJ1/9STEZiVBiTq0UnrqZtk2qnbspIY5JedHhShgXsDHLaKA9DY
04R1uFeu3+INEXPw+mzrOlmF/QTrFqJsfrfa7ZuLooCyy0GE4A+p2OfnX+gpx51tjBskrExiRqge
Ri8097KDT9oQJQ0bh/Wi0R2oFSxRpXTnEffolGtvgY6kphcmYB/n8wI/8a28YzCgAMfveep2RPIk
nh/h/MyRTsyiCK0UhVj4jHaTkqXgl5T9d7JdVlKfygiN1J7wYgU9pDL0x4QRwMMIpN+KVqIZYlIX
3RpZClKHiVjaeYgSeXNGwyJhT2wgzUBFO0kSckyql023+F29wcDBK46aR7HMMa1v4/biK5iAfUhR
FmzoEUhWQbJDn7SfxT5Mkn+6urzY5OWrNkBdyErROalqR5NEd3JBus8/prP7GWoXXPeJwEV1P3pM
/XJTro9ezHlNP0ZZoBV5myaQWw+aETkjC7xLK+73mnHqt+GyqhSVgSvEjYiLycS4zuxm+CEjNFyK
1Qm59ulhEHL01jESdw53TsgEFt8WUQvlpbjVwuoEfOrirD6gEGPF1EPuQu5M6DhsHKJBsc4Io29y
WPwXg5sRdsN2CzUZ/6Wng+vXGwIL+mD/vi6Kt/kifamEE3UtLb6BcG3q6t/7Zk83BPgJYq/VvLDl
3BkSbNimBmfTwZnG5M8VGNzNaIWQBywT1PHYjgV159I7/KZjALPdj4quVk0fZN73whdLHUlHi2+J
MTZEqamOmEoQWCz6jXQLbk8PEsK9PgujKGAedPSdhFOptBBir/rDKMtguSmkYGkmnYIWK7hGiImw
Ov9izehe2hIrq4NFl+ZgfrgA5X4DUQKeJa6qUb6HSOKCXeIsZCAr7TLFJScUMM+/t1OiNpx2SNp4
QzGDUeiMjsgy2wAUJ/jVqmzWTix5YXEkRzRkZ+Z6X3ECqPRSX6ZjvSpSSp4lcUfZQxWi6kM6MCXd
pAk/gXG9ZP21k4sdKwONOLlUkNdI1ilXa1gV/ZvFNiCZJn/brr3MmqTWr+GBlHOM25LZlNPUGcR7
SR3AxsclHeNfw1EeFSkgCfWhdpLY7nUFY8MknCIE7btsuCQgfSCeyP0D07xvIjvgW/iOze9jACN5
Gf8un0sjBNJFOObrj11SXj//Ps5sPoyT3h3nB/xdBFNP1xHYG5SOLUHExopm83nAiSXFV/KC1Lna
j83uH6RD6lxzfQO9C9kA7F48eXacClHAvpTVQjAlrBJvPK4SHxkEIUHE2UFFAdVdt6viiB6Qe7Fs
R6wkh4igClSPrHPJcig5J0hmFblTLaseqtO01vQMz4W/mcVBbponnezombVF4+Il4wV3JgqGzWIR
XxDmxHjSfI7WDt7S9KVlU3CkSOVZdiDLksiJqJVvwrdO+L1jUUqLIOsI2bmL+qaKUJxdFdXyIOwj
JvDOvxX70XojzBIZOisxR4ka5ocBdiKtcs/NmKqNRGHr5kDs/SXMwpDTp9XUkpYjLENqb3dGS/Xp
nGmdZu02bYwtwAPhQv1Fciv2Qf1xH6x+61CGqW9S4B1Pex1+KLuMQlwEowl9UV9Pi9yo92x9epkq
sYy4Rvtpiwtks3GA9sUnPXwUiVAkBD0tmW+oltEWGCa3dV9eBtkXdRc6Hxk1QTlBo3hkGKIJnCIX
49WI8CrpUiANM4ohPovWuDbHEHilbzCoobgTpCt9i7n3i/xSHz+qIQFJHWECKAQx59pdaOXchIR3
XiT0gpQGZWJYiUJ+IVDuFGeggEKQRQMcHSMKi6cP24naZnaYpdGdOP8yJbJn9+NKptQ2XcX102n/
EHKt67VQBotDUQ1PA0gGks9vHCaRH02CyIWJgUrM021sNAnKECY9xK25bXAmp6D8FOe/KKA7JbAT
l1Bo+Lt1K1Ynr1s17+0JMgd0jawYk4UY0GXX3q3bMcprVK04j+ILrYrGjaGIwWRVWas32tOFn37G
i9PrAc+Y+wH9Pkkxx3YAzjaGGFzN6GFQgRnNhsNaTqmiDpkElA1u4QYXRFh0hGwt7stdc3UIjmDZ
JO/oqNJPq0NawLBQAp1K5Xr2/lDhpgurWWxk10OtI/Y0WiTMiT4LIFELzXxo0yEZvdy0nyXQkT29
EVEoURS1Lr2XQKQOd3fDkABz4W59NEYz+wFJs9B12vdylnFW7ftmn7+m7P0ouVJPg0O3ONWxwn7E
cPY3FASoo5+fFeaIMp4VQGLcgbmC4/QyqmWT2WoTxwDYdst8ABB0c9Q9PejWf0psX9CgU1/L5PC0
M3LcFjVDVRJE7fYipMCRhk0cVwz2MNolusWmPcynBx+FqkOoJUVfCvNC91bNp4AOmrWaSvTgONpC
z8UHH2KgTlLr0VNGC/RU+nA64+63hjkpz9C4bN/3vEdx75xW6RANRo/gCcClNNCvZbWpprmgBEE0
olcmtEiny8ezKwuBEsgG3Dzh1U9XvJ/vs9IJy+iNmuXdDkuVYEEhh8J8vnq57eZvJTAXpqcmlpug
fIxSGHo6hIy2h65UFEM1eYW2y3RSxGrvyNVmFWXNKzA+9meIelKKBHhMaEMzR3Q6HNOA27laKIK7
FrFbL1hc4+ZAe9gu2qgLS2sRaqsQJyVe4RxzyD7EZB6pw6J2kSRMyjRRIKwWhuj/rZckF2t0btZi
ocQlchxD3OxNO28mbjwnsRJYlNAaEKsMiRhIzuhgJ9qKzY6L5wfNPDM0h3Knf3Y7inakYtYoV8W8
WX7TSgfputF8E8xJZ+FaDv128SzZj/tBzRFiAdDiexNCynl+tZ0r3qjY5FiHeW+ELOzpTOnd+aGd
k1D+m9waGt/5eFwRDdzRrpJ7o6pm4bKiMgWp7wKLFXhWbP82tUTd7C68ZA6JfHs3TZk5+84XmDjg
IYdzKHD306G1cLipk8AxXYeIe95zRRrMla4zu6i76aMN5xawMhCi5YrU/htRK9cRKmnf543L7Ul0
fwFDQqKkxJAeZpobdtqIl16UmCjMk0IarmOzgORIvDz8mYi1tEH/gN1KjUucHHLbMr3rt1/TkAol
xSPJFh03NPVg5T7sSuAuF8/gEL6MAB/U4pYPhSUtddAKVXII81YWhzijQiES8HOxIycmg7aFJ1sv
PwaVAhQwnveMTtfoifddHG42x+guS6urJN69shhYRVQQJed6ML3YJFU0rbevd8v4pZ73T/hNDN0f
MvhpJMEuvCdD4xJEPU+KH+4sT4dWOvF6uULzxSUDzeqKYUAz1pmOUJMY0vhT4cLWoH8smmqBt5Ob
4inB3t75VHMwjAUjSlKj666i31S52cUIK/0QPVGCtPT5x3lKr1Jtg+UXggEYdphaPh0z+1kSMn+X
WLymCPc5sfD3FABlqR4/8o7FGFQTTnuB2gCqc8qyfbPzcu6gqy+S54k/J+BZKjsxuvP9FO58kl2C
knGG8SasJe7twOLjsW6aTU6UF72omI20hWevh6ubh5IS603yvlwd/tEPIGWXmIDqKgQV3UWB1KJL
AznpUqoNTji/ShkhakJPRNg0jqx8tUUokzJL9xNpCtWvEQYkA27tfqINK14naJAd0PgiAetbEgR/
DxxJAGCR4ajmpTvqcnbZZftZAHHfw8aX8axM5//Hb9xixfg44xrieQ4fdARPvGDtQKNJOZu7cNHm
BCXIhGP0gn0nC+sdZb8mpS4lcrOxkGZ4vMZ5146PMwcpB9BDuVJCFH+jZpYWkX5eyY1Uu+Uz5yZz
WFHAqumCVS/ygph/ap8qGuT5kZ/ybRfcL/Fp9yGpQfwcc6CxfMmSCjGEYSjicdlKz92vbszLil4c
CiwOVuWVuf0x1sKFk0+3VFyWCm6+6GkS2qqt7fOSnx+eN36wkhdiSgacCVLP8x21tMNDM6/2+C5b
E0mdBukeNeF05IueKj4TGZuvqbjvhW12wLGql9XJJSn4XYXnAqT1y4AYMqn2VPOquyuhq+oudcJ+
AVIc37QiADv6I4DpbKJwgUc3mhCI18vcYncXrdUrZVXjUphSchZUHaL92UrnFMeF20zLJVuTplaU
GwnrxbCa7jSfOA1JR8oTxVAdzjsmV+N6sGnZvbmNGPs0PqDSEJ7ouriDqj3nkv8olZ+eqqiUBhea
2wGu4oh9ChqJ4l3rGGJZX6u4kvdjVPF7ePKoPNZpa2wnnrT8esSrVTtPT1x7l/pSMjooG4iD6OYE
5ocllM3np84J0dZ+1IAI2gD1ELCUptYj1KzvVmGydgjoFZu5WiEGJdJD0hMjALOBBsstQRyU41wm
RW4rjrAyCBC00GAY1tOS2RN1lsaEUw/+LYC5HAmjwyuZ0VKMyNOyTHY1wHxv+6qeu/c6UyX0FpPa
lbIx8SnCyzdiVYtUERNsLga+rmiWs71qPx7SHnHq+upBISFJpmwDeq54MlUSezzs8/dtMXVInBSL
NLrRh3JI4O6GDG6sS/K3O3CkHT0wNY+DNVrHKpvD9qabh4jgoZEvorDFEsx5wOxt6R53RWkIeijW
wtOmn/CJgIeRAQkDI8BfkWuvFuajt+74R8/H3LI0KEG0b4h2LRZRi3uFpWsVBiH50VHz9UiMIXhQ
RzZN+7pA0qAgmRInBzY5pXWzWYhRoKx0tVQFCBXN8g9T83DrU/NEm4nbLD4RJ/UaT/HFRZjicjTo
OeB7xpBeEIc+P69PenU403Odgy8X8D9ZYz/9CX2v7Egiauk/Lgtah0vAfu6/MipSs04cJJHLzBbw
SFc/yNCmmDkNKgPt2KohRCjWNBf/TZe0afLzycFiw5QxIoQk+nVjrClJNocYH+HSWFwFxuEWwBJ7
oHhahFzBb4Q4yaH1Zx4d9+LIJ7lH6UYqy4z7zMpQt2Eae50a4viKVhY7OGjOCq3kdr6/8BfNu46U
DK42QAsgw1qTXY0C2Y9vtwnW8c7qNVK96sLMLqnIOu7vgq/V95B4a3o6nx8ifpdMZCw6cFN8+rLL
g7spd8GOl42NgWlNyP9QDpzMBlN6esoGkaQzTciLWsERSq737fzVPln/I2jH1DqqHnQbB9R4fi6e
IOv2kh8Nb7SfObE3T6L9fD8QrYCCgiOsCPa1GBWMoCwNr4PVqq6rHcmAB1VAYix9ehXdenSi6v3C
2PR3P67JNDbSHBG7CUGCGvf00am4XSWpvzekgM4u/teLbCuxzXv3wCmwA0gS/etIwdkjy09XeGhX
bsn3zZGvQPr5FpXti1WhY277QXChM+f7Jh7huMIZD3P0hqll9g0SkP1dVENK3a6bvzi5P6h2Xmbt
PReAD2bdTrRH50IO0C1A/OGQ2ENpnKaRgJPbymhEy9ENII9X3LFq+I2iEUoMopIwWLpER7QKZpjR
UlRDTRwPFuZD+1AcFJf69yIlfrBQnFaKtF6EUfWWde92nea+CaasPtAmnHvT9EhVyKKuGVsr5/na
Ze5H5V13pPGJD+yHNAUYpSt29fhDRehDRdpxql/DB77yTfyKZ7cRkZf6fn6v+Fp8Hf6Irz8/BGAO
/Fn7N9/nbsGjoVndqnzPr/g6+hXjZ9zdVpwT7LpghF/4J78x/DYfgkZ/yK/hA8HXfMYQNNjd8oT4
GhUf+NCtr1AR8v+OXg4f+frzQ7TUbw5f+WBlbXnLv4ecA8uXMWHb+hduG5xpecYehSH7FZ/5MPxO
GfP7fzstyhL9Dv86fObDz188SD7zaPn6/Nw/ydTWTAt0bwqEOwHoPV2iebOAO9cctnf98di/2C16
5PRzZlZLG3dB76kjIKvZVu9wm0ovtmFJC3t1ob4E30UwCuIypRqlyeyDezyYMYdMLQX12DLZAPBD
Rmo3eGlgM5Fgqk1o1sTl/oTFbj8EUAQCbToqWBeNfoh4EyzqWY8FCw/aJS/2Cg/s+hqv5eVlt+O4
k27WTMlduG+cKdZ4IkpeGQeiYeBg8a3Y5l+qXcoMc9iFgtRLSQ/yAWIx/hLGLNCV/Nq3/pZQI2Fu
rbKFygxjRP6LTpL/HYYIbqv88NvR21w+/57ObvNoHxbUHIF42eMdASD9sFvsWGAL5w8JAXXVl6Rb
okelUKknJ+qmHEkj+htCuLsMvzCidzGMxzsHQEhXxOmGywnkZs//P4Mbb1d+7ofZbnXo79xO5030
ghRteKUMkH7wNZnlIhgSCKrK+kdClCpphfoqRIN2IKbiXAi5olibixOrpxnS4rkc1HAGABXE25b2
spfJak6qwDSudXoz01p49GOMrythPEcAXO6Gmy7Pt0iIii3AYXyOLlo4MBCps5lD1OSY4yBlsLaF
E1e/hUH+Wf4NUpbLtcgaRDnf5XGamb7RdiHuYoiudH3Id+7v2SGCZlbdF0uA8c75Y3nYvZ210ct+
L29NrNEv2w3PraUCSpApXE3MKS2L8fGMxZuLkBZHS6bWaNlwfe7xl+DnDehcY6cqYZzLxSDIFUGE
BlKBeFUs9F4VOdd6Im1bWj4G2tv4mG3Pj+oEah4m039GNXoLeR1s+/2xzK0dn3veq6wBAMP/T05d
EWdutyaNiF5bEVIK6NGqGNR8UgNdPtuDEglbIQirMoeqk8Pbpbf68PxAzy9J0mUWHiUOgXvjsqHY
QU6ar/d368D77OQegc60GZkyapGbCg2+xXaef9w7APZcGjHTVqp2kUPj3yDnESOfolAs4ImhnXuz
SLeJjvDgfFEYPH2zYe90c2h8/p0MBSRkDzxaM7h+616o7jz8LmT/9BvBaIzcDe4hEZfCTE3EBQ3v
/zUmdAFPx1S6Haz6TUyhCjptpM3M/SpqhYGUO/l5Qv/z2EKti7dc/iHQUT4nKlxQ7BLUhM/HxKjG
KJFmG7bCAESI98AFRqPqnZ1bL5KCa/SeNa7bauopw0QYocBTWAyx0OuIuSZNhkwx3IqQN2pTmXs8
4ILT6a9na6pHQxuLXFonCjbpiu0I/8BvKgJjXTyq5cK47PwhF18oZUCeMkzStYNO5sfOzwJFmfIY
4UrINM0peIT0kUX+f/7pnV2rj4c43kHqsE4WnEJmFaBOQLSnQUFfmCLghTq5wltlhV4F9IuZ73Yv
Bh+MMsyCZIYbd0BUC2UyYIYjNFCUYum+J0aqGT/e6x6PdLSrOJsmXG3Xjncnn5jCJWsN4uk+Cv/Y
pjk33vm9oB8jpR5XmF6BbiKqsYySAswfAGKzTl9l3uxGJBHh/tPnzylcprk4BxoRyZA22+zpCkmy
Q1fv3XkJSYrxkVcuPjdV2Es1qMyQi79XZlvC9iKMbjty62BOcQWGkaStJESf8vyDO7vLLXxuvjP8
yBAujgZVkowLOzOv7FAUlcZdu19nXYlz0v61KZOYgKqRhNioFrQH5wb3MAeu1jkheMQFKLJzmn14
iuXxwLBONWIehd/Yoahd7uIiPIoHTmWQlglFj2uGlZKFib0lHE5sMxjEb3UfFudSrESd1CLum3iZ
YlbHiWlZljlEJKxvld5ZYnRX8zM9NKd0h4cA8wuOUec2oUc/x3y0CSVL+jmbujkO/uZ0AKywYwuK
1fynwoRKRmOaupXery55HaE+0gSqmabEKNnyPBCEzB+H7V1dYFn7CgODEXAtJxUJLcPMmbpAnx0/
hEOalfQqieB4OnH9erd3cgSWdwopAjmCrLlzv0qMPeBLNCsTtm/LyFhQG7X4xNFossY1jQvHdb/7
SCmmyRdnUFJmyKORjWZvv2uKpEx9llSpQ3Bp7k1xQ3IJjWjZyDw0gB48cSTokYIpnhFPhyZPDjDT
TZXz46JNRT/Sn9PoHaE2SUL8hZ+mWuosbcyXDRaVJxhqM2P7b+S/R1+amSm30KIHedA+VEXBvV8x
tUkZndaVnB1YqLxxMSdI6h0VNSVBF/N8Uwm8pd0IW0VyIZ2E0u1ZDgCKMwuz7SKoCMHtA4z0UHTJ
8W06SOLsYRiyD0PrQsiPqOnpFHNmR9J7ohQoCchK/IhuNvvezUBG8KHUMtFMQx0HZwPuoUfGOMpv
Y1iFsk2FL9TjoCL9v7Ulp3fvs5cg2AbYOLMOcPUbn4VlgqFzjw+o1Tczwo2hQ4vtJsOmdDW/hxUn
/+9r1V80FG5M6gnLEFv+l5GeKgQmocQB9aCZV7HLq+ssubSK7j7gQmBsA2yhpW7xg0mH+7Pb/eOf
YnRO+gSOFbxm+uIyoJFjQRZ/MqngvvsM1Hyv7VOyZHUVxJWBaXFL1G49YB+sGilQrC3sT55F5/aZ
x4Mb7ZNtkBXL8rCBecQkEO1N1wKzU89Wlrzi0qEVcUy+KOBRX9S6Fg5hrj2o8xJoe+GkH8rZRUMb
QAJ/us+e/fmjjgc54St/7ZFP0exmrzbCX+vmrS7ldbNmkdKCZBXrNatlq/t4FIOJVJu37bG7Wjbp
7TzcX6l39N+f3Zxy7DHRYuHRjBk/r2hW+n3rUkHukn+ijXfv4tNiRQUtIom+RNwsUOhUZfuyiLrX
qbN9p16cQlgkSdGtW9bNv2BBr41kVJA9Htv4itLGfr3Mkuhg1EJZvAtSj44QHma05vcKnKWcpG5I
l7SQCwgj3D+FBkvRoJiU/oBgTRk2v+DLeWaiPRncaBf0sxgywRzMP92DCJNs9qfODG2DDzCL3EVg
ZHx0G/8NNt5vvVptHdQZNJeTyLtL2vbltAvGuZkG/ANiR6pDBGVg9EbLzi07SPacGyxPo978cN6R
lkJ0bFPy/gg6EsygdrC26J+7nyTgyZS46BxgTbePKyVYIgMbh6f3Gefs5sjlbtmW12U7+8v1eHDB
Hi7QasCnNDjtzwFddTXwdCN2481NEfaIaTCNrbkEyNs+9xDOopQXZijq6HRVcO7awmhD0ZdQI7By
R4fJsdrNgr7t7ooORhunrynxAdLMFld+jvBl6oWfX+Sz2NA0MQKb7ezWq/33ktkZqEkDWwM0JjOP
dfrWcvZ1kyip+ltF7slpvIv3+EOkR6PmiycaLxmkRzoPi6Bj8xAjWwkB6QYuOwClNhexANTYMRMe
2PbTD/D/GBfcL6l20UaNOSF+6dBdRFiss049Me52NzolBH0IY4g30btgX2Jexe1p15CPtLs2YTjW
wjk+IGJPidc8seGdW7fcUX6Oa0QCSlYzPP7XfncnpjmcHgDJ7q7rKauy6F10JJRQHQPgF+nY1c8v
MKAGyrXihXcuqraPbODfDAtGIgg1eBu4y9P51s/LaJet5oPvo4KWxNuSokQeH7p4yofEEpN/KNuE
hOrM0rjU9Wqj1R+yIX5+XCcZCoAfwOX/GdeoZHHW1Mb5uukG3Jy7nVjZWrDSyArBCpBcxB1wEa5R
UnPqbHXB741sSOddJhMA1hYFAlQJSgPGj8pM2aizD/LcElV2un62Ymp8emDogiUCpSpbzrh+PlQ7
b1UF6V1aHqByuEf3Op9TL+F/GX8qqZheREuiyoN1frysoBy/joJqd90mROXGbpDhR6akiA1Bwl1J
PPgcZWOxbbIvcZccL4OlsyXtjpglnLc2l25TIhaGnh53+/1VWqEW7upZdl0BndJZSCOuVgQDx/OE
CBq3I8epS6sX8Tb3f7NvIdEtIFOQhAkc6e7VHiGh9P0Ri9zLPqWkczbh6qtDzOpL/J2zVxPvWEvx
5ElBgobFRYQszIync4+Q7Ggd7/funVj3q2T2zsuz9wH1Urxwvwcb/HtiB4M7zPaP8fLjat6gWhtQ
ahwFbuTAIS5UiG+i8fycwyeJukNv51/8wvl2po8oQgtM45l8HccUaCddrqJ0WXjchIfGp3Zmd0OD
cLnCBQ8Wke5sUDStxFdqALxy+DHoCglcptu+3Cxus8ylMRteTt/Uz5XH4AyzCG9MTl/45U+fJn3y
JG297GiIg6VzQuS3Al+r2QwLcJDAYqUKt7gMURpbbjAEOAx0TUjL+JOWySQ/k4lXrdr85FX/HBz8
4aeD63eoEOpmfwTj4hrOzUOaLIB2+g3bC2MGoYFJd/wel8u4RIIKLBARcCzrbvNboZ5Pa4BNpTNv
V3/IJFtQv9QlglLSYnE/fXM6f5rQNIaEyyGHJv/puB2E2CDD/sEu6eprqQMZtKD9tFmGkEAgJuyZ
hMvJeaMgDsJ8LKFfi+ojcesvnHJnJ6M0GwTlUUOPJflORoAHyjiYPQjjkN8TP+5s3tbL7q/NNvtY
tzU+c9SohB+4dHoepD+Srrll/o5t977vlt+0Lw4+CP/quINcMaNW5U48D0fVYLJ14rraBhxxW162
Qx2DX82DX6SEqHEJDROsS8KRzl3+IZcAsVnpZnyXP6SFVoMrPT8RLft7PBEfj2u0Svxs7hN+fhiq
VK0SNZeKPbJzsC1j3fOSoz3ZXvTUJMtTe6LqHFo+BDD+ALa1ynVFFnVUdxShR+aJ5RACiaWsaaUL
vN+c6oOCg5W0qnu++ZdwbVYZZD4V4I+ln/9R7on5QjolS38Ufm/VcUyJ+DQPaJk+iHyYYAEnXodp
rCKu179gy3IO54V7CuiDmBiR2my0TsP5Js0TIp0H744dlRwEULWnBf48gFKq6kQ7kWG6LKvV3LKr
DznVv0DE0is5eWUefgWcB+oxjyo6Z7vOqnaZUgrAOIkyrtWP7CdEIddUN31WBlZOg1O8Ul0TLRqj
IGEXt3fZjeqUeH46nd0fsKijZQSTFAv20djKKG9yyoCZuX2lPVPIYT2iltJUMaNL9IWy8GFqfbBx
AeJ1bvJBCjBdFQWJOrOpzNDz7xG2C7Ydspcz5vSja3/u5Au3qZczozeZtToxoSqdlGedKgdQe8PD
XJU4Qx0tDUp28GXJN/zCxfpMDYw1K9LSJc8MNHaE4IQ43oVNs6vtTcr5RQLHB7XT0EVAoa42Na7Z
Ar0rbE7x7X+nO8ODr/sv7PLaxUczDMEIMU0aFoZg43Ft4Kv6xPXZ0a5GgsI2YpKXimT7QeYIEQGe
IqmJzZwm9HfpkyolVferdkP7P/w3gBJN0shj2lNr+HbcP36D1LiEQxwgzXGPEaBUtPT6hCpSHgpV
FHnOOO07/OREuk9xvBSiJNLh4CZK1AzV+38/5eHaR/TXid7gZBzVt2132Md9EKDpY1C7rLn1Zzks
Dl5Qs71d72a/mwCazrzyUfQCTU4HJmBGZIgy1HGZZr6em/KPxzVG+pN6lXdHjDjx0mVXV/IDnRVd
/PQSpfeTW5C6FDqqWQKfAwcd/wOWDtX1392uKGyojyllyCo5KR+2TlVQgLM9YPCSZ9nNITleB7H3
3Why0BnkeyC8RrC1Mbexx9PNrzhgVo7kp8/2130TvZ14h2e2VG7GHM7ixAGKjE5nCFW7RbGoDoOJ
IiegcsWjI2AwAmJd3NM9daK2eDpNMsvUvDK2qItRmvi2OCyptPkXplvc/BaYpsH4Cj0K7cWo5OL4
AdtlSzRxhAgCaY3sAMZOis3rJv/rWFSsRy7LOnRpeWs9bt3sepHMb52aS4NPdaGIpYlndmbzQmbM
dSVchAGmZeN+DY5WRbjZUgks6V4pCQEZrFxU1AKVr1DK6a9BmX9xCtCAPK+DBPzAspWwsCynKppz
RxDjsQYoPGpagE9L1LCfzZyyhKc8bxeXDk4EaMhoJbJLHFL3BroMPEwsjUkRT7qCVGgGSP+4iRbX
SPtuSpQxMpb9hRr1zCSTwgXfBiQ64IKjB+YH8Ly6soYpall9PKglzDfaDDe8trdqwyuUtmMWufvj
16gmsdnt4Naqw9k1WJa15MBxGqkS/IXhnbmSRL6phOke8z5Ht0/HL6KgmcmcTyU04UYaVeSy2VNO
iCNV4Pkd71ZfRIvShbPEkdCuHKAi5Zp70n89wYRY4SMM/oeX4kmPnRjpfJ0ltbVapWaKf1ClA8z0
xViQrFLtVXdNfUM7WwtTirYHy1W0bN9FY/xX41pwy0BhFVHQP51gee0mXuVUrkWDqFGpq4ax9DsM
vtdEGALDSA8vLWpQbj7G+/VfSv1Ll7vbJv3S0lSa1qadwXXRIrOB4czE6YhDxGhYaV4lh/3GMSsF
yYQsaEEWtfDk0PamgCQd9kvazkzqjQ7w4fyu5l16KUf68uDc1VgvDpUPgMJafoiab1OIlu0PT4uM
APWfEkuByXFRG+25YZM0XlOECyIHmG8ocNKIa9uDkZRRP9Ep2/ude911N0/cV4btyIZEIrgLI6VX
HBikM3db3gNi1yHPmRdQz0JCI7f9BR0yFB3Bb2rocNe5W5fr9y1U2bxyv5fJrL/wXao77HjMIk8b
UhvpyiUTF8Axv1/2b9qkym+cPdmiE3Pp9N765CGMD2kfs6LFapstDaTQlct6ufhias+STV7c8HDg
ioripwhy6+P9oDvEG+eLzfWZSK3oUyZxijNFBGQ55DMLtgQkWCd00Tqo8W9fpua1qnreJCly5A+w
xQkAG9QOVRWh5mKMAYo4GEMPj74P+ZD/quXDoKgE0TPjKUg98XSmJx7uYhQZKaJkZKJsDDKsNf8u
pI0BxCSNSzCZmALa4KOWnhT5nWrNagcVcSnZTOk7zmiNAkDOOb0VWNrKyRmNK8nbdLasWyub197+
Dj/7T7j6A+oU79be4m0exC/cHbp0jGNsg8AlU/mhyilUDKgAEn9DP2ULSNLQW2ETeX7CnRgt6KaB
N1qEOobDEUnUaIztnvp8na3u0oQ8xuoGpuG1nY8MM9oBjMXgTpyVMnPD3OKzHJpTHlXglzdxl78W
n7xLiNuQcjgo3kmj6FesO7FCpi+U9i5Hu4SsYeBGYlnGhXe0q3GUzovokG95Xli8YAhhvuAHWJu8
a7SbyFix6wc7UYpht8r+SpeH35HSkUBIaokx7iDVyO1GE1S1kWlcD3TEMW57uHX6SzZHNYUqH0ot
Ccq6xIge0VzO3eLFxDvQQX/yM2F/i+kg1RNI8tN30Ad9Og9X7WC47EbQD2R4mzrYA/MZhzWZM8hd
awiFoXISjwhLqgeYVyz2YYOiRSNCIUCAP5+6NC/PbE5U6pxylC1cbtxRRUC2ZLNyqmRxh+0m3DXS
maUT+fmVD673AS0IH/g6SEMG/QefI2lCCu92+MqHokbktH5VHG75hbIDIYj0HSmNMey0f3zWBxOC
DKKPn7qPQfFh2bPRSzZ0FB7D15/yjseaj/5P/i02cUdV0hF52f85SD/+809+sz2CklyV/Gz0OBGB
8HUQfOSHW4Qd/CvbP59Rcuiz/Q6f+cDXx78Gzcfzk+SMNJOriMqeBXos2DSjhg+Q3HpVH+K5EfVh
J73uGv83Xd/IfPpbbCIZpsreQ+rjGENo2fVVnASqitJt/xWQ7YWAOZ0cckiIK1yUYyhK8g7Y8D+V
cXh2yaRQWR1IvV5ZegjolXFYjgvaQdHrab03lmxnVoDsCI32jMHWqBTOG6+eB9neNwdVpo+RAlEa
uR9QJPFL/gQ/pxdza/gV+R8eTyihp8yd1KMDdIAIr4k0TK1Bb8TnYWpFX/n48xdTTN/1U13EjLuI
D5f6DfvFnOND9QWFEd/KLOMD04/PsmRgBtXYP+EYp5nNL/5eZjsfkDfpX2X5oc7ljynOXzVM9GF8
w1e+YRjZ8EGfOw2Qv2n4fS2DVH/x4w8MZfhNG9uTFTGM6eei4EO6BzjSGuADX10HTp+po4avTH/+
mMXBnw0Lha8sG3xTUCBKNDX84vsef7Cl9PCF9VNUt1o/LJKfS2jQRg1LiKXidJfftbA8zDC1zoYF
xDcNC4gPrJ7hX4cP0Ubf4/6pb7TvGlbX8NVvbvlzvjJT+j81EJhi/INfLF1GwzJmvPrdnwPiQ/8n
X/ivPf46/Ct/C7+pv8tWNb85/KU/PzyMhX8OQ+Dv5w/5zCj49fyqP9O0gjTn0bESEwinw1Fp4y/K
Kputq/Rt0ffVpaVw6zQuYnCudfvZnXNE0diV24nQ5iAUeA5hFNcA1tBHv6aAAHUWcN47U8E55w5j
vHLBb1Gg0LMad1lKL2vyfTWnixtw6ITN626ZvZFPSICTdQKk1APdyKdXvj1SkSsYK8b0hGY1VEmK
HhgllnWoK5vwMDGFxCQRwyru4vsKFb8MKboswbdoIEiUC/6juOILZ5kWcJ575Nzl+EsgmMggdfTI
HW+5Ie0l2MJCkyaI6xtAZxfEn+J9/Kc5xOKj+wB2qvTRKWzWDZRAkgs+BB05GDNO3IGN3jIqFVTk
4rQLXYd8j9ERXB6hjPtpltng4jz+FDW4jsU9tTe1osvlR54HZn+ifMoZ05+LZjzjpq6MNNArc3bl
yRkKKR6y/BGExODrIpqHVOOyWBQjStNHvtl5zBGD3q4jZSbYF39jY0Ia/F7LWAQMFhTNGWc/pYU5
sailOF1QQSNwwr+OH3dUGCVdcOyW/Hcp5vuvykdPsSwT3VY2tcalIR0jxYoRd/D+c7SrX8Qz3kew
glmN8wN+kGKKx5HLDp5fm+8wB1659W7m4ey7/KjD9eJe70sVtlKtNFnjTf2lasrfFT2QEzUweHPj
SQ1+NQ36n2FycJviSoW/HP8LTvDi0ve3dVeQIUz0a7KffcrLz82RmENYWHFCEkKEqCVYYXolEFnB
Z/GO5GSZiVQNfI5o/ZFi/JM7k+waoTP1/o3Jrw/0BQCRcoxcCJjo/8EEGsPMKTv7M+OHdAxbHegP
52xMWJ9Wr3632HuHVcn4AeLlKR73JOCR56wX9RBFJMt9uQFo1nFdem32bLAT3WPLhk1/OIaIx/b2
QUEvece5pqftzEiWs7dCCbLEgXfyjjZGB1nnVN2MnJYLzVig3qejz9fkOwXrFbUhNXPVEHDIaq+4
TxjPghUvZ3OpH00j0YbfYpxtsdExdAR315zGJFNqkpZnrOhHK10DW3JppdyGFEg3bvxYmxUFXBNV
t6JTmNeMbn9ymI/2TIgiwQcPZXmqvtWCyg98QK4GAqkl5bTdlratDK6N/OiBbGjtRyjr4sUPQ0a9
DjWY4y1bVbymeYNJlPj9MtIJuHmmMIKk6bJeBaar8vTVbV7eHWIQ6XWV6AB8mi1uQJiGzH7DxfHr
NJA7BrSGJ6IUFXKDEHwZNfBRx8fhmrp3i2pFhDPOOxF96JQ9zs1w75YlgbAseaHjkX4tRZW6sLrn
/XQqo08m7X8a+m+Ekqh94CQNRB50fJNw1lwX0fH7kzCTPZr2PuL6pxPL2UV7r5yvNu/lYxvRKZbV
opmBMVZRUdXw11mYHrhiIpXFEeCm6+hhSTzyI9BFLyxOMYGgES9WiP4/PwNAoI3iwPai2/JmXRTa
RtjjXFTTS+cTPYsPIhYGETR6EWwUDNiSoWLT9qExjdPDTXEAhccoVlu5rhOcF5wF6FSUSJoBNHHC
KRpKEkOFewrD0Wqf1iwZ3vD0seElz65PcDmCpRNQPC85+dqVz0ueramwV9nmuq0xYkkXXIW9noMv
hNReOX+Y41+6xjGGABL/Sn7eCbGMYCU8jrCPvrk+LLIuBr/oF/Thk6q9TEMOO2fTNy+Tfh1exRuZ
WEsWjLeBU6zqNwf/eEFwhn8Zz9L0RREt15fuBiQ7OEBIP0iuXefr9928wc3B7bPrLlwfL/d1lVwc
d3WANVaRfQkiMv/axcG9bosgep26++w33Z/CBcpgWnCrq5DG+0RhYE7Xzz23UWEQLhYwXpbJClM/
8I8ZdhOBouDS0soDOV2AY868f+YdjDg4OulmX7/elSv/osGkrjvkb3NCg0R2kSxe+5lacqE0nTI9
dWL2bpIYBStKlURD5VKHsmgD5Zaqg7pHk1RbUlSjHl9yBvg1MVY7osyT/qtQ5kg/Ny4NKXyDqIx5
O/BrOufovqiKav1SpjuSv1cxblIzST8o/Mwfqz58jQsSDYASFVUi16+qCb+5BTYZUhDjKvltNq/e
7eYxedvbv8XHVAQjDukIKmXO38mYRL8Dc0T0AqshsdKSucZgt4ilFq4ClkWA60F4aP5ar+v4gmSD
ezn6yg3N9fn74tqJLiL/8FVbZLJbfhNDoeQg/u8qf3Y7LQQ88Tic4P+PWR19gw60XG5Sy45Kc1gd
vDWh4dWawqBold6XUwcojAtzb8t9UddWO7O4Ck7NT5TicZRnfKsK8ecHOM5WGAZoHWWcTyNgiacb
XB8k2SzZkm4dleD0wSbhtp0ymot9UMXXiN8/RbOifxlt2Z+lRPFb+vBlyWqqIt4/1uUXPsKKy/RA
QCgGzkD1B6QD8Tx4UW3gQ7Xe96pezH9PnYjgl7mPC9k6v0rrYHeZFhh9rmr3OtrxRopQ/xUcDqsV
b7kg6RruNwdzFOh1cUD5xyN3J8gcF30Hp1pe5CXnhM/qrrrD16La/j1DdH2xWsxJoZAxZoQoJg+L
FmnrpGfN2JXPHhyOgQgjPPRj1E6jB5fvnTqrnM17ndNdFpJXVi9eWjce6EbqNmtmqd0H8V6ZmMqZ
6DbciEJ4vPCnlKZkP6ymcrJGHAj/Q97paYAHon+8TbL6kw9L//lX/n+MfI6EQawZGtHjka/dZj+P
epzPKZVD8KIQYL1Y/6lul9sOEnoFCeMqdF/g9KDFqFVsB0kdfSvm+B/S+pXdsVazLubVYgC7Ey4n
Eqz8963p4YljZkeZGlocyNNxJ6uVn1T1Pr0VriSDSRV5wQF+DaWLcGFdnKRqaFfxZb053gsHE7lc
1YykhJs98QfZ+vXzz/NM8Ykz46NxjYrPvqoy19tH21sdpqJkpDmxDwsmgJiebE9WMoPVieymi5oa
F3puQ8scQZxslVaTJb3e4/gwgZIB6gDSiFv0CGTvV4fj7ID92XsZchYhu/D/cnZmy3FbWRb9ISMC
CSAxvDI5iBQlWbKkkuoF4ZJKNzEn5uHre+1L222m2GRVR3TbZUumkIk7nLPPHvZSdvM8NIBusX6a
R5ECxbHhbOkDubE4XzWKUuqUVRTzotUbFz01oRoo8adltTcdObPkLPr8V3k+a7GvGJiEQhkQHYe3
M2Kev25l2aJ5uJdIXOb8dBZfjJcRsYTPpUECZGU2CNzi3fr7n8QuV0GzbtThGsA0cN5zdMi63Wmw
j2SO8LIl2Xm39NNznr3yqN85Wb7NGwbpJGaIU0nJJzt4lYnSO/95k7rSeyE/fKAyPTCT4woewAxX
kodtCHe1ndQflCsJTK01BaWlbCBebknsbOV8WVCT0Uow/ttR9D3eRvX+OBXHepjfFHjW3bknbKSD
lhwdlDjFWlBPtdXKmGWt72S0ggHP6SLu5y/uTEBDE3BKGK6jpqny3wJn5yJRrYrr2jPZwelE0UpT
c0k8mPkkwe8me6I2/AAGYi7n/dTdF01yojjmVpgo83pXvXCZXLt1xNCsWvx72wrtWF49zfJV0eF/
UqtAiKnRzOTFt7YQFvsrGKgu4pal6WYcs/1Jx5CqjmL70adIAzR4QdxR03eXE7ZmTMP9aedT9PGz
3BM2XXO7/dhcahjZgsxyNyRNaK7NP+MNQYHE3cFKHdifmEsXYYzdDHCck3KluHn8va4YSvr4HtYt
1n4NYTOHLQuD62UVQD8uv3UNomszl/FVU3MDBR6yhLgSuBnWZPe2++TgLxS6/oiu4YWtpPvn7DWD
0NMVo8VRQ382EiRPohqLBeJXv5C/SNqUiB9NTM8VdPj6gQdJi6N5pQoxMaFmCDJOfrw9nn4LIk54
T187S0SmpSp9pXytceO5cLg7/DmGD/gi/egcjNTO+vtjn1NzQWqGqcIs674ZsSGMG2p6N09Ph6DV
iysarIuN68LUwqG/3yffm6blq2+T8sa0afg6SBB2NjEwS+HBJyhRd6BHIkk+xSwLf0j8tBLsqMwu
Ky6djroStqh/CHIfa8ORG6UEs5iPux9xAjrY8uvUIR8LKKYXzeYc0eMCmcUxheyOBW9699fKjcvr
fMC6temQtbBIApICohlav9yJtHAk2m36lk+zpz4e9972yiu8ARItNXPRdgNlfJK9nk89CorKLTh+
8+Ky2Kjo+2n+UoxsvH7jT3CP+PBh2sF2gRdDQFd7adcVqfD8eS6HID+Rb2mjRsojPnqxhObSLKQT
JGS7524VXeLtQxvW4tNJD/PZ9JRfmPP3DFlrNlPIJMYN2XeYyfEcAYvWZaJ6CJrIXPg9Pxw3xhDS
LE8TnKpvec7e6VCiXUXj/vSmW4jyLFBe+/Iv4irEHONUlR9m3C0vN1MOeB/wMoCRimvjqp+V3sGl
mHRLvii3KdxL+G8QvGJipfyNitAZs+R6i+PvfsS31e3W4lCnGkxnXYvrNqosvE4ZE0ztq20XzFd1
wmsSF6fAu/uiy3har2lKTMlc9JqQiAmZYVNGu8W/3ZJd/6FL8g0/3vV3A0OGKCt/vnp+J56HJT4s
aURnice09WeOa9QuM3840ErUTV+PpuYb5sI4gQ+QHyu93uzjGAZRed0fr9PTfIX+3CX1kYNLyiCB
ADIgwNkUc7OB404UrQ6+rto2FbqUop8l+NZ+VCCjLiAFMHbIYPT3l+PUn6ohsePEnkBOKTA+z9qG
KfOctYISiMDKqkots8Utc3aa0hIpKqyPgv5+xPQQXGPeYWRe0+WU0e4izI6vR8e5VhUUVfQQssip
yxX92mhHk07ofK0XLKCTl8qip8o1iBz7PVZxsM+QvDy+/5y5jQozH717XVBiOM4OZi9KuisimeGz
udACIs5RkILsmQLvweZU97JQZoXpvOw2dD491TKhA4NHyMCCcu3cT3gL5tXvi9p9iG1BKxYDqpoW
VMTJIbjAYBK4Ka2n6jjRRVWv94xRFGKn2A9FYUm8LdZUAEtOhiVBQY1OXSwyT1BD84NlVNDkAaNe
LEP3m/UAArd+jyjhg9AjKR/9Bfd2yjwJRGsv/fz8hjhXp9hPCvDn8hpC2Ef786upX45Ju/ZUeVAm
RT8qGjimOUe92WMKwurWVEAtlFStrnEOMyHdDVOKmYSvZo+DQwXiRhiYyWpCvSOm3wyNkXQqE6vZ
c/YEjMvEOJa3dUyOqLV6EPtYlg6DAXi0hZb0JQEBPw5oGCT3pApumuORrEykC7Ax5H0loXETURnU
WHsTCnDADMo9CJKfEC7Kz+BlNP7JNUrOHSYWEeMEPDcer1Hfb5dj6Z1Ob6xrCj464pNa2ADZsc0x
1OyHGacOUOltrGBMb44WxGnY+n/Eezz/5p7a9jh1aZwGHCrzlMfPlQegyOEce/dqdcTuU/Kosg60
682OF4TadL8Eh27yPQK8ufiGBycQwTYaTqXO6WYM0htrepthiAgdJ8fRSdoC3+GuBUZ4mXBktQ1n
1RDOlPwfsYccr+fnFfBosaNuA2HnwYWquyHXqyF80/oJwIWVZnAuy2/W0zotv3VwhvSGtfn+Awqe
vqnzB2JURHnIGyYc5+ybRGq+dMXehRdBB+E2MJ+Uw8opJEKNQq1sDBmbXi5DGqtI6iMPbkmQxEvX
6bihznr+DXPk/PRgCFVlF6zBKTOhs80Z7Se33Vfe8CaYZ/8+PipVcwMBCgbHP0w5V7KGFnGzGy4p
mJO7/sj/8jdNHgBibSWlXWhv2co3nyM/boBUMQKNKpVRjq2ZUQEXu/7Qb3QD/Tqerooc0/YhMTgP
cPUXpcwLBmem5Eu9991MieCUXOqrQKoqGG9cl7umwCX1RoGoCsI1TbE/FDll0p7HdVcg0ybivkk4
RnWWuFXTQp2g8CungZ6GQJKDHchtJZ6jyqPF9qfG04HyoM7RI/e4JbwyUfOtj6ig+xHWk49iblFN
H/XrXdPGPoTJKKHMo3wY5/Gm2MCugrD8Fozg7rHLXd46XxsW9mVzQiGHdsVJKEK53AvCYjiHjrHZ
Luq+fFuYjNprWX7PN+hwmXyYd1SQc+S0mC9SxzUbFVpwoplwOw0JV8rzIijdy3hPJ8Mv8GM9CgcF
TOqyDZyqsaf6VJ7iK+EOTdUisoOic9NX/Ohgo4/BpPh4sO2IKWY+s+FwCwrwnqJrCeWY3ud1d0A9
v7tyPaaSp4WOjwIMTbbKzYE+TSmJDz13T6lW9Ma7YFpN5Xzix/cho8QgpCOPyjg85FEWcZ3J3DL0
AxAx4YhH8GQFdTb9lF7Ww768ycc4e01lwdqI+WxxJlvXRgPiCO13s0PnPefUppvHf98E+Ufry9Ty
rcTV6XgznQL/phsogCXbf36DnAvfubw85XAksOq5rX+22vKXrJlq+iq1+E3qfFaCklCfmEytvmBV
xiaCQqGkRlJ46l3wZr/fLq0SmKkeLMGPjE3vJKoMJP7uvfi7uo1iQHwF21LhHUFGTauoqSClnA/1
aam0YINo/iPEutuTR5UzcooQEtdoMw1Fb+ZfTJ3aMxyzKJHvd0v01Y+YYOgI892XiITnjlD2m0BG
SZIDHYxop48vA4QxdTXsCtmIM7UR1L/LPdJdcC62Y1fF2y9UHoxdxWyx1T2950cTsxwCYtL+zIqU
b/w0zJcbIt7n39bD5PfxOcvYVaRM8rzIRDjXs3Tj0g1eNW7k1fftZRAe3dfxyonV7/3te7HbEmpr
EBCMz08HevQVFwLauGbdmveIHOdP1qcg6pjQN2WGtDfP37JgS/qlvMNiwO0PsUfMaDMUMzNemrc5
yZ3fUe3X/7a1W5Gn/V3j1IVlz1hAYDotWBScyOELnJATxOfUmSP+VHd3Gpi7mBnyPKdePy4LOXXz
/nMx+C2YeEtbOGcrL3vhCZtvTub0VwQS1hcE0d6wWpfryYfSrlwY12VSFiX0Y1vI7pmXiX8ftnSY
TFnB2bMa7ggYRx9wF24ejuW0XATDsqEZyPTkxtAsFg1euEXP97P6xfvQG/8dNPvjP5S3kO/ZenXE
TG9qeYoi4t7uG37OvF9bhGl8Jmu5tdAnzzOrcu6JsDfO3LzuM2CZjFPeDU9M80q0V92Rk7bjh9Vh
cLpKsF6H9kc3Z2aOa9NybMXr7N/OCycMpzFTJgfqlMdJTJLI+GM2rChT1N/kfOKOglgNjxJDi37l
dif+Uofxl75Yfx96EK7OdblYfGo8DRI8+kpTc0qHnLQKdoknTg7jcvkQwJ3i64nxbzGDQx337+Z0
cS+azC9vYhN8MFXXvDb47hycFftUDENtj4/Un5uuyDoXyJyLjHZjucCE4gT3euATjxzweWWuMfRI
rq3JdyFDgtlPP7ubEIuEJs+EssrwUYeq7+P4AAOpwY9cmDIXTPz5RyJ6r/oAJInvkOUxxf0VLZgH
OZDboxvp4HktIcMTylxe1Q/Ix6dDNFftTUAAKtGVlFwGbNXJaewJ6cFCA1c6pqb8fheSfxy17iWC
UcakIk31vMq+tx+A06dnOgFsRIdRa3KNG1qMSRRvLPwKnswYyE9jKPG6KvZOeKmWQq7R7sbjw4lo
b+KmItE7NO1NP5rsqi85vgOn5QvV+eAfGRxDQ1/v+hHArIn4pmPCri9p5P13QcDdMgzr8eLYh99n
g0drH7rldjHHvBqJ0ee0WW+BIooDpP7guulCKBdrfnzfFFyjpiiSuzgbui+nuXC/Td0UAUou400D
Lf23YNZkOEnxUBmZUzUudDyT9ld5os+N2+HB75P5Mgz67WIpi38wggJVW9nj+bIUhziYvmxFOx0m
B6mH0+KteNI+MXyiBztpDroLwhiA2KhN3BN3GlVHe1MEQBaA2iGEDYGEDjvSHR3DbJx04tjwI4Vv
FscBXCWsP/XbQN0Y1vznmrcZeirKKrD9Mf2u8I75eOoxgaVkgnj3zkz8cl9CNJnrb0Wm/ZFQI7kn
fiwTetbf0PJYYbq97l2ZAFNPH+KVpbRFgrKqjY7TI5mkOZ1aIi7BLMqsYbwOvETPhQnLSmdvkEtA
vBWs1LGACz+mciGY9EZAh59xvCi3uxgJJA5y9nXfJt8JFflsSv5hyjcWolhiCjHPUSX7IsnUPFeT
9XjbtikPWLqvQPLAlzYetUHvY9aafVF7/ju3bOObeOalsRYzBRDyOQiLuS62JH57rJztXVdt67em
XQaKhTFq/zV74XGkDGIwbardwauAYt2Mj272Wrv52P5mhl1rDlFbZgBsZXHdqRRxXOCvXTO9ipbk
u++V+Rf5OgQZAGHQbTwTi3g7ucNlE/NluCPLnhDH5JD7wOcOVnhTykhGEObmAPBRFq53bkKdV7fs
Jx4fo78NU7+Ckb2g8mJgNczV4EOH6coPUXRsr/dVQgpltvfeM8rh3ZuIYaiZne0VrKQeY4aFqIdj
GrxymhO14wYKRyJUkj2Mv13H/9CE1FKFwWjVpyJtAhWDDf+0Jr0Chctf53oHtNqkspQnfqPliOvK
2lxHLXuxk1G/29FJ8RG+Ukxj2DOSt+uyJKMcJDw4cjZOCzggXw4ArJEdvi1mM8q3xd9/R7rdH6ZZ
IHjBRmkI3ZNQ02KHUcrSrA1t5q7E3v3C/iCfw+LAJjwatpCXVmSW5DXVdUyJ7dGdwJXBs9dTnerH
NKQo3kmScjS7YEIn9NP0U/7GWcibJHkNeCcGR90M46WlZhFDDbnp66n5RP3MilzMP+tdE1/NLeua
Q8S/nRrOSHv9QWxr6MK1dZRnusNElCn0Tbh42+W8cKFzrhJiEdQccSbpM/DHNPjINJ/2o6idIb8M
OnqsaJr8W98fm9dbmmTIi/hm/e203vJ58y/Hcd1d7vytvSsMdQtVzGYOXcEFY06wH9ONHzb5k0N+
UYPp0VKuhyxtxquOWvsa6C59xwekrQGlYLMU/jcHDxgIRJ5/U67DfFHx8cnG4LLtVpY1bX8HAwBc
zg2XT85ERTSlPW/4aMrtX0kVBr86vX5AWicUCfzC5vflfVTN/crWJig8ZaflJ/28kYfcTgHHchdx
h3Yxh+Mv3Sns2pXm8h4Ve3Q5OZwcInf9Ug9Ru9+lx/neYOfIQh05ro6AQnnHKWnx3l+6LKAnybrx
PkjSz0FNK9NkHEReRm2G/Yo/cbJ25GNdTPNxuLKe/cG8/fil2/teMXbbhGUqZ3Gz8RGY1Tci9rQ3
9T5Jf498ipBf6rHlQPOb6R5mc31Rrkn6KmdIA5EGRtVshqsm4jsR2bGNs/5H66ag8J5unbVY0Shx
OhXQAS4N0A6/jS9Ie3ze1A/sKOia/e6H7Q4aksCuTM2/t/MKKcPcbgn/EWlw0O0pjRzEO5fNkRxv
H06Fn4bNxbZVxbturMfX2DxwyYf4VSFzyh7+g0lzszgpvDcBFk+EenGfHM1yXyfL9PqXiUq8CcrT
fJ+0TXWY2ji5KHekihzNvn5h/PQE4IK6ne7Ij8X/Yp09bg62pMkd2BMQXyA1yASjKNzftUZA5O7k
aia9p6UG4dbTZFgdjfJthIQpb9UXcQ2Lnp73AYTOATsmBP/9pGuv24rhBksaSyMsU9WUxhkkBto1
8S071DVOmn7OIUqKzyFnDGV8iAgVYAqMT8RrdW5S5Es7AoVXGE2zuD8syoirrf13eDHYoTryubhl
N/XMJUUDEUNexgxKPbRS8AymQkhtV5PWSd6qdQBj7C2UrBlJHweAmol6kHi3MACRsCJFCbKeUHsQ
M+RkotSK8SjmQJNRgdiQmxSOLbaEiFy/RjbHDxzUwIjiCaXbfBlPt04FP32zAcNPiRtQlp21gd2u
GNKdl7vvzQj9gTcdlHxhA1QSiQ2RLykkaeYotnQN4DfXWazfkOielvq48sXyrE4KZx36hiLW9cH+
jOmWFMFOFcDeRUBT+2zJZ+LT+CDXGGjJaFirSAiZUGxB3joZZJgjl9B+AH4kzUQnjZsIU8BQb4ZG
nZr84OnK/0NDJR8Wddgy0ZUZoXgsBZPnY8mhFt5GK4W6BJ2dSb7XvFG9oS1Fvp/QhvnBS4yIcx2D
muwQK5mA3pUkv905szniqOjXdd3dizPcB9OrIs+/Wx8L6imJLyQMwzroelv9T38GaUoMhrzyV0vX
gHFk3a+w53m+uX4CpfY4ZdjmoYyBgIUf7/F6fzoO8zQW9wpWt5MU5WhWhEqAgKzwL8cqIB5B00/Y
qZB4zVp+K2ENIM4uf+3a5ZOFqV/2BfoZXKXbRyxP4BnELODqxw/mD2tebgsPNofz+3CJPmeJRx2J
/XPQc0IaY+7cHgEkFnESWWhnzVhYEDFRMjIk4wYS1qTMF46D57+zJ5ixjx/t7Fx0gjLm5CGRU0I/
OflL6BdnIK37iaaT4U7KuQJ5SDkmWvUyGo3FB2YnyU9FUKYVAUKGkcOx9Zyd2RGgQQrwcLF/sq5a
E0cM032rrmTVS1DQT3hW+2BzIkt2M1abyL1NVX2TTFnJq2ImKa1Mgw/9nixOfiMQ8kbW9lLXa5r4
/xp3PP5SzhdS4UbN7G7NRy1yEVCVCT2fUIogBjTIXqT41QezLNAKkZHokSTYigbSoY6UiOg/oPmI
nf/4aPNhTnkJxs26OH7KrMbU9Tj6K2OYXNc3Q6aH4Ce035iyq6ORVhnPZuw88BfvQ27usO/eZGP3
JthBUBbFUSIJV4El3vBFchwFf5K0WYOIwk0aqBK6ib5STE/x72vs00XS+u8tLjhLAhiLGLv4rovJ
2Dm0vyX73kxD5rwXKdiMENERnopQ1XA7SBMVGxCVAHMhzZu1YP5uz5rLUEFYI93rCzDduSGBnowr
mSkMB4mEsWfzLscpnDVL8hBHkpJKK7yxFHsP/hc7sakmJiQZLsp4ilcw4tf8o6oFTexqPGN1ESoO
+fmd+sTpFlDAIE9HvATe+5OJw7FtkzEd98QVc5vLj4B7ze0IBbG3P7uX+1Rz4pj4buJ8PjFN+qgL
WieIZnARV4yGFs8/l417frwoeS4mR1Ag/WiHmcrjw60OV8iGvZP/Vcmo8JW3n7wSJFRVYpy7Vbhl
8c/keIrGBRP+o7zZZ3Is+j+mSu6QM1QdDlZDICY4Svlgcr5aZx+oBJbyuU2f8GJ+MKlEWhwbqpoY
Xr4K4KaFT3/iQxMhIzFNzbilw4VHdrPbQNEOOMcYBy8VEbIj3MX0dYgiZ2MxEGXlgN7cogGdA/3g
81/UU4tqH0EnCnUHxNygj78ovw+6OoGccm9cfMUYVGKycmUnyViEi4hbgO8GnVY5VxNuQTbuiBOI
3fku5/j8762ytNAfPdPZ8V8706nkWTOUf2xBmTL+cczHpCfoBSl7QMR3Da2VC9VscIMpoWuMim0U
BnIeqQCe/67ODSR+eq6zEzif67wCCqg/zD2oPePIGVjoAqLoXYALhw0Y1+Q5Se/g938SSipKf1rF
t+3C5I/Js9APe5HmAG3E68pkWpaE4qzX8fLSy/35ig94r+TqUs/TzFjhzt9kRHmRuM1w6pc3eCjV
h35iFO1QDIlPqAEqswcGqDUmwvOldR1j7q8ZU7FAnBq3H6Jbi/Tz8mX21FfJk4WeG8Uxg91zmz1/
6eptBk1/I4c21yvRNe3hVMNeMGRsQaa7s3Zo0/jluGa/dXEAiYv3zLuWlLF3qT+t/djyydowYXqi
CDXZzTvTfPnymrSk2rMDJYRQzVnHMyfMfB/vE2eFPzJHWfBet6/oGELfZECxG/NXnZxBKOuUTKeD
TwdynO2AlolI19cs1kzjjL/NQ3fbbN1bd/gqsrsK7ybic3E4zysF9rxCSGHD6XRi9svww6ViVk0u
rEuSZ1GZtPXcMvoe8McC5n9SPa8L8+Ssr7AG/NXXzHJq9BcV3GIKiA2ua3nSjyLiXGSOjW9XVhqK
/1aEkHxNInq4HM7IVPFN/kehMk+++kSMa59OE+r12S7y12GIl2gGgVfTmyDthHcZAwfLXlXS3QBb
/X5HYUazPyOOljJsRhLZ8IZ1jcgNsoiBL62NPKKHCFNWsHu0Kcn6uxqj5/f9E+UoxroQrgnQ41xC
qvL43UdeCkk26jdib3CEsTOc9Dtn+Zu4hvKrBg4vVhGiNFWWZ2V8PL0zQwzLD+0FWSmaY/aYtgAz
f1EX66LSMhHVkhn14qlLaaJkVCGDfACsgxJBVGwr7E6lm24hufXaBCUOZu3KzaVjxZcsaugd+H0y
jpA5LLD7q5yvLIe5Ks9HaW0nDOdfOly04s92RORCP6dEIgbI889Um/k+NrgOp+sbQy5jE7IkaWq2
eHw1gDyZmUYMtb4NBkoFcU+fyr76p99td1v1gCVgqPzr82/qqbVFyHzo7jzMKCH0nr2pLgKGi/bO
+t5dcQGBMGX1X1z9mixrM1rlJPbvEktLSmTD27HQkeRVVjMqneSlphJFMkCVTxHGjPLIyvGUff55
nyqfCLRFGRP4+3CHJc7jleWXZQJHraI53M/vA8Ylsh3ud3C0YCsWPtIfGlKtIlJ6DmrfpSbRDfyn
Gt3u4xai6QsP9nNRH0SseACLHUBgdO4M4Jcnf/J9Z/dmq08X+9a5lNFuv6agwcWVre2olVQnablv
6ZfJLV/LlSHu5clNdQD+Ik9bW+m8GFXw5HveQQIkyQtQhbH62feGo9vkj2EG9Sb8IPPRooJahZ+T
+AUq8bQrZT0lDpwiAlxyqDRjn3NgFN67rjlLm5A3luIHBVH4JDhaPQEspxe+zyduYr7P/33gs4U5
lb4z9UuR36uriArnNum9K5EA5CcW++xw7C3sA0JKiWsEeCu8yo3OlExcXXVhPGAp5L1wtD1Bu+U9
43hIch5FFxLsx19kFxaTiUbGodrEfUUvAZGwiHjPRyZiaHVhCWYLbGmWZwCCKsEtdPOvgoqaFOHL
hhgGPdqcTpdzA3SUEI1CnxxpPDxV33oE1jqQ5Mwh9TG2YNBYHyLqcsnegbOe/6rPfSOo0tj7uOrR
kMJq+GlP1X44DdOWoCY/NebaDRjMm7KAbtBzcgcOtKgCjdZlD4/tIp9PzmEI4n8Ge0HMA8T/AvED
6Xx0CxUYQDyIAzQnn7djujBHbdCBRzUcCeYwjccNiyLwixw74gxOkLs5qyHLmbmQyRmMAGof7zis
+rvaBVKxApBoLs21HzJDqqGdXNdYDF7o24leTJN8gqVGA6SYEap74gfPb9p6M2NPdei/Ub3azPz/
EemhIAOTVeil1cduTAbFnz5RkI7vsMzGX5V0ai4zurXrYuXzGsRtyjTgSn7offm9clsVgGY5NzIr
Keb33a672W/bnVpQi9EmyWfTTe+t8JRLbOHcxYAA0UpbvR5aBzsnSer0TTCtuBDMpStBW1lkMnkq
OCVfsRp+Yc8yC/ZR8D+/Xp4ADx9/S2fQLNKdkRPY89/skL50CWNB5Ejiydqtyc3eA7bnbL3d8Ksw
Iwn85EtqGyEgoMinCYKTNMFJev7RbFH5+IrVo6H1irkgyDk+Kzr3Y5jvwtjUb7OBss+KTxndkzAL
GhgfpRGS5rvP0t2FK2tloApCDT2ZaORMJDsoDxcKO9l2YrdsiDjMQKvbwdTLUJNrI8OfNtSzjPkE
xVuim1r2os2ZzkAPuEOjHkAlFry7H9a7mTLp0ubM9umeqbWsOQqsImD0XAYOIHNHRLRkQEeCjpnP
IwCjxa043HKmovME4QAKDkKQhXXPN+uRfhL0N0QTICUSBY4x0nbhTGwNkyP9idushgy3+5E70HTq
hnq2JnYrX5GHYd94kDEMxJgPQQu3SP4UlvrBhPFblDFyxh9lOiGK8ZktRAvztoWYjotfHDxY6qnb
qrdBDffLN3APgwxq3/Mv0Nc99NwLPOOJ+rumbLp4q63ZVxBRPUqCLjqR7tCZIpsob2sBJp6wMAph
Zm4AQcxmgMoPj6mJx0Yj76wIYTNKYSi6dbGDDkeLKbK2CGPSx6o52ADbbA8EvvD8p/k/liOXGKYF
lMLnnu3dlMWu6dkp8UhWjTEFDBi4SKRIj9OrbkjdQ7yDUBVsJ3ibHUP4eUL7BjL/SU2dpU/kK84A
qlg1CDa8Io6j1XsbrLShOotiqfD1WY23UAnJD0ZKo3lgbFuk6OMasi5ugv3Q3bs+C8KqooNV5mAb
BNWYnNzLdB2vKr/qDozZ4VuFGi9BaLHkUix9chJQuKuAUnAtyg5TwRy1X7kboNUkkNcMI3sDqSCn
PGI1QnxiCJVeIjooX0WQba7VFs8TOjazbP5NvD+h/BIHWuiMZpDuxLpXHA3nPW0/YVjQDvl8cwIJ
JKg478wA+dWXMM9lddcuK77ruGgcBrgXW8WfIZXK82/viVpTh8lfb+9cNuo4ycIjBgH2LyAXmGlb
XbryLSxGy0xMp74ML1UgyTsUkRPUlwFYfKPitB4iCFCil9iiT4wdHz/ZWRU85cd9l5bJQxHCWuar
wty+nzE6UU+zJ/oIX0o55LBO3slgBL7yF0UrWMs5jmpB4H3N+5LitXGBFHbhrddCf0hdc6XWSwW1
5mK67BqPIp9TnDnvN7I9Dr0zfMmj9Wp1h8OpbHFEqK8lBYkhFyKLhIKUUpBpKEbPrg3p+vtbjWlE
NxdHsxnDb1k/3m/8uoxCIsYQ5ph+tkIkGbCogtugFKqNiNaPGkJKGz7vObP5biOHvhXb+Zf1zbsn
FDN8uWRlyECdffsTAbU+HsNqc/ckmHBcPsSGl3ONjwNdA+0G+imDsC/YYzM1svzmiEA7NdTdxqEN
kQBSHgNg0Igfc8ctIE6BwfJfZQJco0EeFnDSIHFpGOS41BLbm6gEWZ3BNU2MQNE9sY3dGN5nH+xf
z0eYzah0BPmg7x0t7YnhAMsRFTPne5DC5reC12hlcu82/Ic5FgywJjGGizPIWcpKayFHzovYXAuL
I6neJkX9uzuCwIiiYRwMg43mm7qY8A3nROLpLREiRgQNwwDfkIblhKzBHFXJDe3pKq4lgdxDlTKL
aELBwPYf4DjNK8NZ4bkAxjx5AbHbMr5gQPJ0Ussp63TyqBlnPFteHz1nuhgDZzkgn4XPo6lZ7XGK
2U3VV8MXt2ZKivqdP2/Hkw2FgBtqtZZLEDzC50KCERoA4RyKKc5ug3VyryOg0Ms+XH6vC1iXUdVD
ft0TSZjuvfViNVUDztCcrvL9/gOQcXw11Ziw+CM8GcQHO34aJ67bMCvOIVheyOpEQgXgDfiGCy89
oGGjXOZT4LkH7U4vLcrh61MfD9zo2HjHke5VEkIWHsUyfmwUzWmOPjgrVaAo5Zy8zScT60ZCgQhh
I3zpZv25QWVZa+iAIweG99EZ+lAvZRcOaRe+gZL5WqdZ48KvRryk1yC0C078LeI8/ITKj38qo2TX
EjvkjEz8nVQW9JssaKYBmrDrjhLHvI+5yCiq/3gThsAWlF+1oB8ix2IZtLiLf6kgn97wVs1MjYG7
C4MbVG+QtOVSkrP2VaX9f87w//3U53hBtHbpMSqgEQjwEQoZl+snDTzV5wJcvdYMUL7hmgHaykCP
D5Akt19JkyXF+g+Ujjqhf6pz/vZc3uM2kmsxSZwZcY7oDe4JZqXHG2FAq52K2ui1HbfY64UBbIFT
FUwCAeGQp6/7hfKGk1AJwsI1nKb+xggNpgCT2ee/QO/nPlzLJoh4GTHP6+rX/46ID6dtpucLyVun
9wAwgND6vk4C0kqIzBQRSWmgVMioLbjmizyDS7y91VjVpXXt3fCuzob3ST79rseXi6CrnA65BNoe
eMKICpBfc2ApT/FFesGZJHjyI0R7Vz075gO26/vbRyAFzPF3x7i04aqBxwGty87O3VZuRpa3YHRN
KyVzlLWGrMIELDXK0+XfK03cWmky1lGjhqyI+45OX/KXiQyGhXPTx7GOa05JJAozsy9KulqJ5yT7
mxlhSO4noML0oLMwcoTL69dssDKF7exBDBRxxNpSETSNYoiZR3///Ft9urT521dytvw2z60z/EMq
m+yu/Ab1uJJXME6GJK6PyzjPLDxlQJwmWLchdkuWjzZSE/HthCFTNMbfX3iwJ08pMPNIoumAoe3j
5ebXS5PO2UbNpVNKkfN6D5oYuWzIALxJNsUB/tXcfO+Yk149vA9GXAv6dMG/Qksi7igUcuyOl2r6
J/QpbIg4RkqL2xiw/BkAVFfHxJAMnOD5QsmFSYcQUxhX3Ac7uJAtQkCSyeTGrSmEdePG60RfXzHj
xNSzsvzYPqQ1h+JrfuEr1Ff009GS4MIDUgGSYaHAvy33CTHE6XSMY5tPE+OE13cPrbk6pL5U/jyt
cQgKw7Gnqax1yaIwkx7V8lSEc9BBQi5/Uei0f3Iz/u3pzsCDOh/iZguLExGyGH+JIJ4jgmB4RqFC
nVq11W027l4t2Cvl82fB8TUkatvJmw1F9Y57og9VKPmqxBCwBvjeKWDaxjSiBRCbTiArLAN6e7g2
MrVucD0Rp844A4YNK/VFwFbVvRDGBxGJpCVSl2Gtk2SV6TItUP6fRrmm4LTS3i32KOlAAwqlGmNY
VF/kzGRs9SfrKCyKbrdjd5A10EYGt7XW7dMXrvKnl+DfvsOzqzwaq+jkJHNs812DOmYagqcJfXBx
jD5IJa+3+5frHyNf2Xdr5Yn0J3BRXD6tvj6v3oTrdPvCCnzqHUNsiciLDqM9vjuPNzGw1mDgdey4
Lzg7kZaL41L4SIJghWjUJzmBmJoC6gm6eafpzV8itD+INy8zVZ5sm9iwscfoALu/c4Ncv/TahtsM
TJmRpJ5LQnBxQqTEtUw4GJwa6YstBb+ZVpVpUOi8niP3dj4K1eX3M1I3Bf+cIJTcordiS41J8sGr
/rXu7lr/dGeInrGUI4NBa4O2E1NmO5ajnGgMVREghDLH8lPyfkj8G6WzqzjCzsKGD6hqsqaCdFsz
yYf1BBS8cC7rRFP4l/pR1SeiWAhUY2LCq+f1TgtRQICReI9r0i9YXHMZzSgF1euWeZmqaSvH8wMH
e9d9sEdJsHfP++SubJxt2o8gK3tcAk6a0sE4kw2F7k/ZCwhKNRMGQLrrJuhkjpt+HgzlP6N+UWdn
XEr/9O59GJZgSsxBH8/U4LL+iGBlyly+M8WVIHC9GZsjRXNj1uM/4wkTPI+m6C8HL1yml2PwyanS
UcKmWzHWgo5WQdVUY/x/9ya67ieqVsyL65TOYd+GcIfR44OmNAEEDpwvZTurXVNPlFiWFcQZimTS
dIxGKMFcqxX1ddKwlt2Qwt9t6HUHgdn8Pr0/CdQfVCxx+U3jE10AmulFcHRlSdG7cjfjKaKXbCme
PG7jCF0pYCh2Yue1DxmsQ3PEseu9xhWjn9Ji5Tv/GkOb7GCxS8VIFQWTd3iiM8J7mlY0PmgvXZKE
hcZMQl0YSAYneK81qAxWeyCdR6ZZSKwvTVclX/sR9QlErozoWTo2Zs/6bTOgpYMnkhRyzEMYI8g4
pqiw35RErykxwMi293067d7U5giyJAUTTpoHnLCsVXByDTb62ZJiPeaxQYopVITA8LClGGnSYq/H
6xXI98KPjohEstZDEZLOF9N0cr/kTlf+OmV1djNHAFxTR4fYpfQfz592T3gLkeusNFnK4xjnorOC
wMmn3Vz5bvTeJPU3uQT34/611UfJibp3gO4YLgsVsYbTinNhvmdJ6hihxQ36ZzD69DS+SseRRcUd
hJmuOH3Kgeq4sH2M07To2+J4kfXeQdtJYn05vImL8HLqgqWhne1p/AcJf8FQg/Cc84CvfBqT1GFc
ad3nmh3MJjrGoEVd2jTmH6rHepKf5h1FAjkQOAlXF5Y2DPKPyuyL/XdwnXQaBVv6uckbDtXtncAj
MSzltSt2gi5X8VQouj/pgjK7+NVEmSLL7Qmux1RTcQJG+TVwIYd0ztEpSOh0iS3iC8ODp67VR5/5
7NrKuyzmRA0Dy7OY4Yu6KSM9G9bF1CJG2RMwf5HnB0K/t24FVY/3VIFKhRQCisaY8Piyd362v+6G
6vqFlfZE07hHZoD5Z0QyDxPwx/eqHzb+hsCnedO3EJJYBApM1Tk7FuvtuAekpamF93bZ+73tzOW2
t47+DeYD2cWcoZPk4cWl6K2qfWRiynhcN6+XzbdghvbF6AVEBdjgpmYgGviL0z4UDHYM9/ynesKd
j9RQ6v2AHUR6W3zWi/jYR4dVbFygfgpp7R8KannEbt7ut3y+0LC3WSAaMg0VyGi7dFikOn6raX+f
pXDZmFxbZg6lXsSHfv4Rn2qXcA6EFEk9DUnyJ2/LzOEw43q+F06ijFNLqbaRd3TnFFN4Olxp3WtX
a8Ine0OEXze2nFZ/R7H18s3703OxN10IrlFAFB/f30+kzXpXTE4TV+/01f0lh8HVhg6FUp+vE5q8
WnEZ1vD3T+Ij6krSnhJNRhXBf8BwPme6MNKi/ttHOkHAm6x/+d9akDxL48Rfi+y+SJLv/QqYKSMO
DKmYCqgMnMBHG4H4M3ZAsKyuCuA32fKbDiho5gzp6JGh9bgLvkIltmIST8wDSDQZEHCgOXVO6Gpg
R3c7lmcHcea/fOX6CB6G9fSh9FEc8I/3Gg4IzLtzh02eQIrg8Ot7alhIMQ1h61qSccNdFp2+iNgc
4OcUhu3bcNdc9i5Ed/8B2XoZ0AKEPmvv7IMxsbcEGFw4zw4BZ94NUXzaQhsO7iZ8t/Ee+Nat8TBD
EfvRFAAcRSd/64Tp/BahY+xd7BMxNuQujuntmMMD10qx1pORIHMdE3Dvh2y5VZYR4Yc591yONdDt
QHZpM4FSl0KqrVjQus71GQcEedtc9CNN3LxgKB17/0PZuXY3jWVb+w+9GkPWXV9zDwkJoaGKqi8a
FNXIlmTJ1m1L+vXvM7ebOsRmxN3jcKhAQ5Clrb3XmmtegEgtxdPNAFWkdEPP5CO2RJPm4HDE8JHq
ULSgDGQEsl/0YlnqmEoiCt4zUnIh/l0l1Iz4dgGELiniPvsP5GsuVyOVumaepebRiuCNxz+SbChd
7GZt11rcIBR1O8a+ZsP4vmwwmylbxHPgeubfjUq9ZcPdCsoJ9wIphLucCxfXPol67FL2LM8S92ZE
EaQjyEiuSNG8FWgObztn+joKGLcGCLmHMHLZ6N8rC6T3+KIXrV/dWQsDmwEY5J7zkA9D+q7C5Ytk
gFV30dXMnxMf9DxfU4ep/rcZhQlb7a16N62zcdbgv+Y55jMUjGRGs5hmFbLMBGsD+Wc2qonkTZD7
YQUxkPom8QDkqnD+sq3qLwWOAEA2FFHItuqe2srsZGHo4htQFjITLPjKVAjImy2od1JT2JWVs0Y5
ye3N+VZxHq4u+7j+br2ZoUOa1fXUtI+4W3bIbaa/kj75nTkSZLuG8WTXfEtWOFMUmZD62CSP3mb4
4Pbd16aFDNi3zUVmxutxmT7GIwsxbinvmwDibMJspTAY9bTY51FjMHl3q12DvcV691uHSO4ycBiM
WFlsxyvAsHGPSc8afw1r1+KXrK6m52kEBSuxi+WZUVbIwYeUGAz0227JNGfMGCaqn/DrcX/XbVkj
jaM/P28KejOWaQf2fx0U3A7XKVDY4lOIqG9wMQ8Cx1a4RqcaMneZoDYV68CdRiY4KerNLpLfxLrz
STuo91hAMZIPh80a6v5snpOO2WBeMAUN/Pl7sMqR1iWsuDVIglvXWx9UUk4HBf8DFpDVbbkO0hfo
VwioVwVq1qGasDHd4W5g1suHcoFMgAHgSzfnIVmXemrtJr/JKywJyHbhg4VTvGHesHznViPfHYuM
mmtcLjc70Hjf4zVoDD71jo9YxG6yZdiIulRL91W32AJQBWAVz59pwzF9xEq7uXFKBkjuhPkBoSL5
TRm5GDS2/GGnoQRv2SAuXeCTx3itXUHy5mVLwW52XAKRm2QGkFdbhkV4EaTV3zLU7TiEroPNsvvb
RQz/WGf97sknEOWy9WUGZJCgi84Qi1h0ZpM/hsq0l3KqJyi6qPzCY/+uuolM4mTL7hkM6TqYKPIi
kbjgppcz7D246SpkVbrrEFUHqRwMt+KRWQtTqLSyGJQx5HkW7XHCDS0b+hB0DKCgMNFjWzj9dIqO
cYU/S9o3GvY/25DdwvsukLbrYc6iiLCcTOYWgqHzPeQCS6uFyGf9BsG2D14p4h1CLp2wnUFPAkCC
5QW4dOX03+pxxduYPbVpjAkrZqzUUaLKtsCSshDTPZGlhB9gC0a3cd6g8ISZqE8Jj466GsIV47Gj
g9bZ1jj/e9NshSfWv6Y0vLzylRUn0UUx2SSwTTrJmTStkThGYZ1iolpakcxkYVDGHepVYL4c2YDq
Lr9nLstmer7uOilZ7TV7nusyIZJV5RHNqC7D0sHwY2btcj0MRcoOfjO2GVo2UvUK5KpN9jyVeIqB
xgTr6l0z7h+6HiXcmgfhQaBk5x7xVKxhBIl28/baPuGeHF/jEZJeF0Ww36XR/CKfbulCpLxntd3Z
CViIMUFGR4fhmGtgDkG5F5yCuvxOagcRHISnWlcfenHrkMi8sNzMnyWjFgpVbpQeg6ntPwIhWM1r
vg99n4iZzUxhJG9IBiaWLRgAyeAlhnea+axpiXXFgQClqXYQ9PidAYegV3NKkFRyyG1YGVS50oHF
Y0FzIka6FBo/DADNISQ8HFWkKIBBZaRgX1m1W7xC2Q9AMfPift7vB0uwHWmB1EYqr0ryHQp+QBil
sUMDgopwHu8+kQvpMSDcYIMRKRjR3+s6cqSOGHvCR55sd9OAUuHbrYWNwwnJU6vPei+leolc73bO
MEang9CAAAKEOHxCwN9eGcdhyuwrfC8/opcRWflkglHw22G/9w85wpJNuzkFT9czGA3Z/mSfmQQQ
q0JVUA6CIhVtKoHF4GdHACpFeIv2ysI4VsCu3KCswtaXHsO+kxWTI/h1mn3pSdkxAyPwZkh/024F
s5RsBomQPG04mNazx0rXE+9hwGUHuFJr4Pzo1eIxP0Mb9uODTaPLwkjgpIt22r7uNul+eVEisClB
M5gwFd7mczh0Rh4gDyJ7KhqtK6k7LMdHqpSIlYsvmpJIwARs0IhyVk2x/UZozvOBrAQaWxbDl9iF
Q8geIDa3NXeN3Ot6s37vA2M05kWAznnJzUkIkj4Zim4+G1sTLuxHa61NpyQz3rK8lLF87kll7wGg
9kgucvktQiVxt/Rj0FRwbIAKJDc/iGNrVhwTb+1NwmCkubN9a0x3RQ+JIxtyiO23t1eh1YAcPwZ0
o4nI/Mggw6OLdej0F7T/DJFBs8U7sDlHMcx0BTdJkqx0TFBSm+HWgfsqtEnuubI8cLGA11tTdj5M
cJ1qwUf1iHIk8AesVGqP8rngT7992RYwPb3sCCdNQDFMio/m4U6/7RGqzMQaohKxDpu5+dL0MIQ7
WJPixxhAoIPzFuuKqgPjZLaoRIBKFwARUCzkLWW/NafuwgwO6YB2hfFTjES2YPkJd53YdSd/gIrF
MGDhjaGtlJrLlWcT8iVbX3WYBAYLWsuOY6WHRGcyzj6cbouJ/qBVV7N0dDriD2oi0UYO39RD5TTh
60A9FUt4iSucuV5I4PAZmZwpsX69JuHiYkhKaNnqOBfAaVOTb9iTn36o+W3qEKzCb8EoLaAseKG/
Yx15a6oGRx9N7kArlCUOUSlGNAz/c8cWwsh8NBCbBVtAm4mxJ/aRNb79fE+MGPUOUXThL4IZLfT+
o/YaqnrRbSicD1LKlGWJmjmI6asFqSC80hEqioxmG+ILKIPZMjvlT2qdhtlBxMxU3IWVQXPkdQOG
VTZMjYm1VGhJh21dpCdHg7v0y9dFdEKJHQd0NmC/ZqQPED2ABuTjP8HtCMygv98pYUknpZxNCh+b
CCwn3r4PJzoH3YcQ5w0P6gf/PSHOYMTdhVtTPuZZ9tQs22c75paTbEaZDPNMROZ1Vt9Ah77BwQY/
PsQtwm402OsGRh8QIhNygsV3cPeg1SJ5YmGi7V4eGOLljpv5wscBRdu/9IhS5xTI+c5bJESCEY9f
XOpMXlp4fSHs/tcHcZFhd9Hg1vtkrXE5+IXhyQQkrfJbJ3FeVLPJJVpoPeYeN2XN3K6j+3lsZtrm
YMQ4YMtWNXMwgPCLrJOENLFuC/qgYZWd+dNqG0k8ALCsEprJZrOHJ63qdCHOvRuoW9Lxs3T72mlF
qQyc6pviEJaW+IRVcS1Oj7BliIIf5HQsHVO+pVNC2uIzr5E+4CC9WX0XoQZfSCuMnbdEFexjqxnR
fCBGG61SRzxqzZneXiK/qNxZImTugYwy/oAk9PqOclT3m2rVM4ZmxKf0zWCLPIcDVUNPFXvSJcqH
RrC5PXFwo+WdRqBV6H0mbQueGK5oD+LDyXm4hj0x4usimbRyT96+4F/ApQB6sSICceDiso9EUIsT
5unkx+TEIRaXWw+w7TuOp4/Ww2PhGERZSB48xjlsuOJULkxgmd6J0msrFc5/1Y//+3Vho4niRI2e
n66O6LwFwEOVLzpT0PbqKCSE4VYQmsumINt1vWv21aoYVzKh/DFCEW1WTDqZbpwvFK3TytErww7I
LbOi6JP7VUCvh34/RxiHskMLmQ+ij2K5QPq8Ny2nmjZBqcbEGFLNL92mlcHgUGHZO/lEIiytnBhW
Nu+lxRCZ0lFzcAPVC9YCFRZKXeasmDlcNzuJHuRRhAeHmDyHChJEeP/JJNtvOhpWXXbVDvtnnQo4
X97IbiR06pfey96JBl4Dxmt41LI7a2brZNtvLYRku1sSGGYdo888QlUrJ7cqVhMLbCxnh9fvQrEf
1rs+HUC84YNQ8l/hSzS9yMNct8hmEsKl/sexBuHkDypYkmNDBrFKdaH6kJiR2dsXd8JoJpAA7XCY
RGDxaYI85vXF1XFblvFQ1U/WAFtvqnKP3BGIAwYisDwJaLyuuV/CH59+E8Id0DwbVpYOMYHzMhEQ
fwZFowuKC70NMpPbjB/M2F2pPhEXUYMjUzp/bPriptx6twsfuVsHD9nS3DXxn2prZNBer2HL6qOe
17KdvuJ8VKAXdqPYD0T0eP1RnaLBxz51gFxp70TvkBOCNNLSsbrS6TAhMhAJkCi82GnITE3FNHJh
YdqTCfXP+abjl9fFmDgkfCqBvnlszN52vKq4fWyftD40W1RicVRj67fJmHpCxUHM5cIAJMLpRsz5
IKeDatbPq116P239e4UrygHj7aXxq+uCsbGSxRa5Q3guvb5ffhtOG29J04cyRqfINYnxK2q7hYB7
pA20dmrUlVijYaGo1OKeJLmvrI2/dXKfnyD98rrkQuKSvks3k/ivr2scII0GuK0/aatWvqctwwQg
MAJgAxGzC44TXYD1SNFZwoOUAFmFlN56sQbO14cnZBelyzKnTHTuYSxjpe8/gXKti5ilwGiTuRAM
lLT/GMzpi/p5qGiIZOkP8Q+8YJ+/t69LNIBOxHukYDBgMGlQoIZlFrmqHCZg8nxbfsIU9UG8okBO
pmIlg6OgApDSaUZXOFOp5wvTcrA/BipUWJgj4NwRwBlhzUFsa5/MpuO8bd9Ji63jQXWGZZiiJ1W5
rGJzpAXwazZGgE1GKXArtdGK6IyBnIqFtqT/V786kh3TkveJLyCBObqZkKRgIKjyKKA3Siofo9vQ
4WPDKjikrOIwp4Wfpk/+HD20u/cWNCCWJma0Bz/5OlsB6EYB/0ZHd3ZmKWupvtqCqVU5RrGcUEni
HZsO9H0FfO3k26d555PTPb2sd+sH31vutZeVBM4XSfgBE+gPEn9RyX3OsVvfNdt3jNyfpUcksvLM
63VaInFNHrYdK+pNPM2iIxBuyVt3h9f/zi5jMc5k6ak8BpHtEb9eKCARJ+ybRJNGHrywZtFDrLsI
kutknr52HWBJ0Kzeu9vNvTrzsTUvst3TE3j7Jp4e+SsvpCdPY9hcAW/fUVe++JT9xhshBpPA08XM
dBTYDR1O2dGq52ROKLJV4PJBWEda8op3YhXRAWPbvACgLxzUNOfxkL6km+BWrYrShFTuqfFRjat9
2L42NfszSKRoi6q8MRP9kM/pR6uvhXaUVMk9Z8q/5KjWZNh5xOKlbjgvcUAukSYqM8Uaj4EQyM5m
waNP43ZrYCjSP5uHE55fbjZk9Wi9IexjL8D0kqSN4+E78+2w9L2JZ7urcPyMkU0nW8YfsphguI19
eM10yBuSW1MCoAnZKm0KlYYZtfRCraZkSjjNt/vgIs8W99pQtFxBc64v6wo/ZSaDuIXjxzp9tQMz
P+DOYn6KihpER7aGh18FlvkGiIkf7nsJWNGENewkI/PobKTQTcz+LmjQJbdMT/PYPAfelFwmKSuL
+QuKbQcCbh6w/ZBBxswUfc/lIZLPA8ZW/SKNuxtgndsQVJRkSkxwcUoOgrbF5I1AsbUADtz3krHn
I3sY1RKYxjRoIRISSETcOH6bXafxigLyWQYtFb/mrveQVa0RP8LEJFxsYbpmkZ1MptArJDxuj25x
6w+bd16fPkmwhs93X9XvtgU+UskeBxCZKo+Gqxe5sEhlAL9hMt7sJ+8p7hjbHuAgB4VO0QDP1SAj
zbT9loQjLuyDC9jJKM5qWZg5oUGtiTDkI6Jp6q59NEQXsWFCGe/JJBtJ2IAzwwyoK+jRakbXHW/J
HVwH97LJ628Cvm0OmRPkn3ZDKp0uqcIcphoauSsF0e6YA7YLq2VUGW3Dg01jEasdL9MWRZKzYwaJ
AXJxNRrGjP4gz1xe/LjSyVGj7FwU5RTTihcwqsWn+F6MkCFGh+t7e1vwTspbtgXc/gN6FDdQBfP6
OHY6EuAGr02f5MagN8qgApGFqUVFQGR0FFmWJYeGCNnqjlHBfcyX/GOYTS9t4F/rqVbT8DuGULAP
Aqu5cgcilNkWxnWF+hMggHpTA4YxxIV9Kf56+3OcWB1QHK5wd4L/G6tCjI63t36LQ3M4Bo/SzHMO
wN8WY0hc8AbWg7XTjVDkquqA5HadeGzTyCVFTe8w9NBHYyQL5YCDsCz5fyxHxBK3xp8+etbGxS8/
0VCX/gfHVQa0nMjuGv6AOt1xpmjIDhpbfW61N2pzBBQXe57eeQnPKZQjIUWElhFdPMjW6qiW8qep
cdq9CFZ86MTQwqGt0LRHiV96iD8Yt2WLzh20PvG5kAABuAaMQliNDK0p8u2MxQG5iqcLNQF6egIg
NJAhIuKbkHvlxIuKpQCX1vCNpC97+zGeeEvxOUiRQCXiA0CsUvuJfyrCim3bz0kO94vtEkkAc4pq
3X6oQ4TLempyUNUurCqljYltBo2zahB+T3orJCZI01zONtp/pnCJtuZd/iXJss/iayqPtFvokBye
vkcU1o5mFT8lSU7ke2MBPKkMKD85x/BJoSVnL14vyb8QcH+xOgK8XajDkAVyQCoHU6ELsoST+qms
5HBu4OFRpalr0oFW4zmvYFaBAKi5nh0TXtbh5jHewRYRMDai13j7Rv6iPgkS2nu4hOoRsRZ7/V7H
buzvx3x0P4jlJPqGHGvyySPkDbMmDTJpiwTfKBWsMfN3HcOMoi+7DS2KM14p/lxPXwMEP2Yr0xCn
be1C5g1HG/32Ff+il+WKU1TZRBeSQnoy48BryynmAMOMElkiCimZFnn99t7LwkuDr7oKFjUL3Y6h
lp5eQC4cWzqPkDA4BLXyzoQisQcXTxiDKHa63CVAfyhgCucPvZEJxl6lCO2YlqpKFGlbVgGMlImP
YMbclMEnhPc32j30xlpOO/Xx2x/2RHzHOv/5w3pHjbvj9tt1W80BwBC6TO1HyLhVjeUpAgpw5kTJ
H2pvO4daIm3GZz/qYc4ztWdMJac0y/qjPXKS4t2umSyjNqgAKCnBITGAtgh0s+AD0OX5ivJXn4Ew
cIQBmPnwph5zLNqRcne9j9ly6TCVaKSuXLuOMXQlLDl16MoFxz7m9gA5MK8mGzxRsJdZeOUmQqgk
UrKQ4RT5KIThlWjc4zARlgukBrcyrtfQa5FM+O0H8YtaT/wQjJ1cAOQwjY/OvyVgJU/Fqn8vsYL4
Q0ndPzZN3mJziSo241PpZIAWLY2p9o6uECOA/w16LgcNYwyO/0LVD1ienMt+mGkJXxRlIcEcpkzZ
NIhWlOjOkBuctPHfGvpoLGeW+tYW/hMTIuevRPFc2kLkwyT8dMk3N8XQPbbeuabALrPXlW7ocnLA
M/VWIdvu0amJlQvnplfureWlpRaWCr9gixBUZGM5eQYyChD07VbzVy9w3mfe6jHfQJ3hIu2wguNy
CeevcqXJ/r2boj/efkinfJkVl5mqHIdGTJFyhEfX8cxYYVz69+pd8lG0LrK+m4mwH/kMAss85AHv
TlE8R211uV2PeHAD5DPQEKqQOvk1iRt3GtOYuadlh4PmlA/CNE0WPLIpXcdleovzP/IxUDuRaPEX
Jvh2BT5Sw3LHv8fN4r81rlHXrKbyvzjPTyYZtLhY7VqXSl6M48XoVO6+6qNgeZSmWV5eKsYENQb5
9pPG1NEE0zKhYkmYaIh96zb0B5x87zQDLncUv9a1lZfGXbPzrbNLf3b+DPvhd3ekckm8+oOm9kbe
h5xjErIEa1457fR65RStdd5wwxNIerTOCE+F3O5hkAxYqQ/+07G+NF22b5dwa/VZJhMvcQM22TRM
XnaYGMiaTOWJchU5KN1yS54RHMgyZi+T4Ml6y+L7eHAQYCSsqakzozcSkpyxufNslQmpdLW3V9+J
emDFUwGqSliDgKxoQ19f/Fj7PkEecfmYmB7wfpGhMORY4m3kWShnebe0pE0GQhTCVgTNsWIJzXtG
m/ANZEIYb4OX2tnf1DQRb19hrNPi+PbSsGICwGwvxanu9RWiDiJmZsjN+ySE0oxrBfbHtqpdKOk0
Fau37V/V1kC5Zyw28vCx23yn81UlnIDLZGHn4wgSh6Xr0G9i02+9HG3Yc+wsD6qAeZcsT4t5gB6I
HowgF+xJSLYD/gICFtdbCBYa5E9CF6P6j/02lKgTgTWbnQ5geX7obNrvy/vOrz7L0U/u0WyeEGbg
Isf+g9SXcpfR2xZUtCASZ7sQNSlQZQAqtKEhywrXYgjlhgq2PGhxpdYQV0CVqvXtoOBvu7OuCzZ0
9uSehxwdMVQTZjxHe5LjZ30BP3Z5r9NP4A9hITdBgPyQ+uSiC+HYakYs/lVYDNdVuccmC4cxQk+B
7LHXiDhKhMrZlEVkxl/0xzvmjxax569Z6QEz4B/CP01TLKWDLUztB7lreCABI2lP0+DNHjQep4c4
V0JNrd05VbveaokWkrn/Igix2MOubVVY+IH73cmrm1XX32k4aVF8MNaFBGYp1Qu6IJklWCP3s65e
J8m+erUQFkLVBEWTmezrhRt7iON2E3M7sDZKIewp0GI6WQ+TFktlamvJMjSXtyFQHMDD8uec9Vaz
lKyo45nmyph8sx5uUCbcC4A1GBAF+M7LL/JQJ63vtoFzHQUFVkq0PfQOrlodxpXKrZfRqBxoctKp
VRJ2WQbtjBJxBmflfS4Nt3lftd9m1/t7bLWyosciwtJ6G31k4nGASc/em19tOzHpGAHyPsYeVMWv
701hnJJ9sV/eq2W15ZXYq0yubWeu+ZPLtt+zYzIjFHMmJxCkXNUfg8agLOU4bOGs8wq1qfN9KZcz
PIJfAPm0nVEQIokI4JwdC/prJ6g21J7LB4lDVa9r5AQegjQAONyg/5CVq87cZMNwk0ZTNYOoYVbL
7wIJ4Gq71OcMJu0//PrNjDCJQ7IKCUk1zdHko463/nrVzqFVe+nt1AKSJ4punuDMOAr2F9Ow/T3g
4PjB/21W83enWn5b1/t/B6g+bIxeiDvxmBbvNIeXwlWuapqLKCkdicTztsruS+O/Fw3n7T091P5x
/Clk6KLqOmabOdpfimG9XtX97H4QftFBRYpbqBnkh8KDwHKlACXEyvyvst/kF27FpBv1XkmX7iZg
OAg+3BXFQN4P+6t8dhsafR4MyjLQSCrwcpCdFZQxd9g1f5ldv0AITMWFKPgTjRhWgBvkIAab9UvZ
gtLBmttflcxYRVughjG3Zu0+s6Eody5jH2o7/95sdt/zuBivG/7kRTkA+JW2dS+y33yPHlLOTvGM
T5rKRfk0W5GPanwxoeMcxLRQ+/b2vfzFUo1Znzg/pisfrO44XEjJrGtn6sb3emUV5BO4NMQp9xXr
uXxgc2TKXcLHVCCKHOqtL8YGfgbmedb3FrZxC3P6zHWtTh8yPHAqIqyDgSlw6jx6x3sm10UzkkZI
z0uFBgbrh4WmK8ALhVQSkrg0U+fyAMoC5YJZ36Zd1Vz76yy6Mzlm6gHB31ddx5Mhzu2SyVZ3ycaB
3WeYdB9xSijwGxTcvg/RhQyIZfQKJCkBW1ZeLfaaW4I8BiuOlB0waJAgSiDO8I9WhUC8ZwScYgIH
tTK/6rYIS5CnfHdrkIDOZY2ZhGiwINnvnmyEo9uBgEhUTUQqFjJkU14XBodFi26WZvlqGq7Qei4t
vYDlEW0EyButPbyoJgLvhWNF6po7f0+yXfVYBg3nA42taJd+Sh2i5JG4pF8mT6CbgErzjChOW3el
FO3WW3RpfHNdFCGUBnksWtOpxK/NReS2GUIlDsC4BVzNJ6RUJHTBSx/0hsxQ1+TEreGDmbgYZ8n/
LJgxOSGNK8SmpQXgj2OWdkEcGsENQMjo1r7HexB0J6YiiU3YvVvG4UtWjsUFKs3uunUqsqRdmKlL
tFwVAd9iwVmmCD1Uezn/Lt6n8AYV0WwqqHrFDk4R/koXby84y3F7talgEgzXj6JlFcMbsAagP9Xh
8exUSZ2S/2db6h8WJ0ytVIGrTZfDST6SYelNn+RaIFcNIUflwByAxBjkvHjoKAoJctKavlaTLOkO
UnQptiaj8pWdv0Nkqmq3MQku8AOA1c0OCmtAJDf9l4jL7wuCkbc/4Cn39PUHPOaCATZ3rMRldVA3
E5goTMLyIdQfwZxSyR7gomr5ey1de17iwdZ53Guh3BrSq7wUxNv1MPicvv62UOddaQ1YPjNF3Hj2
tD+xMkKOHUZs9pFAiGB17G9aRytgqt1u/iA2p+1uHaQhEPAFfIjJJHbOHPrXfjvdKKmjwZ1MIg7X
lNctGJ7+nm0ZUQ43oVw44vsQac4Ybr6IfyrnTHE+mhywSVSEnEz4cbhMq4K5Rn0bJV/n9Wc1uqL7
iEIs6bYUxHkianf4qJJc7Rakhmsh3prNyRj/vA3i6YbN3YB4lsAhRv5Kefh6X6wrd1cuU7J/ErAt
Lq4I6mKsKz2gYykpxUrT1B8ZLyLPIgd6b83AmVpoxC33sbeX1+mUAQoQRA/OZLZt6BVHqOoy7KN0
68WUFshyBRAhe3+vnkl76shOjmEiO4O7gWqRDtdBtyLHlGdFZT1lq2u/ajlyYsIOAMighvAWotRk
vKkixO2oxw3XLPBZrZBaIrVCypoUDjSKwyZz6Sz9jUGtiDC34hcVC7uwBBD/hR7mpLNE17CK49hP
/STCG+molvJ3q3GFzrGyjbvcArQcxecW3mJakDGXm4AONaJWt0SXgyTZVLLuS+bvmMveRTibsf7v
0s596YnuPc92OZ1u+zzdSAKIFGoJGrLXC8YPjLclTdK3LK0knj538fhFdi16VYKQykZu7TkOuQ1S
KxlhBHH3Wxf93lXp3zIFs56/2hhK3U1m4pcWcwkswqy3hnVvOPY2ekgYk5d7tJpm+toMVDraAdU+
dAlcdVAUa99A9yIqp7swd8yb5bsJOCvnGp/9+kWPUd2aTjLB0m2Ikk4EUEGe6rXEFfOJcvWxWHBa
hHJvL2S7UF8dBNwvXMGZlIm7wBev71eRMWfc5RNWUj7YbQG7k5IRgaR3sS73L7abKAGmYR+XNeca
dJJ3CTWQGIHJXsWC3r1qQOHKwF+FE+eCZPzJhg9iMV4F+cE1IRn0rulgu1M9BSnAJ5gBOilihumW
Fc1ahiowIAuWezpZhg1Cf+3WQq3o7wbEnIiBfM/5TV39SAgGdzW4KDwglxHWuOzl1JFJwCa6atun
VxWxwJYG40AGuwCbvVvG+avAQ2tHw5+SPNEKcQIKegzM1XO6hmOJHfJ8XM7pfgZqFBEPAQPDh2Zk
95Wfzl3f2bQTNUb9UftG0FWf1CtZSjlEC/VwCdleOLd+zmGRW9akCFmopoQBCzySlOw8Geu0VeJq
4DeQVsbsN/SO++8FebUZwiF/slp4OyQdwVMhPSk+ThJJN+Gwt2ghPZwAbQaHYDDd5SoLH1I/urP2
hYr5VWeXo5sExrWuCKrqicT9uCpmVJ+MWojFEjvcyd3vb69m9gqW6+vlzPgXs4kg9Rl5Ics6Ws6t
v57d/VSgIukYsGfUj3I17Oiecb+hgo78mRlnd9+iyeoqYsohmeEAsqDa8jV1h6cPQzy/KXcwBgbK
s8Zvvi175hTaSCyvVFkxHXYlV8bz8TdY0TXs8F3t+IcgiTPITzTO0xTq4GLW7ty7pMWZ3C364cFm
2geRVTqDTGP81CnjlraKrGAs+pJM/HSiENFo2bknPp/BTRJRompS0rk0bM0WBXAT05wpsTwvqTzz
hIKTWSnHyG74EnQo60ugCdNmf6zjbXK1c9YfkPP2XBfwrzVcRRwByp0RW+yGbMblnAaUcgnDQWaa
gWHfbisD4tGU+aXyt8po+RpjkdIOuPXb0tXvaDQgg30uI6q+suZNFPYQqDbPG238TJilYEkGZMYG
3blqbfDEiq2wTdhPyhi/ILcqcXdu5JHaYAThM+SiE8EF2rgEhjshrPGcj7hU6I3bgn/EbAGIZrqH
Gi6GoM68wvigzJgSC4zHx+HzQcTMQYx6A5G3P27/5dSmu/h/LQ5EycSo5zEI1EJsIKjIopQ57Rmm
1amPg89ijKBZMZv3Kc2OFqOP2GNy1ikBdECRmPeS5NN8K931x7Jz/6VwtbJkhg6/UYEdHKVOxbnO
CNBKZxgRi7uuVD8R/GlgPsrKQ5i8nVCBs/yIV7L4D6g5lEILaqkmF3/bpbOwUg1UzRUBDf4qeylh
DlnLHobZejrIQD8L5GowplLgoGW12LiDfL4L6o4dmZlKTwHCWNitBMCPL/swfolWzu/St+o0W4ze
CP+h8ymYGRdrU5X9tziF5/XEJxHBMJ0puqDZErLDgPj4vhazGfvK8RWFCWkJwYbVMVruOdCMdbSO
eLQi2CUb/NGU0LYbX1rm/kVC/85g4e19B7bq6b4T+gRhcT3IQbmo1/vO2LreRObfgRwuJxRmMzxd
bJ/5mR/5Sl/w8+FHV90l/id+5oe71c8BjfH4r4lt9E/+YFNh9IP5wP/9zC/5fX7++Qv9mRY38Ap+
tr7/4Wf+Cb745x/iD/H9f/45+Xr4DfAqfTeMnUoPavDEhOuK5cgF6Wf7g1GC1An8h1/zc4eWl6I0
149g0C/1xeaKry3Pf0uJC7npjm+WIJAsipvqhu/KTJ2/dvj2fL12rurnw+/x1w/fkF/yNT8HGR2Y
+aTvO7xXZrLg9MESUoRMBPhKOvAz3rvJLYoBvsjb//vRtXSrt02HkO794YvC/RSkf/E1P+rqarVc
xt+lU3Kd7IK/yZ/jd/k5pjrn60m/bAGz+DXNFL+AnsUX//xgY7ko4qexLgnh+Hb47X/+VDtd8vuH
v+GM7/lCP+wX/vCfC1JZc/hrZn2lIQW/OHwDfuZr/sY/389+A/0jfMHPLVESub4++oIFwO+cW9O/
WNKKjQIeIjRmFR9Nu5YRpDbhFIB4wA4gW2AaSlNCRBBWxoSVMgXVOJN8Q6tC32IKxtrIabBgiS/H
aXej8U6LeULNrWQrgjP/99vX+ItyyiOjB4scuEK0J8dtWAGkMw6Rs3mU0FfuSJbv5HE6lBjdoix1
GaWLJ2Erl/+085o8/WhhlYHxX2gBTrcDejJp6jzMpMRjer0d+EOMt/nc1U99nrxv5+ha0hpS7LmH
bOtMyDQNklRUJXMz4YrP8EpykaYLycllTgdRTi31eULQSbaLlQFIHoeMOGKgefxcqff7VdpRafB4
RFiWs0GAfO/iQPblpgHLaGgiCwbjoo8a/zMOP+TJARdopKYZK3Pzt5/oiSsdt81XBKLQUGRJx31m
0fgoVwt/8wjbwqoo1FiLUq/kGc3MXI/GK+jni3wDrRh6lyjLdsiwoX4zCbIuSvl+Xd7X3fKb5jva
mHI5TbFGZfBhRqANqG1y8FKfYZL+UrWqPD5A30jdmcGje76bim2xzOQ1vFD/juNwNSzT83kBz2nh
ilad2dcKshuMLHgor1fM6Ha+YQC0xSNTWCtdJ3iVejHLXYCvL2G6ZTTpWLNPBzt2GWQcBqDYyneq
kZhLbIqY2df6nSR2dX0O+jhF1rhSyO4M6ZhKhJ61Q/iphcFDLyv2YwvKyxPSfNktpQXE0xxIZu0F
t3HoQ8uC4Wm1ywzWEjhYB62d/65u/T+qOL+3AUiaSFLTiJKkpkA4ilOwtM4D7GLvvOoL7EVDKFsh
UkYFc7zoq2Ea0zxyrDQ0aQH8Ffyp7Fvy5oVnygPgMCgEtiTEWLp/janVyGjgc4iiOEf/shL44+uC
EAHgh7CB+dnRRjHm+7D0IrIrVSLa0r+CzwIbQjVdUmPcwHXlwzdr+csqPDjk0S0X9NuqdcsgxVge
ST1yL1FggGKuSzTDiQsphBw9OgzeHbxX3bX5IpGzpViQ/taF06e8mu5VLCrMa81NWXz/3k5yNAaV
u7mUN9qWLKaBzKvcwRJQzDcYo5KKpdUziIDhbHyWAFjxBnFJ96OdQu3qPNbvAtO/F/txEa513hPh
dD4qxisjLrYz7DmxR3j96rToRKZNPFEyhAgVDNsEsl+sgJT2cIO7oEV74csJomh4m02oKoJPvSo+
JmH9IDnRgtZixEJHXNL/dUeLQhI9uS44AppCHo+2ER9PLv5Z2Agz1SIh4kazmgHKkqUdg+a6BqTp
oHgiioDO/519cwgVcdV4Kl1l3u1vyaK/z7cgGsI6JaLv1mD0W9YAI3858btlgIqP/JCQ1is340ts
Q0An2qkxoFMvch7A0jHE11yl7GmnRp6+F7SXwPsfiip6QkN8//bnPzFPpQMSF5vdgs+PfPKoNG5b
f4dNFx5H1sGQ80Zzt7wjWkVpn9QfX7VMA2ypDCgO2961jTPm13INMFjXKX8HwchvwjvFZrCrj3eG
Ys8Oh6g5EGJ/khuJfJJDP95frNZ/C4CLleClic3bH+p0zUURZBoxraVDhKv1es3xO+tyXO8MilWg
EVBeOYyUI/gvGK0KD9kySvcle5yyj/9ORnjUEMhEk2P69KLscbX4CgBUMsyZ6zvZ73R9HFoeCYYU
IOkRm5G0Pya8LWW0dL2ys7Q4EwIzQ/iEGFaEHEN4YM/DFN32fwUkCGJ7CjoBDTr1QpzXQZ8ec1yX
yg5iyCj3GD29vm9jB8vLU38UrXHFmElDYLiRMgsU8tFBNVINYhFxwvM6PB9lraTZkk16xZo95p6J
m6I21KJ+HNrtKn86c/9OCjhdp3BkCqXIh0B9dJ2tKXA0Senjuv4zwqyXbdvde313r+DMMms+5WFy
KUqD0u/0/ikPIjfJ3Tb3fq/wIrZYHUHlMXYJZ67t+Nl6XoQuUVpf6gRxul9fW4HXyBxFVfTg5vIo
gBwYpXedIQVA924nugUjWYvPwXIRzqphjlA5CQF9oG1/U387PyM4EU56pMuGHvILgHeoksck0lFJ
Zxx03gPEfTCmBRgtloqI4TCbU427YblAyZerPzDW6rJMlS0iOkA5EqiX78DYkzXBeU4LT0EiS5OS
9JPsi/SJj4NJ5Z6kPgzwywXQBqYawJ0pi3uzYnJnY5KShNiAZSVxUE/BzSuKWoOyqCuE7RUZCJPP
Hhigsk0mRDrSdqiecrOajLYE3rH1OOLFRTm55cL0Jw8jjBV7qruCvCtgjEti72xBv/wdWqqRSeGF
NOhyQLG01HGGiA4msP13s+filF/d7Eqm6Tk+g00DTRG7Y/HPyTnq4M4hANuAhAVbIDLaLsSg8UAQ
Jor/C1Du5NrxrKshmGYb8um4e0zt62h5aLF5wuhl+v1/XmTQbLW/sfZxpzvhOva6n95uIJgDZSBe
UQGkIyVaaYQl31m7yDQX+CGXEAAkIrBaq4POB/l3dC6a8sSYjUUW+7oi3lDK5UQM05/Lz7WbebwB
/bOl22FFUcYsNhM038wKKuPAUaqmL8A3JiEY24zkmTFQ6NCUw5j132kDblMEYnCUsYD9LBuB2jt3
QPz6MsH4VwGqKprTo5d0dGda013SYXkVX63bLz9I5ML6VYLJisQahuNDwWCGGhQLtagnPaSxVnfF
jjNkathPnKvG6+73bn9uHzne40TBlZMUTSqefKRpvr6TcKk3szOZ4VkHsxpUUv9AwXlLOQMk1JQB
oYEVfKGML1kYiZ0vMZA24ZZBXz1RMTW8WrEZvvyvC9BH/EM4G4HlvvC+o5PCR1bdejunf9YJhlYI
Lv6hKi6hRHQovzWJa3zUNsyvpe5A0vQFEPdGhINDuSllEj3f2xd2kl/JbYu5KjBd+FgwtI9QXTqf
zardhb0dMgmiDcAbLN+wpq6hzkxi3lDRXkVMpPx+N1TRLQpBzQDprC2vmVPNhprppSkm/6I3we9S
aCj8QLNAy6anjLfeTovDKNlxiPqMz8mDThAUPg0wKvUKhRkTkGN5kAM4vivHaAbhAeZDUi2OhFLB
1XEcAphhMnO56pglVCgZRIvXMeK2IIRCXu1S1719l09M9ex1wUwJBaEwzT1q2Py2cmvyUHmBaTVy
Re6ZCMEt8ImJNO5AI28QgirZAW/25wbpOjwzkTnhIbjcSEz1nezc7TrxuvKYf/scjVxXyv8dH3F+
iW3B7NTzgwhMGoGL8CvLRAFjEjmLkwDg9G/4bB/qMb5cu+ltPwd3kZtD5BpvhsHcZ07/p7xmxKGQ
bl4P/by3yy8eLUMw+LLEYeGzwCb0+v0ed603pH3qPjBFeVa+iYy5DyJv5L0NkmDDsWfDMtwF8J6g
DNkIWOYvc9Qxwf66Tpx7JzzX9v7y0kLOFxcWRZokx08XfGfZF643WwdSt8RlEpLLD2xMBpLCcNQI
6XAWNpbgDXYh4yz5Zcm+QPXpeSDfF8zycz+u54u5AMlUPF4X5O71PSt8Y+rMy2ecYeGazFDLRAYL
1sPtLqzggQFS1PNnKKF3liSV5/fhDNoxelvcEZW7uGNxGrgNlwe37oQgVeNnv0kKJGmgGuhky3sd
YG0m/YjEsLjwKe3a31Ap6HXyFzq2KQ3WF+sC+RF7m1hIeD3ayjzGFU2M6P/5hWNIK5s+CB7U5fHR
uQoGs3LCXTQ9SJxomTZwjSSPlOA7wKdRHac2AnULVviKs4RYxTKLiMluUYDA29d0ohbR0yCFC8Md
BD8xvdvrpxFDt/K6IVg96ITSVivbKSEjetsEP9vO2d2CjCG+MGtanQ7hIhgfnO3P4lZoS1DlWwb4
iEIQ0C4qrO9gRYVnFjvY+TbnBGPVhSc+l0wpHPrAeq8v3DfDajBxtRxwaXjpTNcvSxIWRQ9CI/Ys
pkkeYY0Ftd5W6OysWt456RhSRGj7kkK0gArw9k391bvHhgp/yQ24vuhErRcl5UzO7vSYo5MVZp60
tN9V/Cj1lAVS4cULsuP9u1YkrPiUPxx3BfqMHG1FdG7HP8EVuWd05qi68OMP6HGOypFlcVOz+v+c
nWlz09j29b/QoyrZGv02TgJhCk2HbuCNiiaXo1mWZI2f/v9bxx0ucbpIP7eKMo7j2NIZ9tnD2mvV
2Ug3WQgMkVw+6TldlxWtk7sEHEY0KsJJ1Z37rezXz0ZqER7wtJnUBwko1VOsWrYqw2pU1QYT3Vxx
MYbOc+tT03hmLR5d8rm1SOOtWWnPpzGOLIA3frLywRaar8Q0jMpKZcB3Qc8WYXZIP0EPUoj+4h6a
L0POQukMOS0WW4w3Cmb92/N9QU9PU44BOfFe5NJKARn24/U4ttE2G9uuR/Vn812b26bIFmqUWXRj
+Ze5xskTU/dwPQWkWQivbfclR9S/FLGTQXk0eHQk43BQggBzQnPD2XxD8tF6IfS40MYQZtNyVMxs
bvAQmmPBYEyF/ccttuPkgimBUMCaftx7y9b//7sxuKAgiOLdNsa9Ix37eJBqtxtr04cuvZcg8nCF
1P4o9KRialOANMA290lMKfSEdRUe6aGQZKGswj0IgvnrC3vqcerCEOhEoATnIz7vY/AOs/G9NeK0
pKtIyRwinatmAa+skpw6ufoNGSjMG2j7e79E2DfMXlSzWvgzomjXRPddEFcXxxoHYAYEAneHCOHp
1kLOQGOaizStW77WGXFrXgGlxs357Bu+QyWEDszor2/qaYDETUlKjN4R2n1Q4Xg82nneFBvyk6fR
FvW5CcwXETCIgc5GSLaWT6KaFgsftIKoOKYx/tD4zacHFKpaGMUF1xTFzRAern99jU9Sl1B/b0Ly
lpgmiovgbB5fo5IXteOZLboBwStaZ18eihSC7+XjNm+9y8ovSHwnwCjKTz6peKmOqQEthvC6r+Gy
WeCQ3wHSEa+fgAgC+qnPfOu0b4Opea01I5FN4f06MJMKVmoimgi8tbhhbJO9MrS/vq0nyUvdFp0k
oUdmEJykVRT7KYT2qmNZ4scy9GJKoM0Bkj9Wu2RbXI4CWluJltGkhv1W6ojqgYGiVqVJ64tIltbH
V4S+2sMvULvbry/wiaQZFwhwhh5RUDNMwDmdBeulnhdYFe7cZQZxmgomB8lOQ9YLCllXGRTJVMWs
Tjq1aQwFleRCCgSXue18NFt+LaHVGClgmhJBDGTfXMjwCYQ+xDkyL+6WRdWpG8Lye8YNLS4Vcgsm
QAvNP3jliz5Im+tGuCPlmAX57D2rVAIZRE1u5oSj2tFSYNkbgDUBnmAHk6mSOjUwm10d+hel6H83
db8Agm1f9UUQ7muXxNJ4hMF4XX33wgum7A2K1jUnlNlde8JCdjMw9Mgh+f8vCsA6lc4ML8Um0ijg
PelZ3J6dWtHhGM3NGhPDZOTlVBuSPZF3on6tU+NPhgeq1LBKYSbFT8mBVKkbn3J+Dt2FjtRfT/pT
n4mGhJi0ZhBS/+VQOPOZWOf9UPfB+hpRmt9BhF7FDUYBHXMf8sepWH/vTQYVN+d97X+gpvNRDYy8
B84zuguARKtEV/dUa4E0PXNtT1KukHbSvYLYES2ewKDPjoauqz1Ik470OXFWyTehzAYPG4aXlKtI
YgzpasUrKpkrzFNcr7Pdgj0wZCJ/ef5k+IdznbZJets4E2gQczfnUfJ6JOFaeNPJAeFcz7LDu7Yt
f4ur5XUDG7mOLHLJb+R7aB6LATyUzlGiezWDPt+7/tS/JOP18zWdGU2vZEyc0J2QQyFL+Hc7oNJe
sQvQyJZa4UkQvOAhq0CBUTmPpp4u5ZuvlDyf98lt6PZ42XNZRMQYdBYaDH+PjbkXD/Gx9+cJBCaZ
DvnkpM3t4cmhA2HVi2a7QIvFmS+S2wZmK52Qby2qUIzAYhxBUxEOn/mFbyhXJMpq0/mDAb0l0/ZB
jB1xW0H6BUPqDOUeZasprL+5W2nQkL3SF7oZJmoLX9cDQ6SaBmwqe4L5CbGhG1RobnTmWchKQJJa
uuXI035zl/hDDwfElciC1cGLhOLxMnaie4GD5S314XiFtXwFydMfsYOhaulbstXAaam272Lwey/9
I69JYqFzkq/NmHV7J3lOmeKf1kCoGBISXgYbeZPHY+1sgrTyvWp9LYwJlEJQYpGxV2pJXKloTN6q
0U6LQO3jSi35wy6/fGA1lAiUsIPPh7lPmJK2oDHJKMbwK4ADAAPz+MrWIjtWQTCermySkqkaA6x+
snoBYEFLver9uIGGkSsUisEcSCtjHAXEsATSdJyoQ+gEdwJaCEJbee+HkncTALmtMhDwla309c7x
k0RXOuA+dCb88YxpepKx4IaoQXrwXpPCYxwf35CzS8d+OJQzjMv4TY6qpcAxuvSLKD6VxOsln9aA
ZJkWcEaG/Y+P0kD2eUFNkGBJVCwQR07wjgEwGGHg/fUVPmEgYshJ8ajsBx4bdfYzg9DVzeqssOvZ
UoJyZqpFBk78wQkIMDPaM4g2LBWmoiRJVlt2eIAjyjer8ch23VKlj+PhOtsmwOXQsWF3KVXhtM8i
XOR6nlkKLCpeRoiXRAL/bPWSVpqradnOttdFYJHCULsym+SaNVXutWOjDW6b20jYhCYe7EjuXsYh
JKCizEKShPdArgeAIuL0P5bvOsd711fzVylnKJZWr4diaa1ycVmpxeOZYX8aX4Uu1KA42IEEbM4h
qVFQBlSBBxfqI/qKKFF3yfACEOs7n1YhlahPvN3AjX3UrQiTLRYtI/cG8ZPx0CiFV1Q8ospTCaYj
5ECXkuyh3QOuR1wY0nAkhZ65bi2Hx6Ov64aHh7H32GDngcFcplXQjpy1yK8D3gCe78O8YzJ4qCmK
TOiGNgaPYMBj0kKRgI3Uj+jHfDm7FFDIFtbU6UL6zAHvqFlEwi+q9wTz4TZItv3F/9DZsfXDbQSV
LdlDMhjIIDzeh16GmZ7ocb7jYq8kGm8bDkGhcI2vHkJagW0UYlsLjqyoIAuSOLS81bREPD+c/2CK
UbKA55NkJr4Ld/34uvJ2N/eJY6Y36onRufXgukj+RGkznTXAPySRfmW5v7guYXw8VMRVxVYHXQ4I
/NfTbGkxzqbZo6cMSuLNjos79/HXwq03y7out+rGoaTyKpsq0vjAARbFstNvwCCvBA+Q/SVQeWV7
HKFb0vbrgaBakhHSBmY3vSniBCgllLmjaN9IB5KXFG65Z3uJPledNSrNKEjo1WiwbtoPtAjvxQsR
00lJbp68PQm4GHConLYxpBhtkePop4hbQ79Qo7rI69exeLt2X6ICqN4Y3StzrtKwnBe7WeAmFb5D
YCI5WhENU17gfP5/3jCAdWnn5bahL7rdbK66kHVb/vbrsf2HhIH4sXEK4Q7Cyd+e5U1pzY4WfjG+
iaL5SuMmWKwYNUZMleCuVl02IF3aciK3Oa715kr1KWkcyI1VX6hcf2G/lCYowCUdh/Emndv/cqxs
00sTQmPDHQreq0JqOK37X9+LvdazdUJyiHRqoDqQd+56531f0ve9y95bpI0kH+WV2e5DNdHEKX3x
yhxNDtxggCBMi3VLEeygedXC03JuAf6ZuEGNAe8cStPP49egBgoIJ4/l9IhbigvSVFHPwrjQ1otl
+xela50bT24FgrTtTgTmJBTOtmLebddqKXe24KppiTP3q6iCT1xvsBKmlBB6gLWiJ1F/rhrlwL+T
3obxZaEGQN+5ch6WdVETqcR4DV+veCh+PfBPSyH4E/bQhisB0uXzzkBvi5TkIZ0QIwT/faLgS4cL
Oo8NffGcFjkCV6A1IbpkT+km4KgThYLCoYb6keqctiJ25KBGuct2VePK2q5qtHC0oWoQXpJI1/MR
5KJzJN6WtfZHYKG0uiq9hsuMJw6HAFKkt9sYYUhaBrsJa0nnwDM3LdzW+RQBLojggIMznTz04ymq
h8OcmfYwvRENRQEWk14idCxgQQUALwD34A5/LlN3qdZF49fkdbw/rCyMunjhZzMGUVbyQHjjiMuC
SSu/5SsFFLjtZCaaLfGr275unOWLNRlAPMVh+Xyd+p8MP/VpAXTJZeLvnh1IUZMVh6X20/cco3e2
CxbM/olfXBAhEiEr/WHE02aBspYcv2IwQetUAFRZMipBPXv/QywNpsrbeMil+fScnh+UOeCmrhzQ
XHnoK3BrnGvK5BxMV4L/nRYPB9PAwgDg3Lf1e2mmPSz+ld39PDXZP+Qf6HYAqxmhHQK26jz/4Oza
yZ37orL9idtalJNw5EPFJImOpArfVBg5ORriA7LiLxKlClShjkGUcEiqt4hl+Tx82aZkzpYlEOEI
2jTh0p7MpTfmwSYd6/Z9MXHggaEUBaatM7DpbJ+D6gzusO8hrBOXqYKX2BB/jup9ghCAJJ7IPNUe
T7x6504cWb4P8QTOB96MTVtHG4iGnz3pnxZ2ACLuYFsh0Qv/KFRGZ3sq2ZbNMXLXW6GjFP/2cFs1
U8ZiNH8qqpYUIaf8lcsAQi2Nv0c2Vah96YDL9FXVcBl2zkvXw3wcqfTQu6Mmf6uvSOZHvQi/NgT/
ELSAiQCzSqyIMucT79mLnclLYeC7nTaMZgLpKKBiJQfcLVzBRPtKtas3Tk36Lp6xjVkQ6pLemhjf
rDOBubb8laSoVc0T0LOjL/RfgKCfZqgUbZNPZ8URb1lS1Z9zunW0yYdjvd6K5U1gI+k8xhWHo1ii
xPAjEqZiJ5LiuHqv1uJ+8cE/+x/k1cgB1fR7OPrPnOBPWszRl2LDw9nItNE0cA6AdjxA63PmbV42
XeC9oKcT6qHR8fa24dYc62rvQ+wPV01yeOu3vveiCEDxqe+WDhlC10xC1Zk3vECHgaqFwQWIS3w4
d1sFSF2aHPVUGnEtLQ0RIxLCCalbdgrJzQVeUegRimuKbCrbgwJMoSCPt9LhTX0SZ124foDKCPXR
jWS0I/4KSujDfpqoxgM+QRYYpRtDb+aFn1f9dRlm+UVJnHthybnl/bgZXatxSF8tFVdGfUOOBjoE
kXnjTxzd73nAR8cNmL3+6JjLqKHTvXOZCjo7Y0imke7udii0WeIIbyUz7FGAvQBdRteKtzEXXozG
c7cjxbwen2ewe3roPZ6gs5PCK8qlgnu0ex874Ts6Rz6YY/pFComdYJNVtf7RVCk8WPQ/08KlTg0R
aRUJqR2gTwVsbHELFSoNBgJIPOgfqHlcSGNpAZmKCF9qo3FGBEdhIRZvToxfbN00GqA21fFjvSIC
0lGsRw+N3IDNrAiT7DTAf3QSKB9gOrLREXaBflRfoMx4JT1GoGdLqFKMc9YvvzYGT44GTgPJFxJH
EUShJ3k2QKNbQaET1JLBonTwUD4ltlOdStksxaANG1ztBZJ2kd+so6E4UtGBTUfbS7USKI6eUZYK
zsN86jfKtkLng73i35lT2VWgnObZnSnf0hPuEvOI6IJlqASjjnFLYCyWBixuAxGO0tdC3Mtn0xzp
+BAfu9jlpnqBh4k2NZ/SijXTnMsFUCVBsgVeU0JMAo2WEAIBtCamcwHbToIJ8ZKOyhDJbwkHCSam
RLNH8l4cX1ZZGUfDDwFl8B45HCqQTQdiLsAxD9SPLqJpQroIG6WD/n/ARZGGgvQCrDI0niCjzn28
LhhoK+63yxslJzVKqqJaoAERr6CtYsMWgbRMugAQ0uNS0kb9jOL9U93u+dSkxY79fMjruoCLAL7x
fY7M6PycNKTy08GZ7lRtlH6ji0BWk5PFgz6ZFhEid6q97SCiyCsRHtJQ9FqFB2HSTUS+WlSkNkfC
mSgPTy633mAVZEBQyGmVmKtt0FcuQszYSpZYjm/Hg6QJGnWKaZYvUqw+I1CPMdnni3pUB0otAD7x
5+Gr/CQip3JbvUFW4q2oTa1s3RF09b9wIZ4uciU4Nwhv4ZkRPOn3P51u9Zh7UBcdpzsNiVrkBXu3
uJWADC411tfoIkBTirkypVRvCOAKICo+TMuEinul5LQf1YWh2nGJvQ82+Uel4R7wbton/wOfk2aV
BiWUgfEmIMk+y8+uSZU6tIeXt9bdhWCl8cX9gAukKZy6b6Zkz0EpYasD2BbOvE/AdTEo7D1Fs0S/
BO9gdcYFCojmm5GeCq/HGDv1NGkvqkYg1V35dkWHzzwHB8TYiUmQflVfkMBnVLbuxQCl6FIoLpNC
qQ3RpSxnXrjvEzhi9mNc3EWw3ngSKlJLlFgJfm1Pn6Aogc2SqFZ3SgTmjKrM2XQmHkVjNy2BQxHe
IdSoKEvwP9kjKzYn4sgMNxc3Vot4idYP7RSTkCUeVrYF1ilhzJWb0roLFx9C3urmX3RbyLb/vCu5
1h09ILiuwTbcAkY9u9a5TA5VFLHmY7pR5L3CgiaPVWVJpX+l+KbEtT2ggPSoVCpIj5RqKOveSvTy
mfFTzu78miKQsSB26biAGfTxNXVeUB6wa837YaxeLXODSDdjJwpUcmXK8yhZavN7QnHTiaQxbKbu
ohqTO8280tC6zlNCiyZX4nBF1aK0/B9CUY0hkhxAjYF8EACczXdOE0s4t464sDiHsGjC8RUuYR+F
HqHgYzpAbTcbJ4TIQVU6PVlbdUuRswKm11VEBr8eyCdICF0YFyVyMZRPonP0s1eF/ZAdm/K98QlN
6GNVqK8+1sZV+s+AIACLoQNPeuNyOaag/KZAudssr0a3eCecvk5ZJ0TOIXhOo9UG6Y9nGoNHkR5m
Hsgu4BB5PNORnxUFld/WssE1ZOzU56mTW1ll0S8aQ2GVvIQ1Fnj6ourRaxKsMJ08AnNLcxzKLBR/
S/xUpWvEzUyv7I1LdK9Un9qp3YlGUrjDknDZt/70WSi1IVivu/CTdwgsFfMUQNnKqpZQ3Rpnr8bG
+x1DcyMoeAdgl9NjRbFISDKidSqgcgdlpbW1JdWogRJCb8RlspqwdN97/nMlMUsifjZosGm6kcQB
wZedH6R5Osy9v5bTR6XiLa5dTMxqYJGczhTTwDKTud1B1wymvFloHeECbffUhovvcOGB4jUUDpQP
nQ7RG1qNXqqMqf+txxCxbs32uxpiLGNzsnyNpdpjk6dqO6EpdirX75KtV6wtlnLlssYKHCiRrXrR
FZfz/pNYMIewvlTsWHI7xDdsYlpX0NHSRkATY39SECEzCR5bS6FJTptW+SPR3ZkaY8Po0td6R/AT
X8iHgaLpQh865ZyI0GvL9ivhY11pfBpdlOXT1M6HG0unkeWiIbmo4fsXadAn6eloiw7qjl5sIIni
SDh3WXetN5ebtH8/IZUDqYl9hMOC5/yzBCh62TKewFRyen7OYfJAn6LXvbd6m/DATJNlG/lBNfKD
fOQH3QhPTDHsT2QmPPLzYc4voD8AtjXdiVxkQIKVY5P6Xf85/trMIj/hg05PfnCh6IP4c0uKcmIr
0ScYQlI0gMM73h0vd9VvQwD35N8MKHzO6Tr0eKigl9PbTv9On4sjr0+cxH/Cu0//Ts951PdZnpTT
G3jlb44UOalkeQigs0uIUU7/+LGZKZDFBE1/U6RAOdJsSVI8sKb0KTWfPdQovIPHH6wpPNHKgA4F
OOPPj5CZwOyRXvF/1zgX4jbhmeUlsZ1UP/hSvvCHeFn8e1mH4jg5/cDjicLk9KSb7k5/fKIwcfVX
0lA+MaCc/oSXfvwJr/DO0+u86H6xDyqb8YTfeDuKRlgfu45YQbxTRC7znT6Xxy/ulx8sK3rJXhZ/
qu/gdvQfBCsPd/T3Zw506CqXoPv89QHkPTnJieFJOQYeJp6n0VltHDh6kfewmLwXgYl61/2SLqfF
/ClmQp3gol8T/nTanRiqpR+i/jbXRRszA8QmpkLAZj5mV0lJszO3Ah+psqiMerchwfd3ZdHyulPl
GeFI46iHXcRHi5sWSKGOf31jT2hMiWLgF4EnEnZBiqFPyjZlduhMe+RYp7yXK2MK/7YEmd2EtnN1
S8v38xt8Xzot9Au1hSvBplpfGeWvo6CmRwpdYeLneAHch3VS6spC0oEOCRpsdblIc/qhGllgv7c9
FtP0MSovg2SA4RjTSxlb3cO0nd5W0Xgjdo+RIrLTDHv5PJt8vk3zHqYt8IzgTG2jFZTevx6Q3XmS
hQEBcx8RAxDGxGTqHp/kXYqfmxErUaAikYh5I9TWKt3enR5/8DX9bOhYwdiO0yOvW+ImG7OTGf+K
bfjvww+z8vMTmYsH84St+PkfnAz8GB9p63hxshmKxvUDNsRaB8iVTpajt5xKp0fsgliSLGOSzho2
zEKY9fq0qTAU7B1tKvv4aCvZjX7au6dt9exmghn23C/WGNM9IGAj7vHmfIxBW6EdCDTxbxPA1zG4
Gl+RavHvdKbEX3nK0H1hzHnl9I/neolRPr2qHxh79wukftCh21lwv2BPdCry9z8+m+cnui2e8Ken
D7Cfxgc/UG39mEVdwemgqm+hwdI3nKw8YFd2uuXZYmJ+njmeM0PM6+lRs/j54aEx3zgBToRYp0cm
7zSLzB/W/sc/XsTA8+P65fSadUOQcTy+5ef+8+nvTpPO4+nEcF4dNzf9Z35Yv3AUPhwTPPlxWPAE
Hiw+YlzEd8Uj889yOB0aP9YCK+JktfXKT7RYssj87sc5AE3Wv10eT0rJ2oLAOMnBYpcgVz5bHnnX
B8d8HKnG/WboGrduB1PHP2blNJ+aHrtMeHLamqdZZT5/nl4m+fQPtjOeaHa1SiA+0/QTp2sXVigF
XG3+aY9qpuWF/O0V8ETzyZnfIHfDD9A2PN62xYgys6aZ91nXBO4zR6e8dmumSeY5j03014/nPGHe
eGSGfn48TR4zdJq503Zmtk4zt9oT2D48TNRpb3OMMm/Mnn3Hf+fyYb//vNn5LT/+fTjzrD9WF0vx
tvjr1zYVINkTRSg7p/QPxJpV0ppnBduugQiQfvr5zt+mJMCQonjVrXR3BzTog4pJbp0EBP7RFO/D
bYwIet6CewuJJKXeJYQx8L3yRbEFQDDDISnesKaFw7PPIOX0G8oU/oRKUXyAL99JIF/p1l32zmTQ
ZfkjD4Vx7ovBh1G/olZhywcF2Zt9WB7vq+X4H3jC4hu3UkcwjM645shaT6IlSIRVWrII1pNhR8gW
5biD5Qb85xZxVfQK4di3DJmT9N82wmND24CMKqSd0t9qROsy7bgEs5u7N+TNQS/C+gnXLrz/i1AR
fXu8gaHToI2lcgkCG744okzIiDQ52ldFBDtDIeyan1KuiISFJ8X9sUhAxNBHcmtymL/c1PFfRq54
N52KbpJNCZdnRWmOIOYjILL2RUMGhbBGaFR/LOAYCfDAUmAMaE3s/aIrP/tFjd4qV+BGjL1qC5hv
EKHz4X0hAt9p8oHceyZ4KXUrlK6S3/oK0F3vIk6YgOaHlNUGSP4hBLSvb3FnSU5UIm6Aid3m/mKC
WKRb0L/Ns3VzPRv3szlA0tDQEMybEhh3wGxPJVoYZJkMSegphYtvd5+vTNDqkTc70ARBW/xFc4R6
ITp6BzQS6+G745ZQTNS8ZpGsuhoB0aaMNYNwIwYtpevGydbk0rISQx+VX+YSoxXk03VgJfB05dOB
e/HTAOXcA6wn0NX+2a9OeOlm2fpi3LDwnFQto352vFqRhr2ICiQT6FzskwtvQZP3wtlQMooG+gOa
A4K+zWFB9reoi29xN1Rg0tPuMk/L5rrv3PV+auP4xsxw7axUs5qaJRMnE1wOpFgK5/PkqTxG1qBX
acmEkDnsYsQlighZPiozLBU6mnrIsy6O/fAx6o/xVeyzMYpeoroU+AE/1pxADI7VTLXYK85ffymo
H6RoHUhUpxlYRXk1flqJzEl9Yv1CZgx4AZRnBOMRNxNX5CY7eLWrLLvq45obGKDMXcPD/KahjQNq
2MN7NU1boZCogoK2W1i9kv7KPchx65zKn82terUylwj1fIiPY3W1Vs6OZe0647t1ZR/kfOa+6br+
msqNh4r1JqFYyz6a6AJh+bM5cUXBFvYj2q20jBoSBsJQJCFq40O0cS7HeRuTG8ca+DCQmkOuEvBi
3lF49DMgi/Gc3pSzMR/WMHWhshurfrnaxtUmfbEtk2YnqGgW3KHWQl+Im0d+fi99D0M8ORxCFJt2
aQ2D8RhGZETLaL2Oht2aXJV5EbcUx2lLAnvSt1sqpUn2mhEr/8OGD9FMmWlR8culhCw7daJoD0y8
d6+G0jmGV9sNH48OlVduqF0O7e9mCc3HPOh3b2hnglazWXbIIazRB/jMd29GEw+XHrIYe9Xiooyp
W5f43p1Vf6XmBIGUqrMjQPpZMKBjQCSeHMsPTd4jkBoP819jW/fvkXyCbAoSZLIubUuJrI2y62RI
q+Yi24292XtJzxV1G4qi01S6Hzp0x+5ralrX/QIwK1raAwuesic7cX3Rx3x1HGC80+lLb9L8uhjR
8GiQRYGB8pB/yqcebEnmFvuactxFv6GYPATenan6hDQZpUQ31sWIjcufUVSO5+OlN/B1RQw3MW3Q
/ctmmntCMTZhnLjeDTQTdGYP1D57aLtMMLPl0Kx4Rb6chY3atG04igNkhQqg36Qw695AxBz5NF9k
5A5aSAKWrVieVfdOyrWgQ7lr/iqb5g7sBFtuSTf7Jijv4hqTFG5a57YKQg7O5H7i8EBBLM9vTKL6
eTt28MtXCF63/KKead7bUUyFjKjel9FoLg5l9dVts/zd2KPFsibDJ2rZEKVT3NyL8QTYs2gUGTSq
6lgjg1UzYX9AY6HKrrq4yV8fd2Xz29i43xtGFKpUeHqKpR9fAo8hxyUVuKISmU4Pzo4kaVHA5jNt
0iOANdygKVbTmzvQuoUqMdy0LdMAKyjyMeh0uyNyNKbgzGp8z7ucaA9EZYS3kOxHCD7GlsQziw0r
dNgTXfav0UQBaFW7XycTlUSvnICju2LkHRaF14IDTloDz9txvhrnzbtNPN5u2/y1Gae3qAH6F5q5
vN2m+0M2w/mD2frYmEMPZ1oEeyKXFG9o43B9Tj93qY7IyvD1MMRxQG4lg5OoS8Dt0t9iEBLmiAiG
33JbkOa5Fe9ko9JwDp0ziAFA0wck3RbKYDEgZhjw0YycOAWbEqMEJxfp76W8aja0mTWZ+KdLbK0b
d+V7SzNkZQ0nIAPNxNSAs/OgP0J1BeknTUcPEuXSzCr17UI4o0EFuB0k5s7IBbnuob4c3PGr5f6j
0IMrU8mQGZaVYJJ07fNTQ+v8gZPFluC7wJn3oRN9G8NmL3+DLmUWoF+jUW92eFRsV0CWIk2aHLrT
+pybikt3utJFum0HyXo7H/bpuJFnwJGe7xCBX7devw84ZThhP5lB8YHclopl4jcwPaQajOMuvsmP
pDHaEDk7vqZI8A1iw5BjQnF/mi2wig4tJLXwmQN/YxZkm0NaAZVVdkYIlzwVqjm0/WFtoYOhtNDX
sFx38UReFU9oOvLBdMLj/4zQrTagdV0Y5yamuZkndlJ4MNdax8KM9jsJgw8szXjAfjSMB/ACNgXM
jLwLpaW9mxS4bCu/oL9loeStYp4jvEqz/R6n5DbCpOmuwrrAlUd2QkrLfmNSurxZO/g91ruA8CmB
eBnQhMsIngjcdxqToCmu1b/GOYCjtuCo9FUH31OOE1jE+moXCqxItxNwO4c0unQlnjRl+LXgToOX
mdMwiCNrBkgFl8aQqrNz2iXmj2ouopegPg1sgxzQxsOBQPEG5bYjSsoU3BiqI/5G40hZtTwcb3BV
v2COv/oDZ2PRSSLKjeCsTrElfsqfH2KnhFMQIWu/BYq2JTNlt9DAWxuXVQS0yuOIZ6e6OZ3KmAvv
tz6F7ksS3IVBRcoMx8M7zDe337JAJyoFl/ARcw722gPDIkEpv7xyK1jxA5xF1yXbDm8igCEowoqK
HCpXBzE+Dvhik/AHzoKpi696nzJrymIvthAoxsc0vwGzekTqi8H2HTkfvAN+uexVAzfOzZis301m
/vQGDHsj6o8kG74NroHHD4r4AC8x7uW3Ojx0M8pSqgi4Y4ndTDmmzABHzYHFITB6j1Dtpa12SSuL
xDqrEXZSkEU44W4pS2o2OREaWwMs30eQNxhiB1E2uo2KI2eR8YVBoihjrcHJqsQ6fg2l3txjj+Ai
IhoO+EV0tQIe+ngjMJNJvBWvSjVnK0KgfaaaAapa/V/wbQQYENwraSMIr0MjDYEOsil7CDTeGofh
tJJ4iIK62fzVbfBVB9CQHQeBandRyTRIksQkTEwUIS7aQm3vsOJE2DiRV7QpO0qSFn06ERHlgLDF
MmWQSy4q6i8ZoxLPFcutkrfIr7QjPLpRagKLI6CbfV9INsFP7k2Ji4G9g4tFFf/Ybd5HtKs3R7Z/
fGSHFDUnJSRgfSpnAPIHdT32EyGCSuRziVsbTR3cLLnidDhXQXPp05YGvx4YE0hqNeVBuBvPu/uo
0mfri4Sgmzo5z265Q1jT5K8llRof2fLWEDeDlPXAPbPDpsvSGWd6qRqX7lnijUYEblOOHWoSfHur
c9L38KOeaLUOMEaAgZrwAkUzXKTLZyq5m30sLTYBOArFJYYQF25YRUk0Wt00s5e/zSWOV7RaCylb
1xDEsCrEukcR08LhQXVzyPMG8lWvYjf5T+MV232xgjrTWdWUbI/4gLObVem6Xyq/u4ncdtlv4tRc
19KWoHX83jLt+TWOxqkRxy+9z02BBxId2NG+YausNEvXHRx17ggC7qTu5zLIAmViar5MhobtKXPw
OUKWj5FUgzLSdU7YNBVb5/V0YBbhpt1dp3Dj7B0wQ9wvAhtQCLIRWAJxJaX3tiHwJA9uJl0dlTV/
Wcsryw2ANA6ihvyE03Xvt3yyEuGgluRRQL+zq4AY6wgKluiDOxBcUz5nF4qS1mxp2J4SgI/uxNkX
V2azdw8MN/l4FoeLLUTaG/s/4jFGO2ivD5heOqouNoR5CD1l+B6VJD/IYk+7yn3pOVJ/Uz0wYqE2
HbyCTo53hJyVR4YMDyfvWZgGTDvqFDSHDijeIUpxuBp3U/vSyyQn0jF31tlVCc5uuLzDNq81xE1+
i0/tTsfD1dzurtds2V5PLtbY5D5pgGLDgNes7tMq67SEpek49dwP3sonYSv9Gah+ijygWgOLitnk
0LzvC+awX0u8mjq+6bcgxGPCHLcLgt97nPgrpGb5jAK3Z0La4qIvOBMbD8PRw/GKI8MfBAOnCsCM
ONExVaFe0sd5idD2gKcTJSEHH0e8SdbtO25+R8N81dwcwP3ernFIR//ct7duWAQve0AwecrANpnz
V+WSWYMiwh/Rk0+YSjs2TQw8Sl8vvZYY5T1aCWIfKvilfhXPMB7HGNx+Q0BvUy9IIqMUzgjI0piB
FRBPWNEGlpiL0+GvjdSo+71ZGLFjgj8dpEOLACyefw4wEi9KAy0fTM1wjAIDmykAWkRfgjOLb451
6ZPPbkJk0fQ4IKbU/ojkJuCicJCj9oCJ4QzndG6xgyxrggAX9oW2mJFo4x6muI2vRoc8ggiyRAoz
HiHnsOBYfwOOqNUCtqvBZz9YDUTaneK4OgL6whN1BXStUUCvl5jzhokyW4w0ESU3J5vP31vfFdqd
b3HOVRQhXs/ksNtNxAoJMGg2HoE5E6JOBz1CI9ViDy9J+SZ6NxkOhJhsj3Ts0u+hTs544khdvPb3
fsRldwbqvA4mf9e0L/pMzpnyX6bxhxfFzI4ykaav4pshX4A088DGb0LgviTzcNJCtt8UMsi+Px/e
OVnYvdgVR9WNupAVkWHyPbZzkygIT7HhcSnjXm39G3xHmKOqI0KFHEzFynG8TOHdkPd/9eMOKFTz
DcKeT2m2ya/Xw5EtuHB45As1eavFODZkbAoj2G42bN8SxuMADxihrvT9a+semC3TGawe3GQJx1UF
Nlw2FcDzR0G16CQndxiKGuKgizwC5MvYmKrhNA1zoDyJeuQtKSquN4mnig3Wr0om+oyzmzn3TcSo
9gfadl3vsL5ojkPz2xoRLvujsknB2L+3rnMD3yxqDkQIFgU9Yh7Um27TncYHrZTi+Y6GbL+8JOvI
FO6dDfHEv2M6WE+NQyTRJ3QJFzKXpa5D4yslQr/BHytWjDg+C/kbTKQPeJlSCCgKh/g77tlxNTvI
P2rbRRr1lAd3pznlXX5P5ZEcGE/oi4fkB1rB6E0EBMVuhWZFf6yTaxZAV+0a5fY6mUaNYN+M3o3J
BxznTGLwMQ3wBGUXCMUU16kfFhdKqY1iLeHgigOxgk6b74WjyFpd5/CBrEE90gTJgls9gja/FxuS
rrLj9iWjhMQSIVKOS5lyr7HHfPaAKzO5GXyhOv7Anbkvo2nAtkBY05MX9l3Mh5/wUCfESCgTJZfO
dnKvcc3JU0a4J42DVm+cJPfHLhw4ArKvWnkWA04nNgvC1VwfWToAebbIwk31q2ZjrQoCET0ZqIn4
7+W0culNpUvLtSzzGP+29fe9qaKXpsVRVDzkhjhVk3R+i13Uv2rA12J4ld3M4w2FhGlLLzK2yMYt
cY0rq61gc2fxoNXr4lwYtFr36g8F3vud+e731kT0A6ARmFfae/BkPTMOx0PP4Vik+sOOSCFiaXQc
13YNi1K0cZ0/mhk6zFh51ZblUQz6zgW/wGQ9pLh43PIK+3r9Copal601pmE8+VmyFaQXsMye87lP
cUghRuZTOFqmIGlxzrOGMWzG9EWPfm5slo8A5v3rouyO0HGwY/0EW2YjIrDBwctl3jCOczbTbapx
1FlrRlkfmWCXQbaOn4UAhYQCfmY4TWko1Q7ufTwS38MuFZMJ7symn/BtjnFf0R8O4/p1sVsabGwV
lvClkEDcaE0lLOt10aJzSdSMuDGOS6d7y9apiEjsQUWceKRXc/O92+UkSgqso1Sc6ZGBMVlCcRn7
vanZcpIvAzZAepkAAFvMF9Bivjcrdr/Dp+mbjlyUuHGQ9TqQciKcKpKCvgT4wS5Ls/3zcGz/sHK/
jT8yDwkHI8K7gg5i5Zox2f7WQ6QGy8HQfzEhSSzHJV2Re85wUbbj+6lfcTK2iqXoLiYHSuUCgP/K
V4+zQb12SRbOfFb0i2aheIC70BXfTUm4QF6YRAsZQJj3WBXId/l8ItM5fbImPzqy/AiXOSRcbOFk
VlxE0dAq40K95w/VEabDQmdGShLKpER7dhNNAwadZBHTIGOrQ10NCpnH0Ju8f+svitgzzpJiVLBW
koQxqzJUGQ/uyAkJm8Z05XbD+t5d1vA/rrO77wcddxoau8ZlE9wBzyaOSHQYz+lpScKfiRElQ4mJ
wGOVBd0UeFYjH4vNdK+bMIYA2iWxMG2P4XvZnbiQYQz4OqsBJ5CmIrJiG+C+wHozbbbJrUEX+DLe
UrGcSbOuHBi++71MzF9kS/dFXnBh7Zr9STph/qsga1WgCWo6EPaBkgaqY/RT5N02m3r+45DG/3H8
gEkZOCBFskkmjtoQGO89SBOlX3i/W5T008zVlgjQWwZcl123vKJpliEMxg6MNbfuow3BsbWjiSDi
IMK3Ii6xqZCJm9hvKopJeWlc7Ao9EU7GHuEPXPoU3tjzQLk8f1t/M4eSqTtOy59NcAzAQ4TRlq9I
zfF3AzCGDbt+LWKGn5cw4kqJ4cuRmPFZ8GYAsklngZV4SeRasTe5G+fi6I4v096HNIp10mMUtyjw
FTRqXQOT9v9qNn75eZrm7bspxNWhg5s5EIcLFjneqbCSUaljTvdlVFcQoVUJ6T86dY0SCcCnLosd
iaxeIbdVnVYXSDE4lGK3mmH5TxwJrLIDhPY2BadWy344bg1BWjd8L4qY+2w2MqApDAEF3hwuuSCY
/Uy6iekg8FgSfElEBpgrVWHwSslQcxDCDhpf1bshp3np4H7oN7vwT5Ogr2Gty0Y5kZpskC8AdxFw
HsCcFgvqiO3oGMKm1S+kltO3iDkr6TalRLj+QaznHqEbLBa0JTnR2/5AOBClbMWmRA8F+VS2e3YX
j9QtreJgU2E3GDyXgc7oI19YWu6BB79m7cd5RcKFNUdfJ4MydYQ/Nu3oRxhz1wna3+MtIRcc6pvi
oh7q767h5ChWkoY+noLvFHSNVQiU+Uesmz0fCzY958CSvJ6Kbvld8ysEsTwSHA6ytUWkmhrJdaCP
rFpSBezE9PBtqojAi0jgbZy5plSWjxThpRIbTaL7r3pqQhu8ADMTu4L8JYVOQmjqUOGpVVUddYBF
bBxKhmZT2Rjq/2g6s+Y6kWUL/yIiihleNVqSR3mS/UJ4aBdQm7GAAn79/bJ0z8uJbvu0tDdU5bBy
rZUJXvoeGyBO0fdoikwiorvRYaOeur37ubY47xW4cdCaSC+T00g4evgP/tUr4v9Y/yz8WkRp5eH7
khsFDn3F7lDeD0eEARmhks21LkOOOFAmUVL7wZzYIZhBIoeU1YV4hhUUJ9ov10DZ5wrvRA8AA5/8
lw2IvZRFXCSBQVllDazBf5FgY9Xz2nRMlWGmngEFP2p850v4ejB/WjHijampdOrsRykXI8xprw5k
Atd0g1+1Cb4RHnY9YiTAw85NxxcwFMZJ8p/JFnc92cXehaeYdQ1qvPee8h2J3aoi+eJFft4XyTdr
quXi+3WSbFTH6I3gXzBkfsItRHqLIv4gxcjbYt7gNm5gDJ2cp5KZv4iVODrDJzuH8YOHHVxFtHiN
A9TzSU1JnlxIcmoge9Ak0S7lEO5kNFPUPMi5Gf6Ve0x0jgT2Pgge+uTsSF/ji2aZPrmschy6aHhi
QkbJNWI0x6ya6v6Dm7i4A6J8nQFQCzxULDx+OXo+GPg1PWIvQV13uX9lG6SgAGrkVolVgSxRE2UB
jsLBE74eFDJz494z9N4Rg2Qz2XXt2s9uNQIr8zBMFplfw1B24Igp5xe/YjAptCa6Z8cxmh6PeuEO
BWq4Lu/Cix2uVSjAg3QMtR6gDS7hZzJ89mnU+fITZWz2W5XLaum9liq+pyRuP4uz0JBSzEmRaTYB
NVu5Mrrn4dSSODVAM/4JLgRGMwu6zKO5UiuRxuccN9MdJyMBxhbriOSLURNTV8oZ6ijw3QKqAm8M
JFKAviFis4JvlNCm4FJxxJDfb8xkgSMmXhOFK7POSJ4jCAY3nqLYdqT8jsE1pbaC8TCTcPJz/6nG
OPsOGqj/FswIXwtctpBk3yF3IHCLl10gkpwnC+k6+IVkAPLHQs/+mhMrfp1/dYTILxMN4ufM5g1J
VCLpsIfEtz2F5mG79r0sKBeZg+z6HBYu7oXUOhwAomMwiLLZ3QwDIA+7XemHlbwE8S6XXTFDyD+o
CfRAmWL4pg24uKhMPBS7i0lJN0P86ZcLwolTYgEyQzeUDVyeLLbPqk5zuP28ZfGpYkz3w14wa0yg
Gl73uP3/vYyCP18kdqCS3LGiAUsaCum/ffAoaZVYB8loMTvspxpSSHut6rXi/cVBeLnXbYiJih7W
7KM+Q5ByGPX0NF5yZacLo281Wvb/AhQMI9LMZAUb5BBgxtgipB0s/6pdwQtOzPEZrYUFEk1OXi7z
STvxLEw/JrfnjBEuEK5b3QdOQch5kY2M4tzB1WYEmrJJo5+o4+JW//SqAxGl8kYeMDRhbhCh0z2B
2Sj7L/bjmXON84CB3zDOA5tjuj8n+l3In5Q/QFOUrDuvhobpy6sjWR6jr+do2giA35rjFwOcn4Wv
SkHY1c5lfk0TVHVwrChtBINUF2S/2oYgjqY2d35tFvIBv4C1w3vEiIN5JXwar0KoSYjS9CS5FLQ0
14ZgkPdgNsnG9fLAtI1k4FIL2LYyx2QbN7Hkws/heTD8EbQgojtxGIrSI3Nu7EivI+JO0xCqfZmE
B8M/w86/6/6M8pt8zg1V2WsXtcfhyrK7+OBtcUT8STULZayfXNgKqJhbzC/XhEyUnrwtKvBiwcI4
3JjOjxcIaAtjjUT2SdlGinElJugB79mmfBUyeSaxw1FMUnkgr6ORQUc1WNJpEa3u2s0H5WqVpIRb
ZoVe0jIfzBPAzxJ9KR9dApkoYefczZCSpGXcnGx8FIMImBpE2FUzaIxBU3lXhDwD0RVpNs2Dn8gT
QZ4MNCf1ikw11NwxMaOq+pQslNaixw1aqQvwUXE9l4PDTSsAvYXViG3AxJp8biIG+0VMnQQo8s9j
iAkrnFwh81umdbd6Yh+z2CarJsIsNTrtc3Jwl0WG6MGbuYnLq1B3QHAIjfROraeIQ3oax5RWCNKa
QiSL1+4GfkBV/GUIFF1DBwAQ0yffBsvSP3os0EZwKFSwfy1qClE8ewCLZiIx8FVyHc9j/ajSagPP
1icUa12wgCbB1vKmoC2cuF7T+ZHHcvnhgX1PeFAVBTatMT18wzHxwxCu25ZfBWsVwd+m1hWNcOEo
FNwC1AhlnckN0eFRH9KbHVREcBOe5hyGBCpjCX1SOChUMYYl1EzmXtSK4QCbMciil550fyTv26n6
DFq+PKrl2N/qVuXEc3WUKFjYfagD2ZA2y9lHPU/NIqE25sV3a9jfTKqkCqwB1pMEnMJmJmc065oH
vUoLHW7DJ+BTm9O0H2vEJrFUh4/2Umr9yOlx7b34TiSOWhl4w15fjP4B8WK4ZcsJwJPK/2L7wD8U
xAWzAEOpmdOs6/LEgzmL/oAlod7A3eZ4pPfKyWLJln3hcXLWaqKNGWRUK6iw2drcEc9rVzP67o/P
sFm2uyiu6PCUHyLharNgrARR51M6jRXDGlJW/HlS/alY6TTm4U3hoEwUKU/PLIw+kQSAlMH+7vvm
Ni3t523JHV8/efAbvosMKwFmILBIwSK/lIAK2BuV4fpVNUAOeAiePNQ97OK7KCXlguJy0VH2q2lH
RgMJM0V7GqU5RMktGuTCgpboicjrd3YHOaMSDz7EQful3S/r01zJTHOOXf7cx1FO9AX7exjbYEeS
yTg39uU/q46YwrSSDsLKrDd2Pbr/eDTnfQLge63OeQtxdGWKze8sHdVoVJzPScSb8GOAAIMdGJrD
n00xufWgsNnI1EHKRWRdBQG+7/60I2bAuHFpy3qkTTNoz0UXbGemLf7HmNxFV6squ2+09hA9NKG1
6Jf9Z4GA4pddZRe6bZn3nPhsJhMxaDiW4SkPLRXnJeTPQJff26BoHpJRkPcBO2Cwa6ILjpy3+Tms
T+w+e9LHkQncsNwqWeCSiK+DAO/CW4A6Bd9yyoQSxCkpWBR+dbb0rsTanyZgyuhY1CZD52GhyvPD
Kgbj1MIitpfWDEEfSChcO3H3VgHgukPlCLQL1GoMUU5rCcULudhH8ijQrGkOB808FYhBQFjps+im
mMk1DAuF4AO1Q0cQAeAmSUXC+Bve63Wzxue9hpdxPZxquVqmtgHOuXypozgTKwyOSI2yEIYo9JGG
koIh5En5P0xw9xwclaSkoR5paYqtfKdODgwZhZ05ZQFNkf+yjwjNwyGBvmwt3LYi/mfEhHxIphkZ
o1QRU599dOArLFJfLytoHZwKrKpx5ThdhY8XpYvqTfneo85S/6DzA6GaKzY+qHOrnt0lFDM4wFtH
7H9PpQJ8Q9HRg0En+uuBFOch2xWG4/AwQYwFNNUkQ3MKdiatPA560FJlc1mxruH9AF/wRiWSWkaS
edEUzRPkEy4pG4oglwxPRYagrofPOShLt0nj/iaxFHUg7V+w4iPAwABg7l7vQHHIY2ZAI9hy9hGk
iqJi0WAiak3J1nbSfwnUyx9KFSGvomhvht9DGVFQ9bV6NmUEEmyS7qNe1xlS0Kxxp3Hxgy1hSg6X
Ov5hlmJ7nzQCwNMRFIPUxvV4NPcwx8y/JJ8XxaoHmMwMNtRzHYXuSz+qiL1K0gVRg79x+QB2tcKU
k71L/uSg7+MKBw2pgAZQnFIovsCGRmqHJR2f+zKZ35lNvtecD9+UEsL8PtWYJXOXCfbk8KXpfibD
OX3SMUHNTkydM8HNexnrpxwnHcgtwyRkoO0Bq+BGeVNTkt9PJs+/CcHwRBYZ4FJTMoalZjGWx1Ys
cfjLCmHb5rBWWTDxK5H1bebgoZhTvHWRxCsMPyCnVMmbfqOm1N32Sdf0Hqe0f+KHqnvA4zbAS6Hm
/KGRxqp75H963AbjEuloD0Q+193KTLszdzEt2bU8CtaSCs2Js40kgO5EGOJm5TQlhi9PIwQ3oCOx
uxTWiaEEluG2CLz0wNAD7xCSvIxcI76+54lpbPqvYivDMML+LaPxxs9o0fB+HZaZpgItFv540m0K
+yfBYf1eRdkKr616DFWGScr+q+9pWFSIS6IfBZaSXUFPFMwDMizBcNyxfefb1+xz3aoP8LDCX0Na
AHQ2efMEtkj2ByuzhGNN+OT0Wt0Ovw18d8bq/MpLtpcPeejYGNaOsvSOayqNgqf7FMIkV8ACnCIG
7/rgu3pCGJdEARQJgi2zyJSsVXRx+tkPgxJFUUwB5eRJkAU8cidMIxvz4zwnUNyDMUkp3nkf2xa2
XEFUHXLqatvS1EhDLHuKXSaMJKGUyeRxW3gNLdPrq43/RODTKyDh6B0lG+NFJLXxznkrZnIq7g6l
0Mh4i4w1FJtLLbnkdjZwCvCmZ6i08lnagzvdxtHljWxOcCj1ASWEmQGWLFCPTJco7Akx4JVJVUR/
bNgzoYj2ATjVwEYMAPmGhBTnOTQ5N4CtcCsrieS2iJOOpZ8wgxx1DgPRTTh5CcHFUxxg7BEp8bG5
dxlNKU8PPrnADVTp6/2QcE30wrfs8/lmTJbpNxxh5iZ0hdwL4ZQxPNsa6JNSL2M3FbxvCAifGPZO
4NHkFAsRwp+YoqE4pn+qr1x+AGNxOGGJ8GMgA97Zs1t/uJTfxjElgJSlu54DbtRgOc4JWG7M66W0
gkHM5BDrYCru45/JKLnUwQ3WF2EFsXwIV0RoZFOvXgx2EnSM8GVtLcx8qOx2YW3iJthmUuy81pMS
xiMAsjDWF4ieYZHTyFzlM9e+Z8PIjAcXPKDxCkYfH6MWhKLMi+P+PBS01PXyJy1OdTWzzOvZd3pH
btcnZVd+S0XYdunevhsWFBTEbj78Epn3RR0ErFWB6qmwub4kEJvDuiluPEXUgTHTVXCsfRuRtACE
UgoUIV3AkIswAJYQK7goXer23K7dGoUUA9VBGdLDdyGH836sA73zjmmdjMYvQkuS2etOwCGjYpB7
jN75CqfL9j/GFb/E63zOgMy9LD/KYjrGFWyGpM/uGhhFGqxKBzhsDROArYkFCxfSKGbjf1lqxwID
jUX4Ar+QgIRQAebZ5X7XbQe/B0hecFONnRmtvqR3b4nesqBTGPmyZ93MAnn2mhqoqqila2xJzE4h
yxxwAWIW2snF55fewZ/lIVwDY+HQqztILMMgDyQBOvWlOnM2Dt5KYh4MY22hNuJ4Y3EIiZc/IXX1
tx69/Jc2l/EwM0CKOIqZrhQzgpmBt4tY/tBIYs3MdTCe43Mz9w12kj2ILBHQI3kDrn++ixVgVQc0
z8XALE5LY32kTxv8SDou3oMdQAGFdllAO6EiwA4u3r7aCsYWLUly1Rz597XqfjvWJamSwMDmFVjS
DqxKBBX4kXJvhCvjZj9cxIMoqx1ysum8dzkgq8EVF94QOUSnvBF38sX1wBefSCFCJ0WwQLFU8PQh
HVDJYeCbnMR2mQIWjjdgFLCJXoCwD4IcBnDytLEi8+Euh+cGfgKfPQyKOwzw+Y0Bl2/IQHoQ+0Xs
iRGLGfFFsCOjmyERXDPkMr6Oi6RbRHolVCsCtwo5oNBy7SMmJLDUIN7e6CGFpzH1d2fIUwlAV696
rvXdmaDcyBn6XfeWcnbCIPBGuSh+qBJT3w70bNc5C4Bkjt8O8j1OMHFXDn9gCqmbduGP8ON45yk9
Q8hX8L0pLI+Pfp1HMhK5qB9hPFKTyGjICdoi5CTTYQGnI7nDVfvFllA9VMjbSM+6uZprCxED7DUh
poheZViZdUvPKfRMCj2if5vEH6wDkk1gNsE14TvYELpmS6L2iUosTwHcBAWR3ajdl+Z05U0E5kCU
FCJ4S+VwRrx8WVWodg6/okR4owvgWmg7LOWg8VEymqz5Gq4ImB6A5hMnPf9alIsDsp2iYXAiXbZf
l0fnDVFZ4ykBK7vk/Hua5ECBIoODV0Ic3SfUfH5maVZznQcXUgJZg0eZj9/Bq2kuNNfZwRqEBIcc
J37r8q6nrRvbazbfkB5QNibC+hzlxLYnr/kkk/ivZBLOC9+SHt5U31qZKuU59GTb8Oic01+Dkhfl
T16fym4uvtJJnVFcmMhMwPqs/qBE27JnvwtFlNg6IbYJ/9w0zHNF0xsUBCldd5QI9UL3xT/0vNAC
CBRsA6XRSSUYTWt6Z8sDw1isnz05w2hYL37KXOxgi4tlQfhsnoKWV0pVO93EMhUezPnvqLvHbLRv
Db4wgEegiT5pxWX3R+39Cu9ifMoLCuuZRAJnjD7fWi6fnDIw1X8slhhYnAoPRndfkihEOVZ9o3sA
LA6ErDhLBYuoAczogNRQ831UQKsrv5tlCgwk4NuajO/TOy59rjlgHhW0OR1OG/GvnLDppj3Lv/mF
uXPeY6HUDtv1psfjFS3z6TA4xpJybyvfetDxZJcTRjX4LLGRHC7sSFzOoyj7voGof5TVG3pkU7mH
RDuG4ziUG2GlMGfNe35uS5lrMvBQJlW0eniUENSATofs+CetFGUpVilS647D9N/cJBYCuQCUyw4O
tezU1JaDb3TLA+Nyy4yb/uckLla1jq+r7eBvY9qDIqJZVlZ8dx1caNzRiQc02AuT9lf2LnxgW0oM
UGDPJ8xbrxlp919JdvmDoVyBLZ0gpYLYAsdnN8NcRaiXpb0OqLf1TAUCVd0+vs4mhIqNoo9UK1RJ
P92YBTak5WUCIUXmMIM6lhL54V0wNYWfgO9Nkcj3EL+xAdkdD4pvpHfcjISBho4Mxc4ItqhnOcKE
E1TrdIji+2hi6NgsHR4cgULsG0w2EpcU1pIqJSb5CYFZBXvsyWEU2vwOaNIQGwUDgENYxFIUME8Q
SiDmn/CGaCzFGD8Z+ZwSuJMEWMRUNAMga2BSPVVOomr4YDwSyAHcVAlpSY9ZICsamEGUc/CUHKwG
I7vwrGL5gFgtBtq+5OyMopehC1QrtfQrotpy4sQOS4G6XQ3lCRIs+lo8/EhtpMUbrwwsRqNu8E/G
2K4ibmw7VQXTAnWzhcE3b5a5dfC0oA6K7SXtQoua1Ld6ZmZAnK0tJcY0AZdEPzaSqdgsQdoSBQ63
PQnH6WYu6MKhlARXc0MUpIzgKQV8ET7ZSy8Z4gTBxKOJwqaltpzXbro/Oxr2WFqxQr5cwZCGt82K
7SLmX4cRNGUrouqurfoRwSvnrFkwfcJPn1Exde22S5SPDZPj9VLcijMUHFxKD3QLD0VDxgPq3CDj
E1psy13Jh2p5jPuQ2knmPrYv/nqmnu/2ZfxwdjQe57nCHmqFg9VqbS7XlDj7WyAS4K2ABBJ0li8c
X5YHxrH22qfEuORv4x6QwY7SqCAtugoaUPttAqCFrohQwe1fseum7sxTLIOlhBCEXo0K/hMenVAT
Ipo4iFrtCxRX5rKwsXQozLOgP6/tJWbRfSQUPMVUklkuTGkWUz8nZMxbX9KZllOQYD5yP/TzDBWD
4o65DG1tJ20oXlN8UYqMnNOaMHaAyz0iCmbUa0+gJwG8/Mnp5r6+mkpLoto7ez2j1vbUOT1SuY9M
rNESM0GXkYwkzwudaEqwPjPy+FmMnxb8V+9xEKM6FxkHfmhUJ0DQLmbUZJG73Rq0IQBa+qe6MALq
eqqkFbyecwNej47x3pdYRUk/68w4GHAoY/4VgQDlgpdRnf/DhRlyDLQ+vi1mdV3q0LglVFm51X+H
jUTqZ2rkoV90BSIkJM/1RER5EEBM3b2pCsPCT66JtAJC/lCG8E67NH5XJZf1tYyY1ghCzgWjqVxQ
EV6jbwRlq6RXw+iR71fPRfdmq6MSmiXv2KUgKU5OqrFm+K1WYH+VI3VB1Mu3K2v3vvX+uHAigQZg
ffUsiBJpmB4Frxz57ZQ16Kzyur8B64UiVFBC2l2qXHAC3zzwczA7sD9wctkIRQPMpjMj5QcDYUWa
X4gIUolAEQDs4mKPIssgUjbH0d80aoAd3VAc9/svX6VbN01M3qQPgQ0OJuteRJmlGT3e6pB+QF1o
wwbDxTQl/HCXC4GmB+t0BBA4ELQhMEu+Q68itcZ8XqVoMA2bYgQhsSewPqwOLg8o5E4x7D17BQKy
SuYMwswtAMHfAj1G11Ouj6v50k035Kd/IAH85RrYR9HjaRRgKGkZvngdUuyrKG64ToF1oQiXnP6C
tp3hPdMEIa9u8uZHPkgt/6YxWnQtTwImBu4DJiYvIFwYcKO+twuZyPM0hM+ayFLg5Wi7u/bIGH9j
YU5OBbeIV678bAlmvutisnagUVnit69V6LT9KKr5P5ET4XaP4R9QiFfUKyfNx8kXoSkASBFmp036
86PosQoGtm+Yy0Gj1yRZIYv4Nssnfb0wGjMqlfkbAUF+9YDXPX6+1PV6FQ2NAvX3YzFdJKCLRHR8
VRkKZTUWlUvwXZ6AJypSO5TvYTJKPI4TXASAS1S7vdjLgudqBf+Ou0t0FeO2eOPRa9oQdKEWmwtc
iaG5IXtXdmQOHXzL2/TZv4zaRR/p66CQ8brPsv2vLPL3XRjCiyBdvlU9H88XuoyZEae66WD56bj+
sAdsSRzjpKqGuF0jhjLDxFsIwV6G1sUMD8mzBYojWSxcdDI2wCAPxAJ0u0ikuoHrUZ29+jDlfQpT
UArSHMZWYvgPUYAC2TFx0g3fwksSDYa+j4DfEG1p6QQbakmAb6BrmYfTRis5iWbXDw+DpP4Umg0F
cU4EYU4pql2oovKT5OAhJPD3xWa0dsMs6RsVLiJ6cpFl75yvahKU7F5+5A0U6O45neIRCpQk/y85
/h1f213qnyqm4nF4+nE2GOtOxFYIgQkU4qDmHnKBTCnTsIYqVtXgzmIxq082PowESBWC34oynJK6
pKUS/LbhLfa7lE/4nPquTZ/Y1s78XaIYc5SCDwh7zTR0XgVmkCLU9Au1xV/AO0Qge/+WHDxzFrMR
9av9ch0fYQGKBgIDnZkhElSnm2Rnbkya5CPDMK/di1hI0ZoAuqPGRNz9DaY5It6ZzIM3KXIYOMcG
JrKdx4/tcfw6R3EVuPBgvTrBa9PotahkhTv3SmQMBTkB3iSEUyr7GkylGgycEjqJKgRK1ElQqfEx
gyJyu1XUCGw7F8hPosjI4fBcODQb7gu7Kd171zE/k4rwlSOzgR/4E28W1Jao8954Apqs2LBpN8CW
ZwxYEXBUCIgNEVrRoE3XjOEEy6X9xkCCokPCD+/qAUouAwleqIicPPgNc+qrEL7BjpbycY+67sd5
CaM/eoeaEmxH+y7Rwx9qkoqsItE8YneYW8maJ/2NZ+NtMY6SMS8aRiyNp8w1IrjYW45NNuCLc666
2eRrzR1p2td5bQts1SrQzgHN0vU88VjRaak3gTh8y1av+JSgmMDc1St/lKfUdZikJ1dBRbjLGVLC
HKTYRY5D382A4Nz69clbNCDWBWQVZZ+Qo7UFL46lG+7pzNB8S28JMGv7kQnESLhJehmLA9vQ5CjA
OTRxG76WzPpuSCINbij1cbVcNORDUS2YjL8YYGIzP0P+jFbf3KmmhtUXcwbEYF/UNRLDPMMFKd0v
ldC2Jof+yV71jt7N7jcMGznBEXtfDWP9eWRdCNak0X1bSrlo0VD46zHX2eeS7jbZuUOtyKW2buP7
HOE3ajXiN97W1G80d76TKCmYmS7ALY9obzCXkPfE0j0hAEvdMaQCtvnptBSeam40/RS1abBwH2JA
n5hPiU4c2grTYdpagFL8aviG6L3gcpKD6B/nq0CRVHXEPx1gYYaIg3UxP5GyApBN6Is+Z+HHAnhF
CBqoI/AleTHbQBkxg5HgfkZ7tlP0qJl9q1aEe2pF2+WZLDoD7XAXrsuJ5LTRTXrfTC668Yp4cTLN
xLd/lfjcoYRxoST6gUpPbST617pI1BEqGj/aHmmG2v431EQiyTPIJGnZjboo4BLGh/RVSfmN5hLs
uqIOdCz6wOXBQRCllRIqt1PrJyq7ZwwcQLU9gi2kG2Dr44FZBr1Qj3YXKAOAD96q11R3cLAoGbnr
B2ffWgq30xJoTY5vTAmJH2ABmvfI25XqxJw8CojOMQtxOHlxBae/prdBxPDXXPBrBd4D2eFTr9wY
ywJizfo66Al8G1mL7EmPoruRky8xlvV2VDcjgOCAtR9EbvwEANUQBkJQ2OmQGK9/9a498LiIaiye
hfmWvB1qMAq90FFBUKA9z+h0XSR9lEywBRj3Sm6dQm55pUwz5eKSSeAryNDgBAROJ644FPft1cjY
5GqzNr33EiDSH1+4IhDalRPGiK55T5VC7kUUeasVAL5qoPUEHfPouRHy09owzlbMiNt8vfD5urtE
z+/ldNC5MQeUbSAi/PajMSbL9RVNDqWE+8ooJX8ODO4ULRs3EsJHMEshQQ65aqW+9NLtU6q2idlN
OLbh1T63v/FchkRj+PPXcKmxNdKOWTJACPWPnGvdceSCKK2uwyZDV35KUWa5AgPLqqTHJgqD2r8T
SVwxUXnJGhxWFYtBM+/N87U8iiBNH74K6lnUmMlGWXdG6fMZSH5JaadtRCr2RHN3EBjB5+imhAag
MP+4dWg0UdY2wwNrafh8QA8J7Q2fbLytFzUCzDr2JErbH/LD5o4Hn+SE1fUyXfjC64B/J+pO16O2
S3X3tx0hfTjM4+3OyTJKzi5SMBsIYEBvdqMVrXTSUs0U6GLR58oMPRCYQcjijh5LcZEUxQAXSaZs
KObfsOpNX+/jEtxh15LfSImlBnEokuWm3mWKFZb8QN40UBqJtqYpmc3yUFwMrAZvJiLYTWI54bY9
ZZey5RkUCy+xqCmKGt6YieQcRZo9mIJdlBnuhuVBNTvWzW1kLo9VsQykUV6Q34KSdIxk2HtNL1tB
4WJezxNEUIb5AeNXfi5QlJsJpwjYFW46il9rGxnDjTyIIgeb9/NdKDcwD1QMC3eSPIfSGJ0tCAdt
OxKudXjCw9kiReIv1SUHgearI3JEF3Phbcpqy3gndyKgn9/C4+DKbgB0cc43zKUsPmP+gy3iwc8r
CcxMchkEGhJTS5RxAybyzGahxCOt4f6bCX2UZbPBBW6ul2sIt9RlGusdoYzkMROTk+kBrSzsRMkt
xz5djetcPptpRLujIgozZPAFrC1Q2iQLIfuhv32rFKYEbV+k13WdMbgSYMXqKPudlDw9NRGDdcCt
TBaJwTIMtbBTIU3DMzEJ3KJYKDTNuvyBnDE8OdR4VwaF318G0Ry1hGOTRMyXTM+5ksDHg3z2QUsH
kDw8bz1ZG/OH/J/8U8vZplRpYQrIbQGru05zIBgK+lHkJkx+Woc/VGqfel2A76d9c9+Gxd/jsla3
pplSdhWwz1Jmg+fKr4zLdXrTw3a6mQ/hyFykXBp6FoGOzfEocOS059OHqdnT736k4s20ajiIQ849
6iPV3+YlvqMD+e4RXAC8YSLXupCHz4d74xcvMD6lEkx5Z8Yl8PMAdIgLwKsND8y/S/wXpTApxEga
SEI3GR1Mlz/5mVHByjAhWaNQIZiucM5jhdSKbWnzy86iqK82p7XwGj7PVTkldOuESciIU4w6SR7S
q50lDGk/IZdSAR0aaZ/uHknpP+9JIKp5hgCDUHOk9hZTiqHFiMsFUg1JbECGC1wrT8+jLcNCDkwg
7jLd7z+2CamqLSjW2og9YgsBu+d3mFwD3G8XaOPYWdF0jTXCJjoJ2AR8+0CeSnKed4WDM1IcBB6v
AGXKBd6HOh3/WE48cTBCOwfCbRb6aXMRznMzMKB2onbIpahIYXZgqYFRAOiXJCnBGpyVru0U2+7D
lThzIc5yxFs0rJTtBSEB8iInTYuPP+2ryoQkIh49kL7+6In2PoGA/0lt3EwzwE4Y+jrm7M5uu/dY
s2c1w72q6Pn5xSx7o0M4uR4Dine0hTwjOhHLAJReQf4tqZhsY3aGf8CFMqDokdoXILoZVF8OhIF0
gXOCpF9swagis+km3NbxcwE8/WBinoZXgr8aTNhy/Ot/qmWNnaWxQ/9pAoK5FKZDXtfftM6YXdeX
dqdAaFM0Wq7Hc7ob1oTQbHeqKBAuz/oEjyaR5aIrPMBcmCWDLInnyqsTIfkDfgc2xXLRMIghyIn9
mIold9C/qaybPpgANy49kH4CJRG25P9r1nli8TP8zoQ1WzhAUcXpVLB2RIFCyeF9zfyaV5eeDlYu
6zWoBZid0oQKKuX1R8CBAyUilUYBXhwIeRcwwGIg9MDc2KGOBU0bjPB9JjKFJRYwayFwgiVBgJkI
pqrU2AysCP9GndUftyDf8caZ+VFevS0WEUVANQ1T8dewwjq3k9re2xiPJ2wGKXuA9yFu0zdHggV7
zc3O2PjCv9leGgZU54DKAm1TYeeoQwlY9OV+wAd+/W+bJUrFJPdzlw/pYCn2FWmH2SnYvOU2Qd3l
qSh+5+vc9SLCAS10ZykuPaDmZqJmIZ6Xdo0xd9+lAjllBkLHCUoTJSQvsXY4JwJtXyf6bYtI9XZV
wQTlRtl76nDaNeqzu1OeSbAzbTlZd3wVT8OFJgUZQjHJmOFgGgQRDnhDVNj+qsFnLz8lu+TKWrDh
nboTllxCD0gNoC9rA4U6djCexuPBLqF9lr3jQoihBo4hmxUnxDrI8BAYIvIFdwbjQDxQ/jMpCBSO
da5jVIQthJ5hKuD8T5WbNuXLXHDeLKgOH4uL7Ol25Dpxh0FC8qE6df8+Ok77BdYGqQE/TN6b0Ep8
GQYFDQIWqLM+iYeuwnrJisyvSdE9tUCEYnum1IJYTDRbUhv/IEQiCUjLgy51OvffSWowGZPSu39l
aRFU8+D4JcpWL+J9db8b3YvdwFgMz/KOBAjaQvfs71ez5NEVc7mGvoo16NKUeiWWow2Cgoqma9tU
eTtucQZJB8TYHZO1ALAcpaSUtId7g4VUQz3BFKWp/ormtaAi/5RYzpYTzr2MhO8HwJ03A9Sjuymb
zvdZU1LsxaRrQ5d7R5NABjgYKzBj4j7CAePsM4saOWEIfwsTpLRmp/vP+yYJx8BVawTrs+0fipgW
mjQF3SgBYEboSs7cZN48zmBsl3B+gXlPpEoBKJ0sPVu7cfhcpfuX4tyfXQmuy3rsAQN6uhzp3khq
/4YFWbCHwMRcC0EuUlN1Uk5zNn55c6xEA1dotx4PSU3A0Ln0F2AYd6bjDPr6Hd4hzKKAjq3YJGDW
zDAZYfwTkrdih2D8StJj3ULHECcZD6LCnCFdIlEwTv4XLNxx2cHKwBAw95Tc7dMgY9UnjH/NTnwu
cpJXEYIx8yKomSWOVzls9IyKiwDPRawkhzDavlZ2edEV830ahl8oyIBNBRZJNmSIa8Y4QZaqeprF
oGkWDBYnN8b2OCfSCgMj1GtwUyfMM+XliMBWY0T7xpMFfPJFRUdiq3jujCmoIcWv05PW7AU7jtBf
PEm1IsYi9f2AAlTc6VIAPgUyRhPBaBblfdCg+8EyVCgmsHCNxo4I21sWHDKpPigxsDpHVBXrHn57
eVT05cAEQNt/rQbE1TvMEEwo/3KHp3vsrgha5/+QcK9Rx0414v+2sNBqJ4xDUgUktQoWY0HeS3p5
7gIuqBFGBATUL77IInkDSxwyW6JPgMGRfhvODotssWMDnWX5gZBqIfO3oGNwJNRlxAi+mjIceHEI
og1D/gnEDBBQXdrPvtkaMlqODZVXsktj4cloXnk4AnlDEEj4iAK15uCer/hz4OFuGioPd3Ok7/dg
npnXFzENoIyQaMOR0n0zl47KVKovyPo435Qv+LZShle4l7gQKHtHqnPTptgTvsqxDondgpslQx59
cuLV73F1bfiVyNySWz/28TkQvjmhZLbR+0HxYv01LEKecmHBkxjNgsURONAqc6/pRHH2S8j2lqVV
35MGEfpGXHAtNRPuerTOh6VxycgqNq3bp4IhJuQOkUpm0uR0UEZ38DVbqulhYCZOOudXA4Kj6hGH
NxRa55MacXqEetU+eJqrHsFRcrydOGtcmMv/UCQ8fF/oqWj3Oh6vtChiAOAn1R5EGGailVsIcDA4
wXsW6Sl3gAxqfTBgtlclHGD/WrxLrWM5mtwhFzNt9wZ9lHOEIvHU8K6UuCEQMeeD5n5eobmEvGlX
c8heeTY9pZ1JE+Rd8kgPnhLmIni07rwnlQFbM+1nAAXEhbSG4m7AUM7VvL8kkivVS1I+5Nzmly/4
V9Blq04QUpxgNmrppCJB4X3HwDplei8yXXNAZkLXyJ93CVAkbSlzBiqBJA7QcykChmXp4L0QtfBZ
48t6c94k6H+bUVwrW/7faBDJEx4ht/E6gvoTjrAiqN5oyOG3o9svL/PZb98gtNCxTpp3DaeAwPpq
Q5rEzNB6ZokqgVDVEnrgcgI0idUUopXifsHe+DaG4eoqQRlnQKqEw39fZAnTgxKYvuSFuIV3xK2k
tXRS8Iq9y9SNX5inEwoyoH9t2Cmf9OIzd5r4jzgUqoVK09MSfN8vAiq/iltne3yf1up7mq1IQWoA
GGgk5AV45rdoLAALa+FHWer2osXzLt3df6/0hlbKe/lzkADYElNzoDDnqpPLmwdPVUUn9tiSipau
f+dF/kVI9oMhUpBTVUwHIRyHjUiYTeqFeAB731eTdjg/yqo1fQoTWsiH6sKMSLSBKgIHhlmHFQyC
RM/BI+vSnNCK61IcnPImeJu5/a8lpREyMP4QpEjJ0DWSEXsj2aa3cMGdzF9xPH5TzJiSMkaENb28
JCndvXEysBCUkpk7uoihQDqJVpgkIPQQnlAysAb9Fc6zJXmDDUC4ZPQcCR1K9R3ITZIFqlT1iC0u
eJXhRTN9LKfZ3XsfLh2BrHvrO1AqOKseM2eHiK/7xTBVM10HHBDjyY3Bacbsdge385pHb6cmlY0v
C6WQgs5E2qikss1O9r1JjeuNDYCxBSxmDMlwmVEgWZssB8Tn/T/xh6acxs+GsP2tmsPfRcpUxloO
Ey9bkhPzD8BRX0HZlOYADB+EDSyVzAk4S2qAZ0CwPuQBMOmAsyt4T3V+rdgXUrVxJy6JEIXKt2UV
syREhrqShUaWLsX53ziSRGDpY9ne7R1JnCNFbt4eoQ6Yeq47bOqAokvi4WFgEF12DCnQROqV0RBo
BpbKViVg6NJITmr4NpQAHjx6bjcX7CO3G09zIFbjS/oxgWYv5bU3JkHh8ALPjkZVEcqHzj9jDgHo
dXXTt0wPtk5C/g6RRta3UbsDbjK5frIRUgbMXmyEroh5Gs5ExyM/Kbo9LyPyn4DqpHT68nauEfLC
muQTL42cm7xoXgZXAXqcQGKQPsXGcSOI9cDcIDju/5VMIbiI29LzGdR1BiuLsxNg6mCIzPdd3pZZ
tD62ObvusYYT+gRy5iyk2QMBQV5dcXMwYn9LdkSGEzP9whaM6LkxdgZ7zrBcIhEkXBREKrBcbDde
p+b/WDqP5biRJYp+ESIKQMFtm2x6iiJF2Q1C0ojw3hSAr38nq99mYkZDkWygTOZ16XMh1hJpSxAS
5k05o3ypjJAFnuH3oD2WJSH3mSNIwbpRLTmw5wzlY1hH4L8obwi+mSQHKx1xAlsIBLaBUV8V5T5B
FUTlzwib2I50cyFXS4y95HqipX1qGpPfpLVKwWrT6Tfr0n/1laMe3bWK74H9kk/K88R6zXVmA7Z0
J7/fAD9lwVvJFwDx3N47WkGSFSzBXpNxbs3wclh2JbUz08bAHwzmnAGdjQs/fYVu3EG5MYX/psOf
3mjhEH1GcszGyZFd5UELWp7u+jrT9CAc+R3e/ayEWt9aTr189VA6cC5lPX0FKgnMcEeJX8/3OE5b
G5Upf08yf/SARIPcGpopEfXy/JMHLHDhralc3D5Jjo9RXGNGOtZLfEYpFPV4mUSJEz+4L7B5E6kz
06SVWGIpJmGU3Jpo6ZGjy+RUCztL7SZM6lQWK1JiqgVABWTQGa7kzGeDxBMLVIEN4kYTFD5DYgrF
LAcCrRvFPju64oMRz5s86CNgr20ztWrmEBDnN2V3P2Y0R10q3Y+Ipi0PZyXYmDelqZauPUSr2QRP
VSwREpIzZKmiSoEkTQWRuDS10FNE36IsoCiSRLRYsvF36onBIWeuiHew0kkX5PIJabmhSBsNj4+S
40elpXfsKHFi0BAbP5kk3yafRS2ePTEnNG4yXy0TgTzCzatGwA1JTrmow1P6CLJ9aAeEMs4MeFdc
beurTervon640wViEe26fEkODkvmgrqzYECnWL22HoOCemeqbH2bz/VxjUN4ZJdJHqMI6TtXytqc
hUr4wsawKTk/BMtP2/TNC6MGIz8yMKtLCkQN6abfzA5SLxpCXOWQXr2U+MLig7MhJmZUARUBX5oi
674ik0PfdgeTKauRSFGdIJXKMvQiQRl7SNR69Vgeo7pKs3dniIgVsItwTOlKMlH41Owe8r74CSFJ
HmQpkcYg6lFTEfODmlIJOlEdYJpTIK21xCja5Stgjc3wwh0oXlOPCgcmjyJTM+pJ6AGQJkQloDpC
roMA/KHEh+FMWStxwfWFE/MHVqv/Di4vx+VeBatEBy13/tiIoGEDcQIl5VbrRJ6p8AHjYX+0skJm
VWriXAVbkDhj5XA7SWgMZTpdFHJWq/mWnA9gDzosIs2wM7xTYrlPdViNwJyULihYSsLv2mdnGboP
x+zYjbE7kvB5ZTF923Zg/6aIwCzDYFThcQrWgfjkmENAT0pTyvHYsJ/ZoujALlSs1rxCy+o0CI1j
bjqopzEyzamu2yoDZTvA/aGjXyPGHFzN2ZzeqjB+lts+DmYs1cSnJkQ4IwaBvEhJ26ObJAGKvdEK
kW5TWg9afOLe0HdMVHxYACDNMKACOGOaaKWyb1boU6Lp0J9KEb2HhIhliEe5Ko7/rC64QxL/ffLo
NDWGc4GK91uat4EKgmaFzqQdObpkeatYTpcR4RiOouBOGTkdxgPcisiS+jORdFLqS0ul2RAJp2DW
y+FAonqzzPnZi9bhF5FMkFkd94+/zsUp6N1/Gaw7QfCiBRHbHkbF4HlUQYmzStIkJJekisRvm0qS
CRlqMteHvWwDthp2liVCdO3RLyxCfiuRkEhdzmwWOmmiGTKZeQEtZLVQFuuoaqTPFYwVhxeCghHT
qrg0YtY2WnVaXlFlSe6pLaaqTtQsnJA2KESchzQs7k2p04W2h0VxmWTKT7HiRkWzAIb5W0KOu4jM
f94KaIMn8ixeHn42/hjVNfCtbSExfH3wI2icKGwtsousBcyN3v8ECAWZiAorxLUYQdVhsOCFa6AW
G1aVpPvXbVt+4y/7gbGAV3vAhRDBFd+Mi4SFVN3xH9IzHoQsgXjiyDQJ/SEc4nHO4LNo4KnUCfui
A8U/fDtSwaPrJVdvqiQ+YQfzsT2knb8w+czUcEZ236V+bYWm9DipJWqMixPbbi+7IR/pzWQEBKn7
XC8LBa/1Ol8OXglAtPlb8UF3YsUFxufxeFxKAA1cfdKvTgY2JBC8Q0jVKZSafEQufRBPqY3QWg0T
d2N+F6GxulEurkZWoRhxukYY9ZxcSeupJoltKqlVCZf9ZUNZzSybuRbgWtxwVRP/1w40VLIDkaBh
6iGtxKNMmwJyvTIQZqm5tcMWTBRgRxR3/T0UAhKARkokQmDxB2Jmh1BF0CeeEaa4oiDjVxGLYpIB
1DUgzRbXnzDHYah6bXNh8UfuXR2T4IYvBkTkI5rZ1BcQjoklp33s35rCmCs/2sYbj/uiZ5zHdYVa
BLOXIzQTO9UM9V/LXccLLYFTuh/RwG8ifgkIX/dUOCv3iyfie4m8QK7CPwj1UY7/ZghXo0WDWVX4
wOz42RSZVMVZzUJGQ1fiyAcom87WsdSBAD3nZsLgFZCTHbechLawrxp5amn9d63RRY/icYBJ/7DR
M4RJ5A+E92BLTijdGSpCk7ygMItLJoWi/MEJGrewqQcL3HpVFVaeazUT60O3+TNp6+Ku95KFgYbC
EJUJdTTh92hZch5rl6Y/ffb6BBN5BmenYwjpqHJKMmU4PKceY53dZUc0utcLU6duV8YrjJIKRUgq
7anhsaxCK0eQKreOE3t/q37x78vtoCbw+Gh21eEZSW6iUWhiYcH1SMuOCQoF5t5Ra+eDITATX+RK
KxNnYjTq+bdI7IDWxOMTfnCVLiT30Qr78akJ1305tRJhyNR1mU7WhEgEVlfaeMOKiDkgARD9hLip
iksQbBvKMuCTF0OVnpPKPCTpFOZX4rm5ho+cKQ9lpUXKe9Wm6AuI8hGGqNGl7B6CIivODa7YmaBO
gBftnSNKoNtDen+a9OfJ7bobYpxZPinWkrLBieLEZKYqoA+YRbacriCLM18B6iO05dRcEZuplHba
abLgfk7VyDxj2QqoI7sCKnViJ8voryyBUhSKtGqJfEHtheBgB3DGDhGcdp1hPipQg8YNpQceSEYu
YLK8WYbZ9zn+A/+j48IB4BCB0YpDCdZ5/15Fm/s7X/o5+eyz639WiIY+c25Q6uUuR+fq5A/Y9qLP
0b7730PsNg1p9Cj0JP3KHl/kZmBo4SDrEsVyEgcZXPOHk2LFL0m+uXFq6PRKIw2XoUlMKObOxYMU
OwzG2MUp4UromV8H3A7uzlsnLNleRiBVvPoKQKvbwYSUZsDS7Pov48gl5HuSZquOj1GcPGWNZGls
muUx2oBBwVz5s4EUYtSWf6OUx7k2KNFtYp4Cx2Y+MtOgFwpuq3qNW36SNTKqhCfqaw7CamGBwxPH
mEdkqgrirww+F6msnH202mxRwJaMADeOMp65Fc1AxFGtm9ycwnldyJefkoeDSFDH4blcIj3GOTg1
8wGA7BHk5/Zs7IbXnKzLrV5J61AUp69d0+73qD1q+HqM5VSyDQ3okBxvHeM/brBhM/ElXL/qBtkT
av+z6fErmJDuxsxynWk3A9byY1zHcsLu7G56Khah4UQKuYotiZJViowijo8dbQJjs9C/AL5OXfcq
0EK/ML9vS9b4ehS6slqBXMnH+3BKqoRDkOyph+J1GlwW2USalbMjFvEH2kXmQBvOejZHufFXxwoc
y23hbuqO47IVPy/irvkailjElZw2SKL5HxNBF2Uar1gcqRw5l6E9KhM9ZEncPVS6QUfTtS43Vxr0
QNE7slASKqWNh+V4V4Qs8ZoMvRsOx6Klh/XT38Q9TvHVEmkEjYUfzuFVa7T+PbfLjJqWwgmjStv1
74SduMg6p7L7s2Lhrs+bXtx/yd47/3AoH+XpoDg8u6yLl2zlhouIxxxFxipT2tYFBPmom+4PqIcH
uMI0g6suStniTI07nKsQrudT0XLdYlWiYjiVWevgtikPhXu3DEBpfPdwY2T9Tv99PXiI0TiMr0ez
FZys5GOUHufpmIXAty0YyL8o5vMz03wrnkZoyXsH79XXdcgrBubwQEdiW83Y0EBs/LL4SpEEz0Ci
jhwAYeU9t2Qf8+77c5r7y5lc2vpRNbKTFa0dEVANbAFE+E0mMwgsUDSpoOflldFDPHPHIHk/uIJ4
LJ/Nuna/MsbVPx6DDKpq6wXPSdmSjhKTQPmPJGsgHzUTPXHdlXrsIBRYjSZAOjFNLYmjrePFTC9z
j+5pKNnbNNkzp24IhtO1rGjjlYgzkZHTeUBNF5Uur0pC7IITbVmMB4xJLbw8uq0SSJd41gLtPK5n
YkW2bjrvzlD/3Lei/ZnBWd5Mvht8AWzicnLVNjBi02AHog4CELX34uTAqFGKoA0IQXZasm/u6FH1
2RdPUewxD6HiSATKGQeq4aSMnxQiMLRZ9JjW20ymGjh4h/i7SuAvpr7nphBHE+hF+Yx9DHYj37pf
6IXUj2znVJlCCidxLbYJIG5awijuCy4mcWxTn8J8rFJUeFl0LakewTbqz4RVjW896YvkVkw6ba4W
BulxwCDVuDZHCLeum7jZTmtIdc3gubTg6+DxkUD6T8wZ6752jZwqB7dxFXT8Ti3HzeELYpn61QvO
14iDaMLRgGiFNCaw7ZIacu1pM7HzxefS5niXkkKEfxVLq/qx5vU7fejxZiL+k9uLfwW25tKXj2L6
uUP4qFB/CB5E8+6YzzYMKPLUfsJhR2UR4E/IEFYXZCcc3l+0Auj3IAOTfGmfg9J1H3al1i+IlPL3
NnH7U2/yWIaWNski6njUhA2dhy1svcB1T02piCOimImLUSvK6GT7IszbH2UYd0bTHdYfLP/9DdOW
+7ty6dqo6ME95snmTEX6zqw1ubzRDDLU7JhhtpTfFI/l/oUWEW3LcUy/JyPZNVQEn2KXrgqqloY+
498Qd0/vAbowoibCuPwzFXq+HfetPeW8TIYXIOedouZz1kq5SCZvVYmVcwZtmxLiCeykLpntaLOa
LjpOHEQ8PcoiIoaIaRNvter1myEXpooYp0MXMmDQSiVlw2nCz8YFi8RLAp7v8bfsEAxuG+Jk9Or+
SOhDLo7zGJH9b2L9UFMsEFMyxO57MpbLTWnK7bbrvexbvK2Ain6XvxZtUT6QIT9xXPR467pkHpAf
5SRFZJMpcYgX9fG64t186AMPZU+Cyt2GDiXajZ6PMZjfJp+y5shRBZkmXriVE/Aj8tdpmhmj8lmS
kP6Jq8562oiBXoiA2dSfmRzVR4AGsMGeAp1BDYj0Cs6+Dq7780Wph4Lp+kLt+AnfOKBOtYgFqQvp
gIMIyQ5WdJLipKcBQ43uuj4trsJI1Y9wAxSvdoJkATh0yX+fBbAnDGdDeo/9dHeeJmDM37FBwYEz
IC3/VqIsA7rhnK2TmPIgJOUn7kHIqpLD0YbHdjyLv1mHJ9jF2pyyI+m6N5q9hF6VmvVVZWyQDSHE
k4+TCbUmcJE08DqU1CwWinb5y1hOBVSxEuhq5zLWqs6vPGW6gfpiI120ydlIhNTjDmz0tZ3hhq7l
XRt+PiRu9hVojChilecOvRpB4y9xhG8GYpsBaSqmiUwzesqR0OtrrWEskEGAasaEgF6SNBYR+o5U
V6gwcib8eUf35qclHmsymzlMWXLVJFTuJmLgXJQjbthqJFAsst0U27eFR48GQ4KaHNwdWTO0z2Yo
0u/TKjP5cu5mM6IjqLxh/Ib6KobRFT5SMkgJ4KMUd8rhVvJiJSDtId6oOqeAD1E59fASZ201nNZ6
0c9b2iasSgThQPtSYiPknXbqHuw5hrBDs/r8KZKZWzWILKQ2O23meiQVTQGfkGys/UsVsBviSrhD
L4MtJZjboYjrNu66ag+LRyQp75UibDHzU50zkrHm/p2Zv8btNmRf/p9bJIpxSWft1hbifyJm4kYC
HCjOBAY2yTeaS2Sond3d2FM1nBw3MRXnzp1J2MrfhCEUL22EiBpVLMdjz7itah6fnBRzBGb5Ox2I
eNCIdmYTJgLXFfkbAMyYPMRdS2GmrF1Irtb4wABuoCxoSUvoQbIRZZqBhTWzXApG+l+wQ9Oc5+Bo
P2VVQAKqEerXwE9ak0GVswF5z7QArfkdAKRA1wm9IAHxCMhjskNgvGRYSCu5PjaQWqC3S+KWhgtM
6uaZ5NcvNgVfHSiGZmClUA7VTrQDWXRvfVujQ4+C9LUgjkYIAkBVVFBi8B6ImeF8Bj4KIAkjSYZE
YgAWtOI+tjE+YklaQ0rQUQBTMRPZQRv2vwwDyxgbN4MAoc9AogjYHn3TW/gULXw4G/Nnx2nY4Scy
iIOwI7JCiI1wVpGjrsN0AyYm3IBSFK8YLWCKEOczjFloQRuiztheS+Rz4oCHEmuBpHPgXMk0wfMV
b8hQkUcWJI1oSIyPxovUTVg/wiRpzImol0Gymow4Es4vuU0GJR+fVFzQs4zBECpSkoYhlqiUqTkp
5PizccriM1A6iQYK7vYQRAwb+Ckq9/wuiTHwHAXI51pSwB8WW1dEOqyLaNhodrGkII0FVBLlAlBQ
5kq3QXJXNdCCTZss42S+V0r9VAxMZZdzY6U1zIkWpWck+Vxh3P6JQ9oStXLGXTKRu3x5ROUEaFXL
tceBAmpIMz6VYDRYCKkdAvkcdPJfuHKd/kY5M6rvlKMVKpIAaJGvEe5UEOOys+s2Z33GAqfPld+I
HYGPDl8VnnKnhH+Z+Ng2TZQNxjhUuNrtG5IkNvpEhjEJMZl5ZoaAc46b2iWrRQjXUByErcSriBS7
2tTGhuwJuXNIMSnkKzbYUL4VknwPMAagiQvBsHX0QTOcsElvHORtsFnsS1OvbG8GswAzAoTFBzt0
cDrvOlxNySHLo4iPfQKWZgldkpoql0eYUTkyg6jYgKE2iA5sDwjVXAT9WQ0Uq/aCtDO38l32O2GJ
V/MaEwfgh5zr6C3uOiUIL+Gu3PT0X4FU+SMT1R7VIcNBZUikpUnoEHAtQiG/yZZROhOBQa1+xK2A
s3wc7AnhL1Rs01kguIthjXkcHggHsizSXTmgEV1gyEUGcEpDN0NLVrFBPJGDllHzrxLV9kw1TWAo
iaUIaFAez9srx3rMhFpWLAFhnGcSp9MGgB/Huv+eIgY1Qq/0z0xu3v6oFBTBL17QlJX4m0z7cMjk
nkhJgksiVWBEGK4WQI7SyYa9ZQVYSh88iF1fhFAoWghvWbnZGAawk2AimEQOJmFdkVbbMy0rwnRw
mOoAvTc5wvaqANCNQflIO+EwjcGqhczmKEt4P5hnndNqG3GH4bhrju0x6hG7mbggQAotN1Yp6SbU
br4qv2WVjqJMrloiCPhOVu9FycYaMBxn1vU6kUN4KwhGPErkN24MIEN+zYjQ5VtiAn5SvarrPRn8
cwFDB5TOf5oQaoo0nMv80TzyiqtW9ePfSia3W3YYoUV3b6dhKlD1s9Z4LjGz0PwU6IyatNnOxRq1
N6PoWTPyg5E+MwHM6TilLlERGWm6nEgZMi2rRGffS0S/fSJwo88ymGiUGLmowdnR8y7ssBKc2q/W
sqY8ImsuSeVMywZ9WbFOhqb7yni3ARENk2Eoo5GCQg3eDIGb3RVrQGFWMU3kwrta56vEM1dr+hyv
oPEU0AmHKyAqtm+Kb4HkhS3UPm+XjxeIEsH9TeAirBR9sK6sMotOT/v8KDuCW5NI+kj4K5KNmWU4
sSXRaFcouHfYaDsNwqZyYSIElhfnHGJd/gbI17nsgF5cInXnYQI0iaPuXEVy3wYhxS6o6Yj1PGt5
Fl2ggYINv59lzCRiUdBL6OWCdEVQJ2fuzVU9hkQCI/8Q3/pEjiBwJY8lkQAmB2nnxOQ/UXhFLpEO
AZaxcRfUnnRijizhfcWLC53I45WlbQL/webxWqISTPDVZprsFVkJi2o/Sel8KkCDHxgu5uI13/j6
QkrlBEMJnY0+F7Gf3IaEd4ILrcG38hAwe0PjKnOhdQNVauPkDMUvFQKWA/HXi6ZTq5CTWUzoGXT5
TTWNLNOBRGi8SDs6suNDMuVp7ynodx6LHe1HSc0mk0EU1B0PPqSM5NRIUZnQt6Y1sMvEcSZ1OYyz
j6qPY86+E6uZQ0DM2SIyya5g0oOpgx17UThjGl1fyw4kyz9G79OYw+HaEe1ghsi8DfEfIaCXrhAm
G1xgsP48ZBWGrAHed+vybQ/8zuOy/NANtn+r/KW2BxAjiRagnpPC51e3rLatlyUKORu49CtFVnkh
N561sG3YSay9wQaKycA+NPNIykQUn2EnsNO/oKvsRfhieVaCwTkIhIb2/hvU7N8a4C4G6vBIbCZd
FwiU2rCyydd4lChF9kwT3KFm7+6hu5Orw/eO4mTzrqwB0ebs4g3BP6I4ArB3vJmRcYUduCtnlwy9
cgkEt1gd9cjH4aC7GRMuqINqEqs0tyACsf/KvQjoo8BCu6R8H320nh0VUlWMvKN82K6tqQoHN2s0
hGj0wHfjgX07BXxDGz1g1ZbTyhk2hq2HopLZaVZAJuF7lceZJ55FUzOl4xJDPEOlI8dnFyZ0tLaM
JiYdwZpIHhbxaCBuJeKfD+F7LDydx+Z9HYGjL0zWTkFird9cXeNp5IedMACBd4E0A+vQW0U5/Aa2
OyDPGU7V4WldySwAO8t9NSgbQL4RUYqO1K6bjImpoCqy/2rNjQVjR2o7ceVygq87Yj5nELuHx0FW
ce29xztxbSlfn8VikFsKHO7Ic2vWYJnT8pSIyABSaPNrjH422A15MMp5JvTYKSjk/tkoRyvFsFGV
Vi2pAjHH0c6SfIA2fgTFGUsOCBmTe0QUwZDsX0fPp7YJWNeH0OaXzKRUynZR+ttwSdh66kamazxx
GIKAU1s+ofn0rpsD0KlAEoNusdMfbNT22hl4GK0HX3W4vFVo7f5TJFvYqhDsZAmbc2sDHCxkPzLC
wOLubSblVK3fbPSsHUZuH37EpiJRDM5RJMWi8DRROp1XTbE3itLiCPjB6O0BDpycnpA7grQnKFKM
aTpBCgObifglpSSUq7eLBAwN6L7bwflmM1T9iNWjS3IGrWcQHCWjT9jdh5VwYfKTSF3zZTovGiJJ
gsCJt7j5+2HAgW34n+Gt4Nplc5kN7MfOLLoEpgpBRwc9PimGCWgxisSR1A9rNT3Ua5s+EINAh8yg
MCPRjWVIGejFiMA48i3gSCLiLyfgjUmG1ZjLMpFNPJVUDMT+oYNoiZIj2gMhCoUy/0BNADEESLQE
D6aX2y1jTouZaScsbyle5TankjhqqmchabCY/dWD9yGT9aapYeUm/FRTo3rRMxFTKvIQOdipnDUL
CGEdudGAwZxw+hE+n7uzl69l79NgiAZdCGoDdQ9afNW7pT5tXv4vlkG21vqUbeIsjvjKUiLcdANv
DiP4N1b718lbf6wI8BjnzB5sYV3L3NzkhhPNb9Pm+iDE386zJWgLqrBkIUNocCaq+t1y72480osa
UHVqYTSdEOi3OkQ3nx1sAR3yt8aD2Zwj693ZpX7B9iR8tgOP60qWG9UGqk+SIZgK7SdcO1MEIekH
+YtqII3IzublkLoj853rfEjOG9Umgp+MNG6mc9hIJmTXtAR4vE520BVOsh/S/wJy+iFohMjUocH5
Ffn9px7NhNU9tFycF629ZMxoDT4YZ4B7SpBivA+gOjzojhMcjQRPRJcSRduz56yXVmuK9EuaXM7G
yJgOgcQWmSlPkYNwYeI4z5wYQw5MJiz6/pyetnJC08xCZ52Dp9mChMqIxyXzJ2Uwtg6kfJNs5hFs
/86Xuau2tmOGMENne/GjzWRdkFAM4ZRz6gIIF2hNWGN29izOQFoEMf9IIsE0i/xXsU9sPLDNC5Ua
Tq98KlXox1YGyZaGyjmK5ZgSQZezcmlGkjKrgBaR97DbOQHMS4Qm6h69sYsUloc3yui7A7W0ZtJz
7AnFhzFINehCjCukKqjGrZ3dcwlVCwWqXVjUskwwJfKeYzGo5PR8TFpzyJPuqQMIowVvxCj7ZEvi
lrQMjk8EWRuUCHOKNWFnPFT0Rh96D/gJISXnRR7oi2FFhJ1VK0WPRDOB9JD+ODfVP00eLeB8h75P
j8JRRkytgmnvvYARDETjSWK0VdpUHPE3WS+HOGMaToHnLudpoU9o9ljQ2vbH0VI0t4x5cmoAwhSe
JxKzmuiR6Db9Bzv+ofOYMTkFHEFqqTVEfhQgVc+Knq8mNYUiSUhqgIJ4lnCVHkHCwu9lHMZGBrwC
34EzkPm/LA7KNFk2nT4QpLUoSlSyQErK7SrOne4AE+4QjCOrBtmWpF17ELOM11ODIBqyPkJb18Pu
uPxEyOfpkxrmP/xU8AmD2lVCf9jTOJxobLCf6jcLHHSjVdJQ2ctmBgRAjJHIuAh0dsgaKocOuRJR
vKRs29Cg1TX/+m4E+23UiPcbXsWUFMAbaIY9yezgKVF84vMCEl2JK2MMCpEQYkGWiHbbsGEI/9np
+mWijdQ+ygrTYUReQFshcD5sqd2Ksk68G8aBR6p6NFxTK0oPGc6ics7rjTmxJHTYGE8bhsDmhqsW
02org8UUMzYuO0jiQtmxBMiIiDFDSgqtsHA6UoOYSBwHI8mmcuCucuCWUr2Jp0pn36dMbhnJhvNd
tqsVIKmZcXTOIaRWxfdTidgni5WHtQrDBr6KjooeoCJvFoQtZ8yYE9/ZEhhsnZ+GssQwbJTjnWdk
HyJJ+mAHPCN7aKmCq8gGtlQYpUUtW2BQBbGhIQB47lHCZsyveAMCZHZWyQLi5ZDWyVVWFTF/QZg8
U1M/qTV8qzApqkFUatJkYhtk9hJ4qKW6dSGHyQJ02rGZv1sXA5oLiC2xRtjAaJhWgNBScjwSklGQ
MhM6fRjSnEh/HGPkAZbv6aAdsPOG9zrlEtzFJk0iAuIeqkCJTO1ArmDLASDsfGWGTw1v0US+dnXQ
Y1bk5KB6kkJzoFOXOZLmIBYzjsTeEfFxbCWI9k/Jtnqx+dSwBNTUHOtobIUZEAdfJrKcXvYK9wZR
I0SilCSMc4ags6ep4hRw5Z1VaGQslyASJrVBpyLyDm3qhLU3iEOQSZ5Yknc6NzWg0PL5NmanIusG
9oSOedddl7/As5G3kyKrnMt7F5PtyfeCL7kANySJ0T6snLNFP49XDTr0qzimVzEe1DAlDiUB9ZjI
BQjleRfI2CYeykXa5dLmkKuA/sQZKBpgOnJSknxWaVy0nzsmo2IjUpBb9fwu7gYbO5E5ErSzy3as
i+0PDuPlESdnLUNIqJsobSkNATaRHEvqEdSkOLRMgMTMbLS+ajZfI/Gxao5PCgqeZMVhSa0C4FML
jTrg0BIoXcofLEQ/4zIlLI8oIDe4nxgZJDAUQlRIFpL+OVF3wCwbS6YGSMyqFBaRrtuGYTg7eyUS
PJdBv3QxCoeZOaQG9GS1MA2pawCYjo1vW8qvMVpaJEXWogBU723M9YoJz/conpyUgxUyjniS0i/F
IzCeZoRitweTWOlWeSg4fOmvMQRbCByyu7vxI7wYDifRAxA6eVzSeI0b/QI6O/pwJbz0CgSO6Q2u
ry662z0MglNUy+0r6scp5v9ONdJ3eHYiH/yjehdnWESA7xTicUIp/pvOGyIZ/FDSRtwGRB7oi5Xq
G6Jd5BRIW6A5tBAiwha4eyLrDe6N7alWKS/TDG4LXA8yUhtkrhB1kyT1WTWFdrlNYl/wYfGKEyv7
Qv1xaxt/OJK/U4OPCR6LrJj5aK7rxs85rMgpVjPfwtpRDUwub5lfapKxQlPIaifBAqVNzQkIzgcS
KzNHqxzwK4mq/GqEKMDNOQx3vHWUDhIDbGOwdIg/z8JbePE+DIM972wKAKJZ5zGuuORlfp4frsVt
r82DbZ6nBYC4Kw90OC5D7ORYQqpAP5iSnlLpr15KTrVDaBCTijm5xYqklt9l0VR3AA9vuCaeLZyh
l4iqQZGTThrNJKFYS4hfd495OcWKssVQNnBzIiijGIsnFLMHbBSRnqzNugeBcTBFC2zb+WwAjvWJ
1c0StjwywyF/Ko8JdTYyKV7gudFKwEB1HCdxCLJjx70C4dH3wSoTnk8eVi0R8wE+kk4F50jS3dCH
IpKaObiB41+IV42QoHIFZ9wxt9VGlUfyB41ISkUgBeZFy1rzDkJ/384D7kmMk8jryhR/C1eb+7sN
ONwZ+fsO0sw3UvRgB9G4Lfgo4B3HcocSnqgrdr3HVoO544rweL9VST77BVR1CFPD2gYyIMhQsCPi
q3mPONZCpFO8fLlmEFwtt5WDNsdq0jIZqIftmYXiSgvBOFHrIJRg1i7gcXHAmRVGLgObkgLbekfw
Seq78gAmsMFCpUSYkcVKbUjG0jXjYQFeJZDfJujayVva58K0M2ancYZd5CxBc07NLzGGTP6Fnm45
jBYkOfFER2JSpraNcpBNK4J0GYVlBe3dSPCx1X93oYjAB+5iDXGnPNJ1SsGRQ/lHod9sGqSUMjYD
KeIumDypvQTL1aA4zG+GC5uODlV3XhBwWlIgWDysS+icEa/A8EQsIgs8cdWF/yQNipny3bci8pLb
Yu02bqwJeHSH0TQkWvxQPtueaBrE7qMMOsdDTF1wYPye5SA0QXDuOzd6NYnA5WJXMOKE0YpGVeMN
RmCC2FgyQ6ONxa8nIgO4TK2z2ITMn+uYrWtREOsgUBVwql1dSkIRdEONeiHZZoonWzVDyq3oB+X5
KcIyhuCCYAmCiORMXqjg2qsQaFEXvOm5+o6ng/tHpq0LCYmMh6q44UbfUo7AmK2oD65RDKrVU81M
mutgnbNTMB3HlcrlilF5xprZSd9JPSkfALTJaIZJQ0v7wy5VDYB2BmTBMdfCJ00b6Hs3uemLchn7
OtU7oi3nOH5JyvZvVi3VSE+FoUOOfjKahAuNEesljD9n0FHxYHlVC9pAMtD8OyzqKUSQqkfCU9HU
aw8O3aJDcUW1hPsLlzDdEJIJ+VIJeNELZ4W9AZH3tKfZj7BUSO6TdlHmRujq1l77tz7zVu7sjaSK
FPEJUiu4O1b+7AMzUjFqfGPQqMhWbOgArbK+o1NItxtitl+sw2OSM0fcMNH/Y7E69BEm0d5POyyu
EM9yR5jhvronLHyYUYsO/WuKh5EwJRALzAcO7slTES/VzdA00rLBWcMSinFLSDcutq6MnthogNmI
Q+n/tkfPrX+6sHqntfp/GpbMrVsn3TwFcIbXq0yLwxnI+SLjv7J6RvebIby69cU6b8Ilfl43mLY1
ZgGMwGiIGOH4zMTMxk4zotii0wSyUVsVYgArKLW7nWWO5A3pSEQ7aBlmq0bFGH0rTBSh6OQeDhvE
4q7761HXy1XiqOYm8kIkt2NPxxdjC+MkfrUqODsUyiYFE5FRfwbh7L+b1S//xr0Q+YzRmgwFeSVi
OMGPM39E+yPDQlPZ/DLEq/L0W2SBmEp0ZUmjPA5ES0PP2Vebt5/1jCLHwfJmmGVt484mAIEXG+Zw
OSIcKjsxicXgTLisAcVkOgEDax38JuPPlb8nQlUmdTEZtpCAVhkgYOermRmv6pGDDRL/fD9FnHuX
PAoJCADGbu8RP+tTWU2PM7mzb4Q+cqZ60uwc/LnV2w88+pFAFGKbwBlLsrPBZrhhExQhZOWA0MTC
sIFsQk6QCE84+rlqKPstAiMDw+1YTwcNTcVqsxghswQAQqU4tol/scevY1rh6UvBVLCdxARdkILn
H4+ZJM3adqzqhGeO0EKoA3GMmRvx+CyYRJK9wAfrHB6TQwXs6fyVaniWNjZBy8c42v6TePduYwIC
QFoPtm/WsmDgTcoXoihBrjRIGMrya+cQFX3IB8uKzFwFrcfM1F0mFAtRwFlGrWb5QemLTc1ZIRRH
VwoIE5KVxih0GvqBIOkLMzMIq8lBfK4CqrdM9ajTdyy0ljqyZbazU1VFDZlSqgcL5TkAk0QkYEG3
gqLL5AHLPFsFiASXZ5ncpIIdIsfB2OKDVhjy+nXCJ54cnF9WcLCE7nZbHANMvoCnIpK87RbG8hjW
gajfswQiTVV0ZxDJlFE78CNUzYdNv2S4iY0z0N5EL5JG80PWAKUj1kLfdVAgIkNRd3nbN5RSnDCj
CBNouWUtMnOQS3ArwuMlIhpnBU3AHg3xC36GjpXcNj2F31VMOJ/gCMQeEW4RLf6L2SQyz4XzFqMk
vQFFFPi/0m3+WjlSfuWUU5ln8TpOKyvSQO/TPco3e4jSdfuUt2ph1CIlTaWO7ls8UphVjFPLYgqM
kvG/DponJMyv0UDckHFoBuV/TQnqlSqlPMZMv3AMUecTX0Hz37Tj04r+jwOPm8xM3LEchHj0A+7d
KtTDF5nCEicy4G8uXih036exh2RMOZFmebo5Z4VEwV2GK6EvxiVSvDBC8C+/C4fazO2cwV6ylzAq
YcDlUuh6InCoO0ig+aI3RnmqAHLEpn1lDkvCDgW2nRwJm/hqZvMKNvafHY9cMQGX8HdGokgqmwrk
xJGcDkhaUE0x2qmZglb6SQr+VxtMN8mwLVG69IR6jeJFjujpFUzGlYxlMz6HMQkmZNXUbEhiHIj2
mfD/jzwilUIFYCOH3Nfpzy2qRrpdWl06ajY1ydOi9qfMkiE8hFiDH+MARJKFNaWRw2ahLCWiFZ2I
dT9lOZcklYH/EsNZ0fdT9k+kgt6XXFM3eYAAj4vrlUxQiKIJZ3+lIkLvJnKHJQ4pBFtTG4iaHniu
pUimRpwAdcnt6AyNewrygGKkZQ4O41B+GhDt55iIZVyniLy61gfd4YNJLFdGJA2Bn3bdU9HG5L4+
WXknswxpxWYhHPgVPyElnIDDuKHXNvvV5sHnxNl2BcWz45vZ02gVYw+PhxTBrKRlafom52xBDbfa
kIK5pxPbho75Nuk3WpiXUkgta/U1obiS3PUVTzqcHLaHu07mvCPWza63lkF9o2mjT1S8yG6w0oB4
pi3hQ/ykSsw2olGx3mM7eIwoPfYpUnmoOMqjrKvmswg/bVBPjB0FnJHrJS4xsCAm8u+rMgL6o2rN
SgpWQjUQJ5WSCCATRYijghaIgy9BoCg1G1y+0yHyzYZke5sk6RuJC9DSrm/IEULKfxpc7ieVfTeH
BhZALn+y3IUFuSgHkIq6fAz62B+sH7AFsbDZwHzbyncbrRilt/Y4WRkgS825YzHGFSyyI1YOGdhn
niU7oAaktYMbspoTsxR8UO841mXCO575gjORgpY8Ir5sk0ciw+YyVw5c7BX82gs9oujNaSLiH+ag
6LFJpQAg+503KAepfBoWlCEIk7uGv7xGzsvYRD+mhHRE1VK7MPM22JF0gHjHHdqmkDSnm6aQWwi8
dQc0hOPyXiczBN8su2pGNA5xwO9PIwqSxdomVg+xUHZIFyARL8rjxFdunoP5yyRm7cJuSCbxHX75
N5UQXxnnuHP1Kks7kPA4VW7f4gTOQEyEU9snxOlS2+2R8yWkW340Cp/LRhFUBRRlzqo+aDwwGMkR
TLsho6gREuGkzk97nnsQRpxyTMN8uIy0kgumDbblqneGX+jK0juSsel0a6l+JSGNkxFxmYyR6BZs
kmyCjync+2eqUwikkEdXddjHHE7WqzzuGqKLiIS1MzcFPJa+zQ4L7gq2ZYXL+gKuMUjKsB4lJ7gh
F06G2+hVogRGbnyCyLhpWM2ZzzO013HGXd+cLGVLUwZ60WBHzry9/kkGbPe4joV36zorQ1ISxLNT
TPBIN07L3063XD4rBa+RCHLr+VE9VRHNGhfEX2tw4tiDgRq5r+RO1R3Qkp1Fbgiez6DmT52SPoCY
Z453kDbyfRCEyfKS0SBWuq8Ovuf/WDqz5ratZQv/IlRtEvMrJUqyZVuSpyh5Yfk4MQiAmEfi199v
Ne/DOZXBkUhgD92r10Bzq2xb+yk2bITcQPsNy8dydfBJgP9FnKnO32AK8b3gIVA3F59NiUUpEd77
ae7dDQGzGSbQ4Gh/myyFCpfhc6yjZc9htaz6NbOKuFF0pY23iCc0jdCV8ZcOVFwGYcFwOiJzBV9j
zC3sh02c4Eo9XMGckwEyg0i6t/QfM3qTb1iDw+e9zPjwKEZ3z3/H92VXwzSF7sGM1UxBqXw2j986
ZCCx2SqLEyyeD4Q1UuKeprflyjDHACiGWzjzCXZaZlBNiTmROWJvhLLPJGrkJ/GZJSoz17YCfq03
8f3yuKRNmdpbV8Pg+w/pXe+iU2CvxsdyyjtJ8+RrPaTAjjPAipn5GvuJbGNgmlhdtjt9JuCSU0Df
QlMGjOoBCQBpEp4SzipUkYiknowBfvugZ12jCjABqWExA9FjdAbp2EZ2pIK8Wz5kT6F52FUXFKfQ
KQBD6cBIoOD/FtTWEMlYxT5KND00erJYVtsYL5w/TiNpF0HTFcdYExmA4I9byMvslTJVV2qhFL7T
ekQmh7sO4qa249nb7e5x//j4/xmQbESyiGKZUvUxZ6gnhggD0n+9uN0dzgOUc5hPwJpU5MhJKG7L
AaK9LNRLYlLuixJxFpUEjp/1/amsurs9N+2HOeU51Xt2jPGmUMogIJSJgl/DDWl64cjolzCOZwMm
bFdkF9zkWijpEr73eTbgxUH1TgCR91wr7vL6iADj3+DMZo47gfTzw+k6/od90kZFxhshKZVhMQyt
JJwocQeA/aYF5jCiVEJ+AO5HuNBY3SZHLLPUhKxPurGSUDA1g4Jv8QsXJgHgwFzvCicfkJNSDAKn
GqSSVKw5Q1OQ9lDjQYG8dQfLAikq2Lh5LwARfLv6fiKa4R7tUfORXoNf4TDnQhqO0krepAbQ0+u8
39rFVNb8S4BHGWy/jlKyYn8EtUgGYQM1TWcGpS9ShT+3L7HTrWK9irlsaQgQYAwOJQ2+sN4Q3way
peTHOyY2yN/b39kkWJhahy4Fh/IUBj/wxqvF0iRYq5lK3fpP1AHufsvFjRm4ZucrR2/sATQHexV9
KfcKDSNnICEOJiGrxX0t5LeKZu3VkFgf6fl9PAk+pTHCkhTHLhkVGNndJbw07WKrdhCrMDHaUT7w
qADvtaEW2RwNWOIw5QRYCuG5J5jFddpwbsZbmQeEvIsOFA2onFZIZhJ7l7IzXkBY56X+bZQVMyxl
rsXITzCVddrLDpHRQuTQU5kixEiysHsuuxO2sbDFwWweetAG3Pngxvfb9B6H3Kv7EfOc4Dy8Fw2g
x9zLwC3NXsY4Ce7mNHsvE/o4o/NjYgTrsuU0SwiPh3XJ8kY4jvMA75vsSNSXlapjKWBRxTITidSE
6fVtUKE/zhW3qE3AqSLP38tkHZmZcYBeoeJp1t4SGsvg821rl+5bXNOY9qhx71HCpkh1OeN94ypg
vXXEwo+aOA2+eiPAEqN2cpCQU9+4okR6QfSn+5it1Ei2X0kAcpugvlw6Pj4sLDR/EgBnHdV6481o
WiJWb++o6QtkNXezcvdmXIhA7YEJyjmi018p4tJr/DdWM+iEF46D7TRGjwSJhtiAMoGZz9GnzbgT
VfW7tuDZMUSySCXi6+JttUOg7GJIt/wgF2F52eS1ViPbfYoF1lq4YbEHF90mdMuxww0ANll+V8hw
nddIydEjVFgmen2848b7dOdFx8LlP406wbHTPIRzEx2jdFBwz57wtSSlJhsqnP9IuIjvIV/ASFaQ
83xl1pOtfD9DDJrJwUWtO93h/BiC/MgXLqGbb8ja8FtMUBeNbf5z3ROm6O8Zxfr02w8QKf4W7zGr
2E1wCjj95i354qvpDVLgm2IHuttnNKnn6649jqf+R0yM+X2bZpC2d0x36gtj1BrEDLDQfbgWaPgg
38TH/sqi8uaR437x4TVp1gOSzhwDY9YPVGsExWBWwHgBQI6hK2znFRNUeC3Toz22uqWTrqkjv0Ft
ADZLuow+7owvNHx4lW/njmDQ6/7NYiSDcd2/JThvw4KZ32bAvcMIh/UIR2969FpOu36jRZkd5coQ
AFSIXo5yEcTEZyZdBBrpzdwswM3TYzHxjW3i7S4km1MNrf/b1np/ByC8pzwn+BmCDPZVXt5tIJsX
4U8n0d4uAzHObqBTtHomyMHKTCiwCGuNxndRi4D0caPq3fU5qJbe/X8J2W+YFTDN+KVFF6C5ZdAW
XWnGVSfF6wAUSorNW3Llhw8nbjAH2xOGB2dgswXEnm2on/MU1NJjSOlEsnI1/4d2gSFlasgV69fv
sK3yCl5YuTJqzM4VosGCpwfJnWJvPS0vhFZw4ad6BiOrxPQNRgrKItgGRFYdh3kEZwoZpZHgOj+h
NqMHZC5rXpFLxt8FPbs1cBU+y/ALv5PQgjNzH+bfEBbB0JLpLZwTLiztrqWDMbJItUE6gPsqTOkv
lBWIsly4/0lFk9wvifq5RXZR2pzDnkoEqIZhQAbUGdf5tbq7DB3dTnxN3jFMICoUOebH5pSPYFPl
DgX5UOH0jEQGGQlDZSZgg+gQZVydx8N1nMOnaxz5x2bXYQ0swQbmstV/wLpwvAAgFunSzt+RGfsv
wYzleDLR/gY0R1TQ2qbK0BLbrxEHKJmkjjrrSsi4zgNH+295W2Cj3HasVwo3NpfDoPPO6DTGJsDY
yANkaP6Dov68TCI4t7uHId+vr8gmQ1wWeYXzqY1eDUEdAo5D+DOsvJCj1a6ZWsZxQsebcKCLOF3z
n7t52Y7A+9CkBBOra10mAicSjz2BcRRUiQVHbJzEmZTlqJalab0pUZcF04A+iOr72Z96kEqcGoeG
Y3ZB5scTAZnC1pG4LzGTmeWUIBdqCEdO7dnCnmuQKXca5ichy42yZEl5IZoBmv9n6JPB0cWAkTa+
tzDdZQALTjqqT69hQ84jn6zGK/FDkkkdtVkIGmFy6AuCOtyeS3IUzJWySbm9vBZ7oAXBdqw/Has6
AogngJay4bHYqMhj8SK2HRu+bMvtNULj5B9OWDt8MPZFXFAyxAu2gM0GEhdKPFeKJxZyZCXMQfCC
jegD9qJw70EAG0ooGiL+BcaXjIO1+hNkfk/qdIi+YdCRTd5zNoJ2Yl73EYEt1a1i+MwnwsWQKIAX
SgIgjIlQSnOadZR6854a0FfuHq6uoDNG//E1epFWb1KBVjG2d+nnXknchSoRg8Z7eVrK6MXUcw2v
5UlZPYw0YbBn9fbq7WnSvbpFHEZnfex9rnwbOPWwFo5zhMSqBtXiPWPvVmLZtKeZKDN+/hIDGltQ
LF0kIyx0kAm5KogMOKWo8/+ZN2ZGTMLpsagKYA5uvwxMMW+YTFnDc52/YJb33mNl18BDvvfJa3uY
K76neOPehZ9pSUXxGQv5OqNJyXquu0BxNhaBoKEttQlnlNDy1Ls+uon5ZyLaQvokb0B3oiCThdPN
FJd6DV/PXxkeZvCamDlfVd9fxffRdkQgTeeEmTfet2zMJaLQs4SjBcdMmmGWHGP27bVKg+eTAEKz
LoVh/Vrtd+xrj6p4uUx76uOqPJBJ/VaHU/lswrm68kBsM/APLAiXvSjrZ5zJzYkpkUHOMLK6hgp3
0k6d9bSEzwk0C/h0kMGV9QX1PXwmAYGmNALooI/GphoUE+NHrFr5gAvBUKAh8oQBFTJdgZmUAFby
ZbBNMdTCiDYre0tDyaAQnUt2NNvIKRTDGnnchBTM/VK8yMuDw4vj3Tilzb4m0Rduv61Abuj3mBkt
2XQcFwnAMCwkfhFGuixuJBcfZjCGhBgZRmvCxcqBveyDa98xHyrvax+6Dezn9KGg8WdWjwfbnvHL
sqif07wq4zT/eEPNlGQDf+q7Uqlp8Tk5e1q/WDlH29KESHmS/i49tf8hs/nHqObzsrz1Hk/SNvJy
himtnN6adEOAIlpAX+hPDRPmjpIR/xeWNyYJKMjUe3tz9btHPNaTlrp0OOeaFBcYTEekZsczz80y
mfoOXQjSGZi5rPylZ1UYeoGUVCQB+sIg5IsmMIQhYInh7ilOYqUJtryg8rKI6OC1Ty7maWc0h3dB
yrLcE3B0mAgYP5Y7honYNvCAGVrwwk80RLRPOPnBr6XkLxNqJ6x1bggdJBpz5aoopnvqXcFoOrDY
OGAZjoJn8RmYwAf+s5GNCLGdgPASevKwhc+eX//2CWBmDL/+8CVw9Fce0dYlxZG42S/lhKYIt9fX
S7AGf6HEBKeRbSddFoNlBj7miOMahmkm5jBeZgTil0N1wy0em6G9BuU4me5Qok6EuhTB85BELaar
4XrnI/GH1RJ+CFqegWzEbgXUJdo9JOSXMJvt/zcQccKj1jq5RskXIwPrwM8KgF07B/El/eSua/9u
utbCMd93rf+pz1nkVxZMdehmHGgO84JRLc8yC6DGNVesP8ukACWd+/WfoVn8l6xl9cMNYIInjTbm
rs0zSX4A8/IdgCQpQ0UeiSVQDhjok5YbPDVXNXBnob8NBRfEKYqjC483KUAnZmn8ek1h6po7etsH
z1fcvY6kUmoCg6kG8DJqi5BW1+fTAeAzEmQBYFHBzOcYF6K7twQWeyO6Q785xZ+vsHSxuGVn9N1w
eeV0PpUPhUIHgqrrH/NLFT+yPYP8KWF/UaqUBddGvjCUJNab8j+nqtAQvsn0AsSay5LPV6Jjr4ep
LPufFO0vRtEZsij/gtop/4bWuqMCU0uvlMRktlkqM7+Wv7sFXp3kktzLILujBHIjwDBFoiInCMk1
tBx96vkpWPm38OfJVVay5dIJjsWI9YVNBHXWUewssU6qGBsXo9/AI+UJ7wDZ3cJlfiMiS3ZyGavs
EJ98XIA7buqCUJDHOFiwaeBuXicItNmUPOzi3RmxdRhPd/WFTU19n3LoncGiPHBQ6FuD9+x69Hzg
QDkAjDv92nde+zGvuh2COO521Noce9jWPAyw1w811mKcmrzZGmXtQdpMMI6HuGm+bhOvuqcjA2ei
krGgw3rmoGjK2R0N9ePpuqep2KpvoHIRngPc7rek1j0Ng9khXncg6MEY/ChjPec9C9ZmIwz7mwcb
Vw8Xbv+mYpR2k9XGDA2aMHshwOZf1wIXlTsBUt74biEv5lkGmyJ6JagYIC6Mt29Lz/AJa6MHpSsY
/DLMvG7c7dovtY+WBBo3KjLG0ZByUJaIY2Nsm4wYYeZliCoDiroEHuSh23OAVadTyKCEXk+KYeZN
f5JkBEmb35dVznSSk7uUMACMIGVgp+nViW04y1AgItLuuCM78BGNKKjoSTqikDJEDkJNNPHwRnYh
KWjzHQT9drjnagggJDBzLMJP8xQOH0JP0s5TmX7URBVhC2hmz2PIpHCvqfpoB5gubIyuP/gRwF+T
R7ypcl5/KcptqetfkLBG1AysP8uEypbTzz6gYhb/1UyVuK34dJG265UfCDxw/UDeXmvk1ZipNY0+
kpFFMYTFmasc2rz37OEO/oH5CVDFDnn0LDPiuQSSyH1vAsHxp/t+k7siUrYQ8GLIGcR6If2PXbtz
w0OtO5VtKwwIBECYUvHNXc+14PmEnepKi3lDd8ZV8au+edvGU/4h3uOLRf3LUYRjC3ykGvkv0QFc
wHPgXoOO+DooVXgnnb0wvi/ITPkYnGnSmumUv3N2v5IMSO8EGwpZ5QA5xeJrkxESkHM4HsUhvHtu
4hLtGn8F47b9MBNn8+TDIryfKbx6kqqeY3Gs26q5PsK8CSCvMlBaFmA8O7Rrx9m2X657uKxldiyY
cn3cPMrwbEyWFzO7G7DxuYOR9m9/Ae9tV1yA6q2Dd7nuyIEb4+2Wj2DAoiKA38yv06waoTTOxgto
dsCqxVUry/FA/Zaqs0GX/4IzwPiRMmbG7HCi1vUwVklKXt7QwJuHh83T60BQgm2Hs1Hsgh8DvuMM
+Cjrb+oyfwI849Qevpqy1BcpVheOOWRmKzUaij7E/hi47oFR/D76b2kR2FvZp8GvjU6NcXNTB2Q6
nlpcC/qJzMoDXD7qgh2/b5t4nD64ant3zUZ8ESrcSQ5ex1bEbfFnVmubYqJybEY4IXFBNeXvGQTA
w/Y/ziXwEW0bmOpcgQd4zJQ+kttDcNCJxUNIzfqTIOnl81xE7ldJIWVAaeCZKlhSsCJNHsxKcSiZ
lw0hMMjQ+t03EyyeVnz/sH9i8MKYkEtCGm1p43EHJtMCH4CRvUMb1mCz+ICOEkFM4mFtUOCA8eMC
kfqIBS955NUg/uoyXaBuA7mZ3xPi/g0obpsree/Aqg9Fe5ZzbLNhWAQXof7gQuLPG8LEEZJIXkzJ
klUcOyJFQNFjWTuYycFVmo2VdmtzVOP9KrgziPZvc6IuVdgiPfPlb9BSHOxOTOecL0YD3oNUZLyD
uGWe0kNhKSiRHv0TG9mN/Am7rYeKP+EysiqSlPvSy2m5QEEwvxEgFNQsej900V3ld69EIPJETrJ/
cnLqgzoL5lxTSLYp1EIlDbcweA+X3Wl8TjqCeFzNIUJTCeDhwbVNiQN8qLeQH1BHTK+UGRO0sNJQ
Ss+fh+3c/C/pteSCU8YRjKVQIHlcQEH0FATMyZKRYi5Zr+s/Qcu411jCpt8BJcIAmDif8Lr3H3BY
Xf6GRM6rzdLPTqipgVwNpgJHFX42AyYRjmIP/BHWvzx61GPSooevA2PqD26rMIaS86tSJSw4worm
22S04u2UXpJ84ULbADhYtwxnoUKqRVl2Ml0I+OmkmEjWqZ2bczym1HZotwjGKh1A6cC9+mgcoXIv
ujP3z0xPNZxPXD9QwDJSI5QLvBR0ABWQtQs7Kija70OYZL/03Xq8Ih/P4R4TQPF8yLHhmjp30KZk
kmM3G1OUR4PocLtDNy9LXKOy77idGTdCdAHgbHJQNuOKQmn5Dm2xe6lHCry4UQ8HVeE+7sZwZB9i
oERHDr++ZeBTYOVd7Nk95Y7zx9JMjR3lOvotnxw3M1OcPWbxSaAlNyTB93LkiqIZ4+EB6vxFSMDy
+ZYMPqq3nbhkBxg9x96hM+W453wPrmn6FEuBHhPUAc2LtVkwDDj4BUcCs+X8OTnt2K+MGP2/A0UT
VSdQ9uuZkkkEFeOBLlzKR3jpCXUcamur0+3XQXcDwh9xtfWTOT2G0G8el3ZOPkMo9SswpZYLKou+
bhtfNU/DHW2kt3sOSuopujWONcg2v+qGiK24iuoE3I4mEK8gd4hq7KU9stmlEvlX9PhN6gNT1ECj
+WOFxVDo7Gm6UTaFlgpzYS9hQsEVGC4gqsoo3rbuWzJPQJXM64+JGtwlisggBbnklUCLIFgO9dII
1dlONBoVSO2tqPAJ2Je8HKCFscZD+pNmEsAyIQF3/oX7R+BwUGIXDDB0JDMbEC+kSrI6HoI6g/CK
XUTQ/AbT8PyPhruW/JYD9ORsoQ0uChNM/iBxC2AZTK7IUl5UCpQ9pRDmXu4BEsV0X3dhTkY4bPxs
l2MLHlU0zWexlkTSU9w9yidGweIADGdCBhZuJtyBuPkFHg9tiLMlRVe2wpIm8obzGUGGAZaowt07
74IO3aIItiuelklUtD+XFlsmjsmv5OlyvIQcL0suJWQj/rKGsTNeb0fXjsmjahUTlQ4BDGfzPbmZ
qSPU7h7Dfes/z+mEwXzKJ2TGCV9jmO48UKxvMVsSwy2IRA5ox4V8K3911QHxJz6AyhfORpRhKLgp
Jrn68BDje0tpm9Q4hCVXDSGAhagR/OeSGurTgG+mht+NUyNCmuNxyoL/TulI16SOhPgEwtMqYSvn
BHy9DD6aecbSYpFUohdHT6FdtVDIDTuHv0KZcUc5DhDc7OBN8sP5KYJxlkYnPm7CUFi5SlwD3BT6
8I3ruuG1BsQYGEeeKpwqFKgNcgadf0et1FzXN/jkUIFm8TjA6GG08maA0+iXIjB6U9RaMAqYCtV/
R0Bpo34k6fxnVKcI8Gq2j9lGYVT6E+Up0+maoYISbPha3DcbB7r5hCQRfYPm4RaMPGDD7S78IfFA
Mp8X2m/5dEz5ZIxcGRKYTEGyNAQB351jqDOMUvbBiWVdMgFbEuw2SOVmIRZA1QGjTiaZfEPzix/i
8IMrmIqcyKsS6wNKOswvecjceIgC1znFVkat+IgFrZd/02dK/Pa1LNcfiah3UrMPKZAIUnjO6U5O
HGwhB7iuSaw5wOmbwkYvsNyj6rSnkxE1DmsQVwnG4pRdqB02O+IZ1DuFQmUel8syihN6pk5SsOOi
GZKBAsGeqeguLXZ3bZchV2TSYhN3u5sSr56e7b6CX0TDKIU71WqyAL4tNCRSHGOrxDi94J3u5lN8
uPjJz4qbWNYjONzeImzTcekO8b6BlFq+wyIEg5Jn2BBz1Cx7ThN7BhLp3GD5iDt42CtZDuSV/E9+
AYOej0PMiWBCfENsbGcg29Ltwx3FMA21iIddiNF/HKczdDJKHzxLgJt7wYHSM8NnRBwc6Z1egeWX
PQechWqZVgtG6/6LzVQSPACw0vvjS1uaIFM59AGV3RyC01DIvvBdhGayPrNkQi07M9My44lsR22W
UmyU4LmigQwaHhuv3bKJXAGycbpgCNTtThFjLUn3lKdKr7Y9CrPOMNl4HCLKrsBLf0oO06TBp2FC
xrdgryGHgrK+kL+Y42FilBmZzrkzjNMcEbdSg60xNPw3m9rhlR6dFpfLPWPYd9yYnABk0YBsYi7G
FXUIuFXLEJSNa2ScLDRG6UhA2ZnbcDOydg20pQiKYGJMNqls4fqwhwX1VUsW7jjIBQsElZUDtyCH
BMhUmmb98UD42NAT2qFgJwZ2zO8WLdCegCrL/wZEJYZ+7mSiyJnjRO015x3bxXKwu2l1gVeOy5n3
MmB+xIxfpABRpgT+yYVfm8dig82/pyq+JxE8lUbHDVKghyDiHcIRoKDqRE9aOZ+SXAXejlVCFA54
9Fl3CwkOpQ8XV2SJ5QTggd7qfDyNfn8XyeSJZ5TcemW+xlBcikMX7cu7rk5eIEyzBfT6Xa0luidJ
BEDW+VB2Z04p89iVmX0wsYSMq6D0JNTip58zfjxYrWbFB2vLbGZPs0CLoJ8HSodbZ8QGErHccPQh
4SfenPlGzlUGgXemkWmu55ckZZ2SQvR336nIDVG8sH/l5MmXgT0K8a2JwBNcys/QPy6vOjpZfLUY
Nn3KeKsXbcsqfZsy42g5f8EciyFTxX1XQI35MtMyfyC4Ai7RXNDtCl01/lAhc/hNr5M+7TvzMJrG
nsKwFum2H/mSMZ+H9019tWNYgnMNM9xCPGZ0i1AewWWYMsEiYS+XAU20WfHV/fS/vKh+ymOkDCnf
ZPwKUSUBXk/bv4yKZoYscr6WuNcbKQHmnKq1pIGh8jw/xenyo/aQgCQNXIZhjscjmst7vNLTQyzD
THxlQ0aYzE4IIicudF1f/dr7aU2oSzEKDLk3Eb0ZcULTLx2LzSjYVNSpgUgJfb4NT4ce3ISKmAuk
jKSXy1hziF5Y+A2Ut4Y19YmjjKKZGqxJpzfz+LGwkmzTAbRi/WkK6kaoGp1ETT/u/dzk+DNHVLOW
YIYxYn5zk7/U4b9zT1VYcmnzsNnYNy8YeT3gFEfnJxVlmYGkEDyNISAdbLKIFKSMPcXRbVToxb55
xV6ew1LDMRB7sjlgUpWhNBIIbkvQZtgSnL8O5aNLoWiZC4dOwkd8Df+5RQ/N3DLRRE7VaRi/2ToP
2lk3CmyHpuOzWVYjnHXqBkpWnLN08Wr92V+VO0g0OEDf2n/5QySnCT9TqG+YdrC0jMiJGp2aD8Y8
JE+muQsDmVtRT/wV+5vnuqduYmyDxl1kpoAPdWHz/4rr1YNexpDCgkZ98VyU7br0Mn9ldIDpCeAo
ZxhGfaDCfLl31Dk5jrVMN1yIuV8WV8W3wUcRq2ov6XZ/hgxVTFxpG/gSFO4wD5T10XLmS56vPriF
f8kI6eXhZkP8CU3KP6Yg0DqHkIRRDwA+hTnuY4iZEM2xUIeeSesFz3NrvRpSL4iSo3y3DresOQwx
xfhkIz87xtAdUXFpXSmjyzU7PKz3oD/Jvn6dcQ4NOmKSc2hbWR1/ShTCZOnkNiC4Ecbm9GcynUqC
rUN5WoCQbwxgyp41TIYdyFPBhbCJpKFL0R94bMR3Xpm3Ayxv5fDF0LdyxIYI52f8hbSbzEbM5WqJ
r6CqV4j4M+5Ud1f8kVHI5p9FMUla2Ir9hW2TRbxrke+NcxM47N3NW4Cx9/cioOtd4yx+8EjFgiUM
siqUjgv1d+349qYhz1aGGkMOL1PxHIW8C5llMefZAThS6//lrmTYIPx5Q1Q5PGxYgMhCFfCUabgc
MZBJ+4+3Usif3pqRjhnm6qM1iEFFOoZm40vPd9CuyGZxE2WJqTt3iGmoN8FEiMNx5e45+NDxMgCT
byuJRn+CldS6lUbU+MpXan+3LO/m/oh5MQTfVG+wQCnT5Eo3BfbiJBcPPdVcd4G3zLj/Ls6xitEr
HUp+ul2wKSzZAwfiK6lb34MB1AHM4PK0Oxf7Qx0Deg6Ogi6iWcrvqivraFMRhkVKj/dYiWz/gfGk
ekTsqMjwo6iD51mu/H4j9Q7RfI8HAgVVgIORJ3ibY9ieGPEX+JuOfPAqb7f76rykbJXEfyGWHHc0
mg3U0cmxmounPAqIUhyoljXhvl3MJ/jYgVJbcx0HWplgHDzUSUaXZ8njY01DAVXpKeMLPhPAzNz9
FIL6NgEuxhJ36Mbfvw7j8j+3wWZD6H79ID9+kzAnCjQJera7uNlZjei7Q8ThVspkp6zarGYMr9wI
t+oOl/I2YcINkkKJAA9/5BsJ3IcsaZingiWbkVKLl8Y/7tmoPlJD0TvMyNvMRzS8twk4gTfNjgsr
2COwSjg2lBjCd/6TDSsiIjr/WT98RoyY8kXKBVrmiVHs4AdfmYCyIlqycPFvuDEXBiguVD/Vb6+J
wFJYc/RbV2Lk299JylvBrAigTM4vg7yIb5qhnnt+VudngKu3IAvAAeL/E4U4NuOQ+6UgR+SeYd4f
r4ZSFDU+n7ArPvu5Du61foSxebuNLHSBtDbWKbcnOA/U917TAy35ksCYB3O+BFujtYN162Oeexz9
5dVNk4IyKYKD/elvu3lmVDT1qsPRT38GC/PzPPiombYp8lwDxpkogqmM+FVlzsdsfDZDMLPTlYoE
2Y0djYoMPZTbvxVnBg2zz5aMpqw7rMFSH83MrjhxlW21olha4V30DYBk3C5YxCMmdyQVQ/z8A+vn
pVagaBmDF1Yonm+ecQ3AVQyX8F4E/Lrj+JtToJR5FE9Xtqn+xv7Jdvy8ksmgWylVOHy3WMzLeXkb
NlLjoPEe4pHj0G7ZQBkjNj10mFQdjfers6tuqj8zD8sYGLg00nxJKdhwTSvaw8yPqcremZIBLcUG
ZKovZSUg2yA0bpOXjDB+QyN1I1pehsN/xCg6/gwntJAC1CPa41CfudYLoL+ekVfZU0ZYa41JAOTU
iILF+s+yUheYERgtBh27CQ2cKLhu/gGaAJanqfuQsm6NAxx4FOsGqTqG/PLJIertn+yM8KlRNJJY
2daOyc3EBOhowvE3h/D5aUaOVuh7b7FARUrHtCN+aue+zTVPsCZsjbP49DL7wN7exj+il1gezOnQ
Fqvnq+akePmYDRFftW23V3cRzrGqdUHKYyTZ2820qjbnq+I6hLxV2U7NymAOQVpCTpEB9WZ2YMrB
JeBEuJHCZhriQUpeKrU3KQ0GBJnUwlRb2E2SxSFLzuEMVSrgygh1249yM1Jx4u/5gOgR+V1sZGsw
eGrsihw3yQ61hNy31SLCO8XzscUCZk9xARnav0NkRBUYgN3X2eW7ZATFlOTPVrEPO8QcMqxxk2Y/
OzYmhnkE+DC9wpuRvgQBTZnQQWfj/vJIBu/jnA3wYPuQIljeXyN/+qbvwEwU9RVDKnE4MCJAXMw1
RmAoEA6e5yDGTHEt48+4/wmmIEvPckpiASNiGAZp+d3hQjrk8O09R9RbklN69+MJzmcdmu0dJRD7
cg/B47Bfe0b7fF/x6psVdJuWEatb83xrVvWgktBY/26F0OAzSeGaA+PwxjuYa5Sp1OYBhAwoQIgi
QIKku80gBUjBRmGhVqhZodZkefU9YEk9yAOERNj/iuHUPvK/9VOALSgXS5J9YHZ8I0vXCiZstuK7
rLM0q7aJF/orSnRumYVgGPJBwq8giczkITSaAAzw5ke5Y9uY2eINwjrhIaVbSAoomykk3IDDiH/e
jlN2ID/90c3gf2duwuYqVpiSOmr5W1pMn2kCXcqBuG7x181b/gTREh8KitbDOc3BFicyDzkazvQB
uiARieuo+nvukAmYoQX0ImxwJCbc63Ye5NF3ndlEgR/dW45SyU6IHXVHfOV5+RMLjt4BqDik3h2Z
my8TfLmgW99w/0GjRceVYj2jew2Sxg8TdCU+r0LGhAnjiHvAdaCOfUXVAWP9aHGrAQxqVCAF9AtJ
cber2CqkltBOC6iYgDMVno0Qk2cfeWg0oNsRbgCOAimOyaSIkSbqjer0yiw/pbk7ASXcHLWu4jUJ
IwnoR7UH8U3fnl3Ep2murBkMHF9iQDIPvSHtGEMxEDrPgZ+WIylaPQUT4Vp8TQEjaKrfkbizgi5Q
OYqel+rXVJ1EeOMCKQ5SHDN0RIVqemu0wtRQPXNmW6OwxMdjAYqDfzT/OYsI4gthpkhaGbQrSgEo
/FhQMNEZ/ZsF1wxv7NN4QB3xTEIjmKHaN+MblNjEHTH0ZKiccjXKPauR2Yp51Ji7G3gVyt1Sw3+9
ZDcC6AIQQ/jNYfdkZ/HK1PlmiqnUpBFKsDijvLuYMyZpr/BJL/SibD4eN2GgOJty8aFleTXeyFzw
3gp16I3HrbnEzPNcSEvPhXCmhqN/K0VSb2ZmOgRI8PZzeh5GV7dhXl3Ak/Zek4XHNwJ/EzLFMRt+
FX0nC6Ew2G3eAyAFWA324hx6IZ+anhegkYtHlnLblH72QEgPG9GFIOmFLOYIM+bK8mFlkdrBgFI2
jFAu2AXL5cWipcnao8xu1RruMMrC0P0Jv3YaLkXZGAmRioeYPJFgPJ+zKMgw/bpm1XiE+hY+xQI7
MXWhlVeiXFYi2F1AM+9ll1cr5bKvzkRJS6IC3xAXPbwpNVQPRL4WMgTDFAXVxEpeKpUFHPZI147N
xH0JZYnH3qKEnE7/Zgh/y5D9B6n9XzEaEqhYj0lLqUCq0uWTvIZBQnj3oqDB9OfdaUYHtI0wC+9f
SJMKiK+vP+AK/NAKl/OeY3oFAUJIPZQqJUAFCEsYynaAiagkHHbYZancVOrXrAR52sOYC0WdT0AF
hhR00niJjC7gTUOQTVJ2r8SBuouQEr8NE4vPhMXZdvq7mdjS5eo/ZygDpFH6Y14HtEFMslSzwM5m
lsxCHFpY12jpCaVEzq8+CWcSmV3KZIQ0YeT/mOrCRtSEglc/V5qumrQjGN6o0L8y+izpZDivljNz
6aQEvIRdtDg9XFHnbnFh3vrLGk47bbwJZEl84RsyVs1vm47XjSoJGjyycpm5LC1UiIXNAHtkRUoS
6jert4tCJgSkGuyfXeornQZoQqPGzPFi3AlvuxoQbIEacszTnug1OV7EJQ9LQvAiY0kXZE3KJNlK
weHMDe6d8efrW+3NTuMwnxkFScYF4PrwsOuGx5h98rANwrrx3QDdofHzuQLFsRYh1gAXyBR8SHIX
ECevv0Da3kF4YKnDCQAmYR3XTMu2AGJTH9N3+AyMAJmpqEIOJDuosg7vaidf54UbEAMmSLD1CdzI
hlrg73AX+W39hVYCcK/JUfX4E9uvGBGnwWmh+6ASMjIJj4aKAFWt4Y49m0z+DjYDMddTg+qtEwpo
b0XcuSInv/6xrnqM5vmw9jHXsTJcNcHJEiijsOaOt3hYCcbKgleDBu4ns3oGZxm/IyaUicRFPaid
fuoOmt6wsuqcHt4w8xSygeDCbK+RU8LCGUJ2Gl0h/7Im4GmNjrnzOnhsANuqojxHtFua7PYHO48x
53jD45ioDgh98CRpRryMk+7S/K7n6FPhqPZJ6fsuxGnY0Y8ZnRdjUlQoJXMWGTkuAHxLygVZtCXx
F2zJhN8EfZIbbIv5ATPBWUMzxg/NWuUAmAIzCGLEUpMI24EiUPaiMQpuZrPlUcyBvuB7m0+cC3l9
88h9SXX2x9vLJKQTRbdELElJjjkH+HjKnVH3LHQtlfM4hYeLm7/4kh57jgzzsvmdpQjnejJwOPs5
a8yUemklW/MFfshgE0JbuQN70raBTfE+dFg0WRMyXGD6ahcORfc5xxqL56yxkaQ3TNVa1hZX2qkK
S/IIVv7ZmcEaXgMjOiU+IwYY8wn0xTm+jJuK9MscsQyLmHOMWRkN/5kpoqvpIBJ//SVDxs5lFL/Z
mekJcJmAJj9lQBYkFHcGezMdGI44ztC2NkJwxNZM9qwZjk3WktyxFsgxHPQczxlmCrwnZjbnPTPT
y8jhItpas1FV6UUuafP7Fgzf88NYXah7WDEVBUTmUVNQ2HEPRhpcCAkMiPFVOg0QwIBnB5cA+rYs
BvFSMI0M3hLIzW4PsCusiJf4Pgw8YdAurgKmkyPvIQjCT354ut6PYRjfZfjnmmErHHtGCGLxYkdH
bXylmV9S3qQ8KbIRQKEnYwJWLNvALMk3Aih0G5i3z7AClkDQerEsIBvRDqVNpHSL7YAuqacpGfWF
+1rACy7boEQMXejypHXmOMcbAoiSYZa+miH9WAW+7/ddRffP+kZYyXfARMOKM3sngkostGe5nP9h
QEQxnLMobaJl2Tsqv41Xa96XMLpBNDBxincMLqSbdRFMEY+AUibXnBHDCO11zqlkCfmEkHAR+JGy
wmtdLGbdzDgABbKOInehuW4q0FfkQ7zyAMtPhTsaD8YmsnLRbQp8tGev+Xe6YBgGO6Ze1/e1K+ni
Lrjx4cd2WzXU92LGAGqPPBXmbwx4BmY1bu/Sb9QdhExedU+s2V9ZoBpDltgOigBJYlTPAwtAsyQY
tigSlJW+iPQrI9DGl+19ePq3wQvcnh/utpgJ9BBJZHTAefjDTYKhfT7MCgC3Ntimx5+CwToztlwj
X2i5xoIO8aJloK3FGFSSBnTw7ZWT6c2cF/MOpl0BL+//keUSnpXB9EtPddTI/ZBoNVHA0MRYw2d9
vIwck0IZtyf+A3fhTm+yv4oTfC0rUn00ineF6A6agcVC8ahi2L0RCwMvtzfTLd/UIhpzMOKkGEG9
hW0URz5UBXwbJQaFvMXIz475NWsv91gHJ4ci5prZClaORbhyVlAHdtTzMng2NYTue7zttT7ZnGXL
M1EbELes5WRkQMSow8mkmueBIIVsVe5Mma8pU5maAyp2DKef8pB/VuMRTUwfHQncYEByPq+dw8OJ
I9J81RJHrVbDy+J5MAFcVnUGdrzHrEPXwiMaVk4KKG6ZN+BOJxYEjrTo0MB7ruFX74ooL8zc8Ozg
xwIYBB/hmzHRk/WstBAZpTc9A+D+BcZGhuXNEkO4EeJA5Nr3WueNk5P8cGbPeFfAlSsNlvhEFPEB
7Qt7ZtO2hYt05tXwkQSFZbKiJRsJQbd2kNUNhQA4pP/ftw6N9+bxEYae28ROYnlSmlXNgg8CNMn9
H+RGPMVEmIJ1GjloiCwJ4BH9MSjFjJmSVZRZFUyLz8URcohsDGmyfI+9iZxUqMF/Kx0vVyu2VOOv
pIFspFRQGxjTsGOZSr/Ww5e880hafGI5/ylpeIgNVb0gOQH0HS6zlh4uyUGLDLhCX4OtM+drz8mV
KLBokVp5WFisbgQmZJbBpHoAm0YbuTGTBebxQXH084Xvca4+4ujFAVjrKiLfCAyOk17SXibG1IED
D9EkgjGcDo8m/0FzfRO4lyP1isW6zERBLDFLyWO20lL5bDs+EMpGCCqhjkotzszjX8iTWRo8EQQS
Wk4EOrjV69dW3KK+zwHnnajyEOCBuQS0zgojMPIe9jXA6aIjmdNFM/JXWw6dAV+CNxedgMcIymB4
IVeqmno38UDzTOOHnxPsrZH6X9jcRougiM3HoKJCQbBPiYrRPBogkE0UlrfoOTS/HKw4GQeM7+BU
aqB2AZUyLwYcw9j/J0zTmoSWR8ECQ0D4kRQnsCy1FIvvMjOTb++Q0ALe+oGKf1WeOXRIno+p9Thk
McKlahPvw64W6UKygU9vYU6AaTQ4svp3co4dVp7jAskLJYdqIPl7BwHRFwVGsYft/3g6ryU50aVr
XxERFJ5Tte+W2si2dEJopC0KKEzh4er/Z2V98Z/s2DMjdVfBazJXLuOq4lZ8QptQnyUJPSnYBmK+
Fz4GwFGZ3aPAR/qcht+ChI7pMqEJWB4mKEkKhI7WpiFdgThwpF+gwv1qwF/iYubWOsxpbE0OW/DZ
BBcXFLyBr9AP0GDENEGmyqxPI9d8Z8YmrEqtY4CQ9faSoEKBc4qq/0rPZzCD1Zv4nZbBJIrNEMsO
Lcl/EDn0K2cWAtWHQ+HMCV/6qEyNmOAqTc9kW5a5OuBrgKL6Z0Wnch1gr3Y3yA7FzGBVyMZKZbBn
Iz9uv4AcbRAAEFyKcIR1kwS8avEgkV3gCrtTjSYra7dN2XzJpBNLt2xCt131NOZIDoGv5wRf6Ewz
P4GjVALMB1qWHbUQ0/VMtQJNlJEQzPkwOfIcjnwTQ2o1ebcohv3Eq5trVgJZC5/bgZlsS2QbJpV8
ScVCXLAnUSM0/8HEHjur8X1etKknvds+R3A1dhFH/Nb3H0n7ekMGxMfHT7la6YkVJoDzOQ7q0ja5
E6uewNDPkrodfQc+arEPnOcs1bzJfwQ4j7iMCkplruJ9Q3sI8sdBxTclKpurgtvjAj2N0NCCkf4K
092/JpDRyhvkc7NS/+G3xGWGxuvaaZVwQFkSb1xf+oT5IByOnhIYkqopPz0DsX1hncb8bHqDRf4L
1IyxD+QKTymXP78fs/7ZMM6HrS3iq6IMvydnTgtzUJhLNEI9qXiXq60JP0bZ4iPyiwfQWN68R8Ey
p4TFOen8yvSXGQInArsU5jmXRMYNQkod2lpGTEX3ygSJty/XI7Z37Bz/7uS+X8dA8BcrCVlmmDBH
XEv+LCNvDYMumQyFSjO55Y18e1KO/yhPtGf6jnc0JS6U4mt84JEhZQmij4jX2IvZ0x+oPiiX2PmS
hCQYjl7FTvVt0yS14I48NKP3aceG+9YQhRkE5spS8XwYT7gBucXPeKtv1ja9s+7FSNnSdooEUpUq
VFnnJidwC/ZFJe5Le6Zcsk1jbvE+biuPfsl57E/CKrBzalLmYQi4GIqhH+JUoELFpPZ8h+D2pS/2
3ySWc+/oyHK77O+y8+iMNbEQS3wVb9mVzSiMFNKIrVgBilCu8HvR7OuWIJlnoeIlLqKQ+eUvKNKQ
mU7Nax4ysjRYIVkh/+qMlC/dosQHJr/3FeI+KI8sO205Qm65aXboy8mpcz/Ux4i+FD3ptXWw9oz1
upKW5Ykinvs64GCXBwAehG9LyC0dt7xvw8XjWplbFTeFxZLNCxMlfxNyDh+NiFHySzw3qP/R6K4f
zTEH5uU3oESmMUpgaTQS0Gr2hQvIsqmdWGSxYsN2JrJLrh/tKMIqAihqssN0Z7rK/sAu4fz8Pfgh
DhRbhn8CQEppzBsFHFO2VfGJYypNPvfEicEv8Pwb0Nx/5XEtrvwuf4VnSxvYMj/IY0W/hAqK1V3R
OkAj/kQJt0MI9UWwzicc2YmpoAViJM7Kyr/5dYLqf8bs2HD7xYUoU8JHMLsADmXwsBEt5VB2kK9K
+FRJzxEpF5I9pZ7gJqcB9hC2Lbyp+6Iqomdn0qMTJD8ga7q9EIUD7BOWjR+n+SEqPq5miE23OQp6
rhDYLbBhti/tjD7d/DgqB2Z2Al5G8Ix1c/wh9/5C4IWKnuMYRDD4/O5aBSLXLlYzCjQh7iqcBL4s
UNCqIn5IeC/MwFHQ+LqD8wY6JR4PgMsOf8/ddaz3bMOmi3NyknBjy1h51plhVoD4M2OSiySdoYRl
61khtbIKKW3YCEzDsBZUq7Gdrpxp+ImiPoKLnf00KokT0UD3oLhQAzADuK4Gfh+A078qw8FEv03E
094XHCJfBXnIJB3netyycWOPxaukFDNHy7boB+nYkUCmBMyYW6YhjRRrL8qTxgsezdfHIH+HpGiq
BNCPPFGL30HMrWqg2V02SQY4uTljHMiCuN4x2S8pvbP+8KMgTlqQ2nuEXPlqIluQqyTDrWKEqCeq
ZmIiSqG8u3qDltiZi6bUQqWUNzVk/DEsX9nZRhpWfldecxxAbYLuZXLUidl0ADAC/IvlIznU1+7Q
QToIb3wUd5gC/YwHyQEcqrVgbuEIdq/GinQPwvW78gA3CnRJZcciQ+kcU2HKHVX/HlgQKsrlOCM7
tlmZAa4OjyA4H19KOPl3zcaMd+fweuMwRtPloBaABUd9rY4cQ0NuLMns6RiBEmT2gDoerChleOAy
G6O9VHOsVoHgJMoQSgIJ68Vp5KDHBlmjUHfCKtwd6JUFUmPqhDBt47XuXZ++jvUy3TJGIUQVfaDq
Zzda7gEreHEurQCOAsNlsICg4rdJXJ2jZrozGgBxY4KNwUarUT+uAvCLlRpi0yfUCe+BkiUuWQOT
+1tOtgNCSFwAqSdkmGlp5DBfUFhtFDvLMXhnCENxIxP/iY1xudNo1Kx7yVuuBrO1MQzEeKJw19q3
ZaEV5NZzcDo1MNFFqQ7j3PuUxFgRF/RYoIfIYGluJwIwKgoByF0G+Qha0p92uOrlBWXcRItVsz4B
q7nkZj9Q5c1HbGF93pOvb+UDGT/g9cwewenMUiDx2gTR0Bm3AFUE7sTqcANfSpbkuQrTnZp4PU9P
CE2YKFIuDiMtwkolzcj2r8usBvA/u47L9OPJHXjtPg906OK/GLBXV1GAVxNBeDIQY/BJVdhCjNZ0
2yLONHNVGgp6ZSA/Hzp9zFF+5PAjaQiMXm5vLVMEHLCViSqyhaQSnZBViagE0wN804Z1WUBqWk1X
QkllgU7LIcQNGVYWQgM6IJw907F8sth6/ALvscYBtJ6pAEsusRwI7qYiV4OGrsc/U8CEmcnb6WHW
yxtbnTYStDl/aQvqyDbCoqfytXydvvxkciid7zZ/2MF675xNcpOG47XMQI9ND7RsAL66iYcUYRjK
sn/5BDxJGhXZWn77OmzMGjzWvRbd0FLXVCDxzPokNq8ZXCasbbN8UbNpLSTsij+1t3KiBmSqlLIG
GENUs/upHq/mBd8ZQ7xklWhbDlYPy6dmLwM6/2l3TjmsGgDXpJy3OrIhnzbO1fx5nKmn7ZtNqUVB
9gesdnQOBSde2wFV155BxjDSnpnOLIy2PzFSfoGz+K8alvgzWmeeAny8ZDnRf/kBh6qPerPad27c
RVtI05dcrLyUIkxDI6EbpYMi13I/YZX8i0OEMniVZ/cxETOcLmjx+VQvViwY0qcamn31OmXp72ip
WQYuJKwTQxTjOcRIbR+ciEImpakiBRuUEgxvOHDHJYHaAff0lcM/et17SBcNoxLgozPkWc2mp2ii
FAt6cB22LJnwHXU5X2Lo+RlYoTL7AHgZTkx9oWWwVkX377jxXaoU27kDHlAMLZhtljxrhJR8roZf
Szj4d9cvL42cg17eDT7vUpv4MEacGAqCvIKF9DlnTuugpdzrFSAV46yG6jbBXoy5CCNo4giPcLE1
LCCi+1dbS/skQHdoRLBy5nfnzJHJY2piNmlz4IZAwMFMdEJ503gYi/a9KHwFN+cG2OZGMOqBryFc
9DTCJiyTLAfcin5TDkvIBBBg1DQ8Faled4N/+j86TrXy/4YMvdMSt3eX26XvCN8iJBPIj9kqRstg
UxG3NPpnIFO3eLGmCIk9jy+mLrC3Gov45vaCMBYwFR46bEzgckp2Bf64u7MxJ6gwysZoBFY0PYfn
/CTH/ZUKh6fr87DtlreuoefwEkNe17SclcTjENjTy0xKBLF+cft3ykOqgo1H2xNv9V8suo+qYugV
MEsQlATV110+y/DhYcuEtGL5Hj7icPQrls+aP3EJ7tBMrq1HtChJYz05KzOFhhxjssCIYnWJ1GYY
BRuCIpCe2DJSNFegwQViRr4ifymjh0nfaJfFxqKA6sPzCg9MUbUQhGQYZ3EpuMeCfF3+lzTknuUx
DjZWKFKZ3O8hn2cJ8c/Bj1eDyR6ngOseDbKV4LOPy+bsh18MgzHgAMpS+eJ29JYtKDK6iSsZ0LoZ
+EeOcS9Q/3BHgPkTp86EhZEkvVWefWihaWLHNKXkV3M3ix6nzkQUtJghHfFP2Xfx5mSp7MRU+P4A
CCF+5Kk8oHoduup+dpng4MADW7ZEm5aLinL6moesaF+ZzTsrGeySn0bZQH+7Nftrs/HQDOy0Dopc
BKDDjs7VTkRzcp0XjG+srsx9zQE4/TQP6KkGwP44yE8Mf6H4gyln5B85CRVCOo64FeaHBR7n6sF5
WSpA4+WtlO4uTqIENz0uLIuetVCuAGM+zdFfqDb+kLe9fRn8CKF76/5Drgzyy+FBiErAYA0wR9Gf
xh/pBaNRCbNmN07fMy92P7D/4iBg+nNgYTOSKSH3IYD2C0DnWZLzNsOJfuHgGjn8NFpI6y75mPZj
feOMPGMfT+wropS2mxOy82faBHgMIWoP+lea2A5DmWalkwTpxIa1hy+ZjLR+hqLz/BkG1BL0BKAh
wvXyMUEEPjAMXsPy9FhS/ssAT9CiWttohCRZgNC4/A0EB+f2adrC9Zqjz79tG2f94kbn85clXpcM
2RGzpwDlCfxBjL2GgTJGjJBLTzDDm2IwEzPFu4+rZYDsLE/s/oxacA6xnttFUCVlWi8h7SmpZ+dt
B9f8Z8ONuOZWMh5FWcL+dTLInOUJkm/KpZPwke8XFYlLxbemqCGeCq7SgX/NABDtcd8j5oAvCdAf
z890kbReyqPSIS8WB6eA88SMwv0c4FHzAxEpqp74RJm0H+UgYE3OGQhaAJ9ZtgYxa8kSwxM0K5Sp
CGMOvIzA9QmqLc9CGvAw2uVOSx/7kLe0UjakCg5ineIBhq8rtRqM5meqQGTb9dHhmTNAkjjE/0lx
Tt5bjiF/X66cyLOHVwOl3b1bcoQGRLnDb3ivNgqrvK/8rwlOEu954PeoXE/N6fNQIP5U0S4BghtS
1wBI5thb0uHtO8uxraPlWkgmDhWPBArRZB15tnGkg+4gpHShLel9HYwZ/mtWNOQRu6E50Xhr+GDZ
cfHAzmlHIspUIyAhZiJJDho6CA7sasZVLV6PX/NOVPfAfi9vCut6IOiq/poTtACQyItwE65PBNVM
VsaOyT7DtV5FDQJdBrq0xjmL7Rr7l8cLyX9OvD/wXwFQXeEqFH6yugEwVj1j6vkh5aswQf3VTmew
n401TfUCpHYE8rDprjBfiW3aM31GXLIlMFJhIsK15E58BxBl+vIEQwMAp+imI1TxCeL49jjHp/lq
PK3zvVtwS5NVMD+7Thh+ITL5cEKJA3EJoxhQZU8/Tw0Khb2MgxLPf0nET3YTDNmItMveqnN7hvpS
rnC9gjyKGahwWSEj+UwymiYWGefG5NITbXuNyyiNNq3lNS5gYN+KseUZYSshDoAeabBzX7khKWd5
xkfNqcfA07lkfXViIq1miEeXcALUKDHQH0LAgiDjhw0BuZMxJCQ5KX5OD0eXKRYVxyUyLSWaCHIG
yHYCqYUcs38Bg3SeJh1zhXbnqj9RargzS60aWP3Dwi5cVihNxubMIwhadotT9RdPUgIOmzAAtRim
NW4cb70+8R8/UIJAM+3GhbDB+D1FRQ6iEPD6hsOvxTl9pfcAag3cjwwLmQwr1XXJyq/b6t9n8Tkg
Iogpx8T6a1Ml/kS4P/FkX8zBT4QrKGbjA0o9mtuadn4GFEUTiYcO7GNUpgLbYMudqQ4zCpC6fZgr
biOCfti6qIuudMgkOtOXGDi4TRT+NWqdThR3EKqOH9Jj+NOf6x9wLn4HUDLJvOySu2EK8ePijSWT
fD6jfaBt5sErHImIjQX4R3illidipJuACvqqj0BXjEacBwwCVy7OGYhSi8vmIKQ2vBGpxLY/y62J
yQxUe/6KM1NfJjntMYhzk0As1SfExI/GHc0RepX005yAPcuOxHykZYTRF4cf3aGorwK0N0ZMXRGD
Xx/nCmLhid3myttvWIt70WgF8tmFkcwARL5UMxOYIiLz77FIrWp9k8MIhisUXkUXia7/nCM1KFqu
r0mpsTu6Pea0XIiB5g8x+acA/WhgMH0xUq4etoVPuCCltzhLc3SOUD2MQprjncNlI//YgN3eFtVX
hqp0/BNFrX9I/pEfL5N5HdIMTWQbaDwxsV5sMiFLS0LPqIDF8TQuuPqoi1MAWLDNGUE6+FQ4JCxH
ClDqIKCnM59WhKqLWTJmVDkuzzgSiLYjel6G3moJ0PCgigIY0dFnaR4QgL+Z1wFuhn9g01Aszywi
dCMQb811S9ITI1aMcBQ/4OdIzS+aAJNNsuZ70kvb9XTF5pYZAvpQrGWAPwJclIwnJR9cgMGUaV0A
jxY+PdZinNZ8Zfpd8h0YwnF1SpxnWY6kZFNx/xrOAAwENJOfNhCOkkRecHuZFi8kpJIcoSEkr8ls
KAh344nvDCCTmvQSC77lGvqadDSA+U5Ug5gesUsBEKNhxLkRvGwZXyGWb/g/qSiOk/sLeQjGujp7
uDSgkpHiZmtwUc7AvmVQi+DTWhszwaFca/HmXk/U0w12Q9Yyah82ONNfBZH7pymogWKFUuL+A24e
40LiuGx0J6Q8VE5EzDF50UiHlL/hRM7vTqBM62BCqlVh4vURdxoiQqtvAdKtR66m19Hfphscl6rH
vOMd5+TPrEP82mUFWryNS68Ypn9ej8G2pdLj8cDBgJkY+FE5vGIL/XWuefQU+t5PW3hGpKKhjV6X
FeTTxL3NjHivz9VFidZUSlnMYUR3iDHVrEvQ4GZDxGz8sCROguclxQynIWscIwvyYVj6gahsPWs8
AFluaXUgNLAtCCGAXzZyTTLs5yHOvKBBv09rXpdHKx0DoC1NoniPVQXKUGIjqSGFtNJSCQU+3N/E
w+hWrVOp3Cr7MtbFw0SFDDD4T0jeWNq9rNxOCOWkPR0i4J6SL6YHSlgSzChHxjcZnk+6Dy7JxbWQ
WQIgHAgACcNr2b2qrYb/S3zduCFHqt2Pw4pZQeBjMh1gHfuGCxRn/FHTptnrfiSwKO8bIlD7tlmv
SwK97odw/RZFp+UDl+uPS8bcBNZ07qf9aorKnu2C1UCsZA5ZOMBsiMBpGPpwkO1P59DJvjA44uiW
15kmsOge6fIUooBYEZQpPHmfgpA/m8wkVbgDn2DAuvtx5um/J1nw2fWFtDBCQnjBhGTeoTKa0xs5
yZwcTDnKGknr3DjZ771vOOssr9tn756xD8dpasp5z/Ae8D+mYozxfOq9GdaJMUOwxHkvFzRdTUNH
jr1LNL5k0IUBdQEZGLodX9tpTKar/dSMD0RppjjGlAv351Z5F8DLnYmgY1cyQZA5jB9sCZkrrJE+
p8noQ8n/HcgJAHQgJorN+v+xkkMf+48VHPEHB4Ibmpi8fYjhHrzRhTg/S7FKUoBBrK2Qi8xHP/+G
8Vj7HQ3j+GDgvaHlppyGzQM4u5xRWKDQaIo+/XCo8GPLZ6B0jKvQDMMZwpDJ3x8SLGXvgiMbuIrF
iaBrfyuiEJDwuIUv5iWZu3LjivDlMuzNGnAkq2DfiusWWy9f5TKkgaOlswwLByo6TFA7kkOafPB+
jttCEGyC6uSXewiwQVJ6VjKDqiSdyk0cQpR0UP6Dz46obo5kaSco0/XU0uzz+xhlOJbajoxdirpa
0l8CzXLm+PgETihYgk32d1ie90Gx3x62hET7I8xKrLZ+JjEk10CllZxAOc8BVcWsy6eQ0ATSur7N
IEiUZmIRr5rW+M6GcmTTJVGB+OcTB8FS8CiA18loXaD7zzARHsqBTjXGpua67FEgOC0ErsZlfTEJ
OV1v27RdFBQWSJvEhHxatWzWteaRjXro9Dnus/nDuBXUc0owbD2KvcHgJxjGzKOpnmZq7GQnmSnv
OI7ySBPPI2d+4mJ0kJ7rT9g17zciceBUgthVwji8Mr0/puLrjdtDfxwsXnp77pPncqESqcs1eTqv
y4lolhiwf3kcq/QunnIHcwYeF8lYFKwMjmk5sHd12/ChlSzNCT7auLndqVcsvpzUwP4jVteYO1Kq
/+8SBSSr7m0q37fE5chUlp4zolKfI7oZjByWh5wU80c3huyM4qRJ7hjUfJVkEn8SsAGRP5OWgyA/
0C1XpzDCjyb3ZgdD2fns3LaRIvcmZxhfzvkUMeIZF+626tAtlOp55q2sKiCNGmM7TFmm4NsQDtF/
RLCQlLWGxfPBW7ybfjpvf5JTWiPMbSh6Cy7rB+QzYQZXD6jG69bbA/lI19k+Rt6HbagPPYy0ydv8
D928olDALojqP8mnp6XhBjmwdE4fY/70+3TGX/kmKtYzfp2RfwQByg4pag2qqNshj/WIFXqNbx6P
ALlQgVd9vLzQCKec7pvDOKfPo9dumtxfACoj3t/Y/GOLAqcfH5S4zV4YKzGUw4CAHF8qQxh2OBim
I5CUTZO64lu+DP/LZzkDYhJ1M6wqPtBxiEDtF9FHG9z3CwTLgfkpjS6nmKWEuo7/OU917R7oVrb2
jt4c9BU0x/zXESUv+A8EjPjpj0xjMZyogmLZeux4jCQZEDypIDUq06Px9n02duXwbumyqKYheRmx
YJA7uh42dKzqFo7z4bk9ktthgjL0TDdJML+3GxxPfreoPxf66lE8wJWCpD2z69R/aGRl8S7muNGu
0OzQIOgEkHeIteqKBpLcK+k1iHNqcJyQlzbwBM2udOiQDSb43nMacv7S4fQfKcToPrBA/SIBD/Mb
HPcRNkCM6tjzSCHPLxlDhtsISc9Dn1EQYCtA8kcMVbeVeaYJuZKohdnfcjc9VqG86kO/ADcBSjTV
f4U8/2HYkdQHm7zdPd6F8auMFQcz6/gYYOx0n3Wje1dMxJYzEjw+ImejeY6i4jnZVHiOiFSh0FF2
ZevpPjhQITCi5fQ05twwUZdajBJabVxIIr561NT9c1SnDj0QRroaT2nwXZU8EQ1ekDyGT2Yyw7ib
+abULEmt/1jC+Wz7dP1CzRHh0sw/Jl6NCyIiBHplmV6gvVik/EKEh7PjtGM26SbkErgU7blP0PSg
YQvmf+bTs/i795YEJeuTwY1L7AzsOaqpJXJJSsSwkH8p46t4xN0DcjgVN5W6OLLVsVquYTpzO1an
5mYg0+rofnLxGYHvQSftNlBe3VotGIMjs+2phbBklEg7RCM6CPHfjxyr+Zmt0oJW34P2A2kD5OAn
KGolQ8pB9pFDKWhusl0/sVlk86/SDhEST2qiFhQ3nQxr5wmHKeq0Tgh+6/G6fUZbilp2e0iNHX6K
Liq9+2rEJTtYyURbfCpPjwJ8qFkisk4hMkiptOfN+8OompvAUdXWc/AikYnBg8v5o1vqPvSK41vL
iO8pDyKM4uehpEdJF/70RDOLmgQvqCMoTaW8Jjzsvy1njbt23B9chmSMx1BUiNIO8kZxI0dtVc5l
rlwBQFVUhXwZ9ak+KSqgYsVzPvI5uPGp2Dy8hIIcxeEaBqyiDoBkGak2MCCmjxoZ6oyKAPHPaUWL
qu/ULhIpuB7Nd56HzJBqgMYCgxBGqgPRkqLR1XRjtaay9AJVJ10XlRVrIr8PFvjAmpsYdwkCfXU7
QHa5MTO9Kqnia3eCZk6fbfrMhZLmkVIz/lwVYigqC1Pfzp5kEJKlWjBWNZLr0MKDE+8aOeVFbCR7
XBsVQzcE4ZR2JuRhA/8DSrG08INm4Iy5CipPhB10u8r0Xbzteenah2pzuhfT3+DS8RcOEyctkw4I
OdTxGQ0g/ptclMfVvfZiDA4Hzghc/SRfbnS6sQiWhElii/n4pyVbaQ9nFodGHVZJyfRiYa/wWIlI
15wcM7bBowLMO4TsPlstQWJpXvt5Su0ckF15Rz10+G0uoaR7UutI5qopmOuz+loOjxuk2sCrwqOZ
6EDwOVHZmqQb2wzKfIVA42eJ35m8MJckhkxJR58gCiJpD1jTPdOeG484PM/ehxHeMsOhib8G46cg
QFP4rsZLwcI6HHwfmNxj7yUnDhIuH2CuUejWCVZukLGykMOTp1mN/FgKZNIoD7Xcho50hBxLsDCq
fuQ8J4P2FnE3x6cokei3KIUXlo4nBs8ukdkGJlkdmSsGJ+pgWLbA/CJ8QJmGO+z14Ice/RsXLV1e
h08bwV/9eyuncKbGLxKuLKuUbyBcAyK9a2x7kLLAkJiD8tOgQQujPg42VQa5BGAuwlwkD1jycpii
ggKA3CnV5vP4kO/8oSBE8tBwSQnXcHJWu1RLQQd+aDCmwZKX7HCPmXvDxoLryQphc4h4MKdL/Wl0
uxqGH8+2CVQU1A/n3IlvmxO/YAbi+9OUVAh7A4y/9yH/c+KD+jL+djr4KjY0Whhy0WcDueKMlN4m
A1tECZ/DQTxdxc7JECKofe/tNHXzjzI4bm/4UNK2zrIFxuDOebK72FOLiY7VCmrGUGjipYkgz+It
CBj8U82Hh6B/aLi1wUBYFhgOniHMrv+bIz7xLmAyx7MW2xlaGhdfB0PFzQzVDJFN6GBkvT0TEpSN
mDfGMF9vScL4B/fqVwPNC4EgCxV3R5ESeWcxX8QFoXqQzYQRVI2jWxXsW6t13QJ3BuPiusACN8QG
U9pKI21mVe2iTkdBo3ZvJBwnXAgcEAVcxetzvn1JFHsi6qQ5HkjxIwkTeHP6uBQ0k7gPALFpphHI
c6SqteF6ruNdga9zyKtLMmaz6QEKEweATKBI2Xg3qAraIfwchq9GHeqQamFyiX89TwgGzLtJen1+
nYYd0G3BBHduR5fvfJGhUj3p36CcZaJw4vD5v8INmISGgycQcZpVnf6RzSxJHkAYOa4aqaeU/yM0
NhNKHBGWfJ4X8K9KOo1gjHF2OuvDEbeCXQ9RwMhJtc7VyCkDOqCWV9zByJSWC3wgGgJ2X5C+DV74
UB355fqWkAG4NFruW5Dg4+uGazs4uvg4CwYTjgClNISOs7Ug/Jl45gKckwx5g/KxWXEv4iCYZM3G
j2b6UrlwSAOPUaGgErPsSw7UqZUHGp8PZMblC403LdX7xWkWVpj0JW0gcHOlEHFObErivcdrKKU4
0iEx19asbmNPdGs08UFX/zGkT3lhrkPXVE7UggZSlCbw6ElJEpFUZZWJ5mwwC/j0DxQ+0pSKK1ee
2VUFqYhp7gsW/EBOcmIyJeGCtA4shh/NFU9lh6kW/DyMYtxNi8hWATw/98RcGtlX/r3a+RPJkemi
SfNMOziRPvABNh4wgR4iLq/7X3tSQcWjT86MFSgRYDAojMucljxaYHpjjN7mkLN39BPO1ZZKSMOs
Cs/sz6KoJ+PKdGYFWbTkGPMmJzOE8veMRBfLkgK7VJb50BFJY/JU/D9AViUzMtoZ5VsKakB8b3LG
FMhjYVs/bGypQVpPosvuF3yn7vstKgGdS5QVR2wesIwCTMN68Z9AyOGMZAVKIFcH95ZIJMaAxKKB
2pTrTK4UmLudKf96lBFiT3Mk46MAGgvlldFFUmiVaERYsRMSaIesG0Gqw6BMooIwqSXmQAoO7GI8
1VbcDjh2ByRZ3BXw5gjLo/ZCv0V6AxxNOgICVlyP1RP75flD0Za31AiQYIaIyBc59XfsffcsRy3i
v+6qTgRF0krAIrkDBgcGcI13IDR3hsx0aPlxRMoQchmhU4Oxy04OeoRjAyWa3opAaW4jNVw5x9ni
1gSRI5q6oAmM4qi8qOGzPow/QfQ5fYbtRvkI2oStE8sRaIGZLBpPMnSvrYKyzWbSb6xuaXtSPNQ1
qDZDRyNl5nBPX7WHL/mdLY3mwsT+nxn0cqQldxaRtASMg8xVi15zXzlWV+gb7kFPOqGwWUI0sPLz
AWCnEdLmM5IRxR6O6DPH9FIW3/PW9zC35mu1HR3F4NFWWkU17uGXQ36oHzBDJFg1Y+1y0nCyZZKt
+LKi2xp6MLrlVLMugCrV2gAxmGmt/Ea2anDdj0TO8ZS4coCk0IU/wFb8JxMB1aRLDbOdjGzWdgwo
NE+YEaDfKZ6dbiL1IDxOT2kYZe9zfBieSP/AeOxEgeoOenBSJEJtxiwaMFI5H0NIX957zPDtZPXl
6yuvVOaCwnLBoV2uDQQVSlzD0Z52SUnljI3/qMZln1LrWDCThjfDxHIUwa1ZP2GiJ90kB92S1jUX
bElvVGviEfETrXw2YkccHKL/eheGmns499gWJX/3nmOt3ADHQUUpC2Wr0bhUQICmHGoNlY/2gsZ/
5qAKq94IbHkCJGeWjMYAMbbveo6/xvvwnDSsaogz0E9dpcei2fLPuFDhFlXcGCk+zzkggh27rUWz
PLsimnb9OGM2f91OtKUNlDijeTZYYPkeh8pYJUgxMRTIExR7HivXOPcxcoxlQuIT9WXyuagD6Pqy
wcxn3Yoth44xBl1sIu6SXKKJE3xqKf8EI8CESu7sG+wpBsTOcQAK1M1WYUNwITWYZl+GA2Z25fhA
W2wz6F+JOpeJ1X/RKxhEyelQxRrYiqnCMZjIQfmXRE2MSFHLHYAJjCsMaI/0uhYtAA2kWU0lHodr
AYkycCmZmY5TaRO0wcHBuQ59GErhgbPE2JUxLYSG+pTMsBINmzMxtDvk08+2BKqtHFjX5MwDbmhK
2WuwH0JsyWvcyds2LD+ZRxKOszSbq4a5smmy2qQiHpc4n402yxlRNJ1C701OGwqOk907RwcFM565
csIysRK+bLSeIkJf9G5HlraGzVbvIHOnEXV5985K4eAOlOtuiMCbuh3NNAbw9wFtF0cNiSFJhkQY
dTS1Bfw/7hCCJzCBYwRcEaYX0ba2OdVQny5fDdYWo6lK5m9u53Fg7Izqg44fyFel5Ar540ExtjiT
ZHQdA58Ku6j2ewIX4XmY4+FRgqgBlQUrZefDE6r7rVrpHejN6DaGkQ/DPIMxNHoG3qxggAIT45bC
6oHU6ugLlFl68vOZEUiRu3jn9134YVj5ibnMNpMdwkYedhtuXX7zJcilph6psi6zzhnKTlts/7lD
seEbDiyB3Dth/hHI+LKPblfvhC9JfHjbD8MNduI9w801/MIBg5CAQQ5VMj1e2cMwwqbrbqkncRUg
HJE/8RFQjm6KLQEngO68bSnqKjhij1VGqN5QbdzjDUUGYPdybSaTCpuDuMDxINQkGNdfcUsm+YGl
8anyc56p+Qng1MTZUHHSn9OpLz94uTfuDFvT/bMV2bJMAFBnkUzl9GQGQ1UEm2fIqRqqMxgz0zbe
imSdQ5QQeZkxLxhqhkZJQKFtwkIcbz8NpYqOESkE/cJvW+btmBRfOnDln1jfdl8vsIBCr+1vyoAv
hpN6Z0T04QDuY8J4g7mC9Ri92lSDSBkytXjIx/PyGrbt+mApdP6ZROIqYbvBvI9wQWJ4FPtQDhoJ
kcz8dyiUrxe3CDYpXnktlzAc56DWqCvSZ6X5QHTovedZvk4NdC7mUQhWoKRjN9CEDB6bEO2K75E/
1GQz76QpcwCt6Ts5DOEX7KyhrHaF+9lZiUdiL5e/lz0G3Iphpmu7G6dvlvBTsj9E7ftrpUSUYWVG
BW1yINCSPpqJ7v56SbA6gvvIeHQGd/IDfSJCLJjASBfP5zF59Vzp7CNM49rC2psctHWO6FzGMnuY
4TU8OJDAIZscmO+kwWdL1AoiRrhmU7gr3n7GghohIUetqXWXI3POxYtBFWL/CRERbYOvFqYDGPcl
tpSoxT9JeVJCoaym5hWrKBU6qrXqgetYenSCXKgfZPgchCiMgtMK9BSpxGu0uBvu3DyR77JE8O3E
0QC57RMWo/X/hs5tv1e1Fp/DhbiQknprdq6mDDaNcLOKaZT6HJAQBGj6AHU5M6GxKE7GXVkJZqJz
8eWVVAUuLeJh+ChJ7nOakFaGodQCVLrqzpREQlerQZfuwCmahEDkxu01kWzl6+bwpNs+06AOGaDv
xV+rr9ePC437J+BpkK2+fktg+dzC8SJJraoDTVAwxGcARHF8QYwPDJuWgWse/Bd9Jce0n9KE93VW
QKOhXkxGlkbZEq5R0sUuH3juWIDG4/s+Dce3Zdzy70SrEPJzQgZgRYApvAs3Wf9bTl2JPy5yKpTn
IDj4BdwNHk/F2d3jD4MFq5QZt+shYT/k8XV8YF7pZMX61Q+d/Yl5g8io1Gwl1gbPfkYMlyUOwsWE
xQ1+4bMZUpwAtrrr7pO5CpEZFtC7+FjVdwwOq5smZ4s4Q+e5d40forqihn+kvkUDDG5LJUHfadQT
QqHvbF48BFo9eH+SmICdAAbx+ACRYI7LWEA3V3TVh5jyNUhcl0wdNrCswVEu+w852P6npa5FpZrb
t37d/Adj980n+JcQFLYv855o2paXXyjlF8r0ICRcuxtIAFmBWPz0vP43t5zk/QF7Ts6v4Kbp8eIo
R1zHaXU1ZwkJRvSDb1SAdMtsQtXXTsZpEUvwMyO3RlILYa8a478mkFwwefla7K5HCcAWgcLHmQIP
vfdop81VZ+CB3sUI7j4ydEpu5BJujHKbxyGmKT/Crzt9ihWa5Dd7+Ul8ZOMCtGhY2WsFsBmpwP6j
fzqnj+aVF+8ROocq+35R2EiQ3Gz99rDLQW0PsLI0pgXOYitVZfr3Et9OU8nibl672Dt9GMeFhOyB
NsmZEZCYuXFTDN2zGT+a3Q+RKxaX67Schz3g0htTL4ptGRGYP3iTc6iU6IkeHcqT6zgk5t0i4xsO
gzfnwH9HJeuw0MZov6LTia4a1iiTedmZetRxxhvZj2hd+m0mEmri0NFoCioUEenHHZjQc5keAcRd
l8YgijgwG1xZEfdSde9E7Jiozcxb2wGcPZ+FI4vwA/kepMznBkKXylxDqKkLWPmhmTi+44lnVUJB
unbOzV8t27nikolRzN3N8KMtSxOz5vKFGh4Kfiz4gbsu30iJgvP0gOHxIwgobGDOs995KkhFZjeL
h6yoiH3cPfwJuY3cg+ICR9CYWR2TbZaVU2M13i/9+nHf9Ckgud3hRUHOWA1LKmg5jtsSTUuf/zLe
Dfb77ZsNi7AQA90uN8xhWbAwej6yk853h0MLR4RZ3A18q/2JGTV+qqFwIKYvQBchIM/O7akeqhqL
6SmPQMOIfWBiBcNpSJUbjqf9I7QKKD0lbBzXY5d4e9zceLAx/7YEIRHHQPDRwmJ+decD0S4k6zLT
D5BTy2G6quMA22ZajKFd0kswkBvFekAV0R/Abv8WxLturcrmoMJWKj3wLwbPUYFnM5MhFwO5XwSY
NNenQ57d4K1d8ihCgK80YpQ0xhR7x6zDGB0jpAME0STVHUFYBVPPt3TMofuHrHPz/1gwGF9O3Dxm
AHXpKGCi3/oxW9isY2NJDWc8tmfsy80QUANejada5GA2uJQBc5KC7iQn2odg4yIyRCsqw/qhwqKJ
euyMBQi2AP+WDQDHqhEihZmObdyJ7sQVQ/oURBt9cSq6CoE+RzASD07Jk0/IfX7M2SqYAP5E3crf
OzOCd/Cz9dQy4oGQV9gKSZ/VTuC5lWbNjVDQTU5OByKLkhZIzJ3Y+DRiZz7w7q2/2oOIuzvmwnkA
pL4cqI+IqCgfcsgWjDVQ32aT032p0zPzB5iJeF5t32TwY808NL87MdCu5Gje9gMBf6k6Aqrka7Pz
dGfYmMvZ3CLS9ltF43ltqcxLnZGutnLALtP6lvXu9CHL5uipJqvwociiFLovX/Xc0FFN+Ea4gCNf
zx2K7ayDJRYc5hM9ecwF3iut5Ljzj8HpOWj6f1Wv1w3khiGbQPqUBwNzm7Go3rq1f04v/04lFAVQ
QWkyk+g2x/uIbG4OcpxDXrJi8V83vBiw4YCoBKuTep3/eEdkL4T0E0xUdH0ApnLc1Jyg2gTUEoRp
Ey5Um8Jb2eWLz/t2nZa5a+p2nyoAtK8LRRfej5QqNoWkyoAfQtHIEe3N5a0FESOsI/uFKLurYNNx
gME0oYPhd1Lds/smpkTtpT7wxdPnP8IFnUHTXDwKbFMv2A1f21k/JyD6e41Ru3MemkfOeUKkD9Q6
pQvdU4wPM37xIWXeGjMPnsJbqUB7BoTOUw940K+oY/oNRVs5U1APDMQfnSrMv7k7T3Q+lY84k8UP
6TK8nrO1wfSW74eRTfLcb4AbfUFtMkABnB0OZaRE/4+l81iOG0ui6BchAt5sy9BTpChSorRByDSB
gvfmff2cTM5monukJquAZzJvXvM6zCJMQAiBnqRm4tjlTw2nBaZxS/QCaSe98S57/kNvAvV4azYv
+6478TOleecoFndNXt9OzBXYa0S3++CNkLIGC9MFL4cBwLVK0dX4qCOwKkZZMhBeeLZWuXQaaYwx
FQO4iyC3KZdGMAvLLM0J083mzROAUFxmuIGKJz2P5WBXdIOBkthXcEYsRN4dDP4aqCd5V+lC4zOH
KattMLxulwUMUNx+Xw0NHN4LcGs2WlnxVx4LkrlAzMv+VUV4DCwj/Hp4SXYBbGPPZIesAeilSsnj
mjm/eJ/Ad6eaw78QVia/BtudGHMmu4csISas4lxurdz0Gg6/0m0pT1Dc1FUELgRw5Y5g+M5UwmH3
jjNXSh37fy7O5c9nwlAXYATKUIZu+5/vcQaLq3IbI7gmbMiOobzn/E4d/8A7zyb5lAG16oBWP0ym
5dBP0HxyTv26AcoogNcIr/ylcIJdk4wpRhUYnr0T1MLJknGyqDGKBmYp/i9yfTiJ5bGLagpkxqnI
YnjqVs/iigOUSRk38kH9OkU0K47FzAr2NxVKyz8IpZNIWqa7m8dED88u/Fo+/JgzFTNKzMw8HsCn
Sr3gB5uZ/dSiIdZCPFspQICbaHjs5tmLaKiEkeNVcBp9ZJ78GX8zSiSfeaB4t43oM3LJe7JnGgZh
0UvwgLrYjTsAR7aL1X+NoWms4whJ+NBhtp/IcSBCOn+j7iU/ANxPFL6+xRsYRaCCuwpTBLnPM9w3
npQeMNoUS0pbwZXuvR0nmx9SfdhZ+UhcwS+Kn/Bgb+A1m7O/m2W5suULCqmA53Gv3A9iMFkLwS10
huoui6b+rObU6HgciGWccW3BQTkm/KR21VXb/CU581FrdswoVg5zQXVINDim3mKOeXn5B2gLRkRT
0eZchGLjCPwF3giQf5YRNnJn8BcPLHJxfGoI2ua4wfevEY1H0f0dKzRT9gYq01Z00+I4KDIWpdOq
8xS2VgBWIjMFD+DZiNOypsCrfRcYBHfm1jR8F2CgQqwc4hAEbd3IDLM3rJSksBDHtmwvXqOOKlyG
ndo9iZmV8qPHJMQImyNJXyQKxnf4sly7QcVehQYOcglAC9xTeuh0HWfx3qxlAv0QgX48O9HJH6I/
2qB/avwlLFZNgqS6VURau+NP9XXCwE2d3ZTbIdjEmHOILUxB7jV7r5DtokKGCEcojnPeG/v3s8xo
G7xh8Sm8Ur6nUCWRZsqX4nBT5J9pkE9FwympBaJYVvjzwo8WV47PpJQU4JyoRYQJ8XsZi7SmFxWT
4mUFDgqod6BZr5Kk13Ma2AY0LZ4u1DxUBSi2O17JyKTwPHZs1HLiXbMqqMRc3hC1KTP2Ag/gDU7i
CTgk67i2ZJujD//wCwQDe9z8ka58EXK3itNLB1DZZLw5Faji6T3dWFPb4iYM6K++fajxutf1QoJ0
Rv92LaAQmk6WEXRWTisuxCa30/sKM+aYXtHGAt73Zcgji9ZHs4lGFeRA7MwkRUVGiyOZOdz0MJpM
KkIxSSFUuwLDlPO6cJzwx8To/T5vfPciUov9bkjt2oN8gqpFS3HL8dpfy8BG0wkaMxGYo/hYQ96z
/pT1SEcvEYCaa+MnHCUFfJyrYb6k/x/wDhHR7zS99NsGGtqhGXFQJNDFJhx5X8y/iGnnN5OjxhqC
oP4PvydmVqr6Nezwxu2L5chAw72alnb6spTQqPimcXi6zP366BlauPzSlzdbC8mf3bp/Mx3JuCBY
9X9WijepKUuzHAvsau6FcWRNbCkaXrk2rdaGhJ314wE+bkumNquqIePyPGByfR8g/CJbJFn8+c6v
fSc+LTM78FiErXlGj5o75wg7gzvPdUr3Zguy/tUx6IgPTSxRxo1FYmEU98H3ZeGQsCo4HVQ33MNY
QSSY1QiY4dpQpZdl5CDFMNyHmYXQ2p5oqxT3p0BDLNUtxaO6bzJEpKLbSvHJRIVI2hXcQU8mCxkY
DoggbZW32fZpyCY/ODbeNDwwy41evI0jP/J6t78qGnoarxAQwqUNG7qtTE5D6oY/FkTmjwkN0TGp
Lt2tWCdFFdQk8rM/hbORgWrDyKf4jVB8vl6GJX9Fun751sh5imk13zIFdWjq7JeFbxeFHl7lLDVg
monTT0s4K+U/8GyWc4HY9w5eOWCit+0BiB4Gmhn/LFXgjkPbskrdJDWiFDMR8tDbSCLTSDJkZQRc
L9FlgQNitn746hVreK3GlEjoMJSWkK6qjsrvjm81ABLl8lJlM7w/GurR5d4QNaqm5aySy5l53PqF
xAqItj/yOWSGhMLOpLyQ+LK87HOz/1yG7WXdsD/wEPffUHqBQ9swRiIyRmHh75O5X7g7erbqxXAL
W+SOFaFbMdPPp+mviuFNSvWvW5Gv1mbnAWX6S5SFbICB47CYo+1oKKMfrZrfMXSSd4vURLivQscT
g3QWECq3jsuz6CZELDiHSYyoBAqPC4Mui+VxGJhvPLuP1ETll8bkXB+DxavDS6m82tI6IW3Xbn4Q
cYWrUgSNBHLR/M0nuuShTURi49HMFXitYjK4kJ5rZZf1MZvY/lEkGScbZ7RZpNZqRpkaz+SSxzuN
4aWzCUpJU+uvTsIl6E4o0leKkkWXKD8nvRQPMDk+z70etF3IH5d+e8+2+nlYLudNOGI2FOyjil6F
A0O60P+FN0tLr+oQMDVgiJED9ilYwWr+sZoFVkeDlkWsTSJTzh+S96GZ3mb3iU8S9ySRkK+9EH2E
FLOmFCveRttpbzKpxBBXndgLUb0OCcOeCBy1j0dsxi/pD6+DMblhykdCGigJp+0yUfIUiBg9VyTu
ZKK96pxegaMMxX0cIGjX9LfRp7DFthxdMMvQ9+HMiHOyXobDSHaLaGLKGoOASmgbAcq6gJsa6Jd/
C3kkuhmpQBsAzomlr967hSPpPCyBHxl9xGsxjhmCSkqFYQNG04/BnUZ5KTi8TFZA5vEMisC11Ma0
STkdoDDNuKbIN5iZ9c4Ui2VjVzeeW15OuPR3J1NvbwInNzY3IH5edHhC4AOMxFZ9Zl8SGhNi2QGq
5HlMDZrWLh61qBxifp/2YxwLxZORrO1l9rO3SFJNoNFThanvKimDVkohu9CEfjogY6flj8EZRwjE
8xFXtLfL0R3VXMqezawjIh/gylwQ5UJ84yPVlycrpcnuKZse4nVITovIAAdYjs+RtBzQafZbS0T9
Re1/S9wMiRvTQFTHTILTakdVubw3aOsOHW5Jn3ZnYuO6DDylgWH3g4KN6jS/zKEDrGhP4TE0ff2w
pMX2nUSL5CqyGBiSpENr25v9/wf/kDFmPjZEEZ8aWEXnguoYuE2cx00n1ybF7G3dt4jt/HD5XXTc
QotLw1ZkjHk0W0gnNup2jpwOQ6Ec2b9e7kPKCzc5R6q51NMtJzx93g4BqQA/kbfIeKRK2u/eJkBa
DY6g8p2+ndNrp9z/8c3bJ0XnNQYxuoghTz6/m0mg2A0lcRNw3lsN6nv5/xeLE9q64Ce3gvacRoG6
eXfMQ4jlFCt+chXWE4fNayT2jtiBceGnU/UMtbBn+ZbWdrtRTjDCYkAADQAETQwsP+09AzpJGXwv
OxC0JKAMZn732uzXYHDLJ4cFIznJY4PmwCLuubJpAymyKZXv1O7SuMGLOrSQ2wBu6gW3SvLjv2Qc
q3QD2GYT5ZXl8WNKZvQ3Y0oNpyDCmM/UQKQPHYZ29GCuiO4wFuqpOF5BipCClA+mMfdamkFyuG9J
Q1FbdH2whSuXVMbS0yR3rYhjsV7UgdQCODhAQ8OnBs8SWB5AouUJqT9lWcpAvoJtfiaprTqqBXLs
wXZW61I1tilkEF0k4AueT5O2iBVwVCX+6wi/9w9WEBC+vRHlxo6ug7ExMyuoDHYsWaYEQz+TzD39
DlkTDxkDaKacMBTGSNgVI8ejDx/mOgoo0ok7gc4B4xTiEQ0ifFBKDahQyOp4XgPEkquoigeC6qoC
zoJU8p5X+B9Y83OxLSB31mHLW5ThE4vynLQNCYUB5gmNOFI0t5ll2D4AaXVD3hkAU48b1gkG8F/k
+IzHoI+geeBOZssT8EYWepywRGwbeApaRTXDruztGAYPBPacaS5MCt+GVRnhtIlXewKCzznmt+sK
R7ibnP3ol2H9NQtwebBjyNkts/J3YDrg5o0B9lpMUJ672L+xO04R/ssxh+YF1StwMd8IasDidMLR
PsJYHlEx7mIVngDaT2Y8mVs7R3qnc3y17m5nMVsiUuR6JcHlyIFKTC5rEK2BsMsaM75oqE22cxHF
hkXaUJhpFeMZeitJdRhhURyMy9VtLEF8PDluibf9os60+jqsDr3nFNzaK+tLyJoKx0pLkk0yiLzU
f4uigoJgVX+jnH9gRvkP8cFJM6l4aO9xQKcg6urlQilXGKInmJbdYhfrM7FilI3Dw+e+khSPhanM
/YBA6eSvrIvCg7XjX2gzPIRFUKPQUQoWpP4BzdSPzxyn3Rf9ImpMsWKFQzZ5x8SAdsyXBGKlcOnt
zH+Q3OkVIYJCFZtHLgchWhJOJCyQPIaHj/HMva8DRjIpJYrSNWcLSRzFNzcFIE/DqE9kc6XFTWvB
OADdWr5GM9p6dPY2DoPAX6L395evMQFoQER0Yoqc+wMF5CCvST2rJKNpbcCWY8hza5n9sNLgAQEV
VSmfwSdx99gULqwv0eBq0K6SzosuvFUvF7u43GhHI4ehaPxRa/xbWECaImXAn7wmXZ/gDuPCUnrc
CK21vpqAGYWHV84Z3AiQOBQshzqTAnz4AlT4DfoNND8Xjd0G614iOAobkb8vHbP/oq52emtmBkX+
Ur36sOJZd7SwGVNCkdm9txVIcMbs7or++wP2BlzDcZp/ErJLlR0VcEmcyn7Jh6GyD5NrVz/oanmw
Xrk0DvZ/dHbDxmmOrQ3EyiaFGWRgE5Lnw78OLdB7sQvgAYzwyUFAdXe0Fyz5ee84QGZu9laEZsbV
xycp7GTlXmxRk4iPy+BZK1QH1JHJCfq5t5PaahU46om1fRHRUyhmjEQLbFRiigaXc26p6Ra8ibsv
rTyZuNTRtZKnx4sMizGptxbB0WvWvsw02RACCqu5t8+MGbkZJESkGfsp517DE4DRwSCgTDNW4bNc
2HdYlkC8kK5mqKFJ+rhL7AKQ4f341Zpp1iPj03uW9f6jWOwQ49+knn9agX8HrfijQbttLXJ5uNb3
AiMLKkEGpl0z/9QrXITBPef2TcyF9sgVBTfBl6drr7SKBiQa1JCqE7LA+rTELbMpQJKhhz3XFNRD
amyluK7HL9C5twWsi5hBlnGALYgKAFBDAKgA/fLc4JVmUIRYhIiTm4zGhfxSHGZkBizGPSRZMZgV
iCGrZFK9quCO5kiOEX0VBiTKE/sVGxkPWAg/LUugj+J/MexsttGRcp60Mur1+nKHzoRrsUIF4XX+
XYGBhFUzk6GNwUm/oFLBRuZRvwi5M+uBTgfdAA6b4wRSuo4MPPGo5KTD4elgh0JddsSUCXs/OJIA
1w6uzSs7Ph5KDok6hb8LveWbwbqWKXryqP5RXLgchC62lN4mv7LlXWIWH1XC0L60f5UIq34Rmgbk
jbSlqDkg4zG7IF6Is3vO5gkhjY98OGm2V7qJ+MywaToTMDoeu9bpzolJsmv1HqOm5S2MTM0y5DBN
13AsQkM67Un4XzNY/NxeynohT4p1PI+T8g6RoucI+t9hKYDldIs3KbGifMQo5bkqrI1W9z3uqwtA
FFqciuan3FIiSTAQEwiFvd9y2bGjiQi0qT7BgnHqBizjlF9yabYzDphshPziN0V+w/C9/s/sUmtL
vkUUyAu0u/lUZmIZszF/+4SaGpxUiL5hJichZjNMDEw8cFnziq362pgovfUuGRQKC40OjAN+0yJe
Bf7m8CY5BqcREDUA+lTTfCH1eSRxfETdUD3DN/ynuhQqsPxadBXKfymITT4XJMK2uKkeiiV4kVZh
tWSBcvERpwDcuPAI2kIwZ2G2xhIwIWTmdWaGqn5jkgo8JjJ6lt2O/XBx42cZ/asrBgp7f0POCPfY
zFq2qFvVjoJAOVQpHK1XNgMSs1XzT9KOo29WEhf+KUqzgGNIRtoi/8OZFavc7bdqUwuHg6mMhTSb
sg0kv1FSobwkviHfPAcEol1hpgoojuZUvDNjjMVlvTcjJXS2sOe0bk3qyj/OUQ9agUMpogJ2EvJn
ZWv7AS8j88G3MqmYax6BhKcXBFLCz0GooOljotNHtcS5jbcYG0Vv3hVxjIQ3rQWfA0CLjYWfB5xT
ionSIzpbQikw/eP4MOLS0YClA2lth2m0XuiwkK+TQy3K409foh7BY4qwyRZSaYag4ro0eAh6TXIT
DfAMvV54Cl2UvSkdYkCcsK7JDZr9y3EF7OICkOQWJxhf5JVlyDb5ruzVSHY6GYBYR0/7Dz0FbXq7
E0JnUv+kXTcX5sKiFmzp+huxmmJA5h8kdfYTks450nyvKa8wEAmfmAlG2C3iD1/yquMLZ6tMcD8n
PJfQ/TvOZE0KnV7HBiv5JoiKKK4RYh/ge8Atlc8r3yAz/INf578QFb1SZAs83V5nC8NjNJbA2eJM
uS6UR7aYkDPOj9aQvofu+jzmiEV9go8O3iAlZTQrXA5kPfPtmo3XQg0KPglbvnXjG50dRikUYrvi
gINQBH6/ux9rKtiwaJcHCJIqGP2MEyUIFJMoJsQxYv2TvC3frLjxDnhghH7xNHORfXHD9h/6I5j5
6QR7D7n16+hu2Re4MfW31VDgtDOiJhii0pahyi/w6s4CVoptc/3FBDeeIiFXgFqsWPug7NjfvE7K
Xo+nK8ZGaNkF3OWDG4JdTvjFPqhlXZsLFu9jK9PjaYUxHJMSN/TfKGKyK92Gkjf+FsPHwSlWhk4S
Z+8PK0VlP3GIoCtWfnPJgYD7DuNqm6epYkwxExfBuGI9kj5m4woKigao2Lj0cQg4sHcvsh+l6w0/
dJsSVIa1LyKdU1NGzMvXCGs62Wz2gBrIBOu5qWTiX/DXmI++aK6FxFhBi+NzLML4TSG7lD1fty1X
78Ff8+0JZlPALQgj8i1KfZq1gdBty8XL3EiL5kds3gW+lkBbZmQ1WxX/ZlWcAWqlKbZQkVX2T0pc
Rsn9JQPMUy92uJ3bQzO2yd0y8dfHFuZsLuDwQu/gXTh5UdXC/8V+FZ8ABnzyEgtNBJnY0holWw4M
j9YhuItyKEFyFZYj18gG3dl3ubUW1jamr7E4xMsij/EWXrHG4z6UHAaeFr8NGVAn8a94ij34Wzvf
lkDyV2FkANJ524Oa9YnjElfJT/rWD7NIOddxIA8IiQYJHFlSqJ8jI06IRpQI5S7jQtEUxjH/Xwxq
SuEP5JZhSznakm1Q+fOhs/v/4o7vFkvnOmZgVeX6Lj608vd4UIx8dGuuX7GgeW4xbhWVJCvhCVDt
PYb2ecsoEJnsyu+ziXI/QQUV3fcgE1BO72HkAQ01Z7xVs/WJh8JNPKbrkppnaMEoHEAAiRbPLAw1
1J1EKk4P65XCm9/peOgyFucj8qUjzznWJctBJshe4SaHoKEZHgNO7uzCSxFlZglN4xqmKvqVVFSF
jlzwnIKxxa/0LsAeFqP0O12w8dQ9SzDmGMGHUMa5BkV/Rl1r2iQz5WxAqie0sXgaYBkOwCXxLCd+
RwEF4exj6Yfm4Jj0jx3zY+KNeochMwLXAusXe3cy8IHCbqHHV+PXEoPaiY+8Y3jqhIHLgDF8EUJN
67Lt7Twv7jMoD9fFZK1fujpsvqtuWJwfdUqaUSKmFWrtxMVqeeif2iy4WxiJ8vCAQzTpAjkOfCpQ
QBAsCptcptyY2likXkDj5llAYl1u/JWjyS8ITpUC86zYkJ7U3vI+rh1zbRAp3MNZxtCAuKf+s/cc
cZ6DdlfuCvz4RsI5EMQSyICzPWoaGNPMEM3KvIuQGSQS/C4vQ0okTr7DnjwOK4sVKwJGHzu1Qeaj
bqg7uAExFWBGoPI1gBadDkuV0CTqu0hKM0s+Xm5IU5jQ0VDQo9xedgqw1ZJt6uDnZ1AxXcl05OyJ
47Tse5FYashQQZdB9Uul6Iec9n60bn8gQFKachNhzVzP2WHo1+Aaut0OrFhy2KL+MPe4+0B+wVb2
t9UFg01FxK5QFbeczgT/YWwjvvW4UmGV0RHHLg5vWF5BebSdf8mWUNsi9AAP4muMpC/8iSCVIL/o
8BUTUMEWSzrs7mDh7Uz9Ca1Zb8c+SiG/ctMVKOFOhvm3WCbHFn9fomRIuxdyK3puicJcRIllVSXu
W+yShF0S99y0knlV1PwlYA1x9m7+8tvpzWY0zJ+j/40zmTCA7nHJeveLRTIZxDOEQiX6kLWLHqTr
Jl+Lb+cIV5qnpzSDhdYt47KFjkeADKoPknwAGZYMo/eo4MAUmvpnOFdKJYnebzz2weVfauJn0K8W
VsbSfSEfkcJeHpSmODO4TU9a41Azc5G7c/VTmy87YHFwA+H5NNAlFhWFYowlAJHDLDZpngUBEhBN
axm75maTw0Ekpm1gcoT9yVcUMWhYiKfDTCq93Krp2FhzLop01lupvhkogKmnLIkMsRMH1h6eSy98
IaUJasEUeNeDZBA1eJ59g7XADeXQUPnjDAEEPIMgIpjWa1u9RI5QJTivVmSoJ+NKm1rximsXq+B6
8/9YY4l9IXEThCCzvu0dpBXGRgTTnrKn4Xi6gp/MnzTOvHeYzHOvjBJLue9Je/Q3j7MloOtY5+zH
il7CJh+N6iQBaaSeBtvFIX7mHBefrSh0mIMVmLkwL61BVdsZeW4HDymcs+XguM4bRO+folOLXXYq
ohemzKIpMxs1n3R32C6yOWdWQWlI6YykCpUGR8RDQA6MWHHLlmiJJqN8mxMmkkTK1UebC/nzxtMo
DkksWj0BEVx+hepqtLHyAul/pTpgEMGym8l2R6PURPRbcSbL2OHrwWZwv/ibfIHEfKgraMnVCu2E
R4YXLO35QMRNE1nrdzFbhMSHtU4vHMdgMKdwJ0HHM2v100QkC0jGHQojuDdQP1XCKEGu6kbLaJm3
mmU/4pg3gNvpg16p5J5wkbK9LcQ5J9pOdnuzz+ScNxz4SEIdJs4l5eHZ3ukJ4Ge+qzS9SDEetDk/
P502GZRJ0ndxGTFodnrQVsOXW8HzKCF4pqRUL1Tj5jXd8zc6FtQvIvwaA36FhvWKmf3qklosvv4K
NstC+rEiFjvqEeQb8SLAc2KUoOaQxqyRSgWwktkeTzqel/fBo+vCmoSOOeBdKMvHS8Dz+LPVpbCD
vcRzhzMLWg5Pt0xSrm0wbcAcos2hVR8sm+OZ04xwtgJspFzYSh5mYICH6xuDB7KEtGnbIKmv+IYz
EIWsVfL+aKV+oQDkKgs5zPATi7GbktAmKgfNppU2lLr5oyXfvXTpd4X+gWcx99nEwUDgPUSWhrpm
GJOH8NL+axrwQfK+yguF6QoXlWkvp4o6sFtJndzt5ez8CQau7wsxR8c4AaIe5vm9GOA0qq+SestR
mXC6QrxhSPdhNm4pMfMUOdUy8Ov0K6tXhUA/eujreWxPrENfYOc4oWGURSKl6CDEmKUWr0OpLPRn
coybScqMnL8IP/SfbYcvmrrZguaTEC1HzYWZtVrt0ETZtbTcVsoZI82wxsQFzfs8hL+lPPPH/mm8
eI9iLdJWwJlwmJjgsxJz3rde+HrdNeK4agTDHFj5RJN8RVUPcXSvx+dtyQOmAruF2alUkQVfxM45
QxfQXS5WRv4hyWECFcoVpLtao4sUD9OkQYimTD4SzlUrpsDX+ZASL+RLa8SCLte49tvDJZgZfc10
3X5B92Ic7kIFdP2M+8bhkEBcDOmIilKLT31Ukc11jFAlQFUuTY7kUPOOWboBEqNhdYNviEQQXYhh
iQetsrkw6p7ZsuMA7DJgySj28WuOr+xIazxuX6Ww0TJ89aBIabFsx6yLhnJTLV3bUAjMrqi6JfPg
s7Du7d+NnfaPEaUXo2Qv+BbFNayWyWl/fW5XEawOQpZbSI/0HVY3tTm2NFbzbJEQeNarwHa2N6LN
QIUc4hlHkQOIg3WSr7/Ir7cYmPt3RlSXimPKYFVPyXhdSBBPf2rC8hLzQSOJ/RVtltj9GFt+rRhP
6L3p19inaKerSQurvZAsyOTwFAcMJSR5kaKKLybfTiS+0o77Oce8EtAkhkZHyXHazxisslwGgkyi
mXU4MlGkBmdHxxF9hCTFEQEOCDLLTZ2LSwtu1KeZj3gKCwu/9XamqRIaaUGFM/hV+FTOaX1aJJoT
vLR9652GsLvWaqIbb2PPUMutZ0VMs4irbqhZmpkbJ2Av9IVq8gCSJcw1WTE7NcdqzcndSHl6ysI9
Yq5JBWs4KhZ0bfiGhS/lzGcVeOjT7lucpNUWsM150do/2OuGky9AoqI5paEhn0SLKjkPrtQKEgg6
0LjmnNdlGrzEdV0/+3XSfhkDbl4bkPAa2OwJWqT4vtKhITu2ejkacpasogrjhUoWcjzHGQg6vqSE
jMgRj1nSaS1BI0SW5oCMTIxFa+ZIlePULxZOHaT1IrpFSBXDWw0C+gZcy+hipNMCi3xFucipJ5wH
pS/K/E1CImE6UV94lxu9NbWKU5yLyRaFG4OGTwDfxtBmwUaEDDvyLmmdJJZLnW00oECgXbUXKT1O
ydijB48rgwFQt+Vfs9neQPkmZPTw/kglyyc40FEzyRQxJ7Pkel1ge2HIGPgTnWZBc1DXEUhaj/kq
vb21b8d+XqrglKKeo6hEpR1DxPXDX743dhRmvTdNh2RzXSgXtDo/Oew5k1fsl85x52JPEENpO7cb
RcA4reF/2D/z59jVGAtbApYwwwbC9FDBfa0KavJxdRHZOiGMwR18Bn7iji+lK6WxhRRiNEHx2w9L
F/r3brYv5MSC1XRUauQxxI/ttIzPqy+nWO9JA1ex0jhe2tvLmMXBEQcu3mYE91mqFAyi+Lng1+Gv
Naw94lwc/OMNP6wsoJgO8hJHmkG/H0MM4VkI5QbZhdThP2MKPGS7zK0FMSnhTt61Q9kxxcqqJxgv
grnzHzFSK+6XpTL3UzbvMGe4KEnLzL/SWJXlwU2sKBBrUUOL79neLSIbJlh+G3/zF9O/4FOJ12LA
r+LTY2qVUd7GlcioN55vmfLkxiUNvmUbp288C5i7c8tltDUjAs0TAmlay3zxzowKil1Y2WBc+Qap
wADi2WDJtyRCweHBxWw+eCEczYVuTwCU62II2+/G4KO3jhFsom4OoMOH1U2mFaki81Yf1hfquS64
XnbqYxYDLh9UWLxjhq3Vw7KQyhF17YLNaO797mOPLMiWyyjKUEU2cy9ekub34oy8rYrhWXpIirLm
Q15A7sMC5kceNJmQBYTR4PtvWOg4cCRInu8PRVwH3+2WBWZ1dvY2Fa65m50ufMwq+oJyACFhEcsq
JAzLUBKNI2F9nBjYITAMtGnKG48e+SLLIMApd3SpwtAt85/JmaG2d60l+nPH/2GMm94CMhE5uNMl
Z/vafrUZVJztkBsww3v/50jVh6ANdCwOVuwKV4P2t+3G5I5CiVoA8ust02JaykHwD/FMk12SHS9W
2P5KL/wJ7m2AANGEqsp00BBQDjOgD0H3cdFyIVJuXvE722AljWEzU43VdPr2ssOeKo2/D4eg9oMX
gwneW7xNASraJPiGxEPtuy/gAdQEcRWOL2VHz4uIW/jEVfmXAxzwxO0Ql8lvtJOoewS1RKkzGugo
MOJPmxtbR2vlyMp8uQvK6WNyA678AEMYOYjLIVhbjBthQDMoPNu2A7g8sSwJiI5Occj/+E0w/lbn
XgBKtnLhke+0yYZtHAuRGbiwlhHiJ4bDWcTkrWfRajM2ptIJBQ6et5yp19R8KUgH7w6FbnVdWTgE
UipuT5Cdu9c4EXPRNELTWvDU/ZD/gcG34ZnIUIjbKv/hi/0FebNomGN5WzgIU383E9T4IHXGR9jw
xbe4pCa0HYX8cLPBa6ueYL5mzWi/lwNjKJ320JTM94QBEjMoWMvYFwRqLPylq3XbSC6M7eLJTfz6
sUYLMUPSG/cfDF5gbGCNjIG2IQuPUYptYXfiQllkU5IS47rtjn0DUFVMCvGX0bX9W0nSyJhxVfa7
SFHqQ9OVMMiqcAme5qg8j0BXh4Hc6+8j5KZr+zK6j8tOTYK5L4a72Ooj/KPH+YZRhneNsXh7b1qG
fyL/vLMGAKE6rp3l7DeJYfXllvtX0eKRdIrzkuztLwr28M+SpUGEsOlSukdzwYUQFVx968MVx1jF
AvnjiGL1Eo8oQpjMiV5WL86+E+lFfYM+mcFnKo0tFxSP60KBDdyafLH9+pKJgf6HX2HpsNjxcUZE
eEVqIxXJLIZ1aOHn5QtEWaFEzKBKgQOu3BQrQSf2Bek64OxOqsd9kZMjFTl5+6eoPYnaCRgFd4MX
jvcJD9x/bPbLZN8MnFy/KJBhGlpEBRAkFY7XkQVdwaBTvzEXSXxb2sCnWnTFo43qKL6gPZ3CDXt3
CV/a8+BtXiukTSo7qlFiFim3e4Cv6VUVIcKEaUuNmVHgNZixSy1vXCB1bfbw+KgPs4mYzgnSU8Yy
nxKTbhmX4h9P8xbC37VYpE+E0r4X/QDgCQREm0T7CQQEwwLRC8jOjWFeR3vOFWHLIFmwFoXXlwiz
ABB12nz4E8hEGViP6HEWQr2b7rn0WGPGkrk8NgkHr2cZFA1jWZNEJK9Kr1vw+k46VS6lcfWkE00A
BjAgAYmvM7pTQ9GbNfJRiAok6OMDALORUka4n2Xxhesn+VdPxRodZ17Ofwgn+qdomyMYLoKAq/ua
TEMNp9l1ljLXQiJEQYZ7urj2DLiEkqVnuSSi0DTKzaujkrbHVzzCgOPQ740VAINcDOx3Gk6Du9N1
FPKYwI7C59aiyblMPgxt6Qs9NEH452HarxMLhT2KVF7x4IECjYMI/MXrhKgx3G8ELolSJhAEOYIg
9xR0MpXGNQHGDZvOqug2QD27LwbDxOpkbMd2MezjLqRLY4A48vM08Ixz8nYUK1QsWR+KGBsfGkQd
0rucTXHChWZXCzdAT+/I5cnByiGEPefXyDjw/knX+OaVrHqPt3VV5XV5tzm2dWVvFCSfyqREemap
Zj+DreXktA2Spy58aTzH/brS4CHUYLYkEzYG1cgpWdcAY4CoR82c9uEEHDUJSsgPcUk/wogDMKSq
XmGaU86O8v4l6HYs0n8esreF/uIGAgQG2UbIXQFv1e/p9zIDlyDeSKuGdTvWK2D9DERfkjV3JDmU
KWYj8QiQmZi+xNiX8VQBneBNthOmPUzjvzt4VLNoZRoSUX7HI/UY9J7uHEkEbEFkpl7XQ8hPo7p5
FDaLltCfKA28z+u2dT/UPkYTqCSPWk0cSEWk3GGKgnvAemZ4ChEJwU2RAkktHo9ZZ9ZFDzWOJQNP
PKKFWANucN+T4ZiMg+2EDYEAPnkAreEq7vj6sLR49ZIXH6cUWUzSLkcHEyKJQ4ZM2bCGIcvaR4kf
xiD2u0xVzEDjbU/UoEjv7WOBQ/tJIAVqNUbBe0vb6zLgWHPkQfYkgxeokEwfOGrxu9MWShOqaFmg
lbTcGpE7VQ/JFk3nyKXnY/5ZveBVhRu+EF9gBDEwJNXxKJ0Zdif0kxKGJpwNxbEszLxZvwxihNsp
YmvjIaxTx0mqZo5Gh42m4hplrw4hH3uI+GQcobAcS/B0Ym+odvDspwNmXiGNm5C7igR0cpFkIJk7
tdiKKXdUO2wzyo8RkypmzihTWyYHxha1BDmKqlQYcl67h2H3ubE5cJuq8OjrzPSEVYRAgezbcWWP
ofYxzLSxRhSyiWUV/ZFV2Q4EChHUHXfrm0atygSvDPbuMQvhdyn0jecT4I5ohYb0UV2YYthxDKjF
4ls++2dMJTnCa4F3oY++ocUt6JztkNuyABZqloJfFnSklAbQwF2JHaMbAJeFoWcPwr5p8Nav+FnW
LoQSGQToESyBL+Mmo6yds0fJvo1LxGla/zWg7eD3f+eo49tNQPoi+xMJHKxwLiyk55ibkFbK0Bro
n0p1wim6pqUS7oHfoG4t6QXVy9areDOLFU7H3vQN0x2K+ALOxv3aM4GilX+yCewACQVzLGnLaG3d
6idzJlILKeCxD9n+4HcA/aullm2ZQEAorV48dFbXzQVhMLyfpwXJzetQ9ZRYad4ybbn0/q2XjO1X
r7HH38UKl90a4JYXO+IebBPse66G5mRxjDISEiEcTlTqBhsDfKMA+4nGdwf/ZASop7TEdOjt1syU
XJFfEkZvUqiBeLvgGW4+xhB37zYU0SNT12fclN7FoWQE5D6Nhg0/iL2FaPRlUQgFLTY8fA2qEQRv
zTIfb3c2jE2w3rPkRWqciYT7cNuix4+YkULOxDeMjRfhPfMVvcc9gWmAkMJRB3eg3ZfDAF0N3kSG
m6kdGViOEkTPLPZy623x67ClM7wGwKuMKAogFNga4viFEzWmBykDggYzc0DPNX0y2Je8KNO+wXjh
n8oSmhDVm7eIQUEF/823WD3iEg526FqyakGGRREsXLcVfsI9w1YI0KHQ3aEJndVgVBPSSPvhdAF2
LQYhCDHdiSTER3UPEZDowfBrMM/hssrmYntadj6v6gtGP/qnXncUOuMV2gnvJKUPWRZ8IYHvyxZz
czUdwwPaORYDx67ewyq0oALfHuKcyZWan/rxjKrWxmNwFD87mW6ryWTbyxEoOosi5dNolKXns6is
1qfYq2NmJZMgyup8OdCeZIyekfvgBicQN/EoAYAsqooca74JrmE9xh/tMnECEuui8XQFj5XX8KGe
TIh94JCJ8nyQuOrIyBlX4rIgkSERSV1XQ8u4BG8HBqqDMHcCaiGLrLUj4Ss4joi8tKni/QoiyAXD
J9aCelEY/C8KlJMwhaQqgUy10hQCPQnGIEOktnA/Pr+GcLjWhD9EdgscM/Awl4QDmikOh5bhhPZn
oNFyoi1liMwZB20I9YaovjDFBYUczxGSdJxmOHs0Q9LlCUZE5ZyijZkC8T6IUFSwD9+KEQnKf4kY
t3IuvoGkRgxSgN2ILY9aHEYsko2sFozTo9YuPJGC1dwOCw4sOmGmMCU8Av4YpkvTzWCWzxAhsdFR
9S/T0f2bEIG8DYKjoumDEF7iBZMD3AEwtBHHLq4X5rYxhINCrMEjm9gQw414AwjknXKCZZJzfkkx
z+lz6IB4DmLfk9v9t6aVgVwiRlbhAjG0x+FqkMw5Enbgrhey9ktu1sJtn9XKCNVgduNZ+DNT/hDo
M1P1kG2JBi18sGtZOtE/fgsvN5RCT3jvC8R0BZMpm/kIbFkUXGwbj48buS71Wsr40coih5UTM9Vb
GFG/Fmns+sehp07QmSP8ZEZ1PXeVofY/RhNPd0k5zYoC0ZoSjKxFltLEcHdYFlwf4PocPhUX5OFR
sWIJ0/Ki5RGREUot9z+Wzms5iiwJwy/UFVHe3La8hBCCBgQ3FQymvD3ln36/TO3Nxs4wSN1Vx2T+
+RtvtrGLR05GfsyBXPx+sfB8akOUnDBJ5rv3fwfudluOvDVYjPkjfC5c6seCPicfkjsDnUCChvgD
GhZG4Vxoayo+QqKTUjaAVyBdtHZyTIONvM+iRfedoVIv+SKkuSwFJa7j3i4OH/DIy626XmxcnwjE
gmGfosf1ED++61MIs2OGlQNuqIA7Xpim4YCSPi6uizBpXKjFPMyE1JNxCZlrWiUmEGA4FjcvVBtA
dquj4JaCGlaaB6ETiyB09AhMAg5gbL+goLm0WWqy69ezzQwVsrmapTEpo0qC9KV6LEmVjeoGsU8i
RpEDSWQm4NUQGSLn2PQ27rx9DAawUSGCjgwWrDFYxR72e5cVE+jzgQMFp1b0pzs4ciFTI4YosR2v
RvMHxAFIhmZHFdiwc5HtdOJMG3IGwLwF8EwXjNi5qZGsvK2NpLDEhXdrY44hQLSRQWEl9WPXAqWr
rzs9Nrz+qifBBiEnUAUHXjtb7td4B71dCWo7r9KPuPgCYhC9pxwalMmKS+PQi0mJC63B3lssUUIB
8aqQaRm89u9QdEgCoZ9QAQtVI3NNK/tMQAMhc0yukE2x5YktqawIex+OpBXuqt3xbXFJOO5cWBq3
6bqAl7Toq0TGiJeID3sbS2rCFX6DhItlvLSBOCjid4l9oagNLQ8pY1yJezmWOj2F7giLgnEldI6s
ALzrsfeueL92BVQpdIPWFVp+wgFyqA8v7YrFZXoDkwjHmj7EsUasFyBf/NScNkJyKMR7/81uBRpE
cdDFwHZw6iCciGGCNF5Ei8A9Dljz4l8AXZ06LGODe2vL5hodRE7qQWyVMPYR37zKdFmUnXrDHcv8
ZkGa+6bfTdyKxqh3n1dOW1wYWJI6megwFSkPKnMeBQQa8c+V4FoxuFZ9xSIFtC2HP5aQsDPoUXXS
Gc84DY1o54BW1/UvL3wiqXqh+kIFSVKN4cRgKAYS1vB4F0cUNzn3uZW63l0B6ZoTMi0IdMCtPsoc
agrsvF69hGe24GasZfqIhviRINKLd1Dq4g3vTdBxGd6pSYfWuTId077acoL6TlsAvVIgECE6gA4n
6KrSVuRnlB3XHz+I04CFsvaACiqmEZrSGjIJJSveOLDY2PD7o21L8xGNjxidw4vjUKaJ4AI8mNMS
7AD7AkBSrkmQKNyCgRAZeAEZo08fvng5LjNjPwLrdqFVnNNggC4IA0DDnYScYyeiF5oghrVQy5Te
ZPf7V6sMbtaGY4pjg9s9pzlSoEI/LcpT0Fpp7OjDEFT4nD1lDyV/EUd1fRC8AipDXwp4h6INrR96
uIk9gh/jmMGcoSNAuI7DCvm3DAnjBoRU8WGhX64j02oCypXruIYhvqNU4aqT0XmhbYGzyjQf5wga
rUy0zQ0fUcjhJMk+I8Vik4oxiekp6EV9VmWooIgL+p31/OtMvO9t3dQbIdwEcZewhmlP8LJdnwEf
sNwhNd7P2Sge97gfKl8KKGEsu8/t3lzrRsokRRR2JGMffuqt74MKdD18MezSAaMkzwi1cI5fDXUE
znCMKkjrOSMA+VOF1FC2I0y+EDU4fHTWE+eASq2UqCEbWpoexDw0DmrQhhzwSMCmxDFGujaqdsZ+
MnD0Uc894+7Ir6n5fmLEY2pMf0TxHE1c+HKOxI6YN2Li78cW7qbh8pVmjGwZCZ4ZeFVxhz1KkpL3
hMhYEpJA8CVFh4xjGITIV68NXstcRgiuxhkEt+UpCl08Mck1FSePe7eCL6KmWt81HSqw2kohI7Ey
5OgryRFQLUZBiYNWN2JqsEGwsfARknHswo7pyu11DbDnIp3vtUtYXegOANDF7h6HetzcKIKyiQhZ
vIrW1OPOOcA47DQNv1f4x94bYHXoZQCnxhGsqQ0/aPso6t/WoS/URtuqMZVQDNtfYA3HCIKrkvJc
rWCQRAHXjpSmzLi5ebA8t4WuIDx6coYvq+3h/1OIhZkVI0fvGeX6bn3RuX2shKsDAoVJAdb9GLyZ
yS9uDXIeiX+gTsZjCzKqffCtZfZNphx0R9ZSlPF7BFMSfCqT6OQqpyfUlVR1HMY6tSW5wn0qwrR6
PIRfoUajmi0gVlbKGaImZxg3YOTJkCC9cjDcA3Bhs2UIxN5r6XhZSb/FrU9jmukS4Y66DheGyx1q
QnA+wG84MYLE2Qcz9tjnADIZzBgTV3zA8en9SOqwUYlTYQ1LcDQWNi2cLcoDtLY80A5eBVMOcP6Z
y97ewTYyF5TLDm2ujNTGjHniYe0t/88tFiRndc/LyGV+4uOryHVeeMsNJB0OPgt5Ty2LI0TzZtOG
3lZBxBvYU2aCMoVSLUjVMccM0aeIR1HVQB1o4T8LOQ0MjmoOjjbH0He7HIj0Q4ABEkSOTUrDFgs1
zvVa95xaywfkNnQhG8q6zGTfI4bewZXjxRUUY2NRDEXp8tEvGKlUpIvf2iOT2tjzy19r55XPSIgo
t1qmSKthpC9qHn+UM1v8s8UaBZOmXzbGZNA9ws/2wke1M/4HMj6W4DjO3psVgqCJ6ITovrGDs4/x
Rn7MugERg76Tw22JMVPYg/AneIR/WmvbeSDxCoiW9pq5+MIkLN8TTGsgb5qFziqeAkz2tpm4cu7s
GCDTG77YP+PBAQDOqDRYkC7R7GkDFbdjBqU4h84kjU9lvDBQRp4wDC9kcgGoRh4M2QQ8cp1N+Cl2
N/hW/H5/8/HO5ka8ef/HbOQzdixNXO12CP8hLZzwkmienJsel8tnZbjE6wCXo8cTmwkXZhl79l34
zJC57Xvfmxgti8LGuA4RSkJPeI83B1hhiXEValyyWaF3OPgdjUfPURRl31EZ7xRKGRQFoBrUZaAj
rHvfzr4bcevtTIBquGV/ZiUlBrNw9gnw5Bf9O6aSbWdEY2SJIGYkcLMbKTFXC9habL3sHRIFWTXL
LXv/+zqLg0cKamSGFA1tw3oNwv3VqziOhCqqOwR4BjNjhxn9yklGChNoqj7vCnbJu9DIDwGvBD2W
qT2sZDnqLSgUQnXEIGR7qEeLwXaMJENIPRSmP8kMhXE98fn9Ca2rT5KnlK5YTwZz+DUrjz+47/5a
uEhuw2xv/zsasfic6d0OB81z5GNakQBBQCsSJjGxBFn/W107tXCxIWKrgCdz8/JLBUXxLuPe+6XB
SXghSKTV+qakWgiE/6qGkxvRh6ADfEc1a8J8lDdssgAcF8ldU5jiPHRY9KxwjWgymDMjlc7veMXr
2Z2Dn7IGMDATvp58GfKS7INNSi4xZW1JuPeGigFSB9uaQ6YqebnVRDev8UIxZa2U6ESBMU0lTFf1
UBkOPw8criyDhte62DioFCGuni5X9fupIF7yFfyjJyjpFPUyvO6YZjzxT7zAHgP+gBVgiEFFL8KJ
aoUcaYdPa0oKi38/irU8PgBUb1gu3iDptK/CYRI3CvcmDff0bqgh4ZtQmkuxXbRXhl4Hn0hL5YKF
DEEmF8IumIsiRaWteD8/d7UiVPeiCc92KukI4zIrpcR9TxPJ/Sd1JKzgsfDTsuJcjyS/xjwzT3Lz
WMP/Fg5NhpTMkPGKBZyNuVPLjUZCr5/IcHiPK1Ub5/Y/6pSBMsKBIpijyxkJS5xomcwIe9QG971f
5J35Fe1NBk2L6Qq/KYKBBfm9mp9Qdya3tEKMeDMozceO3Wq0CqItxRHuxwxm1Zn8cGC2gFrS4KCF
5JpuKeqslPSyhUpWp2EUVjypEFl7AAo79sjQ8qJ3rjaPtC8BPBFtjGP3VLn+Zw3FKHF1eRfNAOtR
bWZcUnYiAZMumQaIoyjKLModiVsSuFj0V7EMvDS7RHESMLH+I00WvCCPro7INtCpEFNe/jYbbOR3
2jt9mP6ceMCXfKYZlUeFa6nwTCg71llQzNrG7RpSEuW7hHjP0rzV85vC3THTejSxMAcwIOK5NGb+
6KLjguQDm1szqpPucO8RNw+PFnwSVRZaiQgLcjH8EkGLGiNLI3E4dFPIDrnywXilslM/jioe979W
E10tK1JOVPHZfUkv9ILYPmaNwUfpRXDPy2IMKpalLBDvkUw0Tr4CDZca3Cy4b6mlDxR4IYjQ4fsi
1dsoBwlcp1XDV/POd2R1ckvcG8A9jOWX8Y0hC+4g2fSG7hR0V9ApKUyRaiRXRXhTVFF7ZzIXSpG4
9K1QasTnXaIjoiH6HCMDuK4GHCsARmmgJRMorkgL5paT8KkJv22Nyl2PcHn2fUzM/IR0aSQoZCT0
u/vKjPbHwSi29Ta48aDIeFvQsakPO6k9PKhQSmSPLanWEnFBPma1cGibnhfG9Ys6WQjujBiehKqt
dhw63Zyo3BSprCYGmeDTNGyixYwhc+In/9JsxBr4yURdFcOZKnfoQH3xojia8tlEc6glGz5qnBkC
8cTTHP4nHEum2cj+u/FD7y7j0wEPAJWcZG7W7BKZCpikZLZCvfGwbT4JNmOIAxNP148xXBphrjws
VFK88GC4aUmDx50L/Az7CfYoLlCM3V386jwjgfB823Ll+rAX+BxlSLG22iLkkllN18vLlkEax7GE
wvNk+UGA01l5YS4Jl3mkVNYRAkJTBq3ixAWkHYOhyGaB8k3ktzwTA4LBjPWKLMQHH69sjYlmWvSv
HRgICkqr+l8eUnK7MK1BK8iugPliHmOHnnh2S/KQ6t2lOwODGsbieRqDH+VEhxDZHEBd6u6gYM50
Zbn4ttk9CQ0VQz/GlvGzotka9z6Kh7STNwQNQsU/WxhngUayOw6Dn9eR06yKzuuDsSTJGAMFhhSE
QFATQxzr8mi9wFjLvuounYs2vEnh4j0WxfYf2NsXP7Ty8Jp8QQ8rLbz4zTFSex2E8BL2IRnavFiR
0ep8hJQcRqBkmCI1pV+ixSETCD0qCiysf+A18AVmZpoIshjG1Zy+JoLcnqbw+wvwoQw63d0WDt7n
2pR/zbFDzkx3/xL2Lq5hA0X1l24GvLUtdEldQfuDbAcRct39hdYE5VD6QiMSYjwMGczFOBvb9Oef
jMOOsH2Wlx+AnrYDo4AuxsRVuhp1TodVAHuZRlI828y4wcWT7e/yzrmF3iIydXwCCKH0gGC1MiCU
2IZD2ORUxLhI4evwwNAEU6ZtQYUGwELfwDzBTv2HdzMPD+K8aYAj5GQlmjZmssQ/IYBj+Xmyb8OR
Ka9fftZAd4lb0qgsPcONzy6iUr3ysf2CTUGZsPmfTc4HZeyVrRiBRBz6OuYXboLOO3XzQmDCPszh
D0WRoNFawGKGwkrGc4Y/hB+E6QfdPV9i+6axFTJp8BDhY1JP63TEJCy06NHudF0r/Y4UKsaGiZDh
UCpbOQD66sDyb2EBZEAr0Yw23qaBoViT8g1vUcrxKmMeOwnMAMZDqcpfVxlyjbIo5CZYJ3iTuE/T
+DGgv+W6Wl9UBUEdmtFWsXjcNPSf8qEFqAXUPApuDalIZRSxunSCJXtr5Al3HvPxCc7VuZkWamfS
TW+1Nn7nPWyUqGbYvuKcAIYdZ3A4tai1q9DjaLV2TrsUevS413iVla5In2iPoR+P8/iCLdxrF/mP
uCxi692Wwx9SwqrfXCFMHmJu/SCukp8JrmLg94s42/cUHH4DP28RHRZshO2b2LCUIVaGFsjezTi0
3Q0Ypk1ZAfCiwzf6yOm32nwo8QeajXmo5/ajyrlNx2Pm58BlFHWBdl4klsAt711Ov5R7OcbbX0kU
NK70UjzdWwAcOnqXd6m840jm4l2AA20vRBMoclAjpOwurf5PFfhcj9IA7dTfVVgOyKNE52/TRBic
OREL0c9A69acMi1HKy+CaMpiAX+r8QaaYFirXl1VZ0JmxWIKuvIaRRTdM7c8BDkq/4wt6Q8kQnVF
uz4LMHdv46zE3ILylguRPk3cPAwJZLTBNNq2WzWMwmmiVzx2ryuhbSHKRxlTUm+KCW8MCxI/Hx+e
4pGwE5XIDRPjCWX2nyyE3z1RAMcg9u/BS1RHVDAFZb7I4u2For+yIKKaaHzqDhA0u2B4DMQ+SRuV
QIJfXJo4+MGY/m/Hxt8j4xNun0sSeWMTPpfJsyOW5prQNQhf+8HZlQnKk6Dz0c4wATeoIHcDivA9
VcRZJrC5iH9C1FtR7B0RdDP1ycD3bLg/BhZHifzs7FFOyEgIKmzD1jlsBrLg6ko2/2f2RQaHUvOV
/LfRQFsweog+8iL7UwRWcu0PAtzi8YwPWPjTKrlUxplkHcTo28u+HZ+Jcy/f2gEQ3yLD4H2w3/rb
9IxYJbqyyGcG7xGqls7NjiV9scLWfrMgNr90Xp3/bIiEUHJLOQO4LDHYCUDxiw5xygHHDNyzvRCl
oJVSySiYqi4emnFRRf5nnBq4/UtBy0W35rlLfmH68gfGPuVSwEU/OvyYXA6miccSTVIKyrBWRkFK
hKHVUbPLhXjyF6u2CO9Ka+eWu/drZx8Bi+8uHihoNRCHyBthgBJ81wUS/Is9W7Qwe80FIcXf9yhl
94NAFQkpLfkS4BR9uK8G2OWxtKTfRKULBmEG+qdo5H14c1H9rqKiu129kAZX3w8bhvxy+Q7MopCs
0DeJT51Gs7UeXBSSYepzyoQIQtzyOfO4iRCFUg/nRLCQ7gfeulGSHiu5L+hHQc8oeG5hF9jIEiST
NKbOQ9BOcorFFWiNDEWQU/bXDhb/dwitLsanyskiA0qSByLwI9U5Q3QgIeAtRmE9AedErf0wKAHz
azOxjqrC2bnJLfKe9RKhbrWv3NS0JNU0xbMZW/f5sJrqPLXOTyosIM5GHL0HsF7msH/NUoKE2ZCS
rn0AHTX+Hm2+gfK+IEqid+3ghjCAJ7JlAYaLRg7OsYaTxlJz8s1+NQYFZhXJgAj5D4ZP1N8cRjxx
m/2FfIAZceFNhkEyyyoz4C9jjhhG7Wmylvsiy2RkxICTXU2NqHPHeAHt8WA13/kLl1p7oFKOZmth
eVv/TCFQohhdchJB2IYsClrk43bYbgwjyRZ4zQognpjdhG3sxYih45hA7yV0+3NNDOO53f2c0yd9
plXnviP16raMIYztoLMi1s4YhLDskILOHB9I2sgBUWMMUfa9k7hbcSxqaT5xexzuZH4gycty8jJQ
/7VW/N5IyPRJj89jtEKkPbphcu6sevZeF94uWl8vFyO1uuVdeimmEgTtbtl4l47VkF97HFvVU9vg
hvgRQsyKAAoX1/QmARIaHiarCfKPTIKCu6iID2B8Ci/W/NyG7e1C7nN25QRlk91MYTuac1QuTGy8
2oi/Yuhhn1IKS7qLw/K3Tx78xyplRugHBORmuABR+JfMsCN6086TIjsw3LaHQ8LH2lfHNeO/6mp2
kv2cHkcCt3JlQmHPdGPNJ4xKX8WqG0I3XJwdC3bRjXYxVZ7mZjHIYTCcEXHXbsJlSoWE4BXzvwxM
GmsUUamKdUubTj1pTIz4Z1AQ5ctUPlB/SYPRRkY2kbW++Ay4YeGIKy2Ckud4YEsLJOM3jBTEIq8C
eDoiTPzFOXlKrJ9rbjVEXHIEJygKrnIvR/W3YG5arsK2QN/8NCKmU9Kcush5LhBRGOZwvR0b/jMn
js8sehnb32o7Gm3b1zbmM44S0kfVg6e2+GzitPLcDmwU0VKaCF2t+JdGOb3R4vH54QnzBect/z7K
CoWtaX90ee7iEIwqw8UnQf1JwfhfNJjLI0xYSbxdyv9ZoAAwSGSPiue6B+LwztErN1yssA240mpR
5Iky19eZIUrmccbQgimAOLD4jB1lWKDu/DF5o9dlBFzjgUajNe8wJssh+kYJtwexFeZzOXF+2mn0
J0sygr/Za50LUwvrGr6W2AIE4vvJgGnEvpJPcCmjcPnoHRwhrSTS6RFSjpZ3U7K3z+UAGBRNHN8Q
e3wkKPid425k5a75axy42UwVhTTkQU8/Q9YN/6Pex1SW2JIRaEXkYG29viq9VExQF4wz2yi+B9gS
b1oQxHrqs5eJ8LlbTLzp+bBzvyPAACfAgUdWak6pcAvUbCs61q/AHhRlcrONmxCykuRPMuKsRCYX
cx5uZs/wF7kSYf4QFKE+YeUxBTC5Svfn6FI5vl+fnAf3lsuvGyeZLMX0uCOlLY4twCcuq6uSdUqM
I1uQ+VTp8l+NOYXzgfYf1gm96uoBVcM91BSqdsD2yxcTF4lKkcFqtoggXNzSYL8xouglnVKESlEu
i1MyhxecXjXJveu63zIrhVIF61kmULsg5S5UA5VRWscAeg7eyphRBr211z8jwKSJJQTggWBBvMES
YV1hA/+w9ynKbjtbMoSes9mBwtAZYvkHgCHsWzUvIN6dq5dkCq6LttqLu9DPjfcIdEFlScnBr3ey
2npOJmdAGCZW5gMp0kjgAZkbGj5wiBimv9BhQWdv1RkIEux00ya0XEJroxunQK16QjZAmTDYt57s
AgUORqcLoTFgeQsOsOgaOGE4QPk2DA0ovuT9Rwb62bhimXiwVrFaokvGLiu+WV05+A/WuRmEoVkw
W+DCeF1KHmU50+RadvNb2KNlwnha1cpNFv5NHaADY1dYdlMDLRN9WgwNhoE1DlUp3IasgnX1Tnlp
JJEFPIBRBYNVO47/mJWG830XDn55GxbRwxoxOfOz0PxSjU1lWJNrwQvrwuxnMo/RFYDT9KMjPpNc
xiSoKKUYeGCUjjwB8BljO1IQAbIiW96R70fUNU0kLM8IKtSdiERLdz7+lLsdfh+JDr05cN3g2MFv
RLFRQpleFpFfQMNgnsD5x8kgpWGYvxwpQA7cIMrVghqSmShc+cSHKcVPzYXmIqouYAfe68Q3zSq2
jd1yCjtSFaB3vbNxarhuaw4yUVw7BqM0+J/qd9V6LF40DxDAEl6WX1P6i9mFIzB+jjwpjJYDu4x6
La6iFRezY2DJYy1fXXsFKzwGVlQjACj9grDLzCcNP1QzymavvRsrv3+2NpZyaayEV1uVbxb1931b
cKRZgWkf1UGvDOHhASw9Lvi7P0Z2vOQw1YSZYCjdI5B7NiKVbSvJtKofMXDlyjPRfMM3NB1A4Ji0
YIIgBXXGFB+KBseLCojaocXliwJZLE1UZz9myR/tJCyPRe+lUH3FEc9L5FI8+OZiOOpnnAcZ1kgV
nwA6MNcEShMaDaqnkvCnK+oUEHP035Frey+iZzGWYNRej2+eIA4RhonY7CX3OJ3tzBboP46Uz6Ei
dVUoOnPQPE1O8RjOPmW3V4Fh0BaPDbuldHoALT09F7BKrDd/vWtvIjZ/uXGmKeuZBKb+I78zvrMs
XqW6CtgWwExZ8xlLn9MNgzGIaZBMqin8vMy4l8nQRMlC2pmVWd1fDFz2L/QtwA50cNhhcmGUcC+I
yQG4i3rWK4yT49z3iXOd72+4fuNsXfN8ZIDNVbl/R3M5nRveNsXfOmAMymdsXVFWIHIwK+eQfmmf
7vS2FfcjNZL0IcvfKGkDrTRLe+IGDhgExyh+XkzWeEzBWYeKsmLxAkOdsIOnqgJYkTGf38tb0OKW
MT7/yKlfUZLfuJAhH9OucZ7UsEyVH4RDYg7sMXjNBqb6lMzHeU+D6TzQUYu53bHyvCp0fldrjUzy
/aRfkBqTs7F8lIxj0tU+dFYMvQAS9LWB8nMjIE/ncTvIQNM3EC5JsrqvdjrrmDkAuXjBDbBxSJdL
d62qwW7nKoxr7qTKgd2FWIqGpIOUoCLYLOp++wkbBPI+tAwjjXnGH2bjBFfSrYN74zClzgJeYzbi
4Meu2f4jrBiwVtz5IBzTqyCWwhaXmUjF/LKeo5corGrMTfDK6XbopSo7Fy8xKbozw9VoJgRY1YDl
m11M+SuNHD+LynwNqSg6aEbndRJHOZfyBbmRx/wLveiNmkcqkT+eGch3ZNz8zbDCvYkLGb9X5Ytx
6Vz0vxDmk+5B30F4zxufgyvK8fpKiEJdzwnusHbJ2LtTPT4fa+KwRJGLlzSe6uGQN2phpr4LKzcG
9g4FyiLO4KqUOaWFE2+Mc34DiWjFc+SKSe+McIFPQrIjpZ/wM7K8umQRMXbzUv5ys+m7CReck3IT
Q10Bu1TkcbXnV8zHGT+KdUznG0wKWwFmEGd/FQ9Zg/XU9TpRgym+CENW32gXbbDjyQW+tcGSIed7
WLXDzmAaj65GxbM2wGslwrSqCc2jXUhJuoPbkI/t/WMZ4EtgjWR2WSud5yw3NhgCTJJNpinqDh6X
OOk02fCCfPoPjA4aYPYLgP3yxjUPnaYBLOwKaHS4KhFXhWwFlzBkSmRGGtoDqFXhVRTxrA3kJePK
SQWBG9ugBOpIxnjr4F8xmi0fcBhAod+ARpHOw+4oRMgN1/JxFUeMsWPecSwca7i34O68UktIf+f5
zPwq5/hlj/Lokdtdkf8Q0qJDi4GMoTTqNTj8KzfMZ2YunDLxwI82zQYZB5tCoiABuzpRjAt+ZDYK
Lghc7xSFBcbFNoL2FTHTlNYPbuNZtnV+EIYi/sYww5kSHs4/lMIQb5VigWICB5zGSshvPFgwHj9k
gGkiixpDQ7rinDqictmqnc1gH8wvuFeHA1YoSFhD5WvQcd5pwx0jP2IbiAtEiGFWnVofDidabnnD
gOw5qasjNGmoiJx06swEGQbfLtHpd1l9YcxISSj7E+5KBIDC8QHEN2Zd8K3MxfC7ATJua1AvNaxv
PQy57VQEDxbjPpm1jC0HIOau5RcMCb+iFP60GGaJUScj55z53zKxdLEu+sRp+1V1zGUm3tWJZqFg
nMr766fwL/RmxuBbtn9ZCt+/ruuqf4fPMJC8vE/7HFEttCz4roCQvlJm38c1iWf4dvLJN2YCK6rr
68EEQCKF/4JpH5/tYJ+Jqqhz/fUlHvEbsdHLHcy9mBsTVC8JKR6oL7Jd/l1RmfC2KdfhBxIAAirj
RWA8r24gyMbVdJscCHy7mSu+g0XP2Qn7PQ5psqDyXaE94QXSTWYWNYId9YxG+ibHBEMHNFTkBcui
Snbm1ciDj/vYZ4XbyfoLdzluMMY3yEOH/vPgNcjFxZAIuhDeQM3sxDQdkNNbEsQQGaB7HHL7s2Yn
qk5owYMbiKb0bvOpdn7iHAUNFcvaRxR3LHsRlamatVu46jB1BpdNs5/StWGby2Mt/f563PsdKjYL
3Z3C/bxXcYLJKce/Ws1RodGXx9S78WgVT6pDaPixIwaLaiCpniwca1AdGolhEGaYjCfiniPIzsbu
P8Vaau5P0AvQ2IDjlncg19E/gB807C23LH0CE3V8m3isdGFzmzxaNT1BLFJarwKod1unvQF9NneY
1VEz1TL6qIXaNfaf1AEmDvdftg1dy+MGU0mOeu2LjaUmt/KXKTR9+vOYuZI6KvqlKA4l7k6Qjc7j
XOnWTG6u8JzEnHnMrG6D9c1bHBdRCnCfsuBweYfvSVjX2RfXL9XZi4zxrsIZ5JtCvIQpvZUGVaVY
oyMgJT0zJYaXaF/pCaRgmIDE/A2ui5xr8ab3BF9WY5hMgPFjOSN5GgsWy0D7cZVOa38LBf1bWwG3
j5OQJaQ+jTwo6CXe99da+ChnGYVb8WTFtB5qYKxgQ0lCJI7D8qHtGoOFo3kO3LC5Zw4lSATLLqam
uRZorezkSN+E0yL7vrNEtlsR0B1zi9+vjk+tG1OTqsALEuDbahecERGao0qqv9UykNfwErhC2/5D
VKl7gn1HXnXftAspocM/Yj4HXWiH8qTsVcVuJDJohCiA2IdeTv2Bko7WZrQ7TlsJdgu9gygAMJ/1
YN4PdAnlm/NsRXWHpg4AwBbrVHsGXM6joWa4Zh5iB50AD/6RcHTunZS+8H0tMD8WlzlhHHUTfkoV
vi8w9P8IuJT1oIKtfJnVwy/RkHd50+0SAqIegSkGLb3fQcIJa/ejYiTIQD9hUQiFTVJzRRPHn/2W
sBTNqNSJQBaAyEnmZJYWFyBVZIU9BxB9B4dzAsYi0LqY2cQLfhK+I7tvnN/8lWUj9tDHkt9rqgBz
8fou7dvwznLcv+Bt6H0EXxURhtqP5f0nvTzWjWvINnhgriHkI+nZrEAOpIJus2xxUGsLqDLH4Ixv
IHEwIDY+EDgEU3hpjvTXK5O+hk41uQiFTGOdJY4NZTPMaclE6VqGItnABEtgqwjtg5fgR+hyqatI
2i65I2mbmUQbLrloERZOSUG04vzMsAeJ7y7+grG4TvVwRw4IVR1TQGVJt9340lSr+0HHpdocFHWM
9CNwmv/iCcMGtAJwy4/lrS3o8YDQuU1lW70bEw78qLXyJg4FMS8XJ09KW9z6p5WYn9HUI9mKBl37
DXFFHvDDAHw/Ijwl5kEkC2Fpf/bEuG0Z66do30rISEJGBWC6szp6Zh0WeYiKROdFglR6T2nFiEHc
ndWQQGa0cmJj+wXFZxaXY+FpoirGc4AViHtQ/6wm0zFI83ffxBlXHYdbi+qbwTkGMAeqn2/oMuof
Y58lnCkJAQCjI6IojPsIhF2w534ele+GPDXiD677KnCvmMRd1JlOxB0COAFs/hQczQoA0cXEcJzm
+oOZTAps1QOvCQySAPRHFOsZ0XcQn6m1UC/+iCfAl6gGXPJbtN45uKNYMMQLL3XBLHORviH2tl8Y
3jEQKbi7NWlrsTiKsPsm42Fgt0JYzq7aMQ2uNOEC2dW/Y4r/iHwgLmiEBAkbR/axNKWnlvC2Gcet
9YI98Q13BlQxO73Cr7u6OjFmcuxm37ZLdlDb7PaXdXAvthr2RuVNcJhPfebdEDtbPJysohgsDj+8
+jlfIaTwF44HBCinCCLuXBdbdZlZuVcE9SC+y9H3wtmegg+nw2m7OCo9m8hM/NIRZkBUfjhxWGPv
PQ0F/rQpB1NLTday6MeNIuR0BBbZ706xXUqGOOd6gGIrFTundnnthkyclrk8B+lBQJEZWAjRB8y5
cZhFbcJTZHJOSC5k6pC/44srAHlsMHItmd7OHet/AEdXLoGU0EgOOAKbmQSxvRevpvbuNJqgpIre
QvJtqIiS8INFutfpoJPAg9Nb8BukprLqi9aB4Gv/+Ka4UEzzvly6JXhc14AxdAALZb49HTtxjMkU
LJeM0DwkvNt/9hEjv13A3N7t/2Ys0uNDmhWZaVd17V+HfVSh22Q9jAlB7lj5q/hSDQCOPHx413sk
XOcZ/vXEHMMtrJlAygkZT7BVxNgSj/fpJvAxNkrY2mGJhBZR81xeTvhhkAGfdcsF4PIX+uG3jFKi
zQGKTq1jxxtflO9ClpewIBSljaHqnpZ4X0svaHkGNqtbDo+o5WaIezgsJ8xzJ2/YivlSxUTAbbgH
4+l/KqM4xLuqnHlwfAbiK86+xRw7W25PDF+G1MDVuqx+9p2x1R1WsMf55GHqEdZW5b3GPg8yo5Wh
qJdXBQQqkqhThLUB2XzdhGuBGCrY8Ao0Twe5k7k6IVXNk4DG6pJV+EoEHJtiYe1HXH7qfnT0ybNn
oaqH5ohkmhub8D4+GecErHt2CRzL15N1BFOYuma6mIoJn58CeOHBBadftETWBpAtQQ5ZLlheCMmi
oEmLLejfqyN+pVhAQ0nhsM8CGNA587g4FSSi4Qupo5rtYk3TxYz7opxKL4NE/655bivzoUqGn1pw
TyYoPpUELNKDxAtG82IaaMEgymxIZ/h2PfsQx+lDGfesWBffniK7nBuwkOni98cISRlomgPERVMo
vhgYurHg4usRLfOdTCUUj+gW+qwCfeZpjJpqaH3+ekycJV05XbGESsFMv9GheORV2YNTlN351K5D
4QXGMZcq5zLBkFP4Prx2Ow6tbTaXjHqcsgfq1Er6oGRWqHAxayDXjJw3Npyx2xOYzBrsq2suNgtc
lUQAd/+6gaPB5sCC5wEFQlgt/sHMEasW1AfUhZNQIXsZ36YyTKjDByB+LI9Q++m6pr/gHVMuiCRl
hZ+oz4t38kt5xiKsFWeRuAA40vm7DLkkDyEmMvYDNHKPe4FjVSwS1ceMgBobkztnpeOmp1IGrl+i
/TiVWK1FAy4SF3jXcHZ6JlrS8qw2VV2cS1M+c8aJak/HKBSAeLX7BTP9YQ1vhaVjJDA9JjlKB3ZS
3GsSAH0sMQobojrNlIlLLmuc7F+3YMBJZ1n5CQWIsGrRNXxB+ZMqzEe3+HAiDp0pYrEaAlc4nHzK
GOp52Lo9rocDurSTlc51QHlhLjT2SM6Q+1jOP3EAojqD9inMg1PkpH3ph/xH8h5EP8bc+X30Vo2s
yZMXwqIv5nS8+CDnV5y6P2Tk7Lv1/nBqA6y2azi6l2yQNydZyyBatDGsYTELsXO4Jgg/mB8YXpaS
/5CSto+VL9cWTieoyd2Jjyh6chlBt14x3LqYTtFqwfE7HS6Y4GJSc1nLHZnWxDTZL7iNaVmZX0hf
UG1YErn2P5JBqjMxIwEQGRVFN7HzVMMuoIewvMuBK0RAEXGqo/XoqClA69+1uCGiFoSjw2r9B1Hx
74HfHu9VDviRxhqGVXk+lUscz27YT5dul85RGHjQzF8MHnscYvzHNWmgZxTMFUgTnc0i6wTDXSAb
XOaISeX0KGf+lrrfY/fwRwZc0g3aIQBItFFe2wEMNHEeORh8Idw2Xxc06++4EwUVkNTgPzFvwngV
SKnKtl9mFE4lJzKenRxUWVle8K2kIxt4yHoznuiCapMsLJc1ju+zjeOpFBXxkL8wqfp8AtrDum2u
WQfz+gYTXgoYRjWnEefKwg6K+VWXFwnlF8x46EXE7kUBBN/jShhdf7LhRsyvcJtIY+95emXD+cJP
HrPwMO2MrJfxFOZJCyUhp2U0c8qrUZBYv6kZFS4b8R3nRr+G/RxOr5X4FccBe5nvc2fAzfFw5e+L
BTr4bfpH3KhsMhWwzMu+L/lMxcaq03GnRRAaUuBy/36KQlyG8ynIXv1ihhjMVhN/WpWd+Amnm5hR
aQwazTkkCygvawgveAvwG6J4kygxH2k4cOt3PAOA45JSxFoFxL6lgZnloSbkKGtKPz03NoORDkrf
tVx0yNV/rAJBmZ6gLZovVtSbX0jouowG0IVSmXKwZUwTQdGvlp73piT+LOFqP8hHyiy+cRZJMbQA
iGAFxoyq25iqH2h1lwCVKkBTQ4Z9z6SPkFEwCxlGh0TcwvwWMT1XpFdwTmI+cm9N4QfN/1UZgpqh
oIv/V25YbQTtZ46r/frkJb7XLcWRfopTfieHmbCUqcJaRgv3WCQuVyem3ThWFV36CdtnrqpZOCzM
7e2D7QgN2Rf4xJahBMAp0aCEfJzdyrrHAktmoCCMHS7PaIF9bP1xlPaw8ON4BdalO7UhR4puVWSP
x8GXMC0FCbY9v9HDwKpiSlNKvSLAiCp+KLeHc9PjQqrxVPx8kiQZy10fiPgeND9pQRJxczq8aR68
fUw+If/GbxmwCc8s7io8x+N7ztUi5RNAOjcHjeQqEn2tPy1LRHc2UTgB1RgF4uAkg+f1H8me+OVj
r3mPbQwnkqj7mXaw8TY+ti2mT3YgWHPLXW1HjKjKWabYOCWVdpe/ylBQ4bfWxpPAjO5HgwQFITs9
0Zp8O8H/WIus9pqPXQD+RUAMNx8F3HWFGlTuU1sG7Jmzur/XlppPEVLpwhAObOd0aNBY7R3+rXHx
rfW8nQll8Jht3e/YkU2UiQZwl93KhGscTUMH4xZ3mmf//73KOBVDIPSs8/8IO7MeubErW/8Vw89B
NOfh4nY/5JxSpJQppVTDS0CWLAbHw+BM/vr7rZO+QJcLKD8YcGlIRZBn2HvtNUC8AGAeeIjjpQ+T
YOXbZwgsiEr6WDuXhpI1Ge+qAo4U0UjMsj1eKBFPMKFQHorcDyDEuY/obXD8c9N8yC/Fx6XgQ5UQ
+NUKc7jxdJHv++ue5+uTBR+qACWyzavnGdmNOrG2NAwHrADI8hmZZvoVDHaIHeQtLKxVO2aep+Zm
f6Sm+AlBqrrbL5V37bnZb2554u3spGnnhQ+GJmaJq1hH6zWYLvCkwrl5h2356baq+Wkhnsx2euFG
jHdsyhBTDtrk/28jIT+wqxSL9WsXud3NsgveU9bMJqTQvcBQW/kTVpdNKCi4YAmxPVnVx+TMi2uu
u7yHkzPI82cwdBMDfgTXkkmYFT4AVgu4oc08i43Y9ytIn6er9VJ9rVb2vDXLDnmU1wmW7mALcXYr
IiKduUTBnB5KLrbWATbhsgFvtekOOE1+4HKb0PrD0LXJ8wh58Ra48LNIXXztDU9FzgU2caAPeaVG
OFkVsTAO+9qcswFzoqfK4zxPO4YMb+PrhYdjZX+5m//uL+kvlw0MC7YDUzM5NZLsMiMH2X1nRtEu
Y1WGQKkPaZkuBG3vRRU8nB6LV9OK+PHmmW58smEXmnHkQf394HBRrNgseJ/TBdATM0GuJpbzYcaf
Kuxg0H1OFS2B2W703uZ/DjUx8YfA35KqO8f7Z9nro8993hNgrkPPfZXhILV/TrEMQ/BOoasqu3cp
UJyQWzfsuR9QUXA5Bn3p0z9t0+dFwWhuxgKGP4OGHGmk+LjbhVnAuae9AQBhhI8nG9Q0MKtDHxdB
DEI2fl5Gznd6N/4+Hqkkl8EZA+Q+gPdevCSax882pgf3sgdrg6SkFhvgYGlZYndZpM06Xh2cLAPH
Gi4VYonzQzhq4plx8tuwlDSiUxHqq+C5YGXnWPsMd+M4Tzw0ZQA3rN46+XEghMT3nZMpj25EF2Ml
FZC/+6vzWbQj/lEKtVv0hSOXxVo6fKhTeeySprsau/nLQJ/CKSV6d0BbZcM13ohROP+0C7WiHVxh
ZJBfRWFAS8c1e2g7syA6SotjitPPklG/DXThbEnequvQlrLmKNw4OmVbZ3/gEHNQIsz8iXEI9Hcn
fDzszu7HQNXlMQWVgI5Lvd6dPx6QGy8EUsbn49JwBxYIVHz9uAlkIxjiIDF9VB/r3Z2uvSHA5bqk
B2xRvAJAis2Wg9aZ7JHMqZRXn50Itjl35dEqq+UD6HroYw6t4+TDUK3N0crgJVGziXBkSTG77SUQ
gC2XKJ1ghlaKSw5VrRRdh/lSFfEY+ASNTeT2EXPA/YOUivhJ+TOcwuOhNMlWh5gOfOYqpyrVpBoY
OijNfZAzbeW9zR0+O2PzOffEzHHWFQMiRMkySGczgFC4XKu6o4c5DWnSHQAleXCl+D5g2MtDRooE
JCn3sJPc3ND0AUJgXbmpnV1JiipZz8y4RUASb5STxJ6+xOxMV+O5/socBx/7CBmxuOwMMPM7zFm+
DeISLiXt1yIqgz3mBDq3KxOoaoqBoOTZa6gai8acry+Ld4GrBBptNpzJ0pj7GPUJ/wmRFK+I+vuy
8YbgOzFrzrmnA5+sT9CVPWavDie4imifW58HpYjR+LR93f1wpQCkwhDSIRrrsJQJ89Tp2ilIEqo2
nJAsGtdnLF4JStRKribKPnl59Q2aD0X9ykjX5aS85w5bX4k2H2E4M+oLemYbe6//jCBklHTbj7K6
WlJcKmSTYsnc7cA1voycoMOe/BDJEFUyOWjU8aMO8hFPzXJOfmmlSoDWA1rNvSvsMncxE5LOLKlV
WpQoIA/4afVoQJfisyb9bs76glxM9VHHSCFmjTyxRLFMNddrn81ES714DCbCGbYrvfj+6RC442UJ
T8npk9vEjwFOF9RtWpE4yuRN3dTjJ2OzMrmmYBTJupl3bkR0VDHRDtWrTGetKN2UDajQCku3WJcH
1sCCWSH7wsY/UPyewVlZHUiQHqfGS27V8wopX00fNldrHTBhiiEdmjhhxJlA+D60yG0rNu5AES7I
PqR/ms9go4xxbg8wbU+sRcd88naTQGK4H6pleDrgnea2aWOSFwpZiSzXG+vAOZ6Me+U71Qs8qO9F
kDnvQE/xMIOmEry3PqJqHq38ZmkYGOY9KX87L1BiS3srg3fODesjRaCSGgBUhEYLYO9ZbfnCPupW
z7z0UfVbvc7p9Qw5ly89TnTb5xhNYDM1LxUShMorkJnohW2A9OxGQuvhKbgNLHVaTXNe8nG4HF0x
fBZCz4A3kcFKkiKK8L17huZe7lAtZWKVpzMtPwxWN0D8fERgTt/ixo8J48ADQQx8gA4eh/G5Z6xl
i1tT9lalA3+fHtXitUvNmz+UNYz1KcXMyWrgjd9xCIj3D3kR+8+omn5zLxBmTANqlqxO8bi7bGzT
klaCISeFFWNSEZao7/GGTlVYreu3S7Vm143pmKY5Wg+SgZllAw6imQceHPtxrvrueDJtcu375Xy1
kfl41Z2R0Z2ouvV0+6XH+mJtqyMf9SHPN2ZUmmHSVVfRSS50qLjm+nth6s++m/EUqbznODDdcdi4
mzELZY+n8x3GWeD5mpFhqMapxorBAYz9Rl0fEcJebubotroc0IcqtoZ8e7DKDsaLMlfcEKTf2u5N
W/d+99vyRVwsIp6LW9xgztf+2bCEWWpIvHOswKYS2yZsIrn2J8gYgXPhUuFhV6FaAdgWYQLyoqK2
p5QBU2AeGO7YPB4cpKuY9Tc4CXiwBzW1IeT+ic3+epgRDZ+3Im+O8O2Do613B697fqvsT+JRJjyR
OYBfDSsHe4acekBfJ8kp0eWEg5DihyVzs+FRmTIJxDtlOaXY1bCk8Ul+TeAOUPAnRUe3U1VHcZMg
G5h7S+zliPAaSFAxwkq0wWkGm0Vc05VaKu/BW/fQDQvHMc0RocFkKB27+tOycWSjIfc/LGeWx6Cm
1YKHpFNRMsDvR/ZBad6jSLktbTuRQY0raw16T373pPbcELyFnJFP2XHz98RvvA1LTtyYaLEgUiec
v2j00g/0IVTfjDPfMrJh0z7QsfETgJ0dQrlPZ2+ujnlDIWbW4QPW24C/wqRpP8/Q1nd+c2BD5R1G
bUuqWL9Y7btMMKBh0nYoHDjjsdIs70Rc3nr+lN5EDWKsYJXcTfgpfdU2l4PhUVEePboOHCG7LAfD
cS4oQ+Y4nHQaN7IKFIJtW4b0HH9KtrT7xR2EMhckB/YT5ZpNt7FhUUnB1nQm6ip7xbiMkVxJMk0O
H4vVBrWBP1Cs6FQXJKqwIXWBdBYmxMtd07z6SDIYusOQNE1ewAs+k98dKJWYpFDIO5WqF4P4nL1o
o+4tPwvZgbuygQ5cu37HzcfOJIqYCqm/jefge0TSwZXnJQmozuS1+MGWzbEqugjBO+UJWYUipwCP
LDXpB/tZ0lreDgZq7AumF+cHzb6wdPmI6py9PbT4rvS6mtowPM1Zy7paKF+BYSFNgAxQAF3qviPO
AUdlYEfUiag2L0RpxJXB8AW5y6OpuQ/cmVCWWlrajXI+rNMWpSzLPi8VKFgj+fXHH5eBNOc0YiOZ
GdeVMuWtILX6mkdB/Lvmy7im5F8Za0IMkOGs5bqKjbDvYpvi9VgyAYd8ZwkPb9bDWXQkP/53zaqQ
i/KTs+CdtTCD/Wke9T36neN0Hnz/ZSmgjtoZ0lsq+sSuJTvoY77Aih/kvjAzUBp8iGj5vMUhabOa
QVEjMhVjDgYGHF/6HZXSUSOu3MQehB+Gvq/WeVMUGG6sBIuyLTDHEApdFQmZywC+zP6Ti87Lmgbx
6jHHXEDQlXgBSQ9YJX4RwxQwyvUSNscUwSW2gvrqGDvgkaweaYWCfQjwHyq94MSL6ih1h0gZQ6sz
vMsHhaqy6R5xLYnB0rxzgLk+Wy9E8EhstWizO/t4wOL5RqbC1rbOBlnZ/RFemMzazDNrttECtodQ
Nh/KoubtufP64Hbhp4XhFggUzyUtcNtYUKvdLjXzQSA1NP4Nv5umxIBiUUF1OuqgrQF8sXX7+Bb+
jMoRhiurL1zq7zlT+GO1wlg4JJeuxwavbjn5MFWpyPkFXVw2BhcHx0Ex3w19cxygzIGJ8y1Gusiq
lGuVnDlhMEjx06J+RWX2QwearfMo8fvY3QqHk3bnyko57LnsMKabAfYzFA1Wkg0WM9yl0Kww3Yy3
69odqWt3mqaW115dqv56+O0iFpDIdbb/0AVV9VSGikGjkiRpK2XAYNVpFpzGGRL+74nBo4pyxE5P
tBU0aiTPWY/TQORuXEYGOLvwi6ELPZhGo9dRr162h1H0e8Lo52qNt+89QyTUJnjLYOOJ6gP7bW27
MKaVYizCjQLN2DuPBachVUM+MZ5Z4k9IzGTuDSCYofA7OBUjyAghyLGKwSSSqBjv1yj6ThvCEw3G
Ej5R/DwkTBQj5Hiu6aksGW3Z6GWmkFQptADuivEKamlbG+Ry2F7gBt4sQJ3QcLvvxDsycRLHPAdk
Qvcj4E9aY2sssLCBQSzS/j1BeL+7Snq08sNUBvI2pNYQy3Nny2brpZtue/QeKcnvnE+Ah1g6LVMb
Ek3BozUXWFvOBkTASgAvC7d/ziesSW2Iq51YQObD3dEHlhtq/HPCFaonvd4XRXiZGsWxM2QDpgjn
HiUM5Gu0zPNTsLHCnMh+n1nepFieopEATzkFuO26uLLQrjByOv+Sh6ffuJG/VuhvWI8QdXZE9Kh6
MfeBU4e3RfsdYRdSZp/8Q9uYQ5o0z9U6trcIoH4GBQc0mSfHw3xa2jMeTf5xoQC4h4y9fzJTnCQA
Wmf/2+JCmiYN+vQge+QPFcr618Xhvs8DZZmhEXcn1SiM80liV+sXwQbFH6WH5E5zBAs9Qt1y9KY4
xYX7NDBXxEZid4DSqoj/BxxCbXWBA8CslGCTlf887eTr5XWJ9NG/tGeAnug0bRBIArYt+6mM2SRC
A5wp6XsHCPeY5zXQSg2VWlPUakRGh2nL9u6QLN5Y4IlBJbxp3KKMttAnjLGBR2QFVEtQ4+FRMffu
R3es5yUm8RlAGP0LRx2G1ocAWMJlI3HtyReE0RXoJCzsuaUy0zSNw49F5QP2WWlc4X7rg+xpbmg0
EZ/BJ1o55w+QkCLGdwG6biF3srN25SJsaLW5RqGU2CKKylL0f7YDhG72MWgpMSzsQ+cr7/TV5uHo
JJ1XEz9b6ZyI/Tg3gnyTW3F2McXHxDVlZUsuV+NI6MUBTECWaI9XEPUxbcfEQcyfGimf20HQAaPX
g9OXMYdh4h2RC8P1UgOw83oDhh3WtDD39UUClHXO3nr6IujWXG6jK2SyyIg3EHtkhf8ytrAeQSaj
W2V8U49R4O7ekdQv8KmmxaWaZXcdUicmbYUPQXS00jw4YfyWi/fiob1cprRpU/7SzDSkcrz4F5dc
D0oiDQ/1jvJQg2jObVi5yHhdCCfkwK3f4Meq6qT+FDHjUDZdEGWI446EklJgMe/jhghgJFTgAoyu
CQxaGENqwjP42BSYFCdiGi541CCC6DwRHKvNPQQnJNALc5cjoweYU5xCR9bScyuBoZOwZ2XOpPA/
Ox5EpAkoVq47PrHILI9YS2+3S1H8ACP7vngskCmbHv0WXbBwkKGQ20wg5lfO5BtGHUfZgqOytH3W
QMyOm63iqR+Azlf3lwvMgqpK7gjDKq6m4VReUzo1x6ne0HEhs7qlvqczJsqV9RtjqoG7pEVC7VM8
7PmOEmCNuNtHxD109tCqKOkYsoDlpT1riTnSvSWoJgyhLQ3j0LcNRWID1ra04L9ShbU0dyWrJVj8
nefsMKKExyTmaFWyuRKiFy9nPwHVHOBVM+L4FXcL7K0CKlY7HedfbNwt2woK0AKwKkwiYsmppNOh
fT6UTrCPSd9URyaHv4qUqhT0cmaZV6k2aQo8sNAJHN3agSSHt2EAscXQY7XwxTI49LzkGdjI1DMX
J6y46xwBwQMow+QQ7BRxW9MoMIbkEnkzUihrgYE9MaTYXvK38ae+1mkcLpRGBzZTH8J0pLJa1WwA
o1hH9gPS3CbLzGKOpkapq3A1Z+Oysv19Mk5IKpdzgtkmQXjcl9WIpm8rHsIERJNAIDzDbkXs4ex9
l7u6nUl7PThlgecb1qLatLARfKbyhvhRepJLUxNwuac8WZ5WuFBWVBHmW8oszDGBr2bi4mzABNQI
Ys/NhTPwjHjEbNDl4W7/OhS41OUxNmZvYcDDRpVqjXDMhssNVSPsAz/itclQ1U4+9omja4F59+R2
tH5BAcp+7hv3e2LikTXnBXh17p3/lPs8HLGpl9Xc2/dFbf8rq1rPdqkHFK++/zRUoBj0CIw97zRw
BZE+rcOw9d4TTvTc5YX4zfB1sdRgo8owiTgtpoxyZ7b2zXEz+k/ERKkNA4uB3SCED0RB7gvMcTs5
7ZJ4mDL8sGbX1jPHDZh9TQjOjj4UV5Jtfz0kO5OJsvZ6Ulyby8cKaweY4CKL4BR1BwuJekh92SXD
ZBgkrffW/aZsl+ccf0JCqtrvzoWpbsKsG+ArPxdTup6Hp2rmvIChVv5qDdTLKTFfE4gImLtqnsa2
mRqgXPMEKNU9ocH18YPkiAtrSuR+EjzjO+ldcMHHimkfME7KYELk3EOb4VcWwyF+cqE+Mr1ABIEx
kh0ZUeDXkb/AqXyyk5U5JYA9BAujsWDQk4yn5sOSSRuZREeKRDKOcKfiLmz6iUb68gESOgN1jiQr
70oHmuYDRO1L7WXziD8LL2eghbJDicqneZ43kgEQccNXGG+tsEdmHXDBwtsw42dbLJGeHZWIx9X1
waCCTtEnE0H8ZL2UFw4PoThD4ftFMX6wAynrd9yuAMF88MAQBLnULzjL0UyjXLL4x4Hvll0QoCUv
rmbpnMj2Vg59VoDb0z1jXHnrnITdZildK+qeX03BT+wLJn35WCUvqGX43TNurgmfF3oZjTFt79iY
ukxeUsTzyqOqElhrxp6SFS2IMVH+KS24xXYM8SuHexOC5zuH1ufJLZgEG7Hqyu3iZunEnxyR5VQ0
dzeWircH8SX3vc0htRPdJ6eB8mDle2GyCfQloU2fTt7pRdqp69m08Q1fz29RCepoMbnpPnDDTUt7
6s366pICo2QqjTMW7oBD6/cjLIxyfU09VlF+amg7rNRj4QykhpMHIR+5TGh41TMduIC4TdIOdmmN
4QkaXjunmwMDebSflldOJQ4FFJZd/Gg5iHsxz9nMUQJrBWbRjCICga3GlejsqGIqUThPpzRIz+GC
cKyV1+jHykTvd8yg//63//qf//t9/T/5P2m06g2U6W/t1Dzj5DMO//332P373zAb0y8//vjvv6dp
EobYGjPTCgM38/3Y4/e/f/tUtDl/2oNlx0zlgvPkMzM0hhLVbbgSozRH7/OTQdbFkCKnCdiWOybu
N/kUIQjkUUH61TjeZlLlHZ7bFUt+Pn8fz5ebLqBAM/c4eXHbzLhL0gzgxDvdLV2LCV10a3LEIFrH
Orf5tfyMX9AIdwRn9H7kpyvIcnlctvRhhrjMDON9T3iv1MnaKqaNOPppdHG4dkx0C1/tuSw0jsJL
lufstvJC4DhnFt1X7ksbpziOx4+7r+EYgzY7uP7rxxhEf3qMcZilYZxGaeYmiftvj3FfGXl0GJ99
6XCImGC98MBcsHKGVYzNHtAgEplaPKRDdaujXWRVzrjnUG50agMggN8OI27kFWRoD8A24wAIFZaD
JHC4KKvo/NGs6UO1lHjYYRO70zU1ETcYs5R4/Vaei4dkg8tNCaecqL/+fp6f/YcvGPxxnbQwwsGM
vOU5HKLbDm6uc8H9GAiP7Q9ky9SLvEuWhwtBekBSp7mICC+5EipXkgFQ0LslPuALfQAmctSkIIno
8H5t4+G3brvcalHpUeQZ/L6he95n9GflvZcGzLY67Hzfm8V7cIk0dj33W3Gqj6fagevHqaZzgKES
LXJEOTADF69M3cJcIlMNTUxvEOKxpvVKxLc24MLqC4Zwya+r9yEcQLMSKENVl+LGljvzCxLb+/DM
JQWz9puqKo1g86Q/9k1z7DOoHZTOIhcJ9Xd7fj8CPFYnISQZcvHdMM145dLGS93RL+F7EbaMz6pu
qREJWU4HmqY0wGAfCxliLKzRfitP9hLn8BLc/tJMRxMuGME8LAmtuswhAwZjMmIxBJkVpMMq70of
Y42OMqPrM34QCo05nYkJ56XMLDdk4/iGPmjpJSPcC6q9dna+isdJqPCDy8PN0Q+7LiX9ADrhpQ8Q
0e/nhd4LLBvPW82f+MlbfCFzPoPtnR//eomlWkF/OImiCKJzlHGTsYGiSCvwDydR2CThxcdGuyIy
K6Ik5pPr8rBRznprFzhsbCyQjVtlLEitIO6yuG0NFtyXy07HfCLjuHq1SUqYpEMQ/NRm8bvVwOdm
cSC0fFWJrkWmoiSd2JRGJFbUmVZnKX93/Uv6KUPIswFVcisoQfSMuE1TDWbzSxR1N+cY8kOI8zre
gSmYovymPqYX6jv8Vx92qLuli80JBapWB2mTEJ7pW1GOfLTgpH6eg8shR5l1P2EBKmIOw6HgU3rm
CPACkmrmOx2TomqFO/7xU8SEFd8CwgtgWbwfWABYMj0w6P86lMEDrfStGSgpCFyyAUaci3/9mrw/
HQRR5GGxEroMfVI39HWh/K/X5Pht7HvlhPKi3q5w+PwarONn98LmIpfeyukn9h9XYQXyIL68yWbS
GvBNxHAX/y0uXLe9xw3295LLYcc54q8/YOT/eR0Ffhx5EEgTmC5J/McPGDhDGOeBWZ9FBtcaIrzu
DlnNR5wVHivowrYoFkSAhdq9pEholnEbYprscoxgt14NMGE4iK2sMFVnmHK7IbU9TS+wCJ6qisNa
LKE321/imtwzJ3TBhoOBJLQPCOo6ytGgNfzepJKf3VRCLtcF1t2YkQBbopQ8Fgw8ZTcBs3DK7wIy
7I1GdaQTwOlAYdockjCk2b9+Sp6ewr/ttiCKggSDeWTvPKk/PiVabAxgNhpWt6Rv9zPW9hk/RxoL
RADiiwgdH6bzQ44xqMY59G33b0uPM4YcB+2w//CZkj99ptR34zQLXJynojj8t0u0d/L+jK3k/ioN
sTo81UfGjd7hQgWVVco8dOWGYZkJP6Ud55TOLM4yPbQSzXlJshwklvd//bkC/bt/fFZplsSse2iz
SZaFuvz/15IvM2+NsdhGYAQGLH7EkDAZMFBK/OJBdRmyAUanHFF5kRDj5N+fF/uZU87aPAasgVxC
n/UAlPMshY76/6DHhMfbHiiPOI3yj6qC0jXFvRr6xoQ30k5N2GGIl/6ndx/++aTNMHoK0igK/cgD
Q/zj9wk8zx1CM3mU5SAY4lFUJ2ojvEh+XxYo8x0N7q6BnzuCn7u8sHfWNm3ZzXczkAzErqKkW4Hc
8jQ8knPAzSuLo7DHf7IHxQljhpJDBayZw4KDzyKdz5Z9HSA7PQ4XmuMlAl0n7JIqYmEqFJ5qjGTn
Zr9GPvOzbYGgqaCHmx4CNkFz9E3kCElmvlL0xavzvt3EBT89Jcx5/vp1e/r6f3zdWexniQ/izhuP
gn8rddB6Z3RN64ZyCuwTZ61BtqpKe+xh+660KCBDhGU96nQbBv43ItegNgtD9PdSzTgzR/QZRIYO
868/HOYLf94lWYybZpBywBG36Id/fHu7QdLjjaf9i9UnpThWCDuyHCB3JpzC8qqr8F+5AXlDREeY
MBY9wc+sSkrNFZ6VdR1yN4JP3RFEMgidf0RZTLUGB61yGakrj8Z4vFgITCxMjMpT8maXGLzScHQu
mx1nMtdDHyq4vt3OH8sCpotOXd26OtmrFUBU94KE8hbyLwfssIgmb3E1xdsXEnm44i2tSpLIzNOL
jcxaEuZhABysI4hYIBkU9krS1TswTf77QNyPjMGJnwBEH6hnPLB9g/FOKmODRJauS8c3YYyFMh6u
nEfX6ynLiaCedI0fwwswslXFug3YoR2IVCkNX9oIEyE/AaCMBCIPEMtGbVg/mRwZ462dznE3M6iE
iwFygpU1DKhwUkAMYVkC9FvcPq7LhbnTDMxfZZAY8lgUgAQUt1ov42MZKUFM0US5JWfRrOYOXOiQ
WdsdYw/oYifwm0ErP0fygQs3kIacC9CTUqalv4YdzfebcmzTiKbj09scXKXQOuXE/kE/rzKk17gd
rzNUFib75kR4STklaGrvAsiEsz6SYoFQaGUf5NZKeBQwRceDSHD0tALmlI/PqctF5vRAKrPv7Den
rCJWkUj2dyUnJIJ8KXp8wJE5oOmHxI8lD3fkLlqJtb+d03+x2E3IONJOIikDoK1f+JLQ/F9z5CDX
VdvjdGaoljOcFKzOrAdgt1pfq6Ow87ewAEAciu0zprEs1EZI7EU5JAsOF8ytcdyhxG+a0LmLL6cd
OsN2+mgxZBe2MpbVgLARJ1xu49vObAH++k8rttB0LT1V2K9g0P2mwJRY14L7ipOwszarfxDDgqXz
U7w6hcZ23LSP5WSw9zLVBQgsKO8qPZtKUz4rjh0u8aMlVIs+Adn6p91+4CXVTU+iDg9vDDGPnXq2
aMPi2wt1IzgYWXoyfmUT/CukGi6fXUUV4cntu3yjsoqGoMB/7fRtCMJPbVK9+mevouS8kTa8XRnl
JBCPQXF+9peouupA434z1f6TivqLZTrnK+6Qkn4kLWAcTgtw+AwqhTXMfjpTztRevDKge0pgiHk3
JacgSL5Y6KqfF56hJRchf2HUKqxJQkgmBBTh0CaAvcUBCD29+0matkSDyZnqomBdWazMMpRsuuNS
Qstpt5/4jhN1JwdESzhYqoGoxoV+7f3AJJP5Jb4naeMjT56y03V3Pv/EhLW6Hrflm9g9LjQ9yzoA
doVlSNDH+/Ts4Feg4XdYEPoEXYsRy4RprOvyG8OK+3Z+YVVadoxtwY187F1//SbOjZiVzszWq0o8
ZeGZ413jA8/uQwmzaeDuE7QRwouHQ6HZn+xB8gGinmSAkHYJZoH4nuKBfl1CRbtBZhlCkreGPTyQ
MEFAMyKRWCFiedpEkIGvd8KCrM9NfoZPrPG62WlNcboQG+yVYTD0Y6TaPO6NnHgCnevbdEPPZMjy
tlwFiHAkI1KSKwnQZKycIssfWheonZOSkwbuw21QhPlXnZFMMpgGyTPVZYD5zgnoSQkmw9ZNKiAE
p7TviJz4BgJ3Ow/LjsHl1OFUcUeqXNlhinFKCg7Mehe54RsTQKZXJCyMpGr8q+wNR+bOITNYJySj
YDb8eCYsALYu6OhCjjbQCU0+/3S6UzRBMqBNrt2HUsChMp7DiaFwOwAddUVHZiZd2Z7yweXmN/eA
mUskpBk+Ya9g4l2Wztb+J4uXX1qUItAhOLlkGWuNwEq5KV7qV1y5WKiovrhKlJfGAfQixy2bQBr6
lEkinJkECajaxaEGYM8LrjqYc2QAcykRbLxcEMxK66FD2Rg6y0T+1W8HFGMbK+vlbOWSY6UuCT71
xlX9VLTQLgxHupw87Wl1gW3Ws9CHUYPbilEgNthEaStCLp8IH8LE/fSA9K74PJ+mDsUc/o0ly8a6
RsLNYxhPOW3NtbK4+KVdCiKjchwIXAy53rKMneRJtoYh4dcIRiU3gnVlzlRw4cSsfdiErMAJpGyE
RTIzxE0Hz3zJOWyBwsN3vD2yyTwIpJofa6YCev5iHJD5ASN5y2iuPE2pOtgOzHd/5jV/tSJp8JY0
jem9Df6SkNrmeypQPGxIC0NCCQ6DKRm+SeGAaYGKgZTxLPGdlD8Dn8ZAy8EdXylUGHjdYU3xSibh
b1pBA/BL4UGw9EHQr1Uw5iFegqKQzYpO4Ijm/mQIbQU5GMxjxVNHn7p1uzk7uIPSJsK1xpz3NgwY
bYoXyzyZIZYDD29XuFDiTb/ivZPfVbHmjFB8sC/jKjthPNHivPVot7vZ5MEbst2FVVfn5UsfmGcR
uJczv6iRKRYJfJ50Lq/7tfwqVVOeodNkHnmtkDe3Ov3YIw0RIIZw+BVEVLLgn4CFSNwMwPapvsRn
mS/gZRRXiLaZ458pJ1IFOudcrcvCXl6UoG4PiGVhuWEZzGGywDMbApAgy78u+SQ207IaVZ9X7Gj7
x5wimWDd+ZzdHlq1E7Rx4CikCNRrN4ECpGyK47xzf+QNP1fO47YWYmKlDkLEnmHhyliYjHxhYsTW
Fmpis+gZYzNvFGQw92V6g0ASTseI1c+0fjEeh6r+ts1n1H0NXv4+rQxOy1JlDYsqkHaDZRnzMVJY
1mnEbM76k0NatiYD2quMxXkEHXcYg2M2AdpTt+MPphxPj+GJsqNC0gq8ygEW8kOwXqRl93/O4xQ+
rG67P9opiZXKy0HGlQEfcH91t8DY4y0t3JNUhvfOQt8DigvhDi6V8ixZ+D9UVbUj/0oqAw166fFx
cKB1hlF+tfkB2htydSCN1N9F2pTAOch4jnIZydbmn+cwvjCjw2NWd6xEv/Vz0icvmI6/oNwgEgUN
FpWJ6JQ2ZNPK3XR0yZ9Mbatayn4g2RxDjZtlQpeEpUci4b9o7VUou2AiZ1pe33XiwrizEd36eXZZ
Yy5OWSdekDwB4GgRPKg3k8MKgzxPXqFKUQbPFvzMPQAUcngQ7/OSiWVnzlXL7Jl9M2TJj2RgjhCw
9KhifjJb+pZkzCxLHQmSClbt6QdBkpRsM+Mlx9B6GNhS4LElukJkYFq56IoJsfsqgtmQKokZJvy9
5QiVAY+SJ3u0ao5qp/NMxfbbWQHQiX66GP5TnnGuFQz0d14SO58LiC0GYGt3k+V9mF7oq0x71Be4
nAY4k0nxHjY/SLFAnWjPMOCfPATB39RB0YstsZxn6anfEkhR80m6hR1W/cqY+CuECAoJVDXi/MFw
j8gdWflkrqsFMKJ0xS4PYrFYWulMZVYs79v6hPwS4GjROZA0wJ81bDnJguxmLGuenDVwTRMaPWbL
xXXt7Lc7sFypf8oyRwIgeai5z9a205Jd8TdHe9czQme2LVk6/ryxWe8wj9sel6ii80kg22ilBi2M
KDwkCPGbqcz6ghIcH7nseqqgu+drloIcLF/IV0PAAsH6Bpkk/RBK4TcPeCynb7I0/sdCpmwiTp+D
nS1OZZO22/mNaF1hER2cOHiZThG6tDf1M4S15+qMuAaJ9lfipX9W+JFcawi3Y6t8E2D3QJgEXW7Q
cVYX2fRhRVwLTqEqysYapdRtoJBsEQoVGLZkQqoiwXiYFpc5ovy4kxOm74xb8SuSYHtuUJ91i3vn
+62inV85P7H+KXjI8ve7iqquvsrOa/1gBk7p3FXWIp07U53xYwXSfUfbw8FQQZSwEFVNxZTXiBoU
pOL2tIZpKQWwzrWGvpOxuppPjLBAnIm37mUL0ulyw6MNPh2u47hLfnMRQN44BRwiWCiojwKG3BT2
pA/3PHBrrgQ8ET3M0s/KascawaVR9hTmXJdivclhQhnMylCC1/QzWWkqgo6LU18x6PCkBqrFk/qc
xDcwcwnAwmoCWYOt7fardUT91m/saliojI8xSWSoz5k0s4TpoanByKXm+qqw3WdNVQ4m2lZPAy+G
C1wxDBwcH4ZF/kx6Ea6P0VA+l//EPijgkOXeyh06FyzYbjheST6SYerQQJ/ib/OsoJ5Au8VELcer
zGauujWL7s16IuBJc3bzJ0b+ggvB8y0SMOiercZEjK9Bxu7hxlVp0K0Q7GYvVzEFTxxJ1UwZJ1aq
LBd6Jia0gzDmEBRg44CpAf7P11FgavzhZJqUQxwPnXF7THlsN9N+usN/F69RXCbCguuUTbBOXD8K
GBzEjABKwtLdxIrNnH3zHs0ll2FGgTQ10xe4IN+sadgsfA2bN8odKkl9HqFSNlAYahBPkmOHEcJH
K3bSnRFGCpCDowFpmnLAo+IPgB+HTgYeJYPs4QKs9kYqdTgArVoud7efTO/kDFta05TBD4m8cEPS
EDYKT9MSqmk5psQCo5E/8a6GiqkJRlQ4E8EAoH/n7KpVTclwIk3EBGWxkcOL+UlPqQbZByXbJJkd
4zfek9y64Cneuzinm5x1Y5SUCdWbbxVzUlJRO4yiqRw8ynHrY7uEmihycOIBwi/N7E/cUa1ewVUO
OX0HUrMh/QdGDWxIB6FaHotAlvNDYB3Lwg6WD/tbc33RTFu4G6CVlOsoGe96mVsk1K6Qy6kQBX+5
MUBNCj8zdbMTBLL1FqU9a3Bk4QYtXR78HfCkjnr2FBHqOiQlvpxUtrhU/TRhvAKzTNwfToX1lMoy
ghhvFy+CnAAmAWsFCgA6zDsXSx8rPa0uJypmLfNSLWKoWqpjBQmiNW1GjA2cLmdez+QeEC4yYG0M
cLJ9yRtxS0GhbOGHZjLgH2VvmjNeJi589ipFnskWN8B1RD9RiyT33ewwosouVxBaX/Ss07Ned0yJ
a0+yykMyT0TuG30IXuatjE9gFH4zqfNbXp38F87nkfKQf9yKh82iONqALRL6vGFI2diF6AczQwUL
YoGk3PrW1wiSCHLMn25BqQ92s3i8WBt3ZT0YcPuiJl2h6jrM7xokfhXcrDsacgaUUC5/S3AZoLFn
SeEtKj09oZg4wrJv5ZmIFztmzycqXFl66WgbpubdMI0VdyUvH2hkx2eeoRoQDm71HcQnM6EDZ1zD
zeOqM3d5C/LQW/Y+4Jbbf/HGur/tTktOc81E2KUlcAKwl/MpZvZb6RweqJQmxBUEuFB9dByxY0AY
4MIBkNT0ta2LLKOKcWmBjtBG6prluLg3lGChwXrArfDPQaPCHmJD8vYQYwWCSyAo3ZPtxVraoE9y
K+73b7EUgTxnUHrI3EgexnTHksLBuOVjaGzRADi2OuMo5n7LR3gHNv128bhQ3nyPxa+V2gNcGd/a
hYmeqiQL86sJZ/74zvo96+C2BgOxrFFDxu7CPN2OawhbLJqdjHQUaweqzJS3l9mxzJeQLQ8UC/Wh
EqGR2xwAXwVpvlCIAjnzVSWyVBc1YMCOoO+E3hazGDSGV7C9EfXHGfA6E8hrtoRciRnT87jwF7tZ
jHhXNJVXKBuxtoYNcfPWlIVcx7IzsPhiwPi28YeXIj8xjhTfAE+JQdWof/4AHECyHX+i8rOnIQZM
FlkFg38AgpLyJSWL4AoXOY4EBgCfLTGVaCNUC3LN9MCBXWeLvjKrxxDtxM90Q61/Rmtti/4lA8ju
+IUBOmoKksogRb7RcuIaGnVEHRKRPEQlbTsYbZCFK1dtDpQsgjCpTX08jhGpSnc/3moDqga0Ewkj
lI2lfIo/hZBj6REAoK3kp9LBCjB5g8NG+SlVVndY1KcHHMKqn3kXvbOeDZz7ePx4eoAeeKR75uvg
cv0Dz7B7mAPspJm/gx0UF9FAwV8xpbIJ8gzV4bwrUMFNwSyXmPLQNQyRpKU2ZyWcYRCDSOESP6fc
G7QuPJoQZ0EtHFNry0selTvN94pIT/gceJgMDWWRJcmlvrCVnnMM+kF1sznz8opTN7MGNIIQwdn2
UHbFCyEgTr4eGKE+LT2AssYZSwPE4Sys5Aae50rjvGDWfs3ZQE21e+fX3PXPrwbXOBqTLHk4J0vz
VNXwCor6NUrcAgEic6lhUZUGCrPX4eXKi0d6OZYFdrHIyC1+3nIG6hsvE/gFhHrsoTn9afVtEISv
N6NkeNX2DFXgBAntYbprTlyKOXqP6wrCAEGW/4+yM22OE9m29h8yEckMXzUPluVBst3+Qvi4r5kK
qAKK6dffZ6XOuW9bdkjnjXCo1R4pSDL3XnsNuGHo79LbY8uffIVQafArOrWnhwXT54Un4BP1oJdl
9ik97avz5CulvGGPlQFeiecqzejeac+K0vyF5RqVbsSLFvhA5tbS3RzJicF65AyvJ0KBEi5+r8Lr
IGQmwto+SHCY1qk7uPyG/Lh2H2zSgVVle2H2rqmbAzMUNHSoGE+qor4cSqSGc4r1Jeo4bMo1cGKE
nLOIsNCmxJi5cJkd5eKk26MSLFNnA5UME44c2/lzTXvJhCf4shMeqwDlGfMNorbZI0yOry3GY1xo
xHR+lVtOxngSwx4GWMsXCIefk1brZsLZd+Nct4FQXTDi58MhmGTUrUGAh0++sf5gV9KrMLkPVvbz
oCDD1BreJscIc0A6l39BkaR+8cgiqY7mx0JuzLs8kraqAvfCJTDB3A60n7p9GKLhJsnom3OjPXtk
uyAek/gdQIgkRJcz6KSCnMM1O6TW1TpjsO3lxfPEnVeunD9wVbkDrXLPh+ggAJiBiRfORUENNSZm
Dy84zmD8nAQ9FQ3+atwZnLCkrPIbaQuwCLNgZRb094ScwWaM0Grlo5OCuEZR5bEjUyfOSbBh9gc5
Oe+0oTM7RifNXnJgoRpSFjASJNPIKOiQc1cvM58Kl3qk27rteYnOASd0wLkVh0FroBQcMZfNN+hg
Yj4zVOOjpaUDlyU4QmyF1yaxyFzQWhqDTS+JBNKg40QPesrJh32P3nkLv1tQvXGzFacN/0cdDdqd
FfLWdFj6o1zkZEm3vsPD0QEZQT7IKi4CDAI67iMcf+6yVChzhDgrFGrR8CTNyAmZBPqic9ZsbOD5
2CKQmsbug1CArudjdsQ4Pq4DlnOJS6Nn+b14uYFWCNefYe8OOX2z/aakejAEnJyLCbLsfWKPYA2A
SDXrdYYA5e0hndfzboHWW8esPiz2MGT02QVMJZp2KJvhmR7JNFhAwxNKL0hQ4xpc/Zaen6sTJZcy
W5N/CgeHJnyDw8GO9rQ5Q9gJVEzPasXwtRH8Hwk5oD0QqQgoFXR25EvdooRjeylumuxQfD5k4UFU
/ntTLhxqnLFUa/i/Wd55zV7a7dD0di0QcL7iQkHi5NO+R+jsj+S4YrxApCo1N+6wHE14CHTSWdBF
3kC/Y1MEzzoFUPBPUQEhXUaWdbIxR7cB5tavnFEealgUzfBD2HT4DMGiE2wVLcHnMXLuGlKykVrX
hs9bV+y6mASVMKO4KhOCoVopQsugO6Vj7GJcbpl50vuNVihLqGjJICoNRCYu6EWP8ce5rwdSj6Em
b2hoz/VpAEG/WrB233qHzw7hvUwGmvYWrjjFumYHtccrp3aWdweiTHo1tnVztlvNnSHJRjilNdLq
Iiyf4c4quonJl7yhkxVvrOR4RMU9+gmfjmH3u8A6O0GjuLIZI5TDPHhe/0PzsEsYlHcV+3jIO4Hm
CCLTo0VYg6bx39rnBGCT0Btq/wDgNR73S48736+8xAfuWQIxk+cBBGmlIKkAMB/DWmuYF9AwUTdp
FRWUFozpRDOFN7nezLgtwVVj+Vj3kTzm3ew07QM0/HlcwgzTQirvWeFzAfb0WATXpxcdWAtQBmS4
Ac4m7Hr25xpD8xOgas5dov1Ou5Knxkl9xGmke8+4jWl0OHpndcNOixHuzycLNaYwwxED/x17PaAQ
dwt6O/2jaqMiXz5TS6DQ4fXt0gBLGjauejMTdnt8GOvCNM8soEFSAKw86Hhz9pM5nD+C+GEAw3tr
3VkSYabHD2oMNaoYAqDeYAIywT/gYZiYmSdH5gUuhzPeHo+Ts+PA5WXNXXJwhqMODXnOBuP6k+MO
WwYPXnjO+WtWftc8s4kbBcAkTUZ5t9CQPsGJnorGI9geN5wxUIQNCxsDm5TM+AYcf86tOyoJzOy8
Nc6VVqM2J6qS3IUUP6mura0wa5qtU0Fqc6r9U7tZoHY0kG4xnQfc4N3hpy3U9JTnmfEx2GZw0KwE
3chpTdCWpP1zwdVa/3YtOO4y+tCRyOkj90WvtgHsO+38LoNJt2NWE/lq/JjAyQ1fRCDY9WwajQxT
XEzb4Uaq+gHW5kRFBm4/x0y2Okxvo6EVw0ZYHsvnIOQqlqJLcEla+zPyCZiNgh/buAqjvJ5GxElZ
eVCswyTqYCztpS+Bp/tkxhciPKOHAzU4soPYqgmmLa6ckCRt559y0sGc2Z23nQI65YU+OSwmX8kA
26zXjlDzse9/Eu7GnmOPoi356sf+dj+1XsUny3gsGIqnb9Fv4+2h21UeVEGgUySKfuRVsGCusGRy
Rb6L2pm3fYEKFJ6n1UMnghx4yTVzk2tBPRNTn+/RPgxytrKYR+IDK1hSlciBlsMiVog12BTVYJip
oHDLSW/YGaGX7Df/mmE6NzkAX4DachZg6naP9y5ji4JG9kkq2fEvDbMOhVZUlSyrftRExICDp9rY
N9Zs123v7cAt8dX1BpryHTjAc0/ebmhHTq1zLVWnTbu2ckX2Q8R3KBKHjNKagGn26YaNLhb8NnVc
UYJ4MFlQrTp7LiZwmD27iHbniaVuKogY0KcGWQHJysQizUgJ8EcriUgNZioxh1hRMm0KOtxmfrSm
ZjY8ayaoKiEz1r55ZFYoiJcafTLf7TQWA9AvI02dXRcK7Drd+1PCI4qv90XiQblOAoFg9wOl3oW9
aGnqnUk1joY2tgIAq9Woj1USFBMQ3Z7t32ZHgI2SY7czfxN8EdyzVXInPe1WBHwNGdM28YKpZkSm
FPTypBsrmweGTg/DMk7wvwFBVFENVfCRSNTb2WOiNxFoRMkEE9umzQ574n1mNL4SY9o/ilppWJ8s
YDFTSK6fMlGi/D5Zl+8k1mbkH+rew1brtTnMR2C5DbeSmvKUjYQlYJGO/Eh4Tj1RVZZEcfb8qzZv
sN8LEh/YpTEcbP4n3sAkK1xxT7cB5NDHV/tkwwsAK1O2dDbRb/Km83m/NRoQwcE0fPiubC6gbj6I
mSyt9eZwJ1Q4cHIDEZdMoA6qzufs8zTTK23QuIgeRQxPw9t6NNgD5zyDTfY1fNVwWmQ3i3Nhn/OG
BnBhNaCoYG3a6TnlTQcwfSuXLJWWQA0rc1DgPnwdWjpzQBk+gs28wVAU6NH4t9BBvgcF9dCQCafp
5ETNg6t3sh+XjH+IGR04I3/azsLkRIeGmpyzhnkDuZ/+zZOxMmoT7MF5+wNeAXrszwEz2Yi9usbr
5mQYZbLc0/dWK5yyBsY5Bzmhdt/akpspEjOmSTJrhO5ZZYyR1XlO8gwTZNVmXvdtc6TmOxCnxLPK
Q7c4QzAwU1Kg/HC5GNd0X5ZDu8HsonOacMw3FdduifyomT5XA7e2TZmwFWweE0uyXifo2ZSS1cZz
GIrx68jk+qQJkUrpYQg0MgM3wZ9IAiK1DrsPYj2wBWXoLSwkH0GgNFmIqTwwEGT5xNRn/qbNEA7S
pNMOsxn/1Fk4KarQDXR+rp+qMF1RZbUfkOxNjP2AqWetNgpNEXutz1NQIGsbZvYRqwy3ExpM7NOL
/7s0a6nrFlcx8ud7Tgtmizl3zFHKkOvV5nwXryQ47ab0LbNooKBDvyNZDv+0foRR56CAfAcoW/8M
CgA/tMbcbapHKdb2+8W/GA9RgTU2C06eZMjxE00o2QWInpSCkxZiJ2Gh4cb2C3t3ldD9TAxwAUvw
hPYVP8/bQC4h20TLpaMXT9/K/KLNWPC9QrCqlHsPeGg+Foe8ui70JjiGHVwuCoBXmk3R3FUdtq0E
Y1anbYjxkRM65aeeFKpPdvbTy78Oyg2sHVGFxn73ftvRu/lKNMWyY7qybzMebSQaym8k77r00zEL
HXPSNylpvYR2YnXLXobohHwmhkGYj0yc++SOQ8bDtOnW9bb2nQFwOLMFB5DYVdJy3lpT8rJKVsjL
+XRaem1GZ8sAAZWWBSPo63EoBsrQfmQ3JmfVXBlqtA8fTOmyRMozSpxBWx2Egid+lX+zb7pGltFS
QidqL+w0d1vVWR/ps6oUcKrY7VmLC+iZJc30JfMu1+VS9mZ1z7aOjYtgWlaWF3qMnwOCM7ijfY+W
zFDT6JSSH4nCd21sVt5g3Orj3CGSkzYOebTXuxEwlzIIbyhNyuSiLpWf0uO2QQqGsbi0eRhE6nDX
eNfrnpKxY18hgouXkcT1e8vkpnKW6maSG5S8++DmQ5zzOPkAbZGhio/ptF3HokoQ7og8gQTgW1Vz
n224K7GRnNQM3atcasRUuErONqnNbF7ZMxfeW1ATnSdEU/zVDVx/wTtuJ0MMvrlx8967m/YUXNq6
cbNi2eOUoLmWPeCTiaEH7dAdruUMTBasYey/34OsgpejNQIhruOR2BblTTpZuTywurtrnCGy+1iI
SwsomYSUPviU0XVTRhIBA4uPPoppBGraGuTshIotYeIAcOwCzzoZJb5V+Prx2N5UEg/2mAYSCqlC
16h64K35xOCdacaecwRjAU3UmMnh4eOe4YIbnTHESC73dfQ5G7KP8sH0hYPqgW8F8ymLtsMp0IPa
Ij6P5aD2YHqdq50IAo5UmNUKMgtMRdFd4BEM+bRCk6vRKVT17T25hlSebXO4roO1Ykyj88wGphK3
eUXPict3SrNZWT9kFK2V2HlbTSm3RW9j7gzu78md0+nSuvFvf43cCzzpASYKzGsqIuiozvhww8Lb
Rlw3f5i92Padks9Yn0R01qwVGWBtODDjv8SbL8YbBTtGYANPAUsT/+yJZnIUHk+hcW53aa4AWG38
av3femV/BsjGFO4MPYobru5bNmn2+u1c2bKS0IhOp23SMhmgPrCfWqY+mmIQkU2/B51JJzrcVaC/
Azsl056vIArfMdLmRePs9Ik9kC3PTGrigP/kieWcxI3nnx7z5CMnYn2G+/rIxHQ7nNo6yATqfcCD
bN1h/WSxP8d0a/yU0IQAmOGoB4vVJnlbmoz0iTYLAheGe1k3MXG4svPInMd9anlJmzqF2SPxoA01
k/F48eqMV8qZVN3kPAFkuZS8E3DpRgYnNg9lQT2427EWWS6QfiuXPT8WaGfzhEVmG3yqsoJTD31h
Scuj8MoGGT1R9rS8dnQNW4ueBNmCVPHGxyoLTtZwyu36NMx7RuVMR0RjkROnHQdt+HZZdpNudOUg
/qSah0DiffdbABWM59m5rUlow9smlLXGfQ4TWN+/11YF+DRggaTaZ0N+Cywiym3Q83yQNTlnlDkh
JA2kGUf+Jjl1Dasq3EVhkzJnl13+kyu8adGrgmZLJIjitKVl9PdBcq2bzHQPrM3vRM4Q9pgALOAP
zvwsVv9AA30Jl/LBNDj0xxhs8lLyUjgHNV8+N7KuUHL3dgCU4AKBydvphizyL0jgzK2FrG0aPFYl
+N180PDKMKfQokW8BQuOgYp9BzZNFvy4/bva8ozqlFmaUzB76yBynvq+4JhQl7BgERJSKvKZ2phV
6bIhdiElZr4FyZ3y8my4ubVnkp+zNeYy4367VP2mUyMuaUBj2l8NsTaHI1gq7uDIQ+8Sxg5BzHEK
OnM3T1yuFKqdg1zCw4ej5uyiX/vO2I3NzAe1nolmWCnsDsyN2gqGvd+yAfQbC5GWbTqdwyElaY2+
MAlA1gH2McZ3cG6rVgEcyDzFJZe4H7YdQUkuz3vw8bCt6pCmMv67OrLi9dTsnqGoscEJbmOJZ336
dHqL+dyJ2VYBAdYbqHOAjYrSgkdJbz8xAJiw3cYbT9gUg0ABpKamb/MowQ2STrIBoRRUK2JJwx/2
XZ7g4OELzrixOpuws4E6BOqQLx/suN2+ov7MFQdYQVbCVMTmTQJxiWTbiJj4XDWyc0Brjr0GCxGr
lODALWulj2inDEHVyKjSKTHpwWYapoBST0zC+lcjh0QEiP/IgRMsHEIy51KOar/nzu+40ZashvEC
c5SUy6P0MoOz/xBPOI43Gw0ik4iStwR8P0veD9mRPOXwtOzyf9nSonI4e6SCI/sGaKmDjCvaaI/U
RfPnPmGp4jtAx6NXYEpAHByE0/xjEDnh0lmfO5vOkmMPbkZNWgy1TNKJjmx4F2YPT60y/9bTXwQ7
EUqbhpeGyg/sGFBJ/Dhr325NNKeJKVG7Q/Te0KJsjNaAnqH0m4ACY5KLUlWmd5g89a57SDjnrKES
XA7MchBJik4rYMXGL1hIJ2j2nN+QPP0BPqntBVogGZyT8gTAvg+3Rw1n91ggbQ5KJ5A1cLYFYoSy
HGSBhnoDQGHBV8E5spXumm581GDKeoZ3i/ZHl8TiYbCtBnghe9jT5KOKwRG0kuCm8DJ1tYqteHoH
WYTyhHL/1iAsY/mx0AXcKcRqPiAtsINEm8kHvxa7caw70v0e5uhuezREAVk8z6ZAwPh+4qnon0eK
yVbHe1S5R+qVbfk7T3Bbb6cW1lW43x6TkRGzjIsV2qIDTPqu3uH0xG0nJ03iuA6PGvgpT6R3eQJv
too1WZUEmlgtJSKyFo35UAS3uDXlqY8X5vhoJg4InB+/DT0v0Rt/zcot3ycHog6QFmvWahVKTyRu
uua8Y9cSyYDYkG1K+z5Z+JhCLIbwxjp7qGcUey5YaVneEJUdxruNdsJAgApc9iKN9ruZEwrCDV/I
g7WZrS7LjmoDpy+12nnjtNdG1uiON0y7bl8ypq/ZlKzk2aR3dL+AlIjO30yx7LDhIz7OmaZr4Hen
c8e+Yam0uJSxxyzNiiIuvWoVD/ymYrNLmrDgtoJD82/xm5/kV/Jgs53rjMJ53vce2GhaXTkhM7Se
TIW4ZJeJK3pYjFzaCK/Smr/ksD4mWLYBK8ozkzlh4iMDb85sKwVz6ms3hG8RlVEuG8KG32zH/VRN
DszaIWbjYfuF7YHVE1vmHdJpTAAzzmkrtBGo9cYZDTZGGaCLpRlZSzIyIGD0HdRQQFzEERYZCRbO
uGRtVZQOVfk47Lrsg+f5n7ym+SQSi0WCJQ14mqHjFZ6TaXuyjunH5piDSaB66rb0MwbKf1tYuWud
4IvAWCgBuwvMzX8kzQ73OcuiElwMORMqVcsmMzBftnWGVWSq7M1RQlP2ab66YmlMn1pdJzX3QMNE
HeRk+tLOymWG+d6txa5yFCcgdNAdaW4LtlzOBxkhDGIZWdTC029A1mwJ5QAGKUaNIEuoYiB0Qfop
VdI4XJoV6OWsMrovDm4hUpbHO40MTZ2GPQxPsxkGGRsdtp6ozmJoCyp79x54ZgSCgTmY6NVlWjcn
h6X2T2INbZOMLUBBkxIzziUVWr9XyYyxwjgHn/ye97p2OQPyDDKrLb4hhIqziSBRfPJJKYgjy6ul
OiCXiaKQ6AIrKMlX/o8ynuPsyBEZcxhNcL7qE5KRhvdTxqGGi2SJpiL6SLGDdq3w8D6ETIXiezux
A6L5AK0StSqLPkIMzN9li70+dHHLHPP2THjCdBSKsKMysXETNXob4kCZ5KOYwfGb+Sck8W0iE5M0
PQQGGV2Abc2Uaxsn0ATAl2060gAz2ZJahxI8agJ95wyn8AoCMGpLYQlEjEVz96FGn3FuVj95R8pK
0aMOz0veQJawNabeIbRQnrk0l5Xg9aBhC4zD0NvnWPk+kn0DI4yJDO4kWnERYfQQWDg+q3y+60II
2AhHdLxVe2Y1HKx75CK8krRNjC2d6KM5cia4/LGWOrSFMCAi8+ypcE1L1BNj/HdO2j19meTDvLeB
25NLnsONGiK8eA+swjcbgQ/J6Bx3j2ZdmPIdmFzMfGqx2jcg9XaizG+tdDWXoVmy97axSTl5MJSe
m/B8DqlQrS+reNjb4fAjPKZ/QWUGMSy5/QHzIop6kWHXEv1CNQkGRx9g6Vw19E3oWvJ67kvHlNEu
qB+TBY8+OeJ0LVtxUnNM50v+xSdECQIf7XDNkBRdx6OMvz1KuH39CB9hvVEwQQyT87RthretH7XA
tpgYAhWdJWOItdTqrZVDDMdjoiwNvRIy+3jTLw06EMD2B+vVVA+wyvKWk7JPCSLHIkR8UGG7kE+x
r2ojwgqrJXUJstQUZYSQJC7YmyoIsO/bGfOQHCnDLakcja53h40bjpoYbChJkDgtegEPf7kHWyuI
lRdIlDeUvGfqZ6zlne6+71CF2JTZ2pQ0NJMcfVuWsHQuegLa3OaOJjzl9YHkB4nUZbYqSiEO4Lz+
0vZD70dK9x4/6tYB1ltXkvnYYOsFcpB1ymtAjRRh/6YlbnO3NkX1SJQKO0nMyrO+h4ydvtQCD9r+
mN3L3nUrkB0kvEjYfxUYNKcHZwedsHq0Y1A7YIfyyXymhZMY8BKoJFcz1kvbPsm5G7+zuPDRxfUc
upzPCoHXsZY40yNIxz0He7og64vaRw0mLMs3oKhgmGXxCiLJcCBDsz2ueeThqy48e0EahsCXLJYR
Q9cDwsJHxizqn/lL2StaXuwzYReEv3QHNwxj99H4uLKXMkk7UhcmDYQw5v38dujWCUUUjjcc9DJK
aaO3eiXVsnLO8aZlKErJL9J5Z4EQFUUMqCh/rImJL9yqhigyZDx5i1KIMmdfb4hgGI/hv+a1uwoN
sPuoN2ga6XuQK5JomXlBEdUGW97yXlt0V1IftKlXZCHut4+W9iBzqKFHIFFAqBXeYjDYqZ3mFTeJ
4HcfEOnkUy9MXNcPgli//g/XBu53sT/mofdQy4IFczsLHOS4XBz276XFo8O40X8hIl2L48rDuZDH
4Fyj1gzxDknTK2nh9WEAa6BMZTcGwzAMzO6ZjmLDxzBJzhg9frOk4w6RGhJeiE68aXqtXmLfHU4u
kX/TxSMiBE6gnnN6bS+3psbvDQ5ERS8jK5eXfQJC2bA8MzHgwxv4oX4YhLH3zOMB+gxOeSQrv9Wn
zwMsuuDfWt8KfIDiQ3q2y9s77CHO5VbHWJ0hJLgJhoIsfBRR0BAH6vSS0VVCviWyoC7+l959dshL
yBD4WlsnKw6WZYbgS49ELtRQsS9Ai0joEizHRMCV0+GGs3D8y9BLpnl20lXNZ8GGY9E2n2kaUfno
jaBITn3wIR7y932PlRXwr+PgOpKFr3gNub+Z2CSJb/SmmBgzwuj52qiWRawStyUVBwMdtRmzg91I
SNFRx9ecNZQZBxigVXqXAuaD015htnVdH2nn/eBcD1a6LMwD79fj8CkvL15+fOlvi1cXmIJ8ep7n
xkny7PER1jWiuc3Sdwk++Ke4omQnY3OYCSGlnrAZYXmZsULxbWQzN7cSfNm4ZR9dL55QnP042vBO
U1k5Rtiq9mzVnnJMipU+KYqjTPi7kDl2cFg+dD22C9XKkJsEHYZcUGDriOWsLHOy775bMERb2ZNx
Qs1ebEWyumVGNROCCggnaHgviiylU/CrT91eDYfY4R0204ztSh/Qd/SgQXSHe+vSylRwhfYFdGgI
zqQgpclR2iNl7YoOFIApWcRE7eMSygjzIY1d2IFhVshMUwNG0Dm4DDo9iM2AhIX/7lnQir8gxtt8
YFCF1wThFPui+5jHBjCqojYcXEonkfLhUv/MHA7KIeQMqfcC6SLGFrK4tChc3/sKYXA+Z1NYfp3L
Ib/YxMcEC2a0t6AY8kdNu171anF/c/tgIbieB3EXRZRvnq9UP/YyxJJ1x5kYXYufJ+dH5AF388wM
r8ZsDY8qsSusZGDH9JI5MhLzKwnvfQgBWzhd9DBtXl6gf7wuPEhS9hjcg6LnNlB+npOLzTTprfAw
Tq9HdqJrsMRbhhq38riSqhJ/l0tjJvpieIWQ5WPasv+8Nzo1eqyTXr6u6DdfoyRNDYmEDE2jOAxS
/fo/dn0kuWW52/nbW3m+SSYje0e706u8Bd7Eqwe1J2dzhjuYgTBs5hmGGDcRI0ZTsVKF1c0B8O8T
JkLANmd0edFF4f0cJZ+C7n+Uj22RdlmP2eMCVQ3UaVl9cZagEBQJS40ToUXX5ggoewADh350GkTN
B2u3huXPXDGFmtr3x6P3qfEZgUETEQcCgvmVtWGDVSEVjyITNNLtWpCjXnWpzPoxj7MQ9pxx2oSA
lgXrX/bQ1h8g3lEuOh19DUZSr9/n359/6qZ+HJoghGLg83B/vc+TOQDSLmHOfgj1CghUFoeqBHUH
RFhXWPXA8wULPZe/kbVs5FJlVKiDz7p/cba8/Px/N+/huhJou7oowyU+82pqdyOxGGWUIBHF5sXj
FMfzz57keFsp9k7WZLnDcJITW/nmS+N9pLu7HPYkFAwAqKn3zq+x7nnNmOwPt8wLQk4dl7fGw8//
eUES1fHBxUXhbib6yBYkGcerFAhASlbeg03npTN532QhMfAuZyPepWn0yRnxAJOsN8QULOQxv3zT
fje4SsHJoshNvMADvn9uvLU1KdOPHT7dHU6EskwLWjIzKX+klpZNnjaaGnOtQSCRDDZ1VKpqkOpf
JyV+LOdyKpWmzRLbpbmVN1KQQyud2/eqfSZqB6J7EQ1isaLSwMd3UYaVmq+9/JG83zy78BGMXRMm
WHJi5hQ/WwfTWOUeNh35HbgYagrqH4ACAeQMZy8M/qYzqTLGQ1jBv69zHnL+tawcgyPUfA9phnpv
XAM5gc5lQepUKqRfrUSe7+84OUUmCBKabeNiIPrMzckh5d0U2YKvsN6jLbqe66f9Svt77oIXYqci
SxorGei4w+iAFeHn87l6ssIdBx/IV+tH77Xrenb/NmrKfNdPzTtbP5ITAJsbsyvcFyt0ECZHYxKn
V5HxTg8JsKylTzegLEGIbWY0MZNAZT0gHDHVA8SN+35EfswKamF79HdJzxkujbDurFZ1Fb1q4/Xa
J3i2Q/XZRABPHz3dWfmNUCVAiuOUWjkVOBmTlafPWFbWftqnAwwXtR1v48ZwLTzXnX3dSjX643WF
nOcxP1xoub/unPhi5xg1kwVbB0h+M9DReVB++IbGyUAhzslFBqcUlh7C4JuJJr5cGRjcHaYmf1sP
lB2BgS1k2aRPpFNFW+QZhONkhNxVl7DjkwHmEVJByp/YOaAvp0YBXn+wNZMl1+fH7C+jKIyBMaFY
DnUkOpUbvrVOubkDSz8gKopoPajHKb/mL8BzTkg1abzx68BUwrY78xi+tTMOhoocchp36cBVu01U
OleRVg+TD+feOpNVI2P5EpISfGSqN2VFb7E3fBS3IIGnfzYvlKGTXz/0MQOWNzEy6AJx/e7dkwKy
YiliZPHKFvhbR6D3MErIeQ4SGiZKiF+fSj8MKReVTQ/yQQ6GHRA6EDKdoJRgQo1E67M73L9N3+o9
nWBJPbZV6H+KqxZC8lbU54SgXP4X563507Lh4HCNzC3Z2Z4t56rJo6ovd+27eb0z3+r6iv/y1X77
j/+CevMjd7nmf38zEAJkf4Zvnn4k8COvAu50Q5V8pp+jmcPmlP/5v69yPWXzQ3cz3z19M5D4PN89
/QiOd/wY5oegZMyLkxKBLldz8cO+SgzPS5zJLp/94LWfi7Onr0l6yQ9tBPYbvra7s264A7jie77S
gE7rnSaH9iv/y/f8Hr4+fe9M+tWnH33Or2KjfsY35pv9P33b7f7fV0wMYEScvXLI/PmZRLzJHoZv
sHJ+XTRb4h6YIm9PW4yKc3iBH0p3vYxnCp+AQhNtlXyfrZhKB6m65RxAkBKA8xLwk/+qY1bJR2Ld
e3Swp/K+UnYlPPTLeFkex2z5scvzc+WovvwB/rTqYyYQfurFXpxQAfz6AVAf9mTTsRdZjz2HeUjI
aUMVJx2DVTwOwUTANdwVH+9Tgl8YEDGi1BlEtrqKUrX30L+++1QAlgf38iX+BuPwYsL7CfA5ZP+l
cHp2iW02HEvGLMSB5+HNHJf3Ai06ByRLoeuonq505CQT2+JQQVHJe5AF3FYDgK8Bn1LS9a7UhyQT
BtKMImewfoRorE5s3rA1/E9frzNVNckGRo3xxKXOes1+1SZv+KBrdtfDJIrpb3zcu3A+SO/kwzsV
evEBAwYkxlzKy5//N6NWfX7yOGgDGeN5lI+/PiLAy7jO0vT4UMc8hRRjVgNhgOZFxUHN3EVTI5mi
6gNClr9TtSWM2LoPY7GrrIKXr8k6YP4TXAJRM2AecG/iJGblPHsmPQuiizcSibAgupe/eWIAfoAQ
BoARNQIB6aPWxxtzaTWD9ma389dggLtT8v8DZSKsIfnmGlLvVHSp2JJzsjxe2gQwCSNqBQJ0JbA9
oItaGwGWfUf7zyY7JcnVy5/rt+aBz4UxKQ6vgQsyRFzTr/eaAXpPzAPi4GAB092XV2MDdW/Di55S
d86T23kjxQb1vGg02PQrFUp6O/suAI5VlMmb4V3Avf3lS0ufe7ZyaTHtPy1tnLiGg+rXS4OTBqy8
35n3qscGBDw5ZpuINGlueAYT4i3V7cM+vJWTsYxpdyY5j8viHAT/q85j7FOYIYWU30kEPEctpien
9lgDYR0BFh4kKpu2+HzwYVwwZ6oLhc6Di/HEZAcM0P+gvjUoGNHIe1eUI5njyYaadBgQY/yB4avr
N6kIlJO9MEYt2Q6v8v+co1qyQlKNYoiAuon/ArygIdN2qHVco39itkDtwQKve4yk6afrhUXOHkk9
fSuS2lNljvsvZuloPd6uEXQ2KmNvWy+P/YV8qZUuof1YlpFWV9vmR9KawRfJf8CZW+tupFlcTHYq
z+w2xmKPtkY0VH2Q/2Lb/e3c4GEGUQhAG/JEeat/fZj9cYLyEYUGt2luirRLTPXmgnYKT3pGSO8H
EjtnCAZWlEdpWrftu7oMUWLCR0OsQhTT4+ugjqcO9Nl7HQOU4xUUQokNk2fr39947xNuO0YkT6bQ
TBhZBhxgCaTBeYVYAE7LuOQvdfXY5V0P7fFGuyoT4QuT+rcTXYzMx9uChG6MBkosKoIxunCy194I
btkfrpY9KHUjFxDKs6/MP6Ce6rgrC8Mc4tZOLWn1EYDhtg3tBZ8r/YN6OwQeCwpAb3gXhe5XAb5E
k1vbqiHcY721etDdcN+X8b8kaaQT06BikG+5OzDupoRWdqIzo4uUyYbNMQa+70ZAnzkCLgdSz2t2
CF9UIeAFzOWTlp2QI0OHvKR5HUooDlasOnhldJ4SaWlaNEJVfD2G1NZ+DJtFiVOw9GhD9QakQ3Pu
OgwfTcSx1T92w/SBEdBlTLSUSk9ZhA2uCJbskhnVPI0MpyRkN9Q/DDTyiCzRHbstDRbZrzc6BmtY
UwE2zZoNDo3k5pIs4K3dDfyFHuck1vMaWqjf1Kv41BXxAaB6MN26SnLaAvY92z4s/CV7rYinRq8q
cO4nP8oaDsUwi7S+1XqhBDlXmyfWt55SNwNgVQDRacXPTxebYUDGHja3K5xeDL3DV/f2P6wWsPGQ
ty7FQ8319ev/WC1TOu7DuVzc2+kwPxRx89hN/kMeDwQ/wEIYyrfJdryVAlw3QJIkONi7k9JNT/bz
cq0ZhQ76fvn/71Ndz7o5B4Y5EEvh2WEaH+Kx8szevR0SfGpT57bemNgsywd5A2Fe9QXZ2rUe7Uxk
RL1HRkO/pe7fViUcri0WFSLevXziWB/pXzcDD/wEeCnyIh9Q7fl1jTmT82VPLUjh8R/UWcvcHuJ4
tjCg5iYB8TAitfneEUgfsdw6EWwfDRIISfVKB7bPwR9z7KhKFF904zh5vVj6Q2HiuZ7vRn5EpRi7
9oD/x0PesjlYjl5icI7HkMkcYYrYI5INQUZySbd/v1tnKCB5eKfoMz8KyxN3M2iGQMxBUTD4UAvb
oUuHudx1R4OmVQwZ/rUTkWaGHaMwCMc6NWY/ge/N3kL1F+NdfG55q1om8GJvLCVW37zyXHTfnz+X
0OMTBhGDIcrQXxdy745jTiza+CE+1veuK9HdWF7plNPpEQRUhRyGgrUSDG9PJG9VqJzmAqpx66q4
0nxA72zMJhUrPgc+6OtPI/zTlWJ1xkmHmzp+k89a1ikL/Jl4Ypca6clYSMlmwXCEdjdf6DX397Cd
5W2ovUIAmDgjZLl15+thPcmaFPIiT23B+mQDzt7Pwdt+87OzGq9/i3zAEYE+NkNpqEsWnc9DkrOR
ZvP5nkgMsLPOf5rw2uRIEOO/ZwkHmDB9m+EBBTwfvVtiDA4HZNZO/PcErEy2ulvdBQV8NoSDw+nq
ZUzqzXylUzfY4YpW9TDHXn60v7djrqfDjC6fh0vb8wwMbJGQdi45de/sWBL/WFVnqqWTPL6GY3Ch
psYZii/FSvHFZfvxcLqfG9uQWdCyoG4B2nIcRHScBK9c3+97KNfnRTENCVriIHhWtzhBgWk+WiEL
+svftpPNqYlYalH0EdvynwE+SwbzotmnMq44JYAAKeR5qBl9o/B1meCJUPDKpanVfvZWsI2yfaLq
9ZDsP19rSdrsBkydMJhhkh9PX9UmwleEv0bhKeKRhtk0dE9lJOWk/OzzHllyjKOhvTANJSDvHl4b
xltk//nFBQDRpG3phX3+yjKLidYIQcmthEPzvvtRr9AMUrYolQ/5kXpUnASfir7XmSx9PrMBHQT1
lN1NWX/vDsulWYKz7kAE156KnpgOdShy71H9AdX9EiINDCa80gjrkeoUcO0+zLyPWkG2vofT0+3o
wDBmwSPiPinpvoik0GhmWMJrbQdKm9H4XnxC1fpWOWSnWB3wfwndnf1DhAazYFkKQlGPbDaq4aX5
rjkC3AEBqgdZds8SIHm2InsrjqYLXHvOBPwrPEThAEKD9d+4lnkjrIOKSAWCz4o+WduI47CjSmKk
0FW4K5N4OETkE0LFUOiRKqD68PDyGrLl7fPHFIYcerSjgPJ2P/vH6VFV0eLiYX28m90I8RrYOkWk
nSMactCYH+hGJx7NUcTJJ6820Ad0E19FHJbMJFhpx8gcsEQCjhcDg0Fae+BSymAARG03djjKX5Cw
8bJrn+dHmiP6DZKPzcVQZgygqd30My5RiWmK4TtXw9n5lDnK4+URy5ZKi1mbgGPaM1mUd/Q1OeKb
YdVOnwAQgtAwalIzA3z1V7AvzuqZhJQCUgbJTzHtnWD5GOpsldB8wx1PengYSHXUxel4IxP1jHb/
whZplNY9HJm+hETqp5KC8WladSSo+wj0iZUQrXum9gF3oyst5pef0R9adI/GhM4zCiNSNM2zPrgv
jqHfz/MKfQgV8L9j1lTw2nkuc0W4tV8139NSVLGbNxqiUvBSJGNsfyknOGkK/otsDm3Pz9YP2SkB
OVaUmWgenlVME9qRvts8Q8gtY7I8hZSo7Kq69991QceQhGokxQKIdtvQxGkGYVeGBmhbOn/at+aL
bXKlGg763Y9s7r5mu+xIR4AzbSFOK8Z3hLtjZwlqohGwckf0DASYK9MIVjSKgzaa3ilsOZYbxMtP
ILCV8q8f0+cnmbHyAJIgNs9OKXhdobfuo+pj038sj2F8ahbZdrZMzE1BPoKjAMEIQJ9jeQggtuII
mz8GiGo+N+vhoV3Dv6YK2N8cURH6tbjCfrddyns42WX4DsWysMm/JOGRxezhJDmQ9mRN5mrJmBP0
IfCqyBuuV6wa7ZREcY9XHYLTezPGW8l991eaM06Ee7OO2/vZg6dqlRNJmX333fKEzSTzT2jCYRTu
m7O9U99Efn9Nh9Z+7qfbaPDMpXucv5SH6Ow4/pyO1UUUgJ2cr1uAwPiYXxOEm1/5Of4dqvJaOddt
k/wdRmY3uEX2XyEv7j467bHvTpyRX+5VrsRztV1CJe7zE2fAa0mlcIAzVEBdfDOPLlYH7q6EQ8Vt
kBG9XNsX6umryU9XbKsPxKV0OCGy40PHndD/SIML3okXWrLIZ6+A2TkUACfoyPkdkGoTvBFioMIQ
gk5g3ZwQFyvk3b9kFvKzxuWfzhR58ryCbCabqKD4nqiyT0Q9rrOu+ACYbSjOkvk+qHbkmyc4dGAF
MaQZHCFD6ZUcCWcdSnQBpJpgp922qEQdnHUCB2OHDIpjHuNHilM4Hke7CfbcWK/3SbINN8DMj2M6
Zxdb4HjICob2Zs5QUBsPu8eul1+bRPw8KVYL1SpOBlzVyt0OFn4eO0wAyEWv+zi6A54zUHjgJZXX
QQW7GFZl9yEJyYOHzY4RiCHAgGEmnzKglkNIi4BHxvfWiVWZ9lcmLjlry8aneY6h1oYBgQpHyCFJ
ix+qDWixxobyHJsbmKEm0qRrV+xOW6kJYjlLMZL7OYcLTlhrOH+WWyFMM5YQusjOwNDXWT4k0fBx
9vGptOE9NjkhdiFTyfhdaXUABD74RBhcJmSlDwlMeQ+sG0PhlKAYQiLaglD4jZTImYdoIugh84Db
0IB/L6HFeHPhi4iUo8XjIvcxpYSczMzvgI7ifyk7zyW5rTRN34pC/9EDHPiJ6Y5YJNJnlqf9g6DI
Erz3uPp9DkoakkUFuRvRnWIWslBI4JjPvKY0ELRwGkDVRg7quga6cYhnyp1qoOfPKTwUKIpFdun6
eNm5kJc2rWuiG9tI9HcriROSgwVSmqqog0B0moNyLvVOBWTuvmXp0DdVBnZ/SPIE50/wWEasOkeU
gaONEfCxNgkxdw0m8xHNSXZ0FAxRNGNg6kgosOZtVQr9Hqo3+iVLll0zLCd4GGCEE2C6ZQPdgp7u
08owRzQKDQ8zQmG44fuBZ4CT1Tgt+mxSmcxiZI6BKrXWABuHGjnHqvESRj0lvrRkIJUp9CFGRrVF
hSPf1cxYvK/QlZcWnKFSwWyRo4qqIyA3vKM2q04UIk7VJmgLfRPXPSqLLlgzQ+Pb23BK5dWtElyp
xWmhGmBWIuWEetSZRgcZnxC6HcF72J+Bn+NllKGFxv2QfltS/GQCxx+if71tgrJ6KnN+Jkuu4UBX
tpAmEqsPQNpKGBwlEwRA1fZUmQLTl1FoJ1tj7uk9XfkS3zkyFhikVI1hZKBuvZLcbTuypR2z/aBr
BH2rAWUiv+Wqa7HSZ9i55seVF1skMAAxHW63toFE8WJb8FQDBO+kbzNKDyD1Bg1JnfW+kHvDthnI
ppMSEwmWAspLrSyY1YhzJhqLS8gSr8IxXOHy8EFDSSUZt1PToD7AWF8VT9oa4vYiRZ0TnZdB5hUp
UoSohurwvqRCjkQyh7mkuOBY3OhyiWvoQdsNNSXYQ6izBsO1weJ6l0xMP2kAgco6N4Xq+MEx4KuN
rpS5ljunusiSgbSecioOlJHtHFdWmsz7WkMqA5uM2aGTKPoJ3/tVtzNcOB1w7Lum5qlDwAKNKJWz
mV/YZCOoMTcTBEQpdIkoLjRKKMyhpSfXtcUtjYlHPJWZlOjkGo3FuMhrYJNylV+FQA1ICn5L5g/6
j/VQcUZ0D3QmYMNz9fWQzqY0GSlmzr0E9B8WttfGBckJCo/qemOuAFHbZY7gSQDOUUAJX0UcwSIX
m6aB3CbVPaRFIYUAWOUCuE6w9FLZgMb9Qj16MdgIGsHkWnR2igE9pjfKzOKLkDoUg8Ss2nlR4vSh
7bjL0imdcYEmTs5t/VUI8kOgpdN7MnQaYuC8WA2/L4EsMHqr3BzUOwnJxBQJt2cyoEnGHXQyqKiu
CF6pW7qK1k6kNaP1sMZdNASkf3ybV3fSgHf1lciwfMQocxU9nNiM6fxJLLdTogVHp3NUUMyiOfE3
nMUYoPuArGuoGXGJ1LSI/BX4VED1WqxiFupe8v4VIM0STJLkZ35+A9Zuz+sQjMYbDQSeGdChV9mu
LQBEJI3a3stIWxZSZdYhOVPSR1gFq7smF2QnOO+9OGVLBq2kGbcLmSfCDFJneB9WjEOsm+W3V50c
Jqvx4CA0t/JlZVOrAQQrQd3SkMOB+8YSTZeHErSBqPEAQkk2IiSOWzKoJEJqRT8Q9Se/NB4VrzHb
NCV0TVWFS+QpAXSvHrqi162Rdtn4KIvKEimVZoigV59XTmMLuxLtqS+yFoGq6V427HLRXOO0+EBf
9SALu0jarWKhssAr29l6Vn6e0uxOVrhl+VzmQ2t1ghKabJ7aGuhfsA8/f3YrYvf7Z7eCf4Cl6bZN
4+J1/Q5LJNCrUXUrs0aZ+8uxKRGUAMHfWl3+cTUdkvbba1YovYVIunAnP6VAOWUnVeYIknBhpHRG
B1QIsWhyJN6ThP0Wlzhfljskx0M+Vynd7OAoLZsP5Elry0uqeMlOjjobt+jivTNsyEKwk6TQAgXE
rfSmWfVDYsojdNtKYid/VTNrJYgX/RQeNQsh7jx3ZCMIRTGjHBmtM60MzAYdpf5oWHPOfkr4buO4
ITGv64jCB6jRoEeT3UstCLlckSncEUK/lxVAG3N7OYgUM3j78xuv/5ieWdQgQfc4KpxdAvvvV40m
7e1UsZP0hm6otBe8ld3B1UdgZHNa5colxkC6waaEjYDbA1o4SBW12tmBftM6mIqRZqHqQthJsWLt
XlMAl4NLn/OTFmG7REVJLgLwOv5MNToZTBZpwrdqW0nc7gCWqKEuORjR7c+/4Fp++35kubJ9Z1gq
lAYSs1flOWwYk6DI6bFKHmua0+gacTuGFywNuuWAAta5NaSygATnrkUOad6SvHSLJDCiDYF9MORX
WErM0ITeLskfq6QXhqvGgjgHlu1rGyKQEml4ticmZn05dX6+lUxmpIiErC5LZEiB3/vqhMm6mgw0
U2ms/fxb/0PRFPwNU8mgeaIix/cqHUUhp44mvC5u5a4qH56DmaRk34Fdo2aLU/eIh0eLg7wsC0hO
o+yvjdAOuHriQOm+rbcApSVVUxalfj30/qGx6rq0Kg0dfC8V8R8wf4qe2WYXUgMAYeLkLMEp16fx
X9Zsg1Eh12xZspcObXLvkagUqa1I82yz1qY16I/YA0uUWYJI8pDzFGUz5deN1bUs/2oYfXuxrxda
aBdxD0tTu5csatn4NLL23IJq+htCO9YgDBhi0kkzNNj8QILKTVUOsZZ+CHXKsyElKGV1amVRlww3
xrtqsb4whKTSKBJ0x0JNjm6Y3TtS0mkF3wC0WSis1WNx60zBFt0vf+3eoh73i2Ejt8gfviXLAOsB
G7BtvVqGlYnwLSoCoE9/b6F49651dlrdssFQgkGRmmRS23BtnsgiEkC/BEREY8jY8ldF7LXv/901
SeQhvB/XNAD9iNdxTVJTvBKVNT5JkIfTUq2lCrwKlZuB5blm+bjybFZoPZVUCVlG5p4ck/EMtF42
BoVVbBvH3kmPJXuUYTPN5p/fOkeuI99dJs7Bgv/ReXcg1v0ASYqDgjq8Xd7KwSFnnMRMlpl5koTD
ticEA35ilIxq2H1j81K9LOFfOAPR+kCsDMXmOFIxNFBck9VqabDedYiXMWAQXCTVZSrESDKP9N5l
V1pK38l2eko/3jGAFoczGTKtbtmRpjYqOz1ya5Rla4kRSUdsJ/MYlJdLypg8SRFTdEAJ6x2Arq7+
UPfVnj2VZAUgA4KFst8uq9Vljgqg/IdEJ6/RDuDlIo9vE5ZM3WABoX8lNw9JGJOWz5RwTyEqWRIy
nyb9e6kRBpb1xtbyBXkQdmXUoKiBDfEt1Nvry0+kRqpsgix8758/HPEDUEg+HDBM8DIMJMdXYPc3
Rewmt2NI8+rLw5E5Fr66FCMnmg6DBHMIvIx1ADUpfoIZ5WnGkVQSX3knADnk/gVe/WFlZncETkvy
ZIOfKCShNAFu1khB7Z9fs/3jNbMzO+zLJuMGfKts7nxzzYpQzdFVs4lUnivDOmLT6hUmmVBnXzRu
McahICo9d1XZ0VGn8hyGGEeqOdkhmiQf1aGiTjT0PG1JxEJWBNGcVUizoCK2qvG39Ex9DW3fh65L
A9ArsQnkkjKILGKtGGcptUUmb+xKnXjHDsd544ZFercWylc3liIx3zqSMJ9qstSFctiqNh1atHFK
IaXNgom1GXHAdSBq1N/KRaaVWtL5vdLdqTX5WEGWiKrg2mUk05SmbfwODptJvOxR9KB05bANqFSB
V94QiR8JPrqYsoctCSMJgppJUqr+mhOvZfehVz5Ubh0cQXReEMFNN80g1biwSv75w/qxAu9Q3AbL
o9J9BhzwGiSUNJ02qtjH3xozey0BhFz6ZTOd0saOPWsn5+SIbE2K2qUMVWVx6m+glZ3z/aVduw34
fhnYcX9xdT9kCfTYDK4PXJXGi/MqGlgiZDEruOm3MpgMBvspVoBSIf3exvZDanIjZRRdClkAUsPb
EHf7tZMFsGptLNECa7ryTvJO81y9llX78edXuO71366ergZYSSPpAI5COqO9ukKYrmppBOh7ly46
BKt/yuoX7SgowYS2bKiiPbgvMVijRkVZABNenA9YLfka0D1Xln9G3WbVg1Co6/rCarOtqBeTVRcd
4HGUleQGQTJF0nXozjhd3r90oZxW+kDPPJZOSb+sdmIIaKJZrVOUe3G0mNBgSdG0xaMJIfC0kZqP
suAGo7A7lq0UD5YOX+1I0SAsqD3QbqV4l8lNn1oTpHs+Ky30GrYJvNGQ80hkod4uXcefmlwALmzs
h3UWFBB0KQjzYcm1bDSq0qkJKirv3kuhYEfAHKphf66CzamLIUaOalCLDi7+bQAYVmeBLv5YJ9Of
jQU9xZYmZgqVqTajZyABu0rJxWKS8+Hnz/GHuBMwEaAzGNYQeKBymK+eo8Lfj9CM7Z/+jjtbHghu
QoAV8JKVuVsqVQyNnnxMJgnolDvW8EbmVvRVriFeaTTEgfFQKpBkuF9DRX6Yqi7i9bhMMyEMC5SR
++oSC6vOpq6xiqdwYZusSAgEyqTSiEmljCwp7zTMZFuxFVwUxIY1z0dMEi9p6kpUCFb5AOobQ/n/
jWNxSYNJ6HW5hshqzqtOHuyaUdGLsbuVjV0ZPYwh8BVImChHHVxtebuqlEt0iMStGbheyEA4wCSh
n9yb3Ji2YL3eRObyXiYest040NdmyP0iYX+FM3TBZKhki8Sm3E3Z2nt1FxOk2129H1SKwPQ7S9zH
QNiCaDtJbJ3RQ9GCCRMq3YZewr6tJQKb/1OnfUmMyJQzFpR69NcB+F+fp/8OnyUPcQ7Lov3P//D+
M6LoTRxG3au3//k/fds1n7L4U/Gb1zfPn/rfyj9/e+w+dTGiwp/b/5En+99f/s/3bznXX3/L/9R9
+u7Ntujibr7vn5v54bnts269Cq5KfvL/9eBvz+tZnubq+d+/fy77opNnC1FQ+f2vQ8cv//5dSM7B
f317/r8O3nzK+b0Pz/nzj59//tR2//7dNP5lks+rzBaHJoyQM3R8lkcM8S+NGhHTku2JQEiy/4qS
5tq/f9fcf7HoAhGR85ZkTD7NtuzXQ/wWExqwksQJgkvWfv/7ur57Gl+fzm9Fn6MqVXQtJ/4+SrZ1
HY02wmQCGgY3Mf2rGh0IGlZZa7Q97JYQECqbHpiTFe4VRYuvIXoSURJt5qkaQQbM5qYyB/Gr1Pj7
HOflElAQkCmFrJ6pr/C8MMf/ugQHibOhxt9co+GxrQc7peDf7GNdQU0tX7oTxKJ+t8TVzWTnMQqU
XbkXRaFscXQ/uurQ7WLN/sW8kkHd133wx4t7Na1q1JcmtHVszy0yRDfbMDu5doOclcvaUyVDt1Fs
s7+nMf6LOon2fbgp/zKjjrIpWEFDk9jh78PNUAQTaSsN4RhxaU8gXH9rxUO6R0lSBa083rGP0cqZ
5hurdutr7HyZFRPH7DzAe56W8uabEf3XyPl2pAiZan5/J0BYQr116Roh9/B6JQzq1onyYaSjkNb1
mf39YQ5DnCWLnD6ZIrrtiH7QeQnDc1ovzbWmsHmCS+zPtfqnGVf1O2mi3arqSCfeFH7EQ970Q78H
HB9tI9Y2wkBbP+a2krKoJ9N25B6BYjN+wQtZAQ6vvwhBPFU2pp/Ouv79jdXsyhmyOXM9/uaTNKvY
VkgBHdGxzHdiHkKW9Xb0htbqj0g4EQwUmPFYxq9iQPEP99OhCAZknEDQNF/NPIUbMIAkdD036M6d
Wup3gqYQ1H77kOnmTaebCIAm2TFInXjX5rugyUMMFbT0ZYX+boH+9sFq/3AhrDImyxD5DRHfq4Jc
ZjXAsHIgxF1lPbZulV6XIBn8pIranQLn+jok2qXP5ndL0uue0SbzfkzC1hMaAt2/GGQ/LkcAUzSb
dc0yIe++Xo5IPlR8DrDmTQVzvkZgl6pu4lXTVLNpNuHGHYd32Hfru6JV+t2IxvuuaLTnFFAr5NR+
9MZJm+lkhfl+tLRiW1Mc8WzF0v9YqsIPkl/MCvPHWWFYsL5g4WAtS9lfzuJvksK+QkB/7BzH6xKb
zj/L3NnQkWBYpLhqPU6Xuh7eV3pXnckHqvNw53YwOpZaOZpupdxTARx2fTzld1VsuXtTdB0OSSUC
W8bwYEaivZ2jiPlcNn6cdfM+SSLbS0Yt9nE8cO7qsL1BMavap0Y6byvXqa7Tgstj1VDmLt3aPk9d
d5nVbkZJoF28ADPjbdUNxU5dxudeaSjb59plUkKKikaf7SPh+MkohlNtijtwQvGhNq2zU4/PqNMX
eAM6yW2G5uoGTb8WaefR2kRTnf3irho/3FVNbgY2g5HSDTvdq7nRZxqoP6unmpTwyLUUH6GqErsi
7QFCjwZOyTk+V/Mwt9zyQbnM+XhRG2FfhiR0LoWI3iDndFJRaEOZ0QbsghCvH+Va4olgmO7n+YY2
uLKPk8U+RlVI+KtK2JXyZ6c/Bdh++GHvtrtoVt52bvOhp23NQpGQm+TvciWasPYMd8HQLSdh5u1x
0XI//mI2TvnGnJoFZcFwASSchRR16kuVtG9/PkvW5Ou7FUxDbcWxDAECUGLx5Yz+ZtApUSfwmKup
74/mbTR07U1LPcHrC63auIOjP83N8tltETWzypib2EXZFvWpDjsd+76sDNsTIBGOP78q/YetUmN7
sGT/yyKKp5jw/VVVorebYRQmY7ehATO4PpiLfttXRXChOyq2E1nRbqk+YMyjfmqGrtjGWBiEsxZe
rab84NhzcRo0BrSZ3ihICuE0mE+bmn9uYrhRW5USDBqHjXOxjWTwEIk4j+10dqrZvhXjgOPE3HtZ
4Og3LoLvYCBs4efh5GyVOOK+NMt9PTZvcs0zw9jyXbP5BexvJaJ+81wMtmzTtlSLCjrITPs18jiB
mDPWri7tlkV/oaQFcMxIaK9KPxC1xppCRf+od8+ZgvtEp4PHHMFu2dE5Mo4D+tdnPRmV2Iv7nvmY
6CBHamO6w64xugapZvqmrV+72g63pRUZB5ABi6/pndiZWnUT5cFtULgqNE8NpSR+bzaKj1puOKek
VT9aRXzXJbF2FqP2nItF24+9iI6JHRHWqO1b1AWxrxaFe3EpRPmtuwQnpN6AEunteRjaFE+UZZP2
BlYndV+flyR8qHNjOGUMBa8y5umuzvoeeEDVn/O58OoEe90K0IE3mJmzywfl/c8H3I8bOQPOctku
KKBoYCReTQO1LaSWu26ySuRfqCCXJwoWNR5uTrNP4sA65LFr3MZWIfaIi7b7jiTykKfOcvjFhcgg
8JvnrssRL9cqgiJCox8Q8THDMYZizciPEI8y0rMbzO9j0+0vM7QsL86c7BgXU7bp60p4mZoerEj/
czFn8wmcqHq0I/GLFfR1tCaHItoiAsghMEiA+q829Xig0aloZbeZmijfAIP4lLOBbIK4me5ACeab
rDfUvWHMNhqJTo7SVYxqfEu4Q9/TOMeue9OUTbyHg6cfBwIYz0IHa9NVGN4adhXvlREARpO39r6e
gvskX0J/Tu9brEIj7+e3Fw71DykCMRLAdMHkAj+PQM33S0tgZoPa1Lnlza5V3JMCezE4jiMKDctp
0l0by9VlwkbFdjZzlYX72m6qfdx3pj+3er6fupEBCNweVQj9WtqptdPHM2VxGyOETaXgskf6sBsy
pbztlMW+N4xOucRj5Vt9dRVu1t9kS3XIk6HaVZFyb0XUULBcuLdjM9nOZVo9xKbjzbPTn9u+BHtC
OefNkiiHuXYLqZgpkAXIKOwayg7s9Bc9MEpUICNsKPrS9B0nGS5JOLQ3jskeD/7Rs6LRer+MxsNs
9AnFBr+KPs2t4Xy2pBw7o0Y52aZy7bFUe5pFuzX7IqDvkNK5mq0Tw8z0siSMtjlijVfXyd0NAeBR
cRXx8n171IcN/Wiooj5EqRF4cT7Pm2worU3d6C2Yn/eiGcJdWDc4MQbZzQgw61i71eJbs0u+SdHe
M7GmahGlvq1rtferTli+qbfJedRvkcJ47qMczbYlZxvS1LcsjR6eeA+drMZG/cbMMBYMpyralFaa
HdtqfluN5ez1YZke61R7DNx26wrfEHlzjRBK81xhNMjoBjkAD6M6JYvpzZj1PVlWmWBU/qQFRnJn
22WDgDPYWclevSAhW3hx3NZgwZdkM2FrIutZX0Alt75cV7xmcP6oApqBQQnuyR42HUKdd4kGgizL
s+lolZ3fce2BNXLvtIxq6HQoh+Iz1PB2T91qa2Rj4vVJTW1/LuL7zJ3jeydRO0xmh72eB8bB0avy
rerm+aYER3iibn3EeSkH8GumHmi08VgOTesvi9B2Mfbju1gd1etghc+wN5WD21F6nEU4PORx1T8k
YGA9Lco67DeFF0fKcDOVRnOTEPkY8XV9sRcz93oHFwgXSSl3dstjELTWNu6yO4StwucafSSK1NYm
K9sCYWBxGG3RfsgN+20Pi0jPILSnCNReIjJvrBBpfWl29CFT8jcUT5KnXOlchs/R1UdjT27RA/AI
iosdd/quAp2FZIHzwcl1+bt29EevhQgwXhTXHKQfIwXYwfgspqg824rRXGAvbZeqii+1KGdfCSHw
dc1RTzrjmKCmTnlYONvFcpuNOzE/HVahIABaWFutuXEXIP7BojzNUDvPlFjsjaU2qr+gQX+yxXKv
kHGeo2Y6mYBHoU2aGnbKFhgrzCUudZODVazqc7xADx471PSNUutPA0nDEdThU0db6iZsRlJvQFUe
q0S7zUe38Sx3iXfzpAGWrSOF7294kzOGl0qfrK1r6om3XhngcXIZFJ22c1eLU2ONDy2eBj4C+K4v
Qie5ARR2iCGUnFwxm55aZZY/9Y55qtwvomOWZjqqOSgzpTfxIv9Q5OxccOtn0dPMcEv6N93ifByN
WIHgEds3pa1rW3syBLUcbg2cDd0TYQZqEWQCHh+m4ddAHa9ug6RvPcb39NIF5k73S2y9SzplvjBC
4kdbjhqtOTS1Y3iW2VRP9G87UFPFNZgQhY+q5bNt1h/wNgvfpAutrEB20B2v7ZTpgRC987Q0nyCb
hPrVrWpeSGFx7E49IKvZbsaA49oQZV+z2olOePjdGSpo+7532k2XLWBpU5yGCcjFzfqi6jidKuB0
Gf20sYa2yhai24WRviz2gV7jdJmq/qbSyBOamDUyxh3hMbXLGx2C/J763GYpI+eSD8kpNfr4xtSf
KzNpIRqP7jZvl/xDPEJnwvn0D6EYgK7btEI2qDl0cyAOom/qM/NcPaZJi96CuI/tPrrUQdbtBtw6
HuY0CrEx0qlnFMMf2tgfHPfRaerhT8lTzhSBpewQ7GuHTanT+LtWE93h8uA+WlFvnc3FuVRp80fT
l/p9qO0rqBqXqajcLWWJjsWuumZuRoQnnvOhB/eju5OX5+H8MNTNHwJpvcuosun1ofopzjXjbRso
gS/0AOGmqB78jkDksphavq0KczknU+9uCme+q7o0vrGNJj2GzZR5ltEX51gKoutj3HoBEvHXwJjb
gwitL1mOgd0kspSeyeDu5hnwQ2+p2YNw4y37bOZpmaHQknKS6xygAIklx1VT0h0cS0xgGHJekCnd
ToEDROoHtmkZhId3NZQfTf+YqRH4gZZa5BA709YUkwMK23K8pYj6s6lYO9SinF1baXdVWy6A8Jl+
xZzam6JvP+Mz8nHJBt1rxnNrg0XuFHxOHqsq1XwsHwBbD9oOuNAjGADTpwl+cPogQ3T9k1XHy1EU
yrRJCgdMSTJv52JRH9PltoeEdZiqEmqFk9bbXnWMXVfUKS0vqGeR3hwcWmQ9beOjyUhHe8rKd1OE
a28u6oL9jGg5HJNpg0/DsmFzYW2ctAmfx6XfAUJoH5zEOFTZDkxt8SUzk495Mm4EgwCuaJ/4oAzf
JW3snjVDA6irPIe1Ee+noE73Tr28o2oc7OwidnYBElr11CTk5Vnw1CnqUx48NmZiP/ZW7F46F+vP
eMKS2GqrvR4Pyx6j+nkHg6Wkw4eIV7UIZEzb0GciEDmO0exVBZ4ZBFeYlIVm/mfft+5+0Eocooby
YHYKuv0qYFtFq8RTY20DxTQufZg/xQ3Z+xDRwsbMPIXYX0xboI/Ah7OuBrECSrhSAntT9soAQj+p
39mR+xHgLnZTi13dmGro+PQ0SPiG0Mbzo2Ibn0dja8KKx9wlRRnD7ewNiPRT2PGADH1AU1uv96w4
1a4rNcPLq2eGuInPO7xzw06anYja1M9SZVujj/2+aUiOp6ior43Z7jJLNA+56h5hheT3Rj7aewT6
A9+1ULyIkhBHnNLZJIto92mKrQ9y7Qm6e7a4C20/HuzwKRxsgocsfojTg1GF1W05DGJTpCLa5NYU
biqqgR+SOsCeGMZuR+x2WNcnNF3RPgtGWWosCG7aQH1YX+yhwA0LGHxHyLrRFDMXXorryQa+yrTV
Cju72mVu+JpivB0zBgYubVgI9Czbjf7FGuirJpk7PZbAqR/hS+6jpQnvksTcpwusysiAmmU3o1en
tWeTSdriOqb5sQ1Ce9/Iuohmjs5JEfk1WlCLVqeGMEhUjl9n7RW0QIt2intf9qLxdZu9Wdj98uBO
MBS6rGr8roJVYup97mFFs+xyqlg4zs+Or3XFGQXJ/NZKa+ARU1x/yHRcENSx9QXBA65BffymmZVk
U1aaQNItzDaiE879fKIVoR8DQCoXY7JJ9J2PYVgNj30029tIIJk+LOYHxeUpdMHw0C+h/l6LlvvY
EvPWBOWwoXiiPNaZA949n8Vxtso3imIEpwQ+lsk65FUakIbOsM09jVPkAJfpmMHxu2rTYOyt3vii
Kbp91eXLSFNgX6k2TJ9DoIfqWTFDkNmZOE0LAY6nEZ5sIRYHXgGsNxvAPLG91wrSQlG0U2IV7Rgw
F3EVDbfp/77kXTD7mltW1CuBa0I0+OZFEu0gKwwQYYbamzo12M19014LGEXXSN/MOo/FUqw3mdY7
Z61r0/Mc1B/nNhN38h/O7Lp+UaW959IaflKKoDri3kiOuLgKEaNusdlU89mZIlZI2+i3MaPVr5vU
uHSx1yIwf2/NWCYVKUSRqTbde6pKbw120O2SYEyBUkXO142KctNElNIC28pxMRLEIBDPGN6x9bEO
+g1Bje1pffJ+6GZxqRMwUUGs7XNHepjVCUtS/MVFAPlt4M/dzs4xX6nn/jJkq/2AE79BwN4j5mpv
eh0L8gGu3QN8fApn8QM33/FAOTp7BhFgX6Sc2ajTm/XdpCK8bA9jyCOztENcklB02GhaNf6Lg88a
MqAfAoZZ/5RUU+VFepig0FLX20ngg9m3+RGEN2ygRbDaOHHtY7s5n3Nb2rCH3B5TCx+tIEgv3VT8
CRBqOsVY4cJMy7d2bxo3PQ5d95nSJ5vQqCbKhS4QwsUqN8Trw8bqQhzfnOG2y8L8VmlN8vLeGY+R
Ze+LeDZvmwkdq0ZXrTvIkxRwi/zU2W5xGzCCe8vsr4qZDNfKncV5aHqkwcp4l4RdcVgcZ7g0tXZd
RIhxIWa616nyGx0a7KSru7BnF7W7iZDK7cMNpczk7BZpsDc7821uQXHCImQLpg1qSJCoG1bOxHfh
je7A0sLBGONPVa+WNw3YbLXoasD64clsFvOWQLm8H42Arpn7mVBPfUNChV2vGRzHSU3OqPlgsgxS
xpvmxfStxSClaEzXx/m1OEw0aza5Bi+Y8DG8aIMpvKY2lhNCg4uX20Ru3TLkFxYJZxsssAYaNqed
Lpr6EeMFbBt7s/xDIbgXWm/vAAzoUq5rS1agfxYMC0+yPt/N5XM5jLGf23Z4CXqlvCNU073YTaIT
JdPGH4wi22kqrf05tZbHTGjKbWRU+zn/UwVmeVfro3Uvyg6D7jhqvSTNrPsswFRLMdTbyenEwamp
G9RGmd4DCZuPi7M03jIRBQxd48ivPT5CF/DsgTPXk7nVJsO6WROeiNLzCTPCw2TpHzU77I56lLds
nOR+Rq2jU9GZ95mF3hQuUghFq+UhL6n3LFizH42mIajriuXqBDlTxEKxx62rjm2kV/06zvMHqIfB
nTI9q2VvPc3yxe0Ar2nu4/oGouuDSnP1RtMi66mlCOqJyppP61u7E66P9meyX9/22iz3l6AFVs95
LNXszwmiQN56psq2HPBY2YUmkPW0/kLDA6Mt+PJGdMFNP5X0PdYrsWlMLGkbnl8uoy81n0W6369v
13+ZYaL568lePid/I6zH8rRkcAwMAbCTBSk6Wg2WRIUQmxmjHqrBEOLQWHE2jUHxWBX2x9lME5/6
kO710qnKqS65lilPejUrT11c79KoHu/XH02B8qlKh+W6vqOOEm20KitO61tbyUxiJaPZr28DB9Zr
I2YqMfJsyCuAGe30YmPK8/aiSK9Mpj/Xg5BblLt4Tg/rsfVHriqrHsvT+mbKrRPtkvru5dMVNdnZ
nueX67Qj2iLCVpvjejTHdWs7ZqG2W09Wu2z6bVQO/nq0SgK2qGq0vPVoG0zZjZXP79Yvq/VK+pCZ
nT9oHeuRJBkEVt08rr8ZFOodtJnidn1nkf8QuaCZv54n6GRnSC+mw3o0pWO5Q0VW2a5Hx1LngDAC
JjO3QmDCdg5LtX+5BpKg4lav+5cvZ+ZD+xjN0cuxl8/Poz/WTvKwnixWxDu1c9Ob9VikKnwV29JO
L98ngwlUD7nx8gzsRtV2it40L9fRF1l75PkNL9eRGcNy0cokfflbYbA0d9TIX55mXmNeY5N6CVHf
JFapI1slxPXri5KT2waCdHOxu8urn69vJz2pDksWvI9kGrx+/tXHWmXBaiAwyVFqy0YCVJ7z62cC
pbjUPSDm9efrWb4enKZYOwWt2H/9kSMz7a9v2zkstg6p+WZYz/71BOv5GkEhr2rq+eUM33wm05Pm
OszwcfjGX68pHXtn9qhPRPvFcHIYqX/fkK+fsdyuPqIkcO3VtgTYON24rsgvSjGa5JN9lwP+lC9Z
YrXsNhyKwpTjsWVsEtrQm6+fWf+1vqwfWT/89e36LyA1Nxbqu4f1E+uPXv85a/1Lup4YxwZezfqZ
by7h66m/ucTEqnU/zrMQu2N53f/0p79e+3pKY44+iThWdv947vUjX/80YhTteXHv1p/84xV88y3w
6yK7ykkUvjn1N8c1Z+q3Ia52G60tvxCsjddAtfI3bUWMGcfU4yJ02t/kk6EhfqgCK5BHS6IlPwrS
Zr++7ZSxkch2Y7t+OF3IUGoZlLtNUbyxUj04FmVUbtYPo5qUXOocSY/1qOi04abs1LfrrybjnNwr
cXdYj81QwB+H4c36e+vLtNDihnzxuL4b0+wUjYN293KmZfhgII1+s56pkwIVGpYa55dT6exbgNLV
v75Aa86+yClBgqLK36BPp/xf6s5ruXEmTdNXhA4g4U/2ACAIenl7gqiSquCBhDdXvw/UszM9sy72
cCO69VeVJIoigcz8XkveOCkIP4/LFqyG5WBp//wFGm0ZkeCxpv18dkxd9CobXF+OzXW2pu45qhGz
dKuyPCSzXh3ESuBt1VnqvT63nc/hq/49M5sr4JZ/zEX5U0i7e5kmjbO8aJdzpVNJrTYjEQfraL1F
Un/4+VKja08Z+tgPC+xhR3ycduOm7IlOKdz9GJXm0xjPWKwpaPyTElU4mOU3nSa2N5E98OhykA8t
eIVjSSvsvWskqy+HZvmlLdbu5/G1Mfol4yJ+tWPKVwua0Ig0ypyLRX1MYAxt+ZYq7vPPwwNGHqrV
rT9djAa7BCr2rhjX+GTlPYnQVNU+1RwIvZ+Hjb4IXFFfVtk/6LLSN7vP1nJd5rXfLd0dpxTj2sk1
fkoLzIvRlsINpJHVlOKaxI8Z4D5SiZ8IqUqPOViQ9/PFMArJkxNVjxQCN9dyjKbHVr3aCm+zRVsg
cRSKCkSB9AD1Tvne4FldDI5SLSrNB9S5Dz//bBlkOWvuJIKfv04x1G/TTsktdoTyMuoUtG/fLfTB
PklqrCAZNutDMekRZrPP1ZXG0V666MFll0Mob1RfvSLPtlVMb3OUDXvHrZzj0EbGg5JweKlUSV1Z
A0Qbu+JtdqxmX1llfCrieX2I8xhN7fYYAkuI0Cr3TZVmtWeTyU9FavYPqWosEH88RgG70cVqE84u
zbh5ZzpyN8xltM+j7q+tFSJ+6lTgXiELDfbGrGGuFLvGG1rdm5nsz//xgY2lP4uxBgH7+UeFcebf
/ghyWB+ph9qJtSxOciVhDc3AJRrddPBm2WwfESJfEhiZy1r382Ho29vP1/x8YNieLj9/+vkyUcIM
72xVfy3p2Al/vuvnE/98qP/4+8+3ZJVR7xNrLr1//Xn/8ZB9V8mDXo7fibpC6tvLk0pdOMEy6z5n
NHmjzDC9RltfpGtnyZupDlyzhZsEfSPjtyzt5p2LU4P0J/uca4u9KgAGK371VT5ECZie3k9XSpvl
wzxlOaESlWSeVy3bgyCIz4pw78uIujU0In9NrcnT0K3tW6pDEsSNyL10Qwh+PlDH41nKKB+x/YDy
F266J4iiOS1231AWl0wlNfHTGGLwcL3RBm1cAIvxZK6mn1gQZlkzmH6RdO65HQvy7ePpokwGCq81
BV0pLPUja3UKwucKwVXBSbgge0Yuln1KBfZ5jZvKF2jujFI5iDF6K3IUui4exVcEOJfS6a3fk5Ud
6rK6JWnU/QbmOIxwmSfkspMvxwbR4syMumuy5U0l32qJB/UoVXb1op78vhtC0c7Pcui8inCLQKqZ
vdeiszHSFmUtBq3uZHN5YqTFvBpSEuesEgSlg9BQnzILkZaO35kzeUJkR/Ja9UV9LpK1A/kAnx5n
bjy7Vt6nkXnRLfX4yAqG8I75fAOyvHmKJ48ZZUv1cmJfDCBCg3rKZ+l4+Ch7f6ga1Vu0eguPg7tX
jOZ5MnP1UOVqHZro4katvCoRD5cOSXxoF/nlLMN7bETtg87QFLDw/ek5SAYUuZb39jovPlpzJRSZ
OoR4KlOahP1VrbfR/6OIxLLTFyJu86awj0L2f9qEYVwO43GuTyMRaWE5NzHKNLhhs5K1j/K39dO2
bwMknHu4RxdBY09M7rhPxjZ7p2TYS0btc0iH6Umf5R+ia+47YcSPMTkfa2ks99Gavrim8ofIon5f
LqjG+T0PyMXpAp9Es6NCb1Z8ajnQWZrJi26W+wIdpWc55csQlSGFByyt4NkJr6iz9CdXrdyjre8A
L9J33RSBMK5uokRB0uvg5PSmmhPLUVPnd2QvPqTZ8mTwtudgsopRP4MQqH476/UOtAr5kc5SoYaZ
0Txp5iC9uZxOqon8ytpCUKrSKXcRJeIgNbdpyEwAmOwkEq3YG+lwxVHkBFIwWcSAhKSatKHm3MC4
SQleJz8B79yJLptZyhvUJTWXWULkkODsTpxMH5hmze3kUibvygjcSjER11hRTAlJtpeW/dfQICvb
3HMkEuWVW46Qg8/CMB4W6jjZ8CGvs2VX9mN3kXb/IdrDkrNLLDrnFvoLfN2oytCpozcRNx85V9rW
LZb6itZ8rLKrvH60/oxEpVz6f/8Af/iSSKsIsljZo/u2UWdm791Q/lr7IgsXaQL1iaINKnMo/Qze
CSbeCtDfLbtsQISXsuLksgZM66InfJ+EQyYcqUF6I49B6wCgLzzFKGqv0PMQfV0KJWMpjIzqTlZj
fGon4CrKjAGQzKIkWvJVu5sV4xgVpsIxNQkWRwsNxlgeLvWlovCK2kLzE+x+vLMGPIxmZn6jZnNo
d6rt62rsG6kMtPKmp4t7KGInEDlHvrS9jRVka6mq32YTP86O87vK6fqYUX8G0iFrtnL2TTo9m4r2
EE2i8o9Zam0JTMYzB+inPoG4Mlfp7HOVTACRbi296o1AsGBNkuzQIV/0hoExYCBCBnDGPqiaczBH
G+x36SMvsx4adluPo68MIkME+dTezMmOKGNwEt8ya/fYLfK9UY0/bvk+mm2oltatMBYGKb1BBpZE
H1yX3Zmx72SW67mnaPfCvbFPV4vK3oiy2wj8CX1cmNRNfOna6WOyq7NoxXCQtvEeVXI8lWr/txiL
6wyA4SWauksK8oKEYn21OhclepsycMR3SkLOYajjb5IUvcRW3KtJqNpcEp1ETpXwGrqjfaEvBO0M
YTvbuNzlUB/W1nFwKE3Knni1P9W8vHAnTkfFVqWHIZT05QmcPk+5d9MmMnZmtJohN0ezj4nJIHFw
+juKkz0U+k0I/qhS/FisxwyP1mFY7fdRZWFTZ2svl+42j/kvROtfZSw+0iIjw1Sv/pTVkl3tIU+C
wZn/UFOcNil+EeUxXatTASPN4RTfrNbPz6Wb+nTDuOEAJ24qc3ZkQX+myqVHc5I0u8osbM8uV/0y
6OKbrIPpLJy6e2lbjmVWZv1eY9XxlEZSv2VzaVaTYOWEc4x+67h6JlVcs2XJYTY7AV3cDB41gxT0
wHREFLndIoqItJrkQ1fZeMLBXNgU/trdXi9uKETTs6ilr6x6zPlzMr1qRMFtleLmEE5HJxS9kEok
oquewuakBhi2XK8ktYDJrBmmMo6266RfYo4RNzsXhW8K6yr7poaTjmaykeaGkCB7DIZEJ9Y2d95b
6mmfsE79dSIZNkWuBynBGmcnMViT+/pucdleEV9fm7jujnpcEPeDe/Nslk8NB9K3QM8YTNWm3lmt
1j7k7vyZUHvum0aqUxqiIlu1F+QKnfIkyU8jr830GwPIcBX22+ROML59f6upx3kah6r2hLXcjYbo
75V1YRYpOKZTMwljpRZ+3RUkbm1yPaI90xsEpZHUxWuVDm5guflHi7vIS4Rm+tlYp2FTajTsKCYr
ZqZfuqn4s2qZvmc1ln4/rAR4RZI4jNQOESx9DnFfMCKqaiDUvt4ZY7bcm+2ceU3qkARKLBB0/RBG
jXNUXaYswgaEP/SpcTT00Yf7Tc9pp3kyZ4wjibLaGXbZegobyKlzR1h+bbq3HCRs1ZT8yda53tGU
ztm2Uu+GFKFymxDibubxi56IvwJHtSnE6JnGFHmzIe/s3Knv1r4Dvkjn9qlWtwjiQtBuPUZnFRNG
0DQa6Ue85EelGJbA6fuGc10WkibfhPSBf6lvOkegW40fAyNEr6GGcDEug3cfkxSuWjTpcm1xqaHS
lkFZOSKEuk+8H70FEuXi2hq7Il72tnCXu1kfIojzLgqdovxrj84d2K58y0vGi7VzS391KhRKi50j
ZJIZ4xWLqDGv0NasJe6A3ne1y4sEP97Ns1D8HlnAOU3VD5n/mXHXB2P+1anz+mUY5dkVW75ppX04
fX5achKPnUZ7ntxmuuYjkmn9bDRu8tS2ikfncHwmeY3oKD1mlzdJCdJXOuhGopNQ7yQCsCEicW6u
yDHmMLHyjpwbdDfVsLN7uHTdea6H3puVcj2thv29jlN1oRwiRiK2HSm67KsYRuc21eu9oRl0IwiN
xA8MI9M4Q5H00aW1IR26cZl8bdjykQ3OlRK5B1+2cjhZjdJLI10NB3MeDq3RUjAyuwCTX21b5mdt
nAxe5RH0IFLLUGuWZWeTakyca5rtTCVu4Jdx8S/TBNWyqEdaBC4TwWG32L4aXScfSbby8laW7LJm
vAdGwA9SW/eJXDiTwmAc81gbvbLQurDT8piArtTl5+T9XiML5LQY8UEuzk3P5vKZSnuUljj0J4TT
QdETdttkeRvYo237bU1MJGB8dobVR7imDLo/oHrZt/RT3I8CNJtcIY6w3ROm2PgTgtLaOeZo7HBz
Pq9jkhz7tn5wh2m5YYpiUULDd0i0zC+jzLob5/7O0YbuaWkwrjajvOoa9v+y1k/rPM/QWogX01W0
l83oWCeqV1Grd6oF9ahOXKWXSJum4yzcmUw1h7B99u00h7fMcgEN5MxtoPSw76XklkFO99XManqI
x2ED5lvHRx6XBooVnSZnPUWjZR463fxaGzEfelftHpER4rcZS9+Y4JG2GoQ2V556NXYDHK1XRE5a
sC4oElaLmO5eXb+IJVNhRiFfSjsp8UR3w1MpuXbj3s8rY3j6+WBZ0vbzvdQI8c7KpjsVPQuvpYiL
1skbZlFxkHoYId7yumHSMT8k9z0abi+38juURwJIGR35YBjN/c8Hq1uZJCcdAQKf8YdlG6z1QVin
Us935aC1+2Jpx2CRWuVPSi0DhNy8Xrr+kGWQQt6iFJo/+3Vpm9SQ+D00/D7N53Cclfbcbx+WvCSk
L3coUirN6KGx7maRp7veyBVEzNrwEplNFeicnQJzS6tp9PjFUA2SIYtafWnt+rHPymBJV+11ZCds
2qwLUmtNQurSxcvPX2MkgZxD8tm3FCP+4CTkl23zwtBhXntdse6rrPBVhcksKmBeKtrHieouyv1o
uhFYxWs1tfF3usszwnvIE43Odde948Xwx97tDhjHz7ObMEa22n1fm2Qrx15mQqWnwKMUgxHQpdmE
fCmZ/joq/Ve3TmnYQxqlYJwnM/3dTxEvH4lN2VQgnViASQl3fLFRzTBcWvZ1nmmeBxVTdroY9YAs
mJl6i0HuEuohiKFTQlVh4+/sVIQrohYvjl20AsNi3+buLsKjuW2f9Z4L5HdWJPphNmYlVCrmKNay
GK1upB3dFfvTakRn1+SEBKDyZGWO7Y/jII6WK8tL1SJ2cuNUUFiW157OsH3vUjW/b7RK8e2ZE0wv
W7RKs3Kcc2JC0iI3vEEn06MtCvccr/X/TfX904H5L0p0ZN8W4RSUHakYZwxS7f+zULqKG73q0UP4
PyLHvOpfSxOlXWG48VWUhoFyFhP+z6/lLMV5oSPqjFxHuwnjvdnQ/HLuo727DvIs3AENZlNffz6k
ZdAQWXvVYBsvSzqTey+iu95peZk3PWUbkaeADtcK1xFtGIde+6pReL9bEmAFbXD7xxHHULey4Mpl
/j2ixGXfjpF5ETNZTZJoy8pUH1Ar7Sdp/qJldn5nipmdHAEaVmasIBUihQzrE7jtdB+36Y6Ymk93
FdHRHTgbpqmm7otYDL7k4vaW2V093uHx+KN+Krb72cg6nc2szHcR7gtUk6sLw655hRHp165pu7vy
76r58WS8k12NflMf0tDU8zfgBvufWvipJ4uVZa2+Dc383C5GdhxHI92LAsDPLvr5PpacOeJc/azr
0fhVw7lrdFTo/px14l1Gm+qYDOK+7T3hGPKjk4o3t0b6CIDQkqA2W5v2yz4pTUrZHOkwmYlQHYHX
cQB/8AYyUr3BzPpPEn9xXDJsdLQSrI6/luW5sdiW+n6q/GVBdu2qxCK61hpMvSvQMPa/pVlmp6qr
wwFE7FIY2jnXNb8mefggkNN7zsyBa1gLc5/HGFkS7B8oDz7HkrV8swIUOowxt8epqoXYZVDSno3z
ycMfoYNrrveV4f7mF5Q7Y2kSGPfRDBqnFZy/yghjo/7KIe8PoFJ7kqJa9k0nrUA26teYspAbXU6V
RTEhpEEmyuGueOcmnh/TWg9HtXxebHN679r2yBJFPUKTRNtd64uY56TwRElFrYrl7AImtj2jZj3e
7DJvnuLRJWULHV93Xwwg+aRWhD/PuES3f3GyzG+5ljZIInpQzTG7pIr55FIRdNN1s/aTsSlDK5m/
f87NDR20u15BmzG+zDza/scokXBs1t1B9U1znXkk7YMAmAEnK26AWin8tEMLGjcXCBROuypwZZu8
tcW4fI4Z10s0L8d2Ji5/UEX6Lhplk3FdlKQd7klb166JUAiiNZ6RUyVP9jwjmjMQK04KhsGpLfYM
CfKhCAsdv0lS2foL6/GXes7WiR8wsb/rm2kjbzv5scCynavFTW8zMvy00h8dIg5wXJkJSE6hBNTJ
FOeZATOP1ugsCuVX5FLw8+Pq+H8KBkCAyf/+s+H/P0cJ/Ldr+tXWXf23/z9+Vfin3pz4/z9ECeh4
V/73SQLeUMS/2vTXv4YPbN/xzywB4fzDUh3wD4fcGIHp5n9ECQjxD/z7munQC0deBa6ff48SMIx/
COQPyNVMrmhVbMlz/xYlYGj/wM+tYpwyiKUzEFz8v0QJ/BfP5uYMV0m2M0zuFIH57b8kX5aTHCrB
MO4z6X6SCfqYp4zHDqz4v7wg/wsjOrln/9OP0vmNHBzyeGaxcf9Xp2GzmIscsM75S2d7urKvhuk7
ThXOBC7h57X8Ssv577BEHSNl9WeqUq+kXAYozix2PfoJpc2uSWrNGDQ029dK7S1eFYC2tjw26bF3
4ftb9JoKs22g3eEtWncccwp/UfvCb61Hi0wlzyrduynmAGjaBN1PW2kXKdKVRdUNAYenKGv8Zmwp
prU3IqTV3+b6YWUS8dra+VrTJlhnRplSfc519WHpzbNUtFtBYPWRAibJMx6+cTB5zYjcGHVJ6WXk
NHeW/kU4r+a7Os6lqp4BBRXrEGsGbEihI3kFcRcR6j8MVSD2BEAXFjOeiJcj+qR3WntDNCgwi5GJ
T98swTTmI4z7oR7yD6maf/PIvCMsvUW/1O8bM3qvnAJSqZ6kj4Z19WdNYfXFvmTV6mXIlse6k7/0
uDxNCt1QZbEV4sScoMlV0/KX1D5LYX9PHLfX6bdwSZPSVYBNV9uhg0p2S0Fa+c93zO1yLSbttdye
FEBRtYM2BAbZ1wjWvTJl2Eva0hNqe7cu7dGK9V+TvRq+VR1LJQMt1otPWSBhtK65KYYQYKvyIA7+
uAakeaSo9/1Yugz+hFpZ8/tEwXEYp+sHo5S24/D81Y7la+csUEtQXWOb2gDNjeqTqhJerRKVmA2j
GTRTTGx1TnY1QwLYIuLZDLfCjOxqJ7WLaw2Ll7g1k7gSvbW4VPWSMHkm4d4vSxSR23OoTHKcFiA+
t39vyx9hKELksnSnvdhg2Owk281AGeGdZEv6q/UKkZWlFRAQ7g0ZFqw2IiOBKBYPw/zvtiUGoqxx
OBEbv7Pxa+llGwgN2ggtjgGltChBVWjo1SMse4Udut360mRklEF59n6/3qzUSnyQUOoXmwYqheEm
Jf5oh9/rlGkr25NG/cmSngT18H7W5t8QEJ13T2xy7Cf8VXRTTZ7Ci4Ra3CHuTpEsVxfeRWJXCzRC
0rxblq6Bz6nm3aLMKllv6dEuCFpIGLI764nag/cRH0nHmyNAkRRVnMEm/XIuQjPB09/lIEpkhv1l
pLxpTffXtLsnpMPgWktReSALjcc4bjQSRUIyExaVJCeDfxSGwxMw6ifD6r/rmRs7r5yT2vEHwYzF
JRFKsCI/qno0/Yr02C9f+6bjZKvkD3hd77pFJT5d7XHjdLdqbM5Y3lOo64HQeDT1mUkN5aqlJWiH
SeyTBOSSRajEHVdy5TcJ2G7m0BUwPZr00OiTQ4y3bTJKjC0rzfSrxdnBWVsuR2Ux02Cy5YueqX81
p/ILNy8PKgcIeIwEGDOK/nC4hd2ekGfHChn26RMA2jU2BkYmUiqUubHxRlXQbdpu0rrfzqi91Fnq
L9nUhoNdPbDmPdSjPOqGetbdr1Iw8ULIpV6dRAdp6XeTaYXaijRj+nQHRKV6tz4Q0opvlLbKjX83
roucwoYkN57CnHpLGs2Ajh0RHnXmr9IM49gI6aFBsdKUXmcpCdFg7peFvM4fYOJ9M4ZNmux+L7Ji
bzULV2kGB2mllS/LKfYKDYF7pfSbqX0wdtMsz3gNxtB2h0NUoZS3AF+JFomQoV/L2lI24wORFK5A
5hpdMXUETuz6WfTJgYncGPM+G7cT3MMwN2/GoF8kVQ5VgnZE9uGkbdkJcaCOwznCB9prlIw6BIIQ
3tRjW9OxNUbDfV5Hv1JbYng29oswdlKNPsxGDWYzRh5g7VV1/t30G5FbmgdtJi4gcw8ErL01yTbA
H5yJS8VRKk+PB0+UjhL0pppiRndV37bnnUbaBZnLfUggQhwYDYkXrP0svckZJ+WZ+N8JTBYBqwXf
lYBEJHZxYoj+XSkTdMQSJq5y0Icq8RI6mJe2uuvQ93h9dELviag4HDHam0UaWhGQDjdlrq/P5BGF
dY1JSK3ZOXvcP02hfs2M1j3uBz/pGuHr352ykNvcKNREsxAupXXXc5s02U1Rs8MyMc6A6Pgs1Dcq
IxoA2/ZbjM4pyd3Psv+FZPacSF8400HP57uhKnmnqrXwzOpX33cHXYnHLWPoZkXV94B/WFXc+66W
H2g2XxusZNj238W4vsVSHtmHDN3+AGrQDz8biUTX6LdSvGES6x2GP5t6xiF9E+nceGY3fU+r2I0A
hpYtXlrdCdBIjPYKo5IRvK08rgD0ldR+a9rwUCQvM7WTqTvcta7JWd15SNz21Cf8H42fWhb3idFc
O1GBjWD1okHqRNXGd2KVu7WprrkVPbbrTTSUoxnuY1FZAcD9a9Ku981AbypslDT3qZ2erb/Yi0+m
lfXelLof2gB0L26Zjc4U2NWzSXUXq3ke5xYHiRlUVnxO0i5cVYzHpoTcS+Ez41+Nbf7Cm8Dbrga2
PhMq0ByWJNt3lrNvO/e5Es11zeE6wcBfB2cMkRr+6ob4QrLNp5OwkMwgRdX6XlfiU5mrP/qsXbZR
m93HL/r20WxV1tZ0eS9bo2GRzfewGoGR5S9JZz33EwIv7RFN/L2SKM+TIR8c7Ic6XpiJMTAbel+j
DYfYvQebHD76Ao5RtZ4NxeRNrrQHtsuw6Kj8MOwL3XVf+KdgiGr3t9a4l2/XKB8SACnPUPVDlu1T
Zf3shXq1qAzAPC8xVGSB2S6fyO+/kyi5qLDoqNTwmyDljRzjQXAIwvHrUP++gG0sBo5Z5NuO/ZJW
WItSHGQeNT2JLA9FNR7iItnX3XMtVQ+RgbFTZwG7Kq1rpcXvbmz8MhT5sLYjmPFYYfJWdoVSvcRl
/BFhYvFmtzoXmtzPeXVqGuucxt3V3jqicVIMqvXWJg9l/DlWttfy9o1L9OTaMYSHI/3MOpiqfCfJ
IkSR8zHlwyVtI2rvLf3dgDGxt+OILm516hxQSTH7rl1oscbk7nbqa4dzm+fY1l6QPr90kxNYmk5d
K17AvEk/ucw3mk1900o8CnYp0J6AlMH3s4f5hSTvWNgf2qofhJgOmaadDXU8Tsb6Sq8Y39nqAZDI
rradXTUMj/OwQKNpAQDjyXQNX4WSNrD1lPoUZnh4XRx5edhnynO8RQhG7S5bY3YVZCjs3Y+C/Aql
/GUgEBHGfIdjfD85+n6Nu9N2e1ZWj6pAcBxfoK7HO1tMbAfqwW1qpH3WSympgogjeOn5w1bjcJLK
V5RoOXuPcW9MEjqgACDZoPvq3XG348hyXeDW6DIO1ZggSMV8SLrlKtf82rDStvP7IkPBiynM9VTl
7rsGYTgK/X7S5V5FQj1TY5svOSDwFBjz6NuueNZstC/K4FuU1WRdfaky5RirdlBr04Nypihjt2pf
6zLsXS2YbeGnYqEcvg5wfxaC1UP/KEr2MpvKnxEGK0lB3fSdQyY5vnN3ubU6DUNr/Tqgayii8TSR
K1vkgLmdFaokDLVwHlGRXQqBjj9ubyTCHFOBs1NczF7d8uExVDNsmLd1sgOdsuwsbvyyzn3XhON1
F1QEGcpl9zio1y6fwpT2W7WNLgZxmPrcn7b/CohEtEk7uU4YgMU+H8p9yoI41uq1XIcNZNo4kYvT
2tftycFU8fL3YQX+PWDTVbrytP37gti+TnczWrQy1e6d2jy3+vi6vQsOJwYlT0IXBE8ibirUjrHD
PdjGtyiT507qe2ccd1FN/KKYwzaDU6UkZdKXQ2TYtyixvGROH2al2KsCsRTBVJZ8bOMJxiEPm9e0
i0+j0V8tTEqFotxzSe4bTiaxBSwpiVc2W2zXLXRKzaxlUE6VfrM8HdxdASOqFd3OSsCDeJSu6D6X
Kf7LJSWkERbNgHoBW4huH5IUqNFBl4PKugCD9RxX/rbdBZgZTUNrXQlW99vmV76PxbRfaMpdo0ci
ej0pk4BjXoC3fytEPE+oiRTL3dHEshNcXV217jqj2Rt9ehP5SeuJwuFNhoP0K86b289cbaJ7t/fY
neJg7CyWSAYwJIZeN3O5pC5tsEj2dPQogneQcvgOddXCZaPP5b6C4sODtxgdRs36AVfIQSGPe4Yp
KWB+2lZjQ4qO9K3bc3009eSMYZzDLsFzNMkiCHPue74/0qk0WoZdAjmxzNN+wJoZscOTiuA3tXMj
EPM1seczANkhSZYLOAH+rmI/dfI4oGct1PlCMBY+sZrwaUweSfqqxl2gKHILar8boOAhTAnQMPZV
kR41qw2MyQFNn8+KLvx5HXeFE3tJb4Ytsi9TSUJ2hgsdUQQg72Uj9knvctrs6LhmZyMGA6XdTuHG
T4C2Na6ccksZ1MnlSl+NdfW1+R3MdK/1H5XNfeGxXe9EZAflnJ4HszoQHe+rtnJv4hJ3NS57EP0+
IdWY69lGC6LyDN2hC0hEOegQ6fDEwdpiqSt8p43R4UWeTrgfPYKonZarOztHEvOwUiVsKvsYd20e
wcvGxt6R9iOFv9dNUderGeiwHarmtE8G+24gFQOVZ5MiKlXch2qTOpLcsAPsYw1sA8w9DzREH7Hs
wssvpwUFW0VkglboRwCj/eb0jAYddwzqrCXddYPwXRDZkenHGOeAZpFAcG1t65nGiDulMLKRttcw
00bt70xK1HnY52072F4I0BqA8P4g1HJXug5e7apB11S8yVq7LuunNZanigqnxKHOiIdK7OUwswcv
RM1tL6Keq6GccrST8cHS5WOhvxaJGm5rIZ7nc6v1p6VHDWFGfkrSBUjKgy7Xd8eyGYW7c5T3LxE+
kt1U2i+zXQRd7NxEpzz2iggRLek1DrG6yy4Etg2+QHNwTAqX6QKtzrLIg1W156I1PmXlPkbSeq0A
cjwVY1jrLpFvptrFHKxvY2r9QTbPNSkxXlGKcQc5yYk2ApjvMve4VOPnz+dsbcFupBiUOE2qn8/P
3F3Cp9dh8Ed2hGaistIqlW4Xxc6bqSGOcCb9NVb+wl8kXrHRBKVGbJTAqOnPZTV5RBo8VtP6SoQQ
r8LMzNe5jwA0f1crVLTqktaYdWqCSKmLxrWSMkr5S6o13sozbUPTXV+reo39WushqlM6shhPMlNp
UaApZz1HZFa6oHZNPyC0WniceRzvWuW/s3cmvbFqaRb9LzmnBBw4BwY1CYjOjnDYvu4nyPa16eHQ
N7++VmRKpVIOSqp5DfKl9O67bgjgfM3ea3vbyfHTDe6i6iDRuwIw+Vhz1hVDR7RSa/7BdPDrGNdv
vkY0ksuAdrGwf6ye9nxJIUMPDoxog0czaDpebSb6x4Q3E4mCeil/VuZ0gfaNMpzrmWMFDiTJZp8t
elpGQqnF300rhBqzikoifsY4aCes1U6VZBsJMkwpb19Lm1UPTApUEqeyaLaxxYssqpfi4pb97fUz
VSASQi2KHzB3AGgIFLNk8VMTp7GxV2ZGhSx/xWjs2oTfZG25UEWdHNtx/m2a4TIiQGA+IPuNTvjr
vC/Q5Y3+8zAaF2pAeH9c3phVIzrl9E01IDgbzOvB1IsXJ4n44enfJjZWy3gBKP1IPtnP4M+XRvgu
Eriq2wBAC+OEFDoTeC4MM5xAbMjKMnqKUfNsat7x8TAGpui5G630rszvoKrq2zm3451Rf1ZR96jd
HpN4Fn/3cm13rVk+VtlFUjDBwzHXTcPVJoruYJr5N/aRPpBZimAUs8MsFVd+4mdpFw++wNDvpcJm
Dz4mtbOrN93+0DO9nuKXY0q4mUYTFfDwkjIw40I58Q4/A1OgQbPtnxLkw0u0YV/TjnzqlrzqklDi
Bw/RwiCj1UW3bbL4d4odgPm8zwPVVA+j8bzkBoq+Pn9pDbdiC3aueYL2tViYLIyVAEY020FsyTcU
HIDrSx8W2WCEGXwkwTYqjfgNUHN5m0jpW2NAaN+3X166fgtQQBhBmv0Ux2KLWxH0yG7Ky3MPsZwV
8cIezJ6fUHg4sWxuzYhNSCGs21bKgGFoFS6Rr3diSX8X1luiVw9GSY2DnvHo4H7fDS7azpiFoemx
fyO/+y9aIOyfsftcRiO/8sz4rYmzLaPhr8U1PjwyMi3+U3DwhNhcL6lZobdLWFi3BaV9zyXrqZPC
VO2StE+3qm8XRicKU3WE7Xi89r+tFaO6SYbQ2HWNemQXy11r9vZ2vSrByI9BqTMthyqhCVyltQSi
tIH4q+ZN2lrdWJdqtpAoz9MSrkXFA6eNdaNFxpmKwiREWbg1mqvMxUC8ff1oARWUoWuqo0zoa5pG
/xi6+mHnedF1BPFFcxn6LH5PxWAdRYt6bDTz6Jbt6k6uKGfkzKgyzqYbu82+zfyoSuqcOeZden0r
lbaGmxFnP8Jpeel7zlsOAO6utJnl82ae7XFLjDNQoa44Fz3GDO3djEW7Xsj5UTf2MD/WbvZZVlaz
X1EahDFQeahPgANn07IDAz/ERj4kifPhugxdWy+/FTzHsZPSKhUNklu+y9DzRqgX+ZG1+kDo9TWl
dggcCqxADAu4kOqMAuCkE6JnSrbG2+g3wirOgtEaw67O/rg+bbvufdZr/ngpSlkdmu/eAp0/NNZt
WVBKpHyxzOXVN7FuqK5HiU/OXgjua9hwDn3oiU/XtHgR2TE3Fzpnbo8aYpjRM3IEZBAzYkUuPUoy
ADxmmUU/HMax+I5b3lBWPu7Hcb7FSnFjrBp6wgCPISl/BlP/RM7ElRiGOsjXbVHxFC/OlY3hoUip
zWBInepQ9+0cFNepoIz+MObgIMPNHsxDvkeOfTHxAt2prhCYw8UD8Rvokbz+sb6uTRbGMdPSBGvu
O6G6AiiVf71Tu/omG/y7aKR2wCP6k3jKCQ3TPAw+BJhcxN0OeMbG7bORw1/iYxAzA3O+tfTS09K4
P1bDZWosOQRNjyZvHP+Mhccbj8eHsLC7ucjPfTxdVO09uli0N6nJYycl/yjF/MDnAX6SLA2q3fiF
3p66o+Kzj5bMQi0Q6zu7Oi7+krAbRywdNeNrymz/2HZM6abAVYnYmaVLtlSufvzIplZb8p1ExEsD
M39d115QX7lgmUnMlAujy5+BRFcOxj1IW6iR6VViznlE+u3OZCvVpZnz7o/TU7ckbwRZR7suXihe
UfqndfLkx6YOx2RMb0plUuC4Rsc0o/vMIz2HWftkOXx5NUkKEDmfYcF89zaHdySrn063Ke96sV9w
crCq6ZlILOp1Ldn/4PNAO68oWWrGX8opETwZ3iuCh11mucdh4iV9vU3ARl1cWzq0bdzItuDj7xFl
BbFO7rAIP8lF4Y6BRTD4cBF62PDbce72cW5fZraY4PLKx9X4cmv0sJYz+6HrOCC4XOSsU1rWWwiE
DYuzMQ57a0G2U2SHaXgyrBgcWFK/go1x9u1qvRmi6DYJ+LXAXGNU6+PwVngR6qW2lnC5uq/IRr2D
5M46DIZ66HVsnrhE5glV6qsTiz/TxHQ195FSrKUxI+ooyy1IGAQ5MUO9LOkQp4/HheHI1i07RqkT
lbBeBMyitJkf/Kn0yeElyDK9jkW1Zd8Ndjo8WGOpQ8NjDACIZYvlgYmIj1AaUA5WtJIAnpVlibHk
f4sEKRwSsXM9FG/mOor7qnzCi5IzcTLasEpxNgi6pZrAtJvW/EZcNpyED24DnwY1fNIFDfE3IRCB
kE0lsa/kFNMjDPQ8XR+ydZ2IrGAO1FfZg5MmSMk6J4xVvlIqD3NIusOTb8jpQD32WebL2UlZErg2
JJmmKTt8AfPLXHN4Jj0GCsvsHxHLeGhFLWbJc0Ubm9LB11Gy496ZNzImhwwwepCsHtRo5X57gr5j
XSGnjfLQjkybolpZHEho3aCmBHmJmrlxG260edytuBkO5hTf265zkY3zNufwdDI/wUffiqepQr49
USy1qzkyv4ISlCqUlFF6OzoszmRf3/Aa6LL1pAv7I4ZvtSsGCxi0Xo9jvvIR0YpNxXM/MhtbdH8s
ocvQki/9XvSf2WpZJwGUxsY0tovS8W6dM7ZFke8FZkXLWRCFCjpOvLT+LmECqQqw9Ll2DnPHgWG7
xq3xAvrCCOLnehZp+BivlRUO1Bwb/ItGYNMr1BEZIWNcX58EYsLnd+qgZWo+jCK9X/RIIaeTGL6D
sRnr/tnFjHlMSDaEZrXNDTTGHeHcdI+8hfL1zZ8tgJWDsweVn9K7zrDWmaaSNvJp2WyGksgt9476
jFx85IOvmREk/ZtoMUcmjOYwmOa84r1mIwvUpW3DDdFF5c5sBnwLWNpgeNAxgh0kixgzgR3n9bZ0
CPnhirHLpihdmaNOLUdnSgA5BWYTLDbvIkbgWMhMKyQyJBxNrOvJbA9hCtspIkZPVRCI26rjbrDN
ZGca81u0ahUiWolALmdng106NI6O/XXzTrCcuC35bqwFuHtJzIt2UKCZ5bb+OetOY1+vJwanGMd6
uosBw5M1/IVjnAelzhKCvDV2F6c9dDL5dLmykojKA6p88M9u+TniRNo37Xzm6EkOujwOwqdilRD9
eH2II37E7UxefThlHVTL1MYlhzjO8BhPqpr9HxDezSKt/iDV/AY0jslwzLOzZj17ApAti6Ya0IxR
zazZFi3Owcj/Wa2CIzbXXKfmKx6hIHn1dc8VG0dhT04Ar4XJ0Xhra2q0zuxvC7t7YPNSH+fyF/PU
O9vp/PphmIFd2X80GMUdO0Sa9L7+WvxzO7GxmX1LbJsmu7eycTjFxxxS/00aLacupXSd4xTKG+PA
XptQqw33tfe0FWY24TuDuRNO0QTxkOUniVR3RMSbV+eW3m6rcOZYC8QD6h6cwtQKNiI07MeP0Fcy
BnVUCUnZP8w6+6rWHLvN0lhMssW+vvIb1SqmG/yLbHolUC/BvF1N/AdI/n2205WHljtCnF+sr+ny
J0LGEDZ1uQIkVA5Yr3TPPvTRaOCG+XaBrD8/2ClTDUeZznZZZuKZG5MdZUQ2ohMDQ827Db8LGRDR
UtKx9IGdQC4rtLod5LhVnHxbXvVUQR32LhRnYeZi/BGxc4YZ8xgrcfHVgqi3w8snJv/oNuopSRg6
TznkXhRQp1RjyU4dnoV/Sp4zB0BTYTYBygvYWEUbrDaYADP+zvLV3GZyhjpdv3CMyq3t7WcTD1AX
N02gstelt/xjakzqBX/9q40CEw+IJbEJgI2Lp3HiXb6sO2mX7+OA93NZeal7eRNClCQaG8ki7oyG
0Q1gLOZjZ78Z0XFSfMxem/Obm1tp4hmogCrRM995Hnu6zhi7UBeo+xV+Wyxqaj2ggDhFcubbeZBP
Sw9RfC+9p6bCYIYHi1V50l8iWU4HrCtocY2UVUQ733bZEFhW0xKVyQ6RhcIJD3zmlx1Uro5Ru2bW
3+q0IJOJ0KYStpyqINmU1bZixupk5rPdSUDXPS0GTE5qlaR9NkQe7xXDgmaeZmwATD18LzFCPfDV
CJ1AQN/m5wSn286PCNH24KHM2CSY9LPRYJ4ExC0DX1S4HPC96aI+is1ta2AodNnk7O0rBGPp3DXU
Pif67GHwaBvWSo6NRi9Ltq0kAKrvccNHnBU859c5VxQmyh6u3fNGk8uGpBpLR1khs2NAF0bzPWu1
ZRur6Vip9BAZ/THDIkqqF0JKr/cZVfSUfHOu311rvi/c+IlpJIKiDl50GdnJVgG0SiaUQu0qMBza
4jy51YMf4wbOlZmdbFsfoq5ZWUuKfDMDYb5Wx3WGNSzqE29TJD5JCLXHPrWXBmNY/ZEb0YI9OfuK
mCVXFb4Jz7D/1hOkRKQH9F9U7DRdfkfTg4kmt2uXMcXihjPj1dSZzq5fP/udOAEJGO9crE+TU4s/
LqEGGB128bXvrQHgk0SOe3DRZ0DM8+PoQ3WRKmJyxDrV2c0ukLG49kKzgGmTVScpuyeKZrFzP1SL
o8xe77xk5Ucy89eiQFsEuuDkWDgjV4n4qFplqPXwg0cXJ0NGZh1SI8yYmN6QKsbY4jd+jgRI8FL0
2X+Fpp+m22p5bMeRSPnO/U6EdZ+t/p7K3C3elOrmnTuABVJWBd8QxRPeLwJvdMvGVfWk0SGp5Nl4
FEioNqWDtUhKnjlUW2EzQ1xnE4FzhQ6hmD0S0HCu2z7FDvwFxO9OB6q0xCyXouh1J/5OBSdHg/ci
oC9HQ0XVXtYKnBeNdrCsjBcwPNyr9hZ8wBGrv0/MMWVWDlazGx3IP1727QydCkF5XdIyfxrW1tgu
cKs2ZDqix2Kytkm9kUmy595Wjl43o39rVkJhYcq9YEA2EDiedzdnzWXMDKrt2D3ibP5bZ01zaCu2
OsmIFJbIiO/GnoJRU9UoriavTyZMtY2MCD8oV8Jv99pnaGLwPRJF5LDTg2HkdcoCKoq+8JS9xSua
LVuND1nqNTfQ2H5iTxdbP3G6sId2xfTkbli7xxiSe9iMx04N1Xa1sKUPxba1BES7zh1CKadbieJe
mAC7Vg8krKEiZLTUjxOj31ImuLI07gIcjT7CjqME0NKWbVjbDj9uYj2vU7Jn7oBPDvYh/XH9Q7zu
eOy9RN5Yy8LMfOuLsdmOLe7BJRYPRRkjYmYcTQkoDlENIqXvKJ5Qhx+Q82Vb2Va/k40jxmu+u/lK
rGNlcFW28PaqIrPeeYVEDLDELb6Y8pDgndi11YtOW7aXw3TUlXNcfXZj8K3P0C08lzW9g1SKmhmE
gNcW0X5sDAtDRultF8c7LqvJdsJX06adT5NceNWz2qD3L3IGONgQxGI86qbf5rj++Pi9XTEvpHos
7BZZHDNKTMTHDLA8BET5UsClL3rbPU1l/qPSKg6LJXLDtI6fRZ/aMAwyvfM9+cduflBeVje8PA/d
1Bx0Nj12GuLLkkTVlqlokDgEsJUKyRBNYQj3AzMHIrNtwaJL5/GwbXP/2XXkvQADuzFbDuTcR6+N
A5trXY57MgWee+9rrpR5ExM9COKVjlX9DhngZRgd7KPX5AjFFncmFryDsIBLsR0Tkq1SK9FheVR8
qq4cRi8x5qI1eUgKOW2stvCCqcFyECeA5FzcFRqCnMdxxKZt3LXxO9kd71fAcJFo5ySxT1yvtdwt
Tb/L7E/mg9iXlCk2fdFat0vmv+nJJlGDdp3v2r6PFRcfDiBr0andShc+QeK/5/SnhDINaRj5M0Z0
AqkrTjxcZ4iuUuH+sjC9ly7LKrR+JBDiAxD5kSHItuk1lL30bOC8x5HNt1rxMGxUh2+07xnyMLm4
zjBmaj/O8dTLD9CLOcwU0gWm5UEOQsAEFB0A7L0XLKcaaf/1Y24p8m3Z9+gH5r8kppC9tRMNjYfx
jsC7Q2MI7ary5yeJBpB29WIxihOx95IRx44/9kdyINr1+2ygDDJBcxgS8xL+7O7qurmtBUTxliKU
yoMJQFzvTLU+8kYaAWVesQzjUfBFomJi3LFuW3PhNKD3WtUdIetUiFScwqSfNQHPRkMnDiPRvKzs
jFv7asKsHJ5/Y8G+4RRDurNGrE/8m37JbhazuTP9aN6hnxo3k8duPfH/+d2WUX2XLaxWmIB0CdSR
cf/tehlqyB7yJGVBH9lnpydd1/TLCGItx6DNkSh8PdBrIeaLWV6WrsP2qVL0xI0fKACcC3cqlBJ4
v1llvVVy2RnN8jhWZIq05KazbVg3WcfHApdEoBJE3sGKYV9lM2rTGiAacDV+iLZ/pSfSm4FhflYi
iotzQHWarl/HjGdnfxv71qcnXMZu2Xi7LAMneNx0gZ23j0VvIp1o+G3zTKDdRT+WkmXETB2stJEi
SrD8cDXw/XhG9MXWXWwn+tyd7sxd7lFaWOl3CZo3jGz1yIziRN/BqNNCAzZVr7yuDmjBfik0G8pC
edclHiurfjtjytiYCTtggpQ6owq9CDyet55EjIjKh+gYKB1ZPC97fIRJOHgWypk0xrITo+TDlcIL
HtUht9Zt39AxibQBhBDxJlNLsR8LYLViYupInFQAS5VIWV4KaJfIeWDaxJDjYI7FM4Xmn9xXH0mH
gEplzVsvEYbKsblhhRaufeLiYuAIj6ivxoayWQxHsCwUgrBxsO+hIIq7EdB+FgFZjI4Wgc9mb3xn
LF1gvnZcYwgz+FmRb7v8lg2tYL9UD0yH+tAEcLRRaJ7jv61k/qJ7x9gmcfreuUx9lpVHl2ZxP+sp
oeH37kn0VFtVg1n0M+PFRW8JNWlkadq5bAiWSy3FCz5JSrGHpWQsWkYmH/RE7gLd9HboxW+/+m9D
dkUqTrwaPeaEfYXRTFg4oSfUfeYqbDpRdRgnj1emHk62bjkZI8gqVVb9dRYEiWh1nkAk3dpROBGG
igCq1IgmfFToBAM3klkv0wcDrwifSuI8jM5ihSpfPuWYPyMwCuwx34KFO1eeGkK3X9/sHKXdfKU5
SO8zMaiNotU6RmCeBQO+Uqoz8cR/XetsFK+y9D+MBLmdM2zQ1f1dCnaeDIle0TElKNLRz2XcQkFf
vqqRcSN900wzsJZB439Na7NbSuGF/uhLMnMmdlC/GonpFoD0+4LbvUnQZQ/Zo93W7IMs3MOT19w2
yFRjiFoBW+Q7DwFICTZsI0S9jwzrZJtwNkrpnWgJcV411ms+1W96NN8m02vQQn252n3wXMKzJDXG
cv2Xms52bfuX2EXEw379NmpQndmap8PTTeCtDIZ5jDltzVygQG//epiE/SZ/iJClJhqbXH39Gcws
uV2q4macI2RdWQcahaW2ybg+pgTwmNz1DbqN1hopSlmpI/6IA8scOPToCYkDe2Xb9JSYC/AnAiMY
VxxoU6kok+TRNCjDMSQgYJH33rgCa2QtqAz7TFTPMXLib0EoygKQYsCZAO30qewy/MvsvspUfKml
QQ5pxi8TmKRN5yx36Ty/VjF3QOcy41l8++jYYxJ2lgBRci+vApt85Jci4I/evrH/SLMO4fBsEilT
eDjpa2s0b2qt5ObIgfhV2oMTLNccoKhxieId323A4gHWumFjrGCYK3zuZZtiK3Vvm2lcWUAonBLd
aVkoGpLiBp4WVtx1ORQu2Dd+zSSFDoJPdnJohC3dv7dy+da1/vQ4PX0U/qm5AgUZ7qtOHO1m+iRl
Ba5bt4ZRldJw3kY9mlH2ryhZxuijj9kWNt1tDWy8ZYpkeziweD/ATaK2z1BRXY2i1rtLUazb+LEu
7Lc4puLLTbr5qXGPo1qeelOePbeww7bHB2IXloPK65T48TEt6sdyzW8nuhLffCK0fMfu6zyplq46
2ktLfxtO9+gg5pgZkCfTA5PZVxJBeMnN857GB1LaxcGp1nr2s6ymS9JnXwyIGkshyVF/Gqu/q6xx
D9CF+7F7XLMMq2U3+ptpYDpmJVSg46+MxmOsZpQFUcWLv7X/LMixDau8oCihiKzkG2vTOzSYDyqd
Tp1v3KWAE6YOOIqHBZ7+1HqRjfwchwFlLcH2G59TySJ9wY3OtnvmmRGbf/5hhjeB7Ratw4Hy6AUR
a7wBoliz/8YEQIgmOSQxUEycgIbz0abyNKa/xJfdjZboNmnGLb2467uRZ/vBuS55OTBZT981bo9s
PCM+nKqxm9hjdvOnFnkJeppfeZoyQj9ipCDpseytYqMK47nEoFuPv4aznM0YwFJl7nuTaAKKuXVI
kf/XWBdSXfwp1529qs+UtoRPOmZqnjrBdUNQACGn1uBmtDzo+uKmwZO9sbPyK2n1zm6SkhYS0ePc
A0nQiUN9yKAqppuhZODLig8EtciWeW94NnfstSVbeg5BdAnMQyJ0tQ7QlsJjDmBm+O4HioKKmwip
yEfE8HDD+OfTc2Pmq17/l7zmW0jZd978ogqTrkWzT19G51gN7qOvOCFq/NxXyxFLt7nGd7u3xK5M
vA83i7eqHZiYJeuP6ME2DGCUu7R8XRL5t3Msdg0rO2oYtps1gQs6F5yUusU9z+LWE0y/aohK2pi/
2IyQ84GqcmJUQDdC3+HE/lMB/26ar2sqfSFZnGgi/ZW2OU8rQw6zj3+J6LmUnvPeswcCzBx21YBF
BOMOLyH3nAzxvQCANyRB1KZt0FdQb6oBdFUzQYeN8rclazQDznFbWMa41UPOdtBuHku7OfWxxR1J
kYVSPUMs6Xhks9IwUOzCbpPFb+RWG7tkXtS4Zyid+DvWhdR73V6GGeZX17lNADvy10knRA4vU5P/
1YhySyf7M/jrN2u53QTXj1Nkpovt/2pOk0qXO7+CymOvSM9Rb20Bu5SBfTCsN8UY17PWvS7bo9fL
o+OPIB8TJJtmGUhQ6SJv7L3R1q9+2Z7j2WdcKQEK1Ck9oWqQFNlUrll/ybwBKTCeuo2aeZKEqRAj
5vtRtrimr/v6ymPznr5GiXqmV3oQfNnCUQhxVPJUIcyPgPmyIyJP+EYl69OYiJc+Xg/W+jyhiUZ+
f/a88rFsqSm90v7px/kFPwv+KQMTVT2rhwnUtbeeXfBI+EWAuvFVYjfQ4JQ8d/4YlIkhDI7XVSV6
Mdt+25CytSF8BYAcXRyKWTItdYdSr3AZNDjUZVVa3KKhtZifGL7312dje4SJyL3Dijzt+kDLKQkJ
Y8LzDMFGCQ94Tdzlu8lx7nyL147rjDsizp5SR2get/XZt93PxHOvHJurLq3k/pYTBmVZ3TmjUtjB
IkpLFQwr2Bm89DUzDjN0GQIFler+Dl3O4jUZDkk3v3jt9Z2DXHNDeuLzlNRHJwcGkzm4XKSRY82d
twI/b9knO+EzDrRazRGXKe7BKvvrOdVT2mRhz3a4bXw/oOngUnYJdeP60nXvfpYRVTQ8MYV61UKj
EavrD6fMKPmWbGvk7j2esrcqvggz/WFsk9ndd6fmz6pSJ4qoUyccpsqos8smP4kxusubHCy8jJ7h
QqiwHQrKdc53X0HTpeDc5N4K7m29UQweNvVY/KEchqcSobinO9+QTRLxhL4VQwQ9wGWooo37qU7e
lRtZoWiAVQ9ckTkq22B2o3o7+DshE4Qh/nRTMh/q22k/czihsXhoYs6ufl64wCsG6Kybn53eORUI
UHbK7l4SiUjAZZ/EVa4Z7NCOWkuHSdxLj3Id/15/vFnHz8sw/1ha8AIk1Se9Fm7DQOmBrqgVCQjL
vNO7tvlAhVTfOiCd7KvrW5omzy+DedTtq3H0ymOtWB4jHoh20iqCuMHeEF9dSkYx3pUm2jGnGKMb
k+EcGTQkPElR3caFarbR7DFPkfNz7KF99wR2AEa23s4cMmvv5s/VPOCgGEp0HRJrCAkDoyBSyxBB
Yno83+2AHmS+2MbsBHUaYGp9jHH0hczSH7ux/hoV41PZMS0gswbVUB021y7NdwgN5GHdGGRl9qhe
Y7ZpTtJ+Gm1+3zLuz+TwgJrWjbJ5h0DC35o36I2S49wRi+QkkwrMnCssmnWggpsWskMIoogdbw4S
lFhbyofGmcvtNEVf84hhjekRAak2VD8LvspWsUP0GjYFDKCJGqv52TXVo6mn24yL64+exZQlOvk5
BtM1B9NTe+ZJRw5PQGVUO/yO13kYRwUx0SiYLrmNmq3DCAW/YJLhOrljYDnqQWS0xELOJ9s/IQI0
A6uKbkeb+tBc5mXHGpQhAWMSzAMIYVTx61YDc1whAyd33yQRbNcm3AsaJXaJ5dj7sipPkj+aUetQ
6PS/iVCX6/9Wi7f/6rNqiGuz2sPbYypmBtVVMwIavlB+jm7Pe+RcOdOT0KF6rOY61Ij2LD8Ki+LQ
8fQQjmWys3pnJ/vJgpNzLWyIJpOiuyFgbp/ZLPrtZYdaCzUxCL2g0fLYZssd25+bqTPfHLq0xB0h
OjC6yf8umm3zoGEf9GWMgojOm14JvCGrnNKaN5PNp+DOItlKDoN80t8gfY6JHX95kfM3LoG+peob
Wu6m0NkTuVaQfBIEMrH7pufb2mCnXlvriWiHE2l0OzsqHq7fFp32V93TupX9BZMZ6qhu2oLJR3HA
5sNtvKAjIHSFX0ieAol3i/MNCOhs6OKrTm/Q4RWB01Kq2YX51sfgBKiaW/vXWJNnlTbffsxGDexL
hF70+jO2hv2T6pyIZvsB7r156LNn5bBnZcJ0SN2R9R14VBsCGmLXHIdc2l+uXFh8CQPB89EaODHT
EPM5YwIb6+UpybpvuyEJpbLDovaYwFi4BpsE42nT92wM7dM6i3tQeZvOqr94hIOkKI7+ZJ5Zn15i
Fd8Ynf5jl9cqq0UvP8zreWaiVAMg1+NDVNKGJdwOE34QjtcR0kyL9cpr7nRc/071dBosklCR3Fcs
HQDaFLvVIl2mr5cPDBZfbCK3/WC9UB1dKTJ/fAYCLawGrTlaSwv31PB2/f/Wbu94ug9dzdxwjVBq
D3FYQ/cjum3BWSm6t0n7GxPFy2a1jD8x21Yk32pfdw7hx1gBA9NJuY28khiS5bFS5Ywavw1LRsJW
fHf9Hdr27Jr0u3ULTQNd0FIMl16NL47Hq8hNWRzp9JvKE7Nt4eCVawtKlXLaUHYMDGHdRzqUr6aU
j3bN4UdpZ9L/xmEME6KPk4tZkjBL/UGEFOYiyz0oDwxobfImbX0R1itq0+t19odZbooBN/bUlaco
sR/FYp1Sz35CsfMssKwaVgtVpb0U80wjEWUP199ohFpbAhcbk/V7sNd95D5nlT6x/vnqMvkH1f+x
Lo3zOD44w3IcPeO9W74bsyXJ03nrPLbtbuPck/p28GzUmgz64fB6yJh8NNhD9E5cz7WUwGMeyZyf
L38k4HJi9jF+ZIRdLUN8JiL9Q6PO35ByQV2B6KUTfdhIeqJ44DCBCnZOTb0bhNyL6FMpXAX1cnLZ
CXrXezoxqte5LclxTLarkveWhRs868Am+jejP5wn2omIMkqa3YV9y1H3Bco99j5qvmOvbuGDyzsm
mYnVPk3slHqG931S38cy5fRMOWGvrXoqkm7rSIrtFV9lQt1UNsbJmtGl1CMzc0QKF5IFLl1jK2p8
81R5bFiBsLdhlNr3urduijV7HbtmLw0Xn2Rq3pP9k27YbNG3l2fXowDw0cNzbGdw8Sr9xhsNttHj
2k3subP3CfWOw0c9NsQEZ0RI4D5AHolY6MkmCWx2L3pEsq28uUFXPKF4mCdkIvKFUL1PTcFepNwj
k13w/hf+wWajvNGsO3ceCkcc4L+4rr7Mir1zA+MtXL5SRCVBnI7fJiqjAgO6XzDCiuq9HZFdXPuJ
GaZ281peUz1cwXRToWXPmM/ujAFrPHt25l0uZ8zLbFkWY0sG0lbHlFEYU4Cs+qkq3eZWLzcOpNqt
xrZQ2dTVaZEYG8/EvS7ET0aDDvm0Bbxer4GP5mvIYzwmOfE1jhsMs2duJt1RFhDUmAjsBROuiEpU
D+uYX18nGkkLwXCkrWySujWCLL4pBZIkMRTsnkDm5hePbIWbtOZNA1QDoSObTyW+ojxhUC+Mg9nn
IsiuTUAi2P6muUN0YvZc+9a/oo7/n9rytOif//zHN5RRNNSPPzERJv+TwWITZv6/UFt+is926P79
L/wL2iLs/1CUcb6C6Oj4NvCW/6a2iP+wFEUjEiRFzQKD5b+pLa7kjywlTCTDLre6CdClo2pK/vMf
LtQWVwreTo4S+J1c8X+htihLXMEs/4MZZjrACMGR+vTj/KH171HRjf9fHJ3XdqNKFES/iLXI4VUC
oWzJ2X5hOYzJsaEJX3839/WGGQdEnz5VtQvBNOXv8fEb6+UU1MUTgVjnEg3zg+uQ8TdGSIauujA6
K9XdKXTwJexewG+w0LHyU683gLokPmYIeFAbyLFHafLJKYQl0Zr6HdsQ6U4gHlznZI0A2l3wflF/
K2ab8mPvUTdcOhkMxvqS7QU87BNABJIdbCQ2i6V8D6gnQVx964OG4QPNtVZIyc+R49uiJoY1OU9i
wfLe1kbpj+ukWmMKBBkN1cE0WDNmKlYgvaQjBju8MrrAPDTxBt8wIbLHu1dzXmvX0Tdj2bdMgVVP
BgIXHxngB3CLFbSXqI/ZOTjyl5JUJnG2a/Wh1dfVkpWFhjtGYe9bYxZoYGhFObSrTfG3tbKXuRO3
sfoe7YHFjxEYGrYUg9d1kIx1oKnwJzApBH3tHY2REUBIDB7DaOyXAXM78H4fc+3RMJddBp+kZ8W6
c/Fl1K2Dw8UM4wQXyJQbxdYb2eSoGlzhbD7GtdZS6PazTuaZ5/5Lo1bxZcvAlRBlk2y7cWWnUXwY
m/pt/Y0URfRnVhj45MQGuTfTYxcPrHed8dN0T4auq4EiXytt+XtXFaZfNmlALJA15jIYahAlE0sP
YFgPdSNunQtap9FvYwLW0m7LKPCU7lyTUO+jNmwT7p8VZy5A5+n0WspeBCwvBamfwp8d5XmZOgze
DMV67zuDpRFKWVPL9vgWkewEdn5KHJQcGFrIXWLiFb3sYU7DGuU/3FSK8TxB3cC3R3XxzJDNTiDK
h73ZtUcaPICndfLkQe3fQj7kopgpN2Pid+HZaho0HDN01I5eZB1jI5Pku9wLxck39tdXggJeOD3U
1FuwKE7Js6aAzTDyu1RMZj9NxJmpqhBw0uVbceMHlmazP4zg2/q6/G4scKJWArqWhGDfYkkmq934
lYUBmpL21SPunKeEv10nB8FH7tg6MX60svZwn60+HxPriDEydWLuwI/0SomGGiQpn7sisT6MyH2H
dy7AKKrOZmGF52rNl6aSAkHdJYsxz9nv1IFayM34heDDup1Mn7WkZ42aIulK2mdTjyuuywFKaMTy
sI+aE+ocC855FWIt9KoMOOBdJMREC4c9l8tSl+ZuzRr7bZdOZohlAylgDIFzcifRo4UEpKpTBYrt
alTxmVgsTKyBXlmZq/pOme2fWebuyQPkd7I/Zyc1SYeO07FiDxtpQBFaAapPXxRvV8+qr46t8aDW
xzpr1NDQCbSUkEC4xbd39nM9E9Gt6+Y6MCXL4LrStkYP0oDZ/C4N3L1YmCpm2gLRcVUhYBfezbEl
GsNrIFHoeMU0/6za8whYLuHKbLtPwMyJ4T8MkkBB3nongsNLbSEVN3+5iKmRYIqdsswmoCs25WK+
WR6KsRTDSVFmKLquwv52Hp/tyn2Z+xbKXW19p8tiHV0rDwwTZkyuj++NV9kncsHWiVf+/93k2VZL
oCr1xuDCERkJouE1bUdvOpJYQJMrZz83qERvBriAqid034rTo5Ird7bRFKBJVvvknXbcFiGVl3Po
ZjFu85wviMlSBfzzZ7Xacmg0jEl2leBlofgEGnBXs5MGLp4BqmWcVBIoKEmD65d96xs+vAnLevtK
Ac4X3ZtsH5fqJCgIt91xoGIETwEmkm3VLcMeRChJ2KLbtVbSbGHGhikzbGLuhGoDo6jLcz3crQgY
O7+QdSFXZtG/0XO0Ld5tqjitHr3R65atS8mtxn/h9w45DS1x9jWispitxrcnumE9Dfjy0hgk/im7
67IlCim2hZqB2P6sGnjGtO7oeLy5mRJbn2Uj8l3y08W6uoGP/Ea9PS/AEq9Iyudt5E4xwagwXfjg
SQfNGJ7lxtKgXcpxEGQb6xkN5zPNWrnO1XMIY+iNVdfb3JKkHiz8wqMotgOM7kkHoQJylOJthI8d
OYk3dWz4GXjtjgAchQdYBTiw1KDRSH+2drrKU9vCTawLh9+1lnrzOBffFHZTveEU4xVS8uOYKseS
X626hr/dUtvY2A2N78Yx4lAslhuOLMq3o8IYi0Y3HBwg86ppPrRDZN88zf5Ni0Aak3Nw+VWDHi4v
ZeR9CbqYWc7StICPYZPDkdm4pt48lCljQNrmr63gBhjjAT61hsGldcQ6MZcIxN9SR2qK+GxUi4TA
mK3CU+g1mUFOonovnMnZkf45Ca9zA8srOCB4AZlktLZDNqqAgvKLrldOCNT+NjhNv68j4NOZO+88
BV5rNM/BJKzpuwyXrOi/MRXZfjoVZphX5RNKbx1mjhnCzIJTZdtcttd4/bJqfgbu1EZ2zaH+VHgA
TiMya2wU5UOLILltdZUIMkFdUkh3M4rL2+AJOEOFFsa0Bfgwa39GhFpWaO4/2yV5rBXD0WgaXKDV
sNfZ+IadnnxEXSPhAkx3zjeaJ4yezcDQ82CqgwLEOsezz64sFglxXxu9IGrFcUHdTTXDOQsYKWqb
dijw7WHSxn8Y2gnPUzPzvLTG47h+Q5ZK10ccE8vqqEdUU5T2yiFSodrJO+wkOopt6KeE81sPY5lW
JH9LRH/HWHxKXUNf40x2KnAXjVUfvUbWl9KOSJRk7tHUNGeDc24KRF5mfmcUid/q0Q+XjplkhSNP
UVUh2411vKvYmWmx/sv77qOLsGKLssYFHCFr6Tb2v94mm9ju26pY2SHmoSUgeHJiqiKbcbiOWYIP
iEZoNs2G5gsTmsMQi3dt5B1dQ0LelrIkQVM9NnSV+pOxtIcExoeWFubNXX003lJG/BTQdwiNESae
2CayySloNCchm9RlhpeHLuEcoxxfGVvs9DpKDBM52YCtpagr/lfd9DXsbcVeDoNibuYcUpBrEtrP
2ZTakJ5A5tD75fkwxKOwXP81+eW/KS+GgzcTWEPCpx1+IvdZFhtTt6ZdDzgNNzmi2EJf1FFTYAdk
s83csGBGa1XM7cWxMFjzRtb8DPhr3sUOkVZ06TkdZs57/a/UuKF6SzvvTPWOI2hmwY810bXVxadJ
6gvYgQLCVi13MdYV9tINvvYJhcIl2+mIcdnLkvZ6rL2E41zjMDUP+KfKB4YzfBQ0Sm9xgZNVyc8T
F+Bm6cSZiFnQWgswIZldVAMPJKac5DbaFnHcKfdTM0EXp4PKLfPkSHwTp09nOsHQUgrSJs6wxb0p
d65DuTLOm00q4TnH+E8K3Iwp8jiCCS4fcG3ZpnHYYCp9AiqAVxOttDhPEOAOS/M8c84jwex1LHY7
o2IYnLoJTgYBX3s9YYrJ/GuV8TbmMOQ7+8GrV+9lfhVR8z2iEJO38O3hi2DeguG0OxC16zaTQ6Ow
Vzr8ut7d7LKkUbRP1XUZnmCzhsWCf5QXq0AqTFLs7jnkBV56fRcdWH8wJ05fC1UTeytV9ovuwJn2
+AbMaAyKdmEjnMrT9AzlNvKbrMWVOlh3u9FYEiRtCJwe+nM630dHYccAdCZOUXZj6zGee/baiWUe
G2pPgjIdv7u6YVevF+POIKKIEFqt4QGM/RVk9RTZuXZguQG3Asgn+/dOwOAC86zvxswhYcBCa4lo
yOHKSESp2SegJJTUlASR0GjGxPYuQB9kHPkFBqoVA3Orqjq9aYKdBK2faIOMxqUCoW6i14CdnobQ
HDOHpviL9NrVL2lcBooosl1Pbwt0yo6yyF5uF6GkZ3CPByWxMCAlOIu6Agy3reusL3H/D0n1QCya
3CR4eGfpgG3qkRk2MQDEThdxOPHEdRZqg0wxfxmz56u0sxD0TudtVCbXxZ3OcLzcrWGhiXSyHy4x
YpFHVdhsQMqJXIenw2k/kS6hbBYdYAjXu+oSwEeHLQqP6KrtOctZunMc5lpJuG45TqVNgoLEQDCE
pAsBRtGM64tq9hXyfb6c2UHHJiVgVv0WxfkQqDQYU1SVfyNl+bPFA6TaIE7yErROzzUsk204xN1L
aanVLnZH1JwJs37LvcBfaqf1uY7lDUwUuc90/aEySTpEYmb6c7WTg9+sXdrxEcMxVqieMGVLADXr
yPYUXv9GN0y5ofLnizJfZhIex7JqlT0W2YS7Hziu3u2fy1qdDl51szsaN5m/fEEHEysphSXcs8Wl
g4Slxexpe1eseveGTubVvw0fiwphGitlytKT0vuFqFj7DBWdwpzyaE3xGy6rFIuw7aBycAeOySCX
alH6uE8fgGS1jE++i/wd9i7DLTADbrFuudciOwTGBcGvTF+Iu/EbF+QIdOdXAWHPeElkTJu9jVHk
H47sgWAsT4mc3/sIUVNrLnPV7BQ9P1tEmAtIdaYXvbpoStsh6R/RwrndKTw80jjOoEI4etniR4RM
cou1OHv/ymrfRGwgoThKaI9ZKAbEv3muo6DzKaIg3UkexsmHp9S14LqrQPTmIcE+VmbxbqS7GngK
dGzMuLyWoi1u8oCQzCkrjCNLZ2RC1cHBGSuLX+C4T9z5HZNw5utiZL6mBBj4CCwcHw+XGViz+Vp6
/Sv0dtYRGCOPDIyHeqgRiFgP1gqgvqaGLFRm9RfkrGlTVJMNi/SATDfQDKlsYllypGjTS7NQpW7U
xBg6Wb7ZLgtrlOJRnpPRw3Y8yjeHGwbfXephn3RwrZc/fIS4cDWCC0NRbNaBfv//f11nOHxgoVN6
p7LsT/WchUNaNxdXcvwVTooWPGBHQcLIuZxXKwmhCRApPNpaxdhuJ9Ur9or0uBimKIVTwsUkJQQO
UJPRkHzoVtTPJtwQUOK42aeIpnoqvTLCs9coVTARFua7OqTUFsMx19zW3JQZSyAxNvux6pKd6Csd
2I584sUSWtKkJgAPHmRq6y6aPg9Fx14Kcgj4Iv4mzgJ5/aeX8ppDPaB+gFB/prC5zoNqjKczffMn
JXuWkdcHaY2CkxmQbgy6gIWj1DDLzAfV5jqYFK7lNzGr8bww76pXhST6pN8P5S/kY7JPoM/qTvd7
xZjIC2PjWaC19WV7r+GbHBOvvwuYDwHCx90Yy5vnkqnUe34CeJZX7DCUT7J8QdvwElOCGrrJPm5n
nwIO3ISRQcRMNShx8co9pbjTTrWKYTPo3r/G7o3tonX1dppw88yd1I6e/E1zz70uira38jwOMgp/
JCcguY7PqJt9/p/4XAzVJR+WzYT1hccHsZAbHoAILk9zcgHuc40s/UWpHIRgPPwLncLDsqAM5gOD
EHP00OxgIZC7Xnin0BOILqZnlyzCck0AjGyJVu/McQ75jPQZXOV8LgpMBNVzXGl/Ura7CE872KSQ
QRL8F6fWID/4dGDeMtvjyL/ISxNecWetzieNPdqXMxPv63MCP1pvP+T5qZkozJIY97vMeXVpc+va
Akmb8Ahhda6GPkJXkMwQQjxip+hoxJ2I/xe65D5hBrWFOSaKzJ2ZUb+RuweTzg9ow7yPzMJlM0ay
oqkOxD07UqyBVeOe77QhqN3ch74pdPGI9M5NtefhXGB/JdV5Bs5bziRi2NdN6NXxSBIQZIbwsWfs
a4OLeGq+IigeXRaPeycXb6JH12BybfdxRatPGQ8O3J2EOYEVWFaUFmJAxpVdJSfENRrQq7MeNlpF
ARfIIy6wydU0WaGYYw9Vo45vbprWV5U+zGIoi4dR6e6YJQLiqvYFURGdlgmaWA3gMb1ZThr6iZ7X
BA0pwSpRz4d8b1sZ6RgGSf44Gg0XawRY7IEencD0RAQ3+gFO6RQ5PcaNgV9e2n0PuVh2k8uhBG76
CzbP9GQReiSZvfjp2Jq+ZptXiTaBmgY7eaRnHOtBBTGgMeSxJIuTZSTJ9LR0tjRk1xcWtsg8WgLf
esHzPKnjl9NGN0naeidY7rISLrGqEA4tMWcy89pfKNnyXPQnd/JIwr82TWlvhT09jJA2tp5llDwO
svTpquSaMrvRsXBeWW9LDIvJe6nziFq6cje5XG3R2W4axyJfp7u12E2TCuGHPxB2BUUBwWngejsv
9j6fBPbAkidC5vHFVS+ox/WK1H9lo9xtesnyrWiULT/cBCifdqlR9njmOt/iHPwfxb8vqeLLC3Et
TZwA6RId+THZDxpf5TLE9KHh/d/JJeVqXY1fvJG9ozcv+1SqeP9FQXKKUwKPG8eVDr+gT8zxVLTU
kGSx7u26zIj8qp04XDOx78gObQrEQjo+F2fXpTFVuxa/UjsnD4uKiaitwBeV7DgmPh2UbmhftSzP
MV+OzyP2xP8c4UrBMibHGZXOxH4JxdkK0s4I7bJfPhVRXtWOPjM7Vy5KXLBFJXZgeSSMl8x8hGLB
FtiTCI9l2OWWt1OX1maf1A4Bq+MTkqm4Wmb53PYvquqgRDjKqZZKuk/LNPdBvO2rMjrNyDa+ltoo
lh6xz6Y2SU+UcbDkX7Ps14K8RvfTluy9zgmMz6LZuYu7nBYybXxD4qKqDNg6m94wY2wJZud/cgIx
eFIgl8jsLUhnR0PRaOWcNH822EPaEZ5cuSRbfYFzlHBr29qEebwUL5kik1dXw3AQ19NhLMRwIz3G
ja63IPfVN49JYptKk6geJM6CXIOOzB8OOvYSt4AYZSHzER9A/aAR465P6r29d+YwHhR2hVk1waVS
IQAuBAHKWI2PIOJ/PTE+u9yJqTL+wyaGbL2Q1zT1T92BQgsc3IlIAXbrpRVCr9i3tXVxnEIeYdp/
Q4d+zExUlxIHP3hvzw47U3mce7wn+M/xb7Pz2dFTUlXZ4M9TyXaPHHNQZqxCupQsQtTBc9SrZ3Ci
3kE14ClOjBiGfqhMWi6SiQ1bNwMPxM1/wQO9V9OFaiRZucGUPeuurh5u1swYzDXrIenSR8J3J0lt
Cn5uedW49G6bxnkvG/kn2N4SDy8IwrkxhxjbAXNOxYFCMkpclELnRZRlPvhMVmdpku41mAr+QksY
OEA1OXaE3rGnum7ALRpECyiduhAvk6PRm8H9tisN8vPDY4r6vdNz66p3UUrj3GhvOxMiNTc9lUxb
oe10/a2b8nsnB6wVjX10i/rTNWgtzBqWjZx7y67z3GNTEFgxgPpTiqSc7RgMtjW2vJ8XqquqLmSU
g99OgGT/f4Up/bD+7FaPHSKNNeoGDbLIQo1o97zl/pHXA3dxpNAXBocXZdRlMrnphin9McfW5Vru
O0soLoCgT6mXdMJ0JJBmGqChEy304LtvhN/2hM+tfMVuG/jZS+XA32NW1Ira3hHIFLx0lfcCF8Vq
b5kxhvQx+4y1Qp6k0xxtBhrORO8nE06xZ+a5yLKnc2u1G402CYip4Ekv0vHa6MS5qhSCjdeQnkC4
b3eKlnP+t3lCpyUHIaLWpUp6wq5pcwAPDOy6V3emlmuvXv87qCUeyQpWLG4/JZVYpa0iCjIZf6Xg
6SYU83R1SrFRc3CE9zgmTL5DlVmGOwoN93/T8ptpP6L+dtxPMX8wL+Xl1Y7fQHKDrHfZwlWi4fzE
ADNS7RLmxZuTp18d8D3fMBYq4VIusZOeWWdVXYhAoBikhrbrrO5XYPTCre0pfm3FQFUcG22dz7da
ECGkw4ptLdxfr+EjXRu8rwQcxK7Uzx7oq9Dl/hD3J6z3e62yvxwhfygH/5ysfoAUqb/bi5Ht/vWj
/jDMc3fJPAP1ogKsPymJzVZMNvuuaz60dBnvXv7eVDSsQ8lhJ9QU015Pq3COFecIaQlngxaxb9e/
FyOBi68B/S67ImSs/9QmcH3p6HDxmH7dnqG5tI3xXKwGPEcjPSUbUKuoI7y6x6S8TNTBDrP+xhPH
idVBE/S67CP7Ys2z6YRFOEr7YXXHz8H8nIfsDTAdiadp2iSceRpNEb6kJcheYuew8BOJ67o48zrZ
1lwKngaqgUjLP1V6mZ1F0sbHoUtaYtLKlQU62kscv+hFfppVc0FASf5aMnmhJQZwMoIu2FFqfqIs
aui0/b+6E49Gbl4rq34hOYDHiD5YdEcvKA3NPRptCYibquemif/Yjz8zGhu7ukKaoVI5KBfp7cXg
Um1tNBe+x7vCgOwPOpb5NcqX47rXVSXfCXKcp95G+GLjG+eUvcfIjXXenCda+45WweoPlyi7rgfZ
WCzwczswKJfaMnLtR1kzRJCXM3uPpQSrBXyQLz2Z4ItuYsjk1s+op9bdRa5NF4sSWYFcWu6f1jfJ
eImY08wn2r8Vvyp5rXlQ0Xu8iRQ3UYFRVHzuBD47PKAz20CcfG7xXLFjfYZZ89jr3r5aVxp6Aj9G
YZVy4ocCY7aznhQ2FydHo6O4mikFh35kYp0EkskxNqUWFND2a8DTco90ElUmTAY8xkVxxV8L1Pa5
csz4Isq8O/ZL9ZArrnqok/pCCyWNjqRqIOhigY0kcYSInUg58SL8ZNlyppkjNHswsvypg5mfx/TV
5idIn4VvV/2OhC6JZwIW47xBkz0kE2tCRKPp4gi6oKsIOsl7UbySAmVV/ZhA9Ecz8Gvj0WQpTJtw
ST/m0GK5ZuLa9BaeVawyMx7BDP83YaM8/hYGnyMG3vUkbFBiNVT6EhJG9xBVH6P9WRMPj6v8iocj
1OL8aeKXKiEvLB27ZQ7S/ZLoR0UjYWKApoJa2iqZvhtUkzapiPWoNtORmiOXkzWlAMG6OlLbyay9
UaMz80nD1AhxgTP6o3LtP6+ScLiccP1nGto67e+NqO8C5Epf9P6gtpAvBAHavgV2ZoVUt6Fi/OtV
TkCS1m4EoF/+euBzZNKifrCmR8JZqSuZq94FsR9FkJXorefauJGzDhsQoirxsHn+aw3MSfGfqD4L
FlqZh2MjrsNavmfyjN3Lp4trQ6oz3ngc3wVLWV35pCzv3dIBfMzgvMyYVdnrijPCTkFI9Yg7YpT5
Npsosm6MIHFxkeAZdVjfUL6xpYIbs6PKizQiEGtuFcsIBVjwxg2S/Ecfjk0ZEEI98Lzepjl+XYGU
npsGc51dBXmsGoJZz0YyDlQMuBmXnO7NRK7sq/cK3y8Ij4ASvoNKtBMrM32hKDbt3wD5aABOq8vX
OeEZp5wuK7hu2EckpZ016+SfB8A2a2QanSdOwPEOuj/nUN5ggdQxvkc63xI9f9OsWLBQI2Gg0eoA
ObLCh+Et0W1W7ysLq6R+Mzb6sGmh+a1CNL1z0hvvPcseU3x0KBkJ1tzGeJgNqNxxdDLMOWQA4Y0G
rM/SdmZ8jfTVgulb2ovdu6uic8z1JuzuRFPZ29+M5por+BbQK5v25MlnQ+chxvam1/vKgDjVULrx
7rZ34vrB4HR+QYet2i7hYD+O2MwALGwcvj4lhpXcgNRPL4bt3nIkDS4R0Cfo/TXJf2tVUA8sdFvo
p1V90PKfntmLz/TOtL6skbo4iSDsqE9DzLfAlrA/SlLcBGCAuuJHYvE/+mLUrzkhKKkVZzsj2e0R
bc9ekD6CdCS8j23Cxga/9H+rVGCz4Y5Xlo6QLwzAKJH8OiA5d9aebMephvAjIEsX0WWsH1OZ/Axc
SPifnseBHKmSUyxdnfCcJPqHBqA2R8kA/Ks9cokbMeHlOJSSBudN0t/xAvZgpy6lGZtPlOwYz1Wk
PKtt3l2biuKWReR8WZN+aXhGBgNsj+iLws9FRb1vC9qAFtv5zgJM8nPvjUOeF+fMHtMrRu/00FI7
ssjvkoIN6zOKvxaoe+uSgIJFeJKggivWKhgSmlBV6T3WipPeMUnAdyM6YVp8uVObhMminpmYUBQs
zQqEZn4S0kTfUvP3mlXTNoU0h/av8nLvAd+biXtXvJg1O9hfw66noIlqFhweqXceGFsd/pwlexhZ
oO/IvGNUT2q/ad3sSIDQH7DUJHV8Ei/FJH9zWsSn7sugU0PzVsR/+zOQ9XSpzwaGpsQcTPpLBS4h
LQXh9kx3/WIkZ8HrlkOGA8JYJr/R5l025V9KgyRLUYg+LjM0CZPdbPsO3D6MMJZmeXUobeUwkhfd
JOA4E7c8lSCI0uy2hj06jdbG6qV4cxfrsZtJRwyaPHuAXLyhh5GVgQeyub0piBUbNXI51M0NV6bS
oXLewyQKXh/BBAewcUfNO4wGlYzshWwahBOpHNLJeZucGL9BuvaK6helPJGL3I9qsucK+910/zPk
Nk6u8SiB1oww/CbzcfAs327Gb8GieMrEaXbLm+imf/KIEPvadPmrXYqQTV69GbEhTNgCmAzK5Bu+
JcuF1AoRY7hqwimLO2cKkuFlct3QghuOD4MtshX0mHg3ptTOKO+EiIxVH/Iwsk+r/4kJb0L8IvHl
uLs40X1+rRvXwQvTvA2i8J15OjQkvSe9uDOXXzUuD1bzDUQN+4Tz1TZ83qbS5Kc4MsElC/uo6qMv
M0xjWMpd7Sri7F472a5sZ2tbDwOXRK86JEb/Yi7JbgEkYPJBN2exUzPjVy2/6rT+0hf7W13vo2RR
0qUPCpcIjKR8fZdEKukMLCAOaJ0yJr/oKmeLM9jwopOT8Iloo+E8pFK7YJ9A96ZpedMU5luluE9t
q13aZICT1uHHqItbms9euHRcoh3Bm5IWNzmoeKK1t7LrxKlIEnvbWsGcs/8cuXBLI96pgtQA7WTv
JCoho+kPZVForyT5blryDNDHhijLvKgPiEjJgkhXeFDiXC5iypqvcGrBZQASECBHhbQGUGCvs4KE
9thhrB7FAMj9wA5ya6lh7EI1In4/e/eJDaCSL8+ZKvgzbPK+JGMNAFDHdkxhyFXNpYCPEGQtZUpK
xMeky6zMNz0YG0nOw2H4OWBl3p8l+xth5g92ikNonA+j5qD8A03rhK+WWML4u9vxzYJP5pp5GKXZ
3Zi/oTQjuCu71TxMpmw7OvS6OVT4FmQ3p8k+tMQD3tP0Ue0uBS07sUKYm4AceWwbac3bounMzdG0
zZ3ev8EOI1/s91OL5y0LXWxG8XCZ5Uc2dLuYAaxw1J1uITNnSyi1D3eSuLmYID5nRsPOBNiS6dOj
oUIFX1R/tbWJAue0O4Ujq18ukSACWz8tG2AVZYYqASWDlKmHQK8Gox2hsUTlz4AiUXSkBbCDFMe2
GTwCk4yEQnwpuvNaRCo1BFSDzMytCsW4RyJjUUDH77UqYnAzE7gJSItV/FzQBqLUNTRPp3CP9Zz/
aBgyA6NVeVbs9Fq14qOJZhtOhXW1+bwdO7zkW721JjoBPJ/25/NYZFfXMW5zRxBXFM9xBERx1i8O
DiC46wjffQqRobXDIfusXXi4ZfahM2m3XmibIjRVdwuLzAJtAguQ3qzluVnUbSKKMClu+gAFc8gv
6+WTuF/9XYvzBMq/7qkOWb1ZnD3vwMD2RIqPc+ruTLffjRNUXnQyDvNFc57M/iUjfBCDrVQY9YhQ
76P0GUZjYFV/6hA95PESaLbi57a+LXMur6BZa3Z3UoHlITEuwoWcmyqw2ydV6S4e+l6vmS+g3uC8
lxcKkKYt/vaDWv9M8OXZcAIWutXypFBuD6WDOyK7+eGbHAw+d323RNDiqNzNCHkN4ztefwo0Hm3l
VskpBOG2U6cZ6Ys1B8HZjNtXIxHyXjwVehYxgJENuZ7aaIJdmMqZg/N1WShf6MOOHqkO+2c9hHrz
xJtq00FKqvGuAcHymUPXrnFTWYFz66LcwA2X7EkXb8GmbRjx+TOiTY/XS6Zc6gkVNxVLlGn0+0WB
IsIaotvnY0uELg0QP7cdPgPuXg7tPx1Wy6AbArrBJA4qYLfBwojeObTznFuEpXX4wrcMnWAP+uyQ
EZVlbN0mWXdrZPEQUziUI/wH4uyq3R73c5AA+I//x/cdpOk8SYf8RFIGNnJtxOqtTEpkESXs2490
RhfEHtra/6ha2c0KmaQKxWxRCy7O5D9RzoIizy8oRZAxJ4bT0sKeU5j/IIse17QidbQMJWfy3CmT
l+dnYMZgXcxATLha8lc2zSNord0wNtc603AGZ0Fa8WZctKd8oIvRjiU8ihFHZUXKPU26hwy2yZL+
pJydjdH6osXrANVzucV4LjemBYN9DgSRfID8QZl727ZalxFG6NRjsK6l8/qUuB6cXglRtN+Lsb+0
3RtFoA+9xFebtOuiMyFenQdj1O29zIKTA4DA1+PhlA0YyZtoXBEd2lmhaHoFB/wWOSNDk10Ly32O
DOXMTcN3PO/BAQ5I/nXR4yOT6iSRc/DGFZHz4iGkQT7QN0mn8WV+0anOhOXWt9xjWHVxkkDTaITm
e3gsV3TgEMd+U93YfO/5cLmQZ3NKDYxq/Es7/NX0UYCpz9RzLWBU51Raz1WGXDfHgRDQHFW3+2fq
yU+TL4+Kx5NGihGFykHxAKjn/iWNINY3wqlVktfIBB+odO9LqzzIKH9fiJ9jV4A3xcJAyawjwfxu
TxvmPZGENRMkdh79mBT5xpaCPCoPXZy+2JJLW+zQU0dMqqXF6KgMlJbpKlbb1FRxQOolez1vwjCM
5BmpO9fLn+IOb6RXvnny04O0l6AF4zXJPZZ/45m39W7Goti6nOsCgj0iTt6955kTtMiTevIKUw+0
pX7Bg7ZayehVGdAd9jqR1KBQ8ZnOg4YPu7+UbJoj0Z3KWDwXLnsFtatherY/xjCURwEcJpmTTSZE
zJXMO2TZ8i2BqzP+UZbhWtk9X9zfpH+1lobkrk39W16CCfhq1DM9NZw9KFfzL6Z+nnjgNfao+J3T
hpqhv+qCJbTbfGq5EuQmADckCLvLUOJ+Jsd4Kco8/I+j89ptHdmC6BcRYA6vClSWrOT0QtjHNpvN
nMPXz+IAN+FiTrBEdu9QtcqaEjYOvfRz77ePhMKpDy/WIKAidBjH+k0Qs6oL+dCRy7LoOzFcx9iY
eFstjtejNmwIRbzHWvg9dodYBuoWjdi+FOUKMO/s0k02eucnY3RhD8RCGK2j24fHKRidLanoLwq2
X5Lb2vCgaDypTbyfIFoqIVyQfOjBF5obpw6elaeYBFpJXE20Z6pQTgaimlax003OEcFaU39w3r6H
Q0DdE2hMTHsFgxhdmYUKq2nwWnk4vytx6PPmAGBSX5R9dRUhdBpZFCdajJ2e5rfSFCga6mFR1+k2
ddUPxYD+OWn/EiLKF0ErkK9X7+o8P0kGn1zjgyvqSwSMaj2co6zfhaF+H9pxC/tmY5SFDxbdrycd
jVN0QPa8KFtj5aCxQS/1kY3lW18m67BpgSM7I8b+AmRitjMMnjFD+4f/cuM0xpN/U/m0ma+F9ppl
44qd3h6CF4AAHXFLbgPYb53yW++75IAk9tZ4MPsKyptAYOiLPifPJdZEWg9q5qM9Qf0hcsdVqgue
nosWByY4QeOFr3VjSwxoU3fE6QUIjw2GOpa42WXDdWywU+qHXL2wOT/gTl5a0jtWovjA6TgiXykO
jEweIQCctnIuTaphRLEvRdGBepzTmubxazG7Y1ceyCGK5V2vIACBQnKdeqw3vXmL4m/0ACvpDIwt
w/hnMemEc5loP3PQG4PwqbLPyIJRatXGIXQ5Xa3ZieuxfbM745qm+VG3PMKLfmIwIISKLSr1dUQm
3ZFk4+h8/TSMqljpQO5bs7jnanWbiv48sGI2aZxJMbnZJYQwmxKP/ihs/QZMpBkNW7x9y1LTlkkZ
3AyKsaGY9kr1jUiq6x6ejfMY4l+lu3QXlI2x9eWm4CBoFI2R6KqJD9B6M5gApQyEDSVktw/NoDsZ
7VGSd2DY4coTkLuMaHZB72uTF5JfskdDUVNaBs8uVM9e2G9qro9YP7oOS7wl4NRFGVk7YBunwhh2
1DMvxmgcG5PntVKhC8eM9Jgoge9r02LjzggFJ7qEOiPBHAhCRwgaLsjCcJEUmDeBklwM6i4ST4ki
bslp0Dj7iEqkUFEkYHgKsr+yIaSNadA4l5G2ecuYV621Kd9F42sSmbuwIRppzKytqX1PAc6UsWcW
Z7n1XpKSPAqftFXbzwzroOji0SX1LCtlRZl14kGcGvKBILoqYT6u5FV14w9JXdCJ/K73zbtGEqFm
T7lftFNynUZsEENwG1m3hOq0dQPvERJ2HDiMFUYks8JU1+E9GBAoSVYv5li9jqx815LFfqAcqvaf
2ih+0L0jOPI9NgeaUDZQN3wYw0vCfxeKXa/SqCZIFlcT6t9par5gM6dkrzV73mqGPFGxpZc+2BL+
J2jGVemGh4yJnhPq+9G0gkMAWGJhF82719h+NEOGU2vDTKHZNPwj3ZyO2hh+j98YmoW7b5tgfhgz
5OQDdRv2XdDedsCQNt0rw3OaR6b1Pw+Di0cnZLvyGCRI/4r4kKbWrfTEvquTm3gliOHgBW8Y9unP
cLiEmK0GLZtbX1zqbPD+NR7yBaxZRMfaZCD23rrFBF3o/G+qa9xVE0igPuCR8g6mh2ByRcB4MYwn
ysyZaYYYjb2fQ5450ZKh4z55RuLgxdSoDgo0W+vAatat4kFw1hlNNQ4DSUvfNZq2yeDtYY+ImMtN
8E2d8u6IeRYWo4fsfqC8LM0gmQ6j5e1r2fEAt8a+nZxvnND/wKcDjE1RaHLjNbpN6DnyE/SzVI4o
/6aORQoU7kScvJyFkgsikbL9xs7xyGfCfiO4D7lmLQ2tXZkoeOJYvGs6CsXJnuPzWFwuSKDThiKm
W45bMrfsMzUdmjJ7idx2mWnVNk1hbfEVFK0CNwMsmqGb7RoW7QCMolzpWFPWBoiqJcvfVTs1e1jH
w80tSngDwzN2kUdE05oKQdCnooYPakhcsPtgeJjTI0BY6cCG1AckgLZhfXN+PDuJ+ar4HGx3Db93
Y6a1H0mxiUS/LJgTgSmXpHcl38jgydKjYCWx12kdGuE5LqCp2US74qdCCci27SPL84sFv9YN4CNL
ANzhSDHuXaCaMe8qGJRRpxSmfjRswsWUcOukmyG8i32axnsv8U61icGJcjLQm+toMT0zrAVjmGdh
6+cxftROfw8ahv1gCLScUh8kSNcX/tioB4018FhGz6J/Vs6qsIdd6FovvQUWOZOvrjLOuekzKbI+
VokG7Ui7xNQatQEodWxL3+U8csJvyzyJXKNJ/ZXQjSMCwwb9N04JjWPkM4ecm6xO+qeCTKBi7dQn
3dLGs02bXtLZ24m6jJSIoRDjqWyK1pEXA1NQK7S5xkMa1TPW0w+y3o86uxk110+xiYy7LVlTCPif
roTvBYQwC4LXMLnZvbNzZqbziAWgDkAWI3VwING07MeM+E73jyBHPnqlbhdECQ5LpcMlwc5lk5YV
Wif1pNX2JsYo1F2F4u5LOfwuXDKRc3Rgo/2mMB7qqxzPNdKGuLOOilNBhh7zS03cbEAfllv5QzWL
/VhH26G07qD4N55EqSkMcgJKiNxkpmybxmFuUebhrKRJVwkGOlMzDtIdAqCu365hoHpOEBOJJvcb
LVpBJ19NlnnUXHkIUw3rVPoa/g921OMz+/03ZqZHu7a+0rqZNfDrplFvIKjXvWCESsfNgbPVGnjZ
uV0jVknCVcrEhzt1jTTcp9WdM1e5OlGUGc4/odFeDll8V4Ngk+jDDnfR1qLWqZWvmeWO1AbNBeNg
p963NiPenlUFr4aWvTJl5MFPABmFlP2BWBu0EyGd2WB1vgaYOuk/EjF+x9VGnzROuVL8Y3CzAzh5
ovz/qwJ6gEgAIEjmoWwTPIBxXLuyAcBf/3VyOhmWcRsRDyLKIIRdeQyUFq1UNmoBTtfJD/owLVPt
wwgxDJXAgaSW7UNpzkC6bguJR0OkWX6jCP5CqOGT+EhMLnYAnPakUHfGjcmJXhX7MEo+66Qnhi4u
70PMZZayGoR9+hu28XtQJL+mm/9B9f8wA2yLde1gweAor8Oz7FmD1DchgGU3LLgibIdpyPQeu4eO
J2kenackz0DLYvP5lloKceM9+lm+J8a9gOJpAnTS0qRCsiZiSSiyG3i6CBxq3hrX085kFv2Ngf1t
sEqqu1lInat3Bf1F1TB4iedIVv09MCFZiGj8iOL8OLIA7KNqn2GPwzDMB4+OXTarCc5BxHWDyXtJ
Yt9CMngT1nLw3tJ82OPxw6NL85tMtLAxGEQdxA3TQ5xjurg6s4AX7WXFZ2wYqE+QtYQhCTbkQIIx
3ORYGMdHQsUHDCvouHvCH91hO5zvK06HPvqaGIHWCiU6mrxwQVq2usqBdS/0yvhxbMbqlppmK/vu
aQWJAAaRbwZHLEVsVccrdP9H5gKvjAWXVUe9qIdYx/QlEVbcTiS+qvVXaaB787ZpqCyUJNmqDE3g
n12d3l1JV27KhLScWt5iJ32i37jHuepnIzazPkO3DpaIXVtlNrTS0JyKvLzNocmaMr7FO7cqGrIf
ypMcwAs6/3BX7gszuBUmgdH6vFLKua1D5Y4CBgozFjIhOjCh0CGytNo4gf4BBxBbgFFtLUIzkBDC
tEohWjpbKy/mVK4zvjXUKknxRV91z702XzfhXFRb9bLygn9VFW5lEVyn9qdGXrDqM0+jsGZy5ZW8
mTi7vMx71lF3GkVCpllOzIUNEr2Jgh+0xEutnT4I5vuqGatZBasfVONXvMkVXu8An49pIOEyjBOm
pmM0ur8OYwt8mghn7cA7ONlrRjVcesOmtEgtSN3ytbYlEzxYsO6zUD9aYcybMF5OHuXQybe1p7/r
toVWfU50jsFKWcNV9NYFg/w+9pDBjKTetSzaTCYWIfATzR2fQbtOO501MqaXycyfg4WsrtZBD4WR
hQS3xL4zBSymBvehU/ngU3feSxYXScqraEf/n6Y/zfgPbigy/fLFgwjIZfWlS2Ly4oQiND+7EUkT
KTPtFBFkEW4p3SptDv9tnzjMboXDvMZIxr1bu8/QeAaKvHiTA90LnXPDltDKv92CHRjyz1Sf6C3g
ljHLoZLu/aE8ekl/NzWx6tx8k6Xcjkm/grm4bFntZXrwiOg1sBbfXdmcsLRjUal5DQy0WBXZrg1s
+p6ET1tTj5MRnqsEraNCso+B2dq4RjqlmVkwEQ4WEktsaCLPx1+7TQnfyWwA0GUdf6rKZ8TourTS
TWR8sds7DH2/cpl7ID7aJx4u1NDkA6+udoXsaaZgUYaZ6qJEKe450xuD5YrILpRPpGbyKY7pPqDm
LVSX4a+lrhNOtojUDoCWwwKMznekiKUwHHYp9SPim61VsbQL+w7uZ9dGI2DA13K644dYqqwRKwsZ
hDJHgPNDW6CqIEbwnbs+VlqshyTnUIay3UgQZBPOWxEjTtgPNhOMcQ3S8kRl8x2x2uZUKlu4hI52
V4z3wtAJXuW3SiZSbxEeJ4xu9REk1jSPRxHopa0/Ju5H4/FJZ+0Nd7hPTM0qkEq4ykK5ihIsP805
yUhRryWLSfY+k2cymR6Lq9oW6x4/t2DyHMwhpkUdLy0XYHn0SACPajq9fT4+sHZ+N5lN5lSwl0ME
Xay55uGeO5dJffqiMu2xTaIK62EdWi7yH48pOro4DT6FJ3YlhsQAqYE11TxLDtr5dgGpO01fLcwj
rP4Y9QQnEl3ZawHHlXi0zRrEm3frtGs9vZiWvu1b46Cjo1JOrfeTpMqyAiBZ9ZXvzIgChckA4gqD
XF+KcACdLovRamNrJYZi56vSScOV16ionpahvrcTE2I7aDdl8SGSAEIUSjazaJl/9kcIAnvqk3iV
SGcrh+QxYw9bu7u1wV7LX6xUv1mNsXZVZ1XNEnGBpV5HQ6nzPbuT36bteahQPVhnxbB3AEigM7FN
bBixU5ITvPhqpsk+KruXsqAdmiBcFHAcqt+mYWpMmoSfFuNRksU+R9X1SfjITHT1PX5umnKDxKmF
xnhtOarOhiXdV67aC4UezQBxRIVwJwU3BjUKHZgCWmPRWUczeosMX+a97RB6s5D4CwGkRqe27Jvu
jCwXSrW0mZjis4CMV4rMh/HuaypLiLFbZ0m+mp1ldS2Oo2qrGxMU86IwI0Zm4W1qSUMf0kc+Kh8a
6b9K1R+CQHsotKBeeI6mdBdnuPHGf20FosqyjgMKOUlcBvWJ9VrCkNOTCowGOxHcfRuunW3rIoy3
g0Nm78PiCYWYeXLFXiJb5bDMCt04dF2zbGoFE6O5rUYElGPvPQ1SQ1MUXiOlhsiNNXaPLRkxkYoc
JBglSS7GVk+PVVz+laby5hlsYWIKlbDf2+a0bWm94jAVpB5BNIEjxmG9bIi4xoDTrDRvfDaBgFo5
vhTMLxReGqGn5F3iD6yVXezBMCLpQ0CUHHiSFkWfsHII7KvOMDMIma3KnEFVOcFhihSlWZtuEjDE
QCNDbtom1PXtgGOFXhcXuzZse4QNEGavfXfNNMwecU1O/JgcCfLYGzUWeRIHBuSwZs9jmI0vQkm+
cFO+TyMcqHnBFDMrGrOJJ8o2P23C7DOxSfMRzi0bN0Ig2MiOhcY8PMxOtaIcXbBzmvFRhe8egVG5
TL+8OYo4bg/VWKwiVd+UjKg5o6bvzNYuY+35UBWRdgPdOwY94DLGnYmeLCLb/alUPLE42sQic7Vr
VE8I6WvGKlW7DezEh24Ik1pqOAtK78wjQjZWXrOjNz4NRSVZoEBFIMU2UEHZZ7HFotiK1jFr9fBO
1+BXCXVuHryonbIVtK5xCJhcaO49EelGkcB1OqhnOPnRo41MqWpmSW/pIK9NgGMetRHmhgJ3+swZ
nWBdjDMuh83vfACnZnpylQ30cCYf5qkYmj32kz360q2LfEAkLY9w+RK4v+jWGIAnK0w7FJVzrPZb
7MKmbTGwmSvWqw27vFH900ZU/UF0rBqTl8Gj7w+3qvbmmgQ/IVxK5YZRLsoixFGEbwm28fEsyAxf
BsbsJdKBmS0HNsxeUYFZ1avgt57yo0zgIz4duWW98RtRMmVxflepe6No2oVpBkw7vajTixwJLe/E
jwKqE8Hpsm+b99Cs9jg8dUJBmddYYElUapJZYJipryBBXuLcO8exJCSpeLolqYhcgoqCtDwkhXCE
/zWkx9Yo1nb0Edb7AZ9nwBWX4RzGhiOktUzHh0OpBKFPYYrfbViTUAISjIKDo8uV5S3C747ODUAt
DMMu3tuDvYxS89CErBTqej+imna7bBdpvEysu4LgN0nbjdcSRmf9qHia0vDmVH8Do1OLLFWJmd7S
9qBfr67XvRDqptv5Ngz+vLblmiUBc+LurX2j++rllwMCs+K1YuYC3Ryp1gy51vj97mb3oYwEHlb1
tuSEqfJPI1EB/9w0UT7teK43rYsSY+SLt7KuQE4gf9SIuY1Ny6O583YGapKF6NVzHalImdN1pnJ2
EWPUv8gBr7Qh0n3nZMQ498faNddOBvmzwsIWERjL4IylkOt9ssA4p8OrGp9CrmToasxkDVDKdwWB
UE84pMiZYBkdWCrS3qS9lf1jPgUjZ7EUCtnHirw6yQ8XPCaKYdqO/R90/c2cR9iBU9cH9AEFGeTx
wyheHImj9S9i36kbA2qVQ57dGlpvqX679hbUwVKY98bKNppXLbgbKWAednCVCMy5nZaazFe2ePYm
c6HxQs2ts4mtytCvuIWQxYITzDS0jEaVxn7Sq1RHAt9Ll9XfiAs/wtbmn6zcjR7Zd+6bZXOtLfbn
kcQ3nxTjmwTprtug/LCttCvwJ8nSZWqxNZJ/dF4h8ZN4KphGoGtlz9Y0n3onrWc/uGeoBZsOS9vR
6TEP9q16Fnl+LdvcJq6rfK86Ya9CK3Vfu3L80cqQEE8ExTC9vJWt4WUDbbNzrUsM9v2OI4Mk9YnP
VlfNjymZfiWgGUFI8bVUqMZqXEpMHsWmynRkHU6WrzNeXhJ9NUY7VrLLdA3uMwMyBirdPxWT+cIe
1Xrr5Dd4QsVLmjzYto8+K0oEs2WlbvWiTmErPC0O1zH4JkUxhFqRO/+YTefTZ9VtlfJXj4ml2/XI
r1PvqSNSHDPaYVIvTZzVGuOLwHMWmfoHyr8lOIlpWQXhHDaQ7e0qG2xY7EMdsYqviYO/Y60yoqCl
juSBrNcOKJ3JR0DFSrhBmpmbCBv52EP7EFrvuBNdCbsQEkd5seFLBAwh82vP06wYym60XF/TNwUL
Ag4hMk+AoSwFaOki9zHzUihdq57p4KWmsS+tXzTFJrTFFFu43T1RinroXEFM6PG0nNBImM8Mg58d
7KoMsFIICaJf1/Ycl/0rkYdEU7XBPLq0vL9KaX1i/FYxmrm0YJVV89z+DsRBzQwze2sK3nLVrxxq
XHRwFcrsuaMNOY6R+Qzer+xPung2BIUW0b4QP031opTuyiTOqV/L7k5cNGVTt2dkJL0ZtgwUAG6p
HTyC6lAGCQwDOMjTrWgNBAoqA5hDCCKT8zet9rhXiCo5EWG5aMdy0RAW9iK6X2Dg3m830vBqe96U
pSJ3efGeFhUSrOiYscnLa3loqnPH7Cdo3zJkaPpI5EbHKQrSqPSzjneLUSS9+qKEphCobwDxFk7x
UeHlVMZVmhw9ym4zKv2Gub0lSM1iIj9rCTQ21Tatbm7fipL5BtLxakFSBiGp5yQ4tyRMedoHyAOg
MISa52glfvAYui0ibZoWXaIJIubk6/8nh2FG0OMsVPONllI1uLOhfGuXHdouY5E3ayfKVxg6e0ad
TY5xXrvZ1mdYu6ve3HiwxwjZ5BHp2JRfaCTA5BXG0dY2pn2N7yZuxJJ0goYCZJJ7AEd4EwiEc5ey
lTuFW5rloYf5GPMVO3JoOewY0XVZ6Pz26oTZm48mxVpDEvayBj8MsHylS51gWDDQ+bs9G3iDhzcw
/GWQFlKPyvwt1wfk55+JgbuBMrEii8s5Zmp9dMDsZyVnpbIU3UfDp2xySekcUgX/3ePVa51rCEB1
zCF9OWCh652LmCgr3pD5MXNxm3OHgjy1vlAKBCo3REnV2UMSi3D5YvCIYUD05UZnoh/1fmRvAqrI
0tzWBQsnNDA0iaDXsNjZPAzXpn8GgAkqOGpp8QN4fZdgM+itzyrao3vZ9pbchuQkTqRMzlBv9DAQ
UEIIJRGJiD/x/MCYK9dmVJxvW1ZM2GqXkfXl8KkVulwV45dKVkE73bIKrmgD7KDdtuaz404eJM9M
94dME6UJElyWTOyBMo4ryYrUJvx83lTqrFGNNgbHAgJxBFHU7J0O5CJ7/GlAWBWhLx+JjqO95iSJ
eIdL7AwJC+aRKg1Tkc5QWgjcEajbvPyRi+xRafNzja3UyihCtFhdQm7mB5yd76rKXyFWHpkAKdSH
MQt2VzC80tvvRrEBgozTCznxAxldE/PLguVO0eYLRb9b8LxYR/iUd1G19qDLo4sH34vLwV6mrUGs
rcSqk8WE8nnVPIlk4BoIJAamGFpfNjNrg4SfTSljLFH8oGwJSOvb9VmkbMowfJmDzate9VYDIx8R
ZsRPxVX/5rCqRl7zL08K6nalLFZ5bEXnqFVfAxJkjZbVhlRfiUBB9SeTR0ubdbCc7m6gRu5BDs4w
FWkzubTZ8KKaRRxgVT0F61tsCRTBUM0tyeCIoTN6bujxgP2OmrwQWooo39kYfLEtOzh6PkZFZAK7
wxpq1W5iYcVhghSyO4jkWnTvLUbGQD8b+Q/OuEV4aoNXlOh7Us/goNS7gCmOgTaMq27tmkxhNWyD
qpW+GeRrblJHxMf//4NEVNTrnXYwaeA0tuSegf9Yzc2/OO/rVWajEA7VirjfUfsO+7DzrTmYKQwg
IFm9d1Nti+o+qn48Wr5Fm9WrQdO761yesR7YyLBTl0YDOWPONyt1D8FrnEe+UYoXh/zzopUfsY3O
ojAxOmK+w8HcGmse4/aUekyQnIr8Fgm9qoqoeBzSRLGDhPlU3KuMOAHirQYwxmbjMDqbg6+Xtlrx
AjZMN50Rt4AKVsqZrQnlyGFRp+Oyzy3Ahh12xyl7E1PwTi7pkYTZn57H91XBuwlFLtyMdhIdlKJ4
kXFtvjlln65NUhmgI1ENbHqeJ4nAB88/WMIZaTlOCVLnfdtiC1JxbtWrGqkW77BnjId4Tnw0OJFz
cWqm8g499aWkLifxA1nMUVOBtKEkBc7+DvxGw6ajLYlhb5eBZd3/WG2d1elWZfEpS0MXtmP9PQYH
uxw+m7HzyyS4CqM9ZRbfZZmwbHTYFrreL8qdZhEitstj41gapFOCObkklvmKYfRa0tiZHA2gxvHn
nToqhoYfisxiVkNbc0CBjZdEhfwm1P5j6Opv3ZJIZRuCqtWlidUDYzRyBTYxPKxh2h/0zrpnwoD6
+FUjqixL/u+Oi59JYa38VmZ77eixB7ziDY73jBuDe5qp8W8qv5T8Nqq3qDkTy+InKpESCBu04pE5
3y0Kw9LNd4na+WO2w+dghPcSUwOOv5UlJHhBfVmnJy1mN4GOuggRYuUsiZBtFqvCAGfOD1Ra8RVs
8eycgnjxTJgteiMDPXVm4iNJJLOs31Dj5Rzys+jdzd77mul/074ayu9gvk0hfykASDZAeuSYMjNp
bn54y/e5MJCrZZvXlN5mjLVNhZvEqqJnOlb+KHu/C36yuFynDbXKGEt/rvuFH4S1L4W1K7ntsmQ8
GyATFnlv+GZifcnoZmj0oNyPIQpIvUDBEDMeb+NpO3Ct9iOm2hEQEYSScmz2RBusKz7ZaXA2bcI2
bVKtj8gZbtlQbDUThVVpBf/yJtvHbfeQjrUoqxMLzVWHdqlw5WuuH7SSKSh9AuFhq4GdY4mYr/wY
g48qzz46FWi1kt6rAFKNy5IPcw9TolV2TXHLJ0YImJq0PQahhWnfOtpxdqYwaK9TDS2OZJM9COtL
pb1GsnqPLPhcNomLHN4OWIzy20uh0uvZpcxtwj4aQmrpOClYyRcA1o+L2G2ZKBCm4zkomEO8wogQ
eoehe+eH0U4oHdkjcPDGlRrQXOjmmaSSg8la3sTh6YZnu+bo0vp1FuOqbVdVqLwGbD70stjmNMQC
AJVnOwT3CnRqjBZo91SmdyilExg7gJNPkXklOH4zaeycSCblX4q49B6557nfZgqPCrjbGk9f3VBQ
aR8djrm87vF2bKyGYRNIzZq7Xbe6z84cl3IDn4JruyPk1IHgS1+iBziFke9mtvka8wVktLFWNQOT
WPmS8qtMI9LebhOr8mTQhNMmKaG9StOKrNn6lRLfUwQfySHVax6rZj/v32XHEpLoWqgWVApJgDuh
BiuDD2b6Gcdftpn7WA1QfpxUrdtGf39CGvxiboL6CYNgLVIW7LlxTJGSFuZBKDo0XR42ZCRJV5BU
+GO1/XrMmIxBpRrlk/N/UbtA7YX30ch7n1CCoGPE+/ES0LPY+vDSMh0wY/sK73WtCGx3doA5nXp9
zFm6osiouB3bgADSiW2pHn/MsqdW1XZz+POgFMdAZi+zfTIOiHuoMe3O5gRth4R25U6gntSvLB75
cxHpqsr0iDqOg4m0eF171yiFpIJmAsI+4dJ+SXB35ilYyuvbAGGOO6WckzWjcs5qZ8FlCGZ26mFW
Savie4AiYHf0NqK8umAyuhFYj3HNMQbgUdhtABCuvKH9J7LqPpdWGoKTpQjaXYn/xiOQinYnXKC6
X+k66eKY/zNQAIo86Mh1m9Ddcbjw3ABMVAJ+dcr73x1g6Jxq3uEMFqEjDrmFOAgySu6au7S0CIrx
lvSYVVv9KQgGZVMfYl271/QCY3AKs4sLyXVQk69iynzzZxAXs2527tCeswzWIfYkjKQ9bxxcDXY2
6ML0cadays3shgN7tmONuSIB2x9gTDECSZhsme+yfsuldXE089KoNLQtANLhTlppvYw791fQxEbt
m21VnJWxDxvqiY9iGyGUaGp/YDBq0UTa3o9iFvCe2FwqN2Z6mWf4mV48ZT9u+3+54WwcDEDYcHe2
7vFRx+O2tsFEOtVH6zGLIR3efB3UrUdPQqD2QWg5NA7Dj6qrHNw3Oean0vAW5vz9wEU23b3lvgaU
lYM2XZzZKTPvdHg9XOZbbE0yhWQQt18l7rvIN+b0m4yp37GtsAUQBpn+yjZ7kJboK7gbePEo1Xeq
CiUFbbQAcROP9WZUJzTU7V5rEGiR8wdT9QWgUqOIuxJjCDP7vdaioQGDqXXRtjMR1XbJuUnsrcYy
OkS2igHklDOntIH3J2y9JZ9P6RtCeYgeAJHVbTpTxw6GJchMkOWTwJq9pARhlXXiY0FizwUfYa9x
CRi/YT/jJRYGrblN1BngfjyEruFs4wJCER4VJxAPr/c2dVeeu+KfS7iSIXj1aQ9KeDtdvNOZf4VU
tEZza4ryAryZbrRd2yQUxJq2SIzxkmryvZsuFYP6XP+t2mcsbHg18axD4Ezd6KLYN2YDN65AozAg
kOW+Rs+rxsU2oy8hh+4nzKisKX68dHoLp7OTqr9W5QO+3iTRhDrs1epIL9JRLH8j0AAgFLwQ/wXu
OfiR0E/y6iNLvyO2b9iTSchYdVF2EfBJD0zot02YLmWJ7t6nkcrwQEfFa6+Rzq0DWJ1zXB267g9n
nBuucG1/K3GzaYH+qOjKwqTdWBF/tvZJyfdZUqNjfMTgAz0c72PGqDNlHsocm50fV9E5nxj6KuMC
5V5qNgy3P2PCi8z0U8/xlUrnTXUgaY7vVfBbZ9qqoXEOmq1Xf8fFsFFaimpVvVGlaiya4HDvHPsN
oZZf5az5SR0nM43e5JhX18lJbop9713lS7FfkqFds7hfEBuyjpy/OLNIPkoWuCuLMvzKkMnqrVyr
hQJMGLC20pMAA9Zu+tO55odkZw1od4D2UG5vSvNvFAquU2VHBjN76qeRPwBWQvFTUMIG4BlZ1oJ2
hEmEvDCfM6cXcNdQn0tCueNVhxPEK8+zzc3WtLXBYSbQLidp5rsjPLpafgkdGn3a39JQLi0HYREL
CKXwg56Vwoi9zr7XGbeb+2Ik1nX2LWUlklR27gNICDWvfXICt2Bg9sNvUACqbAFvRANxIlgSWqta
qcjoFiwj4c6YPlKuXRyqjPr6fxGgDHo9vMiVR+o201/4LsFWdifV3FVPFi0KBWiy7a78TYNJPQzn
AVewI1+i5IoQHPmpQtyojF4DcZEdILwfErkWoc/MtvceortM06aPjxEJqtXK+fTyGcb1kSPMayv2
nnq5VipOuj30wh0Rsqb9pw+eb7JfNyH419xY7njstJbMdjBQNc/WRZDGEpre3c4YSA3xke3lWMlD
aXob8HsHt2aeZP0gB+DhQX/vUR4o5NxUDCVr+8o7RX3c8V6JDekCDGjqi9n9ZYqKauNkcqfBxKL3
MJ5CEyQVVRciFZqwPjhc6OWAVbZf6sqlEYU/NMrZPcjmaQPxiPVnyFxzTJ0dWn0n3QNcXMlUY3V0
qFg5pqxE3XPDnz5Uwz/VSJWNJfT6kg+faQjnTBnCMzKJbKWAKrPbyls0vTx0Y6XvI9FKvh+6lAw5
HvQuqnYHQcKYWGsVBUtHgutryN8Eby3jechQIwFajIbgBKHjiGWqb/9j7zyWI2fSLPsuvS6UQTrg
i96E1hEMMqg2MIpMaK0cePo+qG7rtt7M2OxnV1mZ+TMZBNw/ce+5xpC/uBLtsF5Fqymp8+sUNPoT
qrqVP9WwN7DcrJ24JB87MSAl2h6pUSPzkcaAdpXgEieXzS7Qryw1ma9lg4I7Sx38/rCxRsBbD73c
4nltAYBzIjSeax4UwUidAD+moLRxZGt2tAqD6qtFecfmPXs3DX/aNM4etk608UPrLzuhL9Ki43MO
lZoDPzjo4NFPPiRFlneSrhHgOuqGQwTg69iCT0MiXpbnUHOIzCmblLUOba7l98GbY/ewAOESkRXE
LxsX5FgkS5Sh8y/xBuyMeLTuZDdkL+jaBZV9g3jmJy7QAhh9PF5BP4lj0tpoorWc98dhDubMkR1u
mz+RKZns8cXo3iE0SnH1EmhcbTvFm9yZECuLwiAze/K2xSiZYOSec2QE/BvZI/Q4y/s0SGmgvBq8
tW7p2rEpQyCIyRQsK9Io4IsZMSyUyvke6lQ/tqyWjrLo/uaAMjdNp2erzphz76cBlye0JtxfUu3q
ki5iNKdmN4zs8pTsnZ10s5tUY8UXdWCUeoG/6R2Q/F2FIsVE3ShnKEDflxWq2zo5Ei9Z4nQoXSYv
lnZIu07jG+yfaksVm6zpV1EI4DGcZ3O6B1o1bUfzEKS52NXg6JJME0cX78LYQU4uXOdIiifS/Ki5
VXlYYPbFP0k9CnomGq5Ah71DWzP99nUVUXuY9jYj9PsURhdnmIxj0b1GnihPIBjNLkI1Y1kd/lbm
ZEYOFNs1IuYO/oT0rasqssN30ORwA2E22th580lGMXhVLlwRg420g6heeoIHW2cXeZu6Jz4456gT
tBhF9X7iAYbQCVHfJFPQRPWUprlzdvS/8E04xIryA5n5hAJGuzXANykBAzZ7nentJpdrCHPQecK0
M2mbxPB/lF7CwWzpJcNyOIR2wlFeFp8RUqtzrfmEgtbZPhDFn2FkIo9eG2KQHx0bpR2Ei8lP+FWx
jk17ncNeXdOqMlbTSCNts/7A1fbcQsTRfJgZoc7qLOwTort4OTMbDI60/NduLHBzJh19LTE1BDqO
ElXUdvI7f9dqVOyFfawmB7Y9rjc28Q4qrIwI8EohhADXp6ZklhVCNQgJKgvxyGD7Gs74pDE80TNU
+zplDmbn87g9wmw4uBg7UqljEWETPxZqWoB10vXRx/pyDdhV7lwT/E7mfrQzxdubLYz2VL04WjWj
dHprq6rm4VmY2eKsvEL3Y21QKB3OcW6fnPzRQMfe9wLhJgPGbZEyXivAL1YFGL3APqedPu5KhwmS
1UOKhQNPbgK3KAkXnFWZzf6V3OnlNFEViQ5IhJoToZpiw+4NHOpINi3pVMhAI7TkFapM3/brN0FB
s9NDZzXMRtioo9lLsmgO9WB1G6jiYqazCIYjWQ+7cOMOZnftw6a/Iiv+ses42U+gOYLcPGc1HJes
HyOsVKi8Iq4sL71NPAwLdFpymU3IeAm5lxtZeD+OyYmehMbcOQaUSuSMuZkLrRr4ECtZMZ8O6Uvd
Za9g29hsYpsnl09tPHPAf++SF1dow5sZxgJme6JvZPdSRnp1scLoj53Y0VbHW4qqVXNXTecAZEsY
VOgFEABywXcjxpVHgvlQusO0MrUCt2kk7lJjiWbNI4tWvkZNLdam3f1Wac8+utcJ09khfs0I3DUI
+0I6lmf490GVRRtF6ge1k+T1zTptrafaL4kNjAtMvITAKiKU9QhSmlEHCOtDZBst793sWuxCQMb3
vsAby6hvER80oFwnBulkr7LAkTmQQ7s1H3ZILLovB0LadPVrRBbEuCgXqLnzx0QTljKohWrEzyoP
6q02nY2Mdm0okepBacKFTe6PRf4weiXopP9i2ucdmWSh+vIaN8U0TntSW8hXs9kcOhXD79AFxZld
c3GOjb8qUN7BN5TYlpN7M1SSHFwBylbr4pNGTnRBAsF6BB6+iCZYvj0LOCpjXNzdOOyhQR5Hhl6n
CjGCjzrEb/TnkNH3XrbJsi4xuJeAehb2N+YlbzE/45U//Caa8aMVxsEKwAt7jSj3EzvqBK1QkDjP
SD+cBD556GIGEtp4R1RmP8nqcwzMHXM8G/MnzLdA0bN1oSEWMeFqOLEGqI81UdCzeT1QXE1dtjWs
VgC70w/8zPS11PN0ReTyoa2Ki19WqNa5XNYu63PToncJs46YK3jM0YAsGOqZTSNQ94dQwL7IEK25
8SQ3QSphw9sajnLAMVaSFOQkqGYZkRcfiuIwP+SXyQHbpTHYQpXW4P67V5oV7DQUbW4J3L9IOHxT
7YQa9MNzS0bLqVxOQZmeGUX2S0teI+mkx8rwWUiOVYVhgXSPWoeVoL0JZR+yvPCwW7ncBUG7BdNM
K6B1azkOPsi5rKSrrT0MIkRlO65JG16gbZKu3u5TiVaw/WxL1z7bBTk1DYo13y0vlUcAokUyMWM0
No0soIih1oNgnWqldsj86MMxepy+KSdnpM12scKEj8cqp1btZ9i2f1PHpYLObYDAebPTRyoLDQfS
GuR6YoIja2RzyAJU2kbQRGtJv2/nYbjRLfGnDNy3uDbX/Ha45Mz3tr6O6i3NiGmvWM/iIv1Ia284
Tq13R4DnYF+DNyo8CWLd4V3qeoEPEQWgrPj/W9aXo1dyeeJktH1HLKpEgauAxoFPBbe85zX0f2H1
y0DpKUlngJIKnF2XYV1LtNKGueCWzBRxuIYQSH9G2Fuzp6bOkEiGyXDru7Ldhon50pSJc86JVABx
gxAWXrbOSIgd4w1d/hm0tfXwAzavgwMAuWvsb5hUxr5ocJerKZDnaZZhDzQPTm/u0tK3jg4qnZiv
cSpRnixt/jxxLWO7G7k3kSVnr0AJs00F8xdHWnDVK8iPUzLxoynh6ZrNty619yDuKWsgAIqiqtFD
MIesK7WpLPwbcYsokrkFkOnOA5IfQRWmZ256p72zddgbBGJhYZKHMAbAb0XQvmj3Qc/SOq6qTAzw
lZW2qT1nhrdZJx1NCJvWdgE1hk7aNfZ8hIjPWtbkbhQBicxEuBLKx/Ga8PQA+8UAaF8N5ieEJUbk
agYi2xjpta5K+1F7MNkKAKuRqcXrkfLnPdE/Q0epD0b3GqkCK71AflanfXVoc9QStmm+Ygp4rqgr
r1MSHRx6hwtg/Aubn35DqfZALU+Sm4kOq2j4F5Wju5kEagDA3EDzhNvwagl2AM25t4rT5GCnGMGv
Ll1dGPSiqYUqWmMe60/WJ0zVLzW+9a0S5zZ22xW1e1mZv7nK9POIiMFwWF86enCGHtEcHYhchqiQ
WxcC6AeNQaSis+uxfHRSeTR07cNXqPZoMpklGrMhQZJtnc0jwgG64pjcGfMw2NSrkyt8uIjw4oCt
ywPJqPteo29Bh9ytTZLjF0NiHZVqkyub1mWl+R8lZHX0OOtJwNIboFMteqmhc45Qy8Fhk71kWkEq
3s2dehTuUfBB7HN2kuMTyYQBOpI5GMVl0pTRkMeJNFd2TXyzq4X9nnDYlQ0SC53XCbMAHB+j/8AA
vx+j1No0/vib65qzdaNjT8pVbrPIab05a1OwVs+7v8Sr4GmJmDL16HxzgWQn6lD+8uMDDmESnw5z
Fe+kPywTq/4cPJsGo/ABnQWfpjc+uDu3Dc34ToycXUMHEs1qCX8z8wjxeQu/1OwxuA5NqZ1rtoa5
ShSMa7FP65ETC1Gv7k3PwijkNVPmClyiywU+AuJtGeYDLCHyiaolyGtETHCtEPim+6zzZm1E9BF2
xKW6CJxKLQTYVhvjDu8ahBJreC1bTJmRDVwmn3WOnqH2Xgx4N/eyYcdO4rfVGegjEAFTHRtilWDu
McLmzgYQaBKgyN3ADxoPfta47cn1u40V8c8lfOBsd2a3nTqHgHghkdDE5bjTMt/A1mmxMHGo+XiU
CV/TrW3exZvSfEbtjoIEDewiqZJvhOJs6DVJxFwmr7WTPIc1MlWLQ2YVipTogloHGaggAJpu3W09
6fyaTs0YM8zht1fylLeRS35dsqqUOa2UIO6BaeYxsNryI0KTl8iqpglIC0QA8mZqGl74vdIwObQt
OJiJTCZVoyhkEruKeJ8XWT6Tq5LwLylHsEtiREqTC7NX4cYdhmbrorurLPtSquZVDzTSfcrwSdho
E5PAZuGMZrd11fDmQdpv4cAOAfsUmiByLYxGYbcKhw1aaey9eX1qOvQrpmj2xiT+1hDcVsGEq53B
ziqQfU+WJa2KUgTIy8pc088g44yPw9jC3gmLC1BIH8jCNhkdTC54NnG6/5DdJWEZFkeeE2vzD53M
AjJ++mAdGndDc08l9kSsc6sag9HKnVp0MdHBrrthM3BK7grkZQ2U9lUwIqSEN9Ou0CGrZTrJ3T+K
NDaB6tjTCs5BtGokRUXpArF2wJQL9Lc4UlsXtXQSfeTavfQRphRRQwCh+SJ9Mfz/kNc/PLDt+PJ/
CXnV9f9Tyuu9yL7y6Ot/pbzOf+M/Y15N+U9Xd01LGg4hj+w53f+OedX/aQopbd4iaTm645HlSsbF
nOVqe/yW4wjXdaVjG7rxPzGvtvVPxJtI2z3Ds/iLrvP/EvNqOKbn/O+cV9M2bdvRXWELyIF8LYvf
//m6cw00//5vxj/CRg0mtj1zmWSMvZoOkSKztWuv+yy5q+yUAecBiECKm2RU7vjD0avEGXwWNIWx
J9MI0yCMZCZvXlKt1BQeO6opBEPZhxk7iLG0EQGWUzXoVlmmZUljrCnV3ggAdZmWSLnP1VtTIY0z
SEIAn7OzbbARoflqsdZdIrnW1xM8UhOQw6QIUaAtxRmNRGQqZLlqpoZZGFuEKmmQshgMoyu0X9Jl
mpaO8sUcJEEMDpsj34RuZjtX6P73zK1sjDSzhqlnbR6TZpgpghtACK9b0a97fjbHTBIbRNszJlbG
gg0nALJx5mpE3fsodqhEzecxtOAHhq6Nr4ppL6MsjioBp79V677R74EVs1wMaNBFRa/mJi4cu2ep
jLe0iYaFr6jW6cTk2kp6Qilr6KeBi3C4mwhOnKzhwNqb/U3MZZrxB6YEW4L0UkQ9CkilBtKzkjgv
3fhugIQlc3WCgoZZQNHNWKTcINpF3Z12+XnaRLlkTdMkJyOqKoyZhr7R/INT9hQ6jfcG/SDAARGt
00wi6xW+YAM6nkBDRAcmQnTOpxG0nhF5FvvTmcyZX+C6fxMIbhKfSAvgN/ZzV2MybUfWJA7Yt9b8
64DEZh7TPREpfvSZJ+4i52i2TDdr7oSlGBiaTqohHHJkuFp9q6QNlqOREtkl/yS1NVPQGfYV7ocq
LZ8zN7VWltOd7LpCzTpnj7PnfWf52+5mED172RKjqA9Vh6CNo64splaIgdEFwCMhUgkcrbXXWQaj
CJfw/7N9bNvhLkomTJ7YS7B8fgW2JxYjfrodgWDLpCFHIAiaXYIM1KcyWHk+x7De/ZoYc1Yx1S9Z
GVzo4TidLEhSpSHPng34KoPA3FrKnpPUMW1VsX0MkvYD1kOzm3rvPmQppmwc4TRXzDVaLFcRiMY+
wicLqA5fEPF+qIDR3psdRBW6G2SxXNYOw9oUP8lYEuFgi2pJ73cIQDAtLBSWkT8yZS9Rx9Anbzu3
LHCvoU6lcJ3bmtRfGWGymaquXlqEeGwqCLgMmBF3gnYiZwYeJyqJQzyY5nrseuYarCh96JjLofo2
KIuISfDQ7jn4aHJ9lWgKX0IDRBpG59ZThtjIZHrHHGjAP5tDdGrrTW/IM5buIwGPvAcP9Cj5ZEPy
y9eq7N21n0Y3NVSffvmOmOtj0D1eqOKa+4Q2QExeQnTTll1E647Cy1iRgze3+y9pjD8ifa9MRzsO
jUBoU9qYUBmBBdlTJTcjbdirn1JET8DsNMmDPSo4DbYcLnUGaL4OwHyQs3Sqva8GkNw2i8Tsa+r2
DVGjs8390ZTyiICHvVg57ZPOYENr+ZsiNT9ZhfEDhxfVkuaC5FUqVjxRvNfj2MOgTJc08cGpvCDE
rLZeBq3EPyYizsvKfjccWpYB+Rsn845op35TokSOs4AzTyEspGsjxc01NlWvITjtxW6kfHFnjHDj
Oj/B5PGDzllLOsGA9Yn+NffBahGDtAxwOUH8QBQjW+ltED/cDXgdu7SH7dim+mtk8u4YtiRfLkLZ
mibjWW+rL5xqSF6N8SVLdEXCR8GgNhxtZDHR0Yn9+GnElkVw27BKvKZdaR3aT8rVDSaQ2XPb4rqH
90/oAng8m5hCySNlUyifKv2HVovphTXhsccwQGuOZjB1EggfLxOl0y3v0ncwIGecXQak6/AXf6qL
0IC9gI8wqpOp4KllH0kaaErvqiHCycpVa0YdiU+GeQk9mFwNsXXekMm1zbbxqRgRKxL4xLQwA2Gu
jIwRNd1LiLEmDMxoARQM6YmVZetxHgDAHopQk5EqMbrMsyJGEz4EsIZ269Rq7pPuOsaO4G1tqyHm
c+atbuLNZMO+e58mdqEBVReJ5Qjvq8l4t9oEsBbufwiXNenFL0HaxjuHtYPXolJKOpv4N0YXGKSR
uxkEDx/snqJQCMjRniabc6KNPHc5djvHyLsbTmNF/AQrgOARVhaxKDl6Bk0Diu5JaJ1xjf45CShn
M9PeE5B6ajOuHpIxvNOYTS+6ZxVnsIoU+r5ElGW7yNfqt8QaAzJl1cB7OT27CN130h5K7q83PY+D
Q4ql2XJVeMGeQYBB+mTUib9gkTLt7FFFq0jEH44zIaP3G+0GtmHSPOsc9SBBw8n+GKLgUy9ghMYs
fbaM20WGEX5Kmofl1Sc9UdGlc/RVql8qkZdf9JXFiGOPPY2xCWnAV0054Udnz0SrUoe7eNqYFYtc
2+ozsCLZCeFu3GOGnqN4Unufp0l6UOLHZ40TLihRdmOb1BuNadUeOwfOGGJU7y3v+U5j8tS03Yh8
J3ZwOFT5XTdZ+xSmUJ+MIQl7hMqGEfErcBErOVWUnFH8pGwK0B3KxqMzrsPuvaidpyFhZVbotkEM
tLz0eIrfckgAHsb2nKb7ZNtWfA6tsVoZ6k2mxvTlJcSpT9V7w9Ax6iYfd5qG0t+ywlulh+dSVPlV
lTDB8Iynu3/9ssl0PinN1chP0/9rmGty3KwIEghXQ5khIieLZM0SSsL+DuRxGEYyBd3mQ7Y+WXC6
Gk7/+l82tk/dsfjx6TXpEJ3PZ+X5LLSImEjOofutDOU8J61eLjU9XSeOXb9EJppwhhA6hghrVVjE
HC9cvKUHabEESDF1okVioVJX3hey8wN99ahILeDR8IvBBt8f2Wc3wxFlMhEAP0fVBftFIoWtzEPT
RNHsrL5ODe4/xoZjogWX3i6KnZMhRNO7zNm0U8BkizkIs2+msQXsqB6+/iLtoPVrLrhFyrx9Nckt
AorhKCz5VpE4FLbuNrb9fWCPgAsLg0e1eG5VvspGc0NozCPj1FpEFuOqykQoy+IHXAvQxlgONMPO
u2fKqx8wtWBN+1GJd8MTN5MOEYcgizUm+QnANbup0WU74qULmKs3KYoryn4cZ1fpfCqtOnlVhQwv
P7FVYddgYCNAGm3PEzreGQgGnOYupVmJpDQmhoCMyXXh09dqPTtuZdBBWgXofKvg426Z8+Re9Rbm
Oi+jY/zRG9YmcTXtZGa2m8xihCki/Eruy5B/hR7SSOR9naEY15n9qWd0P3rpgULuxGJwWYoJBXZy
gYe8IzdmW4HOdDjbMWbuKs/f1tp7FwrgDnKTI0VQCdFbJd5F5BRkzqGECtuzq5H+ObKh5ijiOxP9
jVeREKOURcg4AZjGVSe3HcUwGduiKnJ8mEuH+VxdIMhp05UxN7UaMQ1hvAyr74qAnoilRClvdOEk
4qIoJbZNqGKl43eJ6KsnEkrRlaLQY3W+ng9OOzfXEO75cFqbvl4uW4batlAM4dHTz1AfZCOcRzhY
OsaBBdWJu+pEshAdi7Zs6lAJA42JSLOeVQZwgpofR/3EjDkd5v49VftEpaGjjs8IN2mim8i+0rgC
VBzAZuYJJP+wUDUBFXzDwAt6zFeMBM6pQNNtKDCp0zLMs09lPmWSfsP3Yuozvdsaor22g7C3TfFw
iXynsE0Q9T/GnDCUluhUJPyWue4dpG+4RYLxlqHRik6YExj/gYNGrF8jwENpC/9SgjBwLyBX0Ayz
oHHlq1DxZxJbT3EasdFqBdZxQD6im7YpRD+c6wn1ORSeBhoYP0RocBhUGLGu9Z+KL1Hr4cXuqn1n
/oIU40V4z02i5lu5cMxuT1QzZ7S1EBqCxDpaBiW29QKaFC/mCInbDQhupraBYRhXxjbsiq1wyM5T
ZrjuTajWrUealTqGduzvLHIy2rniDrgoaRnVwaBp0GSrgTNJeD5QHDhxA+unCPWZurac5AhX1KO2
qpLx5JLYpYVvdSefIaU8uYT1LYp2XGZwZ7vKO0cvVRxeHbeBeyHQMHO+sqg1HpMTQCUZJz6zxnwO
aRTlkDD8dcZ7OpXf0ocK6SeIFiaFb1XzsvhKSJRR1tkqnJS+5LYclpjFnsgT/kQcjFTJTp+0Nrsz
vYZ9EFavYqTg6qiOeyxHfYCGWcJ07hu0jFqAwsAjvDnprqlOEmIqjmNnfsVOfXbV9E7AT8B9Qsy8
Fc5Ry+9Qmrz3TsA1sCjVrJGJljH22IjN9LOs9HdTA15G1ngA46JtwT3FLMPN1kvXNoFj81e+gtzA
XGWiVQqo3+2YLDmgHeyoWdLn2V+avZmdERDZ0YKS960fv4ZTXaAMqcFoYduQ9LoqxYXL9dXy8bAA
DCHW+48gkmhARPndslneqzD7G1ba1wTNdJmW2Pd0hdHJsLK9rTls2PyUw0TAlUQwAOEwf1WNZpFI
rlaJQXhx62hPYyJDJq3wRmJN6DtadIQAJiNYBRhtx+6OV5ET3uxviim+Suc1UE3wSJUlOTFrrlhX
ubNRLo5RJs8oo1n5KEHGedQx/RDJXQRovjBUNhhEnpIoISJj9nm7xSbPoej7uUnDkTLbK4l8Gt2L
bSBHzIGW4icsyG9nszEg+s6cTNvE8dCSVYxfjDoEM6HC5ovVkGCXijxl9I28lC0J1P8KIgaPRNrC
sAg0thu8W4n1JjE1+qToeCiLypAY9b1JKokaiWTlbTC+wvbSRUdv2HLBkOzF1voZrfBiQBYXhNGy
tGF2PxflnRi2WuQbLaF1jf40FQuM30A9Sftad7dRoXx9xzlePQr15Hsng5Q3NvcCAR/gPRV81mgM
3YoFDySSDCwc3gEqQSTRWFrZpoga8WW0wqGwiIYP0Bh6fdXarxRnM0PnkIlMUbzE3UgXvOuKJd9i
mNyd7LMQXITdztMuGzNAf/oWdvuW8W76rkUvjCfo+XOeKYhgPZYUyJOc2WQ58ZXHaglRxMz+hA5J
HXShAe9TXsCjfMv8586w0doDOBmar0C+x96ZWa0XvSb+X1/7ISB+MZhvA7MbVzDm5fbhVVlUwb5G
Nzmtyd8hWHnRqO/ZXJ7zeRfVm6MO2vBUxuvSJpF0LWEMMqQP3+38LXXvZwVU12bif8ydveXjCMJQ
nKdwpYfXuUwJ440DFWXhurvQ3ZFjAKAzAfZ4Gae1ExwzQE36cE9n30T8HrHH6S2fts5CTbfRjU1q
A5zgDOVO38X+cYpfouQ1znAUDvZiA8iQ1GDm9tZXhgZca3DHDH+hONdqQIC3V+JuVKS9kXUjfShZ
h87acL2rats7hwYRrxc0MNeidV2CrYSTZmI2Y5zd3XAJsFSmiELpOH4G3VfNGrkw5qwKkAGXpHod
oRKlXkNRcQyis43qoDs17W9kgqR1lsjBWJxvCLUSKJ44YvJjj0DeVnQSwH6m4at1bB7W7579h2kk
y4ElElOc+KEYKs0v8wcD9MbDl2ogSYIpGo1Pjr3LqYyYiyzH9NVJPtIAJue3H90yaqSCxW5Zfbtq
jTzet05zvqP5jvxt0YvLWO5z72gUHE3TpmRTmp0IrraTCyJhw3/y0UoY/JMnew+8IcEe3fEWwRe7
Bcj9Skyz4ISUedCQX+WbBlczP2ATXdZR9e9+suX8FMRMsUY/+5y32bajd5jcd5F8xpS99rYI/jiM
eXTtr4Z9JBM3KD1lTjzDUdq/hv0ba+3czy5coLotBO1V2m8I9PYHzJ6/WXIxkaEFnfdUwdCo62dk
UuuJrDYnvHJUDMz+h78CgzE+YsrkaxM805pXOHtqZGo0rh6Fim9rhNH6S1F99tbeRC8vDhYMZm3w
LhlJq6XzpUfgKTDqaTijlYc7agvDqccyNCHwCuCFNcUNLvnSAQ4ZFDiM+wd/Jguuhro53QGdDDe7
xJLYFa9dtOfKxg+2YlLDgLhHzURYXEUeEoVVr1+G4EVmD8298zV0eXHdfap9uuxLNMo8VmJLL/8x
q2cj3kbZU0HJrrwb7v/GelgtIS+U23iNIRzvcsT5Vfkm5YGXbA6ocjdu9mL6r432N1R/ZAs6ZqU1
pBowAVi1ZHiGb5p1z22W7bSBHSSkv428jdSZ0c1BOUh0mzwV7lVqrzr8Kszm7pNh39oOgP8ONYHs
liQydOHTjNQN/UdanfPmoDG3PhLCkIzXJN3x9fAeGtbK8Xe1NbDoppwXh3J6D5Knybz42WWID0xQ
h/xo0v+VkK+qjCPshG1PBFxzOz3mP/HVm+VxNDG+O1uSOiDaqXTDp8wBGEGt5Ut7GC2UwvvE9hzd
meGTVsff3TvjpSPtKNm49r02tQ2eVMESuIy+uuqWiWPJx2cbTwSuOYSpnGV4yuVZluesvCXVpe3W
fIN6d0+bnWeQisiq9ZFnp364adFHO/xp4p+4wrTZP9kWFs6nN4fZUMA5bGyUjybxqww+uv6Jg2YE
/eNd+vg9ixD03yv7rUEKSBIY2ls0RdM+Dh9iOBVcYj2jqeyPG9xH+cwZk2WHDPh7eGz9J7v8KhwQ
lHi35+M1kBR5pEYwdjpO03OpBc9Ay3Fv/oLSmA9kCfSDllB/87pvA5d0UP4R0x7vhsU2UBufSYig
IvWdS4agXmwNgNzWJrEPfgFWZcuMYglshZthjC9m8p0bXwy8+NdL/EF4sYlxuoHlGvtkwyclkL53
bJI9BLLkFAhskuOfIXjrgqudP2fG3gTdJeh/bHPL2BK/IY0fHyPaURwkuBpwovZ8U3H04RGWzemw
RUMHD6DET4jT2LoTAbqwQLv1j5qiWYuZfKu3LkFVcxbVTwWuGO59tM2TawM9GbEZw6XF4GD3CDlu
BmtXjr+JWOn5jx28RNlbG2IM4cFpWQb71YV3hDE80UJ+Q7rrRipsIeDycZ8YyZlL2Ro2PD8rxrzI
RBg4HvnUneRk1fsyehj0+Ln86tr71Kwisu3Cgzvdub/4ZNBEeNkzP5VpAAViwJI4eP3ZAFhFTFb0
MwCsCZjbyfG7LbFHcD9zb47Vw1NPyXBF/EuHeOVHMBWom55TgtU0UgDtcxYc7PHgp/tx+M64cnh+
i3fuvhikPSofIq2aFN0MRIc/RrCV2kFly7JGgLvkUnXbvw4dq9Fe2uRFWS3ayPfpWDfPnXy13XWB
tagcGvRXW9+48tIF2c7yACzti/Gr93apecKLn3ibbvr2qTO1n9QjHOJsiyNfVKu3WOJ4wp3xB4s4
n+zUbP18HWrXAFcch2is8R99Tv0tEzUqdjO98LxajP1qKFEfPkwLJHJ6/+A4TeX3lDyIHo3nl9vd
5mLbOueBwiSFtpH3GLKg5xAlolAUs+TPn6k3LP17UIe0AgW6zfWZfUZcBxb/DGZ29CgR1sDadygl
d/zSLBFrIn3NaCMDxv7eJYA9wdA9nkN9yU4ydzb+wP5c2xjhnzVitAUj2ZqEUwN6dIrNgwp8WZUn
GV8T4QHSnF8Z1yyWbn9r7JJvd2n2ezRy3My69yXmoIv42fVPtOZJvJ0onIdl6n4moFxd/llQOrrs
p9ceA/5xo3zKyAQ1kJgyv2iylZPdB4C2BqrXPcfgoJ8rBf5RexuHL3TiLM9IGthx+8X9rQOjMyp9
46IWEuum2QzDI8Pe3/zo6a5t952+hmfEEoRx2jg+QU3Wda6d6I8DqG3Qlo7YshzkKbZ8+Ka7ApKG
tUj1bVRTh3AhavlGNX8JuwrUtuWBMmkM8dMMxdohwcBZW817Hz84imFgjuwSa//cIZMKzuawso0t
kxEYK0Ww73y166jfGKJ15zn5KEQBtfWnvT+dkTKxW3SbXc0jrt8bnC9uHx7YunR4UzG1L7wt/628
Oks0FQymqnwdmBgMtqm4uikKs30T7EiRyCoaueqh5aSSn1XyUbvuIiSHuSewac3YHoLQLbYe8YZg
5Xo86gdvG5NYk3LQP5fOdxa9ifpeFDfw7xALC31tEYek9vxDRLHFI+A694lKwWSk/VzSFBaHokN0
2b902g7GH+sHcifmvBnkJPHHkNzi5rkgKpmEDFowTUMptEojUBdbm/fApji+W+5Xkx2N7ERWcMRe
0sz2OfqIbh9bjBfiRQo70qKjH6arUm9Z+mx2X471E5afLVvBBFNXR3wxmQ7hrRanpjnB/jb/WtNz
LF71gm2Vzvgm/lvhi2eAZ7+I6qZInk4ffnnxWlxaCJMXFVjnmaYi45PXQuK69vafOFohtQirAwpK
YYD8/I3j56g7e/t658dbvPcrr1jKBSwqciKBB5x8jBnWB3LKCXeIfk6j9ZwBhah/+Nvg3Y7s2ZiH
Egz/W7zEq6Wou4pjEX2t/4Ol89pt3crC8BMRYC+3Eot6tWVZN4R9bLP3zqefj8FcBBhkkhxbIvde
66+ETJGY5qUPCQWjsWojtxwfrG6yuO/zXUmsQx6BTAv8Z4n9wBX/IHh1NSgfMxplliZ0hE+sffwT
NmAP9OBWX1IxT5F1KljPImmHlF62Ptr4YNUke5KRdTaRvUKO2Jn0tMrtYD1JMGtGJp5Nml4zlSKW
8Z/BCRkJj7Z4KgSZGtarUjyeczHf49Wp4mcgHNqZPSX5U6xjKV7GidbMHViFTz+0taHUPljQ+WDi
a6TjKCJgh98rOEQK+9SG2o908OTu4IMLz6/O4DPi9CToVhEvpnSMeGTK7TJ/NYqnGntWFXD9+dzR
ijZxr/ctOcyYRjLbRGmku3rrIgdidEdmDBdCTu+IPalmkSK506qcmqyxuPvohEcklatRTOyCvqfJ
/0U6D6iHbv2SDW842Ot2Xwq2vKaqsjqVqM/V8ndEnqknHGLSRZbf5PBYqG9D4QWkRau7QN0nO398
o5R8lYlPXskmPYUweYF+ErOHpVMQiyiuvZvBXwbBk8e0uw+fE+BxPFyoH+9QeWaNtm5lTA7kV3cx
+FFxS8Il5fSc5DvodjqLg+O0FladjFnBX7+06H1iNZa9gM4k3Not2v1DarGl82sp3B01pl2fiThv
V/L85PwHwfa+CYrjonWwZifLY8KVTfuWHao/PukoMZG/g7ybq6PAcRRcKPTly1KDDf72OSTGEqK1
55r57Wh857kDLDgTO7mqeoeCOspCbVKeUmZidPtczuvvBkCUMge3iT9KY6P41EIz0Tab1HrPmoIH
EdqTv/zqV88ezCNFcSvxu0f7VngitCXppjsuwDU5MTcjsyj3ZeCbflhU19N8zQZG8PBP5BIYC1L4
hpzebXBb/VKYB27R0fyc28vcnHLx3VK2goOjAUpVTC4V4dYrkg6ZT13REat/VL4uxMZazYD3+6++
I6mM8l0DiLMdP3L/qI13rfxEUr6UKyzbV4yr9zPoJycTfhp0rsgUyZA/LJUFPDoUOhGCkBogfPJl
2YCI/gvJ4Y2sZxlTpjgYRC/gxbRJeFbiTzG9mIMjD9+a/x2R7uErxHuy01Pb5/U63Ed8M/KXjAnY
Ju3DpXSQDXl8Vr6jCZ6hHyaMPcW7DLDSfE7T1nwXhYMo70Kf2puFgijV7Wy+zfRXFl+15onFVzyc
BGKh+BAaadulmyi4BswYZY1zSXM139rxXAm0nGHP1Xckx5TtX9z8KcZdBFLukcuYsKtGzbqR7+fw
o4ge0vAz8VU03MBE/+CBTOqvRt6WMAsjH8VGkh7m/DkDgDFF2BKRz0b2KRhbq7oG6UfJc1DIlPvJ
9tyTv7YM0NCDQGFWvtOE54KLqcQzFEFBz6Hk4u2iaeGNt0PyvZaO61nhrecVWZionxQ82iKltnxr
yWsL9iFDjHFJ9WIdhffJ+BCsbbH6Jiw/mzam8aZFjyglamlXqEfOt1R5hM3VyF5lzba/1/SNSX+n
vzHNzwlPR0hMBecnWur1AEwn301hCRe7ipqbW5tZ/p5S+pI481TQG0LNOUcZIv2zscJCaaBEX1wo
q0VUnhOHNYoXmF2ZO0BaszeU8ruhvrQp3fCRiuOuLHcaE0dvk0bCSxXRH5WbG6V1dApRaU3X3qT5
QNJ9Key1SHdayIu+WmYuTMkgkryv0j+wk9GlEbRBEdU5A6m+Ii3wMe+7S/sa+BiAe6S9KfVx8MH7
S35aJLPJVhHc6k+MdzUNg9DylWek373wO+HnUcdbQKyNASegxCJi3PdYAP2ZXhqXSnlSAq/GPY7i
wYSw8sqp9mpSW3qIOuLt2RwqMjJlIgR+G+VTzO55fUzj92Jy6CgMKUIb/tXJd+unlAic2R91XgWE
uhjrDwCE4ntcbRhLBWvTTNfcvw4ZxTHPdNoHuhvGX1aJUzykUcvFKXv005Plv0UaRNNKlp/Le08W
L0lv6yOLdvOnI9Gd1pbukLDXZRVytMOIsxktfUBrgmSnEDow13KcefiDpd4Dl8PFS8dbnm/YVWbD
JVSMnD+TekZxH3iNagu3Cqq9eSmxYYep6kocS/R+2TrPoLUrjH0VHqnt3WTGEgH3mafvopMAIat7
dXpbpFICo420HOIpwDnhIuZOHI4ATlBE2AeXPeCDB7upSNVhzyMZv0/fw/luJS+D7rJq3yjnv4do
fsZcLcqCibaXRZpfb2oW5awCmgf6olZYfVST4gop2TF0EkXzKzW+NWojMumqW5e2AmTs7xhPYjbZ
LU9nY1F6/whj+AVM4/54VYPfDhEYsSQaUXakJzjLizrQPdWioObjjFaXUGOoJheHK1BmTqnN2zjf
Z3e21erfsF7ab1zd6entsQktADwSQFFVWyZoZSLXooZWkSXi02DCRuWnUAAgtlnpKeqh0rFWrM3y
PWUK8yt/3RoUkdPtNa7AeCEVIse0iVlmBkTCwrCWKJ64blYG37tDIUN1NeQf8qPXY3tM1x14ACqi
/i1dXm6ohXaEvtYPtJClqdtKl3K6k6Y/ON+VuPEtpoqyXOddjQyO3V92FWMlxRscuisI0XWdXzr2
fvFbGB59dkwXEECng2Z4kwridnlO13DFNpXNXDhEy7Qd01e21kYqntEbltAO8Ye1buxaPi+/TsIG
QmoUqo5MP0mEk4Mg2qJBicixWS70lmnX/9Csc0VHGIkaRGftmq++Ppbdk49K78Hx1Z08Y6Mxb2n5
tNQNnNiq73g71lHbukr323ZQcdNTDWnZcwTWIP54csKIXNSH/aD+zMK9w31O+TctldNvEJqAOz/U
wq7m7pZZ3xnFInXNP8+useYbm7ZVt2n36lbvU1vmE7XAr9m2Hc3fDo5EkgqwdQ/ypf5J4z0Z3gPg
W8vcMmNN8pWPgVI3SyJul4i/jbZg+dKXwCORkwHblncFIiZxqA328MCUW8WN2UDqzTxS57OmI5X4
Q74yI7oF1anBsBM8IQGGaAPa2pY7EiLaeh+wG/Q1biU3WxM1xba68bdMjCzsXIyY2lZBsiXOY10Q
canQ2KpM9zH4DnBvqRX8rXBSCeOIWgwLgFU0XXR4RBsg6Sq79IjPcIQmGbOFgGsJkDkKhDU5NCsC
PStH9bp4F3rFRi12pTcge/EGi8beNxVPnlZ3JHjcRMCLNPqRM+C/wUuaA+heKZ+QxYKAzHjAlOhT
/UrxBHjc98ranIlTsQkShKCGM433KoHQ8cYn0lp7Wt20bqpH/KaWl3D6WE6fPnmXi73qDY5In4Dx
TDnFxwRbQ5/wBNCaUb+NLmh4dS1tFbTKo2bILkFsXZ+UDKyBFHKI3CHGpz6eCYXpG8Zywg5jZlTU
atvBYE8n62gNrV2fLTKKStpqwdhvxfimCn++cqf2R5loR9rpHVLJv6k9SsU/PXopNND6AzDKR5r+
+TqU4ek3X6EUAHIAgLO0IzslM0ZAzXX0GeXfOQ5Lpf9FBroK1xFyYA86g58c071HFbIFwhJmslN2
pIOG6qrJ/0COmPUF9TyIaO5W1JLPu9mGcY+OnSOglrjg9AEcbcWTACykUfQArpMPzlJHFXJ1z5vc
/xc0v+L4XonnSbmOmYDbKgLpbVgtcfb4F03/Jj8MznAPwLEehkMNv0mmPKIFywYeBbpbWzb57Bkp
FEdys9XUTclpxIRFP/xfjWWtD0iyetb5TRufc332W9dEhqBIPzJiJ6EiIINCSVKf222jvlUNv2dx
FZEJhtA+kiDvaTjyOBntFvBvTd8c6XnKQS0u3Mg22sXVeDYZkbehVw7ZuhOp+YKPwUzkFPkxIvaS
jonimC4CDTyB5NWzqt3N7oEl0AvIT7Mjd/ixfkeHUuKW8xIINoZK6J6YMnGvzIMn5pde+ScS4DW3
ih3lFzlzOEW7L5MrrAf6r2WfZtACC5dsNwBks/Atdc/WuDHxEj5dh444L+QJiMaNjrRQciXzobPV
K/h5I81T+ALb8pDoHmlH8Nqk/dm8IEQMVw09P29p7hUXnUGFQFGpIEuPoo4Aaqgemo3g/0bakbQy
hPE8ETQ1CVTHqu0qMyhwncl0eevvHLUjV5ZknU1eWn8DNQPSfonzW0f9gmmt08UYb0v88em9hIVv
IOPUTyggpDdjcOAcw7JsFPRu8O9RzH7AXrrqieAS22OubHUazG3a6mVXwI1iUoYGPe9zljA2jAKl
bOJ9tJuVijIXzZkXbrN8C57iNfqxa/YhK5OCuft7UZqJqJa6jtuIkkVxxA8I40k6oR180Hu9Wn5w
CfRkWLBfOL+QdJZymZ+zDrcbdcjsugFXjYCukKjppUliV+WzI4sdi88bbZRNIrkgjegwNpLxTX+w
P9zw/peqpxavkvpvdTx1qkPIe2UdsbnRB7oAJmJmbduM1ZqKObl6r7NnRmAebZx17fYsS9lHZ/x0
xr+yx0hp9/IRleO6EHbkfHBj23yKoDg2VWxrjmn60OwuaZk0DA5TPLxIh/+p4SPrrrePPr6qOBIS
D6Ohw6gzs+TpCSmLXG8aRjpG6RYM1ry3Ckn5BikVq+zKrWAC7+Xcdi3WVEWJaLSQWDn/JbC8qLM4
cK3W6fkStI5vO4T15G8aWOMi+gvW6KKXDDpoI+QInL/dOlq+IdJMfFy154pcgAk6RYLnLqV7HoGt
7zS4dsL8pGOQneA7AKt7lgX+UDIQ0WpHOxmAR2XkN9pndDOIKSRVfNU4lJtPZNoAOs5OEl3JsVoR
gkuCPz2VTHti5FmtK3MVooMYDhmBKHV6CQA7Zy80Vih0e1zSrgIJcqC+iBkxRPtooKNPv0kh4uOl
WZXrgIDzT5ACiPM3n5TrMTqMAbKI/Ca0F5CvdRRs2/sE9c1wyzVpXseJYGksHd1qWkvSj94+Yo/T
tz1hN2cw4HxWLQAjt8SKFmjfVUCO/Jppy/+uBPy/Z8l6kMHKmM6hQUuVynZa3iufLASRa74iUXjN
pVrWXoowJB4YSCKnFzu3bKnEUJ6p8Ws0oIHipWULjzQ3GwiiXGXfAM6r+FWRQrpi6+TVqHNbGmhA
P5NyQsO45hUI62t6WTPOVWJ21jV/6eDomLboLyAWoiIwlPr1PzUgHcvfDNaxmxZWjIMFbznPgU2u
S/g3GA4KgGQmN6hCjaOsBw9obcF5wt//XzDyA01QvNU9uoT+u1AhG/ONJfzDbMhZ808p1VUg7cx8
X1rbgIe4+wvVV7CC6jizoud0oHn80NUxW50tZFJ18CUZ70gh0awFdBDyBRP1X+V8QMTZ0mVTs8fL
wosQNINkHB6mctffLVKeo5QLILpF4TGZzwQSQTw/s/QXHNsmV38LTw6tT3ijelb6q3QRmSNAv9An
WqhIAhohCX7Q+FSD4o8tdoRoWC6UAUx73RB0v7F4G9L+mMUWeRP/8Ntyv26zDe1gGBQqdM0VGrdf
M9jAjHpMXNq0H9m7eZoKHlyGrt7I7Gz1mv7j6lDWEI7bE4W6nUHKhLR1BLqdU7xA7bcBDR6uyZ40
d4tEM0WYNRpwbi5WSJDWEu79IbUlFcPWqiDtdiy+hpLkLhrQwpPAiGJwDWp2R8KvQzZzSYYe14xe
gpriskGcbgtY7cHHmpnQnuDZyddoelWk/GJf6caXLr7V2JRA9A1br09MbX5+i+BJe0QBC/imU06Q
s9mJ+RetLkv6FQWs+ui22V8vEeYJBBj4a4RmgNZ/DY8AJV/rrnoFrDDAWbL4JO7e0eY9ClbkidSl
ssEMgHYkKa5FOpcGMJm0/9B+CMGScV83pOCvy+k0lA9dWdKTTTicHyxKtUXOE8z+cUB9wndddQS7
og6x1eyzNE+Rp9qG8TZuzK2v3oX8KUe7udWR9GKCp42v0JBI3QiFAXxzSGVaYPg14ehpdy3G84II
yxFyVe4cLXhQPQDZ8a/PvgwIiDEoSXumxaAg2n/LibwgbtOnQTHudJS1t9n/VspzOt2X/7QlvEgw
wu0DmmwS3snBJ4Q3i8rSiaVO2hoMbKl+Y0tQqYDEGazsUUfq0lOFXociTYK/Mfr8hqmle8hFmsey
kck7LoBtiwREAyFKu53VbMhzQSJcK76DEV5BYVC0NFcC0EEdFeE9wrAqU6xDdA14xwQdPCZuDoJF
eBROrHf609gFMOs6MUaMTeLRU4KoHV6KkZigL/IGzDWSZmSrnrjLtySoob5cfpXQcGlgXeXhV4eq
8dXAUM9ii8n4p0MhZoSvmU18opGl8j/mJ+Rhk3xIfL8YjRBopyELzl4gxCQgjrX05pY8nrQ4Fy2t
cs2pH78n1unJW/YjhZ/U4TIMj7U9IgOFiSIx1YdamMhLIq9P3vNv9eO/HsnJsgilJUEo3AuBflmu
bq0/vZDHkU6JnZnWx0dQXBrxzPKtJj8hdQ9i/AjnG7u+FH6O9T1FsrTAF112g5MUcBthA1q1fgML
Z7kpWvuN4WCQHXbscHDZQugmXOLE1gncrVUvonL9p9GptvwsAKzo1yRgy+68zPXVgtoKCyfUBccC
MW+JBFdtboF8baA0JU7m/n0pK5kPmP1QwAqbb+BKjYmAN3Gg6pZaCFbJHBAVVFZEc+aY81ohxUT1
hOYkUSTaXVWzRd+LGL79Mu2eFJEVP6PHmygBPofaO1y8aO6nkkEzO9XCWzVRPRRh998RNzIrx3Y6
+8yKzVMUL6Jwzln+cnVn0Olto2C2zrQUQKVfZTqAZoUY9W0LxAObu4prj8QRB/5jwZocaulhSWnh
IGlVGFGPy38yab+i639Wwg1llMHnPE63pM04Lt8Uw9WRL0M5AHdE5r6qTrq4VaGdCuI/kNzLBkeG
yBwy3/vpvpyPauYtu11orSwbyw7lAvGFyHt80EbROVhBwd72QrWtMk9OSEI8MghV5Y1CHBZxHHfK
noCNlfZh6OdIuxtIVpNkSWB6KOZnFykrA0jyEphOakMjBmsIomWGQnc2Jq8ElYpNdkW0TZcX6ylF
p8A2nWomTWxNuJGL5doyD4H0LdA6Id8jg/XmEscvat5XWRuBKNCnSZoSMuFVHADtVZ8hAh6OiIDG
qVcBaw6EYRMjUnhdCZ/lNvmZEDCJDg800HAY2CWWpwwtFpiHQ3VNFG4LkJJyL1AwRVdP5iYwyEmN
sf/EEx9bPO7RP1xiBJx0FhH7iOCIIWU0KW6m5hHRT9EG8IfImE3iMYAWURabiRCpQf0YIJjMtzB+
i8dDO94KfZPpB5AjeKYRuRlSF2uLGSe6UXKgy9eYvz8TfaJ3RKslm0RlY48P9Lh283p0J4efBb19
4/Bt83ma29HaCt8lUPa4a/sHUzyKm5VG8QmDcEIQhcrZYU0pGDAD/ET8o0mZLuvqcuDCxwourDS2
Er6CEUuauTz1OQtQz+hCcBgC3qDek1BmcYBouKa+8JVhxCUrETWdAKxhEtJdo090CdhD9PLno4ka
kOrcal6vmpRLixEsLu9DdOJHjN2eXrnf5iqRzjS7xKAFx6T4i61Fz5EsCfvuZExAiLzM1W6GXWEb
g2JCZ3WfaW8HEzWA9KXsyMSA1dCLcoOnARErBNfAeunAxcQHSXj51fekf06lzqrTOZR2rtoGsA0R
zSNh4itD4kxwHlYGW+QMOoQJcyVK+4nHd9JG4rapduh/DHpm9AOHK9YbXlwSY7e95lXMJyvdmyj0
vlsTG0B+0qMtGeCF9Jkyn0FbK2we5DqgCn+lwjmUFa5BN8wOmMYU+T1hGZpvSv9DOidxfrtl5dPT
/QgQMaDBVCKk7WR1xw0QM98/IrswedUKqJt1nBQQZD21I/xaY/8RSF7NRHgP6IrmDC6if80AK1eJ
Lsulo8f7hiECim7ZK8qZ+YeBhFTItofPpp6JEJ/iYtXPZeAqfzji2ugzNliyTXa/nFd+geFHm1MY
WmMcaGGisK+BKQ9ihGWkwQS8eqx3qInE5tUsX4rhfUcJiQpw5owvJCsOfy0+t3HXUFVAQ9Gq9i+x
AGmxytF9evG36v8ikMBFaUBjnlCCLxf4Almvvw1YEpE2kP8QNCqt9W+CYnjyP5UEcpy6OW/obzwG
XepNr7y7N9lJRJo6FLcY7VWKhr/h4ISYWisheM/apzbjQEY9UOttIY5ME0cDYnPlUhiID1k/jBb1
1bc8rbV0LeuLEiczD1VXeQ3N2ctoFpWUx2EUTsHjFHRLIN3LMde8VzK0Gijn4n8m8cGVCD40fyJx
F+ZXv31NsO05Qv7lPbFMlEGsSBUdh/+mKIb8RW58pyjTnfgeXdCKaYV+QFGcoHS06JKvscvO9iC/
k/8sZzBry3E6gwC1zSIMYWOf2lcE4zESyLhbCO/Cf5Q8EAItDTOJYRW/O68NKjqKjL2FQwi73VD+
VQVflS2GW9W4jKh7NH6m4a1DP2I9eGGb/Ivdp1JuUfkGSoUNyKCdFFjb7y/5+CZz9IXtu6l+fU1A
1eFaVR/Ysaky+etcqlriAgPWKVj9q1hSmxAieqBcHGBEs5srVVH8EqIE+qdCjr4H3atFSqKPfKCI
zy1+nbRL1qX/Dxp/7i91dmxL0q//8vyn84l1KpHbd9/EishMt8xvUqNSwJNzBm8V3oqPCMk95tBf
CRKq9APHMEFXeB14vIQnZ05Fmlq3iZVTXBDBROcRvZsnlkrlwKzA3fqj6FCgV9JSqnLfV+dRvC/s
P1l8VQDLAGo4XCEwRaraiPJZCTrF3TUiQ22XcJKo/P8ODxXv0CLWAGQqt0TO6k8t+CIpFCADeCEC
UMD9C4WyFpJXRS2aooPYKI7Q7zjzVP1kdjkY93nRNoy0OI3Dw5KcyHRYxXuIPG6VuceUxJ/PG+Fm
Hml1shuxTICVUnMkRIuhApBRAc/ZMJwC+kj1XrOQOfgvU/qbc/YxDw3Hag6OqNBAXLL1v1b1xg2R
sNOunQ8JXushPfXhMoDkEarIZ1NtE8FLOJJ0G6M4a391b/GzZdeFdRFyAE4TyRa8zweqgIpEMjyC
Vf8F4KYZFEJ8AKgNZNUmqouYirfZLOG+Bm855GOL8wfZvUKDhwJQnm/zyRbySz5v22RX8R3KvylV
hgJZynQ2rdr8Eon7FLWW/gkTverbPVNbdK2JPw3rhJ0Keh4Jf5CarKpXPrQxPtBy5SL9XVAbv3sQ
rohkfSFMXMQKhN8pIXYmyAQC4mMUTtxCgXGwCgg1TuePBInucKcnMLVs1oCmZ3ny0S1C2C1OvxOX
8oyMS6jfUtATVjGfvczup02NlEa+KpKnd8immD6YupbZD3X54AjBATp0OfWX6rjMRAj1jPpbOe8N
gt9FljuGw4lY8CP6FRtYWYTdBW4S0m8SJnBtfRi905kujixdo9ZhvKMdBvinmYLF50mscc6evKUB
QYRvnG2da4ACcVzj+SZGAm7gcRZHmnDbW+3M5BIezYZIJmfkEePqw9ykGX+LS0IgAo6fn22jgQfP
yRWbqAOSzUsqf9PbySM5ylsyGzwTakwl44MEIlCMD8MhsmMgiBlfL+Rocl3OUy6uHrHC8BeWW5lj
ikWvtwWeJHF1lCCHG7iZUvkRrC+zfljWht2PAMU+37RStNbarx6JPfBxyMarFb+dS9AHwepAh0Af
qPR9YERsAT0ZUMQ3YFX7h//Sg11kPZkc7rXusOjiyBdUkDf0UX1sin+kZdbkUBN5LCuvBbLv4jed
P9XvUY/fOPrJFUE4S7o33Ugqb0exMBDiLaxTN5N7N5FRzQYL+DIT0+iF+Um0UGyCr2nUEGlnJSzw
BiHtIUZbrn7gGDmDDW1LDjCx2jj0xhKlAJes8W4h5qK9h0E9JVz5N7CusjStvkinUC6dtdHnvd8c
/X/sF92/QNwnBWOvyZ8BmDdz1mGnJwAOGJXQeqJRSxvdJiHcKybGgXDVJWoB0x4g93+wH1gKu1bb
7VjhVgQSLMtqg5LUKt+a4nd61PKlqNwB8pJnQXJI9pbmo4bWv3nWqDblh7Fmx0tvoBi1j+7oKztO
xVdu01anQOgnNtbMMblqCMj9f5bVkbJiruDEcHlwav+awpZRWeZriklgwnHOdgwhKrDWM58l+xh5
OwMzc4H531iliRfEaueaJ0wQdjLy3p6ngvjW+mK2R1o8PVSd6rbxCg8YhWsfq8uRmcGXsMaTBWZu
+qrne3uQg0CYxIvfTeyPvoLewqV9B9rWZ5oLwq+Qoizp9R86bb23iNZIF1n5aOYwi/BwV9EldK21
PFgHci04v650eWIKPknCcbQZNcbyXCF4ZWZiSNDS8+gDS9YoHdM37qIEaCiT/HUIAkx4zqpWCPuP
PRICnUXSNaA6kbRj9oooybLxXQBgIJ0hiILY7G3rkvZJd/KC8YO/bTEFNHtSsKjEwU3wY5VfkfVJ
9hi7chrdBolWz9MCKPG/rLpfLSNne4BSLjqgP3VNjUFaH5luMCsfJioGCErP98VGROTghb9yBPXL
mfNlKpveR3ET/4u6k5C/g3FUmjt9TdFTY0ytPovxfWADXpjqRdcZDV9INThuFMRpgPnVh6T66+DQ
+TM1p1To2ab189/uDyKfCH+RQ2SKDoXFw4dCnaEK7LtxZreHQ8FGDlHxPvHyC9dEvArlcUo2DHg6
AjVKRD8F7SVnI9T6tApNIvGCn1h7CVlxt4afgmaz2BXoaVk45kH4WybDLPoR23Pzy7ALpdaxg+fx
ew8QJQz3jnt61m5ohlWCVPSdH50U+Uz9V5R9Em+Cmmb01PBE+bmI+3mmg0CPLrAH3AMpQY/zeVA+
F/KkyTkjGLvptiFVg8Eo22JSXpvJMRK9P1TS7Wfgamj1kWWox4TLrYLaCXj9akRDncUrAEiaseIt
ArvZ/GrEN7YZQyOKw6NgBJmUUNrkZAQ4hpT+MYU/srRowvHXfFTqycq3y/Az5tdFBIbcqO93E8lr
qJNb4cua9mklrtrsPdKIMMKc9t7PD4HxXqXKRwWrqYxD0380ZEPHNys9pbMGNMqbN9yAF3EIQAlv
VMFdjgBGRgvWpq688btIsHDtmhFI4lCFf8JwGZsPBXWfeq6SSzBz823K3qVQUaoP6eTADWUWcoJ+
WucI4jooJIfed8A7qTlEA3Ib3w3a80xAvH8wzFun36PwL4ofA1RCh7wL+JJHpCYQ1mLFVfnn4JZP
mYrJ0uEV4hcPqp++dWDsOTC+GgSKXcbpXF1mam4qGmCuunIRxHcVas9AHL8obtPmrjOdh+Fp4eSW
ZchK3snuR2ByDaRNa9JO7VYOFwks+T2BWGGjbktcB/olVe7txBCRfEf9T9KhLr/AAqB1Ym0bMb9p
tQQ7/KcLG6LCJUTP4LwVLchbq/hc1nSxufnG/ec56prtO8AVS5UhcHP3i5ZtQmdxxcY4ygc6k1Hm
fyXjV3GC5Y8Uxu31d6n/WygkgvdXM7SXkSMPqCPUadNqsS12hB1E1l5ZpBYOSScFWpx6n6fPuvzo
MFkW7z1fjSK9X8rw0yCodgBjp4oWjqLTCBkG8yBdKvQM9s5le/IaZpn2AMREUuk2QqyNppXDKQh4
uk3HCn4JnqDGxa3RRaNMxlCIuaX9o4xupTKAtNY7u9MYMoJ/45oxOiBtCaHFYpQvSVOnPIb+zQqL
7SSfhIgsYZh7zoIFbKZPmDjc5lImxyZ36bIPXaZTLgB6PBDsJM6Efa7kalkwEnXY4HVYCHJ0mwuy
ovCFSAl+fpRJLQ1FgAWLTGPN59XcRTmx5/pL1GlQs2GjVbLkUZa/pzGzTYrLncbLaBeMb1PBkYdR
Z6F+uoqBDmxQtpcRA6oQRXKNVoyZTS02QrgBP9Lql1mPjBI/Esut8d3rML/GP6WFpF4pJaUwhFFV
YC2c8DjC5vDE7WWBMYcoaUDeIgVVzKbSvyfjWwEskJNy6YboeWe08gHsyuWInJYyaXuo3pfluocb
GfNXMChwc+VK4B/Qdb5GWOFapcr81hDJfWlVBvUV9kdDddVqK8XWuscgEUWYFZo/NgSkKCupymwj
DPlkRqBUopX0tVB/mAQ+F/F+/ub3X2AHiwuFXVukN3DR3sN/Djx7Z9m6EGHSdT+F+N7Xz1zYle0m
JLkCGBN5H/wonWgRoeH6SmH+HvOjHrxBH6wlaJ6Oo6EueakgccQa7B1xRo1LURAfk3/RKdqqGXeS
gybsugrrCpIavIUudXbf1XqBL4J7wD3Rc1M2vTdxWcQ2ASzjNYt/lh3Y4BQ0SduQIIZ9fue0+xmB
jRLJ7oeXwHQJ4ywpWwTbgeKG9DF7mMJB1v3zfwqL+RIxlhI0Y4JPI0YSlc8GfMd/g0rNyYiaWPBF
xyjCtckRHeet4xMPXBMRNiBON0yAE/LNZlPbkRq5rujn1WWJY/nZt53LTmmTiVPzGzdEwP03Blj1
Nva9DuI40O+xeFgkhWUywGLmKM3PvnILp3OQvTRrHc+7RBAYljmc1pDVyEjXoVOThLfCHCHvWoRL
C8lh6+Kw+v1X05w7NKSQUKWEEQQqfFy+ljK5ttMNZKwAUQ2Na6fco9Vvz/SPixrZELiRW23C7ahe
0vK98mmvOqHU5KMnDwfjL1WXC9CwSLlnX6BX/mmEb5H6r5XfZmR7KqVBTtRu9NSV/6VsdjZClgy7
i02nHFl6CxldogwdboZyUHovTFJ04hrBoj7EzgG1Pxr5pVLEgC7julUij0It/ICQSEhqsZxAGNFH
6snSjGkQzSvHOLUeD76K0OLW5nypadWukMVOwDnjo0IBxBcN/eBANDHAsAoC+Q8AfVJ3s7hF6WkZ
bAQnoZ0YkH32AI2HN4tdCnJgE3h9/zuU7xHrh0kfYkb3H/Jw7Yo4Ge+vHbPxBsv5xFRdU/1XsCs7
rNmkTQBigbQhMmRwH+BlldeoPhOIo75VnKF6M6cPnWBHMSKR5TcLyZJ1kR7YNJJObYUwj6eVUliB
EVtMgAdWH4StVHLhtmG9WZ4vk1U0Koutac5bnjW7k09ycYUSgfBn0NqanygrlgPNr/hk7wNrkzyf
S0I+woWbCUvcxOUz6c/L+UoxOQrGdP0roKdQ0y9f+qUfZS1TqN01Rz49UF5UfAe93mgwQmF4RgTV
rkelhAruUdtTcGYYq166KTQlBOPNKLaKecWYUGN1CFSyFqlShPeDBDHuSHBJF+Poj3dEJhHJ9pxa
ri483JT5kfS44P+W898nlysb3nHHZMJejkGzPuEDhH3m6gPmgC9YcEGVW7c6yt7sGtNFcEUcXQ5t
EXL6Bzuvxx/ECQTI9UX1alLRVxyEFAVVt7KsALTQ8bk+Svp2poZOi4kZATllKb77/k9IK1yPhxBx
pSr8qNZfVLwHRCJw8/O5KrFL8Bsh1bsEzY3UcWYO94QNFTPxLD2WqVGJXumakaW5/KAtK2pWkGid
jLcaJnsRdKXjCfCiQyDS/hSzhzpn+SL+R9J57TiOZEH0iwjQm1d570qmVC+EVIbee379nOwBdoCd
2Z3uaonMvCbiRF3g1NNVIDrQYQpnnjA4/JZcDNk8FA56rlYwrhEX49gH3ZSiWo4xTY8E26ET4mRh
11rOQb+IGiyNVt2REwZTkzven2RoofeavHyUa1yis5zbGwIYw3575nDCF7Yza6WEEyCernth7S6n
XsEs3nsqqHajHipghvGBjka96u6Gt1x68bT5FOdO/xMzd3EYePkMcm2SgN2RsXYFXoi33oezJGwj
QLVK+hAko08p4oyPV31+GJkEtLU1IWsNBbc05TJi9SgMK6yMu5VYHNTBu7aEw9RO7pUn+EQOowys
Mbzq1Shk86wOEcZhh1yabrpsrbOeQjfEn2a5U9LfQaIsxMLSPPfRJ4msKCgZhlAglvhj4t3At5j1
L551Xl2GHeaWTY3JVq/kCo99cblqBbuLV/r2LGZ69R+XFQ9RMK/CgdJenWqoVCLMm0PPrIMKVa0+
zeEwLr11pT6kebAcjb0YZBTx0l1y67LfEyIhBaZPgyIj4kp0JIQtXF22/RGIH4K7PgUFx8zUXbjl
lwqq2dfQXELcKTFunSBg037+RTWABu3PY+QY3a3wxJc2A+jnclkg/LAnt9I9tFOXe+ClG2/G9oRl
4uLaujMkyyqfguPMFGUkd4Efh+8P/iH+vpU4NHykpSyyKDZq7Zf/hucOLxh7T83a2MG2JxzZ7JiK
qV+DdkqkZpURatOZ1bJTiSN0t5WPPOfE2HBGXzxVbI5SH3XiLJqaY7zWcpTzPBytnU5MKm+9uOmv
1vwWzmozeKSY/fhkZHb6sTgpeD3vucPNniESojVjxgHFlZ/UYdBbnVv0RFm2FSdBaUFCmsdIXezh
rRJzkZNv61lfaSlxA6NY0gmoOznGKdQPUrLL5T8ru2oCZ8S60/uMip++9GDK8Oz62yo5EQ5W0nxC
KCkIb7+mCe7f5ZDtKJkZUAcy7SifY4IWPeIVZpTD+34r8n1RnBvj2+YXPozjekRBQNwa93hJL0JO
q6iAJ8600SiyuB35LYRrSuFoibEEb9O1u/Tij9G/APIJESrXW7c9x5oYrsKT9Uf4BGwPCwAPyHq8
9bixGgxB3ACVT4I1EsV8jEig0SYFO4HwIBkEi2Pp8ap4blkFB+WwtGWJPFgHHYg5Nzku+CO4EryE
zqGvoLaHctWz468p5mWKq2z6bYspOXdbAEFMvD9swQa0tgi6CijerBC58aYKEhMQSRRhT8vNYAci
2osJfeQdGQkCQ1ZLisJkCIC6B3eocAYx8sqz0TZZeWJRr+cXHDOW84xEIHopkQRM49H6E02eOuw+
64VHd+mS1VE0w9RmweR2D9yEDI6ZyH3RyUKzYsJIxXjEP1xgc+Zn9jA3B6yBVfVqmNI/jbcxMpI7
lChuM5Z0kUruzE5rKlZJDbRx4dIQnZA7YhXa5DFqzynoUmNvIm1jx1OpqzzcRfLakBaQfuX7aBA4
xsKW7hdpKM+kPn5ZSEHjVbrGzaHuAA+K5giT8QAqBXFn7S+stl47wUUn09mu2aSvRJptx8WJa5Zd
97wTP4vMkU9xZ7dMQFHFt3mMuXfW2k/aPWE9yPiWRT2s+jSK0lPKV1HiUzZfK+kD/FRHbPcBh2YX
gMgkx9tB7w293jHR+qv5XCORF+3u3GISxIjfJU1Hw/Iwk721Xrwa6S8Pr4zD0+zUouXwGJQbSAUV
NrGMDOZdvXcthOWHLn6pNhUn+M+KmQ12TaGqsihsy+GX2pSvkX6Xxa75ylMaLm0vGfwhKq72NmDE
UuD2u7h8H/GXH6KUYRLbLhprF7d/efGhovaAj8WzBeuzz2cnLm8gTajXATtSarGFNWcZkg9p6eCF
ROXDt483iDoNeMlKJac14dsHQaHbOVFTOEZfPX7BybtL/zC9M0n4KfmVhvZmDR/i6yjNexfsc/Yw
0dIpl7qKzWyTDruIoa8m9KfsGk3ZnkYcpyWw37DlQsweJeQkiTsKYyRywJTE9ge8CXGcKtKGnbMD
xwV0NnPke2rgAzk0LptOD088XOsCs1y+hmmaK+9Ao6xwtpL8KtvvRmP6SBSCToSUQDrlLAxyCwkp
ikjP/7bhiXFNIk35iMV1XG/V4uKq+yL9cBESkDH074H3uGo7+op0DiQQrZ1h/jJo9fILgwydmz6e
a84BCiyyLcF6NCby92C/6CSnXDmJy8Dv2xw+Q/VlkD9mlA+NzQGAHMaSBC46AaQCBkGIV8XY08v/
xHcaSA/Yk9MemwfgIUzUa45nvoi63xA9u8ZRkdDMGys9WCQF89tPW/rMnT9T33IqZNLDRVdh5TIJ
Fg8+GamuMeEwoWhPWXgwc775mo6GDAtjGc3JBwfEwEpGQzuPMifw9pq1tox3Vr90apfcv4wSAwdw
ODMGXMzFJUSJDXTV8aLQaWgDw80Q7WN4tdMd/4kYAxG7gbIAZZ32UEOSHChptBlEKctnDjMjLEIh
GpP+l7mMNR6yVqOJIV65/AmISZFRdFA/xPY+RnAW11u2DJB/UoaOIeHsQRROa5l/RL2mth9CxsQB
H+gcaHutvlrGX8DGwa/PLFlcDywYUkL7FHQ73z171Q0rGgPvuUubY+bEjVIZ+u4T5p1QpDBZZDHB
VRBlL7fd++Zea04lg6DkJ4JpOqyqkrKytmdaFUwT5deegSx1fxBoTmPazTDIUeYA+QnFSAC5s3FE
Lyk63rZSsVFh7kuRZhJI2J1U0FmF9KVV2qS0PnvjOY7l2jCJDtXGeWqjD4mvILwxBMwYmScF/nWU
fHQUaMJT41L5KoaDaheXzKrh2+cgcnxehmh0WK795sGfY1zV8iq7N+dvWAxEyW4oIusJm6VOjP8c
d0utXuIg49iYXFqQsG8GHMUmJHy1ccgrsvcCgxHgaWCxJvBhxk+rzkxtg0sipJee6OaORbXkfgr1
utXetfGiGg/h5xs5sdT6G2uWaNjph8PkS/Lf/nDvBqxaWwnRNi8HD6WKOrgiBzDgqE6x3jsfQYUz
ad/3Z2sIp0nXTW9s64K/Co1odY+Dc1oGcDNeegLsaUKyHKmh9KF6galvBd7a/UPNCJ0UvKLJ0my4
pvWHXH4xWKAOW4waw7Blh8Q+kz8DLufhZmxr+1xwRWuo9vAgolznYiZ59KLKD7/6sUk+TedodHdd
R4SWmBx6c5Kxyw/fOfOryKAtCn2C2GSiIgDA12gEZ9jbMxtniduxNi+5mtaKuukglqPRhYqFXYP7
bKpwV79gbPsHuTu4MFIsNoEswhFILOzus8KzyUUl7mWmBUi0FnK6i2O4u5xnAD69H9XqGZ5jzOPd
6E2ytU7e5KQjgJW22gNSUOli9nrLJAPmhzzn3WGwTkB0/Tk6N6anNbsWmw6sHw8lMxaXyf89Ts4d
g8SuxNYx3oZiLQ2rVr0mmNnCcmIQWFDNRgivF2qmWfVE5wVwE5hXtnTmQuUxKpcBUyVjdrV2pora
zhyW/anBWnhvq1vMzXr0natvi2aiQPrI75rCHsPmr4KwCecgCOVwl1RrlExtvg2lA3DsSYmZVlll
MVp1TkuDOAbEgOJ7J2Vmqunk8q7d9Fk1zmRwvJXFFEsIfmuXr0qa88GJsisDOSC85ogZpIeYWeF2
IDUG7ZV7EJ+Epz4Ta5sR2YTYBLJ4FpSzqntWJvxNSi/L2brmjq938E94H9AqlyjVQrTeNXsJWwJh
F8015BZSfpCiedPfLdQtMNqJjX/eWF2nZzIiiRRfF/kxVWm2juIPEAYPTUaQNmPRq9xYiQEPZrPB
kYGwxeq/+1XA+IhmHmnsiXHyNILUWBCNiWcDdbwCdHzM577NfmGSarNoPMdsc07M4DSPO9vhAUle
kgE4sZrKyTPRLwnMWAN6lKd/p9VByz9G/ctHwqaiiWtuFFRoQaRPcG9BN6MQCuqFzgte7Immnkoj
AxKCEjTQmg74ZoMXXUaiOyq/uXap8fWH85RpsosRKYqvCgPcKt/YzYnN1Q3U7sQw3pW8T/ET17uB
sFd6h6G4q2gdhfxJ5WFMNRS2BtJ1RtUtu3W0CSjjOEwLpN5hvrayo4EmPFgSTEHRwJIZLCDbG38b
JrM6/khkZrXTl2OHwIk4yYeS0pvu3f1ywr3Em8vYFq3dDNyBX2x0/UMIV+TgU3y2Tof5qLzWwYtY
UsQKE78EOzOD6MrN/jXkb8XaNIBv4neprvphHQS3oXsk1aeU/ob1OzW4hdg3DOXa4nYKXeQOR9RU
uI+2dfHImE+Tx/CvW1RUiN37roBbTH3M3Z4VJ8iHXvlj42lN6+vILInmfSBnyG3fnnLMiq2hD0xn
ifZ+tmib5OYtZ1sGDlzgafAsTXffIhXxNzLz+FDfcXKjWf0t7PkYYCJdWMAR1ZUvuv9TlR2l7kbK
VmYDHMjOcbKyJzQr+THS/xrZJE1Vn3ybyPtu1tyYw/MTy1/X/+n6M2LPUXyk1qZ1rgXGFhIfmK68
eM6KAkmytXQD+kY+hmojhkMGOgkSO2iyyNRFTzGIpx3VQPEIUZYP8aFKN2YuNt7t8BAvItaPgTkm
BmYFGhUdiM7w1nqHPBCSci/YtLb6D9/MKB8aFDUeuUO9ikeCgFFxg23VbK8ly3A8yto9lz40vA0R
9TFyDLZLCwU4ojFPdobxmaXPeCTzbI+hsIw+E46w3D6juoG9uqRi0NWlaSEwOrX1qu9PuYVywVlE
+Y0IhBQlBG15BXP7fysWCxIO+yTeiPl/zfGki+zBjRORPjJv6i8iXgUuSsggUZI25gKxVEdwCUgn
6Yj3YMDqTMXk7ELlo+wADz2rksdO6ETFLpLjaz4atCu0EVVYr9TspzffOdrmiOHbPJsnzanPiEjZ
9uZKOPnCLw33MW5fULruUoiTI3/ft0upXToti0YoGiiLc+9UI4Gi+vm2PiMSsbbC0a/U3BtCd7e2
5RUplp0+SculJr+Jx3DqUwAJG9UOgN2FbJNAciOqiosqn5ToXxiVh+rql1q/xqQkDmn2eFb7m3kf
cPcZuQUyGxzuhiD7sC0EqWwrqkV1t6p1yIjNI6X8YhlHnBrxOwNBIjMRZwBVeP8mm479v+6AOaR8
hHGLTvM+qEtCG+OGnmHRlF8J8luw3P2BRW2rbkggYMOxRqCLlIG90zSnNL2R+DPVi5WmUYhs++aX
Eg4hKZNdftggvcQhst+OgcUtzLhouKtML1gwa4KRcQiSb64HP7lakH+kf8wVwg/ZtqKpCpn3KssR
jtbVk/c5D7HJctjqcWk+B6YZFoxrpTwjnkrkVSoLnKoU7ZwFTUxt7S0QjWFr04qPU937K9uDEAdA
hECuzef073o6ihlYmD4tsheEp4lsYY7hhZY8jY5JFJZrLJ/jPqkvaX51DQBX33UpAFaHHJG6ydSu
0mHvvO38pCGtljaEAbb+gaGmSP3laQugix1rfUetlFQcQhiTcPHmS/klExCEfMMRxAfgP8RCMAG8
QgOI+5/c3dpU4gQylEyRZK6dmqVPD9eD7TSVXYpKZV8GEInETITXH60iPlo+z8VoHnvwQihPc3Od
tTvLB/R2c6gKoAzkVHGOylXAsl87ZDzYLiKUDQP+HP1ew2xMZ3Am2pm415dBdmmiDHdkPBurBygx
N3mLB7og0SPWGGzNoSWSBtxUUOJ84qcxpxv43BinCRZrOWASqXZewRjipJmfTvXmpZ/6mJXYdXNA
1ohDNeWrbDAFLJvmz8NkTbHkEEGOYhmlA65bsU1NvQ+NT8d3Tr2yHhb6wvGwy2doh+q5Z91/v2X+
/3SGcfejC61Gac/L7sdlB4ZKckb28qSTtx2BlsmfCLBNEFU7P531J34GE6YFkWnTqjpXGWPGuUuJ
eC1maB6zb9F3NkDD2mvIrFJSX3CU5XyHPx0WkTrAynF45bTloJ976TYCc7a0+xBvPO+MRtGW95om
nNSMRLxtIFIulmQqMrfrlVvd3GPnUTmITz8y+eC56zzYWwwPpyUIuTUKNlIwfyKu75FcQH2ua79W
+pdq4BnI7FnU9VdY3Jz4rTpXeeLPveZMYsN0WGjTKHvKbBWEztFE12D1KdVWhmn10TR7DXhNsLVC
2tIF7jo3vbXMBpTS/PcYaTwaIBemnnXSDIwY684HqjlDtDwD/MIpi5Vl9OYNMylm/n690akJtHpp
fLNyhVmDxhAakDCMm3NeBOubERDTXFQ55AWYhF5eq+QSd9/BcMrUny5Q13V1qUuNlTI4IEJ4dOsV
d7sxPVRsamNuvZEVQa5c5Q+yHutk/e/qZDPmfQjyVWI+DPSG/QqQNI/0AciZVn7Y2a6lfSidfAHw
BkgWY2TRp6jNt45hY3gI9kvdLUm7ruOzDAgs28mMQBlm2TMD60foMdPjrHRTAV82KL54KZMl93XY
HtphN1bobWMIx7xSzM1kMFgHjgCTGgxhRXDxjT8OBZgplr4iwsb1fjkNENT9jog0eoa6FCoudkj9
t6VmHpkediweI/UJbcBgDVlVVHbdlizmZlxjLpgGf3GFiOjRuqy0vvtqrbCswwffzXPkefqDzOpC
Pw3BW0q2KodFB2Kw/2iZoBQy1SyoBR3ZrZP+SO4pNxbViByJ5ddOeF1VTDvFupW4ry3O7MM/GZV0
ZXo0TQvYm4sm3qre2pbuqkFOzBKrxjrC9WWg5mh4geIzkD+tQTEvoLTnMTgSmCi6K8HwwGcqnACd
DKxvR45WugsGoKJL5JFziBNp++iwulfp1lJ2oOLKfG/l52YCkxAtAniY/KpWF7b+OZZzC735LEwW
3KHopOru0IfHgftFbgjIoXZkUQ3t7rOhYsyKa1V9DtTz1cUqL8RiTjR1BTswYUgXodERg6pCuhjq
jXwgqzkEfjlN+merc2CN36z5BbS7Ri2DPN9uK5xwG+jt5prxd9c+SViY4lJIGfUxmMAdSEuoFWfn
wx3wF6xCBMJ9e7bcP1sn35e2ukPcx4kl+/3Ez49qtcg1xAnUXSs93DrNyel3sDUHFu/w25lmRu0j
8jjvqoNNI6+SMdEGR5NpfZ7WyIcemraWsk2iH4QDeyyXBCfPsT0LzYJ3kNA6hEJUQH8RLZJ0CR1d
+Ga0/mExZo1AUEyRxGRMnWEdE6lsrhxzZaYnpdiHSLWkk0kHlyM2vxvGlzJcEmmdOlsDflfFgFSp
FpJfQIOyAWyg+cMSWB8oCaep+aVwCljuU+zLwPWiTrXSz6A7AumYaMl+LDYRppIY7Q6t97zTzvbr
3wc4fGCpJZ2VnKW97Hx07QvSC1eM5O6RVqcK8j6kzOlStEx69CH8zCEvjoyVs3IfivMKkLpUYJF5
JTgZu4Vl4NHbev6PIM6VkAGyTYoH0tE+vUpeoud2NlWNMgr2uWNN83mTHP3qklfCLWRuGqwcg/rQ
3e/K/kU2M6sRBFrIvcWpotdH1iB2SFs7o0aGXgXGVuuZpuNYVgAiksLkojje9BqL8kvNC2PuEvue
P/oYeqqFY4j+Qgaxx7ftw9LxySNpELC4PJa9Di0Dw0nK31o7u9/4/U9nF0yncdDQs2IxY6lSwuQU
FupkW9mHsUcePqMqjXiq3CXaH1xJ/N4aFQLbjUD98JStTsNtGyeTcCuh50MoAx2XnzfzwRoQ7DRt
zY1ibhIGDinjsYa5Wd6RTwaO0Fx4yTrD7WbvxDFaOXNlwXrmsx4eYbO2aY/6K6zIWAJpb7BW0lgD
jAPHI6mr04T5G1r/uARZf2bRMOV8kUlDJe1hhvK4tZ6uaNQhQLF+mjvQkGW4slvtogb3FH+Qhe2O
LWNwgto3BIe8WVT2HQ0NsnteRyytznBRgit0aYe5qeq7h1x9ibAWTqCGUgWWQMOwFPhT0p+l5iBH
d/SqM585M5ipaIusNDBPJL8vsIwbGMyN6eCuvHrGpM5f1CtbP/i03SvdnofRkZo9AbnRIDaWUcKI
W6KFrungoeOK0BvgiThcEUcbto9EGOzjk6WZFoB0oBqzH8jQuaOa+KQbjzjjVbKQA0fHOL4ipIDp
q4IAdYESWDtfLC5IeGXiIYpkYML/9EI+r3R0aOoFEyu6vCTGTLDw3HuvAeU9DM0KDFSEoqkrVxbh
7ntrdqM/tCfjPAPAyK4EswzxOcs2Yha8AaqhUaxnm9a/2kjeJWfWuaQqfSEyDKcMJIOz6OXRlKkM
ZsnTNhiV32ukD96KpV3e70SVjxOViGfxxvNwju1GGrZgankYNZh68NMMa3X/IioQrqPcIc4+xe0y
E4QtqETOLU4Wwv2XX7qMXdGaW+P9yycxOlcmQ7w6ILPh2v4D9iHXBWrLItJCPpPJILXnfn+Ct4CV
1TPsaYrFPwNsL9v63ORmNLSaKIMJdfSEVnIBN4/mmWeydYidW7XRmZXJQ4MPTvOMiBFehGc8Mt4Q
f/yOQoL1hM8ByiduOHeW9fvB38Ql3bMYyUJSao+VhfhhqfWAkWCHEFUDeh5vPe5qpVnyx4ZI0yWP
Idzb8RYJugvmwF7ZCJ3MC86RaVWzcdt5aOQhgifaJgBAbBBSeWCRwTxeVg9hxaSXnUgG0iPNISnz
B2BCHKPy7yjuh1mNHEaMJ5GodNFyTD5TgHdOtQ2GjTAgK8VcmJlVe5tX50DbcMjkDuJOEDY8ruWt
wp+rbxOKdJn4yoJ2YeNY9GmoBwY6K1b7HFVqeyaLIx8uWRNOR49dpABTsIyQDM4LRPP/S6MVSiK+
vR7CKCD1fC7dcSm35XK8Qor0UJmm/Uepgyvx9kH97p1lKxyz7B+9d0r0e340kw3hMFgk8ZsiUb+O
+UwMXtxkJlHjq/sofnQsNQEVqMpSITeTZo9e0QBFJcT8g3JtjE/hxQq/MlTf9ngW3ZwVHAhGnirt
3kNm5REKcveK9aisbPfW31OGrtJRcj/KYms5O9lYhiE2Z+CY9YDg4hILNbfPDCZ83AELsPnvte/A
OZksmiPrGS79JaTDMfgpJI62zJz20l8M0y9bFQ04R4TBVY57z7mk8lbvyA6kiwO3e5CHtSPPZKAQ
g9D6KfumfpM1vqipS6vyBPYwG84FWT69fgzjvYzEVj8hfomLesIkQFy/obbm5S2KL/Jp+KojFgYe
IVQCL+bztHZz4avMqldC7KBK0c+pCQ4tQ2DAtLegMPSyZU0DK/ST0rFC6CF9iD9gA0kgkZeD/fCI
Mg2wXqoJEhaoiNEKAXpTom0cVka0kNS7ziiAEBQxeCGZHikZjZCFz9Ffkyc3qWkCUZ61AXdZ+9B9
iPDuMcyWGhzX3sECgW1PQe4GYJB5YhtzQ9lHcwYpL3tIUTS1OUQZTApwgZgkcZ8n2CmDYclqjKuU
Cc6yCVbkBmvlGXtzT0dvl284fEIJb3+MolZpWZMaF6Fj7p1v0WJ36wJ+R/WlN908xa755i1xz22z
bZO9ot2EbZiJrRdtzX6j6uCfZ+SujPWvXnw25ttD7ZAhtlUqCMyMPoxiMehzw/wcWKaCvvPVpWjb
AuMi3Et6MZO8fekcWG8vK5THrHXAFIg6WbHPnfLJ8N5CG+BB42MJzBFa3DNj0aW/RXejIIo/qHTD
Gu6p0PUGwV+tXAL3nvyO4fFNEnG3QLeZjr9ZS1sj5KzbkPCGdB3yecnEUTF205pNnkwrBxeYzLJ6
A5gKIiSTiMw+jVzarAGJ2mzvdMfM7MzkCGskAqCJZkdOj2SULGIe0r66yO4eup/QdMFYo47mXwsQ
ryyYwJLFwaPGVyFKOU3lFdsLOhRj6ByzjIGinZXyI5WetXPFwWwweFA/Uv9ZAW01r+gMGnEDBzjL
0UdvdJuUh5scrRsxGjBR09bnuNikSGfAFutU1cM7qxChOjP2S95vR96KBcoRPY+QhoOIo+ix+J+I
Ge1Djhx21FC02I/D0/KCg6g35OjNwh/2B6rVbs2Qf07Gw8BMq9kl2rJgwqxSdH5X/kbPkcqi7YpX
bH8cYw9cclIXG+FXZHstJtq0+Oa5BMGhhECLtbtWrutGcJONeNEm/EBkjPyVMxv6rLqOvZcp8CPe
nmKd/0BsNxryI9c5YM6OrewtVQRWk0WAda1VoLpXy1PZobGM4z72GCKHWTZV6chNGMKdIwBcqLgW
0ZpWwUW1SEMfnGTtoNa8bimUz50NBILRhW/shWE6qr7EYx7N+deLbk7zAxtZzVhigFxkflwewbiL
4aYWXAgooIuttZMDBDejCtAQOECyEpuFUPtV60vS0eiwwka05K9n+S5ID4Z1xLhIVOzNYytHPTNt
C1ouCc+vRbMC/boM7pJ2qF20iR1r9S89XqYey6kAIxSB1yAaJB0pEhM5ZTeY7FwYehXpTwsHSd0x
ktOCm29csmhlqptC+qgytBUbA6UL5Eh7YycIfbQ5c2XcipwZVbjN29+B+jcJD3GLEjylHbVeZcQh
Xax7YoJIKxMdlqa8yiQFI/OMufosQrRaFqbQtvRgwF7i3kuzeKkKu07isNfowVi7dDgjw21pgpTK
Sz7EWdZ519KwD5UU/jVl8UVyCXeVl+ozQ1JO4yhcR9SKSSr/abpz8pPxnsgAqEoFSAPzfDVEP+ZL
25qLuMzXxD0fFGs16Nm7G7860iRtvlytJ5fLkw4mLPkxMx9VAh7Nb5c28xy/8LYZjPswSfYllWQg
N6xUlRt68WmDix9MTHexUZKCXUVaiP8tjcjdwGRZQL9wx13nq1ym2EAKfeWwTGlaHrgy4tAcFrTW
C/T/UzXQ9nu/bw6t3BwsR1l6uX3p1ERm4dJw/s5ztIGaL6GbwRDaRhe/H5eSooMbdZZyRLkp9UeV
XSSSDDtzIBNZi7Y2Fz19lmBtdpw1pVz/2HrIqsE6W47Y7dBLxOSfI3xz0I0NSba2AvyiQP6QmftM
ncz8UqiQYgdYdGYPfLGfhxk0GWtYZiM6F7JnXRvpFWhJ1yuX+cgGmFVUrb45jKW2WykJmYPasOlk
aR/76S5vA4LDxlWMTLBB+KB43JtsEYakI3vN4aVC+qMmiybXlg09ZwHgNdDpjbPoNCb2rXWwerSm
ccrHbu+H+dLwAPuiR7ZiZdYXIjYnp6Eb0RrGCB+lvRls9IQnggorwfdGC+YknzHuk97rDx6mIGib
OwOGgBwV89qCKQr3UawxslA5Vw4YNjLKiCdeRLxGgV/sOh4NChMAeiqZlsUyzCyMZ2CJQNvDLV60
NiAt1hejQnK9EAGVZNEo3JQKnm+73Sn6S5LfI0CVXJw9P4oFwMYigqCCp1Wx9GRi6lJR6FyAEZUS
S1uQjk/3R5QlMbIVg71+fwp9puWslkLUhr5Bm4QyMLJZlBus/aA2srfQmRvr4cGJP3P6qsGhcyZo
oz9INfoHgiFHEzoNaK0ao7PBQNVkTTyM6MRqmM9JNAsbOpwevCtr9TzRpyrZFDa4sIE7W6XccF4O
2qWCdDAFKWGHQEH8PjodVu48XYr9Jm/mfqRMDAxXnMCeTG9MpxmMC3fcDvGzGKsFP+icmM15bCCv
Gyl02x+9ZqbEmCQ82tbODbYprg+GqVTKM6RJWsVunfPDwq/Qi27Uv/rGylLIAGNzSWw9FeFXO14o
upPonuPxbcggCyxEdswmkKEFUjfz/GRZke5g84nEeD1iMgAmLoMyV7ZDPHYWQoRhrQNw85J5hbZT
ZxAiJfKNiWLDsSg+3lFwbYhCkGDgW6irLZ2PDe28+OECGto443zQHi0ZRp2QX/IL5ialSkgfKiQt
MWmDLMZINBk8JO/YPQZqqgbe3oD9muu6zWZeJ83VAL2t2y9SJHgjXgErXeU+68eK8RpNJcLsHIlC
MFCVgAZS0bOnCsBUTJQJEKhWVGo8SiVyLfQCEATQPLR85nq60oB65W6000tlnpQD3QYNHIPBeWF+
lDl7sOA3A3xsMsNQecIF3cuok9nIOjcTEZAOfXTFB8jhDr6wHC5BTWdMJ6JYjN2QmWYkZzhIHXK0
6xYUOwuCsU+9jP6q/tOTl42VWNApKpV5MMtKUbGyv1fiR9mCnNW2MLyukOsrOmGAQJSI6bcUMClm
RK50XGJMtPOK0tBCB9YP1dwDt1e/6mRrAUDrmXdV7OZkbu2Mn1UDRKLJ1qpr5Ykd1igrwilmLFxN
GW9KXaKi/WqVt+/BEk34mM+dTYoprWQ1V3tsISPhAJ26jcvP2sQVxhqhq9+d+2j7g+PfYueYa/dM
3VfBp1I8gVbY5U2K9zz8Gu2l0lOlGDQsjPmRJuQq9WAFZoD+o6Yl6Pn7rF80lc6VgYSidzdO67Ke
+tE7MMDdb4NoTUxQxUxEDu8x90xu8QDhpzynfClJdOoLNvrqK7WZPcTKLQ/Bu8IcwWoxCyEpuClm
g4xQAmQbGRTxXv4WVAuWmYa5VyBKDRaw44Fb9JbmiPoCvrv32J0s8ytBDR2P7lyYPxw9QFfyNiCq
/PnqtWkUyBbM3HyGsRCTalyOQfAKKqb2REIRbZD+dQ3iSRO1g/KsMBrkgEOUXyX6s5lK5V8pMtCQ
Zu4qJ29cClwBpEOepeiolDC9ngGqamHCUy9BCHYd855SZrNIBcyWTNYjjtDi1eo3s7/ySXR4QVgZ
g5aLJAK5gmlqbHr57OXXhCBd4EfhlghYxSRHiDeQrTeJR9l6YDwk+8uEzWx0UqJjC1Fr0qifskL7
Ly18FoIx3xHwC4s+TsOhVlRLAz3boE2TwJ3abAJqqlC/gB8tEyIi5XDEMJDKfBY4Kmu2BYb9yT9C
6If1yXwlnDJ9RtViLzUe+n9S7BitHyZzjRu7sf2F5pnblH7XsPKZzyjOhWQbxRV7JYiR/ZfbCjRg
PKnZA6sMFWgKEQwTishCm7+8gSQCN1v1WbGKypnID6ERsdi4I6s4MqqSIsJUDjoxbLQZyYq8N6jR
IJYnVkL/0O3JuRmQUHaLbIPPcUwWsJlFxa7e+DelbF4MJzPcecFFAq+Hpr3ZyrgXcfXo2Tpz4Pbd
4vJnBPcqgf1sGFMYylU85En+VWJL8fiRM6fnL4lkXQgi7MOJkA2YOsV0uWEyrkLUQegqVLqnWAal
H6BQ129aWMy09qS72UJTLpJ+k0iX1NS34l7N5K14T1blo5n+O3oqHye4SdmOFCpH91T3r9x4puWh
sTz4RwZBG7SHvxonSHYOUqLe/lT/oJNIKl7LNPmVrZtqvat+q7rHHPiMtU0Rwiga08XfuMwXg3qP
op0Urgs+38qba4G9MDU0Ecpfy/DbfcA6Awpbuls+y8DeMU1gbccypt7Kzo4oHnz3lb0tsVsmH4W4
ZoOXTt83aFclfyYJIts//szOsMv0D96QYfzMuGbT4btDyJcUX4B+4+gDheEIF1M+6HZFQDdpyera
6m8VdUBC+mGl6XubRQoz/1rhRHzKXD8hzvbSOckNM6q9W1zM5jstVkVvY/Clbwkw8REan45c+2ym
ivz2H0fnseS4sQXRL0IECrawHXrPJtl2g2gLFLx3X68DLUZvpBdSc0ii6prMk0bo8sQ8Z/nrOIKD
6u92c5srBKGjxV3n2DfFNYvTpRMeDXHr7HvDDCWBW3zrHNLN9nJtBOeouxkU7+MhKunlziSk8++W
cteDtpiuIfMR37ib8r0qxMLmTk3iC4Y29omezi7wUnF6Vfcx/E7TT5Fu2Wm21i1F302zbk8Xo9nh
wDONg05aiIgOvj5iqt2U7avSETsek/gq873r30IGb1Dtev9QsarszkW5tmrgC/vWvpktIkv9eXIe
PfoFkZ2hoFe0jFIwvKkvOYYd3nhfvDbZvi5OiXhX01kf7hYHQaue+coIjgH8z6X3a3j2UUyI2bgx
5z+OSS9aZ18da103fjA0AcOugj+te2EsL8aTilic/ivAIlCSBebRYVmHeZElSoDhkNllnz8K8SBe
CAHsxYmwIOE7nK4aWMh5afFw5K5hGGQdE7y+0brwWFfYR3bbY/uWspHvcfzQ2c56V+rGeOPbF35T
xVfdeziMYqXNiDLjREeakFzt6tl1zmEFc+gpLA9piIp/N0xIIrfA9WR4DZEvEhnhmZfIlktfpwrf
cMmxFndR/Q7Q8vv+yUm+ADskfKJ5iy6PLJehoNbi9OzuBGEX2W8CX7P8ibn+0lMYqFWLYkGG7lL4
L7617So0KOsSy5L3qVVfY/A5Ra+OxJuqHb30Snew3FCBhLCNK87S3PwpuGskHqwBNU2do+Xpo5Vi
u5UHn/ZAPjSlHmk4aDvz5DyG5NTTgcasH0LxGYcveffqOM/FyAJmVWUrzED+eGi6o5F8WGzns0sQ
3mz+G6RsM1Aw2pPVPXTuleibw7G2l0aAJ2GhWEuB0WsuhXViwFIzKcZAiMwUQcJnioJS+jePBVrt
3yJB/QR3w7gb/o/OB5A/840o05vV8oH+FczKEDHy0ZuIdMHctnsLYXnAt/Yqh0Pgf1r1vhDMx/KP
Mfhu9I3dM/4uTv1wjoiL6XZRdIFnTAMv+y0ZdZirOeDj3/lpaq91ewqMo1G90WPrED2j6FWDv0kZ
ZZnfXfsS6ZsS1SRrDe+Q5GyId8p44buaFN91tUOWN0gyR9N/ORIkgiVwkpBqzPDkRWG2EWDtxFOJ
czLlLO5gQ4KzhdS+cOA8p9DDGIUuKQsLGSwiKZlV/c4P2Dw8KBpmhafIPmRiw9HWWi8FGQDoF+30
r2KNr8iYpANcoEQBrcMrK8SeMORA2+kO0y4UqZwmst/X3Ts+iGZixrX3xZHhoYerOgreDGbcVMD/
6h6rML+mwVq2UbqgoyZTdSdbAkfNX2sOVKCm6dH2xfBrdTmr7DlRXfdJZjebwUKxD6PH3KbxYrvq
iy41gOcuGcPOhVGHYtStyMvwUV8ds+TXxJHUMf5VGAtt9ejHN9q7nPInukbpE0Ftmb8uy9n0kAZs
tY8yvlvJbytY7+vvg/Vd2N9l/lci6M8WoidVcB/2P048LDC4zv1hq/3MmYcpfVhX3S3jFS5YTRWi
McwPbxhWGaN/mDrCTbykZEklO1/u02bn16DMNoJAHxd41WaYyIa/NfFdSobdb6F3Tl4qchegKuow
7pDYUclnf4l3b1H6Ft/covzh++CWw8EBVDMzZiEZXwumIopl4pGX6zhroAaEUDo8cRR2/3howvKV
ZyAxLxrGrPxlZK6XbA17O2aEoz5UcHRhQlOjVPuK35Rk6a6eLayx9YnrmPqjAjeOCJdsdMhkfDol
jgQ2NOyj/rHBg75hkBKkNvwmch8RAyLOidFFubKzyZdEndYUwD60nTniouBgTIKCNUrNhcAjMyKF
V+7b1irGlTVG6EG8jy6dXj3HeCn0iiETy0pj+pR+N7MOnySXgIHCuU2z88iv5Ny8xEzdlGudOhPb
aC/BBkX72jR5ZHPEHN9+ZVNBjDs7hhHnDekuleXBGagNivzoo6JPJVtiCUxPQ/SNFGAAVZkn1dVx
/euxaNNja7uzG2sV6pmNfse5Rq6Fco58K34J+r0IUkCjDGObxFszrQ9Dbx57LcZD92+S/noai7XG
kNJzIxCGqChDCCHh2+DToriYAdEW4Gjd2HazSTtCKKqC+GpbLIvuBoFsO7nhWfjBUy3bp2aAwOGN
tNzHJr0HQKW7z8abzh3FURMCEoj1VUtp2hbDvlQfOoqBdKSuhe/UGptMJaeUSPYyQ5tiIxwm1M3p
Lj5nvaBZ17s7BoHCvYzBsE0Z7TUhEBGkViNLHRMGUNR86vnTLN9VuGBiUuOy2PhXskTUjEdcjXDA
xtc4ynDuTMcWDYcYME02R296VkmwnDKikXISecjziq1xoRcNquRxV8dfHa4wRjYxmRJY/bZ8lOs8
wajiz9a4/DsAhkw7WmBfif9shiFkgkK1MpDXBZuYH5TmhNTS6I5A1DESLy0DYRfgeq0b1x75ZQ6R
XzatoU0xViB0dA1cy8gqavJmuhIov7sim5nziA+aWaxB3egPoCf8cmKHSwBR03d3XcP+1yacO7XT
3zC5delNq6ZNrkgqa4OjKca9rNs7/sQpH47IM496MvJAiUuWNU80wBuLlDqcNbhGIUUM5NTDT8ij
m062Xym112Ts71rzO0i17V37GbyuLcebESSHrgi2FjlaDcbeJjGPpVU9tDL61RLirpxZ3lv3R+/Z
HYrPsiem1+m/ojq7F4LvDnUpNv9ettdeG869EOfMmc5hjMSYU7IJidljE+Y5s03YHL9r+E4tyUaz
Bl9fIXzISEFKyuSzrgoOEdYWA5EMFDTy7kEGG2jRkcx13k1AEyttluSwlt1MvTUlq6MToLNPJgQr
oaUfJL1i7l/2Kn6Mof6XmCbgr7g7197fIPp7J62n3LIh0XZLx5q2Pcnfmd0vPX244DBDFaFDGzMt
hHiUFx0vOu1sdgqooHMkoLaKlz7f6d7RwM+67ygecPKkn6Z/BC7DdsueJTAWZMzaI7pJwCvRXg1V
3gm1gQltHtOgvLce5rPUMt7yMe4OxgXqPrdpmb8F/VRho/4etPFn6AlGQaC4K8HOHbkyPabyHuPD
pG3/VeVcbiDSSXLC2cpYqqPvT8+uSsluGNUTAYgImzTrX06qb9jgiOs5QbOSgF2TfavAlkMkzQYO
zd2qthHVy2IqWNVYdrUvojeTkCoPYT3gAfJa1FYa4daa/L0pq101Qu6FtoLksymig0FL2yaovtCf
pJJ1u0z3U2iTbtRD67O2DnQKTz91pE35Ju47GCQF6xHUVbxDG1mrXd5Hy6nAad9UT/qIcTwKAZ8E
C5wlO9fsj04AK1/Xln7ovCugXImfLlTPc0b2rd7Xm8ppiczEIVx3dGHRUdGwjSrfg9W5CQLc+fKv
JhdLsiWQoT5Kq92OLdanVt+L6HXo+HKLStymdnjXw5qcD1rtKLzoQnyXiHSzg/R9lIVAhMthVSbt
bpYCMJZvedOYO5K9BkB+iD+dgOW6xb4jqq5BUe07NX1PJCTwjF89y9kNLXfljGBzuKGtYpl1HXYl
vPGoYUQ6nWqNz9uejlaoH+zAOLQudA8FXZ8CwWW7b0UfPbSrBMZSikwlHKmxHUg//bEtonMZqX0P
cnIQSG5BI2Ad9IvxNDBsDO1ma47tWgugNdn5JoIQkDbema4Gf9Yu0Mrz/LcdoNSuiEgR7llxqLPd
+peGnXw1TKtEagz5hl0d1WiEmv3EClAy9SxB4RMZvwaqRBSpcBYNqP0kEFejAqxzCfN9Eq5980x8
Mn8NrR38h669GjltNHOW5kwWaAX2SKnvYkCfB+589H5q87Wa28j0M9c2rv9W6M+u/YS3RoSPQQmG
wAAt/GPF/LsqvxTjqCDuGLIz2HLem8pZJgwPxmvIORbCmiyFtnAhdXihgLPKAhNSFjZgXeCg8K74
Z1tv33OwB+qjNa8zvN72maHoewuXV5e9zJPNwLt59AsmaI2hvnbN/IIsJqMlyat1Bf7M/Qw4bBtm
52zYabDDlpxDWCamempwj1EVNSP69hPpWXjyqYOOIcETAeBsqwRBHK9r7YMfQvZC+CKzR8HFU+C3
dYnZbRYel6RVe4jJj+n45JarVt9OtLNUvg0J21b1EostH0ed7DX/IoLPyvozTOTlD9f6LK27Y9K7
Qu/VUe6ad0P98H1PA4jXHylYy8B9hemG72iq0Ywd12omyZ1yoIRlqJYg+tuBaRmzeWeNbBwTjM6K
OI7PAyovO4Q+zqAgw8CguaSxtAW5fzzgnvbPaeES4kdpoHA0LrR1rNk9qbpT8hY5TJD++IMwAvI0
xrF747kDHWlwjcmTljxyZseywxCi8MX1IJvr2R/9VhM2alAgcVmX86yNqbA9fZmAMAsmakT2WMT4
aPLDjRGjsS9KAyROfrX4isKBYzlehrmzSgjiqVjPOVpCRrW38q+DyUIu9rZqbDHjoQnnzUVXSuIC
TxH7nKHJNrafrKNmds5Wa4f5tezoF8Yd0g8S0VgQk80R4+A1/TdQy6Q+gITNgBQHe7DJAxN2PzLR
IjWLwCFAA9u7d+vlb5hyKepswyDvWIyS7WBg6fTM2x+tFeK2lvisfCuSJ8149qOUHcVnGv3qxpto
aSiu/rAjW9dbRxwV0jlH8qOwgQMF39Z4lekF3wkrRAr5qYBKrL5mtJuBpa09De01Ywczsr76v9+m
k5Ppe6D+9eIlA/Y30S11cBCS8iULcH2/UUal8ifQXx0DnshzzFEt7m3HFqbB0++ktEhIzfsXxz26
fAyhXx8c7SdpiBN+CeOnibaZoIzJfObpkPIQak9qegSwqRmgJMZnzNIhmN6CHPsrnGq2+pw0i8ix
F1yozMzZPGtvhEEhRr+HKe4mDUrI28BSViLs43H0PttcX0+xwMP1qNDJVMnvQDpLJzh01Z+d2iz+
WH2PGkbOhWYRVMWMtEge6OAbFC+28xElvLQpAKJJnhVD2fY3diHcI+1gnYndBTH9UjXJkh3eOne8
29gkm/mr1IblamaQNWIVUGvMo7daFls7QMM4QPgSHXmwkFBj1KcIY43VZIQrpkqYZUJsPNj/jGzl
FcbO00gdRM87OFypol2Otr8PmTb5vXUY4mLlsE8tNIBm5KA6HiNJq19HXME9RFwrGkgC4Z/Vsw1/
L0r91Af908A2LrF5WDA/pyR4DmG8o2cmvYgsp06ysr4HEeflZJ2VVWwF8g3NRzVPieGKcC31dM2r
JnM8W+cVtXJfbrLIWU0yQfgi3gsF66QcCA6HfCc3Y2+fgwqvVh6yAZkFEKxkgucAqoWMEeox9u1R
f1AeLIsgWjXl3Q5jUhlJtQvR3Kh1OLHlw67s2yjsEPgmNNC6rkEbjNcGf4Ro4Ak3/UOZXZTMjlig
QY6U2tqZvBf+1R66J6GieE6dxaSjCjDgghgQscoY9jUxV5BCbAsqHCCEFCDTZKAHHjiAkUcmLIzy
nlUbFpwiWcEtWtRwwex59NyUy5wSh9osbI4DCTBR1p8bNa1SVB5ZBPkuYPvfiWXfjKu+9/caEyC0
uQK4VMXPG3p3q0B42km7kaML1JMVu6lfWmZpk5+uvEVFfonlWytNjqvRI1+dLtsBUkmDs7KLfjv2
2F5QZDSeWnegI3Wkrso1EC9NuHBOjoNynd13DuotaOSmZBLEyGKUz5GI9mkpt/QlrZ4v3ZboN819
q2tvqTOYpE7nF0EVfE2i7TDV+1CS/7mYtKNDQ+dQVsUsH0dmIB7gH51aMiA4/bdnEmShOOlni/Kf
Fr/qBVOneFj2+GJjl/0QRkVPYYfrvkqYNMUFMq1kB2c6i3xeUcctwmL2u0S0hfGbWxJQ/KFY7o84
Rd32YrWvDlui3N/Vzi22vy3to6Pnj3WqGfFUxfcI7y7m/IMt4rX5FAanII/ZEk4dr6k+F7b2UFG1
Yz6Tr2KSqLNanebWsCimpYdfZyAkJb+ZAGW6dRJdOpAKiXo3hkclvtzkZHa/drYd1KuurSPzIUnw
zDaxfq2q71Tu5rH7mPc7nU7O1I5RvwRh7osXH2Jw+WS38SolWUWU3zE7M9UguJOfrTjOpqMAXDoK
UF1+ZT2K8JvHRsNGZehbs+QkWDRtvvJcQtffQ9Ne9IzyYnZzvf2tz95MDExrK233SsM3pygoXzz9
udbEgv8BeA8rwt5YHpolbAn2U5nhQUwPjiB7AXUcbaADfZKSxBE4BPWa8CKSwisijNmCzT8mTTFP
uCPrSY8GY554b5VCf2525KzfTe86RjD2KS4bYN84ENlAIMXSnfSnZTcuzHrXcIRqsc1qXq0TtpEd
XiPtXAs0fn2zDypSWCLYBkHAABfuPqzIHDJGZTTLCv+eNbAOc54z7sPaa9m/1xuRTZvBM1f9oKNN
HdZFUd8188PnmHYZvIIpV16/ML0I9Ve98Upz3Tn+0vTVWjTWsovluitKNNkf5khbAhfH8861evaN
8N/kXZPcRarvQvkc1hXeA136HKomvofku2kxvMW8fFZ5Q00dCFrd6gnzIZY6ueSxdWU0rI8Jb/hc
amD3IGOv9whOQUVcIiNlkwtuElY92SQ01hk6lzQcN6nP0D54z5A7RcgqAuvVQCuMyqok/Wwq8+3Y
eOBR7NUQw2dCbaEm8h3HgcB2xPeYXYuSbDMSNcjpTQ1EWxmGdTZXOWt4j+Ox05lMN6hQ/gYq0J7U
o/k8ieBWD+x+8b/Na/aqG7mFXxo2RJlkzWJPq3r0F0NRE/uHkZIX12C2aMmYTNg6KxQtxsFIeJQp
r7VFaPAPuOpoRTexeiki1G8YOSjvGu3QdeCEfgo2ZLmB8Sb9MxpKb/E+tS3hScESpdk8UC3WXeX+
s+jAp4HoOk1tC3dacWeRC3Rs4HY7JI0WQXusenmQNRYLo90ogjPGFHSoVQiWG+xhkmMXhyRBtR2X
wHQBOfeOFCRl6myPxj4X2clw64vihdMRVxG9nmvX18SyPse0PBVAwSZxsQRsGJdH459R4ouYL3o7
0dZTyzVTMyqphnPSt5uiJVcpEefAC+9lJ15m55GpEDkakTrIhIdCL7CFEFFvnOcnQETGthv1H/K7
T34egDOT20ofedAaGF8OmDV1dgTUu7zc95NznayT74VfU5zffQZTqVa/Mq9j8pxD4m9ASvjtD8jG
sKnvSW6hoAA4x0/VxPg9Dwbbpj3HHnylaOYFVOeA+Ork2WuBbHnolpPn1ItWLraoOBpe2rwGc0K1
0r8lQFtqzdolIztyFFHIqjAXxuM6D+qLERaI1JP6wAN07ISDzsTiTEOSbIt3gRBjthlo1bvusruy
e0i300EU8Y5BKgosROtedVUOvabNDTZW1amiEVURWXZO8tZZFeKMwPypZbm2g+DVCuwXX/Q3n12c
pz8IALglvEmjBmrLY572T20Mh3NF0jwS8Prdo2loLKZkiXOwR3xgUbzRK151Xp1tMX8PKDsz8cg9
xDBifPY04lwGg7apUMmrO0UbaVEZO9ZfH+Q7PSnXolfrqvdvQ+6+8GPvsRWcTRRRQYlYsEe7qSWw
6lKKfcfpL56HTa+llGfj9VSpmlMH1W+A4bAqIC8i5Q7N77AmOawiN8jVjkUi17J4guG/lORBxDxs
EXvOuqyPLlQsOvV5a1bcAtTjI1s0sy3xEt/MabhOEVYx7HxahYp8xpuGhMkjIGIYHyXATlhRdtxw
wlCnvJvekMJRn48nvvloE9907M4J403WlquRFPnWppmb3HuMgEI3InCu8Qkf9VoCVHSyexqkG5zl
WjC+NYgUotBao3Fl0UuuvF89Jsb4bUD0pWEcx9g72Q2TuJYpcX7wJwLDexim0BUdsKLOgPDH5Fgs
za+JZk5gzvJ7/a/Sk5Xo7W3UmYcxNp+TQF/brb0rCraeZLQC+kd5sE5V8BBNc0YH8Rfk1tIMm10D
N97t1x1ft44IdRjtSRPuSpQiIdqsiHSx2EjWk918hY1c9+4Nid+yK5NzRW2j8uPoZSyIWHgwlYVZ
vnOxco12wDg0veYd2QSl/zwOmbakILn0zlF4gsh4BfhH0LQxvdKdlpKZLGl00eaQnmVUPw35lhhZ
OJKDr53TDEioiSDlS8pha/L8TilOQ+Abiq2xJBo35rLPJiQukziWPba4VkfIax/wYb/arfs3/LkE
mxqSeZR1YjMqoF8w4VtY8lL1zm2c7ZuN/TtP14zYPxjsF8qwvJaTe9R9/ZzrI1bMcdMMgLgckrHz
7jqLB0q6ql6bYEJnV5lB18tAUllSW5tOvRVFfQ16oAyYs4WXNGuakX81wAAR+EAKXaiM5roBTSDG
7gBOuHWnZWfJ17zCCuqzv8njesFMAuXbtJLnLEN2LalXA8wJ+FZiC11UU9w9lGoqRW2AttB8s7tq
PZB5wG3Fui9yFrFs9x07aBj2YozB1niEnuPiiD024q1/a0u6iKjtl2U6HgdWQiS+f5YNOXH1QWbp
1vbqozl0u8SEzszMsrOjYxUizWwJc5encsCjdxQh+qSM/VVvE5BT7BoNqi+XjqZQ/TjM8RtjQZ56
iq8v5xIk86BgXdC0zdl/SRAsRuN3W6TrYvQWoOTModmmU76O0U6NyiLqSsIWMMFMGIuucta63q0L
8Ou5zQefsuvy641uIX7Jh2UKgT8dNjSTu5rU3YYZv0PMd01Hjg/zWBJMpdOVlRgW8vjdBZ1YYwAC
Yyo/SgnF/U2LcjoptBECRXIQLvmI1ypxmP6lS382TqL4K+sG3ML7QDaDvyR63sOv10CpHcGMz1V3
wWCT5KieRtRmqmDPxAVcdYo5iTlL1hBhl59NhSoL+ZaiqTVJZ80Ujo0CtuPEGIzNvMJgK2iOUvKr
pxAHdRetX10Tro7Ohd14MG9KrIPIVxFJUjMQmfLdVceMRbcMP8boq57eunlElIIxdDD6wPPjj/mZ
ae0yp8jl6sKll7NvzNfSxNbpHHTWUKqSzGcYuOs26uyHocKtJp4Mh6S+SjXQtCkQQ1OQstMa5D6n
c9ggEQ15O+FD8OjAhAXrq9CKbpfVOPo8hQzIboFYO7D2h/zNrWS4tEzq9fA1nZwvM2reE5AwS6Gr
pTth+G2Mkp8fBR+mEVF6ZeKiKjJ+XBmjKJXwT3qNVwv4yIgRc9SW8eSUQM5SybAmBzRX8kfIY5sy
0EWQnekxJJq0OIuyudaQIINSIdptM3fdNEfN5wozrEEu3BSVp0agajfNW5WEL1lowUuZlCzWGfEj
ZiKMrQJ34pUFp5pA9C1jdJiRlUXsiyk7B1uEW4fLhzRUikkIv34QE7eItGpwepfRdrysXb8+5pgL
DdciuRMrs+ZaX2XvgmodCHL0k4dwyazQ4vYbaN+yS5x1LIyVNDArM2BaSBqETCEbcH6cboaDKHXk
SZopyA5A28LfGiE8LupfrM1k0ksPMaz6aNzsEhfaI7ZsQDsBPX9+DPvmGNnlNukLqmgHIUE9jUeJ
fytMuh1vrFhHKTWPNVxl496jzIfQYfgdKLro7oXhkyvSVZzi1Z8ck1a90VmXIA7A8w9oEiFgryFn
EJKwuGFGjxI8oBz4IYFydwGeZkPg2CgbeUpjcFgNKHudwI3eYGxt2CGqwPkvWRaxMnUBFAQDd4iO
qNeO5L5qWauGxd0Y7D/TeSKRAzijZhP9E1wnHe545Lx2xNgaDnR/Xnl0b4wUHtPwOaREJrBJzjeZ
BRnNDPmSBOXDjApsKPawsRIeLrPuD5rbmRsvO6gmSg9p62+kyxg5demxgkTvt0MaHMsC9IpSPrLx
peTeXAwBnM9IB4qfJQSCTUmyFmMI6EOZgN/9btVU+BQlk+qFOVrtpuIpKufEI7v6Clo3XgXhNGvQ
021sz/Qa6I+DMU3LccKj6cwqJ3K5RKv6dZNpw0oWw09fpt+NQSSHI2padKb4BmN6PXquSP3eJZMk
kCsxf32wlKXDsrr12dmadbrXS0RiLvPDUpYnEZcs1VtouCoG0BW7DbQwnBSShcDCfKGE/gmaHAdL
PCFvEJ9Zj0S7L5ZRxuytCuzvuij6VQUSUrd5m1r4Wj2kEjGRuZgST1GniQH3JkY76rF/d6J33MmP
yW0NjOop/RNBaPrEmnsU/ruNECCfgu8qRdEamyTVRYi3vTR9K7rI2ZrKP2Y5izQHeFY5Al6sXGfr
s2JZdhkNnWlZdx3CHLu+jSBbtHAB6zNGm7ZFo/+i3JiSRzkhHBoD8IuDmkzq4ekse2Y6ddfjrhXU
QkQKperTTmC09v6jM2Dmhqw3RY7IshPBaggJ9dB47q3G+YqM7hBVJBFkk02UIsYJo/zrff9vFMwD
BuoCVSCeK2PaUpQDWaBgJbvnmlZr6erI8T39w2faMwxIeiLDWFrjrKY2MC4r09uXJrhzobnvHty8
DiJNbd1jSTNh2v4vZ03KhcWgor7ZeE1EN/4Is9RAmxAvCDXLcEFFcIElvj6xEUmoSbznvubJyIaP
yMFmHE3kwgrLPeXFI2Y85USdQPLNx2G5jP+0TU5V/E+6zsLMA0D8OtHCWkXImtAy/xhgUzMhysmZ
xTblKSufpH/rvHJlA7PyU42GDe10GxhUNnmD97Yr0FTUJdXCzYvzg2sBuq6J4Y5iBcqmQz3r5y5a
pH49ZBYLzTECPDGZx0FCtzCK8GJb78oEB+D7IEf9WdctiY2AkBCBohYW70YJAcN1h1tjFkfTMvRl
ORFmynardqHYGKyAJU1/kpSvrGkvqcyBAvvazgCp7bXWIecd5+Rk5lQn/r3jywPzEyqrZuLgsOty
ObnLwaeCdzT2Z5k6GZo1EanyVP7/TpRWtDIqcx+3zI3qirC0tkHkYWvXElldQtnF/BTPQpti7xro
bVxpt+hBbyUzhgTxDBa2lqAXG+9hX+J9nyuhuLFfvBpxp9ftRFDgO0X+XgVMvUTV3BKB2ac2KFbS
aoLJBK4H0ZWw8ncrDNiiDQGmuljRRlVQvwgdGqdmZ6raXGYaJ3uJq84efRKxGb1oGdKbXn5ENSLF
Qc9Y1dtWiQbk1E0EghjSYyyvQZxDghx0uBB1aN3z+0gI/dJBBVY71a1G7wNnic2S5eVvmV+xBTMZ
0IXXytV/WQ7cZVURsOitifZFvO/1KXpQXHSOw+nuCpSDvhtsFZucvCaHLE6JdlBVu+e5xKwYYkir
Z6LOYEDBgAs4Rhnq5s6TSxQAz4neHEVjgy0iEoSzem8h/qVZe8t4TNmOxYtQkfVR1Hq10nVihhv1
Y3ekFoxGSc8HjpftW7momBeXmr3liWNTNvBV9wcw5B17/yQKWDtgaDJybZXHLv+/JdDwoXsrR+KM
vOobWS2T1RqOYwwpN8zjl85gSqs5eAxt+ic38JH0MhvqeHyY0dysJEuWHeZXCvB80fcYi7yoDdhG
iDsY0dxV+sKuvISAYuaKGdm0KBZRUkcM6kujIN5SeAAkpm6Fx3D0U33ZtD925lMEWt2bzSlV1nBs
WvY8dmXdM0T+nZkBKh87ZzU2OSwE+RQM7hwwPkEb6NhWJ0g2wlp/i0wqI0v0MUJolHktilrq7mll
ZM0bxrnYiqA+OMGTWdQWBxnypTh0D07L9tdnNdZOcbXgS4opuztHOiNtw7bxbRs2mK1kTwwDZkMW
Wp1WnwbD/vEn9g+d/auNtc6+dWD6nzAmsxx7WyS7tIcg39TfhYZAZfJmxj6dSqu/IX6d2APaXrLR
HPlKwQA1TvFNtFLCcjX1LOLRY7iHnGksvLOqnhK9nDNAAEOFLb6hvhseBewBK2bTjYuc2CEjmha3
qYkTPJ8+NkILGa2twmdbmsHWMZlZqs5zNlGdsNTq8EB4pbXzuVKPGtS4JI3ezcy+jpVO3HX5E9Zc
mVps8N9ovlRe2HzTJqgj6rnIxHissmuQ+3waOnOadoCt5kqIUrSsXZBjrjICIjKxSeiKhciUKeaB
oDCHPCDWF66AGEuOA2Iz5cSALa4PvWE9134KiMfC26syPZtrRb43bOCjti7wLw540sf8w43mEMaU
PYOBhwLiLuN0PbiZRvHK3mV0KOe0CA5PV9kMFP2nRJo+rgHxMHzmnWU8nMNOEivjm9aq6+NTXDWM
raS6GPGAF4u6K1DsHZKqBp7RtgTBMJ8u9A+yKNQid4yC53LAVdVXP5gXUcdOWI1031zFbtjs/cR5
KprmM+9iJm2o9zY1soaudejKBufqukiI+zzHFkUb4iVSbPyWCk5n2lZwqFs5Gb5NFMyzDY3w1UbO
1yjgu8FTL3Yb/rhmM6716jjFWIRaCuV/DgtmOhxAU43NE8kwIG1pJqvmpE3FZdBc3K1mLJdGRCCb
D12kpkOM/JQZUY+pyayZMMQeGtxx75gNiT3CY94i9UusU8CbAbzVjAa6SlBHYg70VcZqL2i3pOEs
Y1OD5CLoe1uDWOU+WhTItBdiML8Gs2VNitHAm2gztchcFXW3B9f+aYQeRuuKFVScecyHuVCwDlkm
7WczS+EqsgesoNCBBzoP30LfrUL5T9YSS2DxH2PnsVxHkmbpV0njeqI6hIdqq6wFcTW0JMhNGAAC
7qGFewiPp+/vZlf3WNVibMxqUUyA4MUV7r845ztrvfGdbRPb10m9O339s3H6n6ZgWJClOFnaXL8m
SmJuM7z8UotnL3wqGuje0F6JC4w5j2az9Ur/a6V05WPMjVA4w4Ui7dQsMAxLE6RIaep9lbeHWmtI
h7gMsH62Dh44N/V2lixpLI/ftYK+kV138wC3FTbn+etzS5mIzJDQjqv5HIxnBJPyEmHeBrR0lkLz
1Z1zLM5KC3XWJqsMt054rq9Xpsrd2eA+av2LyPWPGA2TuyaX3lRt5jEc0KtRjDBe2YwTEZZJS4Vs
Z+9xkSzISXFndvAhwsQDrsWjq9P3qF6IJbSEUqocCRADSbgYRNvm55KXOSJLJnIHYu9WJ8EvlJTv
3do/Ru64K5gvXVTzvRNMZ3WkBg3Y/mgWEAaKvZaWK7KB6twHLhikA4+8bgMzJTf7EXAD6hI9g5us
C5wk0bxLJSwPmzvEho8sYGNQS6N/RZLbDKKyL2j91EQL7SvWxbow0NY8pCbi6BddjBOlqbeNw9Mb
F/iay0QcPIdbZJ79hfRZeUjGBMG1G+CTSpLd2uGMQ/T1utTNu2qZN60DSxIkkz+SVmM5E3tnKQj7
TFJWHswc8yY7/PV9JpdbYp4f2tp9CqT/xAbjA4P65RhSWfsBbWHd/NUlHZRqeJrZRU7nfHcfRqVb
fMkxutX9Y8GgAEANbzK7Tq+9s342AaoYF4tiVj4vM72PGMxzG+DobijL9MouqLz3e0E6YPWrJdkx
6dtNusIEaJgQjHWIpiQN9waibM1P/x6d/+XAgQ7lcptYtiGEY6wMi86klbLcdJ5Df+vP+8QhZiAI
sOAVKZoD1+W04m8xr3rXSnzUqFnzXL2qOoVc+xjO+DhFVEWbNER21+a4JztkhlxcLH9ZdnIUDGMi
N73SvyLsZY3CP9wHyDJVNH3MnfOs00Lt2x9jVixkr13hBXiL1EqLqYG09KwNVMsISqoZpmJafpLi
4Z9VM35O78MM/YWe9VAigETiVArKv4txxNoJQONSTJPcAngFCxQLAuLdluTeK+yEn5NR97lwT6Yc
MXdTwLQhtAJ/1AInMqKhcknlto64WtTWRKRexpgRuiw99CmNSzcn9TYMubjj81vKhE/4dm/9bNab
euI1SxPzHEwIyNb4w3VCn+0WxHHOqtD+MhIvaYhd70Ia/klunwoUVH0TlDSXdvTqy342r3X6XEtx
KpvmokKnZqOC226pGANiCm/ZgVZNa7drTydeLd3XOMSvnjwMWXDHI7osJQbFJULYBqGY+XW+a+1C
6TEyoplL7zMgjTQz7PfWtD3lqT1PIcGhOVN8CGLEUeUMNX2lGBwDuWzijCI5mCi2lczYRy2bHq6p
iKPXYRbQVAPRbriRFtb7PntMri72epy5erIXAQ+J+bCUW6Lon0KXISa7zmcJzYcoFMue46zkC6tX
kzAcGZZ2Zj89pBf1lPOON9bZ9PTsa+dlyBfm377DWTdImqFltYeoA/k4xLzbxo7OX0SsOEd1GVbU
Hkue9N+lW3X89ucKzNt1ynlxU+rARnW0Ml5wMOF8pnSg6siIp2E1U1wwWca57LVf64CYo649mvlQ
P0UlciIEA4d2Ca5TDnUckzwzfcYzFwUVVr96uxLfAkJ0htDZJQzOKzA+NRPRvs+TfQcDc+lwTlXh
boHmECj3rhEIxbvMgZe0EFY5GjgpHSzZzmX3YkK7XQbSYqkFvbzZxqrLEBb+qvTzGlL2l2WAY84H
ehBgWcUNymctZIfa1ED1NRSNZmgRLPCZ7kR78hZCno1Ee+To+EhrvZE1b8dKMAuZC3hFSjIxmg3b
IkZxeCLOyDeZIGBs7PyS+HF86mj244L5NCPyYkXpGmGl12NTXOvJeTCcY/ty6d+CnnWbF/Nzw2hs
LxfW+boIeL3clorVs48ybttjusSX/dieBda3TevGp5wF5kXYepdWcVZ1Sg4H6sODM5AJLRuGvG7m
0CqQAlVJ6LShFfFu1RxfQbX8TF20rVHcq+9pmyQM8LGhIfzdhgUfj9yHdtyOsDtm3pmsvNxbeAfF
ZmkwnA0pERbt/HvtKPVM1t+NDqamkrVmm5D12BI305To8fLR6JMYw/vETu1jgxiNJf7ICuuGXgey
vgsOOVO4PMyeE99u3YZQsbX7yWyLMitImNlQotsVm6db4Wfkwie6cPiO4oZXtHtkDJXQzyY/w8y7
CS1/S4UejfIQX7SIFC6wzxwYSeJo3U2K0IzF7UdkJQyL1m5BxxWSalnSoC9KHfwwAtDnuT+1ChyU
BeNpzYbP5qxdKI5xQafZVKB+4/wM6pypkoLvWetTzdgMKkE3bTM+lUF5LCP+nPiwxGFyDFv0/Jxf
ZIn2pfjhodQcHT5mbh5a9rXjF/OcFQ0X2EeO2gZRdFpfGbJ1k9nb1V17MHXwe21XYgFrTvjU2coy
fnBrUlzEckY1KvdjNoCS2jm4nj3kvl7zmcluvlgW+MgBpkMf0GPo5Sx+LGJYRUfce21F1m2378IE
aWypWXo2+WUFBgSMMo6aLo6fwrDt96VYNnBK5EFTISMYSb9KPmnbVf4MiqE5yKk8P2TaZFqt+04G
rEZnUexbE5APTsAD0i7H32hVk1MbOPUhiBC79WapLjoAbAljY5J9KZVt8oGxqpk8qDlJ9cG7CkTY
OnH2N+uFlQL4fIgJTtLtefOM4l7XfOg1h8ugUfDzySYKaMLvsdAwO+GC0pZmBYY1GresBt1RMk35
ngzUMEFjCQRQpcb23e2y0vxyR3qjfFIvq5qGQ04sV8jsRMcMafOsu67x0akemaxckRVYa+eLuScx
p3SeqoXpTaL74MDdwz7Qa7aS6PChLtbrXHi45uV6gveyxU1BLmqTfhTJy9JDoI5ctBudLO9kPj3V
NoFi1fqsX1DzNjHn0tqc5ZlV/dZ5w/WUs5Hxat42vV+AQ2nuVYWm3U/PVnoVPJuo2C+BfRmb6KP2
6JeyEkWmWNjZw2IaCauZC96Y7EDqFWxdyDJXIRlA/fTlZpDS64AElhhJR5ouZ6vdmG8KFnV7mf7k
yDQXHq0XVhqGU2NTXqTJ8DNcuL+DkKNee9GrMq532cfo8XyNYj7337irdosA4BkKGAKl6tBSIZmr
HPWzl1Re5bQLEt1u2nQzh8gnI9rYdqDQJhw34SZLZ+JvFPQtCVzRGdgXqAR4+/luwRGzE6zxSUK9
zKvRHla6sAu++xg2iDBrzhPYHuEXMsRqAsQyNyjBF4N+2T73UTbuCz6r35OxP5ZhxiwwpfvFLXnX
xNGzV0VmG64lO0cltkrCjRkdwldjhOtGrsU2hc+xqAz8YyTY7snxoaxQoWLBWFoLFTP+vQSMYHXa
7oYQ04aV2dOiQpKWKi4aMarPztch80rnNMuMGPoCgwyxhmrIuK0tw49yIXrTp7KGVk8rN4yMHdMH
v6YtzUzFs69Q+kyR7ff9cpWl8cyN7oLAFwlBbHWyHfvzFm+osr1dGZzZBk9FUtb9IXO3U2uvbYqn
r23EMfLH+Qjo5HZyX8zakII+NQjxWy4QzFiMAOJ2Byoo7PhEDQR1asKpQB58LABs+6r/YsFYbAPp
HMLZhwGcMlulHxIHegec2QyL8zy8jzXkhQ4TAP569JT2Vok+OqGinI6rHT4LVB+wTCtnY2d6O+U9
M4EdUFgaTgRq4cmEZBm6m8zmJF5EatvNBv06OcSBE2d8T3W3tmba5Si7Y8BNJuX5RDxGpMXcbAPl
/ahV12zZOjpxlBLkpx8WItY0hBlSMUjGjlGhrpX5zKl6Tl483TukdGyGKn0ts+xd6qG4CgxZETJW
2TF3OggoCOUqQSAafjpUfC0nvPKZfUae3K1Vy2hookHX1QfaBfCkvg++QSz9IUrS3+UcHQs+jpxL
+nYmq2Z0K3CeDjp6VhzxZkwva8G/4SfhpUqgmoQ2D9gwxkCPHBf82zo4W1WXT4n1gdVbkNSt+hgm
ZH1NOYEd49NeuWEKRHw5RsOlErO8W1bc2SvVLEK8inuKnCBZsm+WOGHqtrkVs1tvFsXgMsMPcBoW
g3+QG8xnkoWVzwJNQL02w0jYxxNQb9OJQ5xM9SZEwVUJ+A++nwEdahhSM5uIYiitUTdgKmUhiiOq
/Bl5FBFi9OdNFOtlF9Tt6/CRr+leBnhYNC7daeq2tX1Y0zzfJgjLNz7PZlLCVJA5eXGyyTdrh3yJ
C/mNz/0bwWElVfXyaYUgv8nBH7SyX049p7tSDkWqAxGiZAFU+utNM8Qb8zFUYbALI/0kiuZqxd+5
jqzWsTOxHyRZTLx72ES3iS6hcjvLg12vE02/2PYr8LsKMdOC3toDwNhKL3hM6eqFItQhLMKrcqTB
zMV8bRyIuMFZkm1DZNS0lYaMZ2rFEUkbI8zYvzhzQxz/d32ebGPUA7NTvRe4wRE7gKPj4j8rj1GK
KrSZqWEK0xTIr3QURAc6DZXi7kp1v5445Q9FzEqV+SgTsbC5135w3a8B5eeMEuPcw1QoMLHI0cq3
vb9uFCxV4S13eK9+ijBuOQMV3vKwg3w3oBmcYbunPDGtno515lk+03fViOR9dTDQmEzATc2QqRtg
pmeZmFsMGbDAZdeXkUFAqk5oXME5Zy0DdS/BNTAP4N5RcKeSsB6B5H3MeN5qr2xwyg8wQwsP9CIk
wTLkeEAxRxhN3updMXB8zKtmMpHUHBcZ+098drtgQD/V90w8jaIQhU2L8JM2ultm8gNRicXeIPe2
M89lD6EJu+e0qQf+36z954G9idK62U5xc+MAjNsMxbZHorZBVp0jtuA6ytNaX7lqR/6wvJqgS3Ny
DSgaRyhpA6MdJ993ktMnjer5UChzK6aYY6qJUE5GyVMma0TshtHI2INtscNyVfrxeohclrs4kZ3v
3/74j3/8/T8+lv+Un+1dW7FobPQ//s6fPzATDrlEdvivf/zHU1vzv7/+zv9+z799y3X+MbS6/TL/
z+/af7Y3b/Wn/vdvOj+a//3J/Ov/fHSbN/P2L3/YcpMYez9+gq/61GNl/noU/B7n7/z//eIfn3/9
lCfbff757ePcXZx/mszb5ts/v3T8/ee30Pvrefrvp+n84//5tfPj//Mba/C2fs/f/v1vfL5p8+c3
J4r+loSex1iO7V6SJkJ8+2P+/OtLife3OPBF5LKIR+kYhdG3P7jwjPrzmxf8LUjCNEkZVLHwTEX6
7Q/djucvOeJvfuBxfqfU35HPT/a//c/v/i+v4f99Tf9oRlRueWP0n994EDyC7r9f7L9+uzAOU+Gd
/zXGXL7npjFf/3h7yBvJ93v/R5c6L+osL6mGZv82p6dX8alQQU6iG/fZkDkWY52zwNxwex0/6m6a
BRmfzhDeUJYuhPRQIHld/7Wu0zGIp6/CLNK5X8IU/V7doaHboDjMv+qAcRG1nEOsYOvF9kGknmSZ
m2Vucyxl0xBo2SB7RejnuR3bCS1LYPmBMdNTowo2Dj5bkuWlTuaKTTwL18V/Y4TREnOHC5NGunDP
fOulCvksh11VXY5rznwOdIocHgBHSg0nxWeL6jdTFrxTsI0dSKAmn/YhIxvkUqrkiDH4v3HLpES/
bjO8Fc0DJkquB2Qg5sEteRaYP6foolqFXQTfh4PTv65iBIiydbnu5rWYcIQiRWICvEbR+WQfGZOX
iIXcTTH0UctQHnHmKZsltToPLaqOSjRc/mrqso5sTtYveMV6QHnY20cqwXpqXPTVi1PmCD671WcQ
a0Bkn4pqLoobRqt2fSHo2M3lh6vr9FfcDOCxiikaWNL1tXMf9ueZeMtR5tA+N/qty8KK/zK2DX4j
hh1YuganipNfUhX0Pb0/zdmvoWMn4OKRFAtgTI2M5VVYDyZAP4RKHo0QyNqbqV25pOCI1Qfi8bS/
UQxgsN0mS7v+GKKAw9dGY8pitjEOkjBMBy3R3cy814cqaz25T33jrk/j7PY/c/RxAU2CbXFANmKq
g60S9YAb0sOxjSzSBObAblB6h7qwApSdU/Hobyqd1NNl7blZdSmiBNN5DXPc3Y/BSrJe4kjFikKw
NqCnrPPyKJa1EKcpUv18LwSUpUvfkjYLfCIO1PUoVovmEnEJgr3EiY5C115/kGlToVrtwtHF79XY
r9kk2GRqM2VheNSZ6NWJNwpjaNQNSDv6ZJ3XhybUEd+E3WXA0xmlHgSOMRu3o1Ml0VW5CMceg5rP
xUbjsTrLnwY7oyfKp9GNr4w1MeOCji7rYsBZXZ7SrsiRJyYRC+VZDYN9i2M3I2iuG5gwexPgscvV
63na1wnW16XWXcZe3WnT9gk/WMHeMs0HuY116/0YnWweX5X2fBYtuLXwy4UryMUPm7FX3Go9+wj1
ZjLYLxrpeoCh9DqHOFLaEf2KkzK8o5/ouVG1i1hgy7Btre7LBKgH3uMmC+/I/3MwtOuc76EvSou9
G9Gh+hvojTh1urHGc4X+Ju6Qf/uejTZ+NuCcceEWEqkyjnXb0aKOCaLWPMssjPFxysqHUmobbFDK
ERc8QvOhW6sc5JGoj/rih1TWXuqy47mrxVS9yM763nbJmgKHSROP+VF7MdIYN0kGexlRTE9v4EzZ
pK1j1fTblBlFvEn9ZPlKEj7AV2QlsxqPfI1U9LuxPN7LZIS5e2bjlHW8Vx5vR3TCUxBSWvGYf/rk
CFKF5Ny+JxT1iXvs2SNWP5el6LwNFss6v5Shl1UngeQJqXnTdQjEY+H276MbLPKpNkPCUpKe6yz4
gHPKhKdavHFABI155gMxY/LkFj5D1LWJ5KX0FmzsYdGFP+DLYXCQnahhnDSRthvUnIAV52qYpy1Z
8w5B4a1gLON0nfOzVAL0tDuY6GKmy0C/VcMemcqwf0g5aogFXTNWOSE1JkMp41J2y2jyIVA51Qxs
JhvIVyp1eTk2UqGl6KbkMvD95iozCyuw0A2IhGWp+lsJYd/DZQDFAIdzuhJGLQNTAD3DsZb+FvHN
cqfTgAmymrtWwvGbi0xvOpFFiHvGMsiu+0rpeOOIDoMe+74y20Ykyeg30MfYCkPfxRA2CKFhcPrk
fx9id02pwyehY3YdvmvnfSGjAmBbMFo+4UOWoR9MaNKmUzTnVXPI4L3+mmvfl1c1E5VKHnjfDf2X
6XPHkilQ1RBRTaiZ+RcEt9XGPCc+/mg/vZOuejCFB5wp6i/cZj7FfJK+r63/tPTJQx8jmY0BjlBC
+uRICxwKSwhZn9kYYkrduQdXYJ+R2FZOtmfDyFQNnmhLGAkrfN0l+0ab+4KzECoVbxqHofdmztaI
1+MsZW5YDgvvqqyxg8Q2mI+JbG7j1nsZSvUYegRleLb6nCEz9ivQDFwd+Hci/Und+yaj6LYIuJlq
Rk/KBubkaU1FLvwENsMgfgR+w+6h8abTQP3eTEpdJsEK3qoPuFYgve4k9TaHH1q+wCkf5y4lRUYg
04IM/n3gDb4NUfe+uiGW74TXpJMNuVplFp+qDrGf57fyHvjmLNH1dSUux7mpb2cvImjEy8huc1X3
W4YQrJWznBf5SbedyohonFJeKQrrbcyHn5/MGkUhbSK2bBUsmDtza5XCPVIBAVqA5Q0lnKI2z6Nd
UoXw5DLzRjnz6ligB0URnGZ6XwfL9nbmtd7zgQXsEqq3tO29W1UvZp+1bCbSXDCyiFv8n+Hgf5pi
KW/XHCe8XYi+dC0ZSVV8cmr14K91eh2RlzT5LsbHtgn25bjY/dB2GQHh3VuFB+1hRNj6EkMmOBmg
CCQclOGrNU552awtEqwGNwdaGVIxveYd9w1Qmm68ommKEZjXzWZFvETiBjKEZnDLdz2511VVXSVe
fWNWjs2mb4vdlCEqctowAgmSvAFV6IHBgGb1V5Y6NoDTeh4/cZtv+gCnmCGH6IBWZecTUMNTR8Al
76kWa+z3se8+az4J32evA32RHBASwKPy31vVH4peoKLVFQT99RSLNET6pcHegQcr/aE4mrDZFVVz
Vyr3OMJcEuRG6rPmOWAklOINnJkOK1/tfaXqN5xew2FW8nfJeBwlWR3uaSLJ67QpMr8FBIr19jGu
K4xseDYmnEC0S2pEEMzecd5wDDxQfxNtGVzShl5pSSPMop59XgJ8qZAX1cgZ6hf0jyZCOmzUVO4y
p3QPjhPwEZ46AoykqCM8jG4PxU+mT2LN28dWFfqHK/zpUQZoO9NGZY+5baAZLsEAWoW5CaTZzBpu
bbj3zyNTrkPFjGhXt0XC8DcgQyoNFnGVwRw+TsM4vo1TtwB/ScoHvqVC+5wwGexCda0MpFHFOnFH
2Z18drGbHwKKrENj0+4GDYd8nUxmb0oLoTXzmugrEkl5Z5rRbBjk9e0NtWgJuomxO3sxH5kn0G71
q1Wpow5txTiIoITOFgwiMoTO0l9Rmc+FXcGADFk6MjiX+h1WHmwIkZ6d1EnkyGorkG89hlaxEmSU
FlsCd5cJ0vFYEWgXTnlTnIJohCDdVjnGo8Kc5xtAINqfuYUv8ZlUbh7v+7ZqPOwNVjYSIVk7OBFT
35TFYQwX4D6vNK9021O+Ib0vE2Jq7JLrjTuP7v3ojviC44ER45LoNzSJ4lS5Gd7errY82rkwa7QZ
4/Mk30U2OH3nmkCUuVJb6n2sR1wZwzDyNAgJuYgKibjRw0Jdw3hhzDw0ItGPImHubmJDfoyjR/Cz
erydHbsdCgl6f5hvR5Qklwgpm/t6GcrLam4YnmijORZLLmB26Tu8WBHLijPiuAzS45wBFw9B9qDU
XJ6qWKiHZRn6u0bagBB7xjvZmhRHhBlHWI2vjRe5m6X38wucAJheRPCCGoZ4gS669eP2sW4T75fy
4dWgduB2NoB5EblBfXecz7RfotvVm97aNX6fJ73geC/tqUAswKqfLIzQ1OaS9SQkbj6x1wrDErep
yi+mUCzPIfUgk0121RQY9Rc2BbvjDF/BuOdqx9sSaVWgRu++Wwv0isygQTxO8nEJZ6ygKVKXnPaJ
yrHGT5N28ABjS01H1+M6sImQ8vEcskgNFxSC0RK419Rxet/0DfmwUlxXJDmfQeBwH2MgIPWQQFMQ
bqueUqLGLsOxy6jEyzPvUpXXs4PEwDPz795AwLCQpfcoQpZj2tTYMwIgcDMuq3ROdtX5tsiW8aYW
4e8Yip8I0kMIi3aykLx7L3+QQfDpWfGzCafHESkU2I0WeWVZs5ee0p9MrBrk1Qyg13aEaNTjZGhq
/6cfhFzzDiYRMbSsPzlmZjWtZMjRVq9ZdHBygpC64GZwzAuln/1e44wdFvlcdPqQabBSo4munah8
G30NRYmqoXC920z4Vyn/0XiYXNxkP3styyfPop1IJVnCHlG75zW18Vn+66oImXASJGjLp2Yaf1sX
Pes6d9cUXvg3XXMd59QAQQbVIirFV3rGPSYzTtChdK99PzqWcRpAbl+D7RQAxzEJh6gEXoGAGgZw
eBwy98nIfE+ayfw9OvvNm9SY/eCwfJ9E+6E8cKejydtNxi1yEUe0iBIb6Q6zJGC4kj23J3nQzoI1
zhrs3QsRObHlopxz+I7d8Izh5NlozVDUslA37fiUmXrPbzp9jwK32zdLPB2Bz8HS4oQ9dnN1b9Zl
M5Tgjksuh603ZLuu8DkzHPj7bB+4MtLlYpiKFP+Vw2ytti9FMV65ZvC3PQzk2iAiWGd2YflQPQ2m
v3cjcvXaVrokqjT+NnT7jzRA9zMnwf0qF7RxLkPf9G6qipOv9K0I0wvVMNecMczcd0PQgZBsDBY/
jp/Cd5haaCBjrgcFtxeNIBJzYKRdsC/BaT3GV1WhI34S1F/pRhCH8wgHN4vK7+6oMFVW+dVUQ9en
/11Z9ro3KxJqYfUR9QiPJmGbFVqalZlgrpTQHeFasce+XB8Hh7e5T4eWVTXAFy9+Cfu0vWgCvGEJ
MJQW+O0kK3I8atJgEGKwP3kJBWtzB699s5YE1ahrHdof1aSfbUnKilqd9mw8qXjrJwfOvO6QDDid
WDRWGyojpAjN6oDHpEi1HC/fF54LBF2YQc4f0+a6s8wMygqnQ7tUQOSa5/OQvZZBei880BEWqeih
r3yczKIaNqNMCTR1nY7VUs6OinUw9008vlCsYm/qB7ihDOUgnOmpw7LSC+xZYOGYza+QAJjiEFSM
ZazLJJiWIXvvLdsbBY/5HL1gCTU2fpe9mbFcxm0iO1Ic3CA8u3/YgLjQGHv2vFPp5bs0BzXpFJl/
KVaNdC5w7H3iFvZJ0P3jj7J0DQ05Tu60bLOiIBqUEfVudCbGznGKAZ6zQxAtivHngDlcH8LI1F+V
R/aYYZBxNC6rjyoib035xK1w+Ky2YUsYgbaW0OpiAhf4ZbuJl9nhOt+n7pm1NOK24JhxM/Bi6ZoW
wWVZl/pa+A7gYS8akA2WMOYxgjHaOCLbBuqa5ukls5sZhrVXyWNTzSWfqLTMhmNTZ2fjRKBvXY1C
g4V6eqdUZPOHrlj0cqzMGoCxEKriCW6G01IPPrFPi3tTeBQ0e2fOEThLF0cGnlkCW7FsQTWmn7uk
gljwkKbzlytAniDNwP5ie5L0TIDsJgkNzsUYKJLjFPehg0cs9+qnPvDXS0y28qWq5whzZJHfysHV
j4zm79t1urR58uwPEHFRY4H4iAaxa/LsSRXrjtebRjoK3mwx+yBnsGUKpPXfl8R7ruviPpM9CYRn
49Go78QIz3wJk+NS+DdiIdKtDbZt7Pb7SIe/K3xbHq3BNDi/6gXxplkGkHmVuy1QVva9ui1n026T
5OyWZmCGdFqTId2TghBpluDGJwPKBRAjAwUMDxmlH4/EGbGBYG9EiY9TaSA3qKSGxCSINI/X5BDZ
9jpC2uvE4RYLeQJJCW7lUDFQVItt75uKJOkRpfLGk2hn3c5K4FwZYU4JbUMheGOaIcYe4nv5bUpj
cBs2foGmrCP/zJwD2/JB8OhE5HWM7VoDa4ZWIg4ymt3adW8cV0DpKKfrKaVNI+cEtNC6EJynk/0S
d1ejUIdknR4DkEvwdO4Hn2ju0YHYQKAA0Fi4UFPukNmpn4POUJKuJUjBKE4RQJ33ekLkxy4i4soD
1zdHyPeXCEqUWX/ouU/xXGRPRcD9K3zzihHotigNYfIMWdBAo8NqXH9f5OzA8goqHQpa9GGIMZbl
lsnsezvxfo6zm1jV9wUENM8P99JaMpvPHouGrX0dc66PJO56o//uOOjlNJuVFaGvlya/vNxfjwUx
GeSA0QoThJMRWGAje22ke1xV8mNBOQfy91lXiKfZ/Ay+Pgq17psVkLZPLmyRDIcVd90xyzwfRc4M
/JeQKqlP9bpcV0V/r8OQlIT1Hln5M56YrzCsTi0jABlQgJS1ve191lvFSmOCf/wLOgpkuWB64bXd
pEPC1Z4gpRj5Xabmh02Ke+TC4Psb5yjQ9WeruptM+7vDze4sAeZavQvn/qBbWJ4pr20YBCx96w3u
FoUmRlJxDA++AyQ+M9uVME6f+b0o2jvk/Y/VWcEnQhKd1zIix9S5YVB3HdeES3mi/igd95Wl+m1p
+8MISZPu9pkzX280YbsX64KtCcHmj24El5ng+/PRaDJrjaNbj+6OZgQEe5Y5AWju0t+bjAimCS9A
qbhgOy/uXvRZqIkjFscUgizRd888gwBAJ7KlR4h1y6Fo3ct0oqLqs+VUYHdPSMkuk34Ls4Sdssdi
bu1L/JPWZboX5D9qF5OEbDqJyhkJVjuoI8NFdNXtG8a1PUXls0xgwBXte2WHGyZiV7IayfxGNSH8
6qlEDDOsYjuAPiiG4Lav2HJbDUGMvW3pFFdR1uN9K+6rAkH2yvClNm/xHCIpDuGCCnJeKeDgMc4r
0FLaqGrqb41SP+Iuf2pLltCosiTK24FsPMmEmz6QcgYGcJ0fk4Z1f76k74vO3k0J0F+qp4AYdn7R
4jKSy02ueWOeKyU3u1LZeMXg/GKpnQ65HsgcXzlqG/rdE/yQ/bQ07Zuow/Q01jkOr3PNgomIj2bR
3C+lzjYsqfnb4aK20zrexTg9d77f3uWz3TUO239SMXZ+hrMv0i+incOtz7Ybc1z0O+4iZz+yFYcS
F7aI8eUDw5+Pxkko4LG/zAUeB5MgwMm86yFBQDhPADcYFl1YgL7GIznFYu8e1cK7o5VPUHdf+agC
2jkjkXv/Kcmr44he4vuwOPNOxeuU4OmDhR26afEujW+v/dWQPZKUZ/Vh7yclL0kdXJMUBT/Hc/0T
yxQmAmyMqIdcAsPTHDX+hEFxokt+TaQTHm3nUfQH2SquIqbL+JpIARQty/0ApSbr4IhZg8iS8dHB
+3RkjLVc/Rd157Uct66t6yfiLgYw3aqTpFYrWpatG5blwJzAzKffH9GyW9b08tyr6tycGxYBDIIK
3SQwxh9yRwedQDIL4CPOU6gZ6UG/DTp9/NxmeXgOM7nd+/NofJZSyC9kVV76eiKr4i45lz5CvVws
+p9RjC8jFXNE8eNbmSFvGTXaBw9a1a7gbVy6COK5GPSGQ9cdvKF2z9mI3tiVTsq+A6E966hz+7mN
kWo8rCF5khhOXHh1Jt/SQOcxsOj86j5fE5IdaPebzp1IxaVhyQfKfnxMXW/awoOwbmPLwjxngV0X
dZ2t+XPBpqxBVgP2r5FgXtR1yuZeK9EXK+Eq+bP3NOWO5I+fPjuJ+1KyPgYhDGXeqvqaSmPwFEq0
ToD4o9ugjy8O2t9T5Gmf7KbcUUeCO4foUN7q94FhvCCk+y1yMdVxZm1tuSQKRJ8+TeOoryqqJfi/
4mBbBSy1EUnSL+xlEzpq7M9lzL9v7KErd6hsRhqGVln7qU01hFxQ9O2N67YGgRnmjXMeNgh4F6EB
ro+XOjzAHLfSuMGti52WUVS4rMbn5SKhatbzJ1IXN7krv2S6/hDb9XxmdOXLjMIgKsv9uSHEQzAi
uaA1JO4xz7qILKSE+NCNE0S1CJD0Yx7o8twmT7HpBCSe2K7iddrjDucKfnxSJbdiKhGGGqHj+hSQ
nnW5pBgKFwKymdvfyzourjyrMyBzDTX+jGb0ACMpfhgLrIxtky+96Q3jjdcGIDhA3ZjfHT7Ia2pB
uBSQKgzOGumUNoVMvyA3HCUPfY3ZgdFp5R4/NvZ7jW5CpZ9FnX2nVIfs8qAFOKoVfFqmqVqS+jzN
vKwebtH7sclgd+bGyvPwY6jF1lXrRdEFTCM+8/BaAGLz8nWubZKyoKlKcTu3Duqrw5CHPBy9Zb2c
jWj3iGSAhljw45kWkjBNDGwrWxjS5LFIzpRx293hEjWSo58BE/GMsFyYsiP5jrMM4aaLMZZkOUF+
wKv0kx/gN3iJWwVS2VZT3GdjUVxZfeleWuVk4sGqIX41WOG+h+F2FxgIFkBfSqEfQBUT1WHqPSBq
IvI+pB6oqHQu6gvfioZLI6jtTdqi6kbezMIuusSJz0ohiWWVdJbcU3ENf17bBQb2fIFVIpQmpNyX
BqUyWIFui4pubqEZUDlbFN2SW22qeBAnyJq0K/5K3WNuldZHZ9lzoVXJH7S32CxA3SGBoNnxdT9U
yJ11bbcZPCfeOxSntwOeKCTErR7p35llb6o3yYU9GC36coA/16CDeKejh9UAsgpwJNBCDe6flw9Q
P5GwrMGB/8jtsMRJMWutfIUmSLox2pC1+IymZXlvZM20IHhCBN+B/S3ZnkeDco236sMhfjZ6HWcP
u0Vfj7pDtaZ2SkYoHeZvIQXXdVdn1h10RGOXGyHQ+RSiT5RR36z9RD8k+diwlvU81ijCxmbRHW6l
MycLQB/Q9QbcssRhZQw3aWNLHn2efT/JG80jTwJpyGygIA++N6EAlbrQVVqQxwa6L0hMoLyEdh+A
V4ALyRod8iG7F27nYOLdpgnKGGFffDcCy/gWNP5wOYVu+l1YToBWRhE0zwGZiI+9leJH2Ja1AGiE
ggeSVmAE0V+dk2ejSMfnItJLG6QjjOq9M/ka5ga5L8ccpBLfZX6AaqEfDk7Tky3KWYhPlRwQRLCk
wXvC7a1gY9R1QaaW7VDm3AIb5FnggAAezucyYqFX64HhXkwmIl4x6UIKgSlM/2C24j3sdP8RdXSz
XE8is4BTFLxwNl0Z4ANshJPvbJFFWMrBxcBKamjbdIdM+QTPz/KRTM18EoBnDWDUfPEfo1qf+gPL
UDlR4DvLJ7uEoFwjlXJum1N2CbUharet6NsX8q9NusYtlCIN4HwYYVCE6k+6Z/KGie1QQyanyka5
bc3Q8i4zr4quY4PX3zp2+x0JYNc4dyctme/BoSyfpqgC7Jdb1gxc2CR7/K0sNAqUnlbwpIXGjTJ4
mHdkUe1QsJVlEOiG5cglDRXMrCjhraViYwhe0Oum6ISDUwa6Q/uIV65HlcnO64PThx4yXCNp4C+2
nWb2YSi7cTw0qV18bhAvwuijMjNKI0a3OGeFtQ1LG6RGXgPbps4S4DtUTPaPbupNjPb6rsj2fjzm
d17UawsxNULGRQKBWGleOS9MgZRMltVAudkBiy7wqkXJBd+MgRzSRefr7XcBHzdc6UiN6Ossmh+D
AY8H9MWHh9TJQBJObYoIN69NXjj2gBBTHiN1uqtavwMGlxUWwJDc96d7o2VxrZdt3u070/K+Uu+Y
4N9FbjciXlIiENNZSWdtpR6khxA+9o82HUkAOHoFGlgLwIPt9FxzvU00YsCF6SYlj7MWaDcW3UNe
XYlhMserfkGP7FiFS8gjLsK1ayPxGmuPch2ZMz5P9rQd4IyAfnD8YB6vhNaV7oPbB64GYDDObypy
GyG6R6ArVnmYhfIGTZPQQmDVApvgdiR7dn0PAOVKwjW19x10/Vt35BOPsqKxb3nlDuy2uhG5UdZ/
8kBhtWdxM2smCB4n4CNJDQ5iz2AXHtCkUcc+OCNbgO5mHIEhGQDjyr3hsGjYGH1h5dve1bDTKwHY
+AgGNdrXqNJ166oCp0MWxEB+Bz+KOvk2zqB6UdcsrcUEiV+0huTeayVYEkA7DlhXM40W9lZFSjKN
fSpMuR74EI2mYXwAJdSEbMGm5NGbR9O7m8IBLKcNu+ZicKFZfMjBQBhbMJ1s7fUmrCIsg1xctDPH
HLH8jpq4PeuZZaR2FnW8r8fAalgS9UX+2dWW5ZDQojBhRd7AMRVm40xPtrRR3Na9AVbKECUSfnsW
RR9Z91reWY07e3jnFOb8bag78Ja5GYDEabV4/pQmDkXUKSg89Hxa2b0Y9ZynCFNF5A/bwRXypgqz
/geV0ATeT8SMm8qfG0wmDdf6OJs58uWjW/NirchspChT9dr4XaegVG9DgDbuDpJYiKBV5DkuX7YI
EeLCTxLYtmYyYWIJ8AG/9Ex4m7LKeii/0zgXe1eHcbVCawhYVWEnaE/24F6dszhPzI+9GMS0q4UL
qcs17eBLRMK3e7bBa+DkpCUI4IeJXfNMd+XgI+yqwa+RWq5dsUVHEMPhM4OIS+8290Uv9eupDLBr
jUOtsNfNJJHcmLoMyA0PdrbXIFey8xFc1JYnI5pdOrBkBBpM4J/exB6RdV9u2VcOWhwSMWU9ay4z
K/Qhz9uSRymFDioWbeaiRT1Q3i8wSRIU5mGLCkxqkC7tnihnepCSKxQpaiMzv5q5rz0FqY0zgz9l
gk0/Hw6qA5UvFvG2Udp3ZD+sFJviKYWiHjSuQAtXkzciqdCSiONmNilnC4n6uzaM9gVP3dYCCM9m
Yj2ANmsWhXQbDiMkomCdGU43rfjyYhZSWgGUTDna6SELGdjn0shhUtQTkv4Fmnp8LapmuIkowcdb
q7HAfMWg+yVGTjMZM6MqF042VPfoqiFVMp8FntN+zae6zLdFHSAE1GQTCrsTRZUaO8haxLuI9QoA
c3sevrZ8fnwSbbrt7cwYjcRtFIZjtTOCNHjxRajNO+BQKBponZD+1ul1KsBzEtUAuORYsCbrohJk
epw7ZA2h7hwA/VopDGcYu7wNh/mmdXsYP1mTuZDcxYQ0LjvbFL+ArNTjS2nCyUSWIOHJAY1YNBeQ
CRbKHbdDiiDo3GmVc629EWQIm5U7wDXYISPpjOy+M4qDEZydeIVHTRUjFVoDHXhMy2nJIcEjgNGF
Psl0iW6PjSCLJzJ0543cmWZ8tZGK2C1yAN3ySDHzhetpJ84RH3zEvb5CS99CScGkvsGResJyca8G
lWrwrHV9XwfO+hZHisFKTMo8tdbCzfV716uKrVXXIEVTQNaki4NtEYppjaI+8CJboqrwBnf7h/vb
/7y/Y5k2RUlLmA7Y2N/vT3YNrXGb+5Npn7dGHCFLbMIaETrQ/f/+VkJ3fdtzgee6rvf7reYBbFoV
VSgkmzK7NnU2yho4tnUapt7932+1/NVO6Nzlr2p6whM6f08DuK9n/X4rlq/IPQTk4cI2N19SVmr9
akw1eC51Bgyf/cm8+vsdF7zv73e0bMvxXY+72SjiAX9++39ktxjEfDDRvSlhJJV4HeTdIuGi9Z8i
qd/VIYC5v9/xn/85yxbCtlwLIprtinefHJmPEHV6hNepU2DClMKvsTJAM7rbt7u/3+off05PuJ7t
OL7l2AL0tf77L2f14L+GrgXXayT1p2j0Ekxl8O70QrbWZeZr53+/3+/gav593Ew4rikE6G9LiHfg
6tqKqsSGGruB8mMlG62OAYTB6eq8f/mv/eFGrsGHxWaJ4wJbePc58ceOZ+5YQqeVGHKBEcWlBr7A
5u+/zvLB/u2zwW6KbJdpcweo48a7X6dIAyZFfnMzFRGog5QK+NwhSx9WqJnY6LMe0jBMbrPAN//l
H2f88xf8/dbvvnPdBEx9DFG0KnK4NUWZoOxjiJQncoPdNlmcFcxczABAf0xFGGwAVRToTEDYcNHr
YnE+5ljXI+z097/IP34s3zQRYOcrYxmGYfrvfixUMUxhWYjyZJFVXJXBhKZ6rLv/8tsvf9e3f3eB
YIVpo3CiQ8bjofPuvwtCPdKKPDJJXgUwcJy2MVj2YVsiOo3NRFQj8Vj/yz3f/2YwCzxLGDzVTYdf
wXr/rURyvWBfm5CQxVwKR5AUgZForNzhXz5U77/+fGQhHvDsdk0wT3A0f/9ONjq4kKbuIDyNkykP
dtkn98IZ9UUyU/ByVf+w/4rG8n/jqNxU34uHVn7/3h6+VP8fEFUs3sgQev4TUeVL8eXbbzSVJf6V
pmKb/+PgT+LyAVs4KRBSftFUjOX/8cpL8az/MXiQ8Vjz4YwIfXnHvvJShPE/jutYls7DdRmw/xtW
Ct+c3x/UPKQFTzO6eS34PGcs7vT2LZTDT6qQXgifNK2nggecuoljSrmFxeFN4+eI0TvmI40ULN2j
voTJ6TVsTM1N40ZYwXRZedvmrMbNOC+RqCSPEcDD2LFHjx7a1inUqGqBhYgeSqjrbyLSpj9GqEEV
NlhTts4dLHhUU92hzEHKdFuqGvh69ZO3h9CRdeBvqp+nbJx2pMkxlcxdSOasfl10PSgbAnzGWZeM
+FkPAgSCSUD1zO4ned6qdq9dJ7Xf3LHelHvLLtHbqWHshUVXPQ3sCHaTXcuN5YbVUxyir2MgvXSp
RrOG5JeG01aRoJwEatd7ALMKPCKCnR/mhvtQAaq78KnDHEcHNo/3WndQYyoeUBBIupJs5iBaDzUE
7mfaaG/krZvdTEm1tcCUXHZhKS81WQNNO7YN9w+naggfNHmpziZ2NdmZah9PUW+Xl76aRZ2qWVMv
qAFJT/66H+D36zWSL41JdpiUvril0jBcV+yvk963btUhR6KpYkeHflxZYkuT+Rd26EUXQBDLg19O
zRbtgOTOSA0gclMxPpY+ynjcq3seZPehGiP/u+fmEPoV0FaEO3AMN7ETNneuNORd04RQ+OR4o1qy
bJq7wjWl6gp/RVl+tcjC9Tfvun5dSAGbhPM8tazVi36DDlR+VZpeQj3Y8NdwLXrcodIDmCnnW+po
9xCs8qdTKPWq5ABOw19HddB/Cq0YFGTmfpPI2CeFl16DkrgF0dccnMEj52EDYZVZ+0W1Tv04OGJJ
UJH8cOb4GKrPqJadFculKk5k44+x8OVuHHwGehvpl7HvECwuQTI5hfCvHaoKB6vyk/Uwm/1LW5Ml
jGX7XDp8DW04QJcIhcT3PmqfZ5Fd9C9OJD9pRVF+yCw3OPeglGxF2/pPZWXsVMBpbmDe/GAVYpx/
nbvWsBrrMkzsgK6W2zbBSKUXeXbTwfK9muwC6eRcM14gi2mGwAfbx2BuTgZw6rnj36QpAiadjiR9
EUwAO3HuoyBfmWiPc1Bnqk8dwKiAKfpTzJilHQZDw42XB+ZGdwv7AbHN6Loe7LuhCZ0H1dW0xp3s
8/haS3T7ARiYuWljYW5Us3aK6BoVljtYXfZDWQ3z5eAE114To2QG2npVQ+K/LDVgUIj7xgbi6dK4
cmMqsGo4zy0ql6qpho3MwilnuVCNqL7j8HGOgeQ1gEQtfDFAe8z8bM8sSvp13xrtAZ0EDEuHwF/j
LDN8xid310gt/gZ3CGFHMqMPSWYHmEIjcRtMZnffQcZix07I77PpjdYemlCfr8I0DdZhZ/efG7/a
wdMHAcGKmTJ3cz4z0Qt6cciTenZwoFA7XTuUo1eSTOBL4kX7noLvx7iS2m7O0Uz2ZxOddd84NDAG
qeHo1zXwvXDVy9k4pFheYthR3iWeXgALzMMbkSNdgMrUsSuxiubWgfG7jI8xXAFyuucJchwoudWG
va/8wtmrM3Vgv8dCHp4cqsgBBPolRB1U0/bdr2D2hh1IZ/eQdmxrEpKFFFYt92AthyqiyohyLaeH
mdLFQUWqoVOQujBIp3zdpUsBQV2jAm08tZu6fZps+wyCXEUqEFlGTDO8myjz0DGY4gK9Vl08xHgI
QwspnG9Z7xxjMVZ6Gxs7RrPt0vqmwNwRwZ3xoA48gEcMJCZ0gSd4SJfLqOpTo+g+jgdgRoz2sI4u
pyE/XhtPOYJEGPwlryP4PhxH7FheCn0wd3YzIQsTufVl0EHUXqnTTNMqCNrLkDroqVYjZaNCRfUa
fxp+E36MDDWkfuFlCd69Y3vf6xlczTwBfGtn7aVqYiafYF2i46jDoDrIrCmACABj6STOgHz60CuP
YufGbHivZiyRP5NQRELRTVssv4v4Q5+1h9HI089WvcvHALZJ5saXVlY0j4lb7S1Dc55FAd8giIYS
Cl5sPZht/aD6jUXzLis72Gshi1w0/r/aS7xeIZ3mUvE6BN4w3ZYjer1mNcI+GgDHRnNe3IwJhdic
JywCw+59VZQXXl8HV7aGpao+mXvAmcEVab/gykVj8urUVGeqLxU7Z6Gcqyh1tTpTh1MUShuw6qg2
q34A+NbeyWHVa2JcJY2MXwKtP6/h5j0hHD/tAIUHO7b100fS2whEyd0ALBjQVpd/TZ6C2g9ggznJ
yFsn2qS9YWw0zbG3oe91z2a5HX07+wJXK90msUguWMXlH9NaXpgNSpKOFz1obX2gIPi1aAp+kNYQ
9+NQZlf+iH+8jOz7djmEE/K1U8UWQlYaIiI1aAJTizSgkCI4Hkig06nakYZPS147OF/9Gn4fGKtw
p57kDtWJr0lEaas3cXX2dL0AWoYcPt9tjzop+IPgjCpccUuWGSpp3GxUNJWLn9Fzn5s7zQDkWpI1
QsX/xr6Op6i85ofwVylLlrVqGq4srxtvokrYsSl6PzIvwypGgvJghShR01+WgBBwdNafv82FCD+U
MXVJ1bNGU5HHTh77pKkHRGEDrDUdnDmQv1u8W8dpvu2lYV9idmJtLCC0SMayRFrE3VVE4Nr5Pg3K
q3qU7X3VQ9L2Ei28MCytudeBaN5FBsRKRPrwHBy687wesKJaBv90wbRcgGIerwhg/qN/njtje1U0
kENmMKbb2kdkTDXVgDoo5+RTnDqjIojKMiwTFiCuxWr85yxq4NSk7g0yRbUNu9wbRoxQ4OLErLpO
ceqyFqvvoZ+qAyWQW6/yBmoHy38e19kIMbIQSdRIH289d7Lhl/FMkcBgoCAmybkPK+HJDtJPURn1
t4aWxx9Cb9iCFnBxZU31S7bvVFKWKK9G97NCBAChXkbjqN0HESQwOYfmnebPt3Cw9I+IAOR7yAj2
HoTz66Hq228U0ikEUOo+9oP45WWl4hCbc/kDLtH8wPZ+ECj+umO7XdyYc7Ord6gMJ92FiphnNEC3
flS+hqhpyAf0ELjmPZhIsJCu9VzFhdhHHYZRlBgKfytM6aBtQu11HCIcEcMcW8DI616SmJe5Gh2t
scPapXouJWgBde1xuuOouqIrvRutskhQg0y5BFUZXvRLmntpqcNAlfR4luTOX/qiZVSFzOxdqKLz
DCJBi4Gk6iz51iOtE9cMHc9TYB11Jx0Mi1w8mpNMhyYXfXTMEN3EpXXqN5fmuz65CDZZcW9sTwO9
6N5epiZQfQ7yHGe2m5ib/0NwCTRw5cIcWavgdzef2qrZp9LcRkEiedllybMeRIvd4pwd8k7X7wdK
+zX8l2dgV5hwo9V/mYemuK2yeaW7bnYBvu/FaFg/sSx9bVZ2BnJX1ovV1s8+UQ9ICIvIbJC6n4+X
/akvncPmpl0uTTP0/DW27lvHHZpNWmbt8XsyyXpil8ZfUY/iS68OcmqhuQbLtxo+uHoW7tXXSR3U
pbKvXy9VfYEm9KuRVYi6qKxbG11vaDTQ2TVwtE67qwBEPFH7QuCgEt61F3TVx675JJduT8utq5iU
8JkjY+vpdJFqmiY85N8u4jrkzqBjhWChz6hO13tYX1F80dfi21g50TYEwfVzBJTWXsWoQ2c3yJv6
6G96vw8cp1n6jhdrXVXvUXv4eTF0qE2LRNcKxhBQSJHa5/BL7Q+FYeCo3Bb6JqLW9AHfielCWKJa
qWYVR9bBDb3PKtZoTOMeOa4z1ToGTPYmQKv+7jjZAPXUEfw5VPP/xa06axV6rcGWs9COhzqaXs/I
G1yX2DxdvOn6FWZpdYOXbotjzK8+daaC7ZT1Zu6F+9MgAtnBfKbaMf7oauLT6OnSrzn0XIRyctxK
CtgqZ1ili+twLv0rFyENOdsWRMkgtM7U6Tx742oow26j4o6XwC30r7TF7Xu5VsWpQ5ik4tqhAIfU
btOB7mWu00Avpzf3ULEoq7xef7qPGgjb9jk02+Sacho+M5U9Xh0/rOaPQMeDUYMne+P2UGHVp1Tq
Hr4wgeVuVBSviz9dFNYJzNxw+C5HVrJxE/YfIK2JgyvGp1ja/YfRbfoPONl0lkyODTk0L11uZQc1
xOIdCg85GBD8RJokxc7VXMfRvjvOpVpqQubKEpF8UPfK0/4F9fUzIwIzHMxVbV8a/Ni6xaPZc1Nn
WNsIKZrah26hwGsYu15UsGsehy4KN4Y2Z7vcirCwFxIxP3hLZNWN5NFlj3feD6j+qqbudf3eSNDZ
VE0tcuG9Ft2TurQWZn9HVnGrWl6YhI/jVsWpGzkdVPtKlgfpxLiHolgmugagjG7cRV5p3CWu5lz5
ZXqtL12qP+iK6BKgDfDXX2E8DHSMBhFSVH0IdgyHAmcyBOw9TDkid1MtKySUYZr7yTT3FcT2g+rC
gaO6MsLkoxpTB3WRF5cuwhHE8xnnIMU+Tj3vMHUQceIOsx3/LAEYtOoLgz29g7ROFSfWo2ryk6BL
dWp6SNk3CBdgMG5cv0ka3x5rDm+rvPB/f6tFLJlZl0okHqhCgGem5PR7ZhY6ne3g4iw/xqGc0G1G
ew08yScp4vG8LMBtof81PVfs/V3L7T4FmgP8zKglruXp/OwQj278a/yp//f4eplncRp4bnl/v4tX
8/+6r5rfF9RCVPwyv1u56dry9PGizGWBaEeVrfCEKD9VRTojOuuDzEQg+9NoV7tk9LIPQOvHG+nr
WNIt/ZgmTLhOpfHiJFF+MucKUL5Z3/aVUz5E7Xg5Lt3WQLoKPw9MeJamhoDD2YjYAdvEsnvy5bm6
GDlYll/hKHleMHU1IXTBAl/fTrbhIdfbaAd1qKvS2adNtj51abrkcafaw5Q+I/7cnKvWmwGTf8Rm
NlqEN1PrdSozB+5qF+wJQh0/csueK3QvrPzJ1snUyKCLr0nGwQcBkOHP8/iYOY1z2xvVveo2+6RZ
bEyslZZOxVOeVTPVy3DeqTlI/2IPmkOuVaMS+bxUfEtlb+xBILNzAbFeXKuDgPda5tfGjGTSDqub
peGaeXkdW3kNTOAstoLsGufuBYG7XPXugqojG1VL8QMIMYKBvBDR9Bv0dhP7WaehTs52rIQHe5YZ
sXsb5bbLQj0ID6ZsL1RX0nnEhc20auEwXh+bU1diSCcxoIBcqoGqbd1bFa3mr3o0OU99p3uo6VVc
CLXhEPf1xalLXbDcJ54H4/r44x3vM2C+ePrxXBc8DCpkOI8Ud1nlQxcRM355yxm+4BhJqXbmTB2y
IJRAzsFR351iTpeovmPwr2mAzMfnul4dL3gz3ymusHNMTvoW081yxiu+kQNFd2DvjlFV+1AXiFf1
c1jt1aEQ0+tZ3+eMvGkvMcdwdaUKF8scY6Fvfa0X5+/6VcTMFuRYzvuPqBND/F6T5nmEghlIBZbD
1NqpJb57HsV21Jo+7kWPDfQEX668MnmxZ+myrKcMoCoDCAzoG8RjeLP9Kg34leFfTtr48dSlzirz
u88n6ObU7fQD2yo1I/wXvKCuJFCph2Ruup0o0SSm+i0e8q72bmPfXzsz8jqr2ClzrHi9fk+F68/B
LVR6iFoEZz4WY6fgogCoLfULEoiLiv0k79QhBiF4yTvztY9MrLyTok0vO0zfALHSfNenmmpAXavi
1FR/6jtdq+4xwDXZ2EUZrbvCdPZGJFbTkqcsVRIyWfKaqu0BlV2Ur+VGNUEii3mNYc3xkjfRmRja
+UyF+0UhN2TTUHCOlol+v4Oa+3jhuzscp1Cd5pI5VdcxzUpd0gf6M2Q33Bw14QJEa8DAR2Tt3cC6
VgfdmcV1CYFvC5kdE4plIEPfFTmb5bQb6+MVzgTAcC26MtwlzgB/djAQh18mzKvavLTV/D5SJLvT
PMfJ5NDBqkK2XjbnWe2zKbM6FHeWQ6nXV3ZdyWvVUhG4db1G1MKJHtCyfB+Rd83D39/flvuPyqrN
39gxBLgUi7e4+Q6xgBUfRk1V4z6Csf1u53bbX+jY+u7rarAivD7g71eGU+L+6Lp7OZTuXg13vmeR
PzhF6otG8DTshR/B2VMD0zJ6bKsL1RTHNikUihpksM6O91FDMaozuP38ukeG9MDkddV2rnUzWp9+
AiQKft7jFK1HVDekARedZAiyouS1LqbS2U1ZkF5JS0/5d8nXs3d9aBrCUZL4RqkBFVcgmbadexYB
JL70ffDrYPaNhnb30u5N/BDHJeY0rM6AYkNsj7RK37Na7WuEkIYB8SV1HpX1IbKDYHfs9AdrPk6v
4qNhRvwr8NbIuSNwMUKLstkGfpZ5LldGKfWrXOrWh9aML0B7dZ9nCkVbHGu7nWqCY94MeKE9ykiz
9oWMr0jq3I76jF+kg+yn1UE7n+t8305RvtcGqsYwrjOOqrecBuGuXJxKXjvejKmAZrnWrtCpskNg
2KYvgYSoudQ9qHgz1al9upU6UzFqVDXfzNhQhbKDucBslhv8x7jTZe/uoQZU3/FXUDOozrBKKfi6
zQ/VOo6q0+Ov9qbjGOAGOeKKXbBNUjyNnNb9kvRVte6xq7oyZ9J/UDkRvu499wvVii9mZRYPuMrV
lw2sjA3bw/wKaiXyy2P64nS5dxHpUYHi3XLQsFGILax0Vd9pAHm5lyQK3GMsZAjMm7FjuMhw9T6j
epbfqlg1sMyLdAPGJxMatJlo3bspjd07fp2LsEqwgl5aSVK1t+Bg4WTYbbIoo/R7L/Y/qfhkuQj5
vnE3FNjFqgvUAJptLKoowW9O81o9NspdWAwXvPbbGxieEPHM7OC1TXYw2s7axcb8bCxdp35SOPmb
Zq0vjtMAnTenOBU8gDscztRUSUox33UBMixTneLUYNlN6aYfJh6za/kjjdFTQoGmg0U2uTeR13j3
NW5p57Ek4ZSrUbYjt0DAh4OH4NH91OI8bnYQIlSwOiBAt2CNsV5RTRgG9n7u26/qghKNoXvT0lmE
xoBzVQQgSe2QWP3hNEcz+4Cf09jYaQDl7+NJNLfUrVenCFGE3pptYbK1mA7T4SuAWy3g7aC9RKAc
6YtTW52dDv8So4ZV9HGeU/vdFKemOvuPcYaVfTJAx2/+FFbJ9vWnnrX4RZNQCUtNE1fqoBkVwvLI
JGG1sHRCoHzqUIvbvQsJ5WJggxiRfdXMWnOR9An16p+znKZ616fDEl+JqdOxif4ZrG55ap6uFfUn
9CnJLy93OXUfb63afH+hpkjr9Yc9BaZah3uGvvjwak22mbS02pkKSSQwm1bNWnSwjqkEneXY9NxI
eMQ3AsXXqw5ZJdVS/VBd7cu/v6oN8TukmqUthTMAeKwQdbBVKGL8vtUGWyPIdFbTI3BH70IT6Y3M
bfOzy0+z6vOivAvqvId500yXHSZYBxHp+vKlGT8sovdnbDatr5EFsT4R4ofIBKy9r3km8r2w1jYq
pJcQlKA5pT1VnSmkTqxOVacKe9fU+o5nvepUw6erVZ+WMA8z47c94zmDMVG9QKDUoU9zP1q7CgKl
2RFKJ54xb8Gwv4ACY3mtRk7hlYo5dU5iviuzXt+pkBmRs1VrYDqvoecWoVh1ecw+L3lolcJe+k0Q
90A26FIHlcb+FX/qUme/+tU8aopf/ad5CpUjn9r2Adrl69wqVl219FP7zvHBRJTfxJL1jBd/sVcH
uGivZ+/6khh/GqjRiKieTXlEkLCoI87w8o6dKQaSDFWwV9Slf24fY1WAmkXFe37vXwhWOm+n//Uj
qZDjLZc+P6+QHR4RADXCMt4PsP+Ph66YIGSpdoIe+evpabzwiy8tTovYnPy8BBJ9tH83jRp919ct
VySxWfwLGBqe7T92hS4iHBagRoCEoKHNBd36RtU6l4bootkKH50cEkrwYYJTBI0yazoEJ/Ty0CKT
e+j7/rELpgp7+SJLd6ovbYdhV0r/69zAoTkGB3A+kfmyxketkvBrlwkiN/Ko/FSQXZrAJgkK8HCV
sQfeSiwKrpHZCa6r5axC++M8oliDNkFFoOpUw65I+E/7E97jBL+fRsUdL/HtMTtvI8INBFku6xLT
hSGwDkGjWwcDvff5TLO+pohcIbH7q0uFeJQldzGlHvi3pTiovtO1qi9sUvcsQXxjcxo4TqraefGt
9KLp6thVdrBNFtey11lZg1YrJ8irfcDue+fpVCd80URo4okKKkY2fxqD4LYeh+C7MaCaWIvpC46v
9coMWvavTRzsZmlOFw7aGMeL0nieP5mBd9taxlcYD+mFtZQagS8Ehl5ehR0lSNUzqPKiOvUiDO/g
hlN+XmJVzKBFDt6nS/my9zzWeEWE/6g3jiigVFOzh4ozvZ6aS1t1ahnVNXV26gM4BOcQkXI1iDh0
s1dnx7lU+x+n70LVjG5XXzfWpO/eXHK6FZKH4RkCRPUuwxANIKNTkbKiAhEXHm/ooK+uWYLixdnC
zT4TOUKZNTQfGMVLuBrnd8NKvB1JXIbuXRtq8oIEVIoSAwnja3xq8P/TsIgLpnIEm+Rp+kUA7ufY
XGxRrxsHxQbEEveqdbwYCtWU1PnhmMAfuv/l7Mq25MSB7BdxDiDW19z3rNXbC8du22IHscPXz1VQ
LqWz3d0z86IjxSayKhOQFHGv5S3Ba1Ktqrwcim00inwXRlwIUPF1wIvCkg6Yeo3cEKjAITqP+YAV
f+wEwHWOMzA9qnFvJBW+NrW+4h2IwFE/+hRpYJAEwhSK9tNu/NI39Rdk11ZAYU/NEwhxwQru8vFL
HrQ39lid3Njrk/gBEHpU8GF/q945TODVxHaRzGNFZ2BBvjV5UAhQJ8hxr/XuOipMiaSD4Z2hGppu
A+D1Ckd0d3ZJaZTAbJMTDE2Kt19s+q9n4c00pNcHQLeAbjnYqEtRMygZ9jmR/me9BhOIrHKvqh64
ZlZ4y09AzlYCuthFusksI22UppcAgLTH1pkkIgMAoDYVEAqXZKfpPoqtJ3dfot7oOpugXh//8NEc
1xQ5CBC+0QU/a+605Ubsgm5IM9ZpC4Lgsi3HL37NPvGhANQGYANwpgqUDm6xWa7p3vTEc8iVvQv7
0ICc7Fv8ToEoehClVV9yzQk+FMnOR6LHxynp8Q2LUh3ojjixBeNtucG3Kt6ajrA+IvkUzyU9at6d
yMrhzptTbjdsV2pms8Mh+2KqLSBveAAFKFnkfZ50SR3p+sFjIiZw4+kA+/YzjtwIlpibNtayJ+Hr
5bIBkfvnQAzgNmqQblk49jMv+Jcedw8kWkGUZtgCwdE7YNPlkPV+fhUxuMxCwFI7jcRl1ovqjEJY
ce4a1m3cEQTufaRFoAaRQjsGeg3rhQFUk/Db5LXePhtLD+jEcvEXy8WfWijOq0Us/shOLQrJVgxg
nlK2pJWLSut9ATq7Myvfky2tR5XD+2IV90DMr73bAYgT4/d4tEilZehdPLKohAdoJeD0gR05wy1a
NtxwUvT2wK9/k1hOgXvwlMRIBqkDwARp+FutlEdeglYSe3D/FYEiOgE2UvCXx6sWlrrZXwHrX0Gg
MhxpT5N2N5XIcHAvkkPXZv0xtOO3YS8d1JD8NeuXdg73u68hIT9Z2iQ4hysKbxe5aXfudaTcWlr8
FEV6/GTggGcbhiDioiEpkIqcLC0HJxUkoyZOvQ3gHKzLLPoVSDn9Y6ChRH5VE7MfOGHUDygbdy/Y
1MZGmR97XyI+rHWjdb4Dq/0nECv4K0OS1yYCWvJsGoLQUJkCrHA2rW2ckSrTdGzdS42sLqBvjHdR
yTRANuiGLiCKomqHZwBwwuUSgpYDUxZGgDDVjTUtEZLcBq8RrQxuVg83i40/dykeYLEBTvIeal6W
0DKF4mWqW9cAHWYlbnS2ib9rUExI0RzsZ2rwXv4BCAP1GTig9nPmOfFmYjhaJmWWO+xih8aN/RRX
H/wyqs/x3ttbspQiqeJXnenNg4mSydfI+ojT4PKjg5zQS+Bhm5+MvDrNdmBpSNahrMaogBKzstvO
2w/9VHz0nPw11bFDE9qF9zqln8hn6oe3EK1mtPvaCKptw82ty3rrJ6AxdthqHIDPrQP1I0qtp7oA
wB/qiBkOlCswR4dDu9EBBv6k1cC5n1rX/lrB3f/lHoTxeO/OvMnY5K0PrHbsXyS8Dw6GIXxwP4GB
e1cFoKycQGj7MAvfbdrYywDcgzRHsquBUb2IowVIGcAEzF5zfHsvg2sgbwYjEDZPF+DNfAKniDnr
5Gi2zJpZRyNm4jgcYERXVKIv75MgwXydnaSCkh4pl1GZmF0KRCO8CwAOFEeKMp2SzKhHSsAwLCOX
Wcgdx0Y42IUbPHyQfMAYRxI5CBMN87MHqOsPLd4zHZsHP9LqL9DRxd/TAs+hcuiq5w61xhv8EcJj
a2nFOfXHfI08jhufsvmWijr5HkuftitwRitaHTenPgqnh4qj3Nu3wnyTym9f73TZGbf/j15iAzFP
irAHipyoxr/08hsLeOIUSSvFmz3QmGb7CDnwEuEfkEk6MoQ1kbz08nsF1BR+aAUA5KnKxzc7YCeP
brQjrY2vHZAGLO1M2rb/bovcfH0PQVIbS/UD3jQCsG4jolG5IBwcahwl5sVzB/LAfd/aDAumjp3B
0eOAmxgJ0e3gYx1AQlIbQ2yda9Q4oIDFBQo8jElESmoyI/AOAulyd3JlG5nADWpMVDSrGed5aCyj
o2DE3XXWCGjAchQveu0tE2zagLkdPV4lgB35vafpAIcmGQ7d33o6APRf2r79guSG+mjIBmcb9dHN
GywIaDx3Sdp3GqTU1cB0ahe6sacRNSrEn13ISNe0+phGabkRAuSI3OzrKz5sfRVO628LP6kAG5fW
1w5Liyv1lILsyEMpuqx481ChkCANmD6pUMZ3cyhjFYomV/MyA5RBZmzVR+Alm/LXm7Zu/NrfDoDV
YeJ167WJItIAnR0/eauNX+EzyUEhB/BRGumTxeBcQPEAcEfHpmcHX0uKSzrZxSVwgD47NuNDW3bF
RcmpN3T+97wGLm+CNTpfcb81jtQAtioGzWVg6euiBBMyjk/eNPc2s/nv6hEEKlZhGFb4VzE48T4U
zXSI35txSKaD3deHEpApW2S5gpiStGQ3j01AgM4uZK3Ud2HI7s8hBgv10wvlTqY0TDoRrVE32G59
m2dAdQQuU+om2mONAv1Hz0wuRamD1lmOwsGoHwAhtiCDXFohCf47R8FS+jU2owtuHMBYl984S37P
YtlDBTV476KB7UhBMtIqRaGlSG8moRtYb9ZDD+SPG2EZWGxHNio2S6IH3TBx06vEliE9c1qAnso9
V7Jh3Mr2gTMhTatwzyRH7gOqYWhc6k4CrNpEbMn4Rl373exHsrL5aXt5/8XQQdodl/6nDNnO605v
mcwaNB/0KgFSi0xd9xxzk5Wud2NhA/ry3y0oBpA7gA0z4C2zsrDDU07hIfZz72DZvXfoUIs/96Y2
GIDU9T4mNRneyYK8B2ozqakxZRzq8UJqaDx3SYrKImvpAZgSGNXv04aRhIBX4/dpb2RkQyFupry5
zJvpyEo1dMWB6MQmTcuPJO/uZpyFctqbiHq1BoYiKM7atkBhYJ+Ic1NG5QCiL6c7CN/dkCwYHXAc
ty0AtQD0uwA74rjs3dE426B0PZd2YUAL6uAu9Y8kByyKgbV5a46LqA9QhWTbhzCJcXxPxnMXuC02
oEpBSH0Xi4bUZEWBF3ecUKyVjCLQxCzXlkLXsr09tSJfeGkLIkjZtNPYrYcMTOAGQBnxP8864EbK
rrJJkDlk7EjIpOZmDKJzYP0AwazH/1HGm+N3EdaGYxVU6aNbOdWhzq3qUcgGrDsn20jcE4lAGlY9
Nii7A2yfe6IRyaVV/XcROU5GjCJU6SitlON7+FmESqR9VyBNAWWZ+iUJzA58J6hgKEGqdtGBr2Mu
UJhpXEoJoGKnl8lKdfDWSy3YzpAAPSagNyEhuVAYr8qeeGiD7le6zlEmI+v3hl+/kO8chox1LLxR
AJcUm5vpUA/mnJFjOovIhcK3gA9ft3auL4UxtaeuYDZocPLy0GjyXasBTQPOR92uPAA0BFIas876
1SUVjcmLhtQgVyJDvkY/ouwL/zuX/v8Vcq8AHsEAgOmCHGH+348Vh3BW3Zrd9ikGNT1Zzz46fgPz
90XpSXYzJY0H3xhXDBX3y5ts+DDMgbkNNG1Zb8Kp3MhygGqZgbVmTqTPYwEARdPWV0CQQI2KAQqf
kw+XuWQFVRjpqUvxuqajvBkpta72kFUZfwS2dbBxkh4AklJGjQWmxgN4437SqJBmGm6e5xTbjeSk
TE3rS+4K66osAf70xOzMBLgT/EguNEA/Bh44UGhICh2/hxVdC8UnxRRm2j9eSwX0L6TqVdN8HbWZ
crD1yGvGNVgGBzd15rGdHjeAuio9jt8t6pGBaMYt++DIZnICqKgLzM7SWjZpZx9uHEg1j3OUoCI9
M/tIspGCzpr7ULOOpKq5mYrmny+FroqMbiali6gqED4MbvKxDsJ8ZQyR+NyMqOwIcLO5cr3AE7/x
X0meim5at5PPdvWkl5/z/OcgyukjF5Vz8CUG2CS9O+ltO9Wbt2Fqr2Te18aEd7onA7hsSwDFgRwM
Z2f9saIugKHkDgnGZYLNkaxroB+lUGn81DK3GWBrb1yaSAPjlLK5954DpX74Aw/odENqmmZWqDFo
BCrcC+SMatr3GW+uFKijNXg5AYI5lgznDrKOAsCrsmZSYDGPQ7otyXJZt6FMaKgaZVIKAV81vrMR
MeDHCwATr5TC11uUf8wtzaBUKo4dp8Y6BhPetqqQN4+sHhwihbmJulG/DjVk+gIjbWAsXs16AMzE
V8eP+p0Hr0UYYgMfxVNYMZp4ATTDCtqSJ9c6dhqQy3Qgozfxxjs7p8hxBqE1A19DA/h+K5MoihYq
qY4is9uVA/z6NyEq9mDQeSDQ25RkPLvMrW63WbiZ3YHOHh31pP/OMtNbJwDNPVIzR5ht/u41R5jl
FKFzAFXsGYfZ4e/O80XMF0RXnGB5AR7oZEIJUINSoY0/2cPDBCLWczThsCAa5BegTj53cdCC1wJK
aoJ4sNZDVcWgi9BwH6zAOC6rGraggURZpvRw+ybC3zRF9edaT2qc6zRxtuYJyoan3qpO1IAaqj7J
Ss6TqDxk4lJ31khrDbCCKHCOeiDdv/tQz2g65PDO7tIyrGH550AyOvnMwXU/na8CkCNs7ce8054j
4MNhVxSZicgbtC6ubGgY9u7GwQkEEvOQ0EgiakwTeJRtHwPy6N2WFGRXAzkYK3/riAqWH743Bajd
xft3GPnumXqOI0AyCAz5jVKY9O5uirI/mHG4x14l3tNr+RY/d8lnrPHDJaGQmsHLdkKLeu25HuL4
XBnxjtBZJt0xHiUsOx7j7LUbYuPRFNGOMF0C1NE9WhgRdAuPMZI65fdu+e7nZTZ4qtI1AOsjHMYg
G/tAje21b70h860bWRnqSb4gIdm0bmKsAcwI1FiXtcNCB3rCOQ9QM4n1A9ZkGJGompq3npLhnvfR
A47+TuvC+kwWd2ZtLswVkoIBESn9b6aYSlDSg10HFExVYz1ZMdjhANviv0QGqJG1OpsOVgUkjYF5
Gp5TTPvCQJVCW7vKNq2yCScZ/jjb5uDUWWbuMYu6+kE0sXboylZfB8Ca/Oz1oM+Np+wv4IYB8PXf
LApv9BdAEfjnGMoiAprqApCNTHzrUWGBJQkoMjwOIHqBXalXGnKsURed1ZmvbVqyey0IG26NKzlU
xqRVQ4pc9SV7dXRU1Cjf5PvkZ+ZG/Qzo244qvBqP/mz+edz9gGyAAy4iUeTbu19QHYXNgWXJJQZX
2AUZl46sV+BZ/I0lWbMD1C5KGeQwc5tmFwITH7yXI+AypLbDudjFoXIGaQJM1PpeRm421Un0WTeA
dVFrNgSqMGJ3cgPuAGMRGqirOrQjqgz1Emg0Mw5DCgp6r/afsR/pSVJIZ0cnYMgeevFN13uogX36
Etso+pXHZ1UMVk4Aoo9LGv6T06Bxe42NMPDzWV3+7GIDnbZsgP2dP9cc2J2sR403KGTA3glYyWXv
OHikWZF2zkYLHKyJ44LDToJmG3r/mWTUKJNUGg9jt0k6OznODsrOLn1kgYoM4LEy3p2vno3BXh/c
0+w2MS3dg9j6ylD8dYpKh5/aCNCiNJxlYIZaN5ZeA0YWJkpBPWX8J1/kkjwWWm5t/9GVvFRMCodE
cXDdsPbhjyHlRZDZn1wT28UWOu48a6VVl6g1DrgFdODAx6IG3bQTO1tdZqZZ9mCt2taz50Q10tLQ
kKBXakhpbMr4/+Sb5pFzyLT0R86A/f4jd0zzADJDgOQDkBWZY+DBupHVKLFEeiMeBRPOIAp2AMgi
sxpk28AtjEoOIODeWwKCqZk+j9gnmKL4DMovcwC3E16jQIXlbHIdTKWxg+S1RT+m+pnGXgK0IAu7
LiRye3ea5TTM/BR7DGDZluatD6SSuUvjKXX7PSuc8588KVAFlpaNxEtaRF4aLUPWOIBGR638TRk9
lcerRpXgl/UIfFywcU3gtayArouHBjXKZA4TDoO5zwV2HcxhOutgv5pcpBqvkroKr7E7PCEpF3Th
Uw+8Y5JNCbBIfIeX60ozwJYj7agpOtvZeqkG4GJlrTH8ScIOO4hp4PBdYnVPvK3Cg3KjKF7tgrkB
wLGguQM7DFjdOZKd3eylHN1nnIVFFxqhZrwDhBRSmWlYOIW1x48OuNOszV6sgTWPWdetDA8Q7kuv
xgH4766Af622ZNu1/NYV9Y4tuZLyfeax0sKL1+f5C/bB2tWdO8ilQDokZ2bSvRpQzf8+s98Kd5No
2ZfOS8YjNVbUvvVoWJjucLyT0dAYzL/sySo3/+jKwbKAtK73yCp8FUTiv3LVTOt3pEWkeboOcLws
19RRmIpstbtctdAJ9BqHSs0H0LaLTQ8WpyNq1T8i25JvwxRVGIEJAIlvozE4Wx6FD15t2kssDCtw
a+rhM3DGkovbDWcaDaxAKUmTFiANtYcdyTxpgXyN2cKwePTs+ijbcetw3AWgITi+1U6NSyANe5dA
uD8BLVt+bCykVWQ1bkA0xKtlDcrtVuwBqYBDzaRHck5iXI3Esz8Ib0lSx2y8C3jW5wiJDuZA18U9
i5QUwZsyUJCUqFSukSwwP+CA6d2sRJy5y/n5R+PM6NwlwQ21JkoL+xZQ72B4aBfg/wK8TJQeM6b1
H1kkAK8Xtu6eAfP8ERl8bxaZgexWZkaPQDo/tBJuwBonsFaV4qdZxnG9LjOQigNN/qIFEsYF7LXm
0vZlHYjEKwAH6/hQgvhnX8bNvYeZ9Zu3v9rU+GKr5YZ27XzQFeoJyBVBfHmlhuSA9Qc7XajpWOpB
MZZCm7VBaOPFuuAnJfewYX/I8+YTsOe1a9t15tKLM7BqY8W27WzA+OemK55YkognPbEbrPJ0e4/N
cfEkQEVjBoVxGVMte0B6l4tTzLjdBrmBA91M5A84/QQqjhOeyELJgecPGHUm2i2ZpS3wuEUIgugG
53GruDZRvgwg9VPehDnA9HznU9U3+8734u8jQG8W49REL8B7m7aNJYu1o9h/HARYIcgk8eMlD5z6
K0Uzs9o/O2CFOKFuLV/nMlqJaAmgAL6DoAr1bUUYvaQ2oE3TTHw3WP2l0/L0OkyT8SHCVySLMu25
qBl/mQxrWbSZ8YH7JxNkthPQbFZjNOIbKJteNjmgYE8iQj4ajYbcu2iT92aRmEmMYoc23c1a5Aax
Bed4JSrB8o7zkV+hIi18we61d6DCQBNLex3EPGdVJlhGnbcYk4oBFsoBSw1QcJDhbKeg/IsSOdbs
4jRmwWkevofxa8s9z7IAZOaL1rHZVoWt8gAvyWDIMoFV9cgD5Clhg1n/GiX5BrRw2g8QMj3mnRg/
1X0sVqJr+LXx2bRvgsSX9Wv3TlkxBD+cEOSo1ohcsAq40+DQzn/WJav2hJ3FO9TQa/5ZwWQNLjJY
hho3lajFm/fSxXdukURhiC9kuvHz1LriH2Rd6xysFoE1XVCXbF2BXc5m+QBUNcnn0YBe+5eCtChc
B5pSGmg3QUjRNPZuRNHySQXHmYJ9wlbNhgxUoF4A/kMDR91C2ZKJUVgGMIEGd32nCIzmyQPcAH56
v64G97PhYntf72LroSQ+jZC8y8sGAE6kDivwYqByWiYz/vKnjz8J70cF1oH9nVyPd9ipiUFR88u8
1CKQotTZByWiCCJ1+jV3PTCzvtuSopO8up0lnK1SzB/S61ZR2ouz+ozAxDOPRYwsVfk/UXJWcR2p
Hzy9CU4xUBiULgV4Qu7/C1OmH70yM44qSObLdXFRrdRfCkBO8UakoGlAPrd59gL/q94mfAcaKAv1
N1IW9ga61ScckvdnkvRhbZ5nC7tCUjVyoz+RDLt75tnEyyZIaUu9WJngDl/N/uRI+n+cSIUIXmky
EszXQBciG5qwYu4nFXAo236V+GDgEKClPgOnG7CzufEh9FFHSCKG0+ZoO3YAwikdAF1j46BZxRFP
zlkXDqBks4Nqbdi+v7hRkZ4aF7/zRZXY+hqnlYDFURrqdS4/IjVn2M8zGxbS0JFgg+jMyBieYqD1
kCNAay+xcv3h+Fa6pZs+PQimwVsbWNBeW/kcyLuiOFoPApxXh1KUn+NEax5iv3hrdHt6yL2ywU7Q
L/kAtiIko7oopSUzqQAaOrtmQIGSkp4j/2mUDSjxMmw14uhAKWimwq4+q0nIQc7U8gkzvU/OwbS9
6eVMFI0UYeUCzqjAVluIskbHL6anNAIvDU59hjULeIG/q/4m4yH4uwe7v5BFDoIDEKCifJqG1Azc
zvB61IodeXlm0D+W7qMywA4636L+kK+UDHsUH402Kk4k0ipkIGdF8kIjuqAyAjCKhwSYjXKKvXwx
5vLoRF5tB9T0HU6CcTQhh+QFlpcKt6UwO5AsCVx+Hcx+q2Koz6g+t9uN+yjtbj9jpiFPQHkFtp4t
mW+IHXlpmRgecdNWE5eGybdaEoI3T14MNUOs33xGMwSFuOj2wNQUbnusir9s99kxsckL4rfgiEMk
u1pURRfMY8dLAxhhWCXDFK2y4sVgTnhEwiOA9WZrcmwRb2eyGkwftjG91NhiGKuuBFFw2z03+J0h
vwkn9TQER59+TbVolyHh9zlww+4ZT0MQVzC7PNDQD10bvMKOtcA2n18uQXW8NsqkfNA4wulA6URy
sgmII+lL4bwy2ZGSZqBwbfd2QXWPRRRV9nAHmQ1umPItFe/MpT3Ru7AfkcW+Nnj3ZjTDYyWtLRbF
nN5ldCMqkC69Z4Xb3LX42c17HzzNza4OOw4gJIioAT10eDMkM3Ay7e7k6bsDeQkgsOzxXnljBkjP
uF+QG02RtNi3RXJSD3yjCLxWHsgMCJmgiPVpZzllt6Rhl3vGE74DBFNAEiBNsEUg9PgATBqAE/ju
3+yj/IlMqYmsEnUrMv6f7APRG0+wtyTQwRw/BAQ2XY/nhPHJi+MnsNMEB1ukoHh3rBJpaUh/d3Ei
d9PHjnJwoKaXxondjgsRtdPq1ujv/TwMtdntVqeCzROFuotJY2oBAfANj0EkOoJYGWnlwjzaMjkI
DCLm3OjvPZKRluzuhswHUVvMDGQ3SY8/2ZHi3+dAbfvTKJJmS9OC5MkCwbeM97+4DLIra5QkpKW5
Vx/jTzP+SUZTNDoOehoQ1v/3h1AmVZni1zB/5JhNO9D97f9xBnKjhvNiY+qN2E8SLMCQTS0BALhc
6GJ/99AEbNyRiJR3ZqQApyDgAJRvFHhii9KFl1n7Hk5FoR5NoUxU+CAGH1pemfV61lL4f3emWJaO
8zU9u6orubtaNQX1LOSurcap9jaREW7txkN1mMSJQsmGOJpG+f0GFMrskCwPfIWNkrGGbxMOYuU/
OBUiAzWjHbuL1CmHcy4by9b6c9EAiciwAL0rR0hFH85mP1n9iln1rjcn8IlN8UOsF/EDwAXKrBeP
gIERj4mf6+By3dGAxCAiSx/FsXo3IWnTL/2C+Q9kx8pJbOwOzyaLtc66DcF9mMkbGzWJ7HFT5PXq
T2phOri/VfLu6cYs3gB8D9hnkuHeq7Ph4xTWe8MtjG9NPAI8EEu46zTG2rEOC3vV1Hn5DcQ0ZNDr
QArKfa8B4jurrjhHwRGPZuvfRqfcFobIPpV4XgLHwW72QxZkz0gl/UmeUZJ9S83AfvaQ4r2nuXPN
6mluBwwg93PnQ2SvkICs5gZyxdvcQBqsrrWHt22jqaOr6yKtg4NEmJeCfdUEqF6zqumuqRDJwTJy
1ALVefHi9Gay4Aly843enG1R5cIAVhS92YLuvVp2evBEO7xBB9COKUrcHQ1TVNisCl6jbmdqgP8l
tWo41iEYWt+NlS9O37pLM2gBEEyLYlX7Of8y6CjU85gJOCEnvdRG6uHgD3IGMJ5FDXLjC6hKOlDY
ZX+BE5Z/we0cZAlAxTti3Z+9omQRmxKQC7/x1l0c2rsUKdSfsw5HhRBbALLfJuD5AFECkpZR8SqW
8WTZFx91TuBHxRLLi1r7Uuc9aM1w1FadC2wWz0PSpNLaYsiOA7e4hq1NaUiaFinNx9w3DhSQ7GZt
YAHmIjCYsQWkaukBm9L1dthb+jrHqnLAt41O9SIakLs7HMs+UNHyY7n0DGy5tE3UgCsxsncdONMW
NKQGdYnBAgTcYIjVhbXKYtdcNX5o7usuHJf0jymAWrZv5ZB24tWQ/k80bHh2azwEgCVUvqRVxhSK
tJWc6H/hW/N0BcZo69EsRLXrbS/eYkup/tQNwSoDlvFX1HUkKzsc9NMUFtg+AmYWTguh0Ozyozs4
/vNgp9a+RFHr2kwL90s04rwR+qIHs3SQ9hysx3n2FINKvoj4BZXM4xfdBn2CPtYMKBVm8ujm4Egu
ZCFZkSc5qC2iN4WZdm+KhvN89gCFLlsy5HsB1JmVLASynM4AnR0AvVL2qDGbaliVTVEvlSLVxd/s
ZuNk+BkJw58jkdmfYs62/jHyh/BEVkFdaCCAf5+Veqid1LYoXnuxIr/BESvoNCzs97vIde2BFRQY
u7zBCcpCT1r/GhUjyJl6sGNWke1fqQFfWHCdNPbYT6V7UPI6EMax07sTicidemmu49tldOYiwm5C
U/W4sblC6AstDIu96eQ+WJjas0D1P3ZB4/wJ+fCgDDBRujQPpczhLVs58eSDj1iayKbHW6Dbi/Zk
J13+ZJdZdEVS0EYZgKMZZSlgLV32qbD3rV3xpWWL4YirD3DCHZufGycE2DoHgUJdmO2DUzcRjtQN
43NUGtkKG3zxMTaM8kMeaCuS65MVb8ewzLel9K+wANd43n/IwPt3SDsGeAUpd50QXKI9wJCBe2eh
vl8vwEqGxFxWAacxnYCSU2RjcTXa3Ae0qsvX2IZhX2wg45tjlf31/7MwZAz2W4xmeGzE2Mww/4ld
4eAnRbpCiCc6GAAsPn0GM5e90eVI99Kf/4EG4fxOAmV5Otb0INlDNTtjDlAh7o4JysxiqAS2k+e2
ZpsMBzNLc8iHD47GrU2YFuHGNvThQ1GXwyoACNeOtJ0FWMIqNfByKrVBID4VqIO+krKYzFUAJtHn
YuqDFwdEXrO4r7Fsj8sHcpnwOD3l2gBKidLrnzyse3BkC3acRFjYaR6MAx6m4TM1whJgvS3tBNDf
kPlWZCKdf5otyMnFCdJSw51mN3J/WHVGCT6J31dIrYFUvSHLx41S0IIHG+VFvVLqil4YaLnUTzxb
TxzLGt1PxLHhrTh2sqFh6ZfA8e1G+8FiRrlVJtRTduRGsr51op02mgdle2dWUUxSeyN7wIPkLbCy
e5tWXoblio3ntu4OiCM48lYT0TUnuhNtSjOarkjGnK6hgWeh5YTFxtGjNl6HWvEDMHExbr0wUXbT
gGowqxpPZhq4y6bXgzVYICpJcWxkJ5ACg2SxtzcCxZInakBM/oSFj0Qa4/YykjnkWDt7B1Dl6luW
5MexaDULAMRIS8eOUxYAahE2PeW3kzQ3cBC0uDcYOTiPdiQlhwG763WXOc8Vq6NzrMdfc+RPvFjC
Sl984LYOOi+fSFS0+Ikxy8sOHbKhX7jwAE+MWkLWe+GDIZsS9KvYOq6aZT8M4QM1vM+jBy3yHosp
ClC7ZOQeaB668ABi2c93ZjiT1ACO117//efI7hEmPB0cWL7ngOnS9JFafs9QNUWlaUfIWXydROiv
ptFl+5AHAED8RaBhFMYblQbJeI6jJ2kxM2QoO0rwIC0SgI4zcwbJyCSSRBudK9heVthPXdEjda0N
cUBJ6htzsvSRDr2WFcJLFULFIZnAOykoSLGZf6eYY6kI9x9AXgm5kAnSG98i/GkmMlGTkFtDhYsc
GS9jYT52zRggzZ2dweVuPrqyYcja2xtgPVmUbf0SCUeigyYozrZRYovklAKIslcaFYbfnkCJ8Qyu
JFTYtqGN0zg7zVbKIcV0CztmwY48SPEPQchAVJq3Qz5GvwUYRLcdajzwbZlvacq8TGoET70jcma2
7u9yMmMSh7BD6byyjwKRXHNADS+m2Kp2SkEOgLPOV6FVuisVjhRqfgba4WVsFeWGFGTnGlgoy4vo
pqQDvTLllmZIgUvl5GSnJlKTA5c80pA5BCoamlPZUM+xpm6LGqMWmHX4zEANATMmsly3pmfXWKrw
1jz0ReFmiznzQ45RmmkeaDgY9ugfUUFhHgZvyvcA7Fw0uukAbpZaMlLmBnZtl+EI/qVxFMERS1p7
W+nGA40yZLuiOkIqohwvGgvqUgO0TLYD29X+RhEji/aoTOI8DI4kS8i5jwJzP4KzoZcBlV0acGxb
0vjeJW576xC3EdJJ4DKHmQ3lVKlkr35zfJ+66k336N7MkfN8xFLL5MMqqkdUGFDxezdi02lgOUe2
2q9idxxnFD7Szcd+P8bTPtSaLn4GAUC74E3IN12SgmuBzKn8HYXXKKcAtDEbHFZeBrCmeZ7GjxMD
F4SbAt0dRwfgAEe9U34CjXsGRGHZnaWG1l3q1il3TjXlOIzssGS76WJh0GxQtPNbkEq6kxEFop6S
AfLxwoDUvbsRqbAW4xxZsu/XRs6ZIx68yeF7PwSRCcqQgViTRzq2S+3jjSgihBssls84Z8w2KS/B
XD5wc1yRBzW9CTbmUaTpNpCGBtaTa96A3sWtWgY2h4SdYiQazT0wTj0F2EbfKVESAFZlBYLs5iS8
z57H1rqWeCjKsd3HfkQlRGak2YKG09R72BkBEuQ4+fmKZNT4vQN6Uexwb5XMy+svIgmrI/ZnweA3
Ym2je2P9QBZOCqKfEtvayr5tbGyeTThFUjK7b0xkEJfWSl1TZ4HntEpCviM77vTJKeDWSYAC5ZhN
WruLHW9Ho0KK7GFg5YL1SYuzQLy6koYaRhrqjk5slTjZhD0ZeQVD1TAqndbkqBRqeB+CxtTcTItv
RbOTtX43c7klCFn//UlsED+wYke1PMO0HV93PeZ7vuvo9/kzOAzS2tIU5nML+pE1MlAfum4MviMv
chcJnvNFN6EWBBjBERC59tzEC8liaC84gyqiRSLyVRN0wU8n1veZV5nfy9x8BG1e/41V3TfDMssL
yB9+FH2TX3RwpiCLNkhQR97xbREARNmTSybUOGLDPCinhS+E2Ot6VjyRoh22IXCTH+cBNkAOJg6R
FsrJ8ZDYFJVpsUmAXLSw25LtktYMAO0rvqa2Vx7NHpgFS5yncrxzPM4606lPsTY+GbgHgHwuAscY
XIxOB3ZVkbXL0pnceImzE23ZBY25aWwRPP4PY9e1HTeubL8IazGABPnaOaolS44vXLZnzBzBBH79
3SjKYlsz55z7ggVUYsvuJolC1d7oD2BPdV5+d0VWn4emKXbGUIFdXvv+Mz46hj7M10Y27DWuaz3X
1iQeyWUJT1ena+hPXQweuLB916yTXREkDt5dAkc3Erk2qJIM3gN3WUQfy47LjYzbYB+ZZfzRClWx
a2x08tEyzcbuMHgBtle1GX9EMQkY3wLXQn0sjMMOpWPGxL4wQ6/GrH8ylLkjHQ3eQ2vY3gvNg/q5
5WV+6sYKL1/DuAdnFD+1enDqEhRhU4YiN1CSe+sux72fNGUzBeCkD13o06FvjAPpkF9DxQ7qhrwt
mc3TdOq/AzrJ387xZsvfV1v87i7pGVZcoOxbX57Eoquz//XLsOw/sfrxy0Blmek6pg1iV5SXvcf6
bRrTGaZ6eBbuRxGDmH4TWPo5ASC3VZV68YUGpHZAb/l+6qIU7IKzo/IMTmNOC3CRI133b352WD2r
EsXRLeuSOeq/2s2X4kmNPSRir8mIgg8uemw2s95iNT4QiAZACuiOn5AGDw6DibQPYbywzmguraNu
BPZCsNX+b9GM6UJL6Q03R1byicxIBL7K2wIT82ccMvX8eg7tNCUH/YeZyxj9y+yhTfEbBnaCd0KN
5A9auZNUT0lcoBBUMUCaNgm4RUYnlXs/bpGNIg9Qch8bCdh9mRrcXk2mgyI1lj+7HAyU+xLnbgDW
GM6jBKINWtuzcAMyVYZq6Ch4SJhUgGZO8Ij2QuMW2Y1xA4m43BZRGM6yRVFaY76u7KzfkSyO1Yiv
tdJvbnhGZCq/HxZZ2Wbfwx5vGItosV1kYBRJLzLU8GKdhRsqGEm63WIItor8/D/u6ramff7zru6D
Z9zFl5Y7nP/jrp7iBBRvCnX1XFGPAV4uz5GS/IK9A7/QDByA90tSAPf1e9eBtm1eads4mWJgkL75
lgx0Wshi3YnehUtAHgfqStPNt8bgoqpLhzHCHsXYYcnx8p0F16guvrSSOS8ds/wPTjysDEc5L3iF
dl4AULlzY1k+kcjnyL/FZj1eaAlIM7FugK91oCWKj1vQeDfDVrLGfTGKkR/DGqlEitQ7drxrA2Nk
+VZYMQ6v0c51ivVAMxqQUuAnQKU5J+Bko8WFpouGZiQjw8WPwuDGmBWrJcTi9y4MKOLqLbqF4jn+
EsuiCORntgIkNfkor74+j88KVIyPeJeaV8ozNm7UWTtatkOaP9h1daNVSNUBvE1QYh6N50zXA7S4
pQOaEUSbpPWrGoWtLhLzulfc7O3vMi/Dw6gYSou8sM/UJv1sFaBiIQMaqrCwrngZRwWSOZQHLtkX
kqu2gZNBIx+KchMXeGYtfjQjP5qhAeF/3Zv/kc7DPRmJDYuDtNRx+FwVfIdQCbBpcBe6tnxWziRW
boKCu7aqgmsxZNO56IGjGhiok3yT04wGY7SwQ/acYr/IFju/irq9wXCyvWgp8LIUkbGd8qw5v5PT
FSdktvSRO247+tpLYJoFVjfhwNaalYv/8mEr08lXqav+y6cbAVh19xcvvnQJ/encCijNy/WXD9HH
U7VhTvf66ch1+RTA45/O02huSDTWDO82eOPLIv/7Ed2Y4rvAuegWSD01Nq8ife7L/sfUK++7keVI
m7lMPNoBjy8eB0ewmGS/cUUzboUI23EHbFe+Af4ACrx4WcY//QkEggwlWwM9F31LxZfZstaPyK6K
tnUYiqNrcDP7TDIWy2EVVJ7cisGv458qBp2JAHbjCi3RDXtCW1mzNVTlYlPj1AcZNj9GBtoUWU75
Q6cHWiq0gqP9IH5aRCRvRz9/QN2nOEnpHEiE3goQXdLUz3zsA4N+Tat3IaXE/imUW9ItYRercPgc
oc8cLEYAgi6aZtiFkqurX3fqGuDHdI0rBkLbvs52dTk11Z40Y9j+bYzOtA/YAAhlGefITqeWunkt
gOnIJGvjCdiSVTFusk5t2QDsWFSnV7+tOc5sAT5yRbl3A9IGqxDb//WoeQcW65n4IaJTSnAD+wc8
bt5RiEyqBHIQwFKeAZTcXVDNjjZEWx597AuwvSqHi4tmo25Fa5EUmJYctGoRB1jWYkQz/M8Ml9nG
056zu+0ecDeVR1ot8sV3vgBFbQPs/d9flcIu5jR7+5zVgOb30AEaT+R5v0QZ+C+ZYapd7tTTyWC+
92CjAnkD8qPgm8zA6iHBI57AlBsjug5rT+2whXg1NViJlxA7Db6ZebMdgtz9Czmo2MkNXbkgNguO
YNoHyaO/nXEBNdo9zQon4bMlLQk6MOtRYvBq2RO+4GIVMP/htYypB8HxlhVJBR5eNDHQ4FjRtUTD
wAOtXGfq0fXslrNFpNsfasYu7yxKFpTrRFV5uf4XLV0BJWhpCbi4f0Qn35JrnC7XSwGL+ZGDJixd
hyCFOvl2iJ08i8IPwmjDD2keim3S2NMq8oELhhvJOZuAhBzEBVJ+eulpxOtyDKdmXt9NcawXx5sG
WP1geSxPZD4C3dB8ouk8xKNc+yl6lmnZrf77N9+2xD/eshwfVZCWLyzsok1wev2JkzxkXimBzV09
c7P0ToFTcqDmKHOTRm2BzGxq3WjozHK6FL67i/A4u81mZsWCfZlP7cpO+jLdjiIZNr2DfCa5BEH3
6ozexALILLI7LAFJqy+EzNg/LhSmqPl4cycnuhioitoVLRv3R9I1/YXyypR/xu22PKd4MJGIhrtE
u1nwgrRLrnqmtqb1m/bOw54S8NjYVrJ2NICEDdph7Nf0FPlz91TqgWaeq/EkSJMbAPc1Iu9OOxF8
BMA43FNLmBTkOEvJXREyxRIzncqPYYJuP3S7lFca1OhrAiLe7gIjYsmswQt/CL45/0AmHRmPAhsR
WldG+PfAS1Azs34/xE6G0zB0p7Z6mPtUdWOrVrZJDG4QLbfKAFVBLbDnhgI4EyLwpz21/dgZzpSG
UcorLXMvWaP0y38ZAV3+ZKNwCFxr6BXCwcspH4BQSVYUgw3SmGMkMr2PMU3pOm1t/6USaA+dgXrt
ERypjeZtoYGYWaosaraRU6B2XCsWtha3bhWI+zTVy8LyYjoBXweBBCYt2vK2qsYDY+xc7FrIu3qL
/S4YLckl0Zd6FxUY/LgU2dwNDQfzNxpcKhcoy/QXVyr4GveZfQsdZn3CrZL+WdDK7zyEjQQxh+6o
mgyUBRiSOxsU6ec31kYStUzet3Dqi69OkKHZrqraFwN8VyhqGtLHKGFsZ4hEXpAndY6R6aXHAeBW
1wxnojuQNIRPdl/Wm2wq2o+86iycC6XNt9QULy2ogf8OW1BiZahsX41+ABi7Lv7lI1WGxMMlBrrI
mTo+8iREQWqDlNHc3wHeD77CDyw5Ug+II2rvqcuBrgXedHKI+14eUNyQoBLpN5c6QKZ/ohLHTsEa
L8p9Xyq1IRbCiHsxDmGk2hBHYWW198vCasTO8uN83weDfAkqwMmjDutnUHhfcMTPX5yyDvbm6KWH
Pw2G6isgGu1zQ4zZhgA7Nl7O4qud/LgTRRoZcgT+w4p3SN46yY8+DJGoUEaRXJX6QfoEYN/4twHp
NN0PQGrvS+DDz3cRfewVEdM9rX8r53vF3fkbFAC3ffVa7jPkhNplDizuCQhSKZt2MSpsUF8OuscV
cBOLiwPok4sLwJUaRcSnlBSptiFtYRjhFhTJLl420IiBGp18BFET8kXkN7W9Z1xp6rWgpAwMvhMc
3YERc42PBf5pV3npFb+2vivzX/1YJWh0K6aPSW8jl2Dn+TVzKg+kvAnbmTlHUhH/4MBQttF52sh6
R4jqVoOUp9NfwklzPy8Y7A1uSJvGrJ21OaKqc9NXw9bMAWaMkysDiCwaXHEZJg2ESEvUyU2rGBwU
m9oep1fDf/W5099NKYjbNb+kLQZgRme/cHg4gV0KLBlnI5Pg+bRZlJ1Z0KPtXAtpIJmM2kasaVrT
FDRCN/AIgLu+8wGKUne/iJJPMT+2dkXKgPThgZL10hZrVso2x6uUls1GkcRUjlWIBHy7wnGO1pB+
9ve8mB1z7CKUm8vLvcYvK1TnFABu0azACZENZzT+cy4nD3UDoaYL9hv7xEwrBhe9QBoXvcKAp8yy
ulqROkuKvUzi/uSB4Bzf6tLLUWFhphtkwu2rp09b0DEl1IrWRgfaRyOOUKsnx2ZflHZ/zsJukw2d
p3AWiF3BPI0qYaMcALufeZ2QAfbkOMCtWLEKXLNYoegjWtsqGm4dsl43mhkOAOgnB+XNtPTxaHKR
byh+hR7SemSH3n+wZRSOeuxVY55mE7LGocQOIIYj2FZ+xyM5U49gCFIPi7jN8Qirq5+xa/V3V7ca
bHrQvgbmkDFcmW1ar6hEPcmi6oHH5SNVrVNpfBflz2bSuNe55n0w3S2ICtSWlqUAymwT1Y9kSk5v
9iTKbOFuAyVGUKKiDp7sdXyXGP7srHwGrPRr7PQtNtmi8LjEmzZ36x8WS6y1MlW/jnw2orgMJ980
DGF/mlAFdZ1XoKF4cBschmoDOtpmZeHuAVBao4Hpt9N/ClSXuX8lL6T/50B4nXU3Ngo9tl0QHsxx
dHAcJ5sZSU6LgrZwrgQiRxB0WlTVPr8yxf/CzQ6fTgPPJQbbe9qSjCjCn/FsVW87G3vGeWNQpXi/
zVAESpsFGmppANQ9qGcRwYyTXIMhrCWA/3esn4S3Mssgv6bgxqZIi3+mY9baboZWp3goYdy1rs3K
Ldh+Xi+5+JGJDkVR5h0KhaGP9s5Oh5qC8ONQ8gc/qfqzSLtt3RXApiwVOLcyy6tWTl/6wJTCcePZ
TgLA89J0lpITrbXnOALVclbcOb1GMb2jgfaYs6M52PHVRNF7kHn7gfdDhI3H77VhDehmkUia31IT
74ro8BT7WRg53WXMOQjnqvRjZjndSem24rw10J+swNo6eNPcfAyS5deW5czDizx+z2zuVl4Uidkc
Qmn2l0XkOcCcsjvxvdHuXKE4ASliq137zKt3dBmrMLAlAlHZqjPwBGnRxXKhWefKAR+ukDuvN9IV
KRxrwPaa1POUl7ix8QRpUBLKbgCQt2scGh1miUWzdzLFW7kLdOgYCGWoXUwGoJRwwJxsbZyFnL3C
zx+FMPHBALL3Mx7SbfanhVsG7WFSdXQxgBG4sq1c/FWFz0ESyJ92ahdAXU5s3IkqHHKGOQc2mic+
NIkzACPedt9McTJaoJR31/oonvdXUVuLjXR2iZLtj7EWchO0ZngFxHf84Felt7ZDlf/8wwAsDCgs
cc3ba/dR0gsLd4t0+oISe9DINtFfJSpJdpXNRvtzFaV/gYVJ7DwHtZwbW9hyo0rkUck4CDhQqt78
yJBWuaaSBR/yb22/THXEPBNqNyTbKREKeCf59EizPPwLgJXVjRY0oGwXmB+ikftQW82mfp8ehijB
o0C7T904PSrXl4/OhyUUmZtxN6APcJKHxdKLRbovkNnCxiMD1LkBnGwUMgC7Q1+g7voG9ddIJK0A
jdAf+3gcceiNBgShKWlpQGrldTb5XlatFs07dT+Zj/pNff9OTsv3vkvUJR7JAh/ZaCstzTUrxBX3
Fxyl4Z0sWHHLNNbRUANNEch5wGocJwGE38JdzWuchEQPaGbDblqbj8K2H2WE274OQSsaljBzWCOV
r2E6m7mAbAAwiqGhmHug+DQazofg1ts/Vh5KqlwN/EMw7UjZzpa00n6il8+j7PtDpDN9+HzAGtEz
YMSra9IAzjro0axHCpKRlgamM4IpTvM2bVt36yXAO7sizB0UTYths/guAXqvAo9i8dlNJQ5hgsI6
SKfMPziDkX9An/saZQHZI4nA2Gifkw4QspGzqhJ3CzoV79agiPJZN6bs8wlZLdcGD2tjx9Ez3ne3
Lm+9G4kWC3Ig2VuMxaIY2tcYbxYU49+uQhb/9SpVh/I0qxwq1LoZ5YPooq8cHZkHWvUo7wc6mFag
SmxWNKYA8Hhnebty6ow1mLDNzd22ZN6OyDYzwGPimJt5YwLGi1XpxUkeP0xN4u3DqN1HFoqPwNXO
kw1KlYMty53wK+r7dymITz8ChhGP34Iz/SOLvgZRba/HIhjPvXKLz2UCeHAtH8KkAh9SmMzu5jTh
XKgZ/BtAU90n4XUfKWw+ZOnOAbj8nrzeriIsDsrHwgMLgb56b3f2evrjKiSnq2DzvLV8/4imhK9T
3qUfgj5OgTPrs22HLeyGlrNiilA2ZYygNdImgJh45EPkX1rvJ/hWnEeSjl1qgUot/xqhdRJ5vbc4
83oMs24V1ZVxdIfW3TIfHSKpjB5zJsyXou3ik+vl3RZ31+J7Yo64kQThVzUaPQpog2nfBTb/gsrZ
FRkY7VBvgU1YnLKy614cP39ykiD/DnDSaZ13VXVloTniO95JlCpCoRi4YyfP4I+xD+w83qdbu0SW
oZ5k8f3Pj2EiobYluf4YOsd9yYdh2HEvPCXZMN0E/tueHX9oNwVKCPfzcjCic5w6ckVL8EkFeC99
jkTifCBJk3DUmuR1e6SlRF/kASmeYU3LKo35E3aM84pEygHhjmGAM8R0Vs4wpA+2HmjGur+UHwYX
WuD99lWMA8P0gY2As1QDPy5yMqNB9gbAR90B9D/a9p0/A4TPOpa9v1kUix3L8c6ucMa7XiKjQX9E
l4QJtH3hWr+WCy0mDL/Hk5LAbqBPF7nKmP8cltXRQ7xfLGOARl1lMKM2F6qQRyDkgusXTJHRellz
/hO8Ty1qgMuK4W2NZcLc9axr8LqlUSWdfgRJlNnwDQlp4In0zJ2PPXdaJlsgAaHXHa+tn1gYbIew
VN8CwbGR1HLxhzz0ICd7aSNdPypkdrQTQAjVN+GqEYcVcjx6RTsHI/ni9HaRAnu3c+aoeh/rjn1u
V0fpuOal153/JBoDWW+xY2w3sQYJINkQ1fXDGOI+n0yAGCRZXCkTLRqWP0ciY5EPeEtWcbpKPc8E
zaGOqq8RpaN5md10UBkX9Rb9ZLiG/hQ0+I1RPwBbFGXrEDnhNOHrg86/CCf04Bnp/0bZI44gnN5/
6lz3uXRj90sViWlnV6LaswlWedkBiIKb6HKYwPgSt1c/BQEL3b9lno+HbizKtalMnBugFPIatyJ9
oDv5e22kqvfaHiUja5yn6KLo35Fr6V94UWYXf+jarTmh9rbXPCpKE6zQLC6+tkEY3bp4fBXXPY4E
F1OyCjMVbrNJiHXntwZIxlQM7l1gkwwr3OufOF6rDq5m5/XbfIr3o4lkhMeRE9R2d8Yinr62XeHu
MrwvnInoogwF+PB65BWOTmhuHKLAINKKu2nPkr/ABGLukFDqL+Ae6i9GXZo7w+1CvOkiD0+KUbVB
O6+9IG+LTeryT0leqz25jDEwT8NjJTqwq+f8J+qzB0BnOvaDDRJlsLcoeR6yDHcLC4yY0vcOeBcb
Hls9jPiG7SPDBe+nXpICR1kFXi5Xi4RmPjK+KzONrP2iQNjh4Jt4Ori4ue5RmwNIkTHbmIUA5VYR
Jyv8mmQCbtNNG3tRugLMgznJDBL0OKN9BnW1DfKXXjlk4SrNxb5xW+vvJq0uo++Xf2UVf6p75v0o
x+ILL0DaUzbibz40xTfXRMNE29s+vo0AGW1CJdcBS4Pd4LfJi4daW0qK0mpCp5NEV+bHNx3lT5fV
m05b/v/8mjheubKQZxw3AapzitAXIpGSQrE9aA00v16Ejda6zt3wOhV2QPK091/lKAaP/qPcA4b9
Esfh7H0cim+GPhgYx2TPeHyjlkVHdQl+qvGNeiGFXv2pC/3wRniGZKlXi19qpjfqg7SUkzxqXTYO
9sVEHeV6QhX5WjEz/dykQ7ECvFnzA7frc5rFgPDvoi3ITIFWNQFIrS9z82fuA/eIT/UXPPWqNWPO
8IwjeqTGMrA6D/EH22y9L2kz+muWZ9WjzZsCsPNKHdvM6x4GHK1tkjaZPpVB8beL584vACQFUf/L
afNf2Kl3n/rAFxuryfKH8Alfd7x8jY79aKAQc52XlvtZuuq7vln/AoUvunNxSpCl3dPkdDagip16
LYDS/WHqm36XcD+/gE4owPuHfR/H4Yn47BfDWxyzHxGnRjbGFCi2meJ2OkQdmqNBOym+hsOQgSMS
s0TLQvDNf120y+y/273T/sd4ZIfGWACJ9W6z9bgHzMvSz9CPBCTXMDDvl4u20QiyTeO8amm5aFmt
gPWUesE6nkCmdkTevjnVDSrdafeL9mLAOqf42uPYf0+85jQg4f8RPcLsvFCdu901HFOGG7LmU3et
7ira6TyvdA14Dhzjo4xRKnTnE5rmNmwYTrm1FylKQ2Rrupyr3UjR99nHDgXmd+FicaHLkU/jhj1a
9FHrxEHO3gKW/miihHJljya/GV9DfM9ungl8fRJ4btYfm8H50SQ9mvxJ1hX4/uEwX23ySLJ0G3vl
LwXc7OPYNkG6fY0hpiQWqzf/2XRxHRi6Qd2pPeIvSs80cJ04dymdHoK/7kzrRT2FLhLtAXCizam0
D6RY7IpWeidpr0g8m76zWCLRbIlOQd7J+oE3SI+0/aMb1RtKwOBLHa+SJhxf4kE4O79P6lPIveKG
sxWxzqax/R6xekMZmLx1UOItpuGlTGMAPIHLnmoZcTxWpuiM/10bWRchTg55485qKm0kLWjk0wvN
Oip/XNZRbJ4KHHEAg838UtSoH6JZaFevs1jPhnI0v9Bs0YJ91fzyzm6JUsTVCZSTfwmAfa7z3LLw
Os7w7KXsDABKkdDhYcTW3cCsOaEzZ3lweILG2BAHrsIEQbBqAZ9X5mg7cvSSZLziLlgHP5KkRnfb
LDbqBgWgEzhLSTHgVL52THklHz9DOjPy2Gsc8hrdWOg4tIj74gWVAOMLeyIStSET2aoewD8Y18zd
9uhAuORJy85GbkZo4+DqpSpwZNH7pvk3e6o0M/Di04yZ2AKXUJ6KAVSsug6kavppJWJXHGk54SF8
mTzcs5Uu8AD8/b0WzQsovRXZjeqC7bx/wfPcPIMzGNSPXYvvjF5SSTANhTHdichJwso0uHFeqoe1
Vd3296I/YwmZou4pMk3UMAE4ugEU75SF9WONbA6t8MI9rwjS3CuaeeVoKPQ/Ld9WpHuzxImPt0ms
MnyQTfVoTF38IlqnOUcBMCz9KJ++aXlbxvGLX8SfIi/K9iM6OR5KJl8H1eFQGtlYYMEOITNWi8Z1
XAAxgj1uvcgWZyZjoB06ST5rSQEkCx87KvCr7jKZ+qvFGveE1+uh83LYKf+PK5VpIo+ANHzOUfb2
UFimXMdj4mznZTuCOVsreDw4hyCUP9/JaVnheRwh73UJnbACQoM/HjTW6WPCW7zDx6xd0RL3M/VI
syy++T2QpkgSORArG18HqZAZWkwVy8YDmuSQG9Umdwq8oYZptn3lEaza7GOiGbRmJixk/h5Kp/BP
kZZNxI7lQNZ44Lu7Y9B6k4GZwwOiqPnNsVBfCdrOs3Ad+YGG1veBVjj06Al8k9m8/ORlRYmkOY7a
/3QikWXar04S34OzLFyULGxKHEaviwpVAvjPQf3yPBUJA85qXqAKcBGijRUIxT7wlvB2ioLpt4FN
6ZOVFfJAxqaIX5XvlqbZs2NY+TuSk/t8tXfhlovHVGFNlnefgy6A458nH7vAXVY5I3pdQ8Pz0EDu
OBtmu/6OI5n5UoLL71RlEjxkemmZTvohBYflWBaAJq5l86Vjfnc1k6F4sZ3J2Sgx3buqAMBe5Aq+
qukx7eRfPUdXgRKyf/GEsjbpmOV7WnZGj3pALhVS2tDawMt9aCPriVY0GMX3gAXxM0qcoMd7LYAa
fwcrav4aLJFh//JvwUwXdZMjY9jeTSjIQY8AqhTwzTC6CJVlta4CpnXGcYLpeIG593mNjPCbgmYl
89lO1bjp3zlP6AzB3VEiXSJC/zxHJH1nothmEG2+C0QTIsUDsi+lJAifnBhY3azIUcTnAVsMjaHA
IPRKTLme8ph/iC2QlMgBNTgoFIas1ZCJeFDzsxPUQL/AKhxMuz+5LRoKRWTVqwqd8lcyrqK8iffc
sJDSTcJuO19mvgJaVTQ7YMd3zVg2pylPrf7UoDfg2IXOcbnWfG28CuXbuDODVVIAa99snJtV6XZ4
oBl1K9M3NJdW9DqQxtBqkf/V4Yj73IPAvAPVnPbQA9kuS5RyRKuwwTYXpNEwXEJ1AjTXpShPwKjI
98lQsRUPBXKNekjCIXsMOu9SGa4DVIjfIgb8tP2AxtcVWSwOAWhYUffunxZRmfbGIYk80LREeX4X
V3jhtyrJ4lOQubYHIBXA5g6W+mXpy4S5ljWqi0Ax5xXHvhi4t8rwynvqACdM4SkefQAvDJuVN6Ke
kpakyIEtcFaeeprSFKFI5rUCeRycU++XAHko2dlPnHPbuvF6Ulm/p6Peamhwp0Ur8pwLC4BkfAMg
/Bq3G9xuSauXZEvHxehVmR1mC1oqn88WZEYxlpBvMZxBvaRWYHwabOROe8mjT6JPAYPGO+NRFiPb
Id0dXspC9qfY6IuDAzzVBzQ/FdtBeuIZZ/HIJRiMf9X0x6BGH76leVquXE+OOzNO+OOgj16iKnb2
ZqhwqEnnMV2JI3in6LZNHdktukOqqxAqv8xa0wN3KUVAkzBOb1gJ74qBHMMMsOuy1WjvcPAqb3eD
hbd51WXBLvQnHN+q8Yvr1QMoyaIeFUJIreCzdBda0oxkjetfSzTMAXQt9FqU98BunpLhqJ37Mo4O
Rl18WNzuTHJZDecS9SES57RIFKG+zJBG+WikLSgoOhH9MBrnJUFX+EuX+vkxadpu17d1/9UMI3Dl
lZu6jv2nvo6Kl6GLLsLD4TNH1/9LnHMXKTCzPJAyV4AQVy2Aj5KxBAaEiqJHO0dAWmmHN3eyt9sJ
APh1Wh0ipN6RhEcRbp2Iswe8hw84IfAek8T+ZE1m+iVqE3PfdAnb0jK2UEuXFnXx0Fsj0F97e8W1
WYkqjrMtkLWm13WAiABmzIpwBRsoLhfB3XOPO+1j39Q96p5S7xoycEuQrERj8iP6bZGJlMj605IU
iuH+BFDyb7m2GFkdHZss+cZ0oScVc4ZVDOo/h8pGrUm5J9z+G76mSlCyCrMBzAEMubBiqiQHKApc
ST07KdSC+Ns5DEVcDGhGQ01B//0qhbKRtwiBs3EdqbiJOfh16yEJx/g8vC2zXgCd3Cp63JqgSFic
nOukrMvVbB27v6cpss77Zqw+Cy/xDiUIdDapRoK3QrcDXziy57Fe4iTnezvJ7laVfvi5+MRcWX4O
+wgoaGbyN3mw0BB3AYqKdRupA5BWGWIOEPK22QZA7FxPGtclQdeRt2ajle0nXzwBw7E+Sz2QloZ3
stmDNPgCYduxWM5CHatBQfcin11Eyk/ATPD2kY2mo7WHm2G58tUYnR0bWc+pGs3tLKxLnJuhG67P
Xg3uPeY5+c0W3gjQVANkAHv0xZ5fZUtwUt9L5+io1IzOFGVeC/1Blk8jWxs5CW1z509qWpNmdiQh
eQd00flP6FxDuuscibAoQfaz11D5XQS+QU9ZLujYxoeZSpBkgQMMW+A5n2eZVIA/iYE1v2m1G/n+
J7ehkPxMFmQ7MuEhD+sKALHhYjT4HnPP6Bh5WERkq69K7sB5Mc6gfJ7viXTroxQ03flaAEHaBkMn
t74lLnJSUpKaZqRwKmfaOSKO5pT1oiDfZbn4JmguRKIw3U9FAcTId9dYwqe4kx1R3oyaqN938dmD
rvvOLXU7D6egSE4uAZYP/k7GAaZ37tzDu08XSBefZ/GiSzSiBrsBTgjnh0lQjTuJcqpLq48gpjAe
b557mM8XUC8EBB0/6DYoAk5BAop3biAb2wOe5ke/K6GlM4vFhPwqnrC1I0FSSw+vCHBUqxz0oHta
0kBPugAsN6vUT5GS10+/Ujji3Be1AITncHP9cAKKiJvflsFjCUo0IiPYLzKaKVeOKBgDjeuiGMAE
fzOnpNiOcRoAbAFL0pKi6rDJ813wyrzzyFC1gnLq4uM7+WRw5zIVarPEYAOe72hYe+JTWD1Q2Ck+
29WQ3XhYNddBBJss6IIbeGiDG82CrlVbHBSytTKGKQdLmfGMv3g6LXaVrKdzU/uXyP7Ms3YaxamW
yAK6UQuiwABo+9dlMDsHULVmxnBKj7ezPWkAguMdQhRJBLnzahyVTohDafBoz87A8n/1Iw9v6n5W
A3hFTBOd9yAEtbdVhB41AFBVlx63cefI3b680NrNW7ZG+aK5Rn1veVkUncngvKxJ7UurPXHbWFfh
hPY81EQVG8et0Mja+8ghBlLhVAfFWOduAnrPgaY0+LFtHBOJ40Bt2LIAhjRdTGiGArPfIew+rcV6
0S/mfGDQJGAhQ7EVP5LJbH3nTtIJzw1A3OlPRO6zFdjG0zMJ1WQ8qsjFk4YMl0swlJP6B1rPf1WI
VxoT9XL7XOBFhRn1gM3r6LpnGpiReKfM+kxK9E03aAXCjxLgcdpEWuHv6azLjKDchbb1i9ROryZA
eGvLyePbocB/kJ2k9cXRg96YzEOHV0YvrobTO3mNmuw7s9lBy0aU0a5C1+tod3N5F9P1smvXBenB
Ezk/S8AeggHAxN4uAvnoGaRo2GmHw4kUNCx2tMxRr1ajIBF+79Q8K9HMpJp6TQqKN4d+Z7g4k82y
bPB9zpA0AYLhH5/qLgp5kJ7cchQMbCYzu/AQxdZ9NqgvsQWwgbhox1PcxeqLVX+WrMw+J6B2uPhZ
k6EPAmKkp16tBH62lwlQsGvp4X3ZaWT0FayRAzhTgJwa5KJ5FiXOZLWcdwBzBbwlWNX0Ms/LiyMq
9ZyGQ/2QISm1CkHA9DVTWblJU7D9iagzvqTWLAYMVXzqnWDckNX/UfZly3HjTLNPxAgSAAnytvdF
rdW2bN8wxh4PN3Df+fR/oiiL7R6Pv3NuEEBVAWhJFBtLZSaIvyooVIliPfhdubY8u74bx/7j5GdA
1nRxAwp3FGSnQoXNdZNspo8Vud6PL2H/GeuUwF9WDSTU9FRU0Aw01+9sXTbEh3aKn/5zyJuPlA+m
tcWhYbdaHKaIs02qsPydXgpQM51AShCfqag6H+/ato/PVAO4nB8caJeS029/hlGz9csmRxo8jDfd
yPa7LktcbIj6rfMA5qCDXUTzJDfjLc14RGKrASFWszG9U9dX3olqo25SrcJbERoBuj1Xb/zUR5be
dW8Tx0ir2Cr55sZBwYxjpQ7k+s8JKeamOU/13+FXfjmAVNcETH6L/H6QJ+EaeJVr4dyOcAVQssGa
GfQ65ZmsIRIF5trs/2070yM1JQfxDnVPCNMQWFozlzrQeB4UzU69c1CGxAm2BKK5rUFh7tQ2+KGh
jRtcGrfHTu3dMweSh+UeCBcY+LKoD9mogKo0HCrzkz0oMOJV3IAjMcC36grIy8jdW0Z+LAE9Pjde
xwFmFf6/3LJUz03oI48pGYHNrOpuF+mt+bKmQTZBtB4hETnv2RdHZvbBGjBbc3aopkZadiRcH2/a
ku/yIK8BaocmAyQ/PwPg7T/hvAv5KirFF3ppWGtqkkMiiQVMmo67sxPDm+PwDfDVL6fqTGFkr4c7
vymjJ2rEySjuWOk/DJUBZNaUxcZeFROkXfQsFGKavNkw34vnYaOuyJHRPWYgmTMffLDogswL6AX8
EbptnzjuttQCASArAU0v916M3BAvZHqPz3WAXRvX8TjEBuHCCG05Pdh7vIz86p5aFM84/tiqn6fI
5cBoijEpwOgqvf4htscaJ62tD0RJ427EkHBkWfWTdaYCjJ/sjIPYft0YqbNeHFeBdcXjYEOuK+vS
yQQu/Mw7D+ilaIQcSFVA88kC6OrSVB2/dJDbWgnlFQAG2aAXe3dQE7e8zp1fvFCD4pcoqvnhEO7w
nEBQivvfp2oydnR9uBCnzJQqyzUkMa5IfzgVniEOyy3kHLf0yzXFgxzloWUNAAilgTs6B8lHSIYZ
ku58VR34UG7CxDNWWJ51ZzMalX1HvcxiGtY4+E9w4gpOZyynNJ0dFDn9Mw4AoPBBVSt8lAmE1sgp
FLQbN0sc1YBdQoLFe190KGr82posSXc4YR3yfQkyrUtiFvdpVtXg/U9Bz44zJeAzx2bbcw5ZMeY0
ByNvr2tRE7WzLXiv3cSNv/btrRZbiqz7q5xMkESk3McK3MTJo9eC5c3svV/alaMPjlSGpD2Kjzq+
BuKO2EgKiSPWCreI1DLKAbdccZhu56a0cTo4QcIHjL3IGokCZHvmqj0SS0kGgaFT6wTNaiYt0Two
kAqCQCZ2C74WLYkMrDtpOIrozXYejjhP8mkAV6HEb6esY+OIpKLPFVDdEsLhsQd1n8pbp6o0t6Pm
lDZ1QY6hNHfArThgvLffTO/9KWCxL2OQo5mw8nijFfWGsjstcFqVBRN4ofL0U9jb1Z7ArzfYWGqS
Y+lGNt1rNIN6f2O/guNSnJTmpUOS1YEG8WT5iVWavUcDe+dYqi6jsABLo7QecOh/BZhTiuncnuBI
EDgqrkB11HZv0XIzcm7xUU0PlGVlcJwRdXOM1Pg8BajpLMz9ZxC+/BdJl8tMBhlEUNiZzPbYDQS/
VKXVI0swfJ6JjpAvOG4Dz/qnqAbxVVdw9Cm+xlz8gxNd+0NiDuMGVEPZEXsH/hwOIgU9NvQQm6p6
CIZw+DQ1Trkz+mpflkWxXpRoZr5kXAi+KdM4UeVsmlBBUe5XBuYb3Zolzgdz69bCW3vdeRIii43n
7srGze4FaRpTVQqwLQmre/MgbQK4PB0jNeQ8qkAxGokBGQYQGyUp0ASv2TtnsL+HWpJ0lh4tXysP
tErUYCngHCwo5YmaQNC0O6TXqW1ugdo378ABpKw6eywLWe+aEdg5ZAbg/CIwwUlRgFiJMdHgusyt
Ln/+yzn2LUUVCL1B3uOBCdj1cLlyQ69WRjKPcckNsbycuXe9gYsZCCYXuxTaYq9FagAUBCAPT2oo
GrkM9HRm7kAVSbpIB67l80xWloEP5oxM1ueWchTYFLjnzq6fwoQFj16I1HOqsWoCIoOgVODDfHR1
QQ4beU8CvNBehzPZla8wTy+rbE1OpxkT/CbK6NUGywnu43QTsk3GqXTaJ18PItsaR0fgkl0hUX14
BF9Is5ddZ6xcG3S8K/Avy4e4O5LT11fqgb4dN3MbDFnIdD3MYdSt7vEHAWcEpDTDqHYepDF3W/oy
3c3OyuYguwKjV03u/Q9SC8/0/vVn8RzQpUP93JWebd/+Q7k4vjKgrx68ZE3cHSK9w5dthaIWEI+c
q7q9eOxY7/OS/EjOxU5N4YHFbbV0g9Qu2tDdQjnXF988RW6B3iDmJhLU3ie/7kXxtv4Ivx+Fu56K
dhRQIO98HxnV/BMAliCOLuTB04n5DzXuP5+SqPsrUUn5pe37dMsqZFNTM8RNsg9VyJ4H2cnsDZBj
6SjwZCZAwIbGQ1AJtfSOSwayM927ksjV8T1s73Gjb62mMPD2JNU2K7o1QXY0RhdLa52HvTigXYmT
wsy6W+w5F0gVb7x6QzYqjGqCcEiLS3orRQY42eZ5PCTnL3EKV/nHdMJCYhGpI29m1kfX9sy7xV7q
eYoUbJKLSl3H/JLmAc8N5qHPOeA6fDWC7W6epylfwDVc3gcWTiI1v8pfEZMvGgXywU2S+pjirGJn
Wm76tY6/k7+xgUCz/PGptfFcafKZQBd1lbI1c017T7YkYOpBR5DQLplKHYFH9i3CMAOIBjXtYZiS
aZXYLvifiLCTtz8wxfg403XinO4SeOO9IAJQV43GHngewMU1jydRboo0gEpQZuS7mcNTE3k2Bvsn
Hg1+ogiy/xx2tnC8/+NouF+GQR7h29ALT+gy9DLOr0OTHXvz2AJRpBt1E7KrqTQEUnoh3Qpt9iY6
NlFk3c2m2d02wryjAuvE8K4vj9QobJC7YC/IttKN1F0PZFQYQRYDS+kE14vapGv2e+3G5uP44OzV
4D/5GbUEkE20HZThqUrFWBXNKQVVIyinvEM99ebXChQmkT9WX4u2m9a4qOCPqozSQ21AKsgFTP4h
gAzRBvAH9Rm3LR+ssQDQNgODHwRz1b4HEAKsC6bzcapzZweskrlN3VB+HA3W7gCd82dvbUPeqDHG
Ymf4CMZFn72tCmHuqK9v4Np+tPthY4NthqkgvfCCqUsTCwEMqq6ScWqEu66xedzwsExnG3nLKkEg
xbSuv4fmdHIy9TDLWHNNd+tl0Rx4ar8sThqumXr+NghS8SE2WK3b7yOYULcNDkcezLj2Id2cWa/5
lBm4pu34AxXJyNoHXKTPARTbIiH+OEnxF6+Z56wobFJCbcEWk22ujE2LK1EjrJMDxWB076I4QBNJ
6m7yLBhOSmbZR94ZJ0LDpGPgbpC6OYAIx8w+pjhG4djSnQFfyjdeXU+bkafeOQ9957FGKsmq7ofo
WzBMn82pQA5Aa5pHgO7i3dS16VevQ/a9DqCeE37quacx4jsLeaQRcm+Hz+BrdOeeIfaDu4jh/aB7
UgD1LNq43Qmourg1kpRXaW0AcFQUx3ZMw0cqeIEsZAmZg6pWdbblgHJA8Qhal0sI1bA30QeM1j1e
rBiprsNsP4IuHCTDE+SY5pjc/FZNih07LY9AJlWq/tw4/oVM86dQsW2vwR4ikZD5M84PZIJlg6gC
dnByiCJVk2MYa6dxzXNlKQuqFTiGWkHyAWisQhvISn6niLcJ69vjYpqjb9tzb7LSECpTz60WuyPT
BILwLXJZsECSYArhuiidwl2PEN9eLzakvNdnKn5nMzWtCFJozlUg/T1wQ2Mxj0c9lkEniSPUxfbn
8ci7BNO8N80knj4n+Fa6K4oYb7/JURYoilzzDivZ+JSm3pZaZOf9aM5Ospk6jGqtFScnUHBtfXtY
ReHOVZCCLbCXOQ9JEs41sjnaQTXm+VG+unH/rsuNTQJRl68K2y3X0WhZa3LTiDTWJM0Yu34wdOOS
szlT4WnacCiAWRqEDyO1iSZ8aS7ROF9PkAATJxuKA3KMnwosor9i9/Odh2H/UnMf/wmAi0ICr0w/
g8scGZgCR1qeAHW3UkhKi0bn2UEa+D6eEgUqbZ8/CheJ23Hed98H49GyWudvCm2QLHAVKmUh5tBE
hbehLAEDUAxK55RxtcLZQIS3uhWCowQpSFQroFW5NYbcWN84wFsqjk4pP1AstHJSyC7ovsx7BcTZ
v8ymMervQW86nQYIpl3NQKHLDGmLW7XFRjWaQY3eh8W+fC7MwiAqdCGftFUmVjc/Q1qHwdrPwKe9
KwsI+YJQ6qLxticiNyJmpFHTI1HNV3J2LqYlDBoYs5NCFzvF/josOQsFWhSqvTtn7qWl6/uQi2np
qntNox+cOhMZtLhHTO/wpQekvoGUm1zrhPVCPgDblnyoZVQC1Qa2BLKD1+ihGJrhgjs6b43swvIc
xDrBg6q3bRLcqTwtA0Quaru+NLcCIlMAIv6UClqUecg2S/i4TpschR1vg6Rj5kfqVwFVv4L0bRwd
BQ+/IbtlSKJ1E+F0gpYzAxLR7gLLWCtkT5/m9Q8thRavrCOzXbmeN8fMS6j6fXVEIyRuY+x5V7gr
0YX1bogL/pqBYgCEt1F5iSbGXyccveL6+zVya/wtkLa4oig3KoL97zqRF1cwv+vk605MzzQJrNtb
t++Rmv1TwLFGZuXJ8fPtQFK05PAtredIHhvAm1ifJCQg9gz2Eif+oIGC7l/tYKEVxe2JalTUiYF/
w6VNtVgHVqKBJ4infe7Fck/9ZttVlcJvhkzZ0Jxux53bczmPsnSta5cpMHP/5pPQ0Eno4pw/zLxN
mtT+fcXZo1EwSBXVvs1XZINCESA4BU/nELLNDhBVnId8OC2moT4ZKYRtkV/Q+OtJsu6cF8zHmS1Y
7oAGj0G7GwT9uSQj+QcdpAq/9tfkssLM3rAx7O552u+zMA+DFbMKbLIMH9CxYlrjPwVUbwIocuYz
GSE7/tENc0C0bSixJxyswEXg+Ec/8tPTZNvXxe9sNaC4QGJYb3HUXLqR48bmYfWDHAwcEd04qNvN
HEvIPEfO7nzDNnbQJaxOMYurE8cRJCROdHuu1qEsTzkWEGpFAUsoNRebNJrEXJPbDM34rToPQlG3
g1xFsc7b97lhI1dBBo/gbcyPOCcLVi2tnbSNHAmP8U1QQnShorWddrhGAZxyZK0cWrM12pFyG0xr
DajbaACA0XFS00/TKQhBNhwoAxkbuFZ+wLnVA3b21he7YiMSAo30qWmGbl+lajiZY6IuYCedthaY
9T7E0sG7I8vs7xAUxZcaAH3C7F9YF/xTI3n3AEge0klbiRsogKC+T6qLj3OTPODX/ivOxvLaFkM9
q7Kz4Rh7/YSLK41n8Nz61a1yAUwZxiNThJ3dQ6Pqj5NdGW/9yeZ17UsdjemJYqmAyHMNgW/+VKWy
me15mZ3+fA4n2L8IfHH6ZjFpewKa557DzF9ZTGMn7W1oMFbPshM608hI7gesgu9raUBrFkxXm043
7aFo2MYuM7WTQyCRwSImkCNrF/lLOy4ORmd9oxFEmbds46WWOE0O8rkAHDLnsftM4H489cDRsO17
+4fQ+GWTiUdZV+GJ6ZYRJQKnoqg1eTrslTuWSKvzA74iD8UUzHlkOMg7zQ6y+V0z7J0J/7+5bJEb
+j50m38CgNeL04tVTZvesZIvo1c427yqplMFio+nPAFlwWTy4HsQxScZRQwo2BQ8zcK3jshyLZ+D
QOZzRD4Gj3i35J8qh2fgNlAxNmOswXWhOI4S+0XiaVkK4nMximS8GCxCJu/gnMlJdjDTgT4R4pTd
xdsKUYGdkOwU0cUeLuzkzpmM+mJFfPA2OOsFE+VYtzvcO4HHJy/wOpWxZ+w7LwCzuTYur02qedHX
ulPOhRrVewCNlKVTu7uJLyfomdBo85TkdswvyyBQgv1oWv4HtyzEvZI+v5fhQ9kP7sXRlsUM8mIk
Kebgfrmy6XiKG+u5E41ABeAc4n4EE+Mm1p3IJnjyuRkzdSQnmdARAizuhRpF0LinJMrP1KIZgwqM
NRTect9gK/JU/HY2+kw0m9ZWmGejUHL8/Ihh6PeAU6VJgpSeAGeg77JqSeZ+S9suxwIcrHFe0BZP
qTU3yAI2LtCJDODgoiYVRQNQs2VNOKn5j3EioCMeqgibcE29IJFRHanu3rac9h4nK919WZnNkTXy
pYVIi7UiLxVWVWTbRCCNnuLwBfzTbZke3nehHe6XscKmxgml66ottIbcczLDIRsvrjZWABY4YrWa
Ca0IPUltqwAUvLYVOOc0ddZMcpVr6qu5SlYqHJVdR14NZJkdyDREvV+CaQIau2sBIUAGlwITHv9K
qzhsqcCEU82nXmS5WQrSopBsFd7X76FkXlaEOYiR803qrbj6EU6xhQXnkDfmnVSgiVHFW44CZStA
j9C+A1IEvIJssFdeUbU7l6cJ0BpwgNlg25UFSOTGugTSdDLPlNBZmll2yh35mVpz4if32Jcc+VHY
hoiyAswTOYQf1JrqTBuiPHy11OheLMfvP/g1GJ3sWo2HrEwOBXacD6JEjqQZp48MrIjgjoGYLoSi
E7Gz0956rmPXesbdBIfW0BNZRggc7EEJMq2pWeoAJawvrFPRHZmYldV3LA1fZThx6J6IVqw7NrV7
8gJ8YG35BDmf1DXCPQftz5xO6em0yCU3ck60bEy8Oo3MPtymTlLC5DLC0o8cVMwjCFM9WVFgHzIv
+ou7uP9NwLz5LPt03FgF6AKpGWlbZY/rPk2KxyEdxue2g+wXOEj4ipxkS0topjdxPhzBfGWAiWAI
V6pVECzQRR+1bzW7HnKFzfLP9hITv0cvXVoLElPzODfuJWYZwbXd4jQNMduOEjT9bu4jR340m3WA
8+dwHZbAxl2166pO963qGyCotX9p5/1YPQktwrOMAUqE6qnmZbIzkcy8NRQY3Vtn+ggmURwWdO4E
ViqRfY2m9Bl6oc1LqqzqTqSaIErb8bH+MaBx/xRkXnxfeYDZkL1xcOapcGz0ABZ040GWLRIQgZr8
OuLvgPR9r7+YyoH+FQv+EmGf3f15DWLh4P/m2onhwgliCp4LpV4uxS2VuuVo0LOj2uehqnGeK6Vx
KnQxMOFDlIXaLTA7yNrdpd5onMgkgNnLVrftuc/sm+ujnYBh9r0b1VTnou/sp6laSwzL+Ddd5tFo
Uup92yYP9fn37DR6X0JbxxmanQFy9F3gV8HKcFsL1JIgI3yrplkRXMhKRevlxs4T4lNUMRwlCtBJ
nS1QzgUXqjZOjp5hGnv7KY3vqYsq2qB6mnsXuA8ZnW43ZwJ05dFN+XBu0hTXqj9blDiAnfxXu43S
h06m1hYo2vzAg2r8PLTVqahy8wX8LvlDF+KfgOwUVr2HjUZ9YkisfsFy6DqMs2QNaSKcUdBbNBFI
nPbK4k7ol22ss8JCXRg9mJO13Sit+sCQmgmENZ78PAnTE4ca66qhu11qg+w2WM3/KEubwuk/w4Ki
2NyHmuQgG+7+gxX9Ly1j01jUJEeZQoZ87H8wNnZQDFXhS1S1+RPUyVYddwCWD/vG3NigztqRPnOi
vVbaIzcogjfWXuobSBz7JiUEBFkZvHCeRIdxaHroJaDpMxbgmqw+542DL3VtGsawPcieFWtykk12
0X1qc+NCJiRj2wd8e4FOn4bsxXpAsrSVWtm6kNnwipwAtg1aILqCwhpepepwhqbi9l44dfWMh2eb
T8GR4wL8M5A4asfiITt5VVQ9gfNowl8Vj8T/W4QKnPAw1oZ5l+H2L4E85+cYpGFbVnTIxY/d+g4Z
/tUWuLjuNcrNJ6FZP12Vz6GRVYfbbFDXoXhnz6GFZv3UoS3YLkfeviIRz9o5TtWH6ygbBXSffm2H
Qw7MWlicDCzO1qDXZU9sDJx9wOQERLWbAD+ZphtwOidfcEJ2KRwpfnTguCxZW35loxDrws6jx9jg
3qGt7fZgRZpgJnC7dQ106l/KdXdV1aQHB0nTm6BCMnLI7BAyCplVHB2VHshm66R/qnFdo6ZJEAEy
UuF0wTcOTusdhZAJIpKglbFBEQltZyACQBR1JIE1IlIYfPOnjR7/pU1uCiQbiOSSYxO47iWSLXa9
2842wdLU+/oRaNSDm5T8BfzKR6b/p4NYlofcKCbcmXnDZ9xuIR29j67ChA7zoVd1FQbKdeTJjNE2
wBfnYTTBghBxKT9KkdsHh2FvPpm5+zHqTf0rGYYNIObux8ZQ1h5rQ39Tjpb70Wwgv9AWeb2lvmaS
mDu77pwt9c2CCvnAUMDYkTfNsQypyxQK3Lqv7WBp6yFjbE9eQEmczdiDtpOaFUTjNo6JxAjldcWW
F1BubOIG5/8i0rdp+iqAWebPagH5JqDN9I1AblibWvnGgcIpcO5z253asYZ4xEjvxhk86INJKVeR
rq0uIs6zHQ7+wlnglhy8Rnb7VZuMSBCvV6TGQpwcPOt3HbOtB2pBXrzdl+BSXyfDAD407W3evYP2
WtB9v9JwyaNuVw4QG1n6cx2BAxG8l95HV9wNXuqkv+7/6/ykCBOJyN4VALG4ublHAk37GnYZbpMB
fMch+tS8lupiB379KS2n8SEdjL/I2ghwTrDYERtqAkYWg1Eodo5zn2h6HrrWf5yy2vkgQI9KIyee
XIdNUOfJMYXMUaklJrKieivyOsZxsISIyOLAPhCCFNQ2ugYsNBQ+sPwtMpVhcreEU5NCFltQ2tDo
UVgSjZX4QlCFlIFEO079bE9N122f81azc9m9/aijCPbggRzzKip06jlqDF37EfoN81gU5cY4GIg8
b/z8HvU+1qAhFDQjRVHz31HUOXPDh2Hs947OK10eNNJT/p2tS5EWxqsEEiPvTyU9pPPzSsaaHt3F
73qy3fgtvlto2DkyUlwh+TZxVj0yZV+QyviMBEt+yUNzegGMFdu/MHU25GwmaT922bQJW4CyAGBq
TZAY4nuYvH2IlBNst4J1H+pbSZ6USG5QUJ/XQ9ngPt5MSGrdU3CZ2PZd6vRf5qH0tHWRiIvtZP89
7ezUES1OE6+mlpkL0ajRMOYfgmbQ03c5uI7tImlP1PV3n6Erpi8UL/W47z++2xfRfR6wY6sThYda
tmeq1br5Z1sfAmmPBSZwdrrb/1ff381R1Pg/KJI0295M7lA+M3Up3QEZQEYDoJSMsWySTfSIc7Lw
GYcAL6lwnc+TmZk4L56K/ZC74I0oswRbW49DMxuvUBOb02cqkBiXrJmI4kMTxbilrMvwxMFAfSnE
FD5XIVSyhBHtKt0iE06BsCdMfAEiXAyios4A7qSINl5wyGIHNHJ2V+6h7Si/F13zIw+d5vOY1jnO
bd3xxfDwOTKVlQ+8saEBjOzvc28BbzRMSHVucIF77zr44mhVkz7XNvbMbVrJT/FggjbeCuJv0+Dd
VSB7D1b/a77cz6eXKI2SbROVUPO1W1CE6vswv57w2qMqKN2/gyhO7TxHFmcqyE41noU/4xY31eR7
9DxWzaNhWwAczyDZubbyUD06LLQPkNa2Dkg6KR7bjLN1W+b1V0iQHfFt5/3Iy+murMTwBVp6xjqE
hPcDfsLkaE49xH3NMNhXfbbDjZL3QIWls5o722BbSCRKrJt+cUxJ9BUMVRIa8D/tVe/7d7+O4etD
yNBrik2fhcNFAcp6GXXNVVA1KlrxN65wRL8hG4WEnjXtTSX/Vr0fQwPovVsNefCTXeuMYHTVEeRr
uxJhy+gekn1oYJprsUfDCMTXMrr+JBSSSQt58O+fh3pkNPcywnu3xK9A7IJt74gkO0ykP4Y39oV9
eh9gHi8x3WxdYUmxDlxIyZiOeC0aMNyZse0/yq4vHgIk7lKL7Hhq/Udm9zvPgjoFCImkscKOJUKy
CWNHiqPCwXttzU1w9Td1hhhIe5Y7bBjkeomJ+nE6DpMRg9gFs5GDDcB1eL63m1s0PpPZyoqH5oEm
p49RqvDVjqfgPIe59XgQJpQMkh66V6tO+uo+E88WsDl4RoLrwhiyY+tClPLG7ibARBQxx/pKd8js
1gSEV0LWMu88ANbfR6FBkW7g7KogclaLA0xS/b5JfXGZLKTvTZmI75Up+kuYJ8Y6bhL+zRR/e6Ly
v1aOlW9l5adnINrZo5vEbDX2FvuGXLK7uO7sT2rg6d4Hec+hzbP8g8m7L6EeITcqUIsOCtuqIe6P
AH+Cwbnp1GdQOO+LsfwHm5JnDgqPx6gETiDuIDY/1WzaBbpJtmGwxr2acBDSDbZ4pGDDKrtLGSd7
anEbGWVWz8GLqDr/hNz8t2L0uJ3pDH//RB7x7qYmq8ZgH43i8aYbMtH+Y5QpAvQTkBnMclWdB8tM
ASbUX7uSZ6BOVE2H4ClGfteO4kye/3AnNWwDf+xOyJ/vTlIXkGLD1oCq4HlHlfwxVSmK2uSn2tJ9
jlncS/SVZx7zaqZlZup5O9EyHNUcPv2AQKPjgxwyEs52QafNgLa+UWJl52ycPZmGul2h2hLhBZcl
Zoa6kTG0CoDb/tu/TEQ1GoO/z7N4rQl0ggJM3+uyQTZwMeLpY6IKjyq34j2PzfQTBDjBZBSn3/8Y
MRqTmiPGovoo8BV0KBMPqNax7r5a0ntmbte9xEHjnz0QtW5wZ9l95VP9qRam+xyU2GpLu7LXZC8S
9XWs4/IZcmbuXe0Yw5rGmZz679yW/CnxwcmcQZVytlu5DUrXNFNPozV9Qe59ugLVXHWiQr7XfmeT
mWjx/OiYJCm+/4+TQMv510GgcFwmgB0DTSk+2Y2caIy0eM8fW+8Jq4HmDtrq8QViGPGFamBYeaul
SF5SkE48kP0/w1j+XY0V+Jb0EMrkNbTGUxaDuBQD5aqqT02J+wbdWuw3o1lAAe7z2vpnDoNqXL+i
kKWb5cTmJstADHfjWJpUs/TTm4aTub36LFBfydbI1ig27sCKPQf2czNzYeeBvY0H/YXOmuFZQWCu
tOwzFVZg9MfUKLYWZAhmk7KrDHBnHZKkdgqk/Lsrj4LmHFkbDql5nOwWwXhWTdbjSdFVKsK8DfeZ
ZXyYuuLNRPbSF/vQtqJThXUJGCq4XV4aA3riAtlw1KJiMAAX2BRY1QGsVv3At3y7VxCEupC3bk0w
plGbQwkDap9QupkHHPKk2scxEOL+WHwfm7R46FSavx64DIrXBF93D7HPvvf9lL+KJguO0AYfocoC
Z8kZ0EwdROSpWfGXPz+MQv7rWZQmDqMdYUsHiAjzBlyUl84UjEiffXJjqaZPXeMaJ4cBiEMqkJWB
ZQW2Yfl+sQWpB+0JiEe+eWa5yAlilEnrskudMwsH6+CNxmFnv7KFPz0MZqoefueAIH11iKuqwKYJ
J7+Bh9NiKqjZ0+mvrT03bhZgBw/mvM+LHdpvATBxRXjscYtz3+qiwFUKIASDuacm+Jir3Z9/f/Yt
OIuZktvMAmJVesI2vZv/ZbvonagXk3hyAu8pwTNxqUC2eXaqFpdcGqms9OuaitbC7w0MJGpdJTza
QmzV+tTLFmIPgfHDx2rEtQIB1WjwUoWiCF+M2nd3rDOdU2dHw0WmYN5yBXCfV3lsc/4ZpaIJDpK+
FeWnLelqlMwmZdgcoowfbuMmwQLkV3N7HfJ8QPoacgD8IM7Obljg3VEY0AJmKv6UtdGPqBH+D6P4
GMai/rsBaTtI9ZIRcinFtHNjbC7+/IvFhuD2ybS4tDz9aHoQwnSdG/CUCqNsqJAE8+SUn7o4Tu6x
PChPUQi2/qjAkW9Sjf5KVoX7DQh7EGHjl6gC/1NdFu2rO+DMT5oJMpaRdbBKBt+9E5GJc24/A918
YquvZKPiKmauluaX1p5efAAvcL8GbXBgjLGdMKxPgGmEh9xx6j0uktzXtkuRGq7lwYGoXmNZ4t9l
IGt+cCFfsspS/g+EgvJ9kow5W8e2HE9uMI0nnpcjVj8F6w6ObpORCmxcXSjoNril4NlbF1DElSmy
+RDYpn6Ft6UeSNbAwq+9PlBbPH585bZtfc6q5r7kjvFgAYeI9O+GR9g/ZN0WGbZ+uq1SC1dkvnOR
OIcF05ZClpLX5wckRdarOaQfS4glBgCS0DgUY5X+IWuMCdM3HNwUwK9eTL/rtkU8RmvL5daFCnLM
MTno8lai9Ovd4l5iqFaVAT65m59v7NT0hiY9Vb1zpDHJRIWqQmQ2mk5gbotyMACaw+Q3MWTDomZa
AXoDCmodUnW9dWz65G9XmgLKN40NsEQVnPkE2XZc4ucfwsDPV/EQtz9ACiOjtP0bZLF8ZRthdc7B
0G+o9WQifRHXieawAj0kMNt570L53ecdtImQu+KXRXPR5ItbYH/ztVdMzSVIuJnuPfwmDmDn/Oj3
TcNOxtjxu9A6za0pyf+OovBL6UUJkDysx7VnPD7UBahN/W6IniITamAeN0xAOesE51h28QE6i91a
QVnmk3BaCIZV3nQx7M7ZjYbf7NuM8buKW+NhwLXuGSLAzlHIwTsWKk/PsRPrTYb6EbCuXUHgJT8t
Be73wS4dpoOJ3I2fHjz+cX5Y2lQDgAUX8FSlTjfuxSZAEY7FlB4tE36sVovrdqCr0KvqVa+5ettt
GfDqk8/VxXX1eZePejXLVTWmn5e6Xk14FXBVpbGWWZJqit5+VYvxauqrnlc/1m8/0DIyyG7d459f
r5a8xaYy3AYwfOVbKPB+vU2Jw5di2kbITH5SoIpetXXbOEh1zeKTbYqPRRKbD7MNr+ZwP5Q5WCgj
UMtvmzAxN//H2HV0x4pr6/9yx4+1ABHE4E0oKlfZ5RwmLB+7DwgkREbw69+H6rTL7e57+k1YaCuU
QxG09xf8zLOiwmLDluYgZ4Pm4vBx4UII+gT7X++aYctVxBaulx4XiWEoQD7mTn2QBmEnEg9QEu0h
KPAZJzHuNDzDjkPHppRV4DmZSAKKkVWby8C6FOQQE7KOxfwZHii+ocxtSNgghYevavGYJAxnkspH
iLJnCwEF88c0DQCH8VXziIzLR0DqSAt8nytRvSgjF/c9wGGC+kZ3qDkGm0hjaWjUAsBAZeTYNVyl
dLVqqNNfc/RwLQZ+iX1bB2RKY6nH4RJ0F70nqqVXCHWsJNDpnR9XEcBew/HLQQ7q3NRDUJSrImee
oYfoudMASF/YttavFQI/94Yv6+iJw7z2l4m9ibRUPS8eN0ayMAJLNGxdIbkIQRMok6C6E4cDkdBI
Awb42kCOEAcVbBwggXRcH3Q8LSXesmtzy22DOiGNC3awrOCP1HJAeDLKbOPktgm5zdq8ksiGX1HJ
yD7OptW3uG7GDn5FCMn3kZ6gD+08VZ8ltoXXOzPemwPIpbDvYaDcpjEEkNPRgBepxJMTYN6w8As0
54OA9dY0e3wYx3NUn37pQhUP5toM4EMdHDJ7DOUACqcBjP1tU8GYBQqPagcstXXb0x4o0BGywE0+
iUXdwluhCaDUcG57vFq0TtKf9NxBoWhYwWshrKoc4CRu1/+CafX/tom0bQgEmwRvSNSzqfvtxRN1
AAjMFMI9ueOoIODcw63poK1og7htIhtQcFTKIccia9uFC3CRIY0EKRYd651kVQD/DCoKGTE5U/3W
Aixlq71MtadqSwiBRqF6156nOq7PwNSHuqUZp7AvnDyCSiBcbCC3Dt0fC2KiqyobfgDY/6eUz1nh
R2sD0VklQZ/pw1n159K+jCmQ84aCMd4emJGdptmmkBnGlc2q/GTNrQQt3We7LXkwvPTaZmZ27ptb
jeO4a+pn08LIvQD3KGOAp3oNSKaos2XtOeq+KHw7xB2wfZNudZg6VEohjA3fKNb/hMDKEyngyBOb
wCwhBdLdGlacryZVGgeL1dnm9zdj5zsh3bZtj1LPC+YdmOn73/6XENgBIbGN+5vC6wDjCFMVg7vS
W8uYZh08QLi/FUlQw9O0qK95SabIcgV/DFyDh0HQlB8W7RY97ISSkEDNWSo2vqVSeqFdK+8usVBn
tkbzh+/DHsukGfggQUCgZJt1uO2Mg3fA5dNUUV6k+FYkcud4ssRbsy+8w3kQPB566Iei7mgMwZtk
zpLnXL4kHcE2P2vjXWAbzQkYKryLGKiNl7nqozMJpJ7lJFB/UYcqXX3hhRD/8fd/RWL//ZHm+A7B
dhb6kCaInN/2skGikqmuHXbTZJBOayooDne+uo2lACPATdrrYOjUvuHT++i1767nkJ+QHJfQzRDZ
e0uT7KmMkXKPnSa/Hioz2HjCjDeKNtm1SUsVebAqfhowFX/uIPS9imxik74brt29WGkArYw2DbZV
7dvPfbDqPNm98EGm26CvuqUelXP10A42R6LDhjuwjQ2yUJ66SpwUNXxpTiDksDIqgrK4F/CWvSrL
7qYZAnFPMiXuK2ouW2UkN7rlcZOjwEu6bTePCHBLXvuo6ER6gjFJOBDJ5kYvpif47swNgHgYjH1w
354xyqYr6ysBVh9kJcgZQ6wxxVZaFtEgqfkFMaw7DEiozRMoW48jbnee6+Y3eDPIb3JuRgpPfxj9
UZUsqjw/ZRz0Bd3Juy6/EQmMWUwbtRmkZzHECLI4tMHmXGdztx7j+T24rnGQr0gzjQmqFBPAFDGd
jTMwRn+cTaGURAPSLc7rUORaNnEqIRg3j9EfOJp1vIMAz/P5p0mntjw2ogYLtlOnX2r6eU43TlkB
5lBLvIl0NoTuLTe+KueWDl0O/xQ7z/2cBp5ivPcoj/eEmeZKeoYfZtwOHpjsF05ZQkZQUbI1IQAW
taOvntkIMK+EjMNRDytTSFXN8VSYZAsPFXwlhNpdoL8aGHzG+Do+Npa2MbzpXug7t97Kj1kO6YXy
STL7A9keclN0AnQAR3YLTYee4wTI+3+Kizb5x3jsw1bE6mu4pog/RX9NwmDgkuTXZ4FfyICBfNmX
My0Hb2ThmNfBZkqpBC1nbms9X0MAY+vAmusc89NUolxeswi86w+4ohnPxUAOMPyUfxjGdAXl8eFZ
ZBz60W4LEHxDUyT33HZVsMq8T5Sdh9DURqLYtl87NvgPAe9kWMd98D5QFqkmnS2umhSmdSx4SwLs
5SYx5vccRchlHUv72JoNVID7WG2CgLLrDCSUiCLjtBV+/SwKEBjgDO/ts1laU5/pGE0kGOWDSbBZ
/LPDE3aJStQ85XyqR+r2l3XGCg5Qo1fiLvs5sK5AxACGdZHpZGY65zXrJkaKU5/qQ1vAmTKXHmjQ
Zl2kUWM6TxAwbldsmtyd6qi7YxX3drqZSzgHIj/6ZzszLLT7edB55OecVPfo4KVbN1u3RfmteWms
IthYcxIyntz3vBbFtc5BfjAeiyeGUtl1EEC9Zh5hDySFD1ajIp3EJDkdI+yfjXOGk2I+JKrEr/mj
5xQo5qnyOpY5auNHx4PZV4+0I4NdTwLRBX1wTNfCZrFKfrXzmb5XlBJB3V9+G3mZ+a370qGX0M3L
spOMx8Xvn0RI/H3PXREKFPH8dgbdHtP+nhUMoGIP1FvW36QsqZDpqDxIHnFe/YD6TlTNjkaKFPet
8IOnqcrHKJtcA46d9hoPsAQaEjg4tHqVEN/a+tz+FdJxtwHFr7GHIvrWwbsy2aFYdPstTuEGdQ2/
r0gF8G7Ra7TMXJLU3gD4im2eBHEthsrQM4zpu9UA7PNaN3NfPQVWE5wcknW3hW9epUFdPfcp0IIT
F9NSN6u0bkOKXe+V3SX9A26dCx1vYHm1G7scsp2jWz1XCgIReVl6e93rZosSr7ZPbZd20DdO132G
L3ARMapuMpZla2WPcA2Ctoa5z0R/lUES8iSC7Nehg9Ne6FndsKk8yYNQWEOwha7zDz3kHEt955XW
JYOS0Twkh3fqBsy6NuTzWpcFudsd/UrmG4ua96z3AM9OjVvmOfWxzUsO1Cv3XwyGim3pQ2wFNe7x
Js/cN2Kn9CUBizDyQV3cDRNuRxQSO9U0+S9Qc3NXNG5XgJ0Oi0vyvE2gdqUz5glHWs+zpn6tm5cO
PVj39kCArHXHtwWQGhWhyBjKz0gib5k9XbUzLRh/Y+vQzXoqunk+60sPrDRTLi8x3dHM4/SZPiiu
1MaGlVCzzKF6fTtkU3WLtz25jed8P+1GqN6qbugXtSns9bntin5BC9gz6tEgu/QbKU6QpoTZHvg4
0IT2CbCkbVrsraR2N+dm3zryUCNzAIHpeZBu67Mg5kho0gr2cH4160/P3eeRqdVNm6pMpzAglrGM
Uz48K9dfa2BvPlk2NoJ9elNVWb+bMrMO+wBqPXi5wH8wM/wreDFYqNQgTQCvJvaDKr5OOShwwDvV
6wYg2k2gCv4o6+mgB0x9IqCCAOPiy0xmJtkdyJbYfybYBPUk/Wk1zXPR8/g55n0N0U+X3NY+dDEB
VuyPpKX11qQJ36Ke6BwdMZFlC3GYu96HpKY7VNULQz6i6rHpIMH9MNnjWqYZ3YKcELndVDzXCYCu
U1mPa9B4m+cckCWXmt1bjxxmZEpL7M20tgB/Rp21Ft2bkhMJTRBFkPNI+gWev3hPm9HabVamdkQd
lV0FNXSgwaPasZ4HxR759LZGOkD3saZK7Kh11MmnoDC5KTRQ4KVnBEAvMAH8inE9wfH7rYcz5mIg
dnfV2FD/bwRYNsh822++MZ6K2DbuOZjL236Sxco1AvPVzw6G29hvGQX0M24XBegBkMfCdXX2k/D7
LFnWNm/CFBo13Un38B7u169eXGf7PG0wvi8Kb0MmC7lnPH4XA3YeA5zo1ti7TnPB1m92Y8uM5sNM
IelqQCZ50Vl5C1mYjnt3uh8bMQztPHFqJpGEAogoTzEAxjLXvTeL6aPklMPajnv3APyrRZnQfHvu
BMJrCXRpsITbkXdvESq2RVMPi2Ae7DJDHidl4UmHlu/U+a0HnQs9U4eAC/39J9EAd3u9lvnfPkmv
xiC5+98+6TyAAyr8+TvBcezDBR+VE89c2SVMdJ35YICicD6LoQsLDd+5rQ/n9mXQBI7ul+FyXHRj
w75E9Kwvo6BeuzhL2WW1e++BS7GUs880tjZgF+bJY1v5ye6vcc6I8aDwxvZP8QaiuDtSpsXSqpN3
fEWNMPUqWKLQGKvGxrNssc8LGqYO2RyHZCmssBv2ApGw8Z/i6dir2wZI7/P4DtsXC2ApwOrN1EkW
Au/kITNBLOnghgzVKTvhK8uxkA/SbWvoukM3FHi46dNEW/C0ioPULcuVjpEi57+6+eRhEbdmkEpn
X+edO/RwfahJXC8ruGxB3gCmPjp2HqM9es6fKKb0DVby+fr8s+iRNXKw+DCwRNdFE9+eIcJ4MjUJ
+Ma1BhTrmD7wGX58aX6JcbZOBqPZCrgCQYT0tZFZjb1a0DxT+HRN2CSCDls5V7jzyVDHnVaQJbWr
bCPMun0Oah87amTL2rbpT0DgvaFS3j5LG3jL2HLilZ5U9dMzV6MHc2a7vLVG77rsGgbeX1usZMan
vT7QbBg3Ay4J3UorQLjyToC1peAKDjpRiYCOQnILbTqQXxN1sKgCCKH1Rh6dJ+kgJQ0MF/R6eIqX
axeFsHEIC8pfrckqr91msFA2hGkXNCtIsuwhf7zgZiHgZIruywFbuAB7taaEz1PjJMtE9laUtWUP
bY/GTZYDCpQLCaHiKJ7xSDnYG+uKFgcKfKqzDGA+vCOwBHKWuhskdNCaje/RnpfJvR6gJ1DlI90j
pnYZt4G7Nv2mvzF95ydsKtQr50m9MEejPWrxk66oZTQAERt5Ka2vR+W/Vm5nPAK5z3a0gZeLbraQ
hVgCZggOJBw8HzsCPYtYOpCYmAe7E7/ug0LcjBMLHuDN7M6D9IJF4r7qll7QNQtvoZs2cH3nBXXT
KKEqCNP0UC+qQ/OiEkzZG6X64KFwrvQn//WnHAK8telFv/2Uuglf3OzLT2kSEEhBdzgv6KACWpXJ
019/SpZO8SJnood9F7bnWdG+DzmfVnrHrvf4Oq7P/iWmqu9TL/Nxz4WBk+uiYhDIEWImYLR1VgWG
Q6dAyB0TZ88rhcL+Z6/Bh9mNUmRGtHCKvnwZfM/ZVk3sR1VeVy9ZV/4EDBZPYzaOp6xEBR5q0y9l
x4MIL4Zkq5sb3Bp/Te3jDPvTeSq2Az/djqsTdNGGLTSIyw3+ANbucpjANdqVVe96Sx3EJQnjBn2a
tqas4dT153jLAjQ4bpEWNXtGoNzRLAIDgo6wPgbCtAglUr97OnsO5Q0ugwPu/jAJgI5/sko4aKjV
GBRrVfj1tQOq0gYqtPhOpHCwDoHOa67LSlSbgUNsJZ01JdTE0SOV227Akst/BfVsPToDWR034yw8
D9RLqMGfoGmRws13QHKrzO0bXpTV09ANYL8AjcI8y1tmpsO3MB/6Es8moKwB2+Rbb45P2MNi0zu+
8jmux3ceq3aAwNJQy+C24EUx2yBbLZR7UcYdcbsD+m7Wt/kcooVySQ7HBcJbvDmEYOvCgiCCorq1
zmjjRTSzaIR3ofbUpqQ9Qf6gOc56jXHA7AC4RXTQFg4gKN6bG04aaFUyi9eR38Bdlany0Aop8ISa
T/uyhVCShxqdjjljge4Kf9boy8g0Hg+oTU8b3S0nD6zEefL30T3l3QKJ4CJKCkBPQt3/5VRP0tMt
CbTDaP9wjNYFznwcF840dhvdnPyxRHnZNUPdLKSHCgR99Xy3vf02Hm/T7p3Z+7/GowbNFiD5VahO
TV6XbHkwTtdJ7hiQyk6vJQmmax3SB+qAXEPB+wwvMT1ksj2AeaEOF+mOyzTcHeMQX9tgdYmJeVFV
WA8dtHJ3l5VaJc1rG3oqsI5Pri4L1cyjB4bU+CWkzxKfcFjAk4/L0jrueshrTlbdLnRzYkD4w2kO
t+NRueN5Fd2jP5D0M2SxdbqNjum19E9YjmzrQ/33cFmemsK4SrH7+vyz6JHcg2oWc8Yvfym9tAGz
pzUqkRMUYqDVYNZJsMsEBygZxMI3b7K2/cDgJgops0XXJNMHKw0WEgMQGMuHd7YP4O8ppSAiDo0B
1UXUHg6N3Var1EaxRNKhWsiKTS9mR26rZhwS1HFDMH8ZRIg8wGiy0nuGMsEIlITl3vSZtFfe4MMC
uuxhW6bKdm0AjnpSdc6iAlstq3TUWvQwV3LsIbNCfdoosfYCLvdfYvk8ZoQ6ulkWzl4Pq2cJMh1H
2rtcmTAKwa5yWgQUUtgoII2hKBvjxeLua6xa633Kmp30xykJkYhA/qly4Cae/GyB5YCYUp/uYgjU
v8d98Rpg4/baQuYR7LfUvqqhOWDO4h6+UZRAU7IubLU0hw7mOt1umVdGPlU7v4KGiDsfOmm6/1Yb
tL6nnxwwzB3HwmVk2+RvhRDPTZPJ8fP2hlbGg1b814r+zazwr884SzLoX48uygkzzQdSL/vLuH+K
XeYGTl7vYwHamvyoAXB9ULSOj5+tfm4ZufiokNQ7980tUTcjDGJbfOxclLSBto9Q/yerc8myMLsD
0Onvk3Z3gAbFRnYWuXbgoLJoLWEuPZjM0UMyVv6ymX/4LzDPC8DzHGRWYkKxvDSWWex18MUx8mM6
+O7N5MgPWHBYN3ABzkO87ZSHETmWZUuG9KG38fhpGzxi09cuN8w/StGVYVZBSsl0arZqMjveJ0LQ
f0kWen8r/jlzvQpus67lBpZHv1WtoEvEMqPpy5sG8gEB3uIK07xreus1zSbxnlHzZeoG697F77Ee
ij7bWCId7n83AHuH7Go0SXUoBjCZAAPrcGHiwapdqfXjkjgt6MQ5bVeXWAV01LasupPwwIorhITo
C8vIQwFV8lBAzRrEets+Ny+90JPzQmCN5nRcezKMg3KM7JahHntLqR1vReqWkK9AU3fEzuRFqIGS
5SVmDPIHaatqr0NxWydgSCxQIkAiPChcVK8V86AsibPYnBDsPtuX7rppb9MiBZMQBkf73yd0HfI3
MKILFKLnQXrd8QOYu3/7J6Wtk2XWVPWn3ESW1p51m8oO+LZYVlBb7cycAnXFNmlLcCFVHRwLL90x
n1ICnEFjHZC6iGA0C+n7phwilZn9XTp4/Ha0XpCz6u+6uOjvWvwlF26d9xvdtCzl7u0mgLrY3OvB
DeQOQtMQHk6Do56Vy5KussZ8RKEpC3VIFkLc2u6zbujPGRv1ddUUj9aIW1AhSjm+KLJtqzZssLE6
AIVaH/RZNvcEIr/N3Dxe69Z5nJ6i23qcP5SvMu1r3GWNcVVySHOWyNy82MQBApo3T6gmdrtGmCPq
XtR6SYzx3bVqfkOqtLoeJyQnnKGzXjI1kEUN75c9dDn4Q06KjV5HL2uCj7WO+we/2A12bkyrbIIb
x5g5xcEwUAureb9toHdnHXVMHwps8PAkmIU/5sHnebpHTy4kMZpwnl3kQQej5HnZMiv8zeTD0Hnk
Cma2yBWOsu1CpNeMk1F37l4m+C/qDip+JBOobDZr0hUpXLINnIzc/cPExiLu3h1bZP9LMrwGw3vA
gtCtJnaleWrVbMsB8F6wGXyQqy7cNd0B5Wro0nJcrd86/rqI7vSCLv6+SE3cfC9p/kqwUVOgrD91
E9iKeJlGQmt+OZ7j/Rwf5jj9S/wyHjjbL+PtwTGfyglFHsPnxpL3wXmdy3i9viecFD+2QF3ddUsR
JU6xxj1hhGAe7oorLaxEP3tSZxi3WjQpb3tIPXcEqfTk4KS0fGpUOq4UJ/a2SMv0ViSkCZlyxfvn
iMAHbVePiJHIuS0s2JPoEdARPCCr+Js1JMmiRPFDFgf+Vt8iwV1rrvWZUMUj2Fr+drCMPl3OTT4P
U8MA6aTPIV9i+qb6OU0aHCp7FDvxZYz3KPjpuG6aR2cXTVhCl1EGktky0S6b3KjEdeXcaoUlbarZ
MSVO8TwsnYfxVrlHyO4lWDELRkB32/FqlEFr3FWFl2ygeRFgdzWVxo7+9eBQ/wjUb7O+xJ0CqFYI
JSbQooGuxM6rOCRum11aQ1Ej1BLMGo8fzzounpZ71kHd1mdUHoex944weYuJlV/Vk0uuMrzrQcku
SJzIt+s80kF9AIYZPXDacvs6v0oyqODpOGrXEMWbJ3DSb/qO4dM/y/B6T26NxEVhFDiLOjyf67Bw
DQHgwuAvf7+HH0sI99Y9xExSi8+My7HuoomYHkrXrHIhhYt2ZfSw8rVjIwS1CKLlsASBGEivwoka
dGnnEiZ8uq27+nGsj/oM98JuTwO1YLpXd0CV/1evboIPelt7MaD1OeCSbL7w50NB+pnRHQ/mAnzA
ONJB4kl21ZcBDlk44DUR93+XhyzDq9cCQGHozCJ7pp2yrMkpoEIg27VumkCt7W1cgmEKd6nbmBzj
mLc1xAIhpnI5IDlfRUXs5ovE+OxueQvBlWrCblOP1O3z2eTMaxTi3uiTeh1ASHQ3ArxiSeTYfZg7
JeRgjq2N9w0GkKQ+RTJPRrKypoUNF3hQSi/9tST2oQLnKCzj3lx+6Qeo+8/5krNbPx2LzZduPfFL
G1XIcIBK/567mrU6fwQkVuzzD6M/ES6P3S4JHFRdP5c+/5Q9JLnX/uC9fJuhm6X+RVDQTJZ2USeL
sQHSjxDPDmGhYF3rAzG7+JjVTtiq0j6HdDz37WRbCex1Lh31PMRrG7mcJGQjqDk5HvB4CPpFAFbI
2AO2Pa8MtmgV/v7txf8bx8ejZkCI49qe55jWd76Z4l5uN0ASnSBoBOYyzHuvCQBfm8GlAzaSHkzX
iimIcqfJHkUAcAcHa+KPBFalILH9HPvuCVuN5Nm2Eh4NHe6ACUnzBc9RGnLGlh+zWWVYEVgkNMGj
qWh71SkfF+UcdgcnA0V0lCvd1JPYH7/UkJttNW8gRr/at4z7p3reMny2dF/aQ7l97pPUSld4qQLD
C5WKa30IGvsFrwX9lhHp7eJWqD3SzfBZgDQPajYd3E88KKnmVpt9SPkHuI7lD0s5AXxyyvGKTcEI
VjAZl8DfGk/4Ph/6gGYfRlID9Gh49x0Z70cvLdQNSLvD1rVGCBkzQO1iKixwuSbzEBSBefjWhP7m
9C8IQfv7JsHxfIq9ASUe8DaOrQVO399uQTZu/vc/1v/ElsJXHO8V9wriFjAEsA7pMMCthQxq1QUT
CN+KVS9mS5ZJYVoPXjfyA3zrhoXRY5g/Q5E4MGfHMTAJ9Jqsg1tOW18Ju/phJjXeZRV40L4iUe/0
9oNwDlDTbl6AcdihjFI+BIoNO154cNmbLPov30/L/r5fxQ4INB/YokEdzQqI+U2eFU7zXiLjLrn3
y3pJOnbfUcIgPFW0d4lJNkiS+k8dBOp2ducAMQSD3acE8tpRCwOfne5llG1ZPVZ3qgHh04TggR5V
T+20GWOoGd53UDg8NWQSh8QtushkZvqD+FMoheO8+DKpVqBKNluVgA1isOpRD5AmUiQElpEnOJGI
qOVw7ShVjg2MkLeEesVtw9Nk40tTLi4xJBayhWf25UYP0R1jny0Cx+Inm6f1OvUbC0azIJfAEuRd
D5C8GKEkJK0wgDfSIaAVs1cAPKgV9OjTEDekoQ0hIfcEwXOAqgrqvUCNdInXXpTATBiJ+DYs5tx6
pI+eCemjOV70zrSkQdttlXD5rkoVpEjULp8vzHGSGb4OSKbopm/VxSoYS77W8t9V0kBo1YN+FywH
vUdwN1w8oJ9GsIv2Nn7ZWOU/QIhLymVKgPWOZwVk5sXvQ5AX2IY1J2ZB29KF8l5Ylrl530wGjXo5
1tc1mM9rI/WDXTexaZ8gTbD2BRMnKzf2iQ0cUFJX2WEYo850+0PnNcNBn4FD+utMx6BegNS5Y8Om
IBAtVDfg7PD7+6ajcbezDCqsgz7+9z8O9noUl9xM1jVx4/wbLrdRvB2lFOk9YB5iX3DXPvqk25Ta
NFA3xwy6qWkMj8C4yMhRNO1GKNHc5GBMXSeJXICJ0J+koGoppdOfkhz/M32mY196Gw+2n3VPF60t
gjsu26UzI6tgTTIephH4NXtuNtDmWjeAIK90b9eM5aLyIc+qe0ez2wvhiFvQeQEgGIGCjoW1a5ht
XdWOl97xfMg3pez6hUe69C6ti/HgVfRHXBUh703xEHe1d8Ot5IACivGYm2V6yA3XD3WTu023tqE/
udTNGuUiUJ/YtNXNlA1/VIXhwOMAU+cV4TJEd2de6VAin3tTAj3abmU866KW3VI/EYB/zRfUneje
09+woVkArC4ehpH5123tvelRnmqwu54nuVYbTnC0bLeNPzj5EeCVu8KB8nISQw4blqzVDvsoGCha
tny2cPmTsYbym2kD5IRsJkza/PJZTgBlmfHQrEzag0bsYm+yB13V3Vs9Q4KhmWQJgS+IlMdWINLo
0i8L693OSoDpraCv923iruH9Bir6/F8PmF/f+Dl9s4QPD67PUKzcN5Df8Xqtld4Kwz439SQ97DM0
KgdEBuRUcuiRUCiFl/24LeEMCxIjPkEPnpICMh+jgMDX/IESaPdVBzE32GlKONTQ/iMw3Cocmzx5
MIF2ghEer49dknY7VNDUGp5AxU0dpyNcXRl9yTt+RUVp/YQ0AwBYafGeCxAnfGHEMLJBGs3BPgfY
IsX3BW7TqwnAiVvXrwCPwff3jVfuNs8c/yn1ih3+y84xbbl77EofZ3NTmYUfYh8dLHXMSwA1T9Rg
4YWZLr2JWM+eyirkxTMyK4sPt+pnGaOWDt8q9wPqnIuJDN5bXbk2tOwcdU1SwXb44WB1jxr7vR5b
pFkVVr4NHcLBqQ/mfChr2rVhb3RIZ+BmVGdmttat85AJqIahSHJ1E1NY/ULa2F4pQbpIXyn6+rBb
sTDrip6gc1PdtPr7Bpeu6ddWDfIby3ji/fGyVzNIUK8gdDAs9K6tGq+ywSXLDqiCp7SCUdP8ZXRy
7K3swJAwuinV1mhKCr6GLYs1Tap6df4c12Xm1u9zeJYlEHRpIV8bJRWfbgVqe45R3esnNXdeSiou
DSiWVff6xQnDdA/MlpuDJ8R8wbDAfw2MW6jKwQOgSWGwpKbqp+Nggz1Bpijwi0dXdN2bWwOoHecZ
f+HxY2cfSDt5i6DKy40XQ7BMiTpeWRXGDF02PUqLdZF0Lft6mEakJwuS72AEzI6oBdAl6+P2rpMg
FcFBjr01SI3P366y5/lNOacXUy4g6/pnazTznRSBCReoCU+HOWtpQ81zSeMkjdjcJHMN8NIxUZ5G
eJ6gYtjPO/bLaD1QT+EQEmBZpZYDqoA7WGlCxHw+S6q+jqZZ71mnIcQs8nxRbD5nJTpz7+VwEtZx
yu1igV/QCY0Bt/S+G5LtkPjmy8+ADtOLMge2tSsxLI20tF5yXt1MRLK7hjLzCCVtyHTNg3mdpAt3
lOqIxBi/w40BPo4YDxNztaS8zEM/T1wA3lECSe20XEwTRB4a9Wi4hfeRNjCqsqokuQME2173/Si3
HvZahTTbvZE5HBZQiX9MMiDc9JmODXOMzTF9pmOMwiQUfI+b/8fY369pDNXXT9TrGZnxKEQKMsis
HO6xcbhmMMU9t2ZdcCet7E1ewJNXx/QBMoZpZM3yXJcY8sYnMltXg0sB5kvBSkiDo/qiQOOJsU3c
AGicbOycTPeiDV6aAV6n/zqAA7AK7ZvQK+zsAxnbbVqhJgWtSGCMLD8/2FLERzOpimjMsvbNgNV3
b4jsw69Ry5zwlnVTyAGCXwNIF0pIdh8IyI00JHWu29h0Q6tuXWw8UK1kopAPRZoQ3C6dfKubJlde
xKFquEaxonwQPM5w8+bJSvc6wpvWLpxgI93rxTAH65HEXRQMilhSeDGqqXgUlninxjWnRhTklfwB
O4Cwj4X3AU9sUAfi3LuTwOquFfSIt3pskMM2wgdW99vYEpD0u2oe289jg6Dy/0Unwfu+B0X6nLhw
UnQtSr3ANb+x+bvWYmaQdvbd+dmGava6hF3rynS79L4C3CCEHUn+x5i9g0BWv8NdBn/wwpE3KgdE
H2ARMLgqVd1kVZst/M5v32n9ep4Cygu8SHPjzhUtBBOU2+wIHh1XDp3yiLV19kr7ZqPHGmNxPeKi
/aEYLNloTes7S1nuBlIHm9yy4NQDyXQT+vpv8Ja67y2ruI9LcHoCbBOXOm7Dt5lbxdvQjSmehEW/
7QL/APX6dD/EyllCMjY7GU796wxVK2c5JAY7FbnjLP+PtC/bkhNXov0i1mIeXpOcpxrtsvuF1W67
EYh5EIivv1tBuijncd/T594XLUUoJKiqLBIpYu8tVS+OvpamhXKMzkw3xMaIz26/asBlgNShY7+a
eQu9xkR+SQacrlLYxPT+v7zeBr/uKR0jAFoKCls6tpaWji3YHerMRBoZSkUl4DAo3kfK3j0CR+Me
qWe89xZfh1uIAQPY/y52CVvm/08+FFcjbQAdk1hBCWft5kAhBskmheU+zV5l0UXbOz9FkG+eRvas
z0zdZZyWmTWb1WKC6xGUPn5eJCPB6FnMuY+/OUHadWAPL/R4XSA5fqx+bTjeGI5D66OIRg107eRg
z/QeQyNgunEPY/dpcd/NogHyUQ9VzZBrXux/nLeE+KBiWaXdKLd0kMp93m5SUB6H5RjjnNWtgSf0
wEtSNPl/4TRXKMVfMs0O9kVQfnc9C2cTpuHq9yQd9jiZfmk33mNhWDjOHdeFcPLvaRHFeKePa7Cp
Z84eytZ8P0ZO+Wy6qNMGTQaeUXi45XX+XU4CJNL2hQpE4y7FrqHp9cccY9ckYgx1BKgcBUUKioyy
9DaQaRBEogFWYYCZ0fCIVMHUImGbc/0ADsEW9IZ5qyPdUnqPzjh5j3Zb+HvWgOti8dVNp10SOW1Q
/d5rK4qDsubWNjPrQhY1HuTiVqasDcANIu+R5mcgxNpMrPfXFGKpS1i95s2XIB/FCU88xYpcf8qM
LdcM/yWOmfYYNAwl0qP1Jrjh7QcNHA9kphqbIMk9Rkcy/3MS0G3dqsj8vxZab8jQSo87j0BiZufS
E18gGITyZlA+4ngWxz813s3WtY0aWoAUvC+8Dgeg+L5KcMCB1mRMNnR4BPj9X6g5Ch7LKM+RyC2B
1VOHSjRbkdWBUMOy101Qy0vpaChULar0k4UXzlXuouR6gMIhOMPsv/0meHI7nn6dDA2M1rlhP0Iy
2N6JOs+PvR/fpuPc8zZ98prnlOcXViBDA1a/J0MP4qcx8bJPKTegbA930gl5Qf6pWc0bXytxdvUE
bhMabbzYhoIGUNY02kXdk6XWED/XQBXQKkqGAHhlxwUnkNXra2EI1EcqriO8iwHikNdeeR3qCh8a
u47XDqordrOgO7BSoHSFzokSIId2Y/46ouByNUqrO7dWD3QmwJeATWTFlkIyHJWfcjyqIE6MYHCQ
dS8mNjfKoPg6LnE6DGz7IUpjob20tj9s+3Tk8zmeJ8DTHbSona4z72xqRRHSn8Jz4iyEGqZ2HqZh
esVPcqA/MKhS4p1iTtjRqaCabuvCvrJyPBJ+hCAmTaoyTSihWC+IExYlBQT93ujXQAFW7dfzb2UG
ohDbk1/Yt6lDA94Vd2rFQXP4CNIRNKbNimM95Yfe7W8u8g/K5CzB79vtQE1k42wfcKdpR78Io8gF
koBAldCvpGk09mSDmpQsirCj8Un3x+5KFk3Pk0DO03PRi0OD7cQq8MVm8oNj3pfiJYBa+QOvIWhW
M0t+qTRUGqAaPNs7CoAJiclTUfn9SwlYygOrI0j02Xz6kkOI8h/D4pqBkkJNb9Rq2G5kMorwSWJW
nG9LQAJPTl/XfphGFfhs9CGuoPuN7r3d2gmrVjRh7uLV4hPvpTUvMvtoJq8ENE6p+2ES2W4B7kQX
tKfScS+TC9koMBz5W69DDs5RDfXMCmJIblf6x9Hgu8UPAQio3nYy7sK8jdINxSFnjVwMzQNKZLxY
KiGB1UcvgZ9CyLbBaLXukdNBbQa2hOuEsxKaXeO4i6L8+6L1Uyc4IgJHOkjR1as/DQy9Xqzq1uRH
8lHTjjsrz8TTbERRevqndfr4ezdFzZtnTvg/13TjxP2q+dyChQDFB/VXVWK258GYbx1l4pz5we60
5AVcN8V1KMBINkiv+rpM9/GW+AKxtl3cFz9y7klU+kMWuooHlMbLnEOQ2kRqdbGpRzFqBqRApy3F
kZ8brrsCr7tcDyayC1yLohfqdVWjzb3mvVcxzg5T5IIQN+YF2M/aeoc3FOsNH5wd6Qu7gWmGQL3o
l7Ga/Gs/TRmIinFe7dT22epbjjpuP59nQnjCemP8dRxB1Kju/u7nWEwaNaWb7EewBWVTZR5Rqm4e
gwScvGHZFHjxyDgyh5OIEpzNYXx2OpGNIYo1VMnwbN8mvC/jWynYkcfuO/FIEmllg6z9ykzHdrtw
SxI75Z3Zs/TR9qCHrQGhMvZgkqOmBXve3COzN9vy4ElxufPfxdoKV8QAbNwCafVxvt+09t6pRfc4
tLIMuTNYEAvi0avVRjt6jHZ9lO/8po+29LQNChM1wW7/CjGq9JJDB3R+Ci/TE2+IXgF22rHoz8I3
xmeqefPwXqBV2adWZbN+GlQpB4OjzOzTzzBUYX0ZK3+D0hFA+W3/c+bJ/MlAVcozjgEkdHBBNkUm
NZUmm9Dvskjlertn8mHS6OJ4A2XVyMsNdhSKKsHJf8o+l/rAXoBK4ueE/J6Jo/LM6tYx3uKhKoFq
mXMDEfsWz8AR57xRXK1jM65CTZm6TFS9mf9QUQj5KM5uM0xZ7Nx8i7ABPpGHFp2XU8vf+eargYkT
KGjQS68mYOT3yJPIEzUNn0DduNgmUTkutmbIW6REKec2cacfNLj45xWCqAxxLP0ncrOQ8y367ll0
SfcsgexYBalTHsnsda98tAE5JosaCOTVu7tZltv+wRlq8PXVgC9ylGrwhO9cJMs2csSOuy4S7lwN
a9gm2jgcta7p5BEZ+A34Mqun1C38FwVaQXrF+vRumcI1ZwtqM/iJP1rL2P82r+xrHVknDWRAupl8
8aBVzCzx1qVGfskY2E7I3aK2fgP8ADTrVZQzBc9Qr+2fsHMSzy7vLhSFl1Z/rzudhiQMosBJmaBS
gDXIxMxL23ol3mwtui0NOGP2YmpyPEk3766DaqB4H4HTAkr2WVzrBt7M1Te58NtrCVm92ojLgxKq
NXdBh/RW46UXipiDozjrTzIItsWE6vL1PLeePBy2GwnkjZluon55hCiLoZlh1k8GLqDWpusXID2a
Lz1f4f2CFJIPDeoZa0vb4bVvF8exiwO6PHmq2fDigAYAoGc/2AdG5Kyl0dpvgyX0sILK3xEKstZb
BUJymgR17OSpECbo6b+42Bfsjc7bez5g+viLSv8ksPGeG/zHBMg0TxNQqcoZU9etzTMKXsrbnCX8
fo3ZLiIWhHYyjmCPwhq0JvWsLEeZ9DJ9GXm/q/mCSwj15mWpO483wutOOgCbQXYNIlvbLeyqiaIm
IB7WOx8N3Pne59eKQYEiqEH593Psp+C49yzr0R+rKgSRSrwj00R1y2MZuyWSo6hNJR81RiqLSxAk
e2T5wGFNvtg3D6aZ++fRw4dwFZTZbSlapTaAAJHgs3CC0tr2DDx1Imbpk6jrBOhyoirwUUVqGKCK
UU2Qu/YJlQJzBPmVjNfVzvDLVpOoIX+S/FVPsfOwuEWine0hGM+Lq9Kh/YxCQmBE1PI0IPsCpIAp
q3bLdfWqdtYQhS03oKCo49BS9+tMqJlZ1qL7xX9du1p8fEidU5q4T8uPJUoPUL0O8Mm0e4uqIftq
9oDmmcxCglKZbl+FOhumz0ZV2qcO9V2hr/xV1/krZIXGi4N9xmuFJcjPp47valAXbmk6qwboBVTe
C4BEHjZirr0iP3C6bmjH9nCoRLTSrHF40HCc+AAsdhOCkCvfRoMP3/tABybplSFqbUcDvhqlXjVY
n5wCouRLLPkTF3kRCAme7/xQTQUFYXBd3PGU9JfeVsq4uI35uupe8EiJT0HdXc3R7C+mBe4eUEtA
c6D92JDP85Obz7fWfTHYp9+Flr+Z6UtUVPR+vV2WXcKA1Dba+6sOyIfsGjZ9vbvEnSlpLq2aIyW2
hqiwi2pU3Ps4tf6RAXwz2mC2QUVvuuqZPj5SQ3QtE/gL2qyU18WvN4DwA2g74R8DsUTOwpH2vZ+f
28j0gHmwgOiJ4Z4Z6swAlZE83g5G1q9iKUERZZqNewYn3q0Z47wWqJk3DiO4GQ40QLPn6NkWNQBg
3fCNhHm0KbCecU5BBgNj50vbOM3GBGJoQ752rGzwp80B5Cn6CeJbpqZvKN7GM/m5BpRcaf9UOlgM
s5h3q7IbIRLrR3yfjOCLs/Umw/MMIJbaaPH2ixIKiLqiyVVcPTVI4A9atSVf66KGEfs0TI7VZKgP
wsZpagKdBhO7/FWL6ks7yvlpacxfTRoIIsFPdet+6fu43S6uZZYRBYCjqLDFR71/XI5mLME0l3XQ
svR61I22eoE3HgGRRbBYiV3vgZoHuwbUJwgNVBMQSyjCwmmbp7awmyewut58ZNIA+bpmCwqtfZN4
l0mfoqOhmjKyIIpFXWqskUOoIbHq6Dh3l6E5tPBiF5s+6d8W+BAlp77ZqeVpDp7i5r7X223u2ACr
4TsVn1rHOqPQCwdv1K2SBNw5daI94T28Ai9NgholH4R7q7mrwmMJghMXidJjCrEsR2QYTbEH2ZoD
jh8Ii0dNx3wI8Pb+vjFdQPbIR7g9QvT9GkJ+cnlQDdwZifscaAybIDkZyKbXBvjkYVKvVCb1fmf+
i2nWmBs5uFiGtz4qX0RhGfsOm7Wr7w/aujH06hOq/PAcgWriX6bV4FsDpHkrkeagiJDjN81HXat0
hPE6OF65MXoIUgR9XkGgs/X3UitAwKhWAhiz+gTlXBBrZiXk6QW+XKBwZp+rbrw1oKowN0nryRX5
aNRDsVu1JrtQgR1YblaNzJytrhn4O7mpZ6Nep/ar9dgrNSfQr5FFA7TE2FYJAn9dfHZqutfsUQ1U
WzpqK0x93VWxfmZ5LE5a+3dRACGwIhc1elemEORgW0PDAzuJKv1M/jmOKxscYpjCkEEPwAt3JJ8D
rdzkSJEcxygRRg88dO2mPyYdw94XwPbhiM04OEScouv2bRwPR1SnRBak2aQKUGP/4SVHP/WecaKA
ZZklfoD0uBFSJPROeCh9ZLR7u2jB3RI0cyMG89pNQHHe+cnMcAxVQA78ssST33HS7uzbfXjnJxOq
50hRJdbzbLUQai6FDW2sEK/4xYVpUzeCZxmVXAetlOIEZN4Dah+HXZRW4uSrhnpWAxz8FkUX/Ueb
xqEe9tD2ABQ6elJFIGDFHAqkBWOkP6NwWYhGXFEGUB76OTHIQD20opi5SzMp0jc8kH55WTd/A0Qd
9qyA8V/pq2DqWbOf3AHEK1aJcib1/eHY2qm1ZB4OkdNuorgXoLzM+U6TdY0iMSZeMlZNzxKfz9zF
eSF5MrwiJnYLDhhlRkmUnlEN/50slM0grKqRbsdL0myhhndekEyc/Y8nACG/iAiilChjYuAPAJmr
U4Cu1VINmdQMMdhHfBUyAkY4rOcRRcdKIyPH+7AkXtdliWXisvYyulxgWWEc1aNgXlvdCcVIdell
Ba4bX8bOMnbEGuSPCagO8Za1MALdEQQRfRDFshFEvSp2cdEsMqlHYWS+x5KfluT4tzvejlDdHqI2
ZdK+4tQHdYyTz1CIEwWn0Y6qF8+rXgsiDnn3l4asXlS8ZzpghhkZ8KEuEvLuVIZdZe+aFlsYLNWB
Rw09e+A9PtKaWa0Wm3qzk8aXOWRO0qrBcq6D2+F9MRpwx9G6rVOpERqenYtNTgrn1mjsfc2c72nx
398O3e28jDPiv0IPLBswwNSoDfQh00Ws/cTrTyY1qKMLI73WD4uLeh+kAchuU6s+zcoAi73MWdQC
1IJtP7ihpn/R8GD/HMhgk+uF89UTkbWttdzYkZlAxzMvbeut1fL46HRgIiC/NLPPE95Dn1s9ja/4
/fgr8hdFCUIViFBefM8wn1kZv5pO6n71fBRItOq7YjCMqw8Wo2s1xcY16fTvlVOIfYznoId668I4
WtD1dlXE7OtduwNyuJDY/bu6CXHPnyukoRGx6RZmF6a+mVwNZ2ZqLo4OkcOibgecQJMa4zEfcB63
ouui2k5CBLX/a1KUw73egfETeTLvLDQnOSUQQjlJblbgIHq3yVmkJd4+qUsNDc+RZGNHUYdpIlX5
x79dY1nIinGyZukoni8yUHtMmlxxnIptUPhWhqgOiSAsMgDl4brm16HAK1vU6taF88CSoBZg+imB
IB1F1FNpX6hHIdQTMr8tRSY1RfWUmJ8JidmJ9loxmV0IuVm1JnsA9mhDY9TU+PbaFxJUnouvlb0b
doyx3eL7dSEoyQwXo3B3qHgDwxhH6goFzKdBBPzkCuRuQur2WiTLFXVp3O8bfpoClM45Mg/WMnd0
HOQNH5v/yYeExG0uTeuOUkb47n9f8V8sVkE2MUfZGW6CVgNV+tFtCnHpvK7fliwBZIxH7lMX9f0q
UXDeuuXgu3KGt7ws+q0b6SY4ugycf5nQcgfPNDsmbSxeeRQV2xiS6ZukcWCWcQLscT2uaFQH/dBT
EKSbERwwr9RAneOArEP6SPG60aDUzMRemgYdvCbMq7U86A5xHoF5ruhA+uSBGOE0adBqpt5iooCg
h2ZykmzIZ3pme9JVU/Tg0KyTSyud7EqNCwlX5NCfK79Dbo5cTZqtsGt1z7NP8OYAqIt1DKwKb3d+
ASCWZyQnkkv5oI8yajvFeXMkf6lkr5ZBVvhQbmgDI0xADxr3HvvWcgmt+bgtHvxsrC8FQHQhnpfJ
NzBdbYpWZF/6osD3tMshtOHj+JVxeaUAL8GGiGZGqORNAr2+VIoloBRQKm6H7E+8i5ZXJll5larn
WaU83FLBqP5xtFXXgzQf/NfgdVJ/jTNe/UHABG2U/hxkMthNNn8hS0vg6og16kPgIP0qjK1JrD8M
Rd1Y79MyfS5VIpqaNEah5tg67o6S08sA9YTR/PD9hu9nS1ELzrP0rLparfdnp/F+HkyVywEXOSSe
kbpvXSnxpZkGx8Lx2lfhWJ6SsnA3shbtK0ruweicMLmi0QziLE941ISSZVMXogbz6ldm+hAVZfdq
u/UYWqPn7ylWdzKxq1FzvEZSEmcuNTvEKMutV1PLzBNput/brPGyAw7+wQkPoZ8lbgK3900Rnkbs
oAJLhMvZOSp1ju/VTpSvJq8VYqRgoYK0XZYmB4HNbPY4bD2BW3SOWPz3sQKsdoLbu9zGx+F3Yf/i
WnaHjCTYhqDvPjnjyp7qZLNIFP1W3miRO7obrtUKplqBBrSKfo2glEJ94QgN7ERv3jjSGWAWdb3g
3LYC6jOFg4x/m2+gnGND1H3KovPcBVVOdCabG5A91ZLgGPh4c17T5Fu4P/2Acj3fzSatOA+rydQz
fGaFdVyXa1rQi4zqrIO7JzCHcgXkDj912HaV4EHDw9rsnfRETkONSAoiJw1nzvTDKLmnED94/P92
iQ+rzV2KTcB1vwaeOdtC5vwzQV1qZgaASNf5mXWF9ly17WeuEMkiH3/r/008rVO+r5NZU3OowdAJ
ju1xrTIOnwA1cpBLGtbESf9uESd9Lqd5jDjpyfp1Hion7lZZ5qmxbKc18bRcY7miGl1i1fUX632M
7sZDoYgwCzD0s6peW1zrV2lbexGgeXV+6lVjOEWabjsJkapRn/IT9fw+cwAdeA/yilGCSGG6uDTg
taDOWC3hOiiNAJMdy7XfDe2ltES/5agpQFV33l7IR72xddsL9VoZNyetwUZQTXBVQz2vzuQ4T9Pr
6WRBg+4w+5ZVqNfEoIzNCwAo7waWa9BteHmAtL26jWWAZtA132+jCUAZJ6oe0KVJt49G69T6nroW
dYM+sCFB0FU3Lw25QktQbeY09tHLRpSqUdeZ9AZ8n6BOCMfSH0Oa6jeaA0k+tcq8oO4bfAVErQPa
FVY8Cp/n+7yRoCyXlQ+ZKeUE6hfUfRoYcEDE9UguPI5vcWRSQ6OsAS2Db7LT4qc1A7/HmkZbzPNp
VMXmyLKdoglXIRf2hz+vr2IjMXk+ZIRucct8twqyveEYYkVXXQbeYxf/sibHA3tjKklYbWVys9kM
hJQHfzc+AIVXbcQMpI/UycAHW6q0yZhFa5SNbPDjyJOd9PJEvdkcJ0irLiOaAVYuo27xOFIc17xW
xNeqIfN3PgoZbPlp5tB+j72bSibNp+V47PY7cKgFfXrgVZytNFCNYe/lXvyiYSi5YR+bD74hiA/M
8ucIO50gRAidXDyb8d/pWM5LmZf6I5iPN4TepsY3S75qksI8zb5BQDARryhAMEO+QyOxceAya1/L
FX69uSCxaEKCFqXhpkKX8BcU+0bflvGqguTyjVxGRpq9HlhRPhTQLd65Y9OffTNtDglvooMvNOtk
pJ29kwZIlwUYjjdlUA5PpjBRG1Dk3itLfJB7+oP4Uto8AUtM2n+Tgl87OZh/dxAiN71xRN3h8NnV
lDi1HudHY9DHv2pt/Kb73vA1iXGYXoDXApSCXhAy3MMzq2S3WW4LVX+KDsir59sCgz2YM+3sdlsg
SPdRfGgCwwSupkPOG/fZNhSWfjDPkFp0n7vEcp9rJTJpVEA0Zjke204am095+kpjFJXifGTDQVq3
oQAasOtxDdbY9JEiYiCl9ppdtiFdhHzMGT6ZLUAxFI93Wf84eahloDUoogdCbuWOkEcms+uhqJ7g
dHW5ilP48ToqE2huqtuVRmM+BeYLkuEScAMJbgyQBrM3U0bYh6f6E1MsFzoD77CIkGjHdz4oPrQ2
371H2L3IQiDPgu3gZwI16lArwvE58CzUK6GyjLKOWgvJRH6+nQeWuB6wvP9CbWSgnvy+PthD0T+q
hC0bgxA4uasxx6cOdMXYIDw2TrqXOgDmpp8NK8Gy7E8oJj5OEgWjbg1C5Sn1GeoEp7UZ5MmPyNO/
iDrTvyLb6K/qoLdevUZM636ym8ccTEUokAcojTOJXNMYlQfTD3mdsj0VQKJOdZVWWfLmJWl+ypgb
r8nfNDryBdy1rxKyJJBsz16o0kcvI29jtCZUEnGYlLu5C5xzLr8GAHB2OC781kPWa62hoBr/77J8
GFMnCRs1kJvTCeVi0+cCjIDYK+lHIwPZDwpJXKRSu+LB06yHVCvcV3+su1eRh5kyyCNsdsZxbvRQ
tp7zGiTtcz9Mq6Fmxaurx9k1K6sXsnrlMqW5Rm63ecKzIH8deIKKDJeZh8bqitcpy7qdDpz7miZ4
vJHbVDbJKZuc8prZ1oCaYiffuHj5t9aBxssrhAyGMFNOK5/+LP3i75bbLO9XOQi8VkIKbaV3jb43
qTbJOdSAwj5Xqu7Ijix3n9aVv9JVpRI1FO8Uk77vdIZapvpUGXn5nE84VJFIATq5FwJ1mKLUmONY
ThEQU0NmzBUBMaonsBdtTHQLIf/uyx7IQxU4qQEavZv3j+a8FE2j9YCF/jvQf/SGYpODJLnplN7R
CDT3Q7P4kDN3wff4fwuhuf8i7l+E+GBu2WEDe/4Xsctl2wlf26vZ/vVO75aph7PRjdbRM8CKBark
7kQ9arhrQjJXNdQjXyXtYJu1+afFdTd1GbibSnH4usdh67KyE4PuxTO+iyRligwX0A7FH8dUQ73/
H19TBWsLwhKH2uv+YzkoJLmg606HjeHpQ9j0LPhDCLz1lGP0o3cZNEaa8qsP7PlajP34YI9GfsDj
tdpneuI+FrK/5kN75o7YQtEH9FtJhcrnWlP0TGwfTJoLLjuGz3uvPBiboyBst61qMMNbmXsCH1kB
dRPnOYuZ+FY78k+JB94fQcEgYtFH/BlvLeM2Qooeamw/Gw/StRefx8ll/HrnXUzq9VqmhQMeY2uf
dWxc0UwGqaNxdZsPMjT4bTDehrxrDReJiYG5GxBXAmYHlrsj4YxE8exiw/AGHsf6rONVNCQ3Rfm2
/zfecN0Zi2Z4sR9GFpAUXAHXAFaO1gJ/8Z3TdtUnbQSJALfzYIOsZfnJ8Dxj14NtYp7blu4Nx0Zz
QZ+dnqB1Ca1zNdcIcKoU2R7OO9RcEGEkeDC6fxRTEfxlG84DtMSTN+6wbDsBRHnEaZePp6tdgZvF
9v8y5FbGBf+rF6MdVp1wrlWrQ+QZ5K1rnHWF+OIc8bUKNtlAx/cODk6DR+QH8yvz2WZxQf0vALEl
2zQFz68URYOR3nP15TseFp/WoxwwyPASkUEs7JHi8hrfyq7pFiHF0XKKK/8UlO7rMtVP3eqRpTuH
+xCewomnieMWbFvG6SIC28YL3zS0G7wfQSZDOanptWIY113tgIAXoiVrWed4RvliwAu/l/Xb+0jw
q74yNzD2cyDgEesGmJwTxdngy72YlW7vheO46mi9G8q1w9YMSO0vEDzEh9fseoglNPJLbkIiOEt6
fiLTzdeBW7IvusW8kyyrHtWWFfQ/GhcsI4ngx3YAQBjf5yXwmREHZRJgqzZuO+6k9WcB3uvQdYL+
YYmtq/4WC9I/461lxmEmWYBmSrpuswHcFArqbqIa/jiiAJlfdFmdR3/4M4F+NlTa0XhFd2tErH00
aZTiKOR3Jg1QiKtx55AAgzv2IB0ACVzEz8LFRtkvPueKOT3DoS8y56rbWJBEo4isGMG8jjLh0QvA
9LTS/CB9YpGXroPBjy/UuBxccWvD0qut7QvUn7Wyi3dVzaMDE62PiipIQ6JskoNC0OzECYDAOgId
BLp+rSFBugzNdlX65kb3cK80Mjsp/oMNcHaP1OqEJJlhNgKwCO6dewZ8mJUD6fHBGdidB5E2DGvC
hOgOjkjcne9F5sEwgxeqNsYWpHuuPSCfmqg3Nj1916MS/9IDfXuhkDgY5FlNsOjFYQmmUanhDbVo
jONSBz7wGge9HCRbqVFGm6U2nHoUZ5agYEFBXTmuaoF60sZ3Q+Tzy1OlwBdLQz6TABi/Gwa+7xYd
eT0UnMoJ4GS1whKMbMdpwOv17s5/v2iurv5hWqLn22wY+GPRgUNfQFOuQkcbIDFng3YAf/m5wyC4
+Pd7jBoaPNd4y8Gr5dVbX9j+aq6oFM3fKbfBmrQo3tPAXUnlXeXl+9xYj8otWVS0+WEVJPdRfoct
h3G1J60+4mBgPFFTWXw8Zal1M2WJojBesc2dn0yaQLF35rJSA02QekXDEIEPR6FBb0tdDDmI2yXI
/J1vCXErGcamWx5b9b+W9qAcSz2UzJNZqH9CKRIwzJE9d8fa+NusO7Elnz6ae79Nhj0TwJV+kKMk
G/Uz9QkkFzdhyt/5zAF5Ke/T7yKXiY0V9JvRdTo8NoBfWCAKHCITm0543v0AxS3BIOLZtGls4eTi
l/kaT/EFnqhVasCP5lWWuUgZNVAozDuoRftDZoQoZWvPHjfas6wic2tF0Q9yLQ1oxtrzYlLPURPa
SmMbwAVQ064WWQYW827uhGoNEHbGAMupBeiySzD5yFwGYuykVqCn6zdFUWvrtJ+8YwNc6cEYuNia
rBZ4CWlOjvCyv5ocuxGwK/pPfQEF68gP+i02guLN9KpTq1D+FIHC+mF/+wcyCujqvBcMU6nwXDX8
jwXDggqI7+qOqYqYypBbzpoN6E79UyTi4BTgPOxEpgdRJLARvo9EOP87DGBrWkJoBjUoaC52ZQCd
dhzXuqFpQEOjSwO8d0tIcwKT47zhR7lYtpl8b4PxWweZjFcGcMrOtorhAA3k7CmzM9Tpqghb+9Gj
CPEbjh6i0O1wUJMMbXQ0YyHWZcHyT7LytL0ZGHZIZgpaxlObOibovPXsk8mT8SKr+DsNQv4ze2x9
ZLDUzCDukpfeckHd2OWfyFWCzTmzwCKggUOdu9Grg/PKS6KgjHY14i1kyPJdp0CQfh5oB2ZwMNSr
0SEHlZA7iRBfg1BuUpWJ0DSPtwJp6vVcoziI/mZT6SEYYFokn/0/biyZgY/iL0KPIZk47iWygTgK
+Iko01pAHTQv8rbko8Yd7QeUjkRnshKW1w+lr32Aod0tRGEQzYs+LDTg7c+ZhUHAQlOguLyYVonJ
i0eIBATY9LrRwyDS5jSbOEWKUGdZ32IaU+A4V8U4QQ4a/4r4Phsh3mQ2yC8DcP+oM81ey0Z3rhMf
UQWl/G2ptxtNthNkEGDKn2HMq5wr68c/cJotTlWv4zWL1+U1sSPs6/PUOmajcyC/zXgC4RgevLXQ
Pz31bgG5VqOEIqvCz6aOZ25zIbqZOEpXIhoc9OEzcVST8kMFkrbnYOT1S2HkO8LRCkAEQT7VBjPo
ltZgidltx2Eq36yAp2Ea2OxoAHyGt9wyXy8UKq7RDrui6T9HkY0DKaJPmSlfqWtU4LORqK9nGaRf
oDA4PlIzFiUo+EEkbXP5yBw05IY0NEQOOpwmfAgFmnIHAE+Ck62fcSZy0A+2PU8it+OA+7YJhqtX
Tf25hTCZlsjuCP67/kwu/Enw6ffxL5D6AR7gZONEYtrpXfGZrLu4xUcDtBTXRBIWnYPTVbWeHY9I
DdPw3F3mBD2fb+E/YpbL0OW1NPtMa8/3Rbe4LMO81yINahah1rkqdGglF4+JXvMLJFi75y6V7CId
+1HoGeBPqoniod6USdNuyHRdp33OWfXo2PFtkol6twtzzXlSk4Ih2g1EsBrUSTw1jjqOp16Fc14I
PntXa0AqlvyxZqWQJ6OQ0SrreR4De8kv3fdJy4qR3yod6Qhvf2rZD1MoZgkcaF26BOcuqoxya/fB
N3cpHABd3Mwys0ciHRn/CEl73h2wnQcay+JWaGDzOZtQ87GgHIVRS+X6yFxGKfj/cS4oiTxg3cq9
iVKdzUi5kFRRGQHaAHpU5ZwpgolKOGtb4D8AXdssDMTLAEUzNZl8/zhQKSRFO4EULUGqrgECbUAh
5oZgpPnFBNgFxF1uu2k0rh+dvhDPFo4OAWJNkm+xr6UrVDvjeKLF97PTsPeJY2Z4fyZl3M0TS4DF
H63Wf9W1XVq20KouAcEYUi8e1mQLyXayy+Vx0mOkswHF7VFRrrpmy74nbqwDY6h8WaCJNVNLQOgY
WMhEFJs5cHa+L25MYMkVrdeEdK3lqktcgWpWIPfx45STjkupM56dOwQ/eii6naixggjV/ikX1Yan
/4e0K2uSE+eyv4gIECDBK2SSW+1lu2y/EN2ebvZ959fP0aVcSme7v5mJebBCuvdKkOkskO5yDiKG
Lc90BJZAMXKxSUVdFgN7J+gBEJ70gObehjQfBUer5qv1+KTj1KdXdb3nSMf1SLMJldGIHNrL1SJu
kmASfFKHCs6gIxleXZfMSag36RhM8/p9jhEdZDInjHpDggCgkjGkoKyCZScSKbkajnK+Gv7OhGT/
Czu6C3lFEBj/44pFHVUIGMur2SBP8Ac7TveoI9XvefGtRTXFBvpsShx9GhpASwHTiAsOQKlVCprk
Wl+VhJe6xsAe1PlgaEMtZ9wDySG1TgTfRw2h9YkPSD8luzGhIUpcdqwW5jZ/QFr5BgSobLPaHna5
NbpHVHyDIdRYX1oEDO51HS/G3NTYNzDJxT7QIhdJdK69dEPyQvK1sJt9NrXtaSkiDWD8BxI7zTQe
RQ+4pwI5Lt8AwnZJcGL4lEVivMMvEX55WrUdJg8etejRgY/oeU1NZDbhanCuojKHiwmV2G3yhqKn
zd6Zw/7QgWstqOSyOnDqEP1Kv2RrmKNevst3a4U/Z82uAf+YtUWw1Im2cxZRvoZWiwxxaxvMRlm9
Wn087VqtsQIyiLFFfESJ2rGz1uqVRBkDt0Q5aM6RhkaaTXfC5N9oRE0p6T4clOtcaMl1NZ1TZQNx
lLTVPDVPdYUdZO5+Kx1ASq8EwhJ3AKMHG0sdbGORoBCtYC0QVlmJqERfY9cC19MzYaz0wF/OZhE/
EthKJEGIAbKqYFrk4lxf1jPpSZ5lINyRicQByTaEF3kRhqwfX8noQng87nI4S+0aFQ1ZuIYXwAWF
Fxr2xiq5w6kl1abnbrbXWn0FZsTPOTcTacjMfjnodvRp7BdEE2UD/jkbzhqksQBOo9tzABa/yyIr
BYb2pjdl0vag9W80UY9dC+VYpAf/yeK52uDuumKyzg7eLFuzorr/XOAsUgK7DF3SkI1bATZzE17p
r7oJ+GlMXy3lgKwLdQD8LdYtZ8djpKW2xaPVzjlyOkV+v8qGemoI4moLgHfIXSK7euTm5FE3BtKZ
o4fFeVNo4XFsQBqillOLUA+JfuAbGLJHPc1BbS6vlTivLHLLuxvLm2uSvVqWeikQducSPPHM4f3q
de4ikDUyWUfEfT/TyLYqcT/ZuoXIYzH/HXLsdUQ+Du/GpHaAv0kzNuM2W+6xCwRMQ/+CVJLao+Bt
rtv3Q5M7X8rYtgI9HoYTWdQRSGboLPthYZWLFYiKXVvQeRjbgfs0tcTtGrqG+Kk9H8hnnwvGd6LV
uxMNwYO2M6y1+9xEqX3PJWQ3ycH/xFGD7wDwWJ43dBCt35iNUu5acPz/m5klV6PptNqvF53mqN8u
CmzA94uqe6PF5UXJrNUQVDAd8CJkXT57oVEtz+lixAByrfFHajfiTdjuqU+yAt5yOAHn3AVN9IcF
z4Hd1BSRs6NE5ZaVQKLgcO6pDOSZwUsOOm3gQEoqGmpCIJ3rpbk+0axlBs3KpKdflUGBr+p/WGhm
OWrDe0D/2cxZT4WuS2w+8KBx2QyZH4+ieyXJOBelr2lAiCQWNGVPxGdkYlSb/dgblzjK12O2Dr2k
NzF3HT7BH2P1B/1WODJJ/ASEvg//YqAV2uLHVvtuwHHgroAD4zYTEgcQEngxbQDn9IBn/VE565l3
rfbmRKu2z+zKOOtl1T6tBYhQyQLUA/4yZOELmIufcjNN72oT6Ed0x/RRtLQ6jNggP5EIGbggNEeG
TxCHoFSKEP/fiwyVtKEorEs8AF7dU2MSUmPaUwgE5MHwlIx6Wi+nUPd380ALYmM3CWJJAAqAuxMZ
KOxvd+7aI1FubbxbkpbLLbT0VPDpK4mQ7ysD9SI0H4Rh/42TQnskoq6Nsyuqy4yMWQ4qGGxxooCe
2qCvwDNfPdmvxlULmus0eaAXxPaI7wrxzxfExECXZU/uuTZMH8jj8YNK6+JLFqMIVZgAcdB+5oVJ
O2BkRahKkLK2ApMhQm4N3v7+gDel/tCF4LVI+ZQERhvXgNAWQ3ZfunMQTWN33mRpj8r7DoyMUwas
hU2GfOw80HAURsqY+fSf4bMRA/0HOpxrOoaum8IVTNfdW1x3K+4BYDX30eM4IjGxFNroZRVywgrG
i30v/f6FGWlawIFmiheHy3yhLfXOBN0f3P0z0+62Lulty0IaZGyP/iZ0Gbbts+aUFZUlHyhNgFIC
VK7Av6YODJOd7BDLzXw142aBLRXhZi23BT2u5cT3EWr38aZei283Pcscy29xB9d3CeqAW23XlK9z
UuYB02Ltoq1WiPSRuh2DRpKdkLDWaqQfZJFHWiWnITWWMT92TcGe2AKGymz9PjVufLB6bh5szXW+
CWsP74/tLXGHY5hVo5ZZpo5R/lhcvgDUxXghicmxFQQoMNxz0qBwwHqYxYXpUW7aJIlHrGH4y16i
BLCZeQ3Y21kXvoYA8J6ETdEmj8D8TB4RPjQOMVJm8SCGbLPO2zy517vBJ9nsunBG5RnggJBF80AN
aqotfwWM/x7pMTXz4O5/16DwEi5TMVxWUpC17nbLKava102G/7rlgWbAhxb6KAQTu9tlHMAi5FmG
TJi4AZOoVndHwClHD6NbvzctDnbh0CHwCkkS4UiKCDS68lzqScferq7jU5whVx4b489p30xnoGE4
O8TCl+/WLM56p1efgWs2nZMJeIDEhCTlo4sdcofw/4FI7hwLxcbwoOpnxELBlKlXQEWcAGhF2jpq
w+eKTZ5uh9oLQ8GGXk7sFPZi2YlIT3xeowohSBMAhnBsgCg6Fhs1AmNm2ZoAzOhRnCuLJnpnwoXq
JAQDeqR1x3wdCl/LC/sUS47zeUgm4EJ0fUDDxYjWIxP4b62mzv7E9GW6Qy0wMrLkEHCK5fOs6Zut
lmB+vgxeh7juCxlMLP061np4T4vRpYq6B++XLu6JPY6axY3WdDcg4MvtXYb6W78DgsEjMhX6R4ch
4gSMlTOJdDaBK0kDSuAFBHybzI4ZYJ9lU4GP74JQw5lE5YAn3NwnxTF0dZ/o8ooMKVb6khuPdWQs
qARcyz0QZDnIYEHdwIWle8aUo3YKaXVv4Wiud1wC4YsSIOZrCRR5A5mPle+Y85XWllqaq8/gmwR2
/vyGr3u9I6RwNdeZ2IS3rsU8zSjz7IAqWwCPja7Y2yFDFKeXgFbUwN1b3VfVUiHzGN4z0ka1lRwS
bgM2I43XgygTwFJpqf4lLOyzkHUtOor5/Jg104MezqixS9rZp0qYpTOOfF7Kt6EvCmTBj2uwnU0S
eWChVxE1Vq4hj60D7cve7OXjk44uprk8CNBYH20E0k5IM7xXhTkLZ4hZUxmODrKmExIRN60qz6mn
LAPBmuVG942M0K4xfjzDACCGDmXhj6Z8eFCvbhKE0qMxEHZeWpuWFAMqkEMHmV7KluSh0QIIhqPu
mIaqiavSAmAbLiG9zqe4Ao5fuI49q3yNAbysI6oI2UyVHgC3iJ9GFLXcjcQoIeW10U4lAD7QLUQx
7u1CWz1l4xK5hBoj7w2EuUzr/RIOsN0MSr5X007gamY6sC4wosay+z+7zlnvkCmMLWBor0GZtP8V
D8VnkYx4y/Iu0XHAo5ZqYSHTTMTj9C4DxttQhneOhl9AapbzZwNlXPAq6PNnxJXee6uU9UhaPfcZ
cwJVGKfq5PJoXgGHIUvqlHo0B2BSzxr+L6XiqrbODoGG9m6uZqLYHT8Fi+1XIwFTTgqKsTWJx31a
gv4mX7uGoZ5NCqW6WbPvwMLkRxJllokHOaqp87s4tHbKjHohqgSMFBeUvxdquqJ9raeqPaZSNNDD
ixTqV/hhsv3W1G+P7CbUu7TDCBTnUrAzKDvYuZC9YdB4AdYqdDvVJX0fZybijv1v9GtC3EVylavu
ttbVsmqZqigfo4Rrwe2VrqaTNbC9zyMWOoa/0gcRhxBooPS7QSyfkfrPD0pEPWqIb4imbtplurWN
F8CA2HEBEkMNUMQaYOseurlE8Cf73gEg6DObpuEJ39knkiKg6oLvs4gAr8Wrt2a18n3iNPmRtLoA
GfiEAnV4c5Fa7rovDGx0XoztAs63OBbTAXk7DAO5/GkWKRgG5BGatMqO2StOHihKAYtume3jtMUj
qCDfbPhYElZJ8+sQdHTScxs+shQVkb407gXPPbCn2tl9nSJLmodJ5ZxA5GIhssTz/TuDIGgu4lUi
tPnTAqplwu0gUA+C8SAO79iKuz1LKzzWSP2OAQJERawEFQmpUdAfSqbbk+NNRtntN7pvtfg2Rsnx
9TqbkBbCPhclbjYi34udRci4WLRzK4SGBAz0SNamyZtWWz3yDSFHPO7dYmZWWALY45/TrKXRSiQe
wvKqq9ZWa4x9G+OvnOi08V5C5ZTccCKJbp8ay3Qqy15HhrPcj6pmE7KMv+hR1h7MeOg8M17qvYLk
u8HfUwqFyfc7k6lDalUG32IyALCw0+xPmjGWd3O2FODgxbBIY/epTsShBgvU6OfjX8igr191e0Gm
tBV9SVrg95Nlt1gJ4twamM/lRBDvNHuAFa94Z7T8k5lm3dG20miXp+vymPH4lMwLsBGQsjfdJ3qG
pMkkqYOlBO7pJBtkb6ULAhXothleZ6Qma2p4N6YoGzc+R6C5vQgdblSA6xmfQ2H+IToGzAh7Omiz
nX5naVfvkGhfP7gVHAGN0781YMyWRbAc1RvoqeZKZi6uP2V25NuRZd8aX9l9LAA82eulfneNhYf4
81OX+52NWhqceD/ey0XaCvW6+D7AhS3PGYjw1346DdN94fTFc3LeuHXqCBAAa/w9HFi9n4Hwchmr
3n60DJA3m2aLikgtq/1+AMBqLrFVUarCjktXgElVwq3KhnrUrE66dJ4a0zRm2Ehj/Dnjd9NuZHUa
PWXAm3qMiqm8NCAg9BlvrDfgHEX7UJT6UQPJxFu7FF/MKTPg1tCqT2BYw+138eMA+oBDJgEsnVwA
GVP2qOmArLSbTTZuGJkbFCbBXSqkSzVvUw/agc0COXwfS10hauo5T+ATQZ1MPC1PTnIZkDL6XE9L
+/xTQgO7q7vnHnFYaUOSSRou77NoQGK3EMrml3Xc1PnsjlYbMXnqwJs9G9xHooydxrW+LGJ5MKRI
yUHAy3ZhWVu7AadsVA9E7n3Foh60OSsH0r1lnlzslpFCDkBFCprS0EWFA06Qvfm5X/Ry01LAlbQ8
B7k0aVPUedUuYGskq3Q61/mJG7HjbwcGZLicmm4BSF0q8vWLBgDvHQAh7Ec2G9bWWCx+RqUxaAs+
5C7YB++tOvbJSsnnvnQP2ZIBsUxOV4p0iG1/STpz3zklP7JK+9qHJosDEbbpxSkqu/g8c9b6gFLE
vdC4zvPSX0RYZtkR5AANil314Tw7lsg9IwGo4ZSH1X6OONLG7DDyAL8F0OJZi09hayPh2AakWJjN
8dvUg2zXjMxx58ghw6NmX5UMJUcijd/SGvBFThUX9zTUZjyqke71aoI7+nUCFW4LCovE+BQbqPkH
DNzIdlWKtM62QPnxOIrYd6X/v50Ndz32Mh4gXeLYgbSps6cuboybmxXpN1NSpeT1p64VicJzLCvZ
L3L+AF+Ys6elSR0DrQYZXXW6D/mEjV1TLtElBqsM92+7Dhm4uYguW7dBYtdJIPb/e0tmaW/ukojK
fNGiuQTuQ4zUpTKC83PVR83HVrzKdr1gpo9STfNS6y9LFwMRazX5IweT1/cJW2r4LpsVTg+9CcDH
0t8xMJWcUTu8HkKcR5/0ApSCRbROb1o2/tCR4PUX1uFFgxRXsesTUFcloBM0ZMaAHE1InlSjhWUo
fwNEiS5LYRJEbY64RwAFyyFVy4BpxPJQi5acSGYhe+rZAdlmVxuPK/xPOXaEiI7HeI9XnamdqdnG
pLoaDxYy0L1NZzHO/DHDr42senjQLspeyWi6UlSgXz45WQy4gqAMgXqZ60bQSa5A5qTD3ozBrrxq
9vjlN/IpHMNHEWXNIaOk1Fhigi5raF+ADmdfaHilofFaBn0BCBoyS8LydbEiVCp92JP8tzN/Th/g
GLm6gG1MLx1IjLkAC3Sse0D+5neRWdEfMGilXN2ugUsBoW2vB7DmuCc2pxaYyTIenQ2tDKgKuq7H
4bA05gM3nPfCaADdFRdqqrXmlUd2pCYhDalHsngGhSr+LzCH6qKpR40z2rEv5qaMd+1cAjnYc9sl
3aVzmlyoaabuvXcjC2ceX0Adh9B5U9Vob8xJnzMd2ed2CHB1uc6V4TbTbdOvFSpiJfnA4rjgcCiw
o0d53A11uJHNeRA787Qp1KN/qtO/k3QGnyPyix5Rp+k+FsVq3Ms1Cm0492mLHZBEW4C3vb3vurCd
4dHFGEB4O6vDC+1KRjakNSen8tcEjLp9BTJ6r58aTCT9qDn5UZj5GxkuDBzDCAT8odJrZx7VtbcO
5QxwkKfIGCrE1WQ+rzKh/FwHvvcL9VRDsm0K/l6Cvi+SE7CJb/KTSLAlHrV16Jxn9zbjiXKJWCj+
BLjOD5S8Ohdqct6/925liWYDugEV48qu/NX43+fS8vp4xhMcBXRydGNrL26+j8Jq2J4a9Be+PRm2
pwT93RfygWLQs4UM2mDSRvesHgdkQKbXz5atf/NIERH4qNoccVIgwML3TUXYW5dbDLWIpXUimZsV
KSocqHCbvlVnRDpOydkPcIMuB6cA+6Qi90p1vfENOD0OfAUnGCninB9N8OE9kCheuXtfhu0ZXocx
82kRkKX6tQkuNlOSYqIAGuzpmRMeJpmXCMR5GXU1+D1pgX0G6ph+/Oxog/VUmNpLJBMiDQtcBEvm
oC7RadJ9lZpRNDxqNohByBE5xtOPpoHLixyPLihZbKDv9FcyMiNHpJT3HZxnSkS9DzlZkYgaubay
V5NKBgdZ0p5NPtoBxbNvgtoUtq4Wsd654nATaSedCnM3vI8DnO0AIP9rWF7ZkcJFjbNHF4yMJDlZ
nfiCf8anNKusPbYSScDlMELpNiBip9onbRdb3YOxAC9YDManEbSFnxZQs0hLksycP4HM1X2gycWw
JP4CWs5T7PT6U2eAQ6qJ8QYa9GlPBawp0oPvnDQCpSDOrJ3fd8BbDPVXKmfthhRRtKYBX6OshIVz
LA3soj2nvNb3W07pxt/HgQvvFbG9ANAQxe24P/teZaTG1rQpKAHVbez6lOumjOeHIGmLG23f5xPK
cpw+3JEw1gXwS6k7pFYI0AdYNiCG23orQobaXmmuFiIh0OHn09Q6Gy+DImdQvBE3soq77a52AElP
ilIejKhHjU4HIzUmZgckYVxPIa0Ycr5zAOiwE2lbOicrHJDqFjHg7UtazFIm99cJK+x7RGnrAJuB
zGuIK5P03OZwrYx4xG4qHQBnQBqQU6dqcY2AZlXaknnbmEu+YitCuGHJkNSLc050EbTVA0Qbtnpq
zFy4bbxNR2IymEH6d9G/I+2OnyPaOKp5XE7eptEEULr9hSSMJIhC0FEG9MAZ6SmTpM9GYVtnlxI/
rxSWHtZ+W4siSF1zvMR9BDjgeWhfqXGz5HNuj8U9jbrFcQ5dG5o+DZk0G+GNMsxVPJMIBMjxvmtQ
haj1CQJRYHh+BAFDQMrV4PBlIrfQG2JWn0hGF9XhJmbjEkTwOMLjG1vz3RK63ArskaPe1IJXrs8c
C65qaMq41Mpd1KegedAB6yVlV4pmGFAsbMTLXVmHA4g74nZHsjaPEC1LHU8gbf0rOGqfXNRNvfRz
Oz4X1viK2pfqK94n/NBrwHvKirXETsHEn1Y4Ng/a3Oufq3jC1gWzq8ZdQN0LsA0a4oSHg0K8xpdt
GLdekjj1lyxf7PtwRu0WrRZZC2L9UVQeaShvAZny4MoVyxpEFkeVoWzKekLx0YhSe3C+8U2hwXmA
uEmOQuiOI5YnTVJumczbrM203lVVOOMomkKo1lk7w7P1Ob4XRc62pUlZROUYgIZKeEMvUrFD0brx
MGjF67JOBp4PckRL2V1XntYqeaMLkYKWYuDdXNjwWFnDvgmT9N6s8X9tyCZEyel5zrVnEk2gFgeH
pYMUxx7vkp2yo541VH+OrbGcEiCtPg7wIT8Cxnt8YMihIAMl13p3PUxxh3wZaasWSkHc6TthbATK
mLQfNxeH88OMSuCjGbL2AvjF9wY+fJlh9DGmnrIxZjj/HBALKJGyJRmCU9fr3diR9kZGC0SNg/86
lACCO/nnAr+zs2x7PFUt2BVl8YfW2fY+G2VKJrl+1XhzFAMA0QbjeAaSXolfTXPAk/UPGdn12G3t
tHTsnsmY1lJzl4/rKdl/Xi9FTqSPCCbKvMANzdkVjRYRanHbrC/RHAZEnEWAbRuxGClSSws2M8k4
phi4RnD+qllqKvV+VdKShhMd59atzyqaWJUTiMNKHW7yXyOM2DE1A/DIwMdWG+yotFvEkcYoCL+e
zOoRZUekkfOQf8SOCOu1w45kPBJ/g9G2awBWmLr3UyIaEJSNIXB8JMBAKsEEqJfUOrgH8ZAC6Pe1
nJTUFE4KpICbaUpNS9FkkoUoYPLCsEdq0cc1lDGXF1dDk0AIaPyvl0eZkjYhFKasrmappW5u43cX
753ZReU0Q6L5r7ehjMU6G+Am/PXOb4bqTg03e1qzajio9chWfRukIFlF3+K/qjP532Dhv4FmrEDA
wNGt86wR8Iu9PD+ayQz4UhprrLcA3Sml1FyNDbLabLV20P1iMTufWQj6oUA9fJ+wjblcO0w1QKVu
00ggZl7HAXXVxbGta2ZJOSqnbKtvUxarwbl0mcU+LPDjFeX60KTr+Mk0nMUH0KDAbxLDJUNhGmMN
2A3lMMtZdweOlgRgVdr4yUrc9BWOeNJRIxdrxx5kVoBuAsbutEjYhqEyn6lZefimI+n4okSpZN22
o/RRWzTzeeJN85Syv5VeYB+EfWv+pERtr7WntXeBDBnp7yszYM8GOHahYE2uQ8bAAht3xeS4CF7i
DkhhOQ73AD0wHkkG8oMG1I7kaXTBSLqgRKaBzy8B15yDV/U2HsrEupihBQcYENYaT41JmLDRvLjx
rEGT7+qq7i5XIjKhxpArUG8zJqN1iazDu7/IcF3Ti6ovdru62OBV2HcgnwIcLLM9I7mymgyPg5tt
j+O7c2dlvKrPDnAxAkBqRKiqYkbxmhvbbH0F/qUGoosd4OoAKr+A5Ocuxlv1zumZsy8GiWmgae8y
pS2nIh09MoyiFVgOwkRKDNKmRo+MUuQ21DvLHas7ZK7TCpu2RVm8Z1oz3w+0hx0dfBY9GkEsLnev
tLsFAEIjc2S56aFQsdgbPcrltj0z6cM+iU/YaTzUeRU+GT2ijm1dbCNrWMOnpcMjuNEZCvKkBTWm
gcwaw8U+W8kyl6FOtLEMn6Y5wnGfhDZnZzalf5GIbK0RP3ubaf42klegXtRnez4W7OevGLxLjqfe
c8UMPN6hx0aWXnv0nhOzEfmGhmeBem/aH7JkAeHCmLk2wqq2DeLKjoOQKylbj8ZmYqA729qdW8oN
Bg1JM8pqCa1lpucihzDg+VI+jWBuRRlVLwKEcJGtaNUjYPyDMmXGN9ucGp8nRvfCJ6ML1qXq7lx7
MM91XesHve30EzJwF5/P+oHycrbknKaw/bUwdVTDIlcHjJPdo1GtVxYJPOD+LC1owodF1PHM71cg
WatUDs6mCHldMvOD0kFcPUyQ9ZNNAdm8Z37IRJEry9QMAQxrLQ9qHZxiZlBrU+U1gCOYb4Ca6uJM
63tjzxngS9V4EWy4IFGbzMwP26tZJqLtWkIcpTOydfdDb4HVIEmMu94GuaZezGcSUQMiA+QLyEaz
BDKyyK4GoeCpNsbzlWzrAsuzOEw1En6fcWj7g07ARQWysyJaTgK/Y/ueZL8qojxK+pdZooVJY6B6
gONywP9Zp6M4zZ7iPUgEQNAq2v5EM7fDuIHszdEFY8hVvSeSc3CKTHpkgArwgWzVooMLvs+ycGfU
G68aikSFPt65qHG8TEb8iyyqpjvShn044iGBhnorKCpRXWRNOxqC7hH/ucqwiT8vVVvd1bOoh52L
3ZGXJuDh1STYTo7DJCiOJhCRGZF+H5a23CzVegBUNQ4qaiN5YMIUeNc5+Y+6PeBvo/0TZdA9ODAX
+1CxPsFCgNuusd1cQIfUAHnbqA8pcqmQCQhUbtJGFYCsvQUlwUfwTL0kNMQ3+K4mG9RlG0Doiqwd
KVwQYBzfExlwZEG6sYTBEkixOFF3cma4uOCYmr2YAQt7G5MqQ9JmgYN7DwK4bgiisUzBoI0mxE8e
0NNWV3k0HoYm5IiNFPpp0LlH6jDMEfpq5Qt966qZy2NoAx6EEgzLRkx3ebh/TzSUOYe8s0skVEjF
kuHBK4ruOhnxp4Kmb5Aec5h3wC9szEOMDBXu5OHFAIBKwKIi9eLYRZY1CVuZp3A7DlckKpAmi+AM
ojk0VAo1+Ua2rTWZ1rKLbdbW6ytKriSLTFu9ujELbJEV5yRZ3Dvb6JsWRQToGhvErqQaqBnbX2lA
0sJGbzD4utf1noFL0UyabX5kYrs1dKgelEtQU8AR7QkxVHty5m/e+81xT87+rfsPnWaE4QHfzvkf
RnK3ZuTzgmib7K6teZb5xEeVxeHK70oNcRS1ALAOly0psMnHN02Jx3bdoEuWNN4yROTsKuEWWOdW
5t8olHEhgIxgvye4EdcDwCD/tDIcLjRmIOntOgGO9Jme/JgzoA1f60lTgtYXviSEHekJLQRCRuZi
fN0eyNtT+yZBj57njd294QQ9HdRTWj3nb2RuZviTGBEMyxFB7tgEbIbGqHdTG7WlR0Jq/q9jXaLK
qen/0xqGxJojI7qFbKqP8P/haBJqw0WxoNxwqpD2fyEbim7x6yw1NlIWIlhR06j3f5Lh/f2+3sbN
IpleiryA37e3T+T+VM7SJQRcZe3Y/V4pgGz106H6W+cp+VZvNdbcgHaqHZbAKcf85Ga1cxGyabgm
rprfyZIEuYGowgNu0L8Z/+f1RicJxlZ0AIL+ebEZxCRzwZo/pzJ7aSQRUiUb6gkGnE/q1S4DubjF
hK9kKCkH+9GNoZ4j+3MMoxPJqaH1DOJUojFoTpoTWAzPainq5cCiD9ohH1BgDqj2ju0SGZIt7Rb7
tStkIAfvn6nN0n1OGjLaugQOlBVwpl/by0WSj0lqoauFtzlIkUf1ZYxcLp6sOV6LwGHvAGfyCytY
IgnC6txd37nDaEykYGP1Vs4F4CMku9g276r723mkp8n2Wi62r8jFgBE1nMGwhAL2ZZe4yOIn0HGC
G9+gw1tXIpOTgJqJEMeRsjiCZoL6JKZpgGzT9tPMf5CIQMdJvlkru21llA/GSaCk/1iT5+mDUyHk
rO6J1lRTZvnSfdJkBBhHNMR+qRs1ZvnepTE1yC8AIQlpQqDXXmgczbq2L+fkx41dWTEgzihhAazR
wzsqiWFaTwIIIY9DnzgPHdhP5aCxXADrUc8pwmAacXQgheFyXXhpjuCfyEG8RMIiBBeQ0a92h78T
btVAfa+A6xPV445uLq1FFAfbR3JbZOF7dLvqhtRHot7VJ94+IplnxcyQPopFyahA2uL71lsUcCBr
Y3YZwbEAKvikQ9WyleGdiCrsTaPP3dzfkZQsLS3OL0sC1FWfhCCsQSI52OXWFgXPoEeeLoUVLmBN
xhbOjVv89dAmjUfhcKhyEL9vQrXFo61fU8wc8Hepu7+dSOPG+aPvqvVOq/LGX1HiuEtQ53WZZWw3
c+wRHvWPMfWoMYcW3DsugJClUjU0bZVzb2RqWPK53IMgFOWSH3bg4kaES/RI7eX6OO7zVOcF0nwb
JJ2K3HkDYEQ5PtEGEIVEPfIQaknSg3M5leWnjWWBEA7c2tizAdeThE4SZpcsZQCQGWz42ZMM8LoI
XGyGKRmSEG5DILEs5rvhAFrtfbiAoNABQOwRDMpPV+Urk6wOUyBxv5ooOc3QCR4ONcDdIc12a9MX
39ZyPFeVyf8LuZlfWGlMX0Yjs/ejxdkFIOb6fTwuOojwAHCNWtJyO2tViCFXKJha4CNri5M6f83W
oN8ZcK3oednexRFjOwtVc1/yOP+bIYHk77oBNj2Q3fA9fu+0aXwrhrLdZUM/PvZzaWDjD2zRdi1i
EB1Vu2gewbr3G3IwAFJP9w3i1/4YG5KYD4dhVPf8JBCjKQ3j06a+VXwQfdWFNvl0EVrwt1eSF1H3
sV34YwEa0ip0HzTcSMm2W5CGpbyIUm8rSB4ztZa6D7pVNZdMSKZMlPbmc9GFEvmVKcXt1T6+E7Wy
Wm8z/vjANFRaWjREXcVp5TgofnwqdbHtv6Ghz/Zxoav/G7WWutWrb0stpD4skKFBY9RKsNMPRI4I
uSWoREMGrRRlCkFjA9MgvI2tu+m2/gg86nekDZp3Aw4CpBZE9Dgy5ACbcr+OoDRF9jeKDiWIQTOy
ZgxobFNl0K82/1CTZeQ694ZcZ5tCMtR/ooSR1vzVBtl04UWA0AgUJu5WHrLVg0yoOcqXl5nh4K0q
RFYp7sKaHQo+FN5tnUneFgDAywQ8RzTfBE+0ri/AsDAbdwZoQJ1jiwMM7e1+rj4Ydakho6ZAGgvd
W5SmqIiiLqmHInvRwV8ThAYK+GwJrczkjp56NzIttXskJUobAMsOh97ukXSGkbKjIRLF3pei4f9H
ZoGSc9fC84Rj5vyekwxoWu0cL3+SZEs51qRSWbQAUemuZkQ5MmeyDpQCUdQWSMT/yG9GjD2+u1rD
TMFQMdX4Xk1J/tQmbXNw5/jZGUNJqyLZo7Yuqa+k04hCXrwnQ23vAqrYS8a9hbTvx7gGVEcUFYXl
iar+VqPe/EQy0lIThqzacRSb7m4U6drPxwI+KU8ZU08zZY3S+xUMwBunDm/q+HkuknVPeKhaBDo3
L6/cHzq8WQHJ5k4Ml0GirVLvRgagZ8zY5jk1qJDnxUJIwl3gf28nZBotSAXf01jYZnhYu3GI92sO
qqNb/e147IYyWDsWfQ7XLtwLY2iO1lQ334AgDAqRBSARlV5fShSG+eVoNt/AEDKhjsnUH1qQTL8A
JvUFgUXnQTjNPC2BNlXIkIYXUBzK3Couqe3udDjKTzQqgR2ETBupWAoUqE82E5W3qaRwkkLSkAzB
jhD7Iq7PxyEaDtuQNFrZlBeNZT9n08Sr1TVAxQrUx2HN1arBa94IAD7drJ5rcPHQ1baVSZ/QNTdT
uru1wuNx7aJiv11Ernm1/DZV3TMZbXe2fUR5UfUJ5feRYnt92paIzQTx9Q4bFG3skT+8gYgS2G8u
8UTdzE2Q0h1XAWmoIQWI7XDSKUQMXD0JRqrUXcETrwYfVrDZkKZNw69Na4pA+YCpRx5fJJnjMRV2
eHZ9eIyVK/jKd1wlC35SSkXmavaNQl3gd8uG4Cvzaj2ad7oLXklF/ghs/78a09T2JL/lkFR2pL6Z
q4bUI7JK6slFV/kA+G/Krmw5blzJfhEjwJ18rX2TVLZsS+4Xhtt2k+BOcMfXz0FSFso17jt3XhDI
DVW2JBJAZp5zp9dMltqXdEhqo8hTm3Uc6UKWPouxii9B5jrPYDhoUFog6v1I7ZeFa57togQUsshy
oWpVtvgzDU9DZH4wUS3+wJJmiw55o9q2PRCWwjjBiYXwFDzZLOZEkfDQUChSHO1nDKimWqFWeQCl
mFibcyJN8S0D/mQIkK7T8ixIA/l8I4JI6hkcFUhmGfxKSMGDA8DClQYNXjCFQUgM7T2+8CKDX+gY
lGF50BDHNHOK6q8BHW7oy0M/ao8Og19HNsCkRRsepOPm7iznOuyaW9I4aT3QQOxzlGAfoMIb3oid
NaCaJi6QIjTpttlWF89WMU4nkT6TnhGhAlrXvRRwp6iuLmJwWoyR6pmyMmOTg41nTZ1SSSWmB5ot
LVWJUICvykzNVjd9Vkvz1e/R1IBF0WRN/LxYvx1bDTHUO8MGv2gjp0cAFHRXTw2WUdWboZ77remg
6WEVW6DeA9AVKiXS7koDOUccWICtObRHbcj8wUFZeu6oJCFiyTHmASAeGJBnPFyI0K2IGibHARp6
CpQ+0hnT3OIEbP8dcrM5BUCQPiQNaqVRlDSjQK0DP2ldyBXuPwBx6XXVlYOeRQFbBq5RRgBhSdlq
ACwWKAXgkUcDIC/7ydrzFDispJtiM97aDEXkNgq3Hrjf+Q8BeAi2vsJWmIGLKsH74QKVSODH16Zp
famTHCLrvGo9AifkwUiz1QwUcL5CI/7bTOlGcIVd8bNOcUgEzHFHnJvxWOQ4mELWQzh5wgeIM5Rk
lmhyWVlxUGy07o/eAcfjFJCy4jTnFrjHZ2PcW8Ds/Uwidm/j3hw84C0qK9pWpxuRrPYsxef6u148
Ux3M9CUKPyrWsi2D5Ysl+K/EXlh9R/K5+2YFtTdT4B//nWMHYlVQX0zLkUtv6+nEMAZ4owLg+fqn
8wPpygjsUGA/v/6ZfflX/HJy8IEDJMfw2Bed/zjYtv/oEEYeqBXWnRJJR9YwSMUD6i1WpNcBJIZA
GlO37saODLHbDjbgagrz4Lr8x50zrTnGSEpkIxBi1UfPFa5+QmB974eZN3gOgfjNKVAiieuq5BG5
3ZytIjVlIbqz6+pLwvPk0bVDZ0QBMqoja5kdSRei7+EtAPtiZ+00s7shpR/KztzopQtsz9bY3ZRr
+j+mA9LyvzLGNdAthvDl7j9/OU6RNYCV/rv1uUo7m21SAQ7bWDzIrVagwUltXcAS5J/BkQOqNgbI
5AQleLEaaDaYHduVFscfq7KaXT0+aj8GxJx13tUhagJgoAhtDZPqZGPLeSK9XrjPWrkz02JAe5SN
5mKQIXYqYUvk2EuKRIkLJgDJ7343upvpEv1rLVomlRW6MSi4bd4+pMpGZKjmeWqtdVf62UHUBvB5
06C4dmqgGeC5vkZxmp9IQmd3eXVQcX2wGg6S+3c3MoxT89WY8aLr+VRcSVWHHBDTylea9ado9uLj
8hTXLbSTQO1lW/n2Vr8J6IFOAz3fycXsEkcxaIzLy4IM5fJCGWN0X8nyzfymVJ9A7voDSKRPwVv9
SdbBU2YY2GBZAUD4ozGsVoucgA7jIattS64qA5xQdeWdUybgibZUQJgoc2A1CWDq7G5DIhmWELsf
s7NbdrvbxehzuI109ZwIub9ZbfYH9C2E//D6L9rJ3Gyratrp0PbHsW30stzsf8iX5NiP8Is1fL9x
cVNcQjWoA0V/Ut4x3OROtbfKAtz9VvTET9W7IVHDOIEDI+2qPUj1gBv3rqcZ6ZgdPzGkyxmKQ4NL
mHbWmitg2VgN/QCcmcwRBaCvIdrI1t4YhI/jOeloGEC19CT8sTpoA61CsdpQGqgXXuLu1idvQDK+
jlEGAlnAwsebbhQOKtEwgJveAS6rXZ5b9r+MPeD5zq0ayBenR1Qnk0wWhlzACmg32Y7M2lGLfuUj
RMs0o8HwRb+VTtwuC2qDdl6C43D+AS4cdzv6kTzRgP/7EVerSgbg91AAEgeE06NvYWpzS6ofzi+H
NxNcHda0q0GgmfPGvAT1y9IqnlbVQbScFm8+nixL+P3H3/n39MUolAY/2gHtvD5FisPSX5gvUYhz
ChVf5o3sWvm0B33fedEFd+4UTjE0IzPNtMHJQJKGbDTWxaYGGBM0XbQ6CHXu6FR0rE+6qC2twnhd
VqgGnqkw7t/L2BY7FcaN0hWnshnxe426OArRBXN/LKAbafHK9XuAi+ZnAE+8zDVemKhRGS5MsT8T
0zMNRPdMMzJEgJU5iWZe3+n/5EvLDYkVbECBY6z+dc272PevA1KI8oIu0s7ogdCXBfyCm+1x2tHU
mfL00hb2BaxJ3cHj5chVrytfs1bOG4liSLCmqpjZHFuk85S7j1xCuhnNOAdgV5gCmMqWxge9nBvi
9xk8IitemI15dEbbXKHMNQK2y4j7NRTx2Ru/RuPAIt89ghLzU27Z/uXmuUVPJQpDm5q91g8umoFg
z39YZsnnm1DtRqEtK2yUKcB3+Vh6GC6f/faJ+ossHsg84qICLw4DD9N1k8zGQ+mXt8M4ps7Jk+Kg
9W6fRHJFsnDHDzgl1Mc/hYrOMDeCSw/lPb+tSc5ANLH1wvm7x8xRx7CyffbBQIvOUYcuH9upRXnT
3y56Eeh/wEWkBUyb3LOsEzrurNNkolEQvYOYLqYi7oGR49qtv51x1Dj4TbG1Are1AZ8GJzLT7CYm
mHoWnrVp8UcH7Spu2iRswEBt2uiziEFAHuPAdG7cYQv4mArVixiaLigfSXw3kqvW04yMQPTa3ulp
DTLiRbIY78INsJmtpqAXqDL1V5kd8mvSBfHHEoz0F8+dnxivko+LSlbdfjZa8A4oDxoMPkkcIICo
iKTgmx/3zOucmDbYpOHWZll9Dc1xpYMyc46OY5rhQG+LLFsDp63eWu1cABjm1yJWj7c12nzcI8WR
wUz8lW9V6XUYBoZnSVaOA2i7VdEjSigvgyIPMHCXdShZ+YGkuc1re0dWm1gFGqdt12OStri3/hXi
GsMQPNjBtLPRqHhcHJeYLuDlZhZus2ujGCwVhetfTfTwX6sO7TSg0Gq3pFsMzVgcDBf7YK2rHCsF
qEJ61Kop7Hzga7ho5JzkI+lJZQGiFdRztjjG6mN8IF6ZI3D21G8GG6ccD4Vu2scFyFNWutXBUhYk
y6Y9Od6Y3Zn9FsMMGaPd513bqYXvuirIqlejj1mWJItZ4Ih5036hViAfveov7wrfkr61a7IJrG6/
922owNsV624VGHGLSqV3wDNc0YDUG89kgi7TBiBf2w+lhVuI3xHSSERT9TMaj6IjSZUccVcOCDvU
IQLBf0vKzCjloV1q2K28dwEDG2Pf61SPYecFJ0dB5aGCfgTZtGwWXemCKGSFerbFz2nS8ERRNPxB
T6r3dcmfVHpd0i0ifSLgEoGidMbtWHUG7yJ7oiFENflTv6O5GXVvWhscWOcgnB61IxmtIen3wNvG
Ncb7ClJFeWMv8TYxrc2doUWnGp5D6bzXq1OEgUu/GsCjZ2S4mwfRBZvZrpJnadSod6v68URiywD7
Wwzjj8RhyTOpgEaJMjjDuvXIC/mDjCD8iZ9bCwUztAZFJaJyz+8e5Caq5NqhW7QGCMgADLijm+NZ
REMTWW8zreODSIDZgRId0rXvLnfOVROVu5pXQKB9X08vKjtHEXVzIFr7qO2kWL2U9tOxSJXffD05
TS9vtf45j/sjgObxrqAXhhpSNYARAtBipAQPNt41UY0iR/DKLxIZXJSx4a3/HqjXqdQ7igyku1ms
1esij9jY6ztXCrpxWj6o8J+4AKUcqHntE0MbxSmpf820zgTEyEaYPXh5lIs2CK8Pi0VJljvz/0un
V6WwbIij/2ppE0wCo5GgiLgGCAdHPXTCoy9O4XXHamBsW7jtY1c39QW8KRfCxvGDcbq+SwBzXCSC
0UliPKfzAnVyFh+r6rj0wQI36OwNFj+GIJkj1U37bN3a3zJQRDbZmeNkjCIzPOdiBvCp2qiOJOk3
Mr2MTWdwUYreoGTt15tdv+jfjaS6C//XZVkkj/g7NbpjFIft3pEzuoLUYA7oD5JqIDGNp59Tkptb
khiuGBY9ieRGAST+F7rYyRsgqqjl3z7IhkyBeh396ZaL7YkEMhAInibU7oAyJMzzCLg+jplsZqXr
mA1+JOQp/DMNs9dX+7AtPmsV6hmtZLOsQFNtyko0JMm4nzdad+M+itnsdvQ5KFvfNHaAu2kGiPeM
ozBngS0hDBKNXXKDU3IHdaJ9dAjNhjA6lLZfHciDVHehpCPYk+YOKkWH/NHnfWmy3n0D0Xvo2LWd
bwTf4tsDNpY0paEE9pQ/8wsJVR3UA7pnPe+yTHtbiM1UojtMR9DsfhkOmsoK5xztdu9hTuAp+NNS
9HGNK58rRbrXhnX2MPcDkq4y/lqjWYfvbUdmgD/EYCVzsrEGFm8qXOg8hLk5Adk3qOYRNAMILPzp
q7BQikfeOo6MWvfKS+y9SHmzDsmR7GcweGEnsa58pzmNghveSw463SoL5YUneHbMbtd/ljaSk0gU
Rz+B+oeTSP4z50G7cpMw/1TLoNq1AHBGhT3r9vHEJbATjRwtPACH2oKnJwfSdWEB9qgD1zgwcL95
lQMoMJTLg9EhFv52kZV35Kao03WqdFNkbfSIOvnokWbcSNFshQK2HenaqnbBvlljH1ZWgBTUjoul
B9BVIfpHoRZYVLSCgXzMbpFp2XnEjpFWWJR6HT5vwawH/mb1PeiD+Ayw9E0twr3HWn4BVVoLCnM0
q5lAHLlM/OX+GEonyAythcg6TQ4QcEccafURtLfmEmfGZF75IkYbhdpZ0F6gr9p9hk3ME6lwmSX3
GfPdtd5eJEC3ycsW9LdqK0Eeeg2KUmukyoMkEZRAA1afYtqKX1Aig3ZXAJf23DxZQDEhPZXOUWEc
Ddr3dzftgRNzBjAkNHD04QBsLbA671C60aPbmbsSnb1TsGOG3QCsyp3GQw7ckH1ZuwdvluaJhnaS
4bTIzK5RXdi1gQkAVs6BpPDupf3JfOO5TMlOJu1Js9Ae6+CslXaD9wowkmJ/H1vegUJs6XgrrwGq
r879BHM5dxct68QWAI1Q/kmWJWvUznW2zU2UdyxpoqEAz/Ugog1ABHGj4RfRox5qpBIe0vmVNHNZ
ov93nlAHb3WNsSdl64HGaNWnoKwEely0iuLisY/Kk6dAHWlAIte7Ee90XY5X7H92oYg57YDsqFe9
W4ZE5/0zhygXR6P2l4B/XT6P0VgkpgosQ+rGD3wyzkmoL0SihZ1ZudIWmpGZHEmkgatgLZIVRS0I
1o53cWzATfbgsr+0x91SYma4IdTfxm2/uTau4KhCV3dVeaa1ymdUcyzdV0vTVTs13t7ymx9Ur7vo
FnsrUOQsZA/GJOrl6gCbAIog5JNrAkYZjF7gqq9KADNU4YphROPnhpROit/0HfJTYBFX1Kmpkfvm
zldNpYsXRQGnzl/d+C/r9c28yyxsp8cauA9ApC7QJobsU141w2OiclMkmhYDdTb2iFvSkVX72az7
yFtLgiX0VyjN5gKgJr0ZL0tqI62hP7AXXoxKxKrYgwnUuwxZXoY7kfoBGFnnvczSvtmgE8e7LFOv
zuSqmbm9NSfPrh9HBbDGQH4dJfOE+gw8q1ZmB1pqiqElBe/Qgj4PH29+dH0qzWCrf8g3v1M3Jjfk
Xz0pUb3U4L22ph/6ssjdL8VNzPILVrmAoDbjOdwIhZbi5CVgV7xZ/HQDz98tIlk8L5suNIsUzAqJ
eVzgZVblICJ515GLKHD8WlaMOaBkGv4XeZjA0+3RR45P0hFNhz6rLmKTUeB1xsojUwg6CZ46XWp0
p+X3hH4PAIeN1sgUlhZFaKebX5NZhZCc4etsExBtR+BtRCMj6+I1amH4fp6jdo0cMGQD6YQjMI/A
Pk6yxYWpMvgfRzNs4/Vgjv1jGbmb2LbTD7Zo0w9jnKQfRIp/Um1eRy76GGiQbA8wdPZANnJlwfga
TSw6LR79wGa8s9l8oDVoQFE7Er5hO+2WzxI4Q2wFiiWWDzPwk3iMknBl1RYYotDrgJtTX6BcLgYX
odL5XQuDEmlGurrBxcdsz+c7NzIyFdXlzrQfM/b3v65BhmyU0Yoz9uimRY//BwOVe/bEq42RTeAS
vJPnPPsR8F5eJq/pr62sHyyFZSqVNAmBrR3YIdvIXGyeSNglw/8oqCvNfp/l+HPuQ/zC7v1AivAp
b02UssUgCzBmqdp5nQsKxoMD9rnAfo8U6jcNKPNhFxml+S4awRMMSgixspvaPoRUJQJo6HxvA85m
bZAM2O7uqbBffD4Bs9rzcPc5JM6nogrEVtPhTs2EHqRpeCKVa3HvkuNikyTi1S2tydnZfYezhOLV
pcFzXR9PBA8VBJaJTcec17sedXXXTpVM8ZF12GNDJB0Ko+JrMfjPRTLiha/0pOodcD7GnvmJXBeV
MlaoV1jbxoDXYhtmwUoGbvSUrclhmKbkahg8f0i52Ha2VZ38vn5gNX5v7TC/HaI0FrsBoLCrO4Op
/MwQAL0cWF5bbSUDiaC/ebFtKzrQwsHkdzerd86DcBl7uFerLwPqlwfbA4VjjubzOeM+OJk7/wNQ
knYDen8fSWKFlE8ReG2BStOlax7FyML2xg/y94Trf+jNId7joKfyIggnQ9eBFLbOxn5X4uo/xZ82
mJPmnKUnCgFfAs4Nnu9uo3TA+9OxG/dEwxQkwH6V0gX+LGakE3XwD6q8pq2l3dCnBOx25afDaHYX
eyeSi15Gx/7rUgHLA5zhiwzguGEDqEVqsdHDOA5rkCb0R55V6J8mQ1i6TnigthwPN5vVirQOTasW
xdhWX36JR9Qrly1HM5Nq3l66tWlKg8AVYxohv0Vd3KTCEbF6wAG/2fToQlk1aD4K570do3EZby/e
fPX7CUhQDDjErWT117CofwIRxrxKPCmvYxH9Q2qTud4m7kfv6FZ2/nXYhgErjqhmQe0ESGU2lSgV
TYtjvwCY/sEdZPYxbGbzo91V5y5q7JcsExwUq4CZdf2q+RyCFFF6uXmZ84Bd0FHJlhnp/Mwazyz8
rm1WJJptGJomKJra8mrVLyiLBt+OqlWMJAbLdtvtJPE4Ix0NON/8tOXo7muAcR2TeQDLhRPj1IkB
DSSgh9HyVI6LC3iJYMjeHf/golU0S02ePIhkeFuZVhrRZi5rgJgAYKFTQ6+wFFxCXSB5mXqj+EcI
RS9Jnby9oucgTx1DuhK5SsX5fF1iYwBPo6Sk2tqWAO6rdLBbaUO0N1j4iwHG++zVj1kIvAIgMJOL
qfw85F+2OClaW0PVLAIsozCfy6Zjw7aoTrRhByzMhEtVWeyLbrrd6ycgGtzLkU2rZaN/s72nKbkP
dbli4fTBAEIFuCmB/Wv4IfiJrXFPIMCk4uga39WpbDckkqHNs+89Lr62czsn28Gu2l2fleYLMO5O
1iyK7/k4IL0mfftDkaTR8f/2AMhMtXaYKfdO5phnGmSbWMvsP+t6yZ+R9G9uQs3I+O4YAQMcLn/r
mvq9wQrH+C/WMExf5iFytuCSts9xYP5cWmTDyOWnsVFdyBaACnGW8i56QNsXfobzjKucCV0FF9mC
6hyqOw8gZ9/q7JGjXiduy32fsAl4I8Z0nQGHsm9j11t1SiQD6DbKK9ApSIiNpopQgYGsapmE6QFo
45+QFXy23tHEB7fyUOphoMf9XUezZHSQ+LMMFzDuv6DHadaX3boCldMDuLMADO03IXAkc34dSJRR
srIFCte5TKrLBAjiS+l2FTICySZTKtKjDKnMNzdTHLP8FQMp5SbsQpjINa0zA6BNninA1jCgEDAB
0GGvIL2XmXr034jK0ORRsvFbJ1icKyEBakjeblOlqBL4fQmhRNIFzAJkba+WHDwnBBGdmt5oG1pK
B7ACqBpvIEVeBOxOuttb7h3/FT5Z3xPeXS3qO0GjwgY6M6Jm/SfnUVjroM+b1zZFZiJszZcwd7xx
U3Ge7Io4GoEsVM/nOxoKkUl0r5agLEbPkBuuFpk8ZYNO8B1yPxLcumw+WV7+Iyzm6BkF+N2BzY65
b4Ok+DxE1Zc0Tovv6Kv/wafo3x3QYgC04dzdl9GwH9wePTiOmSaXdrDQZKNmcRxkKC16l0nJBPhc
M9/ut3eGiXcJ4GExkN9EK5I8ZDhfoHJ4P7RtfxiS4BSMDHdzDZiSl5T+IlNif8neUzbfaFhnr2mK
ZAHwFmi6VAcsU5UB6piqKVjChg71HaPJImxR3gOWaW925qEvImx/4n54Bh4icDlASg9SeWBPtnIA
yXnmbMnoTY39FNrunoxxAv8yc8Bdi9/5E+nK0PSPVRvYuDqB1cOWy6qT7c2ZOkpxEpceKk4ueOCa
IL4Jks/JsCNuARL6ake8A78sTGG4/xLI4klgLZQcnIt+2aFhCdV9GGvftAETjixMHAJMhdqcqMEp
x9VxehyGNttW0o5WJnqAQAQHEl+AU/vPg0QezEXbzMpV+NwkzgohvJ8T5NmUlYbufaYN5Bf2OUDF
/3MIrc+d5CjKakCFZzy/pkGGC1lRPXKkXh/bAIULgCkpnbMyACQUKfMGdJeLecSh8pzDkIHZYV+H
cbbygTR7tvOf1Oaqu14X5CCNNvTL7QZciIwURvhDJOJyYFCr2f66xtbp4b5Yo5fzgzEf/5QeMpSt
8W+STjo4Rn7swU9PlHMCOeB32aUATFU4GRrSoky7rcvs4qhVGuUizC3V0lXNA3hvfgsjnQhdtmah
7QAYrhmnRCEqiA9SwUTaff1t7FHh6+OeO1l7cXsrprL/Zs7SA+sUfh/W785NCYhKEI4IHV9bGf8Q
5ejy4tZxCAGuPHd99Zdl/0x6P/l7lmCbtnjjn3sUvFx7htrhym6Tv8co/poAc+HZwV39MfzQiKFH
ZRZ4x4ouTa8WLoxzPGmeSWVI8x+3akG2olQd2rJ2I5IFKCiEaABMWfuTB++dG//WYNHOjVAVFoBH
6Tw2c7v1p/hlHHxxaTOTfZR+W154kb1WbjgX696u3XWEopS9GSfmxwT4Cx+RkyDb6HDARqlOe4qk
AZDoL7YXTusqaA6+6n4CkbR5ppkW2Ryja9Ax3e2dQYvaeeR5dUrA4ESV4LgHmZEp/ZRaPogxfkmi
rKcKpSfqzyKu14SlSSUduq4jjZ2VZwNcW1eUaLdY2KuhzZkiG5hB8gAEbynDp0ENFoAUAH1snDwF
m0D6Cfe/58gyzqTS+iZmETjY+nFDunD22F6CKHT6kLHQOqFfzN9yM2enAHhs18mKnFUnveJ75CV7
war2IejxyF5oFsBz3G0iDyywRJZAXAp/olYgq3aZS1OuuwzVYxoVKCYYIJI7Bz9pXK4r2CXL8Dd9
a4Ff952uVKMCad2CHKTlIPXe4jRAEM2AkavqCAd2dIWbXuOw28mUDc+4Gh+eJeCYFDJzdJyUzgtQ
ce5mnlwtVqXjU7d3QCT7RKrCQqE79kPTlsS8Ey4ew6I+dAkuqNuIfaRhCEW3A2fcuOmSihXr0mwe
a3Q4PgxVY37sHRsI047gNxFNaBVrE4hWB1oAB6nkg1pzdqW5bgP2NQ5Ga+MntnHm0Zhd3anwViPa
JP42ogTpOqf9YhQpNgyy5gdA0puf06q7kgNoAOUqYY1zLZ2wP7e5jLclC5K/WzTaqhVo6Xni4WZq
e4n/p7+NnPPr8myJw2//KvHwW5N3/Dr3CZ5RiDPt7u8AaA27tgabJiBcK9xEqU0RyTR4czQFF4Cq
PMrCtfeka/qOSjjFto2c8iUfPxHHd2wn8pR4Nge4Sji/+r6fr/vSby8TGOVfnODGi7sBvHo+v1oJ
usO0V1d/JjWqbudT7STp4iXL7M2rCMFe5LNiN5lyAAUyR7t6MyXPkWVbj3U/n5gf58mmUcj2OHrS
IXQ5tg6smPesz7/pI+r9QZdcZFzduNDZFWTa2N8Z8SVRhBfIz+AOI38ioVbsF2YNolakWIFPpxy0
gdUtusxw17HP/Nz0V1HarFK0Pc4VSmfMYatrg+/KfyX6eNHiPn29KyGmgAxdmvioFM1rJPtFEQKQ
coqBLg1E49XdWjfuhkzWuGTzThSn10YiptygGQ7b0bweV27c8yvAxAKkr/tmPXtO+g10Ry+tLOrn
qADLVml6JsoZoM/map8OgfslQKnFwQImzy4HM/Y32a8DObC/gLzn7jrm1wfQENkvuCXZkB2MgHxr
4JL4NJQi+zQG3Udaz4kLgMcORfFQCse7GqOB/Y76IIu16HGOXX5F8+ypLAaAPEkkrt26nl+LrvW2
QBzlh9DJ5KvfsLMlo/q56ZzpCX3RyG8n9pvbLEZ+IPF3N5a7HxxRbLAH2OFS0v3UT0n9iAuDfuGw
5xHyp/FYxkf6FXXgBlpRE0W4Q7VxuG08e6X4kpTS/Vb7IFcOndx+GtuxeJhDPErJ4Cb5oRNd+hI0
MtwXwDTfzwCafYknZ0sOac0z9EDW8gJglfbqVEggz3PmfkOV7zeOButny07bU+shnU56D62IKM75
FheGt63d2j92TmM8u1P3JUKiPSnxNp/ARPexc+S0rgOUpfN3gvs5y85sBAcCqboy6R9rPJDS1AKP
RimQDB/w811noD/OkLjHAgUIjG8WwC3Zf7MALR91XfvInXzXKgxq3mFfXQTzGVXp1UOvVKQnkYa0
QTto50/VWutopv1mmYvLxMDdKzZBFI0nvckE1bpfbWi/ScO7i0/cqh6xrerd6bsP7vGmU+Uk/8SZ
h2vb9404bck5cfrQnpz24GTWIs0WH72Dj/OIrwd/SjbakeIcLwLt1pL/sQxAGvgl+oXjoG22ieqo
cVRHTapmrjL4BhinyEA6smrDqBpsSKcNKOJ4i4i5r0o90wynstapUPhHDUKWnfnrFHSHp8wQwVW0
Gbpb1Z2SNeGGZzTM16xKwu2fPBJP7Gs0wr7ahocOZm6ITRQ51h4cMMexzSRIhofI2GRB4m8T4GgW
2BPXm8IPkqtoMvPjUJX8OLcN6kbIG6WQDWp5+uoU9w77GBvp9KjWiucSeay6bHeBuqzV17nLnW5q
2Ttzws119G71kw6IRtpxdstHr0e9G6kCZ0zX5YQLUc9Bip4rslKaOfjl6ZAx0moQN6Cioy2KedNj
t72e0EEkkS35FYYIdNAhx6QoTUGpjHZaMg6TeIsQykJmMniFfH07PmDfbm7w83AeCSEJNTf2JnGN
bIPj8S/YJIJEQvZFcGAIk9uCqZQp58DN8g0pbyLgPLtRvjibI08f3xqii+bYtVa/xwkcG7dUXoPC
Cf/pxm9+ELuqyHjYott6+gG0p29uYBqvAo3P66Ib408xtnmgF/fkk5tzHCL62kW/d9aeGKgcDtKq
0QZRiGA7ZNWwc5sCydPMBH2I4hABkFVwrI1oq1Wkp2Fy/Klb3cjdIPESLR60ipCXKTZhaAtDxduE
lnJU2cc544/45vnn3sjAFuWOr5ORtkffEd6mn8T4yoD2DBjoVD4w8A59DiakWpVb4btgIUoD0EQY
xfRaBSFaEA1H4P4OnW7HyKuidQXUhYe0QpEs43jY9a0JVCrU/gZ5mR0jJtDWQS40GGmMy/8ms9et
1zrDnuKAr6ke7h7bJKP1WDnhlybB8z7o8da0VC9zLvFsJdFUnc5aJGulnCPlzJTzXSxZkyzbALMF
mdzaB/zDMiaoevk1H73qfV6AvcNjFmphwt4802Crq18tat1tHGnfg5fP+F92ckoFjjxzkp2TMrYf
zGnA/SGLk31oAgAFuyIoaQgUBG6O4sjOXBRaSyUXWQ1SkxzJe1D5/iGyG33cfaLTHC/LX0tSSUeB
w/eM6nrQtruAPKOP0S7oJubb2EHbz+hG1doHeh6yCmDuyOtkeErVMPbI5ocxMIzJQAM6foanMgOK
eFIH/eEugs/pa4rX/vEuIEZqPChxMNZr0MwYxS7i83ghqU2R2FxxP1t5uBJ41L6lZaJCCBU4HVeo
+WrAHRkgerGfXUTSRXmhcHqVksw33tjAdT7o6N/ZsmIWliCQRO6QyLPI0Fvhcz8k4kIqdF+nm5DH
wKcRnr+1HSSTAMpTPSAvgocpTfVg9mxv5kZ10iqa+eoZvOhSdrsKGUJlzcoDxx3OxzAa8LdvCGSE
1cEO55fhWBTYy4BOE2Q8YThsTLRzXunsx3B5v/USH+wAIHF9dsy4fCpkeEyGHmyzd0uxuhmOQ2WF
q27Cn0eRWd6+aKMDaoCSZ5AsJs9O5+EaB3w9+8bxUO7fFvwpN4LFY46/ohPOy4E9FUUA8qvBGQby
mwi4TcxD6XzFogvJZY6fXx/Gw5ZECwypxo7MMzbBG1ztNmsSgzJBoK8CdbRfTd8dxxAHXZJIxYyh
ZeGnl1XVHi9TFKcUHUv3o4+unLlKjKVcsY3BmlWN+Svvcrwrhtx2HnHmcx7dsPgHBWXtgSStL4aJ
H/HX8JWZrfNoqSECL+xD3PjFl8rvv2RIeqEMaDURN2YV2J8FdgavUWfItWXx+QOAM0L84yJ57lN3
BFdAaewEIj+gzRjn3bmyX8up/TIlSaPWGcTkfZWG9UxXCqhHeGmcMdqRpAfN7Ei6Oiy9hSLyzqXp
wvt4D9WpPSBV6SjnIfE0rpbjnkiNVSlQWkIWfQTEJZ2/jkAEo2g42ifLQTmki3sxzayG5lTzAmri
fWEBssIQRbBfaCFm9MfHYGndAGJ9+OTNmfmQFvMrq3jUrfEGyb3yE7FJoLoDiC9V/UBxobT/vMwQ
KC4pEeZHP2vHAzcTuUfuSXy2egH+0Ax5AyP9aWaO97w4eANeIx6u+Jid7s1QfCeed5/KQ4gUntje
aSDLux+pWhSHbWQhXLwNmqpJQLmROldbDaU5/3QAwHMcfdu+kj7qq2BTc2lstG6u8MoMbfxkcXlg
RCtWROwaoI8ZQaPvQON05s1CgQuczQk7CDBDW9LfdpKHp9FygxPNxB9E7UJ+gKB8i9BhVdquRGKz
o/b1R/GCvG2zw3Gcodj294/QfvSJWqTZ3beg2Du/CQRwK3sQ1dpTAItdiyxWUQbezlEieNPGZSAr
6bQLfmbAuxEKEVA78hl4mbQChbSdbI/4wYKM5H84+64uSXVszb/Sq5+HNTgBmjV3HoLwGSZtpXlh
lTkXEN4jfv182uRJ8mSfrp41L5TMliIqIwIk7c+M3rSXWikPes2AL+Ftv2m4DiM7G6sYy0qjH64w
950bwrrW5sDbeQb7Cetk+DaNrvVU4Z2uecq1C80E6VB5SHsBqwqe9xsT4LcLj9JsT3d+J+AC4O/p
ie78dClsWW5ZEdTr2UHRVVBm2JQDksaiIfHHyFpZWlzcUrTV5MkygSEgt6ZBZ5hpELhyWtjf4T8d
5XI4r0legy6fBE/C0n0zu9S9JFpo3MO6vaus6IEuJbaBGyZscyMAZ3rAGrS5lvn3Ik8drEax7lm3
AVTl57pkEGUfIdd0hG8o+qGduJKJE1y9ONbupIt34bUTeP9VcCc6M7jzCnjv5hayMlSlDj5l0zpt
GN/QKLt2xRUcSR2QPORdo1PA3fQG2+GTVbDm2ozd+6XwWLrhWbINu8I4uZUn1z0X3vdxuGuGKvvJ
IfSOd5x3F24HsGEw8d6zCNhAw02r7eh6uM07HBvUwK0df4GvQV4MuWTCpNElBzCDT7I+VNNgvXfA
2zabkXDmII0tPo5vemViHWG6N+B7KKBX2ro3Dt5Uf8gdqFJT3Yb3yFp2RuMXDZDIfQ9apxu8lVaC
M49J4QjJpo9KNWxWD9AxO4ep+AVj5fqp6oN6q03Sw3F5CS29oUrXjhsOb3nabzUROL9UKLOdag6N
+2ICRkywIzJb/WUQ0CRwIPz6XI56suOJzLfpZFrPE8cJyjQV4ky9+DSznDvflkGJzorbaSojEJGV
4B5053i56sy2v8E50CmDoiYQ+x9trZLrm+uf4+fyCAWDmyiDJ57l1ew04Dfmx2LKflbJkys987s5
YclexPl4GoQxXlJoYvkVZOq3ehJBrljlhLiSNGd9gTdB9UBli6gEe1EYgI/G6C8dHmWUljqVvk5R
VqHcGlP1E3+VCKR0yOgsF2rjSgQ3bFJvjWfwey91CD2+i/o22huekEj7dwxJHSiSnDpZwnKqAuqA
2rBueu+g0kTRVCwknioZS+A43scQCqty5C+VczxyJPWdQqLObbbyl1/asDQWh9ZwkM5aYqi78DLt
wvIQqKZgfIBmk9yWQ4DEZpKIs1Z5FRybtPibcMQfteKcaOZjb2vNrxIctBWwWPIBhjxya455fpMk
yCsD2/9kakNzlkj8LW8tjfK5aXln1FQ63oFj2Xb55z/+5//53z/H/xX+UdwWqQyL/B95l93i422b
//qnoXv//Ec5tx9+/dc/AWWEL4/NXQ//WrAAt1X/z+/3cR6q8P8RpXWd521hXTIgX3cktUOyOoaV
bnUDHMeliZR3luqsvhPDpwX38q2btPEsyEMRX8R+es4h8GrYJtB9QXJiDnQOYmQWfTxOkxPOmPEx
UxEmDglwYYihKl1gdZH4XaLfxdK2/QL5yu/wKPfx53d+SfgHrbJSKx815KC2esPSo5nJ9mrZCe4J
JuTfyPpHYzjdx14v3M+OelTHzjLcp5S9XOqzAx9WMsEqdOJoT+Z4MthMfD0//0SYiG2p6To8I0oA
Eqleq7p0MjasAZbWTglubiBd3uWeZ97FEazQa+leqWZl8Xjt2853QyQM/B6SbjegjT8u8daQsD18
FkH5ppCsibJt5gTFmiagCzyGxNocx2bbfLyODkPzlRm54WGeOs7te4icpSeaWjfs+DLwGApVPHqg
/EJfFZcUK9kz1USpG3D7QerCDYbC//03zdX/5YsGdKkHvIDDbdcwLeevX7Q6ZaFMQj5ddNcMb8hH
yanHMprNl2Z3pQLsvjjG8crcDeeZGyjp5t1cj3qjiNZ/jdGnMmi24GTi7kYShjoer4dWtuEqkGZ2
S4qG1JG0409Ih1kHpAtg1yRjYyPxpdpq4SoT0v2RqweZ2drlOYJ1/ZkbFt4LgJeAN7LtrPHNoi6+
ONWhGEHJ2oUWlOnCxrPXLdTDtxZ0jcD2qoTmU7YJqqCApFNqqbZTOIrK7OqkSLPMNegJT7s6TKsT
jEOrS2sCLEibObV7K6y88mEy2s7bt48IXRpZ4adRg147fu8N2dvvPyr89L9+VjD4wc3AAuCDQ3nU
Vf2fbgp9r41FZnvjBbDMwB8n7+RyU3swq8Y7TZ5d+mUfGq/YhForUHfLS2cl5b1jak/UHkSa2EyF
NR1wSmi+RNrRHjrjFZS+YS9jM9hQlIPtp1Ol7ibsmnZvp2VzzYE72ahEq09VwafmGqlLl1ifO0ow
887dhAxybQhfqCduAOe7TR6W4V6K0noeYugScoBt8sYpn/QOWo0qStajBq8YDAq66cUImxbU4ATw
KR33nbVm1dynJW/BPZzARjxbN4Z3Cgx9eO06LfAbd7CusVdHBzjO4c+P3eytYVTgjlXT9FZE8aFU
N/8iZydb5huhRegfvOaeO1GyKrzWOFLV4NK+jlmPg1Hg0f3ay8IdyCwBLJ1K7aAJFyfmsfkiy0D8
UAXo8SY/YhQG1aIK1PLRlevTEoOunZGn1Q3tFpcL7RtxEuGu4dxT+NRh4Vaz/f23x3btr98ey3GA
UICNgmXiqUKPnE/fHmkmbhJGTFw0IO78yvHsMzMlflIc3sutZfwaFSGJmqiT2qmaCz27sSJ986Wd
qnSJhr5du12hzfP+XVxrJIdRB6OkUK+8DKVXkCNMgtzEeP7STu/Bzb3+KMpwxzrhHS110TPkxsD8
cdzjqI0oUtdcpFaqUwkaE95xafsaQ9Mt3VQC2XAfgt27T4foAT8nc/v+ev92qk9vYpnry9RfX5kC
6d3Ns1P48r4zCMxm6rWX9k9xy6ss0yxtoxY/OX3bbAN8dEeeJDCEoyJdBLyTjtje6celjUpf2pBd
H6GooKagy6c6TTHX3SqGQlOLY6i/m+Pv2uhlAAbEKv1LdwSRulWl1fnW4MA3GEXwBzB3SEfy6Vub
1tCjsMvh7IyTewQcE55+rhY/IA0AnUQgBn4q65S0tYM/jNL4Dt3U6ZvjDX8OUouUqhz7bVu6Z6zh
U2iRGmnuu3kzgf+CAzst16JLMrCzQfdzqXqLLnnvzfoypl5kiqMHGjB10efxFBFjvI6E3Hbwkng7
AlZxck0r9Yse0tl1jKf4aCaw3zI687HrLECOyuoV68N4l1jgbA/SLV/N3Nk7o2E80nDpAdvAVNgy
nOP/TMORxYpgsox93Qy0MzSdr2Eqjv/rB8ZuxtxRj2eY28rNu3VvF+mL3vQXtzGdX0i03hlaMjzb
EObZDLndQlM6906ZZUWbrDHTFz62S2glYFnRRt6TV5X2hTcuBHla6H6qWuoGFoSWJhwWOtLQfYDi
qw3FUQ9dQB8DJx0jvrRP8Br3dVlPG3MAFl+TYTtnuZbM2ZLgGhyGFWmGRYlKks35M4rrLSDxukC8
j6URX5JjaiyeMDDg0KIdWQUmmQbiJBV7pNfalcHCTdPG4khtRclBfaOO0p20A54bDrxZJl4CeKMY
xRWrjCOVmKpSaenoFP+4J/4xFSnaJtowBYFKDQbxMrKr0nIleQOANZ/6rZu1P5ladVXG8H6Z+hiu
SlTXccZXrzplfrn0j0UKZEMGfEyuGBR0aRQ1oia+BdVHQNZWZqA7m0TBV5ZAMAi1Q4iD9/l/TP/5
2MPixsGNY/ZKzNQfZP6jGeK9h/5SwKMYvmgVKqzvipu8Td8vVcChLL3UqVuaCqxKjVSHuYu5wUIw
Xs09/z9zzLM5Tb0Vmm4lZy8rUxwbQ4hW45zf4qx0OBpYn26kATAHkBo7AlBTRIXfyq3pQY6HInQI
aK7KOs/WQAawEyRXDwPvuwPV6MJV+1IFmbA7VmENnCuYgqUdFuCH6ONGWl1VrUjrxIk7eTPXqRhV
LC+3VKRLhjy3XhXWFuKxXXGgNpqNSnFQKsi4mp1B3BfHrE57yhtsykUDrMwd9SyvQ2NwTF0D4Ddo
wq8HozgQzFJCQuBQufAQJ5QmtQ3bhgX6A5WZjt0dhXtK4BwcqM/hYdM3vhOkpQ/ZaO6Yq67vf02G
hVfCen1HFMV4gvwYVQ2FdLYaO9u0qndSVeo1RVrsiMEosyCDNrn5m7FLMI31mHkswtRb1aD53iTq
e2bjRB7u0cjig/GjWvVyypEaAw/Rp3oKdiX4XKqLLsLM+s0QMiQJVSS1DXkcJluq06RL9DwkGPr1
75dmhm58XZrZHliApunAt9HglqOWbp+WZq4eaQ6OJcwz4FuiPXivunix3Mpf0KVfQKkL2PTfhiA3
rB3UJJGJX20bwDs46K84WyrOvZ624D97/JTw4S7rxvaemjqzLDasa7oNVanjbwblgbyjALo0apCr
Bi0TfQwa7L5aYcGeztu+0ob6XJF6P2j/l8FJArLpUxStcB+uDtRomLjpi7HvQY7LPC3c/IuNB542
HPfL40CmHgSHzwkJT0UTvmpb1xYlHmg58nWJ98suXawICvlchJBRMKEJcmdB5HubhF14aqBJCH/M
1t6JyWLXHnt3gFgN5ykcZY0U3OD96ByIS+MQOQTC3lvxYcexw7gBTRAGrUsuMhUJX9sNdohRwcJx
tSQo53prIuerBsYw3/79F4j/y8bQ9hzb8XRHN1xwX8wvp0UiKNoKP93+HHKI/oQWGL6raqrAeS1S
37JCVLUqgwu16+WQ/QLjBErfJYzU0sxeUyNdNPwydRwvTcEaxq2NHxSGtXGZNWGRBB2/FSWwRAcN
5S6fJp+qsH0FZkhdKHrpwB+hvVLI0kFxNGKZKlLWXXrJ8regKZD0BBPlYYg12Ct7MYzGHAcEKpCy
/EBn4J9lL1BEKPcMaTu/Ucev3YdlCpWoDTyTZOdoxQNZqSztfxf7KSQNzG0/9NNKSBn7ssn0U+nY
3rfG+sNRuL8U3qTH3EXGrpXu+EJRdTToJxBx+DeW/2GrqEoCMhcyJOQoClsxJWuKuSgKc1HzEkWD
aC4DWlun338zDJt9vbUgVewYluHargc/euPLmYEJwcgu4nZ3tqfG8yelrE2XSBiwFHSgkbO0USmT
ow8JFnGJxgA2ExRn4Cn3KQ47sOzWrSUOpBpx6bw4PAyd3ayKMs0e8FunNDulzz3spP3YFM6O2oDN
109uL97mzPvk1M9abWknim0NSPCk+PjXFFvnVfWQn+bIIQq539W1Nc/TYYl3akT76iUAUPoyzl48
F6rRNI/emdOuMlsNKjduvS6k3RwayKUD2Gzwg3S15BvOWXZFZcq3oYs+t5egR1E7L/PP7Spe6Mn0
FqTyVWPNQ8vsC6jn7T32ocGtZxTPMY6LXpzGLXZKfXCbGm31YoX2+R0UJSwbsLHwVwHRhjPhblRt
CsPgTKCcjz42tebTR40gOR+1j3GQEPw0C835MQ5qC8GZanko5lfIEgA7wxAgVjXVvxucIvx3b4/e
7MdboMiPtzd5jT/mHQhhqcuU7bxZujCM9bSr1g8ZnJhZ+RBiV4Wju7Z8yHXnvW3pXUoUp/WN9R9+
C/zrUac6VPeY6xq4VeL4g335KXQDwPlhNqTn0gVjzGh7LPMpAzWnpSBdtjPtdoIRwp/5KYtXyJKz
8aRNNTIQYJ/4EM1yHjUtTM74Zf0RCsYebekFd60zrl0jdR65uoDWDU8Omd1TAHern0J3qvNcG0E6
77u2OFAoUp/ANEZGuKWqYSZyY9rDK3RK0hXUDK27Lu+su7ppst0YaYDVqja6tFHF10ntdpulTeuC
xJeR6+4YY+9xgPj+MjvOjp3l4qAZkNZdGoTlhUZlTZ7dFVgGqVehFpzEVWeANm+WGaw+DY/LO0oY
iwBRCPPjpIMKWjQNuwXVblBnpQKn4fn0XXbA7zVB+sxFHO/rPi52VambL2mg+xQAl2xzPTKwDkYc
tdxbHr421EFTup6vaREOold5kLqH/3BXtL7eFU3DdHTdtC3btsEN0NVX5dOCq+rjcIQJk3aKGNTU
FxIJQ5aPIdczG1Yv7QuZ5Esb7LnbteeFoLCAxbaKsnD6JOe6kHmiAuYEOrfl3Lt0kGasmcESgcYu
HRZAOMaKelictqCBNrctIZcLHcinRAAr1aiiDXTrltuhXFG3hkPGZEdF2E0fAjMMj3hv/VHnWA9k
hVa+lNCA8ouY5dui6y8Fbt2/QlZ/KaiuUZTNr2lqv3SNaJlU119ikBNJVxYbq329cXhVXkmu1aOV
Q7WmlrlC7fXGwDL9+pcWINbEqtEVcKHgrZ8r6numtK7okk+OcRJQOmpJzQrnslAmSVzzR1Vo7v5T
nBrmAuS86Y2o8ycPaGSjro3NEIMEZcnDomMTl2XXrkgeiXRtlotid05Due0VXiAo6+iBDfDTw/IO
MFdVg2PFPsA5D37JnQM6KpyZ0xRWhgMw/PWKinTJVSOVPG+C6IXonM3Xjl4+/P4L7lhfnvqm4eIG
xxww1wzLYl8zBU4zQc3PBRggDwucEIHQ/jQU9kspTKfx7+FClT7G0ER67HIDXFom2E1rddljIkqg
HUXFoHeCqq7BkQIYzAyAJwfEio4rRcwWhwoi1TngIEm1oyQOXWDLnpyiStzQOp7SPNSul8UBRIZk
vNNTEexY3GltqaR0NpH2a2xxW8Ld73vIBNK7QB+DuPhRpV5s2L+3H0ni5M+IOR9MEVAhvoux55vz
MNAFMoDOREqJMjeelRungafPI5359VZnwHWsf+8V7WicOvRWHJSb338KOFn/l4+B4zfNTcPgBvSP
/yW55ljMw5IfJyV9Yk+gIUKZfPLDpG8i6CLqFRg6IRt/VlIXlxpb6gczzTbQaoWtDyBID1oZWdiK
dT2yLxWWLrExbQoeevciB2d+zF0LFgWNd5+UWn9KsJiC/GWf+xOvBNwQubmn4FyH7CCUfvZ9Uo25
X/cyW5d5GGynQHfvy9RiW0C1Xf37FOf6nT317RYCeN1+igOsZiGe0SB/+RZFZYuj6BEn4/UgX8Al
W6XYo83tS3yKM56l/a/xNE/eJb8GDwYaxGfV4TW8s3Ey5DPisi516s4zKPax3gzg4zuWp1DgwmQO
Q6nJwUVow6Eo0h01UecSZqa4aQLxjTgzBnnb67zkphiYDjQjLhbINJeu0B/LuugPQyrKHcstbFPD
cGpXPNWbk0fFsU3FrpP197kKj6e7YqrCrUwh7b/ScKJwzCeuH7FdQMnmaKT6p+Kn0Ln4KWAepiZY
ppqHUk/UdDB4qYCaLCvjJo67115G1rYVLXScTKnhSj0AQxo3n+pzuBpDpdqCTMOAG9dmrtLweRIY
lEKWq1z9/qvvfH3AQtHOZh7SEy6WXLZufnnAAtrQGywF36Ee82gCYhIcPLimlXD5Newn8VEqZPTe
tpT+bVxh2/hs4qC/y4NH7BvS1ykDJ4/HvblNpkG+edVT4Yzpq6GaY6S7t1pkVec+yaHoXoQBfNY8
7DZKu/1m9zqgWSAFBn0UHw1sEtZCMQnN2vvhxcxMzqleySubcPv0wwCWl64W1ucwg0E1NzrrNoAG
/aWHpgAynXhpXpQQooY4/W0HotanDhoBL673EdKGpCmNAKo6W4U9Oiao/swjAvjcv6VCYCqkN37/
mXCucvmfQSWOaRlc91ycEzDD8ZwvxwQt0/vBcgp5linQPSaMuHFOFnvFDV1kkpZwpMIlbYEaWlFR
Gt1mzOGnRCFa1pU3Djye3sd9qs/RajRFLtUmCNqtHWjRKlP6mzHyupvCrYqrGI3iSqXWhVVfEQXp
+kvHBO27bVRiB00diVoxUAkChgDKYiuO49U/p0rVfJEM4qOwxodldorg8Lk95da0/TSHGulg83zp
st0STtPQmHrI/QzS6XDITowbkY/jpSqzGFmnAk8qJwNmS7WlZpOaK+xaKgC4AUnLDKShikxav0YW
r2ph2zBdyh/0oXdeSgaEDOxJxttxAO2igRXgxgiDG+R7G2td18WbGAbwuR3cgXZ/U0WGRe7htoqV
IYAnvibhPhVlpbEbualjfenoUNNUrG+nHSBaD4vFXWeZEPTBNw2gs+scAeUQY9eVk77KxgCxNOBj
1OR1066FHNllmuUHLOunSww2GDbgKEga+ZrARNCfxika4Y2ovnTPUKXU6pythl1Zt4Im5gQBU8ih
QmKGF2uPeHHzKM+tbkokR1+brOe+CYzv2TUB30IGql738TT+6Mw1YZU7FaCrADj2BgdDhN4NIT5h
M+luwdTAQ3FUyK4FCzoDRCf4ngLIjoyxAtLS5VNg9NG9mLhBJxPzCDsFPR6maX6u8h1hGD1r0QRL
AKrZE5rUpaPE0BwCMubeDNMrHy33Pq3zGBY1IDXIHA/mUabVZqyGaSMH4d1TiDk9W3h8r2Jm7y1m
sYfAs7V1U4BAUUHJ5yFCsvM0lM0bBLTgJJr3SH3mcbcWlePgZAWEvTiF+B4kGabj6PS31BRx+Aqt
ysxtjzY37nDrm5DHc6EaJzp+v4yikuw8Ae2w5PFLe9fAUwT0v6dPU0JsAGSP1vtGL1qSgVaNG86h
S/MXapsnUe8LRkX9QU/sVxaFUJNqGkB0bKP63iv24BIGJHF68OzgB694uEthXLBiKqPXKD4b3BTA
m9MCAI40x//SThHUlsQy93sODUeXqHHUGCm6XW/AIlONpeBPvfNgp30fR8E0DFAp14fAXg6ucAwJ
hSb/YYUMZhJZpz+1UT+ukdbRrsPYjbuxF/AxLrCHhbRYtRPIgN6O4dis7TYIv1XeAOuvvDR+pI65
hwhQHK26SqySdND+4Ln1kgwxf5H5WPtOklUXECEh2wiV6SIw60MnrWdSjKbLQt2QPNvqSBOcqL1v
Aij71hAd87W8rTcLc2Putrv64AbseY5b5lOz5F3/PgtLtmW1o5y2jicQGKRuMFdd5vHLBGwvddqU
Jq+czxFOnQeXMOkOS15c+4igtr/OUStaTGmWvxicRHB2kdwA/4tjeKCd9cQC8y5z07mNYNBuP8It
HgYvK7uXHkQylW7lYJkbMGbSo+Zlxom3KcQr5+5ACVeq7myEdlYKhXDdzc5Go+ywk8yMbyyB8x9y
H8lq+H+KxjkRnbUI4GQ4aLHAchRUWLpQhzAhYh6FSNBPw4BD8HdW7J+NBf0GzBwa+UpIdVZPXfaR
gx48W40Ef3VR7v1TpBenTDz3nuOR1btP42YtVomBhho4RwPam61gPAe5lz6O7tsEqoxVlD926uJW
xnMkzPFsYfn52No41Nf0AawZq80fayPNjrrRQhJCxbZpF91XbQyIJzppwF+HazGoFHEIeL45pJsA
okP7zhvlC9SStmk36o9BpzcXPAVayHKh3VBhngobVLWp2Tbmif4IRrWfWelwgvYmBAR0Tb7gDCBV
qnJ8H6XJPKNQM5ZO8D4jtdMLU5iWAW2VQgMWx2P9o4gjRTEvnw2NhecEpwUr2w3LZzMM6p3b9c6G
qm5l9X4ggBGhqpfwM1RzzDuao8jCNTVLJqDYoOYwP+aIC2x/a81ZV2mhge+Dkwc6g+gKKHbgoT83
Le04iLN8IwBVmtrmc4kxA3yNsfR5rk4wgK+cAfrLOHm8ltYhC1h/yWtXh/1wOF68ZDKPod7hfFhz
nPQqW3yXQe4cd2YDpME6LQYBsnYfbrCugCtL1EGTr3fDK11McJz3ZaOlqyqLimDtZRJ/SXPfe8N7
BG8yEK3zxPkO9bfwMFdpLKzVjDWwQXjIqug+zqJ5UqF1w6HHTZ7ClnaqTu1/J7awgZGBj2UN7sYO
xktYjoQwIj+Ay/rYg3p3CbSkuMwdXPSl35sektbAEH+yLmcAqQRdCcVDAhd/sTOfrcupiwZ+RFPN
bKqb2gu8I99YUIT9RF+nn+d7Kx5ezXWkXy2HhPJQXmduOv2unTVc56DtGrOnsCm0dd06ALsDui6j
VdzYHQA0o7X3jLg7y1xlRDUkK+lAwxJd7zugfm8TymDmRjPHLAcfEB6cdjiAgZ2AwtAnCmb/RQi/
8IYbiCHVh0X5nkotIEuKr3GEXO4dWGTysQD/8F50Ccy7UOs7Jh8HJs5BmgxXanJaM/T1sQ6BMUFn
AHToBks1Z0O9k6iRp2zzXyVLCsjdJP1r00ustZke3hRFx7/1rPBbJvtXUWh81yJzvKUw4YUn3JPD
x8Tp0jMS48kcpvEm9se2L7G7C5yHJIemZY4vcKm77jFJRXcfVsZTL3VINIGbda/jgOrs6u4pxU3n
PlcXrar0TdGzeLO0mWZzb4aMnSgi9cAeyeF/DOznzWDq7Gl09fbRM16p0kNS8CECYYBqDJ/JAzCl
UE2PnKc4MoJ74LrWc6TX9Pe4I+GXHTiP2AVWCbQ9YnAQSi3G1tQrcoicm2B60x4y0ZGoDXELu7au
Nl1lBpOMoLC8J+wqnhaJhyJM8DQisbHBhWp3sCc5CDgStFj0GpW1AzBiWkGF8hY59/ybKAyB9AIw
qjAi1u5Z2yYrwp0kgXNrAWD5LYSa2xxRyjR8qNrq/zlCvUrA4IpnJnq5kaCuraD8rMO0u4HNUN9C
Bigahy1LxhBsRTzE10ggyU0fjeLWjjJQEyNP3HaHsWm1K7XSpci5tdFNLLrfJ1LxUsARNa4gzq5q
c5wI2E6DFvGqw6+n2EjhvKZdGh1p2jnOEcVxMJznOaKMU2uVDRqsJMDGfX+LQ91DblRNAGmR97c4
17Vj0cXadZkOuAVrU486koI0QHPaXaHelJmO4Trs3WqnFf2ba+BRVcK6/EnV9Kr6VEsirbk0mWk+
2Wyc+5qgt54Ku/m7cR99UG0qVrHQDh1z8Z1rhx+C99gDqBoM68O9F4D7TdWRFd8yD6miWm7yAAd1
UqlG9U0BffWgLne9oiNLJvE74tojp1xmHU0/kiarT63qFGH6PuHcO9ibmNuYqNQHP4co5M4pcR9J
HDmrjC56o14jsHAu4xMpklJ7ZUHLQS/0aEMipNQ29el4oznDLYUt7R/D00ADCTErh603Dgmc6Cft
dZjM99LS9qVUTlH4NkFBbh7h1c3VzZqbdipteAFL8xu4OvCm0MZ7cFpxajM+u3VqflOP/tsy0h86
FQOBIesmhebHynFEfk4jo9kA213fF+Z4goS2/Qw7OvcgoxA7UqVtrE1eujYCwLSoitrJEWN3n9U9
aLjQ57b1uAx84kSN+J8HT2HfAloQeYE/s6dqK0/20oWoJo6owA7R27Oj3tigc0CxnOjesUvtSXQ7
ahVRzaBkol2p1kDj+xRZ4PZTNdV7fV/ihrymahtmxgZ//GIemrMSGY641I8uq7295mCTCS0d01qB
wIAFRQORhxFC3hzs7mmEQA/MEalaWyO/RCb/I074uMc9D9wrmJocew5ZraFuhqsFvvVVgL65K3VY
VneqbemQ+AhhOg4106WNSmk1NGsDIqDrLx2ePtS+9Np0Sx1Lr2X3SqEZhwn0ktRBr4bM3Q+edNWB
2mPHnc4en6YNk68BgFr4brv5iUoNHN7aFRXDDj0RR2JlZQdZ4hsTl1C6RiN100VQNxX7jOFgLu+1
taUXgJNCJLvxKranWjjIBJpO6t5NdWt0+U04hatYdVBvCvW0/wDkMl3+9YTN4tjtejpjnHHwpr6c
sLkej+yhlPFZr4txNaOoBvhaYoGXbxfMVFtAcr/ShwtBpiTolsqp620JyP7NIECJnG2L5DgMBMJs
HaQg7y462zgrQeYr+rm0UGkJDaBs760ojEc/3ab0BYMGlTSja9i64WPpQYp2GqEIAHfr6BG5Kh2y
+RLgAdU72Tx4AOhDdVEDxF9xtKE19pHCda9JcU8T+O+qcDht8EvVOmeq0Sh4AZ97PqVAcVjGaghF
CCMDfOXZkAfHGkr0Tw08TNfYIMf7VlVhRQrGtQ1hPQo24Gu/t3LJfKqOOlAGsTOCi6iCy8asrlMu
bufYBvgRmFSucAMJB79L8RRDDvWeXmYysiemBcOFQnsDv1k89pMbmseJnFUDxRbAdiZY0CvNFDxS
w7X8a5V6gSMz516tdj8Hg5L+ufp3Y6sC6gVJD5vyQMfSHvY/D+FQsRseu/UdDsSaO9XEsojdJNhV
3FF7qZtzE2+bdV4m4DKZLtTeINvBr0MI03RPrc6Tjl8ndYniAjYco/ffFLC0Y6/WQ6Y8yLbUMU/y
MX4Jjhqoa4yT3q1nWKgHmE0yiDeS76QmMMuOWlMXVwKKJo0EcDpl7XaJB1zijWpVLYw7qwWpUJ3D
OcRbJ2YPcdSDHnjxFHKxYAir0zcKyluDb3vsffyuiLIr60r1xSnkWwOtQ/z5OnmFomJ2bdPYWOUK
09PiUHTuoBExxO0/jYB3uwRULXNwBhfpO9LdxfEGFlv8ERQX86nNP1X+7KGwSttT2J9jxia+B8aA
w18HUHDJBuvZELI4VgkOgMiIBxuCYm9aDUvOYtJf6PFPKwOwgbeaowdXquWgG23oQlXqUBG0BKBF
ApgJBk559OhIVSqBYA9EIS0aPqajV4CM4Pt0FBzji371Atw3GH7JTtTjVxkZ3qFrndTHk8N7dEU1
nTNr/E41q8+gIWnrE1R73eAQazJ+7LVexwJLAXhU1U6y8hphcZGXHXCCyRSfUws2ABbyMY9aaJZr
mWXDrq+0+HGq4RshQK5d0VAryfKTlOMaUnTFTRgBMlSVAxxQNFFSVQYmTlm0PM92v89/GJT1/kv+
w3VcgyMrDkkZE3jbL0kpqxSlgdMLPKRDrTxaJrYuXqn94oG21YYeAizQTB074A4VjxmEchtqA5MF
xhY2xD9xe/huazx8s218v5DbYt8aXeCkIf+/lJ1Xc+M4F6Z/EauYw62yLMu2LId237A6TDPnzF+/
DyBPy+2ZnW/3hkUAB5StQALnvEGxzlOvzKscnNWprPpgU7pNdxeP/ox8vx3z8K66fVDNwY3mmf0B
Z4h414+qye4z7zaTohQPAGCDtVGH7RJIMsgClptLpx77Vxf4MrgYvfxupcERXdQpWBTdo9qWETqD
Q7CuvAx3BRvuhiGWXJovyH9O80zJu1gl/lScprbPN1FVzkelULRdOGoN5coBfZV51LZmECtIAlGI
0BNW3WlrBHvbsvQDHG9vofm1/mKOTrRzjFZhbUVzVAF2J91o4XFLE8t76LIkzQ6y6XnGi1lW+r1s
xW63QG3UfLLrPjnXYbyR3YFRl3cz3NPLCwyFdoPHqFl9tywT+ZNFq6NpSMmZOlOXINMgQHGdF1uL
wp6rgwShNb+bQ0jalSTj2fezUzdm42s6DtBYuhkaixO5tzrWRGsQmckXigN3mtbZP0lwnYA9DK8+
u4J1j/TrLRoWzq0dpdrKEPDPoR62elblD1OiZg8GdBjoFROW2DZ5AFjA2YPiobNq4JOylU0Z/Dsu
Nqpuqyp+hPFXPK6VnHqebuHcI5smUhpwnMDBX0clLN5Va/R7lCi5lc+d0FSWRlCGZ9nqWKZeW/Yc
rEpcdA5uopqgM5OLNG9i8rRjA+wivT3kt2Nj2KtxzPJvqvb/HBGXbg8xtvT+7RqxOpv/AylhaJ+x
ebYHHoGSsWFrkDBcR5QuPwCyVB+StFJx4doYUJW8CitI8YUo0ZJ17MbdRYuh0RFkuKgsyOGLBIOc
pGmGmqN5gfaCbMuZ7PA7FJp+izVAIo+WLfjwlW8E6sEVBzaU80E2wYABWpenslMOJ+AJVnZuo/kl
Am3DI0aeXid+us51smcqFZomaQBVnXTODEl8IbG2XWSAMY+SfiebaAvmD2MyGTcirpJxdjrlDzJu
IIO8u3TKGLR2ni4Y3Qh4+NIdxBbBn35JoOpoNPVS14L2iHosyJtkuPRPEdUG2T9r1nAS8RLwqrXa
x34RD4L2a8hCfGeXuXZU6lE7yjMhA3QMu7U3TtmHbhxqZ5Kpkdfvw6y+k6GB4mN4aDgPwMtOox2N
DljB1r3PqJauHBQQVrIpD2XXZLtAmQ74u+dPlLLmFcmplMz4QFOn3hd7vrcIKyN7MtjsIRdhLW0R
KyeA8XsmBWofr9OTyk23Mn5KQ2WPZun7dC0k+eFCm9p3dY9hRodrBmJvqyztmoMKI2CiOM4qKqqt
FhEX81WG9aOnTAsl0fxpYbALZSGM8r6cLA8fglimXi4m++S1rnHyqm6lv8p+TXWavRKYt2pfaCXK
1kpzuB6MuGw/NC3ZVMeKpKG+uobJMxl7iRAX+TRVhnx+DRkTNoG7tvIkXPS5rpaL68RWthslplde
WA5NUciiBisFdq/dY5K4BpQOtV9Urto9NuKAfVGxVJ052cmmHCg63DPa8FFOEm4Ou9Kw/MWsB/2l
D4cSE9TDnOxlvGKhdG81lzG3AhkeO8adwWoU/5mm+Zboxo1vmXWwcFX2irnX/QxUEJgd9hkvgW6N
0Kmj/j6qvGI3swje8mfvApstCTgtAQ0vlK8qZPBZPA2K0v/l6b77lNXZvMlZw7LtIXQwXGVpV7b/
FdWYtXxwuNiRtBRM66E0nlG4mO7U2v3Sm73+bCcoV7OO+HIdGz3rS6W6+rOil0gs/B35L/NEJI9n
+GlNuA0ck2KOE03HGIlUyIzI7Mm+64AlRmXTReIZg0MfsSzYaOzVxOQuUNx1Vdf1WtEydwMmzrmp
8mqAdgmNVkXZ5aVptW9tU/p/dVG5CBPT/OGhMAhRpIjOvmHf5/3wHLqohS4mpWPFIA6hZjQ30Ugh
e/H5VI5DuGtuEjl+mVQF7WXmdfqHGHkaIQHy3ys96/PTxFFN09ahxHi25sB6/8Sn6ifbQlzJbW5b
7OEM3Q1vcq2LFheNEdku5vHvdpWxrC7F+ESd6CSFRYw0GndQYxe1bgQXdrCrTM5dXzs4UaZwh018
r5Ht96qlEg0ea0cFGuyyNa3NdWeE0E24SBJF4RENhy7z4widt2S4bKWADhQPaIWyUbKPRlxTPRFO
Yp+UEDE7mDZTZpQXQpF71Ui8Eox8bPxwqmv2TWyqh/9+L/+R0nDIzgM8MDTbUXE50T49mXVUcjSE
+LLbd103LUH/6fIMcwN+ermX+RvUFjx3Mc2ozrj99P6Uko8u6is39uAgr3EvRZd8N/RvEx5oCyn9
EOhJspnKhqyYEGxqPAPdGLaAd5PXzy//nJQhzrMcwrHYDQIS6uuQzwclKPalUBCSfVaj1Jc+q0FG
SA4Exh9xnZh77WtLvUYKLMQ7DWK0224ch3ykF2SPYDuDu7wa3UXA+/OW5QkYMsN1qbS21eNQzS+y
v8tSa0V2Mr+xmqx49bpyOXS+/aY14h8jp7mVTVWd2cVa0asXqtVNBCZsJaeLl1MzLX3skzC8vJyM
r1NcouTLZT742//+YHmQfEpWOaqNrKXnapYBgeUfGkNJX9mmA7H81quHxeyZy3fNnViP7keaUqFH
/hy8/0sXX7zlRZhHRohryN+QnMkvJ74XEbI1VODC+ZwPLKeLG7TIk40O4usLcu47m33QD0PFW8F2
g+oUjzURRSM0vfIvdqie5rBqTkMZYbmghzv5xYF5rfKrnXnFuETqHRsJDDTNZC+bqKh9mKQF8a4w
FGUBW77dxL5AZP95aDS4SAvZiXl0trPa4fhvcde+Ss2PgDNN+ytFqGERCa+b2DaNXZXPX2TrSsDX
HNxwQjHImusLnhDFney6hsmZM4OXft84jYBEFm53J+023LkTOFilvqO6ZtyqpTGuKhQxvs/JJaAB
7rwM7aq+Cx2IM/8VYPtVuZ89bxVBjVCz3X9/q/6BMXQMDTkhS+qMmKZhfbpd5ORv2snVwgPGO9TT
FkPU32Rdor20prNwY7V7cpJiPvuxvgpLQ30ZJsxY9Sr/7seV+tLWowdYIUcHRczxMligrpPUmM0S
O1WZv+IV4t3lihbMZtWaRyx3mCs2nqrvq/e/X071nZUxYnZ6BalHxTivPHSU19e+1NPte9TZZM8V
t56q+sdQOSBDm2EpK739gEijZUJD5edTYo2Sm7g79qXawLsFl2BX5lvbcw+LB/4XCnOyF5UJ8y7o
yUUPeHG8AuXWdrOGrrMcTf+8ROlol0t02igvoYkLR6b6fgk5R20c9XKJQKAjrn9F4ta/ZtUP9lc8
FHS5B921AQVJoNQVQhV6esrDycTIXGCurgN6mPyPRIwrvgMf8zAOz2UXNLzhabauAhX+c7NnV6Fp
z+Xc3JBvggciUqid2PCj78PmXuRbmz+b4FHfR61cNT4EN7X53VMRA4pLM1+3qppuAt+zzp7iI/Fv
Jq9QuK0zMnnWGWWVo2O1SEGKLmw23+PlYAJ89xi30ats/Y7PWWbcXS5Y1QMWQRN63YXdafgT+NFO
Eln0VAGsNRpfW7Rc7mtxkP1GnTeyX7YGKy3vvD5aGq2bb5xBT87VzHYmiXW4UiA2ACX7v7IJ3RAV
2xW/F+YzWeKcdSVx14ndk5roHPWGAm23zXBCELdDRF3sKX4zsukxx1DwV5N+DYs4+2vkJrywjCZ+
SeHPrlIPeS+s3YJ9aDvKA1YXX9pScVAZ8OONGqnOtuhH50sKI03Jx+QpiG3lf3zkxmdCiqvBQDUd
09Jt3fsnHjwZB1ObcypUbu+SBpqUY6fBUkjDVl1Puavg20nf9eB3QuPNjH5eu+SZQsp/pUOcWA3F
9DLga/RX7/n47lL4X3hls2pj2/851dpXP2jDN31khQJ+2TzPESZjTdck97XiWtu+G9ND2JbxYQqN
jOQ/kMnif9wLSSt++qJDtzVUhy+gAf2WxdOnL3piGT0p0aI+mLAGb6FqOLsOVOu+DYrgbnQtsTrX
2ifFI5OLRk/8XcW0rqrKjrxYGa+omSk/8gzakN6AJ9QNRV2pXVPd53ZZ76bJdTHkcaojnDoTdEM3
n0fumIso00lVzuSr5JXCjs0D7tx/zUUWotRjuS9TYJUrg7f4QdUHZ6v3cX9DMk6H+xZlG7vprEc/
wRjMBxD71XW0eyuzkG7TlYfe9cNfXpp9D0PVesVmzF/KS0To8tf3/BJ77B3GaVvAdl5eLccUvfqP
vka4kslgGVdGGYBbC7szaP7usqpDEBXjUD+CUbTmWj/5ZlI/2tzK94mKT6ocC8fJvUtHsmB8lOVL
SKUDiPTUf+M9uK96cF8LzXv2tcjhezJRRm/c/idqw9/8iu8J2+lo6VInukMrP16GWfT1ungsmh4A
gp58lUtJuXb8sytPwJ4VyPlvg7BeFpXKd/HPs9hIoDeORQX5R+Psw+iafRtYGL0emke5jRQtBL8/
tOSY3FTmxbw2RaTcVP6e14gtphiT8+RYSev/bd7vq/yeJ68ClcHbe50xrutomg6OpoyHMlfTxdyV
+qUvgAyLverfBxl3bcoz2denCHqT190NGOxUUA64XpGOKVIdvb6+xE3VT1d1pr3qjPmjA/FsG4Vh
QxaBZj97+WOCyuAydOd2J/ta0cdPYOHpWfkgu8gPlYfIbH7IVhfEMAFUTd2icEc6JMBOQ2Su5EGX
ySp52lBi3HbkidlgiTxXOqtHVQ7LdqeFwNWnJsJLQSS4rteQZ0ECOw6BpmhrQjvbk1onnQgW+GhD
cjqgcW7dWHV44QMWfRJM+7Yr1U05oV+QeAYuTU5b7iejQGgscNNjl5fn0MT/ITXc4HyNkH2ZiABQ
fJbx8sB951+vETvFHVmv586Kou+G0ayceDS/YP9tbQbXtHZlrSXPpZ+fZECIQ9pi1Eja57GDlqDS
RisMdsPvldauoKmZX7JIt9nToB7D4gNGZND5G1JuBatImpoZROcM7IVbZ0DQRRd3xfcIOSj7/oyQ
15hMq1gBPq/vatU+gxlFXUOLSCHGbf0Qg6dZmqPhfsedixQFwr9uA98Ynk6J+dr4HltOoXU7ttku
SutxOTmsyc203SlFoPxVmiZIUb96a702XI25Nd03cFP2VAGrne6VOOWJSYOY1EJuwweyfbQBPPPB
JMlToWR7NbetL72d+tvEGsNNTZIR8cT56zQrDtrmdnlyFfNVdkONU8A0Yv2AsdS9lw7L1Kickx4r
9qktLOemLKyfNcqDMeIVNXh9tER9N3b3IQy0twSnFB31r8yc95oGOjnFnOJNrfWfRVoaD0rZN+QL
ejJeIgz5dWtlIP24h1kYMTmfk/71v1fzmvk5k+IiSmPx2/QcS0ea5rNooG/5+BTqWnxovd5A2kEb
hBNFmK4xN0MQhbLV2g1H94ed+MmiNhv9RW0h/AdaMj4YXgirzjCbgz/3HEhibIUR90NrptgGzJTZ
9Kx5NjsKhCjH50tIJs2z08/9gfqzukhEs3KA4tbWEC+8PGifW7Ub71h3v8qpbt7mD4UbHOVMxbSU
k996MCiZ2Kmhe86Hny3VnFUThs6qHI0CpgmHbg7KQx8NJL6ubT2L4DVd24rV3qp2MtQIWoS9tuyF
6kUXjdlDa+vZFiaAspB914Oe1DdGG5fUkoiVhw+xmK7fVanyhnuWt4jrCIpP1urhJkxif0HVUp1Y
Vk7K6mIhhzC4cai430pXOCkLebUYkE15mKmsHBTI5dcuOeFTrAyzcFddWWOqKgu/1tyHSTOOTaEV
ty5rBwWzOBySoCO4aKeItg3EYM19Y3qf4/idsquUBP+ajr9zERSldiQnv5EXu8xhc7gMHGO689TA
e5ADqDxHCzXKDUBZj2YLn0CV6ISBDG5rD48XtzrZl8OmWVkZmn0fOrthgBJsK2QOBJ5B4ByA7l/m
Xrtkf+ULW+/Y0f+HSq7ckXzcsbis41jAogqsU0L+h0DTACMuMNopPjhZBge6IplMCjljnxpWaKHm
0WMniOKFIuyec6TjQm9eXUjP2Kkz479/l+bnHRTMSg39V9Wjoq3iAftpYRlHllWSIEO5yFHT2wmI
A19VDvLs2syKShhdlaTYxCh3mm7juWVNeX3CTwES+V2NRbZsXQ+u3Z2yKMSuWkTJQwxldVnHlG+j
zCDTPCh2ucvhHC2iHueUpPIo4KZCh65uR33nJRA1S4iaG8m1kj6o8uxKsDJN9e8QoeEvRz8cRN8Q
Go///b6JN+fTktxzUEiyyWhqrsVy9PM71zT+CM+orW5ym/Wvxb3UWvu2OhwbARNldxIsZLPNQIYa
NTLEhk3avBXQ0Bxr5UUCF3RVw7BfIJ4WHou4pVBvZAc3r8Oj7KIAB4Jbtu1MeVST0T2Fpe9tJ73P
17XVKS+6OqHogJX8XjYVR00WiTnBAhejKT4npefWT1VTzo/oae/s0FXIhqpwWwrujLLpRj9UrPx2
Zliny7iBIGEjFX1fAMuYnAa6RG31T/zIllHYKScZEPRlg7lL1R/kIDRg1HDTdtzI0VlLNBhaGboS
ubKAoFi8wsvzNzXF/Y0kTTi+nS+7mJu5HGXvcBOVaf0YJLl5NnNnLbkU3M4wixQJEdyAjUMIQXKJ
XoVi/qDw+TMeSpwuPEzRJknIr1/jtLYfJb/IQERk3fuI/FadsbLbNBQ44pfANnSwUHn4EBYDi6nJ
CN6KHC7JBAhuDzAxfFOg/+t9Fr82faQdylrXlnI6mYNwWWR1xIKsS5/BoG7wOxQbQyXY9YPPz3UA
kGIOOCHMSubvumhIURBHi/oiT6Y1yZs7ldnNBeuP5Ge0iG03XtSKV24hp0yACsyTimXrozoF+oPS
jl9lN5Zl/caMUnhhgmfcZ/bJiIKIRStRYTd+HcRkJzP7jbxWF05bn6QzeyzBvmpSc6kIs/FQ+JHr
7co0+TLJBirZ6coc+norm0oz5Udgrs+JauNRNHbKt2Ew2ltfWJ13mrq2bFS15ylmdyxkHaoyKu7s
WHtE6JBfv+8qq55y7SkRihCqV8j9z7z3hhy6UFP222nA8SRypzvFUnL02qPRRMV3ePFna3yQBwVb
yIcisXf4Krm3l7AsMgDIt+G0Tkf8jwojsqKAxX/14rDf3eQ+RlHY69pvQx39VXhxcsJYBVcRuC8L
c2ycN1NFWTIwYWy3Rtqe3ah5wEnQeYt8DXGm2u/22Rj1yDE/y8tEceFtFcMeN7IZGLz7nuY+t4DJ
Dolj4ocxwVwLuVEuSB54GpngytsMXv7j0gzaMsRzEumYYtEGrbbXuhBGXhpOPKI17cnoem8X+f68
xFNVe3KbUD3qhfcmW+boteewfFZiImUPP7tbHDH0eznZMlNrkebVfHMJz6waS71+aVJkXatYxj+W
giqhQUKpUa0/yi7VDsbbXC2eSIepCFInWrCWEzy7wm7SMV+CyeoXZA14lSCP7kt9pmaVotcgB5wi
MO4n6L73amN8HNDFDEXBjOrTjOtALS6VCImHJi7XuleH3R4jqG2YOO4mKOPirijUf5zFv0dHO+15
sws7OU7Arpcs4cnx+80LzAMctiodOaSkDg7k7CmBkdbkA040dkpl+NNR/oLM7f8VUhfo++R9jlFA
wKcyF7CIq038UBvmWK6KZZh5nZO0yY9+avybwSc93LqUc2DVO3vFrW04YBisNsI0pXVDBBPs8fUa
YZaBfVIj/3NEbc39Gnz8r3rElyjUB0w8LNNpN11DUsTRpjOIPe0+gfRy7OwaZ5jOUt+aoOHO05XD
cWJXdDb8+UHpc/TW/Xxa23jJ7MKBprfCWWd80xUj3rsacF45mc3XCZ304Dwo48MAEmOTNkYH38iz
z4HGR145lvHTTo/ybUobgGqsFaznzAvxCBtG9nCh2h4oRq2mcdrVfHvY35EF7cWhweIM41brQXZ5
XVWsgOE2W5npBIQ2HSYHLQxr0H44nhOvTdCDiwv/uDB2oy3MzUa4yapGusMhN7m7UJV9dDaQGNhZ
HmqAAPVRhvptBXJpd8Eo0LrCOQQ3SxhNxpBu2nZu+HuGeH6Bawn8QcCkFP9Rw2T1SaqD5sZZ76b3
RlSf/aEWzmiqXn0vm8GocCxy0vkl6oryJc/g71idER5h1hmvdYGEXGC+9Lk13tk9Up+y20FpBRGs
JNsMxjDyV4d4ixjc4uxymu6yXNNX0NzilWyaok+eyUNrTg9D4nl7NY2EF44YDd3Mv6mD6ObSV0Np
21twhHeab2msftlLR6H+1FIreOqUIaNC4HUbtY0hXdkIBIqABivwlQM7+raALfPQw+kdx5insVJ1
5yEbujU8NTbKnT/uNN2JhLrjcAv5RMWrri1OVaNgZ4Av0gvywRnPeYzaZ0HQi5scczngX66Zxb+C
VHlREO1+M9M4XWZpweprGn1AUywaoqQcWA8qyg6YSv+kNvBeByWxVnIUvcgcx/koWcjRRKm8x6An
sSWm9uIQOsZDH1DhQCNqwF+WLG7HbeuYpNYh7evkcRL2wKYCsbVqUBOQzcuAi8u5nCD75EGf0cui
BnQnW2OKC6GrDdGCuiVqugAYSOYH1VOqmegQQTD1y1nfOXmBE60gmJpa+1dhvWqh5Z/d3PbWGQpB
tySi/Bs2Dvhk15p1Am9ZL82iaL7GeXeL/4v5S4Mn09VZ+GMApL9QzMC80SL7h6W01tn5XrDEPctz
LxjSJZD/bO+IoT4ah33UFuhqimY5qN1S7ZQRZRk8vAZH75dlyT70ugiWC16z7nBmc1GyDXL4zUEJ
TRzv5feziL4ByCkAgxhYrTy7xv05Gpm1uTDDvtk6VWPu2lS5v3r7yDPp4yNtfVAzNPa1Y+2CDNu0
qK7BcI41nLHEyP5o937jrBuD1/awW529owvV9OgN7LqhawdHO5mLZhWhQLOvbeeIl8gPzY/r19Ga
n4xWLc4F7/chYeG2uggD8S1RB273c6tRh820cIUlbLwfgCEsAbUEHl+DIvxqdhBmn8dK/zY7ftue
EcrG1cnrMoRsqN4bwdTu5tI1FlgagJ7vDLBaONEYqE8yfEnVXvukeZCcI2PkJdwIE7RAGJFXsQ0U
X6DKvYoqtGFBJDBcK9zZuNCtaj8zD1m7yoTXUSnuaJ24gX1qyoFrXzkCY821ft/g5Y4e+KA8e4DB
pQaS1SB23EdGcDOAKbv2+xMSydd+N8x38i27xnsWUigNt2Y0Ju+lkGrgI5zhVsNedklZ1d/9IwXY
vezSEUPaqCKnhHJYTPKhDTDg0ZOTZunf+niq3jDtS9d1GtT7RGadms2QYl/Bmji7cRV1Xo0iik1y
vBhh/dQ1uvtWrZWku7XkoUvjb2TCEHKt2VyoEtg6tsZCy8L+IPHyclQ2+VCQfxbB19FUBE9iriEw
+LI5+HW79Pk8lnJhGjcNYrRJSDVMrFNn6i0HuTCVzUIFeW7vLwJnCMemiyLPvEMakIyrCwRQogoh
CJRtrcMsDrIpD2VelYt28uZ1CtygXlxHZKCckgY8cuOsMFkZGqVas+fCcPbVAvlzVDxl4YAGXdkZ
S0aJTYDheTSjOIYGGxiPtk0xXGAU+qiJbwQIaCWjUE+pVmVcPeC2k42ny1IpUV1hzzXnx5I0+Rru
ov4EgKtdqErv/ejCdGnzNPtlgM9SS3N8aztsM8fGik+U3ccttJUOo+jiG17JFolyPA8AkGERN93a
6hR9r6JpWFGtEJrlUYnnz98BTXkbxUP8fTabPwL05HGcbe4qnpcjclHkT2HS38tvpWrgI/Av/VqP
PAnfm+LQ6HxQIl5+6zWl6Vahy5Om8N250aGUudHtoAwHss/Iz4uCj6wEiS4jLaDnSw+o381ZwLMS
q/HuLkp0Xdblx9HP2MJQS/2O7PdCFWg+iMktqMCuOHeKMmxhknd7rwzy3RRkNux5q7ax3Gs107op
3fzjk11Ph03eqPrh+rCXz/6EDRDy1MWL7DcC4+/HPlRafcmjPF3LK+VOWnEDNqeFvP+4c8/yDsfS
9bVy9KlP3ojs33GyKYM/97HERFcGvnMB+Gk/V8o3FqLN/UWTIhN9k+H+a98g9FauohZxVahb3zj3
Od+c3vXi7y0LVbBu9k9rGpHIGWfvHNhtsjUTQaS0dfMej4B5abnl3uot4yEDx7PKp6p9gAPNU9RO
kFhB6/YGCI/ClnRK7pUUZkIBN+QJESAH5fGp/doW+qmOxBJas97XJHkTHDqzj793E/9ZGA7O8zin
L6NvIs41pt1WQuTDFheKBmefrVwZyqYclWvDa1MC6JvYew/+/5p7vbJ8oevc8M8/Q74ub6F7d1l4
NiQNAf81qPUI2ATQCtwsTX3Mj1DHPiEpLpCLkczOEhT2uJKoDA/sy2Ey213TKNbTrJEyq7ryNFuT
9dTYqMXkrjfedmIwnpH86dtZ3ckmWt7cpMdyXMtgrw/MvemX6P+JudqQece05Q4uWm2cu4+pPy7k
TPlSwqJ5gJ/77j1sO0+e2M4HFjt5eeam9reyN9Mbpy/Z9VtqrayTSvGWvswC2EYyHTHX2zS9at2A
W7KWmdXA/RMrr8wxbEi7eXFU7CZ6Gfirehd1EFJy9j5N7NXl3eNhf2qmwYYDFHAzNBzHvgl9XiHR
5/icF22wHFwnWhelW/YkMolMvaNpI6tQBuMWu4vkAfOTZoV1aP5Cla4QShfVD9SeNwMgFIgkXbRy
AKH+LLwRzcVQT17jSglWFn61D6PTh1tRtDgMmhEd5DXdHl/vRvGc29xP4FjbZJ1Gt9P3WkUmh0r7
fIaMUCHRwQ9GwyYz1IvhlHmzv7Ra7eAg1XFnVji56XpZokFH7ku6uMmDZmKwKthgSlhWz15i7+s+
yE+ShT6oiBTCsDpJpvmgmZcxBLSrTdTC6UCpMlintpUd5sDUT7Zt5AtZpKs99yf8Jf/RaILyxnEG
qsluW35TNPwcKP+pDQQdVHVORtFql58UihKsQ0VTfvFlc5pUmuLxe23KnxQKiO5KDdtqU8SYZgug
pXRGrCL75BvIZl59Enk2wcCZwtuLO6MIFV0azCJIv977RNElJ5IyLO9rLXruFAh+tl0P4VJvinjL
nuyPdsRdYqH0VM+UeJs3E/m3fHo/+d3z8UQpVC9myYwMgDkfScHiRKODBFPU4E7+ufKvkV3kge8C
uYb0NSJE8/o/ouVHwssNPOp+qJDNFfrAZDKdFQaW9roNEKafBw3bOT2dV6RkrOEy2RTQ0yau13PQ
D5dXlBcVXTWc9EvU7y458foGhVG1ll2h+JgqRQXtWo1LtlvGK48ILA/JDu5kE5GqZ7J49oOP0yME
3nQju7GbiA6rFMrMfWtr4q9NHmeAcY8T99YdYCBXWHAmj/KQIuy67GDnbK59QO4fojB3gP0yKw/j
4l4bSYPwMwD8HOrKcqSQsM2qMTx72OPeo58q0mRQLGTOpyvSEwxrvvBz2ewywV+VJNbOGd/7rjRX
I65JTo1SKLJhqWMomP/MJGgpcdRvbfwg01D1mFmX7mxM6zf43rJbRpPMc2UKQIXOHGnaz0bwnLsS
C2O1bg5KoGTfoM94pMqmEYm1hs+OXfix9LzwxiuibGdG9nxfOWq/MlGHfWkEhKpXLPtOV5Nf8LHM
uwlRPhJivrOVzT7zMS4IFEXd64N7Nieqe3JAHmbfTFdpoj65hTefvDpZomCfsNFELxo2auXdXHaQ
2uBte8tyL1tGZCeD1SUTwn5mI4GzWuJ4OxtL3oVsyoOdzu99V8h6mNfvfRKyS84bjfukC3e1alrg
Eyn6V54VP8qDr8YrxAHV+0tLQTSrCc2TbGF9lzy2AynacUC189pn5OjHVPwMUqqimyhuseYVB+jr
72c9pPsgso6RCXIHkQwGdUhzW9fDCOcam3oRw31JISAXl7LMeFymQypWskLOLM/T8TaGIlQKNbSp
MQbM6ZvyW2xWwV5qmDVFSVwW5uraiUDmyc4kmexNb1XaznOieGeWLFq0Wa3Pbl/U5xHfdqNEUydl
u3Q2IrZgPsm6tRysHB9lE1VZy0E5CQBytLQaI9rLCEQbDbSQxerl9yUz13/RR/DstngBRbwoH89t
UeVwgvVIXTiIBayqsK2dZUWK/OA0QdfeGkqYHtwc/1eqqfTKg+yUk4yihHzn+HmS7ECSqPsUvfgM
FmQabeooa9eRiZHqbFJ7TCz/rzKzXi1TBUlqjfZKKePgrg1UlMh6hwyXq/SPbhYCNGzJZ9hDuewE
5cOcnFe9zYvXqoIeKCfl5s4mOToZsLIanNEe4pFahDyoHb+7QkWxkx45ZrKrXGcpCjguSYMPoRpS
sn5Ra3fXS4Rp4K1DZ4CiJmL9wAIkrWV4BgFmPhc9gpgCATqm44fW7zEJB5108yfLIFb1HT+fJun1
J7jMMzLjU3wcsTu8mZUCqTRTGU5WEXVLLavzr5mm3xZqoP1SQSlAzLS+q7DBFvCOAcpFabqZq7jA
jqLvDkE3GJu4A0g51m649Ex9+NZY5c537PkZR5pXp3e7ZVGz9iL3bJ3NIo5vUO1Fek805aFNTq6n
6I+ycY0PSsU86yI+0shOyNHZ8M6NrmZH0NTruUn8e1Mo61kFgAktDTFfFU0pnldRvxkwxL6XXX4K
yKyJs5BahvAc/ZfRSoxe/O3E1Zu5p5JfNN9S0rabOgEUmtXTFy+b9Z947dyUZLPfCoAtCxcIzcKg
7LmrnR7twbx+TjLfeAiUKnmqA/xBRXeD/flB8f8PY+e1HDeyrOsnQgS8uW3v2DSiREo3CGm0Bt57
PP3+kK1Rc3TWPrFvEKisKlAiu1FVmb/ph7VdR8abG9r+hlyfxXIA15laU8VWBQjyG8QCsgpaPfCm
zd2DGNtZ6XtRDs5breTaiS8TKM7F764aMJfPWrd55G1pPoOBfrOt8h0P9jfPTOb3woaQgN/IS+cD
q4CW/bPCtuvdG50Mn1hY1n0RNqs0M9rd3F8zPbRf5O1KsReNFbPWD9LMnCDEsGA2V4MRWp+KwrY+
MT4fdtS0q4dEZw97avo02yRNE6/0FAyu/CfVEraCAhBsL7+CkoToqupy9WpZg/olmq8Sporpoz/E
JCg8O4cFdJh23nzhRP1U6T2cT4Tp8ifTrKaVwzHokMK8gTTjQnxfxiyciDWGKtZNQD1SYhsyljrs
75B0fhnuuQt/AdoDfSyPt8JMbdd8IsBZoKgV/ZhjBTJToBQvpUepLjMpY0mGOVgpfh78SBW+veiP
6ydSmfWLTAx06o1OnkfHpnbrlxcy+lSjlroUQBrjAD0flK1Uocxq8FYt+6qDbc3WsxXuLOHZmCXJ
NL9/uOXjSpqFOQ0Pcpqd7c7clPM8wfrMCvwBucgdh+VkHRmRsb3HKiDSH3otpyDxs8y4d8hgmess
vdIhFwoMv8bde+9PVu3waPQkUaJieHf1jm+QH2OCF5jAqOI6jj41fjVcktJcm7XWrZTMrG+A9Gw2
zRVii1QnFny6U7vo9S298u6S5r1XBv8f5iK/Cb7sXkUNebl3KYg1V05cIcol6wGY9E7KqzKuc13l
OOCZLC1ckxJc5prnOF9clMo8Q615dsf1zQrZVVEVSbD5qmfLuOYFZZ+0U3CEajLnH7aLEF/GjhKf
W1D5V0bLH49j4dTQdoqeLM0YJ18EydRkc4t5O5hFaXpdwae3bN2zhr7sDfHU6BnGv2k7HXStRne7
Lb+Weo43DP5GK9vVyhcpKiMxb6zA6kAVXFJ56OHbO29gqyu9fG2OUUMpRaQ+HUPvNjm2MWvR+pSY
v4h8ysVd7iLbjA+NYzxPU+WTuvHQUy7tx87PPA5skH3u8arXq34nQV8di13ia8n8ZdSLxy6vfKSY
MSgwAt6Ppa9ddI4Cn9waT2Bs21BdME1KCoFiwWnxowdhi8DqzPbOApYSRsidQVI21Wn5fl4sp8oP
pttHqz8SxJJDlljhuu9Ut+L9Pbd8Hzu2FpBCkpcbsN394xA6vxLePtvxx5q/xu375rBFsnZ23Dnk
BBD3t0q8qOpS/TwlZffc1mr53AztFwmXJLQ3cCEOcTchl6e2RvapcYP+ySvSnS06w3GIdnUxOfZS
a2W94624r+2o3Wgdp0REYh3LOb5nCAR9rouYPQ7v4yjzRlySMwMtb5ptxqtwhGH+oFH2QNkWPb+k
qKKHUi3WpTZC91XLLHj0dEe5lv702QXOc7yHEEIMHn3H6Td8UYeNDJNe6TCGmY23Nnw2geyANFkG
y5ABVSP5MTIW5EZAppQLhwZr1dmpBd2Q5m1as7SLpedD8Pc/Uh6a89HrENixk9I9l7binOe0dc7P
cnsPSvO/xf4YYlq2zpcSda97h/v70ffYH89jhz4eONVfot7xVygLm7+kjm8Zp1Q1MxQRvK3klG6x
W7pJxoeRYd66bkFh98gc6vXbcBFKvs25Z6zuP4dU97RDwFtdNf2osYsZgj2EA/uFVySsnLLu/gKt
RmaJfaWNBIlazXim+WiXtkVuPESNloGdZF9YV2XwBjXsoGizBeyvTF8zPd4I5GnOUv/B5BW0kmY9
Gd4hzshFS3Os2mRb9R6HmQUflffZRKInti9JHTqnAD/jbYA42lkuroqgeOBkCeL6dAx2gIyIBG+3
t0FpStpfbp1xqs6IGfyafut2O22nj0WwYfE1oUT9c3By2i7ZQBSad3JMko5Ob14auNcXCYVJYAL9
tdf3Se3ABkgeNJvhcwQU5SKrYhCTxEA1LVsr5lLDurc7qVdJu0wLCmKY3Vw5vGwkQRzW3bSX+D1f
LGNRn8zW8ug/ni81MbeOyYFTrt+TmdU4PVT1LoTuTYIjsbTjrHh/j3U1Pd1ijYOUXqikqOODQZDL
ZM3XcLHcjesSKYRUrpY1Jusk89rtsOgo3IK83JBUWC561q5DUtBnad0m3gbqmJb2mvtdWkEEKMTI
+mDd5qRHHhqsdVd14FrbzHaicBv19mhbG1NFkfjfwAIBE+Ss4KdBrZGPokb3YUiuK8WhsLS/gTlP
e2zJ/H3NS/sLKiSnoHPCHypCLetQr4ar6o/B1Zj6ce0lVfSDuvgB+n/+VmRFTM7Ge7I1P2QPhFAU
Ni7ek6FEVFgG71VCU39oCy95lYiTZFcAAtOjdAEG71b9kKln6bRUTtVZgouh9DaWXe8wOpi30qs1
2OVU6CCupbfiBXXB6jpc3R5sHIFMlL7zPI+jsh3trLnAcsHEKDCfyr4cz4i2oG8EjvYyuouPsbT7
isfVS+GS5XCfKAmwFVxx1b20XZVTrVUYpYEcMLk7A6WfVU1q/zi5nfUlR5t8pfAhB8hCM+67Qx6o
44vCH+Yzfyx2sITrKJ4enbF4J1lofUm8xjt1MWg06QzDLN2XVWttpRl1XbkJIjU5uiFSckkcc1xU
k12Ce8xWMCkt2iBX9LTBt4BXCRZKnx9OX+q2Wyw4qu5sRg1+kfDlP7DglyanxDVAyvp8j9uhyNQt
vVUWJtsZ5DX77H/mZr1VHg11PPcgw6neRN3067Z3k4lC4dgegJEdpdXCVC6OtzHsUs+3NLYxd+Mu
sIPm2XeTeN+WPQf4JiCZeW+DjjCuvmeslaVyLuVzuWRGGp8wWt/fy+oS71LLX5d94G9mEg6PLZhm
c+DstY5wLT0FJl4HSaf7z3Jxdd/YFk1pbqLfsTAlBd83tXqQIdLRVuEp7meq9MuwOC7sQ5e1/0Gz
aht0pvoiFyXgZI1RbwaIwp2z9aT4+5Gy3VV6/cryjo6W9Kv7jDYFXIb+AVrGVaK9DBMk3KHotnGg
x+co1j7LnuxOuf7AtpYg76WLk8XN4Y9xVme5W/Ae1UotPNI3ujtWm1pJ9fVdVRkAHj2d7rzfgNYF
ZqfHyvTcR2dxtKijkHP+bA5ra2lKTHpdN/wbimBxvMdJ3MH/ib21DGCxpbyhjleUzDTOqXl5zZUm
PQ212nIEb5MXO0F2eSy7+Yc6hZu8GP3/eNn02dNy63HoJ2MtBzfZGOpAyzax2aMSoAItvXccQ8qz
T1PlXTQAJySoPOtgtoN5xXXN20xu3n9OKTivRnTb/tLQSQO4i+YJ+ol7quzNj07R8fDusvFV6SJs
p2uIhWZsNZgVhjMaimy7YpQLBWlrlfw20cO6pRLQs0DyH9m2NQiekQoBKPPhqPulmp9c1ejWrsbW
q0OLOT9hYcVaO1BBV8d3aYSsUJehiZxVlZHKQb1SbwGZ4z6bl33L4SL3u3XWxgCSluBYwbDcqPfb
eiics1wkCM/i4FeRcpDQ7Wlye5t4uw1IiOnR/GAjNFmvPjzMyrAn7caw3uhLFhYBt34dsJJtJRUr
MbmLMmxD9XFct5K7vaVs6/QvPdbRira6YeuMzfTV7QIUcsP8L9aHYF2mbvoE+i85/5cRo5MGaz0Z
06eFdHn29dle61WbX0cEF57qOlVY1IwA9BRNuagjGkNaYrzoUWzeQhKfe3+lax755t9xku7jCoZE
d5ARVZFc9WSxS1uE6cfkwVKH5CZQLxG5uOlsryql1nY2n0Vvg4Cssad0U67mPB+9TZuN326HnhiR
cFgxJTsskzspgCjBf2nb/eRvbxuSjiPcJmn9zxPLwW1pwZa+zDa3VSbzUDYeu5+hihl3j+DBSlPZ
XwI1OvLVNU7sj2pjI+d03mlHdYlpyhxoq3tWQGcwby7jdD/szzJkmSFPiYysMm55hN9Pvh/7//2k
248wFFikOj+6KDN87Vn1dZA5KO2F6dUYcD5Evqi5rfpwnE5q1VtfQvxV9mrf6XuvT6O33kmO3eSi
DqVXz4Zv69coyd5vycl+0K+xEX9o5ayDE1W9g+EFPRzfCi3y2AybrYrZ56rWbfgBSWlUlyl/vOEe
Rsda+9HMtlJ80FLeF7c29lMYUHW/+2+YCMvSf40XxASEp+LJ16+uYc64B8hVzsdyXDbD3Nsj5f0q
oa6r5y3lkZxfCdKrEaBTNCsg4Mo/5B6TpkAuJIZvBFpYvzEaVmsbK4nJP+A+12k6tNbEKXDG4erU
4iC3T9Jo2MkZEWT8t2x2AcDzH3sJSu85m1IwyjdkRqFzzK6BHggfoSLteYAIuHD6AI1ps6ZfQRU/
D0tLQpPyM3B95UUavOTBJs1FeaM/pGFibsI6S/bKostSa/3FnWPS9+hmflggEFm0HmI8j2UduC8c
gYeOnD3wFvujo21eYiRVB9adl8JM7efRNZ9Cp4/eaeGO50+kUlovercLiwU4b9zLooT7lmFVF0Xv
ldJol6jVqZMtc/qohcYQBepBeinps3LyZL98vdXRWmcwkwenecdSVtnjvKy9Wkb/FShb9hdfk28D
QJHXGYrrASOzGceN7nu+7MA0Py1WY8vpWzZkHVWYxNHMF0Bgzms3kehfdm2WD2s7idyvMgd9NuM0
OHNz27XpVRjujdZzb7s2MmvIf5Z6eeT1G7D96+Baof7LhxqEQTewLxgDUpjtglXIojy5ot/9pV9a
for4o56kaFMp+bI3qvaRWYTP0pkiDbsqirq+SDMhHb4esFk9yIMMRxkW+zCYaHmB/W4KKkRehzrb
7VUwOnhf/X65Ql5Td4pLNen+FjWqsL5E/PVBZJlP97hTuNRYG+tBQvKWbnrD2bDGFw/hXH3P4tzY
gzsoHtgGJQlnXrw2Rt18kxH+0uGLB/zIQXHDrspZh3363edwsL91yEC59AnH3iB23pCKRT309gSZ
HITF99BJG1LCGXDmIIPsr5tTfqx8wOrgXZdDm2/mzwM0Sexql3PiaKbPNcgdtvOU1F2PorRXuWdU
zvGdbxaP2NstgIFyq4wjM7qgQOeOSycWsvcxk44VsxOxdrl9eq5ddX7EJ8bbe1mWHYomrV89Z/qO
3F32V2jM7/XU4m4M6n4BDnwYIDI1VTm++2mavwxelmxzx8RQY7nI3QSnk7eeFoUPMArjKesvkKsC
3Ad+Uj8gE52P71quVFvXBy9qanx+CqdMNoqW6t89mAFlqcU/cWYH4emV2jPJgeRoFypS7LlSkklQ
/ta9zn+KfJCFnhN8CVAy/QTkOL1YLaLvaqyjQsypNcEOs0Eyk/fXYI0nCoFXiSE7hdPs74vTDZeo
q7Aj/R2SYa2nNBuvQNRbOgxkeiBT7G2zqzCZypO/0uh7j9PET61avmWjH39SNGoUAbYaR43yxxOu
E6iGueCsK7t/wGWr/ATj/ugtL40cg5ejjoLARpqk3WuUHX39LM2q/x7H/fQlR+PgwecWDhqTIBng
eIJZzl5GIQX3Zhu99hQmNhsIZ37z47KnaKN0KOVwR8Whv90h/PA2qK6xk7gl6vj3IR6uQ+VKKab+
nIVDcu4ivA+DrDxUIliNepu1giH+r3ZOWmET9UCPu8GE5t972kownaERzmfLWtDwCzz03hR4qAyW
3ioLDPY50Wfht8cYI8Rs1zjSQipPhqk/+gW5d+mUS/jPCGmZqLEdbUP9NSJM2+6QjDHwo2D+4SbV
cHZsq3lRwt68qpG179S0fZEQUIB6V5V2u7nHlkllZ2/65k1f7AZ6s/tKCid9gthvv2ZNjlU9tgOp
kiMgiiHOWmlN482EObfVwxGGZKg5+7gYmx3fzAIlmTbcaSp6dzcLvwC6Bl4jS3TJTIBAZpAYQstd
DM/AxgpkX8e4uY0Iln5B/mfe4+g7bKVZLK/kKrPaozTtCrwDKm7T9TbYnVYh2fBXWA/Ry9QpJ83v
g7eaE8iF15e18vz5oFX9X76RKHh6wH/sJk/dKIXn74Xw2CsRqlrSXOiQ0hxnzVjNuooT3Lms0pf7
hkvuEDTH9WSw5p1s4EzxKrz3RKQOqI1TzEnrMN91Ra6dq2wzz8Hw3fb9cctbpT0VMQokXhr9LZs1
00ACWY0C9xmz2uiMGVi8zXs26jWOIy5ZBzVWv3RWpl0VTF6pmXnGm01Jfj+4OXU7Ac2UCYJz0+Bf
pMkkuy/dXeQ3UAWWE5kSKsY1Rv1IWvdDmr+4HRcWW6ZbbCmsxdoIa4QKoo+c8tEOLNZyAXcMycbE
vOFGDrA9JV/rdhAeu+p7iV7cvsQe6UFRa3/GFYhb8uXtuq/7dNslhvIgMb0wcI0pqfsd0Bh4+9Vc
Rt/HKE6ytbNuOGOZGexcJ+ihq3UYInklmU65VUlhAcPm0i89/y02dFQcUnN6+WNsKU+RoJ9dyqp2
gebjF47RBGWRSSW7nsXJxdZxLoz1ExbFMCCtCse13rEusZ7kT2U+rKp8mK7SSiWkFPrWtspgI7HW
m5YsUs9S2JG3LZqgOo+SqL23JZgEM/8nub0NimpjzdulBQbPnECD8rMCWfjrGRKskl2VTeNj2TnK
qiya7EMFVdeT6kJJ5iTHcjmHk0gbEGN3vJUs9ph+5nhFXu6Lt4TvzS7o8k2AVtX63nFb70OEl/4B
N3tmHm27Sh3/BJRHCxD9frmBzm8oc8GfJ3XJB2KZCNbXzKmb9WG8TTlgO8XKGawJqb4k2n7csMqu
tU/AQdapG22leb84aJAoTu+fVRQHnFWW5NZJLeOXOUzqBwyJOOuq43LCHZ88rf2pTY57vPvItAq+
H6mD1q4MA6M/PSWN6WCL8mvmPNj90QTm5e21wk2+BnZBwnCOim0SsI1x/PAtz1xtD4TA3vuDY35R
/PQkyMWMDdga0ANGPPaYXKcRYy0RJFGT5MjGd94qYZzs3bhvz50xq+t2csb3sGGjCylvOA+K3r9j
1mApxSueHPtSj4Ynb4T/ulBrE4XMaj6AGxY+7uxpT0ORFy+LLxdLdTrzPkT09YvitT8QJGv3qB7U
ezEXuJh2N3yzl6BeNfVejAW+SjAbsd6pfPi12mC1DzCiFZhyYB2QRmrY/ALwCce2/my36u4GekAM
fj+okXFrVnlxdro6/gT/5lZDyDj1oLllnqRiENuV/+xc7+WFsTH7E1uMGNw0q/Aa5gF+roVbb2V8
Y5gjnvRiZRVRAcLMwj7NJHzvBVK5u58HpZAqzWpJ8YRomgpG7P4jdT5yG8BFKqhmKh/SseDD/AUo
JiHS/NqjFYSb+ySBmMmDepwVNroAXROXM1EVDk3yBWvt4AXKx23tDudpF4MXfJRlu66Mbu8Egbe+
renLYh//LyNkJ1CNRXph03C5wY1z/LlLb3rqJj19mZLsWcI2FaR9i0ndbijQvFjY6xsR8JgWoW2o
LkaHNU4fAyqRyLwImygNXhcSy1i8c1dTH5Jg/BIsZE3Xj6JtXmX6UQW6+d71D3MH1bNWwu5QokW8
k2Zh9ZcqyaNXfcLMzMssWMzL7A40MJwXtb527KJelqeW4de8bjMs0XlF70qlLg9t4LC/hO23F7/G
zulVxE2Rp5KmORbls97i0VM6cLeBGb24mHhcxc2xtdrzIGQS9EINLF3wMLE9dzwWMYdES2fpTfUp
3VZLE32O6ax3cb2SXq1S45eSw5l0yqWOkdXh5P4oLT4I4GkRztJnQ7t0bTqdU8c3rm5VknILK9hX
Rfy3hCx9Bo1gS4eVfcX9NDxO+Prg76C8BkFUVJ/hcVdrf1925fQN8HW1Hzqz2xuJ0X3z9wGr6Ddq
WdV+VpG7kygJraD/z4ywtV06XrMr2sh5hs2LGKxfB09xWpQHKyqAFar8+jvOGheUndjCj0mwaxoV
vuDS0dvNcJE7AAdwDqR9u63s+pQ6eny09SFAaX6ZfZ+DqoWRLQ4FQxg7z2pn/BREjZP4+cp1A0TJ
3Do/854NtoLBsdyd4Q7Fd8DT2ja2jOLUACA99RY62+iGI+e7AMiRgF21UVX/GFt9hKiU+o+TOZpH
H+uPPawZ45OMLbur3+Eh6asWbgZJ5l60zMaiMxvWWHeMFwvdiouxXOwZbedd4/rtCmgf0JzWCptr
6uH+poVsb3qrH3s0LCCmqR6edcqc6hf27DaSCwpIAKc5s8HHqEs6jHJqztZy8WvjFJGf3Ec+2a+1
69fxuVBmzcXujFvLD1u0MOukPjQ9Cq34qJ7JUSNuI7eWl3YsXnPdHimFfsjeG5rTnSdNX93S+Mni
kxhqJRl9uf3dffdIpCbPMVLaKZzFLJiRIPPM8AAc4j0zrAojk38unHKbcSXtyaNsm/ZUbKz+4xDM
nevbjKqdsrUbs7f8MO3+LDhY2S6jjtA5KfptMYBgROAAghsVhqRmUhwFZNNJZjn1svwgAyXoL/Dh
G0RnGa2qbn40lky19MplGLr8UCMfs5IOPbSONUDv06Sq/XVYLm5gxGTUS2+bIuBxvXfInR8Wp6Th
tCqdYahgabgMa1XFPlsKGgxLS+IyXpqdxho1B4hQSVM63CrkaxlC86tBvD3C8f+CvwRKe00dPspF
4rkFObrEPwis3L87VLU4WEmJzfHSIYPlzojL7Grl1xzPNvPWKXFnyg/wPTEnTI3DH3lcOUKknfqe
UpE4SEsu9zNHF0zv2OC5+7Ekg/BqelG2vmVS8Id9dhsn2QSzFV2VpAwuieuXW1Ji8ztf85Pb+NFP
rePIBFi0eKWIirFh3MSYAkz6c+eN+kqGIAJKFkabv8vTSMTW63b2i30RONoG9SXlszbHOI83Xfyz
Cq011GgqNC0wKvxuje9mBgi+sg3lE5oT2A4U9URCRDWOyuixNJZG9piqxbzAF49ByH4vzjX3LJSQ
dhKoYPSx2bk1MJTlrCaDofF9bM61Nq6q1OpPSGNp68CCJ4Zt3FrYKgAPOd9YXfhq+0G0D4DBnHg9
RCc9oLo4jRnloK47WzYGtcZykTtX67NzOnPIz5PhWnX9r7h01p2R7mqV2oU0770yP9DQDWioRe/u
vfen/P6BNcfNjn35J9vGYqZx2u6IB0bwta5RsUiGt4xl/Ox3jb2WsMW7gj2EVz/ACLZegZvsrUUC
xhtxpAEIDqprme2m0avSquFLU6F1YTr4pzrLMKtALMGdwkfJh0hy454Z+T/EZEiuz8rRKW0UjUml
3PIkQ/cczrFGJQ0aidXwgS7GExUd9tx2zJ6RPUC6+yOZrBfuOkk77eEez1NE9pbqpOzgA0vZUbyr
TnMSd9XGTWrnUITuQ5+kgMzho8KLqhdeVN6hp2il5bi7jdQtGw27EQkM1DKnp8pun0nmtGehdskl
z/Nkq+Pdu7lzvqghZxcT0w6ZdCN6FUw1l6kSu0/VMHfYxAnvAM5nv6ZJ733c8lNbtTyUSM6chVNX
+iHStHFSPkiz/t0U4lHiJb96pfmhd+EMi5vOfa4MVjO7eBCW0n1wopXddlYn/neLN7DLlljpw623
GABbmw+NcI9vE8bgbkyJjsQDx/fE1M73y9yE+scm/woQAr/HZAUpI+zf/5qlQ537aJM3lQMhUKVG
8Rzqo38yYTBv0AGZvsXB8KB2CE03cV3v5aj6x8lVDr/hgmSSXrnYTZZu29ZDde13Ry9H5XtbBsrk
tjaQiAFti1AlogP14rOGbZ1/4BDxLC2Ji+maNO8jeqN9nkYwD6t7h4xTZt0/9Nb4/MGwTYZUE4at
YeocyQa9ClrdXnDrLHd8MZqkJRFHk4wt9rNO9SotuSDNSGlkxihbZrVFGz4sz7iPkGegC/LrGTJi
ecb9p9yfcf8pyzMgpzjnqTT/o+Za8Oql7mcbEMQDrnDha1RBsJ/6udpJZwRW9oxNCL5IS6/EFJCa
BbWNFwl5nHLXcxrNx34ZUaN+R8YMWK70VmHRPFWL6eHv6XBD9o0FPXBhaafV1rfy8G9kIqg7YWH+
RY01kyJ1q14LZSo5dnkTIKNyfuTLSCXWy7S3eJ6/eqQMTyZSINWPJoBkmFLtNpw3tzBJb7n+9K0y
qOLPU4LLOpqn7RyjJjYPSPUQdxSfeNqUZxVZED7SaAZohp/vBBOWxvA+DU3DOVcwZuTB/tWWftce
vLVgy8w8eAlNJ96AZhmtlV9l42kqg2fTL/ji9FHPK670n/g/qJ8HJ+WkXNvGOm3q6IftWbz3e/tN
wUp1nw5dcchiK/zCSfZBBrSA+9echLEfw3IH457g6LQwVFz+TA9diEEZ4ljONnW9+osbz2/D1Do/
O8M+xmbRfHWUbtr4y1DNzubz1PkfhopW6L+HsmRGp47cR8GH8uIWbblV/VJ7HyBBJFob/3QdI4B1
3OWviM8Ne9efoyMsI/MZhA5KSMuQMnFXaeiM3/PZStn+DOGVjWBIrui9MfN8TR0HsJ7VF9+UJvTO
iHWPL5nqlg9hpTxarPwvElKwY9iUjh3t/pmQb4HgqY/SC3IRaZkC+HnRqzknuNFSVlRfjYN0m4ad
c/74fpuqeFoIsgqbGukMWjRVGmrUO1T2o0M36xmoAi1+bOqed0KS9uqlbVDQXmKYP/TmrVv18IGs
vBwb4yZSeBfyEQ6N3tz3iIr+GhNlqspur+IjdZ8oP0bpkeZQMNoJEaa7uKoKXZgM09GeEmTLB41z
+ZJdSlqz3FS5PWwVf0Ed5ir7VRd4uV8F+aNfYiAYe0X7hOJTyNfF63B8ojnBZnpCJEffo+oK+Fqa
vzsSvK4VuDQ4eS7DlnigRujSZjBPYteFkKjyAbrkjnWSJ93G9Q3oxiZ3Adf3nZfuqsn1T5o6+6cO
VShY8Esb3fSHIa0bdie/Y5FR/Rooo2Xch+6KyqGyla77pfAN1Vp7TZIvX6AUTk7Ezr5MHBXna91y
T3ag98klhEnm8yHf87LHep4UBokIFvr1pMcAdBXDeZC7SLN9VJjmT/d4ag7wzkPeGA8tLsWrLM3G
vZ3kxryJl6CmTbcp0vrQMShuuLI8f9hLjzxx6DgJ2QV1bJJnMcIo66wYO/zfw/HhFklzY7i1gXjk
TvcwLX2pjJY+ufRAGOmTefeoO3cl50Vv27opgqeKRZEVq/iXVqkChIF2RgEjCeAc8sF+oESwlJe2
ovafynq0F3sZ9UVFYehcjM73JkT4Y81BYwI32rT7eNhIJkfyN/iFunsDV6aVJH1K8VNDEeRxarv2
LEPaJfdjda27z/JQ/SDnKk9ZxrZl+mssJPYz/xfvYWyTBgcwOznJP0a3Bu1KJecYN776IqHBgnHG
qmPCLuSfO6CR8mJiSZXYJVacSyhwAJS4QFpX91mUYf9qzJ95O1PA0VP/uW7Cd6+d1K8kN/yNNdio
mE1d8Z7Fn4s+0L72jcY7tYGchOmk9pUkB2KLafWaj+V80SKjXcts3yiok8CVu+Zp9zi6qDEMqxta
jlwtH8zAcU8coZWVtnBboFH+aorP4r0pvffBYsroRHggpvUMGbOcjX2Wtiql6Q7EN9yx74rZbFkJ
/f8o8YS4+Zy/l0GAaMiQUn1Leus4opKyLmaAEjNnlVM/WvVDlMAzDnrLebXTolkluhf/RDJg5ZiF
+Xcca0/OoFRfc83T1hU2VxCqHHXveGjjO1YDH98JuhMrn3IMUrP98y4Br3fq60A5/v/HsV0qdgMy
U7h1a/UzKsiw+36MAups/XRphGU5PrDfN9jxB41lIF6FUjGYr9Ot6HW7Nq176bA8/oBnsn6zn7TE
v5TLjPuB9oaHWjpSVpydl3rLX8svw8/wFnehHlh/pyGGqlS4v1toE697q6te2iKyd2poNWfIsvkl
r5Rsp5Hb+jT7rrVSTTJMy3QH7POWilO+U21IHz9xVX+x8aMoZs862rk/QeijmSJwuUopBFzZ3dXI
ai/44qVKdr9oQ/cpaB3A90u8TE1/l3mmu3YCUB4WUL7bpvzelO2+NKskjB5EduDe/NBLEfpBdv/S
2xfq37+4sI2jUO92Ms/f5q7pnZwUGstBbtOlPUwjGhRy62ex+2tUgG7OKSk5LMXG/DxgRpJD2iY2
WKF/ArRh74ph+OQMM+INy8UcEzb5cqua7q/gvVtig2J81ctWx8jjn2mtHcHSNwPMFmt2JSd0QPAt
9eb2PCat/VgpKRTw0cr+ihwOCWplXj1H/wEMV3t0TQUJSBfSmQ050QbMSnAYOLoFie3u6rHUHyUm
F2sOrq7NmdyqSr439ajoV9t+llHt76EoEUMcNudv99nS2VoO5cXKfim6mgTpP7CvpMVDJU/ayw1u
Js1lRIatc1sgfgNPCwTocpHT5u3g6ac5hbQ+3knsPiQvqYyt7m2koeF7weTZysAKEWxKxJOHJJgP
LtJNC/OkqzAN3bzItkPi18jKJ/H27lYNdsR77Of5lJe5ckZXCEJOjGPfwdQCE5olr9//ZDg4DYLh
Dv2yrFbDAt+Wy4f2h1vpcgq9OI2L7NMIbMcbhk1h+vGPxUeiV4CmWC54SqwPKlipSXPEEDnfj5qu
vZp9/1NGOA6MIMTi33MQKdu8LHQyn3l3dTRNWWs6W33FUgCmOWm+huNWXiC31292sjg8wdAyBu0U
Z/wmpPn/joqgEbwjlfprVLRIycoo6nLVBcyxPEvC/mBpJ9xGQgT1efR9VNU9pdDYjkk0xC8KACus
DrTwh5sDwLGprrNHjeYTCiLttk9a63v9WQ2S6IdhJMgD64Z7MudNHXHah34LLc6JO/h6C/NOLpHS
QsxOFW97j5Fjg6G3jJYYEr3gEmVg3Kf+1i8SZz8W/uf/Vds871Wg3j78w7uuudwh5Bo83BTSowrN
GBkTL6iibgjqs4FsOuJOqTEAEyI/He6cJT8NzJz8tClZagmEksaOSnDsGE06Gwxo0biXjHWyJK9v
Exxdg1Ib6zow6irXL4gI7pW+Uw9arU9Aapd0OQJR5Mg7UGdoJdVoNNb/Q9l5LceNbGv6VXbs60EM
vJmYMxfli96J7NYNQk2p4b3H08+HBbaKrbOnI+YGQq7MBIsiCshc6zeWfYJdxvpmnH7jRRSfZ9Ql
94GKQKFXJXiFtXl6hx7seDc2HjkKoz+GA/L3ohkikiCX2EWrpLX8j3EyRAZfxklMBktsYpNA9m8B
i13GXK5/uVY8YGNYZq1OMRH9IiGGCYdsTrR41+ZQtKUpHSt5rNJV9Tb64zLUrPxsM1pBdugmtrvQ
vmL72sWIY+MrVru3gQhfS0zO5KDil9Uc5NSINL5+l+GBnhf1Rro0L0y7RVLtB8uU6hAulXM5JFIp
l1NE6Jg+LZpuID5feGlUeL4y8NOYuvEZc5kuZzJFzn7OW6ewCfj4MU42vhcjrw52gdy/cisjiuVc
LfgDucUltPY6K+p2ufFhUDhXGcSn9b5f+/liNWTh8atxjLa57nsSAJ9PR9t4LCMvP+poBl3LGCPM
Cv1GTrXQzq6CMZpZbExO7fG/EmbNpu718GaIWtR1fp65rIMVqHTnX+KxzLiMu8yNPe7balhSiT+v
chmnBOQckWP5m1hFPiMFsohXqGnTRYdYcbyD3ihPxU9Bi09aF+hFMZyN4Ljt5Q0Z8o3Y/crQ6TCI
uib3vXJzhKCTCPCy0/DLGAC87iXoYkex/1Bvh7pebhsFmkEb9PlJCpWoFVrH0MCbRJpDMaW3JCL/
sOasfwlKP35hTyhdclAq7c0bZvNWWnKtyFdeVFcz9l0fK292VWxjkOZfYU3Hh3Gy8O8Ej4kRhX6E
bGptomXTGcYzmN6Y3SgPLfVOYv2yJVVAQuxwRB72kexG52U3mrEbTRDsxaV82eyWndYBnmW0zJt+
XtrjDY4lgXXWR828lwO/gL0p+54bZYk5WmXez21g3Xu+uTe9Cg2Cn2NTZDauW3O8voTkzEhJgTl9
h+XzMhaITIlxltXvYOEBkQTxpW/RgZt2aPKMt3Jo48C6yUutZ0esRxuRg6dK3Z8MgMlkBLCl6zMt
28X2OJ2lGZve29hlwUPkxM2rUlyFiztd7WYdyDunir7abkSuMUObeUoo5vZGD6bd61ipma3D+5bD
VMd/DlFqXElL4uXkbZPcZRe3TEIN0Lkj47BvLKvFT0yHvRJqBbJmy3SZQM14PEQ6sosyw217ipZJ
aLH1T/uwOtc5+mAb/J4xS18Oa9uAT24pMMiBVObpTnrW02QOC1bYlXmwqvB7grEkm5QlFjHoYJa5
zlsLbQlAAEv2VdReA92qdk2MeNoldnE7EH1YGVItQ2Y74x5zx6eQ7NlV7MJCFUlvcIlfwKmkz0Ex
hzcZJoZIOaLP/TOeOshs/Yc4KlvhTdgmd+UYoKrmQNbtXH0vYrAXgdhGKqvSNj1fw02N954CAj44
XkbKbJ9F+A7ygEsuSGUvLZxMD9yk3m7NnO8NM8HYikYPbAMqFqn5h8REp6cXkZ/aB9trTvqNXVf6
Li4n8wobgfci8MpvoVWuJ/FfJz+7lhO8wKpvEtGt/KvlfC394bZdEIppXbcPS0vQjPnfWj/7MuiZ
W5//p/MKVDDy8U8FdXx8SBdlryJGjXaKzd8EyxC5Nh6b+UnUFmMdyUWgNV29MMj9FLD+T3HFv8Iy
RkbLANL9MnocBvKn//0CMrIZwSc4Rf5nncysXE0oiK5Zpie1L3Hh0KbpWs5MI6B3HYPbRKpsJdzk
iXkqBgW6CsN1JpMpSXFbxW7v44KfJsqgy+FydYlBsEOMNPtt8tv6KkINdCfFtDbSARlWSGh3eDQ+
62p5K/FwzBQwQknILULNzTScm8ZHCJ/df39X2yN1/CWeBH29M+aqvUIoWfntuwSNkE9MkfuIMnwM
cZGFLWtprCws9iELqOWt0L9IOJ+ghCTQn9ffVz7o+ovJ6frfcvlF1v8aDeH+rWPwC8mgHmWmvVY1
+SYboqHdzINZ3xhx42oHw6u+KFOtHt0wam7Skt2JjXI+6/wDKijWM+7IaJ0bnrMBPWOdcek2n6ca
gnru2OVWetsIgkNX7kno2169RZAKAfCbCYHxG83yza3vN9a2NlRUg392XJppHszNBmeV+eQE2lWA
n7G9LfMpuP6nUxfRfNDMQ1xswPnPV3O3l5C9xOVMLiFnlY7wKRqdSAPNaHJ/8F+a6ACCTrmRSqNU
ICOjt89oiX81zYEtlnT0hovsZFAa+zVYJPGDWbYY2oLGrXYo9G7yeJdn+DTNSGGYmxDh5vt4Hv/g
Vw/OzZim99VysPgq3WtqjZ6CtVjOL02ntcBqF/iY7BPAfBQqHGrAU2zgCmz6779Mpqxgg8lB7zEB
wL+RXrlMNXpb+QQSImVzRs9CvTE8Pbw2CnuxsdAe+rHQ/I3rm7tO8cO7VpppPqfbMinTY5H56oOJ
COIDElIWWEZ2fv0yTyanuevfIafzEZK5Zdl+S52hvJJhcnDJf+zhkWi7S4x66vopQMksnCnvdWxq
tHo9Iz/GS9WmRjchLb9KFMOVn1HD1ouviYqur0S7MlrGznqvPGJlXm+aAoGXZhz0r2Vf37ZOAJah
QLgfN9nsRx+BQgCF6r/mnV7u4thV7iO79/C66+qrsFadG0evwV3gPPAsVzIbVpRpn1ZNBGIWJHW4
lEwSbGoOpuKmL2xv0sUaxvreFvM272br26CwUvCyeLxvFtHdKO7/aEc2irWto4hq2qD4jKh8TIsO
8aMIhaulIIjrCtJuywhp/hwhLZk0JIa6a/LoocEUZX00lIr/arZz9sjXb3iMknB9NOgt3gh1pFoH
2SiPpf1qZlX+GAEP/WUUylUW7ke4L2RxympseZaHWfCkJXmDVgstCRnLY53iyVPX+/WneNajgNUM
mA0Mi6ngNAX2sBvsbrxFX3i89TI0XPPIJuGJ4uQel6ExxGDPeewCo1j3J5cNyKcNSZxZuCbJZmQ9
zZLFrIWy9sbDOX4zwX1/qF3ydioEur3IiJpJTwaZd+2iM2rWXYJIQjgfcVAd97mhWadh0eqOx2/a
OBpvkTsbV3avFQCg8JMLbd4hbtKWFBA15zEyAfgsfnJtYoESGJQXwwZfYZAnekz0RcnHJQWoZYH/
qPIrr7qnKQpF/vwd0YWPkbGXfoxEWQj4qknWUTAnOFS4rfq9mXc66YbblfewUhy018Fu8lu81GBG
CBNi5T9or6Ef5big4JCH6N6tYApU82tcONW9y17C35RuxXuC9dZxhSgoXWCBt1rydqtWbRwrR+Q+
QWF4dnoj7CXw+LhTkbx4isxUO2f2MB9glGVvJGtu7NJizylOXagakBcsircMQvENhA71iRuhuOkL
5y0QQjxmLNYWeYTmKL22pc5P3+VUDiRsKxBUibPtm4TSRaJWb6RpYELWyk1sArjYJMOcb3Htmfee
khR3vdc520HtF2ENar05iZwH2I7hnWaY0VbWfkk7f3ToVDvuBtbOW7M2I0xhFz3ZokJ9P/e1Zyo1
5QYZaud7O5D0L9L2DwUG3baPMiqQQWieC20ujhFrvR2szHmn5cNwbapjuZPHi5lUj3pgOM8Sb9nf
kPSh4PwzDsbyFmWx+t010/ytLHolP7cORSpHbfNbwNIIpy1yfmTi8tuxBgcmZYN+2lgIx9wBFPGv
FZa3guP6Fe61dAYurPOFCHNBekWDV16hKJGhcLUfFm6V2lCSNXKvxAg1j09jmdqnxmjgBSM9h4YM
tZ7n2i+R9xpG7c5xbfu2NCiNKi3kX4wYj1ZXdG/YWfTHGg2k5d5pXh0DSGsx5w/gDoZNP6XFDm67
CVTd1t606r2ZVbTqvMY6ZcE4UcWjaaCpRMLYfSwWEana76uNNkaAwZfZTYQwkQUV5oO0G0FCgaLS
ndYsq2rlH+2V9Mvj+6P9abxuqN1JzwZjO7blhCBkDBYDSPqu19Gec7oiOCRObR8mDDdfjVijDMGb
+Cy95BgSlNtz61Z6ndg8GX1SPmWDYyO0fZJBkK6cB62q7qVl2NEEpjqk6rdcP+trcqwp2rs5vIjO
cjpsG7zsWX0HoNo/98vBzJG31NGpOkqzr90ZZHbxVVoyxW2iN8dUA1zUGA+EqT/GyCzuosIzTrh/
UQVd6nCVUUCfSMJqK/U6iUkdbvBsIAtoxF/iihJqhyUFutoyyljpzROAt8tYCeWpD+a2mtj883++
BTn/pcrHCWNW8Ax4DMdr047whKJyMILIz/07q2xepQRBhdK/c5XyVcoVbuh50ifVCmsZ6TBS0Ef/
Yd5yFRnpFxBXLepjh0jNjrJ8lEWjr6BY79hhfCPLzNAPg6OXj+NOelmVpg+z8TboWAovQspyKJG1
vvW14XhJ+Nno8UlozffhBeFhZd4f/dpDwSYp0lOqF2/+wkxLQ3M49e0Yg4KEt2aFQMibUKvJfNKE
ILs3m6h/yc2of7CwlKii31n8+D/c4UcCdON7puC2FM5W+YwdnnGIwLFfswFC6S2wFueKtHn17fLd
i6d55wZ2s0UWvAC+intrrGv20RHRGfDjf2tLf7r0d6nOV7iCLvIX/XWu+2IjhLwq7JonPFR4+pTT
rYRqpUBeMdafhcAnh2CpvJKGRBd24fmth//PSWVIsXEUNq4a3nvFzMfJYmcfN517dkXvQO/cdvfB
0O0BcR+c2GN3V7QVwJVJ+WLBoZb8r+3a5hlVnWnXTKxZMGOI5tc6BB2YkhjaifyJyNOtwnv9tKNG
i9uybVhHmPTPtlk4t9Ei0CVn8Kac27bi4R+W7bT/pUOGDNRZ8G9ydtLKM1zq0hGRkHQy7X2IPNte
CBTiL+yZBwRHGhA+8C20Ujs1lAuvNAzTps0FIjbm/tkLyuhKQF+z9MqpQMlIAwDuH//Wu15h6ZF5
cqnBidW9ie0rq32Hl5SqgOV3qj7Tb4z+feTljog8mU9WFizmDTldEqWtViAFyCajAbSpbZoAenjW
T/puvZmkPXqGvisAcKvHS/96Mw1Jf7cKXmSjB/dEQ8gj6FvlOp419dAlZvCk4j0KF9dofh8M9ykW
1Wj+/5LCUv/0nf53FWni39Iwh99dR8Fjin3ecRyc4TRa+vs8ds+tIKkau8FchOb6PbRi3bru9OE5
KpXt3OqrjsCKBx35/9rwt+TZKvssV4mjO5xr1w3XGksTLFtY7dQIjBuAL4PmZRhH9a3b8fw03ijW
6Xhm5B2QEs94wwRXPURGYxykt3ax2TJDC9iI1YHRNks0FTovQjnOxG5gsZs2tSm8tlucY+WvL7G+
juONYQOTl6ahOh9DpCkHucoRKPFw0mY1UY91aH+dvbH4QL3ym2jkv5JtlWTjrkoRskKjug2OQgKX
w6XnEpOzQSjicqp1GCQgdgyNKdKu9ME5xyFcLMc1fuiKepNUdvA9T4DAwOAEaZb80aeK/tWucjQG
+jz5vQ6gws8tqDGtAWoEYyx+DXyk/EYS2y9DqXtbu0uhauosN9KUHdUc8ljMyvFO86zsjgIY5dc6
ML+lvXtMswXNBxE/6mr1W++xLtezxn4CuDQeKj7wdTHxjLdrSsJiedYqXXJW9PEkemQSkkO2uAdd
TNHWsYuZkIwbTCM792lyEk0zCVXK9BoObg91puufJ6iyXYLttLdYO0J4SvZ+6IMSWJowyuP7NOyv
fMoICG+BmqaUrJA7zez+GT2/+uxrS1F5uVJJFoR9orG4fAB51X4CXS+Q16By9GoTg8E7mG7++wX2
KmefxiXcVy3iG/MrGRNj2eF5oQOIVAkfZUuX9MjlwVfjdlh2hBLTEa7U3Tl8lBA3KhKDGa8+6ZwQ
VL+BYPuKpGr+Ejn5TNoJ3nwf8b5yddxsJ9YswofKcWbZgpGozoanZi8R+NfjOBvZTlEH5aBXdrEt
lMAr4H1F2g0Suwd/DoKrNean9XPeD8a9sykNs0D4J7Ow0LApBy5rONvQ/syrYgDdaMwPg2X9kDDV
Mo+ntKOfjbwIX/qqOv5iQ2xFGkybYIbDu9St5YAcTn83hgm2uNZHSOJZGeiHrjbSLX/8HojaYlHj
kDO6ERmw1V3LVWscZkizbUUlLLAinuJ2nm86xB2on8OsL4v6tpud4IGnYPhQLweziLytaQEukA6J
SW8Etl5d0B3LeLmEHag8IAxw/L9cIynUP8bC084yUToNffiCJJ9x0nqYOIWLg5/UZdZDZiGLsUho
yCGxGwdgiXO+hOTsUvuR5mDpf9b+E5Th/LTu8LQwmY95MLqbFWGujVP0kJs7G6OxZo9GDAKQy+je
aY4flp0GGxhw17n1PDSB/RyFv7WNPzxJJM2HEXRFM5ykLyin/EopXRLhAQjLdQ8F9nk+XCAfeTRx
+1/aAvX4BA5pm/yVolNwvAzRR+yWsb5Jz2KIhw6kBRT9GTFb9GqCIsCSL1RvpC/3nXE3lXNzlN7I
RbU+CifkdgGOvyiWWt1NkbZOrSet3mTNgoUeA3OLjkRO8WbxZLHJaZwzN/kRoovR7EnlAMiPldv1
/xDjzH06o21aF5pN/RmgTgrm8aEMyvouhrV+gfNIXOU3gYPGWA9VkE9jyYR8Gusv5riXsVM5/gnE
G/gxElNGcQcXezwqk1KwPCSlq/nZexOM1UNtxt0TOMp7CUd1/DFKcA/6XH4eZej3Eg6pUviI3u3C
qjGQ9Rm9K93Hg5TlrQF+omy2ZLzLr0Fj3mQJxn1tP+wMXYnfw8Kd+XJE4UuWdO4eL8JiW0+oS6Jm
2z7ZqDaew85rFquJ5kkOIy9XVh29eoQzgtdq7EKMRPn6IV7Q7J1tm2u9zY7ZiMfmPJ+k6Cb1M6nB
dQBXR/S7LuHZ9AP8kfs3GXSJF5GT7jXMq3aXjh6r7b+KmlXjQ4grC3fng6rYooCEAeKAx8J6pkXT
HQ6xT6mFXO4lLp06+5Brn9s8NBcHBonJIXbhjHaO/id72+4+d0AqljasLvJMb6Paz9ekZ5ItHhzl
WzWiC2orEWYbdlO8wZBzN05qZjfSG8zmwdOm+LFL0eS0dmnhJ3tJ0cxD+N0KK/8s/A/hlMywLw+W
41nb9Y50A8W+hbexTpAh6YjzsoJsMWbHmEnltu/cylmkFO7tEGjoN8WzezstZyQe3M+9sflKvinY
YlJv/oYSyU78bnzWqrugHt2bUav0e9cncy9081HBGLDWki+DixuG37TWIQCivbX71jmDozO3gdL4
Rz/gBclrob0ZsFKWd6u8M6No/oISXX4rLWPxX9ZGeIXyfjUWd2Y+gfTJwcXwCniWuJoMCen32gqP
fd4Zj+1ysF0vxyBbtc/BzBt022TmTQPc93ZtesqZMqD/IGOtgpeHbw0HmV4A7XycyzC4trTxj4/h
0eJnTdpyq3Ut2wNyUtNeq5GN9qfl6qniq1v5BDLbrvq3ydAxoFhKlBkJsq3TlsH+Up2UmuSleRni
OgmJT+kBakMlQOqdrtZou2mu9CXJ1hvVW5gOj6wRyEjX0xUm2uWfs9Z+a8sRDaTK9JHlT0xEwMoF
q4AfZ2RXGeVXCCV5bpRPUHyrbdk5oKS84kabhxqnQdK8Nosq6zhPzq8V7Wkool0S8BCU79TlAHfl
hW1idSUh+aY6Af+bhv9dIhR4EDEMakz99NkrNhKsHWU3eD5iWMYI6yqffe/Up/WtseggIuda9Zv1
dO02MKXsuR9QBVmGwyCnShejmB2UTnhvzGG9UZRSPxoION4P6PSZm3lC0So2FNzjluA6cDkzqP5e
KXr++GmwnDYWQo9z0t5exjquYp0a1/kikCaBMMVZ4G4Has7bXCBPCHzF19IthxXWJAiny5xPsKjL
8DUo15ThWYN8N7/YNxyEv9uyj4/I+qLgO35Xl11+jMYlIk3kGu5G7EOkYx2X/DXOreboZKjj9+Gn
PHDLzXKrUTi/VSLjuwmk8SidsWgLy+kU6elN26qby9hf5jshlldWmeMW9vPCUxyeNXT2bhqnV+5x
MJFn1IWf1oXVuCktvzxdOhpWF8cS3MJGYp3jzfdVciv3egGbBDuv6cmnQmtdGbVCU+ueatybi6Md
5trNv//1P//P/34f/1fwo3goUl74+b/yLnsoEK9v/uvftvXvf5Vr+Pz9v/5t6Z7LdsaxdB01Ldc0
dZX+929PKOQwWvsfgKLHIgry9Apsd7a3ogQKncuXfMmNSgZdMucGDF3S1frziNNLo6fji87b+4xr
mLvHZn3+JgfKle6eFIV2jvN6evGsGnmdhdKqaSkK/+V0p/ngw+thRBrXjNVvqJ8+jWOnn/RktuGz
DdAartDPM68QtLsuHfJ62JcvrgL4hG+wpvcPdq4qOlZ/eXCDOuSBkjZlJNxx1wxdMPrYBVQwwLU8
6sFKLM0oRW5JxSnCKax4SyoixrGCQzKhjw6sLD0Cd0jWWDRFt7bC/S8jimq270acjy+TQJBmJ7lQ
muI8/89/DVf/+1/DUFUPaXayNZZrGRp/j7//NdLEIO0C7uIqTcD5TFZQP6RuXVMw1JodbrvlXmJy
wD9Cuy2beA2hIwdrqwN+rZtNvKPiir5LWg338Gn69YAhRw5WtOC9C7AacZc0HEApd9pxioYm2rdN
9R3d3t2HzEfpNu6d0o7BNlTJLiOKBb3x0qbQQAVrDpr7ejmTDr0iPyAxN3cAInQt3noSXGeXVquj
GHBMLcOHisyGcd1i5ihmzMXHhlNpedenmvGx4UQuMAZ1VF/JUJk0mQ2bzrAzruQVCKeiOV8uuca4
ZFp79oO05JJdMcYHaaLnF9+jWLTuWeW6ckmw0sb6Y+SSnq74aLyx6dX5Ap3++U9tqMYvf2vNcxy+
cqSJDQvkuPrLN09RXAOzsTw8RaWqXY2pS96+wR1CT9EAxsHA3bXhBJ7HL0jXSXvqUhtuzLM+xdZd
Z5YY5jX4526RtKr3a9uLlObGQ9jNibq/xtQNf4UxRi/XyEvnLgT9faq1bCCTnngvk5d8xSZvfjfm
7AUTJe/LhEjZwVC6/jxXgf3Is55nmNup70Hbwg0Im9/9kErhTEbyGisdH+GHBuPOeZjfkZtrhyl6
t33b22Z1l9/p/ojTOPc7FBurhlIIyc/kpyVBY288a1Ae5iRPEaVH2sP00mekUYMrAzLcvRzUmnRD
mCcN4qSzC4cW+pbEpHfUo+7QdUawrfu+XWwPmRcWZCPwtbtdY/m4MC97XT8Hw9jvkiGJePunaFz7
ekseilsffjpqOHLQySk0Nttaac3OMN7a1nh9Eby2kM7DX5mn93qR0aXM3LCI2F8uYhVoYABBiNcL
p1VVncmBZbgJxhrJQZwOeLxrlJFirbzLUnyJhkQvsT2pyrtyibWw0XnNufaPsI3i0zpaesw2fvOd
DliIzF1myDRpwsi9VwaAfBJaLyKnWuGctb41IKoYXFhichVPN14LOzpafRxf9zOAhfHnQbcLJA1Q
lAdLTBn9lw5phkELi6YCVixNmXEZZ9qKcc7Qrf0lfml2KJ05Hm5m/2n6YE+wxjIAkDLB6fR5F4ZI
1l5oXmrt7FwlzK4D5GgplAtBbKGNLR3+0nEJraQy6zZz2UKqX5UiG791UWVtmqYc7zUzNW/ryu23
0jFn8x3i9PkXx5qrc9ymCXpyZfYN4UzpxyC+22ilcVIRHbkjCdneOaPDAfD73gSVv7WWpgsgwkSE
npK2CnDiYAUgy3cyR63yewOv7LPpurq2keFWxI4clNNyOQmsfX5V22fTbh/WQXINvAjyA2xOdyOj
e/jbJzbGZP/J6MbPZX9ydIz3yk6/acgxo+Tvmo+JgYCQFq2NmKz9rdGlZ+nqlkF2z5ePQl+G+xlN
iZnsvygtwkaWpnSYi6IzXhopqW3GSUwn+4GL/ZCv15OLllrAMm2B7Cw/XcYOMUi1oH2sjdkCiWzM
t2WA8JQNBGQiaxkqOmoOHVQ7/GZnLGzjyrjvfdW4l7MqM+eNrbvTMUKWzgYKQrenFodmcsybNeYo
cXuTsoCXzjU2NBQoIN0CG5IfIF2NNeqQiHF/kOann5KSHBmT+mpcfrDEs3mAN9ovvmwegJ0lXhYT
+cA+/L7GgHfe/vMrQne9X14Ruuq6Hn5tjuVxalrLcuHT4oznve6QxDKOGH8siK/U1tLD2Jhd+Zt/
jsdquEKGy38wFcRI26HK3k1VPVZYG/1Wm7xKqmL+PIJUz/hbmWFilteax/OAAnrVj2iwuw1c4IWV
N4dtt5VeEZ2W3rmDKWzlqvFpsOeg6MtX68GdlfbQREPEm8iFAp5M5fKMddGPqUb9MV4OowEgKsar
+ySxMKpfo6HWr0fX/iOBznmFpLH+uB5U5YgDe3wnLRkuZ3IdLWnpYASCO/YDq9zyWlu03g0v7OrN
HKMVXSna8k5E9b2ZVILr6dIOUhg0/7EHlUZv1j8PWMbLlefl8jJJmnImMWl2rD33vh9gWfPzJ6CU
wXv20w/7f13L0odHSgjq8XK99dMtEz5/+MvvUYR5c2oN7frysdYplyHyudIsPusZEL/Ys/1btknG
ZtSc7HcXL7otbJvhGkSi8zp5IMlZ2KMuM40HbaGmiMrSJ+2lVXWJJxwKwcsW73JA1s/YTpZbseeH
yCIdl0uMHuoUh196rL7Bf7MLnG0Hv//B7o13VC3886SXuL5BgqkxytLVraMsLnCzmZKPytoNsn99
0bq/kRMpT1OsjgcUqxDu6n8kneKsYXdI8p1d2f4x0waj38xZgpNvOCreTTRUxaFfyB/SjJeYnK0j
7bL0b1qNemFn1+a1vFkap0JcPtSO63tG+MZWpwMjj3T9hz+p40fP8qKRMZFlNNu6s5DsY911NFoH
v1UjTt9s1zl2U2F+sz3H3WJ7GNxipRs8VDFZ4RIX0m8+LNMB9Zvn1hqxRMAqby9xvqVBN9TfLEyw
9mGVW+fUMJOXRMnwS5yD/VxTHmIbvBDTE6zy1KBrwGgglbYGXb5Z1z2aNxLDWd28aw2frdMUqd6G
R2EDO5OgdFexB8bEA5a/Mdd/xqhLjmWt+Neu0cRXSVWQm+jVmkpfXh+AmCaPPPDLHbiP5kvRZQb2
EHry1c6qVzBLmH2M6Q6bv/F6DPFH7RRFu7NznXr5WLCU81T9bo1lbEk30dCfY57+121XfXTUy5mZ
YyIPuZG7T8ZJUOZRSXoPIlxHqi4M7uL4RhxqA5TEVd8K7/QYrhuYWeUgTWCMUJTqIjrOPK/vxLk2
5E199uOgV57XxLzmmS2QnuZBwJJjotS7JM6ba4MpL0tckEsSj5vi4Z8f9ZrrLVu7Txtx0mCarTqA
+jSLzYBl/7L1U4ciZZPe64exo1DsA/c7a20TUBECUWRTtP6GkNWu6eP0h23FPxKz7b7EZggru8oQ
5CtS7dYFLb9T3Gn4bU7zO96I3+eZ5Qh6gu1uopzzhi9HtEddNTtJ03TYR4UUN8h70muE5i7H+e+5
1AbtyQRRL+GwMasbc7BNZOz4q5ZjNp+b6WugdfYXzR37hy4yEOtWyzeMV/2zMSATES8Z31ApcVtK
1eQkvWUfvenKc4dg3LO4IGrKfTsO4ZNE2qpEtXjkzkZALi8oo6yd6lhlpzAA4+3paQKY9K/DWI5v
FV/so5ugahCUbrx2Gmi38d352ZZumYbrCMK1RuDsK6uwNqbmzXe515jbxg2LL8OUZdtsttxXcgo6
2snpjAkJuJASy52vSju8qwAJ/ygy9bnDTPU7D47rUPWjP0GvHXR1jNFDcADDsS6LNzGAvFHNXls1
rTf4dQxvLhJ0UFI7OPmF8oSg1VnCWCqEgJeVV9Vqbvq+H4qjZc+oHPiZdl5i+dyTCNURgNpYSZGw
2zkqpea/o19O/jWd40eIZd4pRsH5pLqkitzKUNG16JAG15ADz/7bUHfM4o2tmeDcl/GwE34Z74TQ
5eXSOmSikx62H5f+21DUjKyXoHPfo7lWb8Ksm/YqALcvSm78WXiV/cMaXnG8yL8XHRm7OFXTZyhT
/aacoy9jaJD9cnTvzFIweSksVBmj2QBuZqbpS48XzR2I8XvVxIQLu9Dw1ChB+VACp9vqIO+OzdhB
ilCGmyV1dS0tRwsna1OW/Y2dtcaR2ubvaaqor4BTv1k4c/+wsfpy69B8z+uCjXbdRc9mXLmHTs2c
q7DADcyygSblyyRsr745yySghZtyHD4mDUFv79IWPWEBKSTIYiIDn9+uLVh1Zy+c8VpdgA9/H6En
GFtFSvUwGYrG4rS/XcF3P5srNi9sS5gq4HxVhL3Bn5e60t8VkVY+mhSjtGOn9Bl8oMrhu6Ha9z7S
sde9k91IKDX6mhJE2kx7MCLeNuoUmywHBxmcO9yhaZYikjmkjbMZlDq40jsY1BC+H2WDO7jFlWoF
FE+WkKJAEA95+Fw2v2aAjlvjUhK+TNImz9zXQWfsJKa26S4ZDSTcm+5WNX3rXl8Oclbprc13rzG2
5Km006jBkJAnQdQGbKJHBwfosg6fXT2sHo0IdczlWSGH1E61neeRYZUJgVuVjz7iNZcRco2sKKx9
n8Fm87QXF+26q2q0sbyRZttm9/3Y3Dfcot3WC/ddZSUv0mfayZcObZk7aTk10vk4gZ1bX6seurj0
92pQabt8aFHGRWeIFwWZ9vPabvPfrTlxHyZTicH1mPN13Fu/r32XudKbYhTwdJkvMQBa0z36PhsV
Es80sSYeCj5yDM/4qU2i6thi4nY1z8biwkNtOseq9G2urFe5QVFS36o/J2WGWj35Keh7NMHuKz3L
7uxSQZ3bN5/kkLlxsZuVnOW51dV3Wpcmr6HLlgwLgudmrMJXsNfdlLxmoaI+D1q7ZYOYvObB1D7O
mN/JBBWcwL3NewICHwLDiGjhdV8iKTgjciTNklzzdV0m36U1LiMGq8hQIamC69iiboaX8qF1QZmO
qMY/knWMtxgqOu9WfJZn15ijum7UVv+Uz7pylKF2Z4fr0KIo3XdvPnUtDHrTd56bRaoQ1n4INd7t
jsLSyoEeAcLXulV0XnovzQztpM+Dl7noS92m7NWv654Ne0bd5HfD8JMtj2A836KyfmbP/CBxRRuH
fe3m0LHB6v6OcSt6qfFeLQokOVGb2lZTWH8bC+WEMbf+Z/V/KTuv5baVLQ0/EaqQwy0IZokiJUuW
fINyRGzk/PTzoeVjee+ZOlVz04VOIEWR6O61/oAtIG4Q1tc2qxW/mGrncfKaeWdNqX52VqBYP+H/
l0T5IQmt/CCPW6YbDgHZGnGQhzEIRmMwNfPv3pxcdFCQEoBVrmfBXODbCLvWeJ4KkR2Uafi76q3V
RnX159Lqfvd+VOXcCl+Zp7JicRxjl12PIGNixzAEMaZ4S4Z6H9Xj/AN8+s85zJ1PoRfbu6QsSRw0
DdiWngynQCzhWzr+lCP1HFnJpSRfUKBMtPdadv+NWdUngnZYivdJt6nWqmyLwOO+X/33toq0+BJx
ZGWXYeO/DgJXRS822i/rpWvZ9WYsJqzl2ykmgZon9/JKFgLYztaZOz1Qx1UGQkfRQi3K17HGJBGv
0GHbVVr56oA18dOaFLAQTfJiGGgMr8MidNFOeTu4m2HO3ji5dMrTWFfazkJbnuOLNX3pErINCpig
i16pJYo/dEihbxUcJFp1yu8OKAC1L8W+ZcfHDNnhWcR0FlPcYgLwjxBIj2zO3IushXCNDmE0pBtZ
lYXSdi9sHV9mHvN+E4tfUhKZB6R5kdxCWYxuDKi8T44f7W2SXUsHBIWqmMpWUR39E0pVpZ+rNmHH
YNbK8KdlhcJPBtP9pCrDtDWSnSlK++oNnokUUqy84sfzqPWj88ubftRYq/2wbTf3Gz6rZ2VycDhz
iQGXhjUddWzsoBv2J0sU4j6JYpc9qVhe4cbdvaPtxwp0WZl9xqGq3miJfTLiChGJsiq+L0N56GZQ
Oaxg95U5gnIxs/E6V3n4ZdA01Q+x030ucUAOZvYjVzHBcNA7/XOLns9VFs1Q4wmR183mo01eLRgq
LAI480f7ZPXatgCuGtR/5steMznjMDM+YHKdej7sCW/lkfvs9vWNplQoEnle/k2oo3FGC3R5DBNo
4YpJxM2wl0fZpE4of1t6NOxkVXbUie73ePldtXVYk7b2wTIJmrRGPCAXzHNI9EAOq1S9qpzPzl4I
3DIFsvYt/hRbxfAtmRIrUAzXOcdTXV1HEzXZEQrXN3W076fQVk9N3tY7Mw3xqJHaou+X8NvSQzMj
lfUvUxZpz/KhWPreLWVM32VIjTzKDpFSnHtkILcFULx7Ja6dzZyjxbBk1Zoq+lMHfQpsyAHzXwPx
8IVHjqIv7fQz2srYk+beY+HN6lOLvQNrX/oZtczo3hmwMJJVJ9PI17Z5uy3mIvuMrzhJeOi8uGMx
WDeMLxhmDg+y07HIkU8Ku5s0vhUwvHwVI9TnolUneMBKec3YnO3nSce/tdDyE2Ic6iEfKpwvUtva
aurcPYolVnFnFNPnQQWpqs5t9V0xi0M6OQSk85wUUTWuUoviQZ+16qst8smf4sR8TlqlDMZycK6L
5cEcGEf1bllQ4R0jNz7yn+vv05JNPFR4+5bGtrOZDO9Y93WLPHrc3kVCJVmyXn0UTujUOzQba7/1
BtzlMHjryO6kRTBw3lL3A/vd93rVqyUQxnWQbKzzsgiatZETQ3fXNvmnSK34bELVeVRjz34cEDdL
xMhBhnT/4+IYwzmzsl+yJouubSxYWgAf5fi0SLpLaOTv4xWldB5HjFWh2U3JHtI2WhRuNZ3atJ4D
tVbLU6Gaw6vVHrKVE9Zaenn0pq7YDpI5ViZfkaAsbk4qyk03WfMuxI/J5+xQvmkT+73ehhk4wbp8
TXCuWpsXhPDxi0Wn7L2qdr+iIRyuw6IYPJWaH8S4qje7F2Q323Q4Rl1bvg3WFlC2+loYDfLVsJAC
2dyEnfDNwdHI26vzrczG16xXcQ+f3PHORSB7u8SDdhAcxV/DEC8ckvDP/Lww7MyIAdv1Yr2OjisC
3UGCF4EF+3VGtMGNytd6UMuzC5ENgTKa2xDmUm/CWEky6EVToeTbEJONl4nF/qVCX+xmLzUu5DQR
Wk/vdM5Wvqy6S5geiriM3ickbYLyO0v/QfbKcTbZoT0xqw6M9vKaxPF0Tied79daZHXhF1FfXkl7
OTe7xzQyRl/9Y0DVgEpyKtiDH20hMczd7A4iyDOyWBsN7hFCnqAQ5V3kQNjtv0qUH0+yJttjswkK
Hb+2zjTzwIjtsQjCqBzhvdlI3cNl1rZzno++aetTgfVUONxpBVGHHSrKB81aJtypaFu0cFbeL+Wc
MIUoJXvk3eTVCOg0FZxgEnfqr5GAnjwr8fjFsARB6LqIL9GohddCM3EOXjuchC+ZoymQOtp4uBFV
+mUgyfXFFVW/0UMlu2/cSrk1if7t/UarhK4qnnDpzGN3uQwFxAYnxetALBO5IRB3ui8v06p7WQHC
x7/aIkVYJ92NUIthLno1kx3gAR0HlqObgZwWGYO78xq4jVICVcPYTWtF/CD1U/80qZYTPVht1d5k
u0r0VI6STYvVaqTXITohflOyHW81X28X+BBuXj01qpWfDR3BZtfRUoBNVvmiKRbqj3KwQzAZFn+3
ceI+q5Ca1ZGqFMNV9orKidBIrLNtbHTlk4jT/NE0H9+Hgpf/lszjZ7QJq/dXFkbTX8wEG4r1heUd
mrL6/Wbeb6gl4v3NyKosyrT56w01edQeIGRg5L2+pLzTP99U7/R3URfdL7GXXZGiz6+parJ5IJwF
9hsa05/2vtVIRIuw2n10uCTTL0lJ8m8dJtvzXE3hy7srnoRHYq3rWDXAQeYQQxV0jrgn6v1YwlYC
ONGw7SQelBxkL0yz8AHrWejq3bksxuZEHhfLKrxItxbaYuZR1M20jdOYCDBY1iAs42QntdBkMZE9
C2rsMP5qyz0N/wD8QndlbAMpxESjMadm1xlN+2J3+lPtRMkPM9HA+SYF0RXcPATbnZPnpskVsDT7
6nXEyB9Ulep3rSUibeld/+DpBDlI5ya7xNaVlzI1rk06IkxvuZ8topLPA9Y/O1s0zU5PjGuNVDIk
2Ar/bPx4XovEuqJCG/5sjGanFN30dbThz+lsKW5aXof7ORfzUU5KQ0y3c31ZXnMmSbfioat2sLfm
vyYJIwn34zqpQFPrYUxUqOPrpD+v5MyoBgTdbOZvSEBpW13J0OLT+a3X0Gdws8jE9zFC3vO/jpgZ
gSTZ/30P+OH5dyR83+8B/zxY7Ci/D+u3KVfEVRY6LO9rDVE4KKEpb4WWuS5rRh8/MCxdevb7cpyI
hbdxEJjKUjK3/eQGZtnlL0ouEr9QNO1nmp9EYRq/LM393Fll+NlaVPReTJDKGiC9g6bUw1HOdv7M
9tbZqprrf2Z7LnS6mbAHjz98l3vb8SVvtqgSsNuLkV+1yFouskOGsatJ5TuLq4mE0il9am1jhxRs
Jylw+mOboKiZ6bvYarODqnXZm+s+yyNLM7GBKYuVJjI72Zv9d/M/RstzjBydjprtj2391kedZR55
nhZ33VqY5SpU6jnsSdtypXl7HJgiHh/s77L8UUtbY0/2w9rX6wl10crvjsoTfDAH/RlRyb9qOrUM
PiAYMk6660hZi5t++l4oTx5HEXAjWvXsoTq0cIb4HEWZjpnbXL5X+zHPtiQLpoPsRUeKfPkI8gjN
5ie9L/aD7tmfE0ObT4ixkfPOU+KWk61txvX9SgK/5O7LQu2S7tBpBjJ+2ir+Xhk2Gbq1/sH016ui
RaOH3asV9Snhw9wiwOWlEN1LlPYt80k22fNc+k0pqjNgA+tJFQOGA/+cAPsxGKVTvRU3SOa1WVCX
yL6bsbrcRWE8wORGrlR+rzvxNBq59RXw7BJ02OOiJdQOF74ArBixeMPha4VvQ8gjbAFt0PCmnQxZ
6ugs3HBh8tO5YsX86HVVPdnakL/2GukfTlL9tO87o3qt+/ETsLbmNglVublOeJ3MqnoFc0wSTFGs
rRylczzyB1h3l9bM4AmiJXEeZyOQnXZhKUfVcUE7rXfMcoUEAImes+x1bh43O9XaOpwo4akiR/pe
1GyeCv+jrpX2754G5rgPz1NsOfw7p495RRu7RISmi14gOIqysn1EIbx5HDgB3TzxGKL78yhbcthE
h8Ip042syo4ljhAGKBL9INtkUZQ7yPgY02Twz4Xbz5tR1GW0WVA5PWKIUvmgypObLEYXsZaxqB9S
N6oiokTt+KDrbL5kFTXqcgf0r9yoZmsFRmKhVaIn5uSnldfdy6Iui/5+WZOQYLV+yKawWrr7v8Y5
YZqcyxqg9TpWDsmJ5RxTyNFpqbknTooLKtFZ6J5k4f65+nePHB7bc75BZRThrHWgbJNX76PnpDf2
Eeq+RlQmZyhxyVle/V/V/1eblw5IUzhWGnzcD4Y4VFOIBYqYx3tZEJIY78sVYl6BqeQ5624/Or0/
w2TbrGIzmgNmkePlTNg1yE/LS3Ws0zuBMKAcK6eOVvQHX09O3dhORqMBFDbVu8hYwgCoCsbZCbQv
u03U3neSARE/Rde4lgOID0bvA8ya1PRvQasi7O452IjHRFWym9k+RqiIZ0j5qeIYqrbq6yaq5inr
foUJ4D6ZW2Pr9k78ilg1uerGQxmbQOpnTGxbfpivTaSld6W+BivjKnkdSrCBKgCNo6yG/XSXK2hM
9EBCb2OmPVmiEy+tCfJvAiJakJexG4BWsmphgWv7Ya+8osapHWWbM7rjA1wxBhvVUSHNcZY12Q7h
TFwMfECl7WWS1PF5mRDLltW+cd2gUl3rwEbVIAWpfvKAJF9LPA5KRw20OXcv/VAipYnxUYjARPvY
4FhCeAhqTZAg/qqvCrl/kaKEbajnW9YMn/tBsWCRjtHjooZQATpg8W70WCR59Ii9Z4wEuPgh+8d1
UN1n+W5wYVXLEbIjTi+edqtS55mIZXV19TF6KacnyVnRsdq9tGqZE90loTmrXXmYscXZyqq3BiLA
QVjvBJf1Fo6twi2A+LPFe7EMzN7UXpVset89ofcArHIevk6tUW+sZClv4RQppNm76ZjoRvKQ/ZmE
l/X7pBJshpxkENYp2HmtC4BcMQTqhroXi5usGTkYnA6SGvlQ1hTLhV6rmjnIwnWCbCua5K8JM9ji
DvfD7L43xXMXpd/FKj/YZOGwsUFG3kdmb90IZf2oan3+gvQ1NqIK6htDa6q3PjZ+yvF6pzWbyCC9
teC0eatdzM9lR6xi4llN7XSvJVW1mqjF8GNC8z4uXG+nSXuxtSimCJHinjzj6iz20S6rrVWOAyIZ
RRfgRYbh9j/HJCB00YYaYXXbwkXJl/sJHCqPv6lik6t9m5fuRZ1M8dqP9ho3Yqdcayiau8OoHkWi
iEvkxBzytDR8Fj3USXdx25+dygbZNH/9c7bTmPH77Ng2/549dFHjc+qYAxmEwWaovCS4V1xg1ekb
BbPIYOgHiOUyHFN3sb0FyPO9Q4dwM9eh84B8DjRtAd2bDRMpdSNmndbb6pM3WZcZcz1QXYRjl+Yu
jz3trVknLt1CItBxfk+M+3m4einH1sn1ynOJj/SmkWz2eI55J0jtjISgj+97P8mmWNv6te19f8gn
/F6VnfgNe8fITMetXWyBIztX226AVaR4f37UejcAVu5es0m0NzTd2hsts9F/bsekegCKmz5wthC+
ETXzK6E5FE3skYPeWu1DTAeJvD/JYWFJ1rA0TYSIcRPZRAhiSoiaJfhsY2Me72QaxPhnVfbijzTe
TVkRbXWjZwUQ5susVtkz+V52lqDFD1mRxp+qwvguLcTFtLwYtf57gK7YkPcSY6tYUXuryWVd5+7J
blBk/2gZ4qd3OQ/ZT012tVof7o1xVnw3cRhuExhKhrg45OsnYanD77YqqYqDrIZ/xsk2PVGJXtUX
hLjdx6TPT2NF8lvWMMlRDs2UsAR2yK1vrNF9W0Ih7mSv7rQVMlk64Vx7mOHMsHMe1Fk7yqrcSMtq
7ND7UZW9hb17x7wYhn61Yh0cPy9zdhqQzSuWXzbJq9hrlLOIugOR2m6VZ6l5VKfxoWKROSR2OH3y
tPJLH8dIKubuW9F5yyc5QB3jBAUZWCAc894H5Fr4Vrvj7wHyDvGoZ/7qQnj3v0dNSh0fOHX+vo3D
6xios37/c5uPAfKNtKL5ohuieuJkZe+aVrEaYrVLeMabgZOZboHXsNl+nWVjNum7qrDq47/aZads
e58m66Gr75cChdR9LzTtpgnA5RCtFd+YWuet8qB2CR1nWW/ACIyt5etISP6/A4R01XP/RdUxHc/T
HBg6hgVJRLV1959oUHBbhW1rlXVkrVsOMeYMy8bTRHFqOX3M75c5/wZyJmsrgdPhWMGq0fQ+2pmY
O2y1qfY+tXG45kYWEAKqbRLcoy3uivKunarCJyPlfRK4IxIxtE69gyXGRvhgu9xPcmSyJGdHw9hU
Xwe2nVugtAFtU3YirmeRmXLNg6ySO1G2BKWUrRycTFi7uJH75qDpu4HWYH+y7JmjS0eUXVYNi7QX
nKddPTSkGNcRGm+2K+McG2xqSZG94BFVXmQNe/R4k+hmeur7GU4iofKTGXnTcSKwFcTI6R76EZSS
l5Z1wEeElkaHJpFoWLfLJfXee/XIs2H99dVRDl4qY6O5mK6V6JUd+27pngdE1wM7qQQJZ6qeijU2
7yuHxCu6Z/AZ0S4ee4Sp114978NdKcaacw9VxVDC/RRlU5BqagIjD81Mon7pvbMW7JXT+8VWvdPs
9YGsIZP2u10O+2jjcAjML+M44Trlz75Uy3tZ2ElZvV99tGmafp0Sxzl8NBFwwsNsLWQbUpFwengG
EcD4R4fsVeYwQdkiaU6EMazje1uI+KgXAW9drOwpgeN9X+RRCOgbJvHOSIHGy8a/ej7qI0R5z7Ej
2GzM+yje72CIVfzZ7K/apP/uXUoXOaMI1xF9EerjjI5SbZaPspLxsNvPsTlvZFVdB+R2/V3D/OMs
m2TerbSym7XaoMimAqWKAJIkSfe1revi+FoOVVDxBSPa+WBDl7iL4nF8JBwFKF7AJ5FVWWSmDrqo
cZIj6qHjo21zoBMCR+V1giyQ1UJ2ibUc/SfaIP+Mj0lS/bSmBQfxtUnHFvpS45ooa/I+E8IPW8dJ
y61sQ1yGEHFleTtRLvcOAkf3Iqn6x7ixmjvEI55lrXJVYF7YY8OPRZhLtskCsajjgAzARdY6yLln
L2u+yfGyCTsTcPuN82JkI0kj1W2/DOYPZeyN10mJFjz/ANwK2NV823V4zrWrPufOZASTpsdB74ov
VlMqJ7xki71TZtOmEH2FAF3cb7RFuyYjOwXFWIiWdY36NmjJveYK7ynB8wp3n+UrGPB238CA40XG
ZYuSyXCYpjZGuKHA/nHqTsQQcL6Z0oNaRPZ9ZIXpfmJTjcfS4Fwaz3guG7QY3I4jhseb8LQ2P7Z4
V229Ecbg2Ih9bZvtnVLc41oi1uOWN2B6oPGORvug5ekuM6rskNZWCow8R40jmv1qXqChFLF9U0Nc
rw1VmU5FnJCRdLWX2pm6r0g083ypTPVSKbUFqCZiH+RW0d50Gm3bTbn5ACp3U8169CgLRBLU4wLI
gZv/pw2kZbZtKqsBgvmfttHDWT5W8vCIk3v8PjdqDUIMeX6Vw1SgbHdktx8+Jqm1MvLsCXt0kP8z
KYN8udE0J93LthnVsbsw9s6DCUbDN9q5PpESxfxG1ssVeSHrsrAVoLLRjOs2inK5/17qmMWdNCQg
TpkyaOpW1vXBrE7yCso5Q5e1v5WzZOvvqWo1+aEg/yNXIrlIRWmItvxayLaP6kfbv8alci2T3e+X
H/0ft+DH6vxe8N4vhRgQpoNQg3vqaWq730USYcGRrUXqWHHuy7rslo3y6qPtoyNLGsSLPrr/fYuP
2b9Hone+r2H2bcI68cfIcm8K8qFPST4cUYn4AXxweVAH/GHMIdKDFpAP8HQRPi25qHyFKM5Py/xZ
RROghxGbWZ7i8Y3noHmovLaCCRabt2EUuGEmXfajcA+poaU/azENaF2F4knpqnZfarl5NJRch6CJ
Vp8L0PdrOjvBomKfZnlA1CMEDQILbcizsVT5M+5CRwt3ibc4H5KdGzWg/kYs1JhAvjhKo2et55fZ
t+m3jjzgsz6IrWMKg3Rn3r1lS7adelN5HtulPiSK5XeTM55tfFjOiPDn58bc6qKbj15erClXIh4E
KovAsBvvYOnFMVlS49hHCD2AIavPlW28rqAH+WBP17ijy0EwCJ9ZPee9sDuU0xQteUsbEnZ8oI9p
Uh1ilMcuhE0xQTFzHJmWeV9UY7p3xRLMStdua7EmxqsOcSPAZXsjilQSYCCm+d5kx1lBkMeBFouo
gZvjhZ4+Ko3WH8yZHU6YEugHg21/Q2z/kJYk4+MpHu/6DCgm68pGKFiCabPzc4nSm+kpJjmEdGOO
2XOOYMVXjljbNHJbn7B0fimraLyEyEpu0M5Tvpaucg6Tvnix0RY+FOj47ReHI/wAkM1ryKu7Sf+9
ApPgT24z3KBqusd8TqddGmrKC4iDC/j/+g5SdhGIsDA3OJY0ZwDw+as6b3kKaptF8IVBN84LrBiC
b62X+7aeinPuksx26vKBsyJWzF2Ub1rdMAONVNLDoJleMKFB6tlVMLa2se8T07vYuvoK7g8Nig5J
xRqzkmNKumwTR/oPx56yEwJjUNDMJ5fHmJOVxWlIwVMrlbpi6qLqWBqGixZoUhNiqtSDrYiTOdba
prUr30vyLvD0og5KJJMvjp3kJ5sNHbQPX+lq31NtcGOTG37ua0Q/O+E5T+kxYV+JTBhx/sZjc2IJ
wr0J0E/VNfZzOj8bfV08FUdrTG5DZ2OwjawN3gLgc2LiTjs7a9jKL4q7bQS7sFl/wKBYOYVGS3ZH
TED7VuKfQDwp9VLCn2pz16fTTbdTmNQ3BVcsfxZzwuM+6+8gsERhegx/9ums7VrcRE+yqL0mD2bs
8+bSTX3EcbpTXaHxXgsP+a4iO1iKuWvMXLe3dlb3m2qw31QGODpWQGP8xE6o29X6VJ5koXtJ9X4l
q0pllydvLWQ1wuGWx/if0f/qzonQkfMffYMz5alZfQI52s3Fe70tym+x9c2pLb4HsbPBn04/lSLX
T4sZWxzR2d/m0Ay7KvQBLH/BTQqrd54igIKxEIZM5C0beQnq+dnW42oXV5NxGlPbODkzNE1IIxP4
t2OYJZ5fxgMRkhEDsFQo+8Qixe57Lncom2qTpj2rfgOGuHYRosaBY3aQzfGQhd7wjAdoxOPdSElT
T+Jmjyrfb9VX9Tk7No1daJspFy+OcLA0W98BrDTbU6vj3D3XVTGdvGicTspaeGqQ1zG6i+VQnMK1
kGuNvEIFJ4bEQwjTtyNFC8YR9TM1HfsTQSBM4NarwRq+V035CQcO26/VjE+gXpdYonLWfmZFwDiu
4Ws+hrslyS5IlyunZjV/lEWYICui5CZh/wx1v3Y+Wgl/mPz/aWb9YoHm3XaEWU7jvBQnNkC9kg+n
Vi/Mo2kB8LA1wRnNIZs3GH2xNdUeNRRkRU+lJ74YZWttCzWdSWaUHS4qdfESaV5z4lcKz44P1pyU
s51i5NnP0IU8Zy//sBhlsk1RCfAfib6ckrpbTlaHYhThc7TD3OpEvKI+sZd3906asCEp1FO2+siJ
purfP6bfN+Jjkld5UQ/vVxl6z8fO4NwXIuMBHF8Xm6h0wZCqzbJrbetmlALNvMhDRF+J25MsXLVu
T30GNQvLDrCVkDT8qix9iOntSSThF9yebk0NHrCK6m6T6loACu3sNr2vhu5Zs6ZTlIjHtAaFZoAD
OQ5Rc6oLwvKaY701thLep9OwbLq0uJWpmHA10b6hGo/YeTueBela1OAjZDHtwoXtgbisDSQhU7vH
OmujwLbZETVV3u4SZKU38HTJvNYmYlrgJgEvvsx6KHZIvKQB4gDNNrLwpFCSMeLkB0tYqfjBmfmu
CN2vmUIA3LK7p7mspmCqIpcpXrhpdD327aXLdzEnewhc41PskF2d5gEU+hoAW5OrmWVjmO4gLgWu
Dh9UZ+Xtp44/r/oQnaVvNawTdsjlgLbiWBXwo4IL6DbWASyyumu9js2B5Tbb2ItZJMQN0CcemeoI
OzqarAMEpAcvCpSmimC38JvQwmLaozdk8NKTjmocf08aL8Q7J82PeOJjHKzzV/bsZYgyifCaZxHy
rLmn7KMkv06p1R1cu7uzQ8U+Z3F1TFmzTkmY7HuRdnyUg4PMARaqOVZiPnZcYtss5bKFJoLXmRJd
skRUm6xp1C3PVnuLLTUwLyd/wRdS3dop5KJUqXE1mlA0SOJ8O3o6hvVILm4zN3oRJuy5kcRP5HTT
hcXugd9Qcy5irKed4W5dVn1I928qSnhBQkpnU7gG2BF23YGrOmQrNe3L4EKV77omPgHc3liNPWOL
3KJRMyTZ1um7PvCi+tLEybGIDRACnvmAQSxkodIzYdnk+sZtgZL3ebvn94k+cVve9LKCodC0W/5Z
y8F2hbXP7WE7jXoLC8ZsfJJIfKmFfbbihP+rkqaPi8FXTjeOC8HDHYeJy7r7v2sTtNPyeSqPmjFw
NBhUcpXsxrNlBrrfs9CT2diMFdKGFmpZ51xNfqVzL8Dqr8pJAwrVxGUxFTRxVlORDwKqi+dpxuLn
jQ9RNju+pSwoRYB+v8v7a7tg7aVW/P3dnP2wqrrYaq5i3CsWrr9EYH55Zop2Vt48c5g6L62OdrcF
aXl01Yc0RSyh8pa9rnj3Zh6Xm0zrvJOlAXmvNHRkstTdZaiaXzrvfoq0CB3pOHlyiink+JNbB1cZ
nIAYkgXlp7umpoumH+cz3fa8k5agdh6vgWwvDO+hVGPEQYjsUteN8rBY+GUB7dXLej4peb/sIVd/
KUtN9122xddxfC7zHC+HEbdpNnzaln3UuGka687OY+uAoD0qr1rzfZrZriDGEZ5ZjS5pbtWHeXpA
Ns/yLaja+8Zy0rOdq6TH43vHG9qgIDPcDJX7EE+4ThhNl+67EUSSQQzeT8PMua8Xlaf+0tswrE0N
my92VOMg3CDyhL7peqPyNQBwu6nyfDTSnEcYRxoo+TIYPOGsC7cFid+pN/WA/1JUY2RJaAuJWzB7
EK+QG+2t9U2ll3goriRc0BmMwhZJEhRfM4/vibBJTSpZEpHqc+xtv5zQSuPPh1i81G68URb4+QhF
Fr7uEpbTzCFYKu9lznSWaATg9tFS7bDH/KJD9wrChXRtooEKLaskfygnsIbgoTeROnW8XgHMv7Cq
zRgDR0D6M9uMhG428+hMp1FoVz3qm51geX4QXgGrwoIxxCIQX6OofMbU8g65u0tPePmCcuyMuRiJ
vmrche7g3Uxr2Ocz608tamNrqypSonUiHmZlNnxv6te/h61oUdvzrlHLJ4D/7dY16j4olf5rVohu
Z7sVjk8CxIUR4e2XxUjEGeYEKpCTE/8IDvvhoo5glUo076pkhCYO1zBzn5fSVD55qXIFJ33WUZW/
J/Qx7HQ15QBkt+NFi7udm1XaOV5rfZeMF1sY40VVIutk48IC35kRSQzamSfEJofxuQgFgpKnX5J4
0S8C9lrQIje0kVUe2qdpTltMR9oJ3PpSv0Ym+OquqtvXqhpHvzf6/nWCye97tjG8EtMdAE5G02vE
mu3DY4QNyYnETxCCedWKuQfuQHLTW7IeQOtgvLa9DVmbL/SriSkdkiGN8wpcqvUREHRf2X5w+oHZ
HEydhgC6SWymAu3/ynmHb1TTaZ/TdgH0apjx59VGwDdCMbxUcYzmP3oCz02iAOzE/LTp62cbZvGm
UzvrU9wXBlIbUfUpETyVZ5u8meOFxWFqWxSA0EJ5hALHCdA0IxAY9zCDExTrQGhbGrCypXH0B88e
612kwwaFjYghT9LM916amPs07+a70mnGg4k99Jkoe33snFY79cDyUfbEWtgFPAC/yg0Pypzjj2en
+WEea+PUAabcCmFv6tRyjvAInQCfBd4S7GN0Stp82yUqx9ikv+Wzui+jVlxBaDeHDkm4lf9hob1U
fGoyTB3TpfpcQncOAAmpm9LEd6wwz3Zi3uEspnEK0r4PrfECavdXYSsEXtj8q3p9zNg/AAIWwVTD
ppg4iPcxP/AlHn8XQ6acCt6Lb8yuF5A5vbO8eNo3zvyCYuEYWKG9Pvcmc5eMCL1UuajPnE78tIBe
oTnadCgQGNtM6AD6rqFPmxnb342zHiVSyxiP5igeTe/NdVT9uVDmn/HAydzk+xorh16J0ocmLzhM
eM5rCD3Rryyrf3YjmF+w4gEPNfUujQjpKo0O7FwxOIy33WVIRncXeYXu/w9n59XlNs6l61/EtZjD
rXKWKrrsGy6722bOmb/+PICqre7+ZubMORfNJjYAVZUsEcDeb3DsCdtU8re9foJajwaREGOI3eRD
Az++qrxsb3nk1o2eB2qUheEmQzoUSc7oeaLcvtDS8L10GogHC2OYwdt0hzJStF2oRE8sXKvBjMel
NqESpKv1L6SXNbsuwIa0v0jIDqzmLSg3NYoWVmBah2zW+vWcdzke7PUx1J1kW/jaB9EbrPEG6az2
xVKUU+qkG6sEP6mwCbxXbQZxakyLNxIAHCmRhCQh6JICzTd1n0Zb3fyqF5mx4fn4WvV5vtSzeDh3
fOApOxrBCqHyrdPVyTEzAKoO5QBL0h7exrSyt4Hvt1jX9N/UpiClYGbr2Q559o1+f45IDdh+g+Ie
rNc1VfqvmdXCBzK6t8CfIhAei3SG59fVqDQoESuTUpbrotWcdeqw8FcdGgwhvjAQdtYQOsLXxt1U
KeaRhdp72Nsg7OSZl7nsqOui8BKH3nwr2Enbcf+HoiNBprkJypQ+Ujq285LpP0aHpBm1cHacY/f1
yQlT908PTlqMiQFIVogTeXDwGy2B6DTi6T3M3hOajvah1aef9ZQb22QQb0jk1tfJQe1v2UQkPdH1
vQZepG+GfG4ODV6FgOaQux1EriCrmoFUESmKrF62iT3WV1VX+YBHHueOcuLIkZe4ggOo7vZshPvt
JLtlTw3pCd/WJma8DNxf4G998lX0TD2YUTZtbedXUvn1vu8U6ia1u1ShoRwMnO1x54GappWqvcMg
Z1nCTl+WSLtqYWxvjWmdUMR6RvPmkqIhuozaDhhXjjbtSPnxDeoqHjk9nKU8WQ8t1HAlyXlYghYi
f7NVctv5I4ip/WNRykJQzCt7Lsjh+zhtRMg8qyShFkljcM4vh2MZtquu726U18oFppZwUDUAprbR
PXVzZgAPKU2IZO06DPZhgE6OkeIaOyVmhQyF8IfMkmw9gQlCRi18LlLWKzTNFLyBJ89ukSCyDPT4
an/l++Frl6E+qzuHtu+1ty59VUHloLwQ1JeuGH6a1Hy3/VzFu0oNKZ9prG8z0Cb8zdZQNY1lMQJz
UJTp4ntI/JR18xb5NZU5/5c/5Pmr6vffOd91CJA3mynwhaI138WyTC42Vi57THKDpWfbayR9vnIO
R/s66+Z15/gcdhv3G26h6W5W8LYx4p7SkeHPi6xyggXWO3yu6vfEtAPOT83PesB+yonnV6tMNkn+
URWh+d2v2rNdV9hZoHubTV+CLCsWaI5jbTkVzzhmdRsncp6NMf1S5LjAR83XZNTe/K79mafsU7vg
uxpNv9yoztlReB2VgyCgLhepR1dD+ciK9k3VbVW7m79XEbpsPga/etrjgFotipZUipJr1UarjHYd
Wzk8/OjPFpc1CldFex561CkzNY0BC1ZoeXrDWouaZqXoB+oIWYJTc2b5vxqBzbIciATIPqu3viPz
xic3cjBDTsGgovoLB5ndRw9kw5sdh7O1/01tB2NVWpO76LL5W8obg90855HuVlSGtxmzMrz5o2mB
mLsUnr2KODh/OM24t+zBX5gQ57boH78pbhZdBY10G/sKS1Tr7UhHe1sW3u8KojaFagT73PeL56BO
/kDvcVy4Gl73uqEcfzg8INg+OMUhoNS3QJofO2WvT5fuyAN+x6472SeJeRlcdl4FKbVlgWUlKYUc
cKxq8JXAJKIyynwVoYPG458DVQT+ZjOTclmpuomEW2GOF3lntKRbHRhp6lDAK/HrHgpPHT3hX74P
mtLZ2batLIu4VC5GwZ/q4DdjYUvDRzg1LlU0WWfKUvmCDZLy7k0A5qw0mcV+SXk3ZhW6emCnO91q
wpsSFzFE09BGpthLtSuw6Ia8ikdaO4jnem1PLT8Jq/L2BSQBWt5pd2oDnxpPMrdIWxQgkT5tsLIE
aHsfntWep7A5p+nJjW0oPFBZl4Uz+2c4+6vWDtG8rYb4pwpRjN16SO5PQ3oUp7PIhFBY4X4QThSk
yF8oeE7E1kKCdeogq49TAptJMpoLz62OHc5WC4nsUWMS1Y/Bslc22VAurRj7t5RErigM91gPBXW2
itRw2GSj711trfi8DD56B6BWHmHd0DB9nEGOtfMsHd0/h9YKxvfxBG0FxXR0uTudUiGZQh6Q8NHh
O0wfDXL8lNbc61TDS6wnZCFEWI6yXbYQ+KPdR7kcs65zY7nPutWfZRghqYvjUflL4MhhBVk/Sa2Z
bkDfNU2SI7tPzp1OreKlBUpWdkrlGhkSI0gX4SAkm+I1jETfQ9kPWaot5yYvevazwpTsiuI4a4jK
vwmIgejwGJA5aCzOHLvWbLkAqZipO27DUQsQchBTKKziM4bIhJySl3O5suOEQpIdf7Crml7KdqoP
KmmXu7Sr5p9rVM2/OeHUbCp0hveaFUx4xPZnPnvz93BSB9JCqnnOtaa9Ou3gLGQHJJIPt2zO3Qig
Y/JwlUibhPokAOet4sVf+t4Lt3OsUiQaQUz6eZi/G1H9Ic3/4ggU32z2XwudrRYM4u6U+l948MHH
QVVgadsdjMxY7xPKAe0mTU3nInuDoqvPVtqcE93vEshEfrLVPBVnK6HPYCL5fwHF89qr9koBnvlc
CeRUgYS1bElegWhNdaI/SwbC75GfGCt7ZbrJtIpb44q6NGpcwtXibmMxWy3ucBkSXZOu5bvPoOj/
l/VFPNrRXvgJSgdy0Lr28e5Qjp9ZsyWF/iI74B8W5BhhSx3vhuXFHEEHvxt0V4PrnO462ZqTL8Om
No6fssF/NdGrxmPHdjZNvXMc17v5OBRsDH3Wlp5oygs0teQwFdnPRyiIkOmFN75EicNUUGphLM6+
a6cuM8Caf80cGzVcuHln7amk+zeVzP9tdsnU4S9dbuQ42YGyn8tZmDTM99iABFKG2fiUZJF+Hua+
XWVkUFd6WMdXTdPiq7wbIwMpfHeqFv/qmOw5PyVWupHxYU568z6k4Qxe5cCJ5Iu0dd+ZC7+fEd1U
g4j0Gi//uCi22q5K+COLrht/SgX6fJytden2DfKLQq5+0sdFBQPnLHur0F/ajtK/FnOjPrldfInE
qIR8/yHoa4AxIHY5xXnTuoCfv6kG5O2luVmbkzqNLIU9n/A6wygCx3rTis6yyftz0ju1e5KtieXR
Ht61tNeeKmAjMti0dXGOG7QEpL8aB6JhbzRhsOrGWH0Pp7wnyUeFzXTtP3QPe5Ks6Sv+QcGvIDSV
vSbhlIGfQQ1cLzHLGkLjoyjA68qxqjuTTeoidyPHWkb2ObUXpihyKkfLz6l9b92nxmORvTqtZVNC
dpzNfSxZE4jwNUVIUTSunE57xZoguXrueC1Eyysj7XXO1ijOR/dGlqtvPKLSi+zi0iwR0Kv3crLe
AamahlZdy94oD5MDnEZlEXYw8QJShFfHaC5DNaQfWaaFwH9bly9E0J6AM9braR77LyWfNBdJjz//
OdR29c+hvepW/xo6TN0FDdYq2UVhCXyuC6obODobuFDxpyo8W6x5Ctacgaf90EEE634hJhd8LXvk
r3L2NCs5SE72MZG+wXG1b5aZ/m0yPNNpL4fVnEMtvFIes+Vr6jDAF3K2VZOx66tEWfojILUGVdOd
FvnezQ2Vbjn41JerWd/aZLp/jrpx8eYi+lqj7iC4Nc1VxWxvgXc8dRThWqL2A8mRedCXsjllSvRs
YQMqWzxHrJc+GUYMsGZ43IFCCTd20vk9Sa9QzhqkEo1qZwZqCmtVR+FZBqGZwOrCMmNh4JZxHzjV
JtZtQ8saDslxEXR5dKoHL3tVhlRdt3GrrGUzbzT4ygEoGD0es1fEaNwXF/qDaMgBZkmWjnrfacqb
5mCpOPHAupk/2oCNd1Ob+kEu0DYU56Ztv7CSVADxWv2mcrrPtVm5ANg33uI+fme1UmDu0hJ9mNYq
lwhfy32FYfgqSKwF//k/q3n+qo+az9be8Mnu9yYrWKoepmYOt3jTmc/WhFlHqnTNHwYPGS1vbmUj
LVvj8WY6q4CnbrLI9VU4UJqk0Ey6NrvfKKgCYs5DKeQ/xqhYl23K1sPRyRnUXd+Qem8Eyw1zSHWn
VmW2mry8PN5/lGkLXUT8bAySRNKjaDaDH7DmgrMM5ajirkmXgPETX2TdlhLT9gwLmwmCwPSMWg9m
pKEQDW+/RZqgxWdNfvKSNrihJotzUhE2P8bORUglTN8Lq3O3FNitrd165Xue5Wdyms2PxgEGkJuK
e23Sujq1HJBXlel1x7yHCiCJMlho9btGS5/7LiND7pS/BivfFXpd/VLJl/3zRoyRkZGbwYEurgTI
4Dk41K4yBMT3SB5O6I5Mq6pEAq9VqSkkQMQW8mMw9bG9ioew28vmP4dBP/scNjYfeuR9GVprCNfq
mGBQpcyogo0DuRKFE7BQTZAofnnntIGzMjUVyRkkHVZUD+o9wvEe5qa5/vSvO369z5iRD+XR9cL0
FijBZubc9dxkuv4mWo2hFs9QS3To5Treqh0Am5B9joJZs+m8sumxkCcHYVMI9kVYT6csBHdj8Hk9
t66v7KSZjqbjcx0hALlhqQOj0kG2PZMS2kjTnUhFUTdRVCM552qIVQ4Cj9OihV+2bSaeOyg/wHzK
yzYCZAGmD7hGq+6UYeSoE7qU2FFlzk4IR8ULytJ2OU1oSLoT8Dfu5IVzzbixS9RGzN+xR+/YwGlU
OZJtZazEFfn+AsbY22cjOmFhraNMMqAKEQXRczaX07G1d2bVki2uB4rV4J37BV9PXLF13ceRILcO
wGtgeRCSl75BRhN4SXypzXk6PMbKO3Wex9UkVnvZBMrk7TqnwGqgcP2n3Gg22sABsBOtiIr3BctF
CoG05AXCSrk3bBJhjxjYqhxZQy5yluxwSdks1Dyr0CRhLtIP6dXp87U7FOS4euPKr6s+z8hs7Vv0
fMleFWq2bLqOM1c9KCicVtpzaiLzgyDPrpW9IQzxdaYr+BlyjM2W4vUSPeyvCfDtVHGQwuqcE5ja
qzLODryF3HlKNQVecBIBQhBN2TFiUctEP15badfGSyX0PVz7YNsH2IRTxDR95ErM8SRHe+K17KeU
A+79JaM8MpawJpINFFGlaJ3LYPZ8a6zkv2+x9wG8QC5Frh2RMkWnosC9b5soTrhqCkQzGvaEK2dE
qWHlIFJDXRFrsUz3q/tlzNolq2x/fMQHKgD9qiyFLaVnFLw1DG6LiYLGY55v1s62zPRvj5C8u79M
vLbNTVjXwa3Vfz7OZzKCmfn9eNY1QXDLsl+pVA2dc+wsLDvA5Bn0htKudQ2tHysclJV0xkA9cU/O
0d9h6jeTt9dxOE3aatOYE0LeoplEPhY8kVZdSk0PvkzuBisM44sBa+aEoHe9nVpEPaR0Fwv26/1B
cLeVDqyxRR/efcsK3T7dfe0sa9r36YjWsbA6B3HAd59s1Uozg+hlJnW9ioMh20aC2xvVZnTDyWMd
STKvLbRaYCV99hpVHN98PqFybJqietN7Rvc3hiNwq36jBZA0JMOxETRHeScv8tleZ1+zYHLWCrnu
w6gZ+rlNXQWeFUKaWRZ+k7ylFqwO+7T+j2ToyQxEvv0ckzfbIhF3bJvYXwU83V9MhCL3YwBULREU
6FEQ11pjmQMTfJER8vj50ub0u0cB9xAVgfFOQm8IpvFHbIyIo/L3nZscMZ+aYj1lOUEXYV/oBNPf
BvTtrJzNgGqRWk/tc4PuxDK3TPKmQdAn++zSQUe+zq7J4REUwh8JCWW4H+E3VBXLNTmn/giZIlwp
I0a9PmJB7E60+iVkU7/zZpvS7qTZb1NnPZfzmJzcljN4rA/NVXe6XiiLqVtTuL/Ly3/VIWOZhcoi
FXJ74+Ye+pqG2i5CdRLHZJoyJu/kRZlm9ZQGpgrQPOdpTzHrPRZ4dMf+y542UbWlUkbRTXrajn3X
HiIHNJccIWMOZg9LS8DKFcf/GpjG9M3v00vdhMOrEmTREdbauIJwOH9Dj/gedwVAJGmUz7jL+FaM
t0U8E/EY9dR95rRIWXhBvAAE5lxKxHXfzfQLpBnjSzhEFgoBCLI6qQI/VO/xmkadb2uJpjp6T2oZ
5PM7OQ97hT03dDRp/qhXwQtWiV6KdlBN5rztYCjuQdN4AGOUsQ2o6rr2CVLcTFavRLDW0r8XeIg/
103m/C3eZuo9HqnMH3pw6XZuY2jieUu8odSvroJ1u9hd60ML1jEYvmVGhTiMXgw3s1P73WTXyg5D
e0zHHIufbqASk9hxcwXhZR8y17qgcjzgkDciW2ogfCBjFN7YQBtNidKFmmDBYJbKnwafrPbVMVrr
WR/YpHVde2eXAsxQj5OqxEt5PE0zv97Uc2fyXnEOpfSH8lyeZifZdDJ3o1m1d8Yq/kXju3hqSi9e
SV9yJB3YOVGSzRNKSggoUmgqhuBNLZwnN6miH6o+CreC0bpqaRF9MsVgeE27QG+NNYcgTHkcPMSW
amqWCzRhlL2muvGzvNTeyVIN4FN1kTx3nl8eba3/IbtkyHJaUeqAciKts0Md4RycTkOeMGN2kzHp
xg2p5oemVS7cEyRXvAQh3micyGagsjKcXUoRpYqz7T02F3AFwig6FCq85yDRrKfH3ZyV7iocS+sp
YAu7wlZgPsRTdok0K0M0xUNwW3fiFeTs/BbryefFgxJQKoF9kXEhSbvUvdpHsIsdaRQn2tPUI1oQ
pka18U3P+OIJYLx44jxGpMH4OcIoavNLUhT3ETpFlkXRqMc+y0FbS8a4/bcrJ+lho3lZApS5U0+Y
/jSOStbKx7l9NqZgH3T913q2jAvKmuYlzks6cHr+iXRMt6uiFpsHt/+JPkx/brBnbG1DKdapovRL
l1MUagU6MpbCpLHVMCTRMrQP4xrGmGMYN/y5zZsuLpOPeWJcsiy3EU446BUBnOn0GkYG4+Qlait/
k7smYjBihoz5ymjCXM8PqekDg0SOguOlT6p36wpNQrJP/LaKoyyySfVPMiYlCqVsYdmM7ZrU9LSU
MR2fFTOzzepH0rff3QhXPSXi/UixOAjQDkPgK/NXsqlQsSYZZfJst0IEamelODQ6Zuc1wnBLCA44
WTbY5VwjHz90afBJwYKiQNW7u3t3PSLxjhRfBj8bLrXureUeQYn75ukRe2RtCzGu6QWsVKZtcbn4
bD/2FnJeX9a4+aiae5PPLs1TLtY0O2dTPMkKbzDhUpZ8n+TTbLLCq+yVY8OwNHet36I7C0wBfAoF
2NKrT6EJF1heMtFMQOAtEcIcVo+O0c6a+xCtH+d136EOMOhDhzTWtO58r34KE4USwv2RGVYRteOG
vbSBqdMBeHr+OheGvYFD6awMcR6nrFCdp7r52omDfCMuWTUvrKYpUfBjfKjhNQAqaRvrnQJ7B9x/
iDDBbZ7TzzsZi0VsFLF4sIrNCATxj6oBE9x4Y3iwKi98wUa0OgFA/5pVY/jiWO1lsFQcroeBZyaO
xNNZpdDQD0rAR80HAQqreFOJo73muDZSKyE+Af9sSlFYKP7Oehqpa3otfIteSRZUJ/qnTigNc5pC
bAmRnZVsxnDFX5AMoNKRIrAmqPKfzuomqAuvTecOR1++VBaYtxWFKqx/xUIsl2T8aOim7v+Traez
IM/2PdJm91opYfIGwOkujmDZJSaDE/ZonvDX7ij8rS1Fo9optBLwv7hParXu/2nSFOTasa/FH1gh
+CL3lgFQor1sSuFX/E0+m7I3nP7RTDDCuQ9OdAVkVBC/Z7VZrUoXzUS0+KcPu2gWaVTP76piOfCT
wJ0oY5RtTG0O9pnC6dIrjfq5GEnQaB7KqyaOyD8KjpgsMfhvlnBCFRPZPKt49iZ2Bp7o8CCvKnji
yF9xRu/5gg/Dh/wNi35WL84MiRyKwht64P/umxgZ1iN+iJFDMdNqqL6UkBLNMoeqLzfzQxgAcp97
dS81uOSYHsft/zLmikKOHBL2drvtB3CO4WqONNSYs+pKjsO9WqIKJe+SiCR2HoPN+1cHDuvnDnGS
4yNegDQ7mlO8y9DMkLlUmUG1jOaA4i5lBZG2jROQZah8DzuZqI11t9uB4zGWcsKkdNo1m4zDnCfl
AUXvYamlCfLodhDuLaW1XnJf1/acW9CXo+D8UhS29YLSaalmFdJARFi3f8QA9wJ0CX5ENsZdGMiE
AwKhapR7Zwrc6TmNh2rl5NRRWvn5b3XeY7GXtcsqOlPZRLaLltzKynibqPe4DI3y6/rPmBwmZ/1+
DTl2AFl1fyFkdNbgcG6ga0HuRvkfA8fwxWi1NYXPITjy2ZzXmYlxhhjRu8b1nhOrtXYNK208y0tU
1OM5EBfZJPe9jS3g5yMY0IUJiBwRxEPZZCBShql+6sXz0AclFw7TzRSCezJMxM2c6daK7r8iRuVu
EWcgTQzNiR0ShkbLe/5FLUtj50DLXMj0jMzCyMto+VB14u7gT94XbZjCY2mS0Msj725HIauAupOu
fIrjF7l8yEsETSq1ms+QXHp+T7wfV0Wz0ZtDq9cA0zJlvI11Nd30poAeCKZiI2P2oE03aAfQb5KW
45wYdy/bOiBrDCTgLnr9Y5zwjohCNuyVquEzEhUHzlXRWuagRFzr8s944qTRGob1/O2f42U8Y5d/
AyMXL5JQPbVpaL6MQa+dlQncvMx624qJQp/npCcE4PQ3lY3lPWleU8NG7GbcyCz4XJH3UrC4a3Pg
lG2F4tmqbw6AtcLLvWW1Ii9ooymuiL2QW6XP90d1o7ZvqB6rT0hm4rP6uCMTjrB5tR5xpSQjOQ3L
edTUjyjNv2qxHv+y+69qlwqIBzC5PI2N74MOgiMdLfu16QplVWCrclEUsHrj7MUCaWBQTw0qsOk9
QBIXpusv/piE81phJ+dmnoGq9Zr1Hnqxv8HGAlK8bOKisvI6t9nLXnNw0FrOXP1clYX1LrDvZVZ7
z70b6q89xolyEkjV7JoF1jc5B/7TfFDLvlta8DYuXohWo5P5F46y1aofcMttdB/AvAyqLQrucVJf
ZUte0PIjjSZmuMZ4rOJeOTzi5pjpFKTBSdRg5S1g45tIOM1XkeVd5V2A+0w0ceh7xK3WcHZ4g8YL
GQMe6l01cZEvUrk1tYwgupGeniq2gQJ7oqTp7iE1nKnHZHLV4+hq1RY9/4+6dhHqmgazPsVKCqWi
V7r61AXevTsZKEquZMyMIexuAtAcq2nqS+RDVoOumodO8UlExr2aHO+3qbgdei85yjt5sQYgzct7
OxhnvsFi0D2KO4Hm1ObBn21+3dk7VqK2L9cQYHCYKUVP/xm5Lznlrz6a4qcJu8pwyWDZkqvK/2W6
QrF+FyUtBg1NHV69FEHaeKZyK5u1ooUkFemARFMeYhNcjjlbwY6yyGLOELLP5wEH4PvcImkADenz
9jFNdqQqupR2mC2xUx0BoqvjTV6MkOzzgEJUK54Tj7jVBXuKH84pUATiIwhQiHxMlYPlVCdO3uWs
STyK5N3vqQ4VHCTUEnQi5VS31aZ9wTeObZ1nkBJXHKoGcby/NxWtuPo498iW1WrmM785glKeGlBk
Lc3nQlxwTehKdulylAt0DgeEUF/KPjkKBN8LFAH3JFsqGvRHVe+AMIrZclZiTb8yGJKkHsz9IGX2
agduXouMkZRPIiWZvqAfJftkBLMKaED/P+PTfvBh2EbjzgGws7aHwdrowo/N9t0JUkv59+ajVw6W
vaoY7IrBj97HXE14uSmuDh6pMqyNNbf627/mPpqPnxsGIKUr3dnGIltdpSpnwFZbNDId7UxOvmlb
qJbFYE4Z0Hz/1HiNe3aFnIIZW9YBa7FkYchkdelV8RL5nWk3oL77ZDo/DCPPd5pLRUoqRmrTNzSO
lI8uCf4ejsLvHWaDH4/RUo0yCL//a7QMj/13mBf+fbQZusYaDUM+0ULnOXaLL3B0nqvSE+pEUfUW
wA+QYbtL9DOyr9Wi7cryC9hwZzv5XoP1UFd8UbLQXt5fI/vm1Dg8m4haxUhp8GlvTZgWVmvGF+w6
cIwYNOvNnNm1InZf/LTSF6nymWv6Wx+E9UcVJeS7yyG5KWRgdzUJ4b3ze7b2e7ZdjvlPd3zJ08L8
JWbHiJF9xAFpxrl0klsGbW039M7n7ECD5ui35YtmDfjl+CEYRscfvzoaJkymrv5sYO3xqEUvf8Q0
atZq70+eZN8UdEM/2hGjo0EF6DNYFDEaEl0XzcyVLSro3qE1wWQ5sTFvQ9NoryrHrFXTJulrMn3x
gJktYq2N/0RFYAHoVfnuREqwElnPS97r5hETw26dlGHxYbrt0W184IaYVaFRNb4iaVNuK7ywYS9j
JxKDJgAKmcR7G5g1NbsyPMYJdiQC6ZRqkXMDE6zfxkOE/xwaSF5LWC9fQ2cujvcYsrz9cm74ssje
+0wTXZNiQDwkkfOqEXaRHaBnqZxdJTK/BZ72S97gp3a/AZPyS1NV45u4+V+PEdNnMesfr/Of03+P
Uads3Rth8Gz5To+6WvihxQNnZjQqXxtOWUh4x8+yZSewhGLHzg+mHuevZJDZNkAXW7n+2J8BnCcr
I8GiSXgyFm7fvfgOJE3xRIgp27387qPYfO+TWDzZpzFPtn7PQ34DfMoYFUcrq5Jt7pNCAk1hvtlz
c5GHsrn0w2WJs8Q1obxyLpApWwZoEf5QUR8hN9O8I1m2mAX7MC1G8BYFyddY3IGe/byTMdkrxyF7
8D/0Pl6FpA7kpXBq9xOkcTQ5tK+955Aw1aN6Z0aD9rUxnqpYbT/CUDH3/sRPlqOqqfuCV3tEXkLv
L0EKDVHGKdw0qFjW+knHMfu1hZ81eF6EUlStPXsDptt20TU3S68VZAdzFWsDtfwalBqqIPg7NUWv
rJHpnddeV9Y7WWOm3rEfahKtPa4C16qvsnspOgRadx8mK9ZiGNts42W2sc+pETy5D5s9xKETN1uq
SmgIGGaxLdB6/u/v/udxbqqpR9P3l05jFFtyGf/7V2pU7NtDRIqQDWyuDb4iywa1tU3RNlhrpTAU
F82En4WEWARh1m/l36+H7U3pleo5HdLuhrjiD1dz25NRUec01EY7wdX9IQs8sogTqPY+1Awog6Lm
UwpmqwHCZCPLPYg3dosQsNUWqgJQTVPNN7LMJtGq8g70dXGB5mPjh9H9vVe61ctxWmOupx51YWGl
5WkWWWPFSsazbDsKOQAVntgmdQoSovhX7bBzDs7yUvhzcCZVslQDD0Wa3/GBBPdOM2oqG1FzmsVm
tJL70iLe9YpmH2VIXrS271usz9Vg5RTYOToOUFNM2uoXU+M9I42B3l6llzetC1voJbXzQ4H80iu+
/Wc/vei5/izfV9jD5Ma8eLq/zZGlXTnOdc9FD6QIssAfla7Pi9zuBA0MvLS3edTgm1gXPkTaL1l4
l0V7Fda/vvDVOllWdgFmtvyriP8Yg6kwHtWFd5Kleoz8mpWvJvbW8vs3vXOM97mu9TUYR/xUSx5F
Q9QYFNZ15QMY2hFny+y75iIdWsLcQeYxW1qF1VzdIXKm1/bVqgZUUUKfjbBpq8G2QXJ0KSUDpXig
jKVVPi77KdxA8+9O6jQX1jnpK0iksryDKgKUN04EO2POarb0nnGTl8Gvu+ts/pGNcPTvcXRR33N9
dOHRF+Z9lCp2nUYBpOwRa9rY3RUUu4vql9S8U/WBj7uRWOEuDJsSJiUCeYa4yG7ZEQk4uQrHalki
lbmVvl5Np2s73QD+PgmkqYyVXs/yGGmUaSRUFfzxLXM86ySHRFi2XQcH6RAxAUchoOcSSIQ6XXu9
H++nuQayYQ7x/F5F+7pNvGaDb+y0n5t8jctQj2TjzEGl1U4ZpIhTjTjzaUrhkmqd94pj1rCFzTg2
CxmTQ2wJr8hqP9qNnfMyySSNrjj6wTUmZD+EkrVnJcbBsodrL9IylY4VTqwlyMQsR8cLl/KdEO+Y
j9DsXTRQhuR7JeJehfjYI/R7/L/jEehFm3TwEk8M3nW/b+ZL4guqHb/E75b4HcZRiRf4AA2oQQHF
0W4yYxNH1GdH7No1G4vPv1pUAZp1VIjsPFuWq22jR6B0Gb5QopllaXsEWHK8/+WqP0G4CP291OzG
HO12hy1ken+WOZhOgxMQkgrb3Y1EPR/P0qx1+t0nYED0txoYJ5mf4Z8KKf2+DoU1UHG2wxaipbwd
4zlZuUYPkk/0OGVfnOXd4yJjAI9VjzSaGKTCed58fsmb0Psqg/fXRFEFdWsXDwMZ/NfLyaYnfoTa
mcuQhOnxMWzqqnofQX+ItprwhI019TDY+qjvhUHFOi90Kt23HO0r8rG//z+wEIj29Pn/3/0u+m+I
4/D76DtS1e4dqd5noCSjLPdWdyA6SQFn1wdaQ5aDPZ4ciOy+d/Zac32HsweiIwCCM1H2OMdyB+fN
ppBS1jC+Ql13iQumvQJSow/fbT39FunOsOn0tj+2Y9IfYWtWPlJxWQk9qMQ1Zpg1dHDRD5Z3j4vi
U1i1nWn3CP1Xw2QMAFAPLmyK70gkiSTSC59HOwDZpWw+Lnk+tawN0foRktAllBv8S9oUUGHqGCko
8EtdYNp7JC1AOfj8K8SmZy3NCkKdPfmWs9Jb6net9+tu6BvOdbh2M0VdZd2ISRHSdaox2tdeTdvn
2SjUg5rPyUJ2ypiXmJBXXDfcymY1qR94WLnUp2evG+4YVT3w15YPzcYy1BzTIXQLZBquCwGTZaiE
n3MDZ8DALU/hMFQkxhQwygZudn4w+QvLdqytXJADFKF31Zx8eSzUj/X4n52PeDXUG5/C16GHnHln
iBiItp11vDI++SOk1M6yV9qTk+b+e28nmo+5shcNo5c5KNvvOhYZ0CfhnMvtF7tv0mbB9DwqiFcG
UfxnPP0f1s5ryW2dS9tXxCrmcKocO7izT1huB+acefXzAOpttf3t+Wem6j9hEcACJXVLJLDWGzCq
rfthPAYjW4dTP8TJjYWb4JKV4t4rsP9UGx9iaTS+dQJ+6+qOge8hBIig8dudGrfzHeZbM+nTUP0q
JvlDf9Q0MtAyvzr4znweQwWWsciC/E7Nhm76PvooJckueQhisZTOZkxtjHK4SbxhFZX4q1Kh/KCl
DJRVLAu/Ebk2GHUFE4jGLW4Mp7mEyU8ZDHGAVPD8H2FKOWo3lQBc+uhSOuO9fOTEYyIMzfwfsiUP
CSnXdVcKRWRhVin7alxWF46qZ4cPx0tzXZrYx/hQ1C+pZPkh4jB/yeJMP4QyO5QhsLSeXRLY188Z
R4ZyKkxU/8SfxKwnb+UrjruSz3AYcLdAJDAf5Cd/eWDnHvQil/zrRkbIp3ZhRuEOFI5xeczLvkFj
UVgj8HhdEeitW6KNqOlUn2stmbc9ciU34DOoZwkDcT8GlpVMvbdNK/enfDB0/bSrKbMfZeuyDmjj
8VOfXAbA/qyXg8mm4r6GWAgBYmGYtYun0GDvJ5snGs/a/sUtMI8WgIB/i8DDrn+BuPIpommEjqjV
otQlljVRrLinQlP3RpSwpJEfM5/jXZOiwX39mGUGTsnrgHRe++DGhFvL8bGDEUufhGfdfnZjeMNK
+z4Mef2kT2TYYZpTDuma+pbaLRg/rB/Iok0L+Fnjj6lx+YbZLewmDFxJv7n2jj/peN/yD7uECMdM
Nfe+y0sPui6KDi7cBMMOFkUSvWY6go542bWHmh/kwa6CZuPgIIo0X9Y/9mE/HjM8uRZVPPePNdrb
X+YAC9Qi8tuln7anRmun28ZKPMj56rSyTb5tQWym9zUct0OnAU7JY7WCadnuZJ0IGfqPiFZENP+7
iKTLKnQMuk/X8OayXas4xS3BXCRbV4vTZW7DcQEs69e3SvzWTQ6MuGSCFuuHsbm7jHawqVdmlWwy
vSCN15rGi4JS6DIO7Oike6n5YlJ8yqaie5qApt+STfsuo4qg9LaW0TGJj8BHm444JLKkKwJ8BOSp
3St87bF5guMivAXQztj0keCmC7FxtVC8VReUCL+I5hW/LFXIU83yELhKzOV1oO6AOFskzVa+42Ur
b4AhnKbG3rEGD0A3KBLIznnAuhEzHEjKQhAEMxwsF5EczM0nQ+v6PRoZqNw7Qfky5CBviimddmHe
lS9qDC5Oiwz1Ro6GFvTNeXiGt+je9qb92rkRPjWYHyzUCp9QWwm9b5avH0wrw0s1G94mL01/Ndr8
ismc9Tq3UcfK02y/hGxgNgBpw7Oba/bezVV1F/XDAIXESFcqLIMYn8uNdMuSJll6mnNXFX1oH7BG
zIPmoz2Imp4MlH02dhOXebLPtwf0JHS920ioRJuCSdFbi4W04/qnOZr901TpwQo6rbJEKMLu2e1m
ykkOZzpq4kiPLifV/YoSnHN7PdRWnazsAQsX2ed27KzAL4QnjOG14zUOFfP5mMctYnPMT1M7XBS+
Ozf60o9RJQnUPj53drmuyMrcInpk3cqzYaiTLbtYV4jMffR5pd4f6tj6MUXWUkdC+olsBi4ic2Si
V+WNr92ERKrZW+reFMLsHiqCCH89fIB3RKVY1o9lYdmI9S0/heBOtiwtUld4xXgbWVSuRxDjmRL/
kiVpLBy/UR1zzpo4yDO1VV/9zGt3Ifm/dssOPdypjfceOe1HRKtW0wapLvaeXjPsEraQLBgHSBZ2
MVHNHrRtBCbzfGmiLU/etijqlYzJS6e5s+sWZ50M6+zcd3gCI1A3hnb2lk+ZheDBPB7rZLCfyxEV
zaTJ3iDRTrt5QMzH1DHUoPw0LqDrNLvZYOrUBJA2kSGtL20ylXyNfN14MH3tbTIt/XnM5yen0bFc
7+MjP8DgLUl8fZUADjlbY+ocZz/Xqd6gsqV6hunhQWpXCliysatWY4glc9Eahy6vDUBY0HpP3CaS
ddAZlL1ljKnX9gnmzLDlVjhDE1CRQ9LNCKJ38ci68SN7cc1XkHJO0PcDLH3y1cfJQjnMidcobPV7
O+V3tJ0dNQIpkWBbYxbO+dIJHQJTcWI2CRShRYm1z1maeAz8RE2jfgF2EN0kHZlz2V2qEMe03uk3
siknhVpTL61+dJdy85Q7leJ6i5H/yYZsW7efU+0h5Rb/kNb8YQoTORQB0P1qV8bDhDvkp/5GPKf/
jJ/ZCa/S3rv0T6gVxflWT3zI/XKXm4o9cP77gPq32PrKI8wNCC+YbWzgpyG3a/dPHZSVg4/m2Eq+
lNb6+8GZhycUKqtP/SI+pCYisNPNOa/ZtBu+eW85bvhQmtNe3tlb04M61zmARqnhv6Af3bPnZJdh
l2ly/wGyQiseFJFmpXCzcJBpIwDViumgppM2FLQGwLIXzJ8clgc7zS2A8plevful4+8rtA9WTpYN
W08IHMwhPuVTbYELTRz4U6Wb3if4S7ZGB/VPdKVaRZGMtY+MV9Fq1uvykJIoOP39jJFthNk0EkA1
apu+Em9UvVGWQ1TrN+iHIrmoxaSlLQOAidINO+i02DqPtfWQWu34xXf5VdGYIc4fElX/njtmcI66
ollONQ6Dsnk9JBT/z7KJvy2aHmAbtyg7DRAFXP4SFlvzTUUlaU9N5sUZo5QfShVvbQGby5Uwv1M9
h42MwAAXiv7e2Z2KLj6QDwkSvR7qtAWxUTvfrl3yDIOc8Yz2xni2jRQVQ9O8RKAE8hCaNn5uZbZv
tWZ6G2HFrYAWu+em69lmaqjpR7maPfum+oqJnP2DihWFjfCkK82LZijNl2qsW0qLwa8iiNOj7Cqw
dLttx3wziwDZZVu+uokTJVvlYWcgWTc062AsE1wlrGAp8bDlrOI6F0/2Ho+q5hQhcuAujPyHgli4
VmvOPVsPZ19FTreZxwZfxrQ8SuQ6cLJuYYviABJu3GGD8CbJG0iigfFUqzqiebQMKvaXFvJO340Q
qZ7RnxDckoCfht3sYlTjYxjq+pcpAubr5rrAFYNWQw1zXyOgBbCYZjR20UpL3eggfwBikjVZqFWY
LnrDQwhwb/bs4siG6nRxCCbrxTsNwxOyPNltJzN8g7ZBKlLo2vHXk38h3fGnpeEp4/b6Z7XKEYiy
O9/JLsR+gkOQIHc4NXFF6hbUTo7zCMhpq1oPk1O+Kc385ilGex/Wmn7r8CRYyH60E9EH98P20MZ2
/tr0Z2coqzfHfex1PK7DNJleU4O3rkASOUP39Z+Qx7r0W0ll7qkxoNEQO6uxUOubfAQf+yxvKwHi
FBL9oESFwzYN+QtQELJHIiNiTfM28xSHy78G8hKFpb5W650c0D0/2PmWbx509NXGoHqS9RsrXYYT
DbkvZgS9y+oJScr5RtOAu4jMt23ea4GLTxU/vWI7GLiUNFql3TVVlQo13exnjdVDFpi/VGV4svnm
vY7orSA7qad3HlpNu9YwjT0eAfHNkGL7gkmHcjvmaFJZKGOcKaw2p3KontgeIsqqmKG/mpvaWvfY
4n2RB42sgp3E9jnLO0QyXT/cuZGlJ2eQHNrWzNx76BrqrfxGxql9z9dPJdfKd1CMyRaQN+/LrM3r
YMg2tcWdf3IULIdH1pZaktuHHHWojW6G+ROkpR+Dn9k/ROhgNtmyCBO7esfgJ9n3pMJuCi1+tqoy
uLRwfS1uZP8oBq06fPapF+5lfwKMWFvYyY/aMF9qb3JIxXAweIbCohSnA6DFKVD5O/MAlYNu2ncz
ACe1Wul4pq4KtGo2FzjShYbnJPUzburVKvJYAsl/pNNOn5vXUVnQM7DjW/ZjcNLzhI/7xzcIlW5j
BXgX1aA/B3K9vOm9oD5e+5vcrY/iGt5UF5tqxtSu7yzjPIpDVpcKyqYxBYsUDsmnvktM42S7YFLe
5IA8JHKGPEUWIl/msVOuu7r/uGC0xZwcVFBoWPO701nmzhcKR2HfoDApfo5R6GAO5amwVho3fFLD
aSv7Sd9TtMLDayObKHUd4jypH/EgSM9yeu0EzxcBAa8Mzuqgh87bFHoPHhClEu/lY+KXxZEteoB0
kasC9O07oAis1CPQq4y3pA/KhTz91L5M+DTmuaq+MIyy2CGp6d46Snsnv5dJ2Lm3QN7uNEwYT2M8
ZIj3IWaXZWV5bsacnVBdL93Ksh5x1mzuS2dGIRyKxlQF6sEmpbY0XLV88VEEXrdYPGzlpO6X3gEu
mI8SwxzrnnVXJZAh/Z4SbzdZd7/HAr+wLy2uwI5EC2+GEupoWyvJAfl0g8SDdgAFbqFzOwZf4iy7
SSUPrXLmveEDVfa6ublzK5QdzBlPu1cFzdMGRcEbf7bGu9jOem7h4ZtiJtOd7Lr0J922YUt4Dimo
Xfr5qPGKuz35IARAzpcaTTjkB633dxh7Ka/WnKTrOI+Lk4cg6hmF+nJlUmz+ZpkI5IYZUIIW3pxn
8E7Zjbg7Hofa1rAUXCMyF2U1U49+uK6yY3Xl7y/LoNYxvDWLOf/Q5uFDO6H+t9Z71JcMsy13n7aq
EbnZ0TzOLRujQznqMEGt3DoZMWLUmhrfyFsUNbr4pBbTi7xFya5C1SBBkWu93Mk0O67OQ9ec6ljf
kWAz3to56khcNcGNW3j1kdkY7EB4fMb88E1uBH6HVqBnUVGPPkIb3w82o5GEz2jNX0O9vnJOs5H8
lCsiDKqDy7LIMZUbWPjO7rpSksulydagp0wJ7PrfjJVSeawCP7mVHBbJWqkdo147k1eA0oXXUuba
jaK07q72dSBzTlAh1Ywh0zpsHHBz5aD0B6SPvk4D/9Uw7PqHydfjBxf4YGb3gAzC/kE8W5fpHLlb
2fQSFWfBKfgmW3JOUzTPUzzFZznJy/wWsbksXlHOVLGPmdU1eeng3M5wXMha4N4pSq7yIAfkGWm7
8GRnGYyuyZsWvhXrP/p1INZZZlwh+tcb7n1pwmF1PUBUs4olXZqyLDKHPF0nNSh1XIUeYQgF3/84
wcwjlD3sNC4nblk5L1aabcsOb3buNtZ94rbAA/FaXw9+G77X8Hi7FgcFi7q/xZLioFuIq3bm+FOO
y4k2+ljLstHTW4R69w5rwy9OMHQPmpBOlb//mWdhiS3MQrGb4qWbBeSrQ6xAjhYp8qZ2m3EDGKPo
qVDNdZuDR4KEB/Ms3NY9HrnG0HpvenjpVpFh3apJ+tFN9Kz4GLX52oAM2lMj7hzsFbpHGlIBQTYi
EyVNWBJ9rMsRyUf/pxH4NdKUeBXdX3jmVlcApLMh5GCT+tVNEVxI2OHcODq3MgCAgHTR2nx0m/YX
AsnTN0vzycCMLw1mSruZ6uG5GECrbyf6Oh5HCcnzxwlsEozJsDhLlJpsottcnCVKba4RF5Oj7E31
TRcn2cq0sG8adLU7OnjKPmSxclfxmspjVHeXppY441cZVnjv6gwGZi7RmBXJV/5Vb1R4tcco6rFa
1Lt4F9Yq4o1+O+5sUxvvB/hAckchD6mXWCu9sspNLfi1CEdPZHk/ImrTZuMhInJ7KlFqZB8SOtUj
es/5vWGiTdIYUXNmvRU/2i5Sw0IsBIcVc9N0abttZrAkoW1tXFY9EFX67hRnNfJ1vd2gNSQSyoWu
3YBhCx8Skz2A7yPPdTHinRplFdSYwsjRSIwGCqPSwzc13OBhboL1XNnJ3WQ3+T7xyXk/U6lPdmGK
WIyh4lZwgaQWiP1Rs6DtSNqSbCOf+k977s1VN6PSDBfcBQAJFzcoFbROM5SdZFNCIC3sjvAZeJA9
mVciaCniYxFvadhCXONliNv+a7yR5ckiCrEDrYWFa+8Y+krJm5mEhTf1mwuGukiGiLSoqPFqkXKa
03w64RYo97e56qW7ksrWMhLbXaN1cngZzknugOWe18lnXEmq9E7GW5gFsmAx7Z2NtO2RgvIbAksC
Q6xWj3GFl61XgKBForHBg3FK6nWuavPSbljLXd6CntkzNAxWKTLDiI4TjDkEALjjrQK28PeYAtX3
LiIkN33qCGgb71vxo0tTDsowGaFk1qqGKb2tjRruvlhYjjWGFF5mGuso8sjN/F5fyjN+RfnR90y4
7Kw7L0vOy7Sp2evJbFPhayLkx/hrtlMAbXhuxo2JIjrlbPo+HYoBFbDcay4h14FpROFqwfffOJmp
+e5n1LplTaSwgvYCg+giDfF+MSBr/k4OYRQOJ52OHw2XaFktkcOeKJ7KAU/DZOtn4aYVTsdY3tyi
AGJuBwvqg/yHtdjr3sRFdAffxUHd0ik3KAlal3+dArJzmYVTuR+SMbibQkxEhmn6EaoKMutiDR+h
6G+s9DxDrPklisFKvYNJnGBasMkP+YKsYpUi8l95gAuLVA431BQvw9fkgIyuslldusiMXbYHU6jU
x57HpnzZTzsGXFlYEUSI38i34poLrFNibOURBXbzStmYNsJy6KqKLbYzfgf3xGYXc0/NgqMcVPYz
ijPBekybeD8gQriOhe6OhGSlqRucwdyuhqpEgUE2FaVeyYgUsL/rZkI7NjJv5GGo+l856YvdtUsF
G3UTTGG8h1r5KvvzTINDYNfC0Dc4u1UWnuUZ4l7z2swQjrr2yQFTt6JlWZbTJs2D7KhH/ev1O91k
yNYhBPcaiR9ChE45JFXJyYYww69X6d0jypYJ9fSCIpCP9u7Ibv6njbh4Mfo/IwtKnjq4ydNg5NZa
L4zmpGpARRvTm7FZRxNAMyYELVw7vmDGPGSjznNcP0tAmYSR+binZTlqHhBlx0XalfYmf0AAPwTr
W3S32RC9m2Ykluphukcpo1/JZgtSZ5UHpbuTTcdXfjjuFN3KVv4wexZehDItMvcIQ7U2wjyZoWN+
JnST5qIw0Je7M4whqZeV0E7KtD46SGUlyoj5sgv1jSqgY5KtIBkN8uxyqCxctJXoUfZfwxTdr9dG
XtUQvIrmBk/79aWQ8VczDerdYHrZss+a4IEbSrykZDB9RTrvPDVhA+l1CBcOsKmfszH+SvlpvGCc
XkB0VSIKPK2zRdy0PRiJZ+KfhlOaXirZxh7qn2mXe+nezkidJlb9rdencfg2A4xHIQp2pEBXsIz8
OFybRTSRKJbt3J9wFWGH8W9xsk/v1igoBGd5n7LFzQrKuc4NsHQX8sZ0vYHJUdkMvEBfYwbxEXId
aCzUQzTzNqimYu1DlV2hRJtfOM/yLI5ulcgpb6/d3IY+hyoz8f+EdlZafQpt0+gODOgNpqjTfdIr
6mZwrfykzMN0CNXW57mNJULXFvqKEm//1PdDt5hZkb233OIv5CLf0haGnZco3I7fXfzlXuqhMpdd
7eIWQFIQT4fKXobgC94VhDnSgSRkDfhw40e9v9cL3fzCppg9tYiAz/QdlfzhIfHKbu/5MwLQeme8
dia1EREwxTBO8egob9DB08+Ozb0MOLlycrlpnhUBNLoeuvata6bsdO2RZ59CYXWt8B0bl9c+slQr
h5rgXVQ35abzAKtYdj4/9Hg73nlodAJnnh8G1Zkeysbq2Xlq40E27VIJ9zprG1CBYVstjf5Z04f6
ixw0xV5kTMl2yyarNm5ws/V+CfVbdDoV+EdysHZYk7VZcATQi3klCa8bJLwQdo7iFn1g/KvhppL0
Fq1ZiziIkHgeut2cJD9k/+UgZ2GYUyznOTFZVan5oQAztbALtoCu7nW3Hb/IFQyb/gUxa1BIgfUr
TZaWoua/UCFHPMafnz3P1EkE1eYNMD183WO1X1/SXzPpyNxfJcLJyhsqF2F20Lax502vFOQRjceZ
8xh30fTqxutMRE0OluuXKNFtkin5M0qJKuXztX5HzT1S3vJa/7xiHYUrP4PnqEwrN0M6dx5j80tX
xPEWvWQoB6I5Axb60sNUxxF2Pkd9T8uZMFbT7HKBZw1scQUPczxwdX0fiOEwGPobrW8Pcv5lRtFg
4gPHbpOiZMmMaTX0eOBceNRjAeql7DHNScaRHH5MvkdIvxdYusslMNB99GlQ4pbDqRgO/fBjmIwP
LEox250wuon16r7HylVD6K6FVjlQkvyrFgDe92jbrbX/69F+rQVgM3Isc93ay/WCDKtiZTiMKOr8
W9ki0Yy7ubfVXY0b2LCQIcBecFGQG/bfw3JAj4sCmw9REZGjCFVeJk8khP+Zge8qSuzszNGqTY5z
gE735VS2S9Epz7o3XCeVgzw3lTC99NpKTvw1Sg7/FSObgdJDbkuTtyzz6stHG/r8pxGjCk598CP9
8G8fWWQp1LTPL5PkB7nmK+SEIcvRgXYmlCDLQLgzqS6ohKDYd5EeHgFEfRyw52AU2Ycg3Fx7a7fS
8K0VoZcAOSQUYzIHw0+jtLaNAEItuzl/Vs3CBqXdOvdTEnHwURtnsXhpRHxvY9c6XML9Mcj3yFSj
aS/iY3FQG4PUVRvpKzlDDgSBki8d8TJ9pfQ7v1SEcQ64BeF4oDdHJ2+xiHF7H2lo12jB+IjezE4C
nFoUb/33iCXjIVlQAxpWftKUt21iVGBC4ux7Tek/j0v96wDkaj3HmQsdgdKpB7R4Xxj6olK9+B5L
UwOQEfZSm4/1vTJ8Q74gefGTvtz3wsJEStyo+Mw7wZgtKsocm3xwfDA1debs9Ck9zGVPLVRzrfUU
JbjPjdialTX2doVt84V15MKv7fgmDi6yDzzQjYUwERGJBBauCSaR0LLJHcS+zuqsWsvcgRyhcR35
J+yfOXAASYEkuUH5qhfc0HZcSOyupFNXE3zRIUKI3DcFPGP8HSOHJRPb1vP/mIcECdbhRvPgk9J7
tAPnVZ/q7Ls3Fei9V81j1lO/AEPlbYumCBZWAWKPuld0AKOHHVw7uS9TbvHcIUeQo4+xcG1ruP+f
Izore2rquMXismtuLxo+I/ylvgcV4mohIGYp/SP6ENVVTn/FqaIvx6h9G6oNm3vQ+5tcK4NTqIzF
iUW1s+6TWnk0DHgk2J/7Py2cvDXjpzG6qHRqlfqYijlTOAcntHiKkz+YDlBp33+ELfExpzv9NUe+
jjfgORm70bPGDf4MRlVbo9+BwacoAnSjRxEA3VyDXCftech/hmPC3ky0fARGpoWcx2Y+P00F5jG/
Y2X/JcT0hxtUQPee2+80rbN/JLr1ViAEhOamFm6aSq2OnTGEeAOA0qBWa76J0Cqf54WfZr+ozHkN
zstO325Rdp3WPK2xm9BQ0uGuWD/EtfUt19zwvcRdfjGMWnmP1e5wDFBnXMl0XKTdURqwvsaN8RbF
vQluSZt2qo+wTCQeirielaQxcFJAoil+zD3yh0rc7APVMaGkUn7jiYUUfKM51coOK5ai9mQ+tx1Y
aJDfKBMWAbqK6ZQhrgjuMFklOlnzOVLQ/2Wg7azkJBzblrNbWsdQMx8aw4++DND9bknj496Civ/b
EGLYU/lTt5dNu3zzdfJkQZWjiZ4iNckdJXwLB5KarmU05yh2jUd8crayH4067oOJxyZaXEy8iAsK
aoFour2ri94/yoPtpj6i0OZHs5piGD6djrnW75Aa1Ea0csdxMfDO11Ppdw8Nt45DO+IkJ5v6rPcs
5PCKCRLlBsxK/6AVZYYFHWY6chC7IJJylr2Ug3JS0usBlmJKsffNjh2MWY18lWYM8pze+aJUQ7KH
XhFuwyppnu2aLUiVN0+9qw+HRrjXCf3CUhxc248O3DBSHhWufS8HclUBI+6hZ6H5ehMvQyFSiOhL
uL20M1f7kRSdc/ClnKGYh3jz0mxj9VZeBcUz/WaIi82gdMWmhyZ7wE3qRxsl2XccB55Dv8ifzL7S
tq3NnSOOZ/+hNop/C6jGrNvlPZlJzUk2qYktLDS/n5Hvg5/0wEKavQ+TPzXeowHsexdE+tPQYMMa
ZHwhYp5b27LNdaQ/xviEvDpcEWNo7mfI5oDVdP0FnZQfiBUMN6Wo+Mj7cdh3ayP2uoueqDUNqCcM
3X08PqGpH2H1oxcgq1P3pbftvfxQMFHYCafIIfc5ziKszvKTKlAILuykQg2NO9nKK8vbu5GNOL4Y
BMzRfkGgYVyOZahur32YBf49yzL0ZiEnyDBrtPEDYv3y387qc0o6EIIbASelgHydcWmL16in7sjd
wj8BjgwfhsKbN5YHY0YdUhaMeF7xY3L46rEfABESq5uQXAoLWAEJGRklkxfcN9p6ICH5YvXsO0J1
wCmp806hi6hVL5Sk5lSlKGakCY6W3CAMwow0HD+FyX4Z1mVIPlC9nV4rALIyLNCSj6uNv6/miKvJ
pggrwZsvZuDFZ99kD5/KCiQPjBebgtFmdBDRAo/HVkAJhQ2vG9xq2Bc8+Xq6lP1W0jfHCUGhZRKy
ym/bSVvpU1ns5ejIh6lQq/xiT6N5b/sjsBgupsfUXSF9BWvZLGfq4Ypb+0fZDPpfeNZW4Fd4Q35g
rRBBsxd1jBrzHGTxK2pqSDuY9fOEsNoNotwtUoFV9FqPiNfmfTFtkZOIXnU3edMUs79zcpd6UZns
ZXerVdM+G3FykZOqYIRLWPrjUY7+eW01Lliyi9dsMuvztZHZf+uctr9L2mL4t2vr4h30s+Ap/r52
l7+qAzk2wzjNjhGi0MJBVduPM6PkPuIYihQxC2+yMcezUQYiguGvUiNB2E9EI7DKiJw9ummzj7ru
HuZtdGNqbaet5BQ4QQtlCM3TYFbWDiHX5wjVT2Q+lZTyIXJJvVpbeAu1Zb5TipLdv99qKxljeZZ7
1k8dRuzZ0dDcNzyzkHsQ0+Uh+X1mzna6IvOSZ+a4yYX0Uuiydumd8N4xB+3eTJUHds/oIoUNMgkl
LkkS0klt7a8oOVlGqajbo4PqmMuUe9bBreof+WDF38RJ+c+JSapA9siTOex+yBPtnxMR/H+K+Z9e
Ql4QdOmZvylLRAUtLGUopx0LgPG1yMddmrfRY5eJCpQWlQvZL8N8A6EBm8XTKw+XXein8SM4tf8I
88TVZJjad5/Cql5h0xQiK3292u8XnSbU6sc/r+Z6aruWL2pR5lqVCvbFYYQRWTLBb5CFLNm0zFY5
yTJXyu3lMirlFq6jUshhUuz/r3Pl25AvJK9MXVw5XV/3+iavrytHh99vY4rafguv0FkmlgtmwvPO
VjyYt6pim7fyLG7wQvETc8SoRQz0XeQsKk9XF/ncjlsZqMvOpq5WqV035+vk/+1FxasFRWreXi/c
5glGtvI1f1/40vd/uaicnwKsu7zbTxfVQBKrTvj53YYGigOBoVz+BJfYvz/+77+LvKhrq+NWvvHr
Z/5/XfjT6+e+na2NbiUF8PsweenKWMW2EPk9xcVDl2xnuJVNyHAAPrIa58pByPGVrX9fRtRHhBKf
jCj08NN07D7/Y7pb5Z+nN3axlBf7PR0HknlRxo16DjqSmLYAOSfGt2yeou9USdnGokiNZqQLnRAD
x23p98lDQNn5X0ITu/kIHW34ODJ00qqfyTAsTSdKn4zCNNfpDPUDL1b3CPAP+CludY+zyL3V9TSw
I1m03Ox/FuhB0ZNl25bl0UITZY1ZHIyy95f6YGIuJuogVt2jUYQaoInT64MMk/1OYGGzo+iUTHvs
WjpUWY/y7How8ECg5uh+hFwH/gqWTd81ymXmgAWkCjycE7+G8RB47ygMNwij/NOMgXMX4Fcd/P56
ZV4XVBTQEElBDEX5JOwghwOLR+vBR0kMqBwO3KYQc0NAMv1CUh4y8i80EuNHKMDtY608y223bJTK
s9yQF6jU/jmSTJ/C/p4j0QB8//5zjlxomqbRPKrNi7y0nQfuxlMcdO+n5//LxH99T/iD6ctwxMlT
VbtiKZ9OGBYoS2T9zYN8hiHmyYKsfwGGlp08d+LbKdgKYWl+jtK0M5za/oXty0eUOtfvaTvnoODU
CAHLUdt7qm89xIP/SkEpfO9UIFuzMbgonUJmn2bE+6T4bVz8HFW3+DqKifAxtX2D+MGDG7qvchwk
y+eJcVChhyOu2Oe/5MQBFOwmMp6b2eoPTeJjZo62ErgZDWKVxSNz9J/lN1iJvB9tGSTPlAiqte4O
yZndEhad/zKnGp+lNcXvOb2Y04Z5ch6rIjs6rTFv9GLXmIq+YdFR4SbkWsc+600hn4Cce81vLKSq
9paqSLlAQQkWXr0oy8IX36fXEj2BV2zmzWWvdtm9McfJdk7wQTYyIb4Kljd8wOTTW8+m8IUcx+S2
cUaNIvgQfy/NvURyKVEaL6N4nO5Y9nv7Dl3ZTYa905Ndeq8yQrP028IAqVl235R8Mu4SwXSbSwzZ
sAKgeEtL9hdhgTHBzGO1VFuW6Qo+kxsz1fylHJYHWzWo3mfKfS1D4vhltDH2BhQRn42msPdVH6g7
Sh3TjeWZ6dp14uaxmbDFCUHtfUN46FzUYn+WsI83TfVXWUzPTp/Eb9Ok1csUZP+XwOC/2WYuZiVd
X2/kb1secrscEZrlp+4U71aUt6cSBba9ygJiEZCUaB+mCdV/71bpSeW9I09aoFIPR3MhdW3juNtG
mjsfHcn0RQ2v3DhdrOCDOZs3lJU1lFqj4BjXgCOnrn2qAyCSiaOPuxhFswfD1X4ikFHcBUkyLQu9
X0Jtpbz351lhTigABUmHZ6w4+3OU5SJ9bCI/Rv+MK9SG25OLX6qY9XdsyKxYzv/zmn+/4n8XF5Sn
zAnU6h2AdQrRxVS/8DRHZK8ZRtSNadpW1t2OBT73KXagS7+a+3XEmno9NAltvNK2DZvAWxk8VAGa
XSqJxbpKtC8IdWVbA6HVdUmNBWHEbyT3vHWRGP0+zMLySZ+tMwyb5pvlJgjMI1t1tuEj3uH31C3k
QJpxs51Gu7vP8UU9lTbW5/JKilPuQYE36JGX1q6tzH7TpI7x1TRXbQWID82YajvaPHMg8T2RgUVC
Ia1+SEh8HmrOtsiseS0ZI3YThGJ/l54kfl5MakBMFSFVPWSjZlZjl7OgrOFHx/SNsi8Ay/ppNHEa
6jauBs5OH9dq7TZAfsCt40iwn2fffrAsitiwkVGcafzqAW8yjHGq/2LsvLbbVpZ1/UQYAzncMlOk
smRLvsHwdEDOGU+/PxS1TE9vn3X2DQa6uxpUAIHuqj/8yO3E/qYFym1VNTzhK5OvWG+AUpiAuMap
x1IiUPGUik+jUYIC8W1vjR9kfWfNAZh9Eljbzjaq99IM93kWO99mXYEy4ZTzkzOjWsw+StvHWl29
4OX9w5pj/8EJM2SOY1gdum790wQ1eWevdl/8QE+3Q9WUd7oapEfdVYLjYI8dO1M72lq5Hr1apYGN
LH+Sb8rsY9c5UNFertSk+fwh/h5hwIGqWpOsdaO3SVSN4V0RTuhgmqP91WLr6/LI/ESVvDtY84gd
YtA4byHlKPPgZbcCvR3G0njx7FtRC5YGMDYZmRFUW0Z+C8tuBaA7foz8a44OGROGGE/EZEQbpbS6
LaUW/Z20+kbYGUNdhesKC8+H/3/EHBX5CWR9HbYIR63wh8UsJMcwOsAqc+BvgiDGzuXSbxNciF0y
wGvScrMFypiNl4i0Gk5qFZafK8zsd6TYOlZso/akGEr6EVHYj21euq/Yj3f7pCVrqtWm/+wG+bfL
h3TzexvOw4tGMffQAFLcI4zurK2FPQjI7yEznPApcNLmsTWGF2q35ZuqISVGcoK36dLU4Outhjzx
7jI3tF5qErzSX+iVcxwUrYVBYpVvqBZQQmKNdpZR761Az++t0wCDVCou8aHrFW+dJXJ17XiUOdDJ
dvqgVC9sE8t7xUVTGFvr7LXQRhPSZIFs9iNv0W2BhyX+p5zN+sBZmNu/9cVJgx17iVTctVCH73W5
yYqJR8Wv0pgUvqRpj0V47roXDWrSudJnknh59tKNJYSVpQswc0vdZTm9hlybcuYqOFl38No2fwyk
ajGgrY7JNka38ELyqhxPiFiPpyYJxpPlwja8dEZ1tq403T3KwDVEZlziZMSRKdfxazjIURdJh2DY
/HZtOfXSxFuhuDhtokqzTjxUrJOcXQ/XviSMX0ncUke06rxe/S3k2tc0/n9iWiu4zJvG8XsLf/Ot
xpKrwtfwS5Fm6n1pPsbKCL6mNMxjjhTmBaY1dxkG9EmGPxgQr2spV86kb4mwQV2dpZ4r/XL48A74
z+h14M+ysffwwdq0fCM9khMyLkr3uFxiydO66uba18EfgvSufNV/CeLLYKPtvFFJLsr60gNfKOGB
3LTHuV8EhMnc7hoXFWtoUn26p6RVrS7taAqLO82pi7vx14j0wUYPNFwK9eJO5sQm9pOXzhCW7zbu
0FjHXebeb7rwzXWGeKu2SF2MXTfgxpZAHgbD9NnyrQdBrcP3vUdA6SO0TQacOUIS2g4c0b+E1ppi
r9nrwptdDE1ifWjurdCy1k6MW/xV6Pmi70zKi1wBA9fgPwbkAmkRz+umnxLE90ErCs5nABq2ngdw
t3ADQSZK5xWuaOnNuLaDCiDlXwCO0ne9wvWqAhcanGk8sUfcmGXa7fMR4Knm2vkTPJ/8KYF2i3+b
YvMuy4onN+nzp3r+p7ED70Ea1eBZN1WGpYVj6cjr6xTXgc6H7nYoOyVZU8l/tjNjOMvlIsCdd9Dh
dtKSC1w/NQXuvq16SOdXBX+R9r82vWLB+HlmvL5K+8togwpllvndTejVHmxbYazXvfUN74302AaG
vfLyVNuJtm+HvctF89cKGnOPrFK5uor+ytklrru11CG5hF67TbCtK8pT8rIbAamuk0nDSHsxNpOm
V7fNUV6S5jB/jF6b0RLc5Kp1dPRl6efXWKCE4w9wT/+kRpu8RZmjrac5Mx89rV1wq6QD/Nptb3Qf
L+AQq0E0qWwTX7SufMXlcFjN01j8M9UYbGowiVdlTdkgjfDzESh7DyzAafqXdC67rd5lSIk0QQ9o
neIDNH1qVMuoBg/uoVNqvroMXiaQFO/8ZrpM16pgoEAJkzMLw+xBV+DSVHmFkrM9QuMrcLasc/8A
LmdeSxN4nHarW9q7tDqsvp9bl0wGkUGiaS+F0aNnrOr3l+gE+Gzu99NNtAzqXVht62Y0txEVAZFQ
sHBJWJdOW99IE0uIR0P1gkeMgrLX2Jl5j6G7UPXxfNsVVE7GYS4+5zhK77057Lc974+zMdQ/8xAI
lRyMwm2PY8a2sUdl4Nqf/oqQPhlFuBRbTdX3t/Vc8Vz6NUMG/mhepwGiIzkPo3/zR5yEXD/IsUHe
rLJRe/ehAuyvP8v1w68XlUtdmg3okrxBpnv5kf/7R1jLb9vBZEPStMPPDjRIo9T2Szbl9rozJu3Q
N4pFYkWtdzr2N1sV9upLECn6MedZsJYmXH33VtHtN2nhzmg/Jb26kpntMl0NQNEHbvUoAYrvg1gy
7ekczRb6gSV/jUqZ6lsg61sM+zBanLLwoVsOCYCrzWyG2kaaMiAh+tzvTBes3nVCqEG9ptQKuW25
yOUwIoNWt3mLCUqcH6RPrlT85wN1J9z2FxeDMWnPiExF60u51HMxY6OqNG4v7dLjLcS62jtc66eN
qp1BhCNotlRTySxkj8gIXOJzBb25KtafpTgrAUGDfh5pemRKLV25g2K0Zm9cnwXYim7yIulN9uOm
rdyLeLeM6m2PdqKcXmLk9FegQGNrmXwZWMC0QYK/hjMH5qYfzbjcgTpAuaENbgwjwDS3KYPp1Jlz
VO7kFOjudAoVDRI94mMk1BAk3UH13BeuC71rUngmoLhi2VjMFwiZVPGqgFYbIVQChL1v0ce89o0I
N15Hr2f/l7j+L3OX6w0BCAyxSA4SHbVVtm1BWWjvf5wVTaK/j6qZreZK/1+j49I3L6P/PU5GSVh8
xP3xGdfP/TMuQoOtQIh/yVWKDshotRtsDSLq7OQr8V5PNrC60a5cmk3ewP7pHMztwy6r10uwk+vh
o6iKXIPlclCUP4JlVG+/sODqHkrNPOr4en+K62G8g7nxrXSn5lOE991JtSc0iZbBCBe8o6q5KWRP
RlM7cSjJa85WRnPPwrYvsxEDWIK7cV4wAWF5w5Ky/pTHCghPdQx4bC+jcftkosn7IK2hyaF4W+Nz
6DntK3gd6S3y1n70Uc3pJteDR4uUjWLU0U7Jo+5MgTY7YWyGQxKFyic1KtjTGK3xBZ2dk2MM5k+j
67c52rT/QKLH2om807NpddG2CZ4WsTwszIP8nGtokCwtXUFEBXwB/GNpx5PeUtGd4u2luSioyNkw
Ks5NExn7S3YpUIZp004DgnGDBnMP7Wg89bo7M5qR6ZzRdYzWbmg8e05ig1DTqnBH+oBlqKy1fGX+
mamad8Nap12xz0xO4kBiqUWxq4e53kozaJUeq9Dh54zTBpQm66Rlfvks3iXzdG9D0P5qeywdoqq0
X+PMGDeNZ1j3Ydma8D0160YpuuBshWD1W90soGVV7rotnPFzlfo/BuRzvzdBsXa9xZpBc4a9X7b2
yzCwpHbdCd7NVBwlj+Kl+gMCtuMjyqXl85zrh7BDnmB23QGaA7BZycXIpBxn4qQGdluvwyrFub1s
YHi3unPbTYF7e20WbrXyE7s9z5VizuAaiaviINgmljGs6zAftkmhuisMy+qzH6jfjSjAuW+cMb33
2Q+fbTmdbL3EODmttqnDz1GPzi0AHz5tOSvqoJ+XPzDvGi9ooFPTaaspL5ywgVbuceMinuCsfdf+
YrfVeBM2s/9YUDm5GxoTtFWlPEpX2HvOYYY6sTIDxX+UASftvI0eNOy3lz45lJVdrRIfGNxIXSde
DBM3WRXX9wHS2+tM5S6vJxKZQfmjwaN21dm9/aolWG1XVZvcGWhFHuPGYgMXkp/dhO5cvbml82q5
bv6zrwG/H5UYyiYqgzP6FepIPhUtsdLCLk+z4vCx8WMsqcgmID0FsBi02DXUSQOFr2msHLKkD/Ei
/U8oVzUUN32JzHlaJYU/7KICP6Z+rDMVil20Ronk2caiDQMTtd7qlTbdttRYkDrrrD2gWYO3bmKt
fZ9UL6TXR3hU5k8F4WE/Utrv6UJJSfKy2jeV1m3wJ6vYx+NK69RuDQkWy3tJ32Sa/aQ6/LbXiACZ
ld8iLNN9avlnveaDztINX5D9bzwhqgLwPdglovuIbwNp4c+55hhIEFXKpg1TPKHGzHrp+ojv1aLx
iEyqccvtcc4W/UfpagxF2yChvg41L9hCiRyfjKKenkJFIe3gWLfSBbqyO7lG+50bscjQtELdyXa9
Zi+xEoIKu9byWpdGEE/VwdDR+JemHBRwqyg0Yiwvk7y+ju8dbBmuEXkNZ9Ws4vDyc+id+zleABLA
SnvQwHZ6Z2lKddfATlz3VhT9E/jKUUUb4hM0CHtf9Ja+59UXfE5dIK1LgMwcfMDBrTquPL7x/1U1
Fd0iaz3bfrWRODn8Jr5KWtU46+Xeb21lB24TZ+I8+s1ptMTLBqHAorsRmeoGga4DBEh1LYyiBj+d
pxi+RRZQAOqB8aHkhIwK0i4A9HEm3+tLs8SddOvzPOGRhqzKdVS0A2QUFRvStb+CpZlkTbEnGYol
r1vcuuqsf19OctC2chIEWfCcJza5t1XEhsO2NkU3u58M06a2jtnD7exG9RmUTrztoyZ+b8BDDArs
+jHGPd3RqH22um/sQaHYh7LOkye7x+xOQtiV4tE+Oy+5ztrGMHR3E1F7+Gx4jrGZAms6SHNqIfN0
EDFvpemZ7Zbnrvpc6Hr17JkN/yVN+TTj/Xgb4/u+kqZv9s1BLlkb/Hk/dGwjwx3ONoQFsIBq92in
WXvKBhfnxg5VeUUHC6srXyxkRrbxoERkMqv82TS8f0oEGd5S/BrQtu7eYlztKTWp7cOwHDqrRoLR
LU/XfjOvc9bOsQ61glg59GPk3ifF7tojZ2MaI5dYwfG8DqSURG70uXzLO33a8Mdu13qgOXO+SmsN
+5M6AM6PRztWHqEZ7QukvIdpBy7VWokSMEIp0ylwildpTVrcPP67q15sZJRhvkRJ698T9Zg0+/rX
JGVxIpzKUb3L4g9Ha2T1nvJJ948iMnvVnHW92d9UGRJBMtAUJc5+qQ2cLnXCP4PLzNbvsvlrHJJw
N9TTRRBAXmYA5Opsw5I0Qapml7jDTzzV7JPuetapXs6aGsTq6rdTGYqGwT75VAcPhdncSlegABm1
BlYzYaJi7xt12RF1AIRjYpqBzatG/URW336WjrntAjQpsaUbxoyFB95tY7gx67JYmdisnhI276hC
/OsMa+uPPgA2/2v0OiPwUyQb1Ql07l/ihvKhr82I0iMB/z1UPvAa98ePIx8YGNYbwgbjTeE3yq0c
Kg/5Ik1pJ+xXgZVcBy7NcGTFmBQALH/N+COO1ykel/rttRujcWdd43TGE6KqYwV4QVlRqJ2qk5zF
wVziebi0L6fXccwQ2rURW8Zljgy4KQnilZzKYdIj9xAV2qGdZ+++7M36DibDKoSjmW1TXA93UzTg
zbzY4UmInIUjYp9IsBqH60CTdJe5/XKla79cpHTqfP3HQNbXYKOWi8iAXL3qU7IWKFo7s/peOVgl
xllTHpI6LLdipDgnSrFu4kg9iTCdZ2WbUEntF8OEQf+XSRLlO8Bf+Pb+PycFVm0+lrb7gzoKNgWu
h3oJ1ZwRC/IvMeyKjWc71a2ujsa5RteGb16ovRujt1PnLv4e1jw4+ggfAA1x8EOiOgiKw+d4Ko0E
JKnmNOiEZPOxG7BsGZZHZN1k5n2Ojvtq1OdFxqi/7QI7/aTqpQ8M3NP3VttPnyzPPklAG2ThOs2i
7r4KJ/us6kXGIjup/kGuaJXzoV8osyvbCYrLURvG4JnH5Q+ZaS1UQqua1ae2L3BuHVsL/eqk/2Ii
2yMRJLtqtC4ZhOmNTlARvsSjdXHAyLVoPGg61i/VAqKbddy2dBcOlj2o4UuXmAfpl7DJwMfKWqB6
qquBuutwn/FtJ5Cr/REmksbacrV/h+lp9sbiFFNodi/3yYSwnFqN/QYnMegXklS+dkpSWXLR1wED
QDtifuSsr0lqL8ZEOqsgw5sqqrd8VaZ9YdXGvkpD+3PUGVvS/fNXxUe9qYOwdVYVpXy0wqxYhc2k
fqUKhCBBgUJup5toGIOI28iMqcPdne/kG8XJCnWbm8ixfBRMbP0VUoV3aYqM17V5UYYy2HV5ludf
tLDHJm5u+uG5wd1r1cVu9mCnU/4wJ+hZg+l+TdJ6urn2G7gkHiSWfyv6ceO/4i59nW58xAxZNUEh
M6KtP1rg7lWoOAXvnvO1GWO6J00vcnjTLodkzJpHbu61mdbZPURq55EFu3UsJyhSVtrB0krJHO8s
L682QZt28XougAzi/FDuL22l0r8qA36YiEc4jyy4nMcMC96xCsMHuSBs8+oO2aS9jGk8ibZFUPn7
Qmv3alHOP5eTMbUuJ/1/Tv73kPSovbGdxyH6zX09C8fiyL7uq9wQs7gh/OqTuwdDUdy7+Yzf4iR4
aB1uIa/4P/QDTQHy4Tn1pXghtYdI95dXsfYgNYnL9ltKGynEiqOvzw92T4l7VS86DbMyDrugL7R1
P2TTSnUwNEqtMH0N4xJlNmDsYohcIxdzMUS2dXU7hv6NfSP7lQqryk1vO+qt32ntLYYkbE2jLvxW
H5G/a1cfL48CFsIhBsBTrLwoy05Af5bKZNSiQ7J0BkmfneSApfPHmTR/G/5t+jXc1sJ5ZzZA4sJJ
uUWhmpcYdpDK7eyRdgnyUtnJiGtjabBxFhHYIIOzIDGXcBkvfEO7pXIujUuP4a4CBFEefBSqkNRx
7oSAEAJEPdlW9+3KSahRb97wt+p2EjEHY3njdtmdXqKRhF4+uhVLGQMVtP80F/JbFs0fTUHbXZuC
kPst+NfcfDGcUnMzR+00Ssl0Qh1KKxiNZTFP6UaL/AKLAL6DO7zw9FVSUfppwaTZR3PKyzOF4ARI
/Bx4OyQs/rk09WUEfafUPqL7huaAn+8dt3J2URBZr87sUwECg5Hp3Wtfu85r7IX2DjSRcYT7nT5G
/PdW8YLnyOE3eqAIvgZtgw5Oq2W3GvRFFJnGcROga/ylHZs1Pfa3cmpxrfe1/LEaMv3oGqOzm0tr
PA4tlJCqy7/YJA6+221xGGzffq8VxCkcyE5ojarlqelIhSGc6b3+CgXodAntTPPvoYZfXq4aWh+h
zRLaDerHVUt7/O2qKakq9iAgHYp5PDuI+RxYATwhqurlm2jpkwE5jGo5nlFtHc+ZbWy1ZoQps3Tp
QQK98s/TKVlcL6Ns3Mjkv13rMtFl13rADmeNuh228/1qcoN0MRo0XlP8Tdgydsm5X1yLr6NicCyj
ZWckZzYRH8GjX8ab3kHtbvmiKSAfAY6lZnbyl2+jdObmMK6ckk3gtS+RL6cMy0FG/pj3Wwx4+X6F
n33YHd1SN/blAptKINDs3axm8diZ6tPlYALWs9v5LC28IJRTYyRfLqCsqQcC2OnatJdRlPOLJ0Qm
5WLSk+YZQqZVpqwR71AzEIjpa/3vq1Vc7QLpul5NLlB2E8T0eB0L/qtgY71r3Uc3Gep9XVTtQ1qj
XRFF7vhpMuDmemFlfIurdttKEdAO7Y1tVcF3zceItS5165MaFini7Kr6kOdOtrcStT+VhleeKBPU
+9axYX6MBQaGbDXu5VClk4PzbJ9vr31B6YT3hae4eztGPPmPAe4mnecr2+hfF5EJ0tS89Dm0bf8o
Lelvp/BQAKm5yRL7MYSW0qy7KjjoEeCesUIMZG5Tk12QVx1gI0cvnq7Ex9mxy7WMdr5TPepzy4a9
jl8iZYpe/El5yyK7ABhKfDzxw2N0Vu9ksLPc8aSX/NxJZzYYoYUANLv++TIIehmOj6/CN2VqZ+rB
XrepOEvT6VEQRqHvUVp1GL0ni3B7RMVq56fp/DiRd9ggjou2OCnjlY1IwhfWyi9o8Mw/HM1bA1OC
U5SF0UpLB/9n2tX3ZZnpX+fKrFYFgjifcEzTwZ/70xNrz3HrqbVxhwWHjZw5Knu1O883A+vsw+D5
zm2wfHJswHHqk5D9oUKR0+hL5w7JdHNfGWaHoR0pX7MHNGm2lnmbFWa8w/a9f+zDON24Tae9tkmC
3r7bVV+cYn4Nmrn74Zc5MrwBP2s7fk88JQpWimreTVppf0UflYWNnoSfY3AP6zLW9Cf55CID8apo
mb7pyI0Zm5KVORIevCDVpjvVrRc+WD3FY2VIfArmRvBuRoVNZgaOel62PfD9+WDhlPyeKYWKDkyB
1soSliMNpqpW9dTXeXcPPZhF5tIPRsvZZHqsHp1l1mhxV2v253YhtRlaCF4p7Yy18NamAsGrSRv0
UxHa+ZuNy/BCc3O8vjhpfWmshQQnUT1EROhIefFmYeD7K4qambEWNts1Sq7lZhcGHdjCAvw8UehR
qvuwG1PuSeAgeaVa6yK2+N8sy2059MuqyZ7I1l0HJDhYZlwHJlmKSWf5l8vEsINP8PkfZDdhW4mz
Ghy8MYASJp8K5ESk3+9s59jY/oBqOJYhiDq2GPYG/YvpsV/1jOwJRnH/MmQhZFdV1U4y6OiARwPX
0nYCBUCprT+idYlExTK1NrP23rTzWxkMCkU5oJCjrVneOZe8V2763d6vnXkrabAx5aGe+tp0lGat
6D+qPrHupGWkxUppwoyFnOo8zhB2JcE2VF14LkMTybXCprpfORbLr7wNq1ctfvWpvgWrIZzuWxTr
vmh4R6/bptaeNIgDu8Ysh7OGFOANyrzqnl+wfTDaOd7ULA8+G33w3cmy/M0hvYVDDpkkNNzXJHPm
pl+5utpu+hhGlB1M0UopvA4VvCjbUV4qzg4CQCcSts6uxoviacZ9hwpaqSDKW954umn+dPQYSUO3
/YeLWiuvK5WtM9sq3OjS3WUlaW3ZsVCUwGZiLLJD1cTmWXYnMiBxDoo7l7hCNi/TnB9C3YLTt+xi
ZN9Tjxh/56F7bHsMSURlzBERspqXwu6vnV0du6tLkMRfI4eaG8RT8vYmhxB436FZ+G/bC71AvAHx
VLK7ixWGgaTcTRwP7xH2qQe3Z2vXVQZygXUcPc/zdO4jr7yTrlozPiJCcxHGiCr13JjTx6gResGh
123z5ISRhXtTon3KuqI/1JZBar801E/5VKnbCLeavYx2Ifl0xzD7GxnNovIn6hDtnQyWeN4EsRE8
GwmyupHy43KFosnYYxTPl5bGSxwtCT5NpR7n1Fi0IwfS3yhelq4ljX1tShrb0fg0GZU09m9NSXL/
ZW4W8/2TJPdvwaHK0nq5VLKMygfl2HjvQ34UJwvtU65QnpDqXIaLwBb8bnKQkp4WZ1+TxvHuVbWK
Xp2aVceise96JVu/MA52gIrMz33snADEDhRdxvJJHRfvptH47EclLluBm28saj+fHddJEOY3/WNb
RzfYmkI1VI2jY1vNE6zw9inNw3jnz4kGd5U+Odhm8K5GqneSlmrZCCwzKc35EuZF96C4/vTlpdXT
8UuoDAgdGka9n7L0NNsF/uk4hqBu1VovNl5Aq8oavR+8jVA7m9IhX1ll4LxEcOy2ST6nZ9Stk/Oi
ZuhO8/2UOt02K4GoDGKJJ+0yRCLosiktYz/dJ2lYrm07f8SJvLsTkcOhwAh5ankWS9OKvfaYe0q6
FpG9HFvPR9/Wt2XMGx6lxfIx8RbqsYnppvvL4fLqdTkvQAtNwBnBbGhb13JQtLp2yil5LFLFcpqz
MrwEXa/hqPgImBhoI95ZbMe4ND7rPBjXfqHOJ2lGabFBUsh6GUoUyNW+fLeixPzsqkZ58ALvME3u
M1XJm3jhiYi1kZxF87QP466+vfZnKsATz6jr31yRSlP1d36twFlb5ssBRoV57uPixs2wYgvjJYWz
6FdS0TE3TmgbOxGVMzukOpvJ+5a5LlwttOewAoGWKKWha6xMVWcKdkusDEpXiKJc4NrGvWdU08MF
25FMrXeWJIKZefZ+nptmdfkXh7b20ZbhzgDChyrTd1GNh2aWbqnOVBfN79SBwLuq7fi55vV/0+gO
zTBLo7OGrZrMqCLLu6+LGsJdY9aH/q32cgWGz+A/UmDRTrx53obC9R9BjfmPPfKaO7iv1lr6JBZw
EGqchZ3vpU8O6O29Bl4bIljAhaZQNR79L2GA+O5Fch1NmWQddhX/lFobWBBwVkzusI+XM9RpPs6k
7zoKlidGjDJxTn7LxquZ63ZLxt95qLExeHBwiaCu3ess6Omjps5ApUa3QVUcpQsRkFbhxYVHd6er
d5eIJdYoYdq51twcr32lWY+YhfM0xtgPZ1XI0HF9mxlWhcmDWiOXsLQpnuk3PRvZ3/okppKYKohf
XB3FS+mrq6IZV5fIoHDNzfW6loHrdoUUktqxNTaVVLn3RnaM7VBl33wM+ZJOtd7LPMN56i8RyoCd
yBDZl4hG5Q4IWXQ+dl387kW68qmy8Wzz4hwZblhNN5MeAIfXu+K5MqC5egWGER7yItnk/KgqnX3a
cFxppeleLAlEKd6oWXoqtQsPR+4r6fTUWFtZljVDCEN+Xu4pGbjMvtxy15kyLpHX2Y3u9ggP+fUn
Pcg2FbJKn1PNjY6Nj+Fw58WLPJTIlrKNKaHrhYjatABWN1Ns5mfw1WSM0YhcNXmFnKl0/jYu8dhN
kVKpgr1p68NRQi7RjQUkPrFC0JROe5KDOcJnWc12bJYr6chURJVtYzGxlk5bAi5hl/OgmNqTOSTd
6fcxmRyxDSkLPTj+Hh8VHSpnoETa01Cz8V1UjjYC2U6A5aCQjrSXA55bQN3SLyDuplf3GZCW0x/9
EqGZaAYtM2XwOr0dscZQLO974HXayUgwkZKzvzWlTykdSrlyWiaet4lDbhCZp6QDDkOT/8Cbtz+N
vE1OLZC8y5n0NcvAdfRvfZruYLVRjLs/YlV0TnRyWGNlkyFW20Myg6pmbZnfd+ZgHHRWjWfL7d0z
6oSFvytbEEsZLl9rq7VClC/tYTriuGmRCcin6EfmqjHie/qb0Cl5162xssu+WfOCBePL9ASgGxaj
OQ83dT27t3DR3A22FjnfIzPflJ4VP80t9kP+XKm7uWFFvi6L4ElpjJkfIcX8EIOT+6qEa7rEykEL
BvsAXtlaSRMHZncT9oD7UbjkGTzW9yAxjNfKGp7ZnNf3+rLoWcakJWMwLH9r/RqTyGWeWTm3fT+m
ADCN4fbKWbjyGxCF+RHM6givhgg5XPXqpLlEtDU8fJKK/i7R3eCYOs0djx/9tVZVjHOC+q5ekk7R
XOYPv8bKxInP2ANAuyBJa+k4EneqU1Dda1Fflc7cyZVbvU7K/UjeEpYMzeuAJXldFRc2q8nRsGfw
0iWnTRSwoz6KftOgb8rIar928zhtQ9upbzysO56UQf0h4162CDwHuf0YwNw84UkYbcsBsg8uFuba
QYXwNLoumuJxcy8HrCObe+lne3K6KHPJwK8+ibhOqBQ4WUicYJCCYGuO8elbpaHL41V2yw1K03Hs
YxKpwNiCTHso0d0YQowNWzXQ9048eihDE4Xa97Jt6rjF9BhitPqFTBrCJHmrn+TSNvLch27s5o21
FEiL3jgBAjFPlenhLLF0eeh33bi6j5ANXXLolvpoHag9nkcKpfxfsWSQ1bXJNnsFirXYxoECBDOK
Fkuy1nqfM+MlS63pZ119YkNH+a6arQPrVOufIcyo6bZT+2kcgiUV5roPhslrYij67Fw0YX1TOkB/
KMJqd3Ltso+i9WSH+fg4OmF7j8ymfwgwmNkOPBG/kDFfU1XVPnOP+IdScdjq6db4RaE/LurkFmm2
t67F6KpZDnImB6dXVl3qKjdigCVdo9mpKI5SGZtqNd3Jbx8iRO6xiruVX17+dqVfDccoGr5JF35C
KqoTVqqtyyRSttIpB9OaxpUdZa8GUMD7ugk2rpOmt9GipSxdWCUARJv8AwqVprPpreEB4icbArae
DtDgaNgrGqg/UrY17oq7aBwsTIpVsjRZO7x71Krwl3xDFyS6aUwfzelM6d8bI/yujYPyoKo1qhV1
x+p+CUcpM904UxCdUGQ3P9n2tEY7e3gnf2PuZ/SbdjK9CJsbvVa7F7NSjDMkqmot05Gx5ZmG/ddt
0SnRs+5jPLtcVn4oJXdntNNtnVsMa7BFa3mNKxreXIuCkxxgls7YRz6JqdIY58ohiRJcFH4F/G3S
7FwmSZQfKzh6uPnHJLmQ48yUm3tW9LoXf1ZwdDw1cV89sYj7kRZZ87XrHBzNO029x7HDvfW46dcN
O6OvcdI/pWpTvcART27KKuq3MsGavyk+wGUgYME+6rXsAHi++Zx36U7mWWE0blR0Jk5hC9d8RsPx
IK6UaFjblAhii9LXv+wqq5WDLsvDFDfV+VIyxo8TX8fl5asuh9jxTx5A2BtpBarrnBsUscI8Zq3j
5c52GgJ8oJZmLavrLLW/dp6qHaWPR5h37+p6emum7Va6pmWZxHaWTfZs4OilIAAlP6QcJH1gd9OT
kyjKjfy0l98gCIpDgmiggVBAGpqvQpkpAj+4/9Wq5yK8jyr7Vcg20sJb4NIasjmUyBn0B35xVY7G
q94oVH4LfUJPpDDfJF3V1RUIdgpMZ8ll+bGnbTwT2U8ZtajhHloszC+ZrhJbhzu7BI68kGTkQO6x
zZzkOevm4GQXYb9qQQWRelPYRfUFCn0laSUZkCZAiOo5cbpb05h4ic9q/WyPdUgtFFaIDEpYsi8R
ykbEjivYQdFuZg9/LAl3ini685rxfL2efGQRU75T0JsdojB7MBKy3ENuzohlJ96Lllj5MY5xp5Pm
Isd9RseazPwyao6V+9Do5UFacvDMvWPhmScNaqV3yFLP99KybKfFMKtmdbVMtvQp2vhtB0hyacoH
T+PeMt/6/6HsvJbjRpZ1/USIgDe37Q2bRtRQGt0gNCMNvPd4+v0hwVFz6awTZ5+YCASqKqtIjrqB
qszfuDky3bOaqMe+wDdjwb0Doqxj9ehALd+bY1xvsf412W4VNoI4jXLhq031AmJSgQBahuNN1yDf
0MISU6oGZmpfZRiDeMV1WPB1vMCffdVxnx2tzd9qON9pobwVkwU/crS+SqvP5uJiWL2+lWbXhYtj
Ktm3NXZZMBrrB2T1+sc+nMvHXMEWE3GvZt/aMRDHOMdSMDRGBPa5eGXYHSysrJBbi6Znq42mm06R
j/oROx0IAOQ2AK/wEKAJ/e+9Kamirlb+j6YZae/Bv82VYBnt89jC0M2s9xxtsxt6uumt8a305ta1
+TCpO+mWnvtYtwRIH5/75KBh2r6R0d/WuMcBcMvQG+71w29xg9qAxleGYxYqTs9e2Y5nKHxTc2w1
iiRS9l/zL/fOD+ATPbSbIxX+eXmAdiFHYmQLhNFRdo6Pd8h+sPzwNsxZi1Hdeysf1VpaleolCGuM
+xLp1huELnfnONb8dcjnB2spt6a59tpVTfQld71h79Za/FAo2bRrXPNnv1ivubo57LE3h2O0NMXY
KI7rT03uWA/SZUB1uwWh8ShjnhtiByRuO03RfWkUsK4dPmiz46lvBVT+GwXndNPpg/pWVhmZM0Uz
tzLaNYa1fK7Cgx3U2lulGhiaNo5yktEynHkLz+78MC5LzVryFHiZ9yyDWXLy0t7949eP62EV8ki/
ZK4XoIs4lF+6n54+KG/p5PdPZJS+m4to/2xhyhirbbeTpjKZGqzpEsR7qxVfnG746ViKc6acrezL
MbV3TjFQepzNHEHoTrPZ7k1lvwmRt+XQiR8hzopkY4PA3und2SCvB9Q/g0g0YIJxtaIOulAQj5xN
llvHazFdacmkeZ5GgazUv4g562reCqa13sN2t0liLD9Phkak3NkgKiX+q/aijt1ZD0fJLbgTbo92
kQbbD9kDuZXLRPbgys57Iy1DRe/iKLeJUv01gS5cV5GuD9kJilvAeFbdYpuHz67FQ/dFHV3zpcsw
Q850VT+UaQNu3G5y8vxe4pzXduakl66dtZtE913ZwCjYBjUo561TToiZFc5tDc1b4DBlSx1ZYuWC
5FVx8Ky8wJSTn2Zn7l+ol3wfvZZETYgvOso9t9hLO7Z/Ia9FNcj0k9Yl7rOEBK4R7CN+Rbx8Lec5
WC4LoeU01Ca+qMsqMtC5s79YUO7vXdKvhWxM9z6VqS/tFFcHOAMhf041v+DQOWy0AK3fME8vEpHF
VXXg+xhcADjML4mKgQu59fz/JyLMYCdEGQduy9X47KrOLnU0gC3rdTKj6Gwp2usHtMt6yzfhWORG
cF3RLgJjSe0eCSkTPplSHHjsp59tAzSahfTTzzYixV34P9vCQiG9ybs/2JsC7/HJ3SNWpl3r2ioO
QRFnn3lmv0+yEYdtTf+nV8NeKzMV03FOV/ugMueHodTeJ+mKlV0tmCQrUx85rfKQkaC+c/R/5/Fr
C/1f+P74a2b1JkGen2+g8sBTrd75YWm9dT2UaNNQgp86Usn8TyZPDoDioSpr95vrKcpm8oLyNe95
WwDCQZ0u9ZHYd4fghA2q8yQrwQfCeyRo1UsMQPlShtr3cpjqF2E3p0sXgiprl1h5S9TSJS0JlS69
w5qq4aMsXVOW/5WPuE/CEDlIoiqXZFdvKfo+5/NN3YkN3No5J9G3OG2d8z33NZT8pW2eHgKvvhS2
rw8AAO0IyOeqzYG3WnLCzPiopf38nfduhPN6Pz9Emak/OwM0VxmIkiiE6O8nn9wmIrdUqwbSF8xI
fZzOIZZ+zQbUzXKIzKd6sqMvLScFDQ2qTdsUMebnRv9cz/1ZWKf9Qj0tcOYhjf0qPXZVvaaU8h6F
hzol6IRAp64vMlgNCAFUmekcZGLUOdEJv3XAogshlqevezUzFNdkLnIc+d7xYmzVYvfvJlKi85q2
/kX5T1vrQ//6HmwMfe1b8XQCs+SJ8Xc7zZ9zBSKT04bhTS5RpHytqsI63rvYRoW3KdEQPMkLkDPo
AYCpUAsPnfK7XVxhKAera7NLshjKSX/vFD9tn8fZMLvqfi40b4fCSvxJLlnLwy5J4vjiLNkd6UuN
k9UE7Ys0pkBLr+Fg/X2fM5nDHw70jvCfBJWEzSAmXUqpfdEgGr5GekqFAHoNgmglGzjTKgE8djym
TDV8hYdqYGabdGT+ltF0qiCTGDZqEpQ9W7G7ZS+XAbksXFRWRtRpnd76kRoP1WIINFZ9sGmtzvxD
daJhD0rAeVBduDx6EXSHLGwBW0b+I5px+i6N6+mgjx38o65OnuwZKNnSkkuRJsam66hwSNMxYu8C
w7HcSFNmabb+rDSJc5Ou3gq7o1u54O2XRZQ2qrFdO09+N3+aNbt+ddWK9E2p77tAn47iOpm71rOf
KcNLOicVlcb5JK6TfpuMF62lYCXNKoWrVy/Stf/PSW4KV29aykT3STlVZ15Vurat0NnHJRf8g7hP
o4AWnQc9zQHB13hTe03zCmnbnlHC+T12aProPKOSuA1wSnjtQkti49gkDeTZPAkRb1V2Kqi9Kn8G
oujuY/QXD7Apeh6+eKUkLoYhR2fxTkkNvMTT2j7/zjeSNvXH7KBA89zYYUul8fcgfutL0ZAP9TPr
32XvP0utMes03FFVsn2tABNwOKefVry7kf3Rz6H9XA7Ik/pGcpBuyy3ia+aH41Zg8OkU+zu7gezw
a5Ja65iJ5hjUaXP8+ySJclNUs2RSZFbaNlX78Ro6AOi1EcFXbE9I5ZfJa73w87I8M04GpdaXHsYx
eypCkF3YaBQ2//LUwdg2mAk/FXrE81sv8oMBw+qt770/BiVofvBuJnfXTV+8EYPfpG70axkZmNSC
f9rF+BV9X34wVbnu5JS80J0sgcPkldne0tTxbeoTjAcqgNr6mCORZ2PxkjVqf5HRuUcByIwC/yaj
lRpcGk93X2TQPpbT2CLzXSef2IufJcSsmuQxjNHacpbl56zRLrnPkU2myA8PO1XfVmZ+Mt3U+Fb6
yKkvppSu1f1MKCz/Ubg5Ki6+Y1w6Bf+pGMLt7lfoMLXOD59Qh6zJfw11cvXDqr9C46F7X1Xph0Un
z/6wao72r64n5SeMLIqD3ubKkawkHtagVvUwKt/AUhlXbNUNjAaH6s8s6cjqhmH6iCZO9sqH+Eni
79PDgTDU6P/r9Noe36cbppXKdFnW9xy4VgmU8KbY5e34rjEiwiGe0bkYeaav0mp03zRAshASVQas
jW64ykBrz5CUxqLFg3riG9hL+z0QRz5UE14/TJY5v1b47UfquJLuAtBw6+9iZlD/Zir+m3icqaZH
Zou63u+3yVgMG6xozZ2MZ5oSXOVu1vX3u3vfh9ky7LloCry/r8DN7io3nx4TP/CwYdb20rpfLCDy
j7Bxy31qGxNPKGLBCvMdklungj1pTeGZz9P0+GFa7CPs4Q5kmoFKyXvYH9Go8VCaOEhTBgS1jiH9
x4H1vZw3nE28FIbRh/OqdLqR6R/uy8oS7rL2/2JAgiOecqOXKddM96ubkrJDKkP9Ii255GpBeXUZ
lEszBT02aaq5+20gN9XqJn0JC5+QVH5FJop6bFvAtNnI5L7AamVyY9QWl6rX/XKvfw12QZnr3r7H
wDxFWjqM63WyUlfNAaY20jGLFa3sJpBPWkx8lo1FlvOvVBshCQ/ZgEhnrjgZfJ26wfZaS/11Zu8X
ycUc+gNk24YyHb4wYg6zWsD4ULNCNQsvTtVn+oMMr2Yy63hdRo8dFGvcw1I9BOqfxxw8I0wzDDKb
V4Banr31O3plqEKipIxxe+i6ygcOsoRLoE6u8lyM9cYah9Y+SHbdVBrUPpE6OEjGHXT01G2cJlKB
PS+J93tQ2tsEhblT4Nhbf08rJUGmxsCsLPY4Dc+t/se9KdLW0sw8SIz6wmm5j4q09b25+rtGIaj1
nDwKkppF7n6C2pq+uZ9se2jetMzpPsVtdSzNuHkjDx9jne19XcdUe/lFTJU/g8EZ/YRzSk2ExBUz
m8AAnTCO7JKW0XIk46LoQ3+U0TJxefY5E1uHZTQ3MAEKQ797kFHYJG/IJ/YIjDG4SNDLLxYbhXee
a2V4F+WSGmzUNchtRn6yX5uLMNe7Rtcy4pTm+0gZaaBA+UvfO38X8rqPSOFXVvuvC8nITJZzu3pm
KTHMe1ytTf27p7ovk20DhandcmdM6EpKE06S+Zw1lnuKUaLZGEtTBtRU7eD2/y2NeyhWqG/AV52L
dI2zhXmijceMRYbvBLTXv9qD6191q0RA0YgH4BEkwSCmjxghL32ofp5Vq/yB+stWgDyqkitXDneI
vywAnnRGvNPpOdwh0WN8ye3xr9LSjKdWbcs/lklD1TZbe2zLV6tUd747Ft8rsMpbDWG3ZfMALI8K
8UHnTPpZjd1wg22PuyhwEDLZHTlT3Fzw/20+wdThVIkoZQSzfF9UQ3/qJwznGwSSurBMv9S9El/j
2A530i/TExg0uRPriDc3i+JyOAbIUFvIrWF7i5iZk85vvmfbj32lX2K10LgB7OcPWnLSogR6u6Rv
f436oMpe0epNTvMyKsGBNTZsPUZavJDDOIbi9KbUA/x/btYehsJm6fkYMwCU3vepghNJpozPJGtS
SiC+Bjwa8gjnelhfyRx/7UJ1fHYrP/M3Nej02NDjm/RZFaUL4C/Xnrzc3vENlQ3Mv1XGtVhmovLJ
5vZ87495YtwgSmIETBny3u/43W4CSzRjyR50yHVliZkc2oDTe5qPFeov6rxpFkjLf4lYbBRffHws
7hGaiRK4noYawr5ZdetrtA9+EUOF8Jn4hb9H20hf2aV3dqgVB3+rUTudhUQq/VTuJ2AxefgYm8WP
qNfn7xxcIVCVVfFsBL3yEMSKs6WONX/3h+E8JuWI/jIGL4aReofacuo/XX3cSIASYmddRnV4JdWi
ftKC+KmTMxtIGxDaVdW9an71XaQKILM3bPGV7KWMKYP5Jlp07aJhMCifEifUv+lm4O3LfvTOSJkf
Vx/71KB+Ttlp2CI5kf6ZdUD4RZmZbKFZmt4/Vp197TOz+dq0CEhkZHdekNhIwLRZsNz1zr7GKnYx
nefZq8JzOSZovBYz2ouUnF/zUa93ipXYh3A5j5pIiz1Xqqg2V7c0Htp9Z1knOMxduPVGf745yIhA
UYT7B93mvzbdVj8MvGb+SACLIkjsz0cAMMm3HCmpBBNu0qMpW2s0P6WbD2NI3efbb9HLZ5QK66sC
AXU7ZPWTaoX4n49+5wHt4KG+tk2TsxhmWP3pDsCIg2Kv4wT3JF3NaAW3ZYFMjZVNoujq0Zv07DlY
3D6BrH12O76yqdbka1ei9/3JHVCI88eciiTfzgToBKo6y4s+JgWIE42yl+Z9QJoRCnBoZHnaYSib
8Clmc7PBtgjqsU6hwMiAMknTrXDJVhJ9esCLwviSmT9msg1vXq7tbTuwGsSAIg25d+iT45QAOcFe
5yhNS+3f+/Klz19Cokbd6+T6dsPifNsOig/3Cn0BN7HMV+lDVrRWGveT9NSDy4O04JRoFeGz1vfh
A1yw+mIDN0Myopy+WXZ8aeMhPDYmVb63ZkBBQlfxfQXEMB0Rso3QgNXV7WzE/Z9hnTynWWD+M8bR
Vg89/29/7NDnakLzc6WU4963YZoYjhlt86bFo9MsH2PVxmWM0kSyCXyjuXpO2L8GrWmdhkottn4J
Mno7AB8dQNu/pJndv0L9NHae5cD4C2GjDCE6IctSPl7im8GHC3knD0R24O5xoxm2QgyQgZVpMNnO
PnBGvk28w2+ZN25RUue11WSQLiG++9cP7Vr1KSvYyVH65GKVHl5ZCR8QvfSfvNnicdpZ5SW05m+B
lUzPTl/ywHUH7RCSdrpJxBpWc2KJ09zFapa4wY70Y2yqeBbrQX91elSql8+jfAzl4xmb7GMSPXFI
4P/70QRz1l2zJn+SiHu/G2vqJgbZu36yZWAwreQ66Scv0i7k1YNbpS/2k9miTjuCwKMcq3fDmTz/
Rfrkkiyj/y1koFb4ACKdrWJMuV4tHlcOi4Z81AM4vU3fhX9B0NEOZaSXiyJO8Aey8x7+RiRoY8Sa
P/fTwg7K7bdwaVGNTD+50JJkTOL18W8TLezXJhyUz86UPuXo+j/JkNMgdZDrqDNLuGpSb7eH3APw
z1qqBo3VXkT5ZHSys/DkZk65U0Yyke+CIvNUhygn5Rg2KHix7GK1D3YVVOMbiv/GekEwBX87xc0e
8aGYzjLgN6pxu8e5IaBZo1Iva+x9btAWxza3rlJAVUuVNJDj8+BZKrLOGB/rrAWVoToOj1wT2DXd
Y9Tqt7nvi400Z7SZT1GHzYA00xGwpjLmOSCNTHu0bLA1ftUWG9nfs81FniYlDzjZEJ/X5n2D/6H9
4Xyw3sINwjVYt65YRiUPcjHTaGo27lhRCGpbBM+kLUMzbyQqnb1r7qvYMY+elkKWw/XvKnZbYQRj
CbRPvJHm4MADRLTcOfcXdx5njL0T8zHOy8DYFDiqAFTifSOdQcxIzWn+EWhFcVtNs0dSO5yBSt/B
xM15CRcp4WmpJchdLLUEaa+30luLPjC4/fG4zNEp1e3emcpxGIKw4HmXY/L5VqMccnT80tunSxMX
5nTnT1l1nvgSv2EQny91qvkmzb7Biw601KfSRRTCa/AEXSZNdl09BVH4TYKg2aOFvvyAEFG4cwHS
+eABB8J2pMpveoNy7DZqagsmQPdFkHXKYJW7PvK7Uw/rDNUX/715Hy1qvTsBDg22eVLxMpi82j7J
xi7SH9BU0Z/Wbd0waMGWL2B9lD3c+0bO6U9W3XUbmdAv20EZYGpsJQZfp2X3Bw4g2JZzUsMiqwpk
ath9n3wSuRtHdowuT6Wnabrmds2DrG+oxuJejlNgt7OyKTmKmbmpDy75EfAIhtiZU//Af6EI9o6a
Bkzto9PCX8YgdPkR8lvk/9RQaJ/XH2IUZMsdC0tz+TXlF77PWn9RjEF5WP7N97Jc/w6JCnrbogAb
mutfLtMpjUUnz2peUrM7xxCReGEvMniiiCeSd/gxbBIobw8FPPt/9fGWQA73yi5S3GFrgGU5RU5n
kE0tFUTBojSAgmYo5blZcJH3pvxz5Z1jrqOCk7w3ZfQebPMK/eL67rfOqxw0OpqDb5nYaxhWciiH
2f8LHCP7OWBEEMnhD9W22TyiTBud9cqNz0U3VI966OJVEJve56B1gErjXnfW/RQstA1z3Ezc+CbQ
Ud9WE55waXITtKiMSnNesBeBw+g92ArUF4iT2H431hOC7fULx8RvcuppyVQA2giysz2U1Z+DfaGO
x7sNBdBhJ10l3psbw47ts66k7l7rnL44wu/CBDej7M2hfWKOD3dwqvGtkQ+WfArSYYdkbfz+McDZ
xqXwlM8fPsYKKGAOZUzT6mAfqgXcc9D3WbizKic5JRNYeF7jOrJa7F+QDpsHHpqVDpoGtSQE8bqH
2tRvoB3aQwRCfz3NqFEKFJBcOhRTv/JPazvOu+gRrDgJXVCWa59MhJt0jabv2SJgIVIWk9F9mTpA
pdICUt28ZEH1JR/j6rrKYTg1SLSl6StaekYcTgWwg9AM4O7W3WVKqW4EMfA7eADkEXo8bmfMe3dA
hTSqq1MbFqDC/RpbkkxX1H2Pgt2npPHVTw6EXc3t8Q5ZWkPJE0wxdJT8CuAi2zasuw1PauUcUAT5
FOWm87isl2NFv3OGAUePHd4JANwSR33mcABnTOs/ywUK7KGPVe9ZWo5p6RsldtWLNINJtfZmW/l7
aeZ11V1mY+Y77IXDZ71pmkM8NOZFxxTuif1vsB1DMt1AwxIwzvTJBcCivi8iddhqmhY/NbGN2wrb
zOHcR90X6bsHB4rSPWY1b3PL5p0+JE/AqsfLOon8gPaQYHsnqKJ+HM1LYSnByhoTeJA0V5BRY38c
bf6z2S3NEs3kbW445UPia8n8Rj1T26Nwx7te8cmtoLuzqBn5zqFcNJful24RaErA2BwAlPW8uxhV
1JoSv9yag2rfrMcPPdIts2RNdYKvow0UNyAzgwfKEv8WhbZ3w6JKx8Gkoi4uI9KZKgpBdYIUBqSw
q1HOrcrXifA2CocdECIF2E3v3e7ryKipsnXljYwOGbEflpLbym+rTeiQIZamzJ3K5mQrRnM0Jw9G
ndMgC0kdwTbb7NxYtr+rF6MlfwC/M6CwcNHNljPbNEbrs359gKdtt+UfqnuUb75c1MQb+FqU42F9
j0Ve0PF4pXobhfmXdxl9jkHWrTS1bAsmNz91C0hJLpAqSf7ML2netZ+SyikQ29fhZy8BCRW7h6rr
XUqic3iuJkv5ZLVtsuSCsr8DRX+ewfe9WUUeHwuEs9Pcc49K1Da3mHPwfkptExyGZS/KKf13u+ku
63Naj/FEzsLmR4MTC+xd1ghbdfGpN5qnLuXLNSQqtQdbwfbeQRWrSmKsilWsg1OvAx9quVDI6tS9
ZBQkjt3gqy9w8Vq8W73s22BENzlBtWhYFCZ5EUsHFwZm8E91aJu9kgT8bU423VzdG06BOdcPM/Cc
uasPU5sZ7IlBiy8Fk/VOmjLwW1/p2wraV/wD3Qcqpfb5l19WkHkUlWnfl72vPZT8WN9MT/dBWUZT
B/XiNP+UAcbG2eJ43C3uxnPvtcdsGtDB/Y/+PhjZT0pI4WeL3GD22YmD6Gb2aX+eyVCzJaTEIn1y
KTgP3uQujT0Dy8HhT2l9iLuHKAPV1ESt0Eb5bZn7WlbgOTtb7wvydvzg+8BvTW1qjW3nKOXuPqAG
Q7Q1k8zcUZXwQQJE6KjjI4TmhY5qge6ZFxmQiwpLASF8uUqHtQTKHU+Y4lohl+1O9haedr+1VA7Q
BfbjAAUWFZ27Rofc/d+FOmQY2b936Y/7vPsUUt/RtgzBpNpVuTULPutBg2boQucLSP6+mM45VhI0
X2eoepFl5lct9r9LS/pDXVUPOvJ+O+mTy5yl7RaYyASQlXWkL4M3KEtjyRdsHBeQwnSwLN+9wCKo
r35JKVifOQxwrDMfxefKA8yDpUgyHCwZIW0fPcy6CmD12lnYnVTxo1mSAljxxbn6zzh27GYXln2q
6wMMaL9dkcma78ynTMeERUYp5RaPuqesM+OFwx/1Ny2yjF1fFu4Ov67+0bat/hG1y+HRjM2fjmvl
J+kyl/51cAlLy31pa8EaeZ/Ys8E5qWP5VVbQfP7byCSf0t/OzuZkd19D6d6wTmFHv5yhtpNSIhBi
YFmcW+iF5I1/0iYNDEihNqRfDXdrGC+ykewLc8sBOHmVI4PPh1Jafq+4G1MLTP4Xj3pbbQM0hyG7
DKO33lLHR2NLetfbJtb1verVKBrfoygzNle2ntPJ6I1ie4ehd7neH3JsFbZGBsjhPqDnmCuFZXVr
w+611+DbSVlxaB1oNhOcVTXUV+m0e79WGd6DEmlrvxQDpZD4q1+62npE4bUE0nYv1fbsex2oOriB
Zf7jvX/qqaYA1Rn39z4J0dGoAdyj/Hnv91wSRDiXaHyvFnwsOvM6sml58qft4ZOc1e54KzXHvJqz
Yuz9dJxRKU3fTLKIP5bQBezzIXTwE+sKRPM9FA2yt7IwbAkNQFYf+GaU/RuGe3GlFQ+CNRNEGnya
4+hU9u0/u0yFLYIgz6TfUr016t71a+IdpLZ0ycQ5xU4lrPtyP43AUTeTMlbnUVUf7xYoAI3HmyiI
SZ+X2NW5syY+zdSJ11lyK5eqiurz6A+P9aIpdu9PsMe4wgPcKbWeqhu/6MPHmVPXrjXK7mOnu4y4
ihmeoj79sUYjtLO4KC/CXH4Ln5sIDwjRYxilCIrKhOXSeulXjW3w6d4f+1l/KJeswNgFxW1uS9BN
SrGdGtLrO+nzkngx/QSqsG2sKkIVgMC1M6t54WyKCVFTlUmBnqfJUcblMgQg3SHeoKcOL/d2H3if
bVbeKR98qDfBNomC5Ea+ObmVfThS+f3Vjl1MxiBIFJvWK5ObDIxWCENBbvsuX+S0YGitE+slaMqT
vN3py7cI6YKzn8IJWpd05VZplr/zP34sug91VtSXnkL0dVLn7NpNYXaVptxJH1sU9KD+WwzeGeTP
jRbcMwtEo0Gc3N5X0F3NRd7dzCl22QiWz4N2VfumeyxSOI5DliZ/NcBL3caPfli5Z6Pho5Yv1Ema
M4nc/Gjrhf45ctIfEmHn/rXUs+QrUuQo0bAHkpzHuOhVIYuDTxdnav0/m+rSBIXxPuoZ7nuwYdf9
GaVQne9w5OrxXgN1fnERwzqWeTkAz0upskVG8E0dnJtlkZKOWmVrozf2d5toI/7hefm5wrB8P3Wp
96BPFUCBdb3GqMttrwJUddPlNBWjoStSu9LHgapCx2E5aY5LjFLRXnV5l8CmBiUgfbnEyBzSR1il
r2KrFuXJbeo1obKjJqlvQAQqB305/UR+xdlouZvQP9wnfuS+BxrIjZ5UffqbTf57iMSpRaPfoj4D
Bmj15kb65BJzWs3aPr9KK5p16KdNau/bFlrdCKbqoYsi9htFe8YOBlOXX10SIYMYk2SUxT9l7HkO
mWeZu3kkz7A1O5Q/TW18KRfWzdh0i2ECmEqo49+gH+nbyAmq56rFS3NQET7wuwbbkihytkEauX+S
QkVkL/B/gtbbBcn0kM9KjVM3xNSwqMdb11coGAqLNUarKyrzZvnS/dsngXJRBv1N5t4Zr+vcdZkM
IZRlZXUu+bTBLtsKDkMQG0NSveM/pY8Tg8PuHf4caI47pOPelDv1Y9QHZMc9DO27+zryM6IEmdRo
0Oe9J0WzETz/mROLzWmDP7hTw21CEvAqrfvfAcp2vsBp/jsyHyJdL96aqo+ezbz5ksVu8SUhX34O
AMzsQNgWX+xmVEDi5hCkl2ZnNfFG51zyKE0nvLE5iimvOcoGTVak8KzIOopWkzZZWEbU9iee4cqT
X2b/SHcPm/Ew/opCluhDlDbEH6Lslixw5HnTV16ANzDJ72t1RvCP6D+ta+mjeigNH7Oiysg+Fxiz
7swsjI+tV2UokPnhJcoKF0A5o31XOS8eJowyGCxdqdu+uQ45nLL62QKzOBZJPhw7mOCfG3MONv2i
XD6NIZozsfYVsnq5n+cqfCi0IAIy1vI/yh6n79AW1lCkAlAMTXLzZepNYKBd47NRWzZjbtynm2qp
e8HWBEwdIp47pfi0ujlKwcU/ATqLOKv2L0UShvtx8N7v5l9399H7HRJFw8sIqn3/v4grJlAQvIaP
fmaW+hd3jLdUhSawjGC/VSQgtjF6Rn/2WvZpxcl71XF2xv6ffGi+1QpmbHrou+AqAve5RO8d32xo
pFgDROgWsk6hqNXGzBab3hZzjk3dA+N96uzXtcjcc0K2zK5FNTRpHjqva/5AXujAzh7jzsHsjr1Z
6wcXeNyfC2iprbzgc4Q29c2ufYpdS7+azrzVp6oCTlsMZwPblJd5yh/0orLeDDdSH1BkXwSGDfLu
UzGc0DUFHbw0sfmE9aIUxlGCp2qgSmvj2CKjQTl+yvuwe5ZBUz90/MO/NX2BXZUbfkZWWn0w+8kt
2An057F3eBHlnvpgG+bcUSIH7TvXtVK1uwLy0vQjSMZ6H6jqqahz/dAasPlSD0stCGDaJkqc7LOt
WeOnKs82MijSONBgvlsBGVbp0jxwh/UccAI3g0NfNtXXjKObW/fTN3C4bCV83bqSG2memnHiuOX6
wcGAaLJfCThjSpKZZOrrXUtE6Dml1VNy/6UvQmLskCOEePkoGCKBVp8N26RPDexzLJByy0Xm+anP
HobCqsUpHRvTXTE01mfD1pTrYKUlphSW9Tmvm/kZucCTtJSILsyni6ibX6VHzeLPKk6ggMYZ0jXE
Uhw7LC6yltaTjqzxDTxIU35SG0bQnbCyo6IY57a6nygX302aEjw9Mw5cYOeKLJ0P0N3qB2BULsJp
izoQ3rlLvXgZH90alfClU4JiBY7MQV3a0ql38XvMOucemac2iZ45OeKtl1zTXu9bKt7czgGfR0CB
2lnvy/hkKjlNGZGLl1umd9JM3TmpFOfDqpuvcDwwGJdbKMkw+7QeH+04q8+/D3+IXG+HyFF4PU7T
Zm37gzFf0WqYlK3c+hX2F5h4nXPrl+2lMeRFuCvSGrBbo6Oot5S8qLKW4WqkKW25rJFyW/cQ18xm
jjdCtJE+NE/d5oB0wb+EiAAW94pB65R4PrlT8k2QYr8Jh+iNOsngii27j/4auMPP7oNh5k6nNM6/
rVaSsrDEeYqOqUvW8jlAzQp8ENt+tUP/k/yZkuzdJuW703Q3Y9TMJ7UNrCeYajnJp/JxjdCdJDhg
+T5t7yGuVplP96VQO9gCs9hZc8aRftSji0mOYeNNSv/ZGZz0OS7mswxKVzcWe9ezm5cqnvvPXmAj
E+NBrJLBacjGfYF+waEb1eGx1yGemfYiH+Yl4V5K3finFo9AX0kmLHdW+hCMEbSfbTDmzpO4rPQe
sJihnDyEwtAHE/uVwCvRWdQ9/bSGyMDGy7rh8m4DMTmhdu4xMxbVsTghoV4EibuVpmEn4y4ugnod
Vfv02bcH7aWIFP3FLBfujfOvvrMfIvKwSDGafYjM0aLvLM1+bieM+CCGDpD90dlGCjrM9yIFvYZO
0F8A4k9f3RCpTkOzfHKRhP224hKGB9L09S4sXWqIABmxzfcNlfVsUKqbaRnWK7ZeCSRrqkdCs+g7
hDFRiVkHg4VNYbvDW9mV9U0CJB4MIADahZaBhIH56M3DDUlm61W6tInEiaeFm6Zg6XDBWfDdnp6h
Eppo6qGi4y9IDLmYquacuyT6ee+SO/SOdo3Z+TdpyRolP2lrOQv7YllNBnDfc85Wo/yQLgn7Nd2Y
SMyvPxhR5EIr6xXGjPCTjX4hnFABJK845DuaWS2T6mHSv3xAJt8BzskCdUbQBgV9v86O69w71jnJ
KMCWfDCASJH1TfKH6H9IO48lyXElXT8RzajFNrTOSF1ZG1pmCWqt+fTzEVHdrM7pOnbunQ2NABwI
HSTcf6GMyjHLHRRJ4iktrDjHaOoS48IL1MlGcPCizaBsFxuj/OCSoRxvxTLXLp8+NRsNEulttOjS
p0azon3ca+p91cDCyScwvKgt5gXfrsoK/tEs4e2IUqMIFqOi1FhOwWIuaoTug6xggQy4DYAFBTVU
G4Lg65RCgXkR6me56pVhNZh1yt2xV7CDZ0RC7H5Y3OYklbtEBVcRaZfbnIQ7q6WflIgA7/MgexQZ
pKhtIOjEUbi58arntshFiRhxlppDuWTXFfwKFG0xUQzPmSto1ADeROrIjMnO5jbFoJv8kJAjcmXD
PrmKnR4Qi9pEQrCoc+SHidK704QskW7grnabhxbbHuDeQaR2RDInrmoNfmTe7OZ0TxH2v/p8I2Tb
qZjTt6vxm52kT+3q7/FGMWnPa3xu33iOCSJipu9om9zgBimv7Re3wWdWHHyy4RdJsq3LoPp3la6U
B6zp0EFNgL9dBoxW1rZCfloEiz5xVmUkV4N+O08XZ7d1K8Rb2CqWm6ggqQhihQcTD4062UvrNHdJ
J+udv6ryXMOozvByEn5xduTTyo7ibD4UruP/Gv4UU5olI16rRId2ElmcVphDtACTNLWKT+LaNF+g
mtp6lGUv2//mjCxGpwGNJM7+F8h6Am7/PYAz3F8z5qUkQBFihrguojuQ7UoV4GCXKS6u5FGA73IT
P48FGlHk0S5Wgxb/GMvqA1Z0S6X1FYzh0v2UoX0SkUVFfjAak3vRAonzmvR5eZuHoQg64cjIHMUg
BlAdyjpoNopVG8O3VnaLqIAYlQoE7J0JFyWaqo46dKSjuJuJJxQUCF6pJbvDqSmebjmiuuzbI5pP
QXqC7wTSCDm28Ni4GlSDxB3/6rCr/sOFVrj5LUhx5fB4a98iHZcr7hIrtJAcl1wsLTXVT0Xd6yc9
xpgvoIiTTS1FUnhZ4Kf/OhUxKvh7dKPrYC2a8+ShyoN2MXc6YbEEbOAdRddtdI6WZKB+kqPw9d9a
A0lKB/u1k2/JLeJxbns7m/v0qoTPZMUYRYcpXm9/DBST9fZIgQ8Ho2mlDqGR/SBVA2r9DcJShrH3
SfIPyEJE+DIYZnc7/D3qKlzGqFExEIpAkKBHGOkn/iC0aoNYaAWrJfMfbfNDzULlXsBzc6VJNzLM
zZUYEwcn/yZPAaKBNuyvABHvKe2z6ZPtrVcTR3wxv+oaL5aV3iT4wk1vByhbRI/nt0IE2tMrE2ej
ai9U9A0Oc/9txtxWOm9Vekn00Jm2MuycoS32dTret9LEfdOqSzyUyZc4wRkwUDznZFlefbLrrFxn
I16WOUJkLdo4Sw3f8XNuG8ZDO5iPCDhbb5RaPTAxo73v4Pu/YlC1qMbRekuypt8mVErAHRBmgqtz
UsxumkRRDnCkMamfwoJM+ZoZqE+id0siU0XpSMRD5QxRWoy6M/Y5q8EAA966wfFGrfnttOkdf5lL
iOWIzhu0Dnxz+HvorZcboH4ddbK003SMBDt4CBttKppLcv3TllX3TvFL64Ec0dl2mvK+slA7PXt2
4MKkSczTmIBuAO4FQ37ow8cqSO2F5sjZGmPEMT3IeAtvbuiE1h2ofvXaq6wuBoiVr6EVhSgV4WZL
wlV71erC3jQgVUld0/Q6rVuYCu5AXWhQUuPivh5CbeLdk9L1GxvrqRAhMOzlbIzcvUWU834NDukF
BL0WVVGWPJzurdtGC+8cK/Z2IaWbg+LbxhH8XrR1wYpPLJNyhfim9YxAR43isinBDUuNFcRog3uR
luxpoZD9QsIFRzBxKg5hpRbskdxgNfeJOYHlaIuisJuli1H0tYsU9dLyTzSjZcVZJ7v+qsNDkr39
XzDaVinUS4dIteiaIbPSEAa/xaINrO8L8Ac7oT/nZTgmO/5wmgXrhmBSttMbXHYGpOZxrW9NeSXG
g8IFEulbPz9p3IlmPIbJOhlKHFhnOIgAfzgo6i3BeDdr0RSHW8zQ+NkEDXyvzUpvSeQAJvFNdelO
8I24ACwdsocWAqXikL7GqStf5w4D6MpQtBIZDeRQheIpAg/j0nfl4TZPnzRRATqaG9VvGzg1NEVf
osfFMbKkR9ElpsI3/JroIbJEiQdq3Lellw4Z+s04NNVGNBsVnHXRosAgmnalPGuJG1xFy3lAcFl/
idyiuSZK81gajfQSVr1zEOshloJamY+oftTdj1Urf5tOssy7nfT/q+c/xHhdVX8JyKGNtocGf1i8
mAAA1xp0+VNsdOnJjgLwYYCxnivb/9Y5yPhrcJdRAi8+mpSy+Ki5HrZGLXRCb1R3btWgAJxJ1VJH
m/k955vtF1HzIyjdr6WdNhetAXU92GzCQ1tN3l0Y35g7acadZLKLkgML0AhGgO+yZz674OdRuGrR
o7An850yTt+HQF/1QMleTaqLOwOM7LZA7eFNN65iwVKSrbU+pt0ete7+OfQht00PlMuah/pJ2eCB
WPT3pgMk20Ei6iny+n1taubO981qMcQ9W9mqAe3TSPpafJziOyE+XTbdmzRs9PPts56+K0bQNQjl
9epu7iv9yFvrA1V4WSxX/r28MY4Uetxgf/MfmmuNYQfLyx6Vragczv23MuM02g0kWsWo1+h3wK6y
VeXJ+XmI/X4dxpn+ZGXY+clq6H1PyDDyh6T/HKv46uVO86apurxMuXm6p1YB8pmfyKEx9WgZaYp6
pxtusvBb3X7yQPesQ2dMTkmRBCfEbqS1LVvqU2YXVIGLwvrhrZAxSp5RO7k4U9LQnbKJY41uVUBy
cW3XMTlE106U2wiK6rQtEdlMYihT0DyRPFELl7LQt5Osz1yaGxwz2te9DGuJsttca8vHnFLWHCdG
5hjRxAD2r2LeXOETIykFuQWAh7eur72lAF8IGEbCT2g12KnPb9SAXZdmOX7hKM8dRIxAcxSRDEbT
jK6iqw+q6jyQlMMxz8JMhevNjsuPhx9EHm0lXSkuaSan7XcplNSvWqK2aywVfdhYg3YVhxze5llN
0m2JhNytS/TH1nAouMM7BZOatugydYyU8Z5AumyaLgYKJ6q3Ykn+yjAPgYfm9a5lL3K7W5MRr88I
XCXXYdL17wa32rTkWpdN0CfXeeCfsWJQ1gAHupizLEWY0qbQFaVoPCGyOHFGzO/ZpJ7TSXqOqJzU
blO/bfda1RfXyCbpHqM8+CBbymPblc6hdCo1XViFA6mh6i13LdfyX6ci4NYrAm6xNclQCqRhuxKd
Iqhw3dJYYgWe7WNkX2o/Ar6nFIZ7yu1HeFXOGXc059x7eOWutElcdVC46KdWjltE2RfdbtSKLyLQ
oTgNBGNaoC/to1fWAcZ7U1w8dMHa0HiTRMwIkZLrV9ofJCOVNyWU1ukmpXtL2wBt0DD51iOHhSZ4
mlwt9CDwI/XEbcwtQoDnTEv5PSIHE7zQgMH7Vht8CSy9mRS1nTPWvd2L7aDJQDcXerTDFfTt7NoJ
vritMawKp2/2YtRQtT3freKxiRv52ujhlywLgi+4dCnb3LKhbhsYMf4SZFSCY2dV3l1ZqNHJLnt7
pbMTfm/B2glBJgmqG7tiH54n/x9r4Y1XNgFw3dC68KLxVQq916YDC6tMDGTZiD6N1VJtXf7TPLw5
uo3CvTgOgFZ28XXvrvYCm/xdn11MNckuol+c/XPQSxwfWNAUMg0gm2Pv62nWPLWrEmXX9/GblaJE
0yk5cu6gI5wJE+FrIbZW0xmiqTDzKt9ZfRoQwUGXNVuskKLFPGNeZXp9pyj5MffwhWgVkszxw1jW
+R4FtWyVl262x7kRkcwoGu/8KlW3Y5WHx3xo62Mk5822xxcczUNEcGVeybMcYrFtD233nofpGRuS
SU72pcBcw1uURnSXp7L3jjGdujBBwD+1OvwWsMnsictFq7rK3e1QyeodvnLDSlIbffVpIAIBDqWC
fEogOZoJuWyKtsO11oHfu/V5raudbFRYUThV7yx5xKYgkspgJx5JdA5a8g08Tr4EPA0ETQqi5uLy
vOpUv9y6YtdGkKOK81UYeCN2LDQRhB8Qi0YHjtvjeAAeNoFpFNX9BhRc5b9+anUZu7n5goeVxDct
AsskusSE+UIY6vGr7UXFVqTtfU39GSiYDYsWCUDui8XpfPgsrhWm1a/KnVU/lJMMkIH1ZBYH5nti
ymQ9JKO7123b2A6oq+7NsbEuAGAr9oB2+aWrpXvcoVyssl197wGGSquu/SahnT1tgIon1cEAscWE
6iQ7rXrAXgqGSezW9yTZUWNANPHNS1JkAXXtZ4gLAOLbD3HZq+dO2E+0gbL41KwKP906spqQUUBQ
PSQ9v6unv3TxvxxOppSVoj+LP/j5b32OFQNzLGpPz6I194vYKMBH0g7wXjorLvJJqAPgS5P449Iq
oFGJpqWMwamyvB+iNcACe4S9/lCH8nBu3bR91Iwk3FrQw1GWZ7A10/4h9G5jNlyo5QjkcyvFmnmH
Mdhq1sd1KwPG5GA6S2r8cgwvZHL0KyP5UPRl/TC2L4Ph15do9BAb1t1gR9oWn2JfBTQ39c0DJjc8
i7Iof/XV01mRasHOx/F7MQdzsbDdqD8J6FKTGSYuPt7XG+LpE5xJAJuq0eOT890b/mkQ+CkSEGvu
J9OFqLpLZiTBxhyjxZClFkq8TznAhEeDut6T12Fj6oyhfBShvR45kBUkZaL7qGusYo21+FBMuX2x
zLE9iJY4AIBRdq7Jq5o/4kHaONXgoSBgcPXY/wZIBIcKi1YBzHVDLfoRylkLbYIpCiyjYvVWuCdD
aWHE0Y2HQk/kpY0Y5BZdCLyDLBSFE6XsrzC66wc514NDbXn8qiKZpjPod7mLGkZQA7iagXHilzqK
37FRV8WG6kaHfcnfv+vb7asYEjMNBcnqyIAqOBWN5bH52Rt1dxIVYmRry3Vo69mtwFxGWXSEXgsp
a6o3lxniV4p7zGIzuqcEtGpwQwMVZMXuKkl9IEt/Y2NnlGw8PPSZapwFZJbEkr9thc4Yt7KaApkr
nixJBNk3OaluPT6KDimWo2VjV8jcTuNuEHB/M4WrqDtBeZ8K0dNlyZoORW2naFyu46g3zvqQcc0S
XeIQ4+E89YuGh4/zDTpQOvyacm84zoexzSGOhVp/zMomK6AO0ja7EtHuPDuIONE1zxBnTi9TScov
XaUFx8byC3CgiI83IKawhEn9L36afAUc1vE+/6JP6Vb50OtJ9+bbEwPP9aKHvhyGTav4iMvXTXCs
nXZXF7q+wOQcsaHpEEOauUit5W7KIFduA6JPjGaGPVwanIcCPJlXoqt2DDJjVOK3me6kO6hBWGwZ
VXmfuTpOxx1161vpRLSjMv+rHZZdehBtqwBBtUymeNGuJpZSobc4jVResRlkSii60bpvlZ0j5oke
Yxi3B4cKwte+mnRJkMu+9tmo4GOHobKkj8H1n5P6SflxmpSQ0/s6TpOcf5nUo86NVUJYo0xKBrxU
JfVCpm5Z5PifyGpK2j5kE4kIg3eGuMSecDo0Tgxg2/Si3dznAU9EsKjsVqJPLGBA0dq3BqzuYtpP
ij4lnSxGLYoIFRYKEGk5iDNx8BINy0az4IqhyL8GlN6TgTP81SSnOCkPd5PTC3PFgAiZV8mNJF7U
OsDOue/TKnnVISyS1/D8/1p4XsTyOhsa7WnuEevMz7UopWgfaOP1U3/Usfkf8zDcF9MnqpsTKAWu
y+3ztt3+96bGZqbryuYiYhv1x6B18T2gxPaQQ4Bd3PwyXRPNukBvLbiT+G2aal9eNalf3vwvOziF
m06vrNVsoAmV64BQYn5hMy0/sJfZa1ls7G8QCQGeuCEwilWGFNENWVF2JakCR9mNSoDGVOIoi1Cp
Vaxk6+EyH8ZOGy6ZtS6cLLiIUDEmukewQtuwgCwyxwdYH6oAzlkucBLwMdP8eVis0PsbsdzcLc4y
pfx9uU8PNi8JKv/KbyI83CpLoe1YeynQHj5Vp0QtCjDoQywCpurWXJ5qIl1ae76TLOdy1jx6q1bN
bVEaC6ZorXGltXggMWqVS0S/3atkuh9m3CmHW61tkh+lBP5NdImSnjhMXXWFAdOtQoeAxq05A7qh
DUuWck281LsbJct/1jt2p1T6rWOgZMFzVGLsrMGQ2YtRKxyLtReW+kY0cWan9tMrxkoEKyOFbMkq
s6UY7SCQAcHi6+pNS7VlJ4G7MCgn0yr8WHnMja9i6LYYjirOyDVHtAq9ehDPKlZAs5OgfO35dkHi
KfzvutbJoDWmJh62wel2ij0TpygXnsQZWpTBCTGQmjw2gMnM+FB8zTxAJ/510KamMTZFCgCXTtmR
TKRe7fxXuyu98n+fitDbLLHAv7bnRxIxCtCUJbLPLUmIv56CJR5YtC1rkLGCLBe15HqnqKJm7ei9
f5qbwdSXj0MEGVDtr63S2dtPIRQd42pxixFLiDlWr4W4sWANMi0tpojBT0uLvnlAxJEp+og0W9vM
/TnJ2ur2LPOkHTe2kqAhCpLmEGKEeBBn/9b8v/R9Wvk/L+X/6WnEle9Gi/kJ/udloqTjevJvMX98
No6awzodhquYdXu42zLQAP7x0L+P/dtyn5/q7/G/jYmpt0f4rVc8+u0RcRGD2Ss6/tdz+u8f9/dH
F8uIqVXU4Gcwrz2PzH2fn9XvK/0fHj+JAT18/oB+a//2sL+diqf17+1SHfm/styCLWmQHvLpIM46
w0g+N/8tRMRNeLKDOPvj3Dlkjvv0aH9c6r+Y+2mp+ZnOj/bH5T/N/S8e7f99qT++L40k3SPQjej5
9Nb/8dnOA//nZyvhphLBVPjHJ/1fvOg/vqe4+5EB+2/fk3mZ+T35t7n/n+/HH5f646P96/sxP8v5
nf/j0n8MmQc+vd3zUiaaZEHkIerSYHtnLwZuIC4Du+el0VV4j4IrV4Ad0ulP6Ji2gW4fZYmzFoGi
bx7t2hCuwzQ6D9xWAMnKiGaAuJ2WQaz514Ki6aHUs0RqDzeJMcexoipXhdbLZ8lL+1OUeRLyE9bw
ZlPgrtNAfXYwGAY+J2t37XRwAtM+hbGF8j0tcQigsbPpT4Zt6oWTqlIlmbcZ3gCYLdIb5RYtAsUU
chBUJbP8MC9gSp13h5Tzp3UdbURBLcYH1O0d76WqFHORdmNzLDrNf6EEXFBPTs1T2Bf+i2kP31Br
xlNoaqUhYg7QDu9ECxw8yoEQikQr10YyUGgGiVW9+FHunGCRoU+wyctiMppCDOvw26nueqW67IEP
/ept51MRS/qjQkwuRDAmAFcIONxApxmViZVtutLW/eLZjfaSYOZMXSh/bOXIe+1r2z74fogPfKkh
ZOSyvdb6pN6I0Srv22UQScpBjKp98NxTULuargn+gqKmMpVDMyReFwno9neIbd8QX1IefDlERd0P
Ji+EtHu30n5JaSLYJiUeWK7Wd3cWCrZ3mDAcgjbVj46cq8Fak5AWQGrmMkfkCMNcKuVd9JgEmMg5
t86xrjFEndbJ20lHmFT3DksP50xi8sUFBoGrlNw9uQgDSVnwZJF5wOTuRLLB2uiYnt+Zjg52r0ZH
byQhY/mZ+YzRmYpYY5dgEEjTNElHIxMFqGhqFr7tboGdqyuk5Y1n08AmE4MW99coupLb0YtSSEEE
az06ugko3LUITge4MkgoGb9Gh7HYhG0fbERwOkIfUFBo2YhgXde1NSoG6m0UGGqzVpzWQxJWZmVZ
idcxEiBbEZxlhbPSB1nZipegkdTCT0nydmLlWHWqFdvmaifm6hrY7Kw1tJ0p4dplFD4Zf54uvk1t
esrJJ7w6Jq4tNtvMMY2kR0cysEicun09P4d6T812HMNXrauCnREV8VqM+jJW8xLq83sxioTed9g2
7kXP8u7s1O5FbvtwZdmKiwG4VD41kDV3ttYhvDM1M61WLmliX6V+KJ+0pqye2iFZemEWPYSl9KID
NTtCUxu3ehZly7bWe5zoOmzJ27Q7RI6ZYjmWfEMLMHqogYlvkwk8H6s5rL1g6MINGH90VhxDeW0j
tJFGNSlPotloOrYNXBL1yUPHHbKnDC5pbgHwzispezLkCMVQRBAOcQQzi9+Luymy3gT6p12GuNTR
IlL1ew2M7741EVcSfT4U43tL9tpN4aHRLfrEIUvQo6ojh4TQNFfEqQVZeYrjMUK2LCUG1NK5q9pW
PgVO6E8OZw+j1iFtocC6iKyD2gR8nV2zJ7nsZBwt1P6P4iCGAn66t2YtJ+9DhS2ZDzApGDFPNMLC
fwSize7PqpqXuM8ofWB6+TVrsjdklhDqGQwceKqsXteePmyoLBSwZg7zQY2qCv/qqbN2q18jLnnq
RdSgH9drWXnx2u+N30ZnXN3f+tJJtmaJctoYuDoIUHXlI8Oj2OoJw8fxGhr9KmjMeBcPVbm1stq7
Z+tvLFUp169ZLF9SeKcrH1z2to3NQ6lX0GzBSSy1qBp3jZ0dYr227s3SsO6lCDizOpL3FX1KpiOF
yV/OovKH8F5RrG2IzuA54Q3uu9jdoyEpIYfHodS9YitZXrJARUE6W4bZbvqwqRagruoavW04KrfT
LKPKnLdttK5RBjk1E9tFnIkYmxzxupbTaNn65JMUQA9pp98laSBfRQ8phsnQxLdAwxEgBkpH7hEh
RF1a9OmWElGeSzGvmCrivf4txRbyMtvemzW+YgGYl5XoE4c0ddKrZj3jqx7d2ZSxrqm2TDEJf7Ij
/SlEDuFSxHX53E0wUANC2lmqvPIZLT2Y3nCAkAxic+5mXnbvKGV2z7ZjO4SSebaRNAALgJwiP7qH
SQDyIbdGdWXlsrTyp2rgmPfpPvLAYOh+0ExyvwughOXaLW1zaXted7Tr8BAXvX3f2E4PW8JX124V
xG+tFH2pC6m794eStxLhUqqgZbJQJImKUaoNKFIO73rnNlsDsMwDNWBfl1etN5o/bMm8Yt+D/EYy
VQxLDRl7Ve/3sU0KQq/D9FH0ge06t2qBGmLONTCOsnSnBcV4kgdJ31IWCR0fLEdiaNemzLIV2ojB
i1V11QKnugrkTnVurU5blLbaUQgZrJM4yBUegXNTnOmZlezISj+mRYMMuuhrjanwZ2r9KtYMazPg
SraEUD2cBhuvb89RcYS0lPgLnkxLJ5LSJYK21i4qTOUZ77Fw1WkIani6ZNy7sbTEJGo8tOb0DpW4
wa0LKU4WUhM+D/6Upaa8q5Z9/9MY6nfNbNTXzHPA29VxsEO2Jd2YAIbN/g4r1P7O5/5rr9d1j6G6
r6yyPNKWJur1Zy0p3cNQIVg/qieEfBFDsfPHQNbXrVSBWxjMr3qrxSdjJFPpetgOWVmenntIiuuu
7cZXqcbOQdlyJVGlRZpqztVaRUZvXsU5rFjnWhjKNZN6ExwtLc8tiQl1ZwGiWN/OfUNp5WtPqZSV
mCUGlHCUd72CuuXch0JevoL2+JbL7JRzgFnPbhz/iING+WE45WLMmoryZ+csoKKkD02AyGnvyHi9
q2TislaCwhc5OKmm6VuKeWfuhPq1pRpytWPrx2Ar6VvdKN5a1dtur5ct1YO85u/MzSD0tulDbRn6
U9nYYKtAv1mtXV9qbisQ3QZNZ3QBfPOozlZiNHVxM/fHQt1KXR2f1aI3Fi3QzUpHYtNsD4pSV9cY
AaGnMYO1aQZGDzbJsnd+V3hrG0TIqpdr865HR3Irj2GGS7Fj4tIGyajuq53SVdnWKrLk3odaiJhb
6n1LPPNQpG3zGsUlubxE7/ZymgwPdsffo4iQg+He8DrnWfZrTF8gFe0CJfeekAb+iB1k9aykHS5Y
zofruGrCo2JU5n1tW9xtImL3kVTdD0fvrIcWTxjuJhEhL2WzeE/zjYVD2kLByfBJ64az53TKF8VI
ldUwasaZb312RDop3dhpAHDeRzLPy7C6yrN+mVRW9JFC6ZmUFaqrHaLGYfXlMY/rjGR+2GzyVqke
TF/LEZuqrbfBN69j5UMUSMyzYibhz9GoPmB+qa+jZXurjtLPNVTxn7cqSd6i2IaARoBOo0/xRWoi
yOyaAvxMKy+oluc/W22Sp5eRUBsMVKry5FGRS/OHERlry9KU98zpiiWOUcm9bIbhTjasYp9narxu
8iZa1i5fVLUx9N3EQLoGZaMtayWtsJLqAUcATuOWD4XauHzjswxWgefUeGCX5b5pWQ2sISSB0ij4
0d9HSIw9wX60kD8IEIQr6mytoAVxp2aDi5p/Zp+8FJ5jwid3SCHG84dbgDLtvCva1cDVFXZLIe7W
d0VkDBsnQD7ec81yW7ild7bUPNlh8O4cnSwK96bv24ciD36aJrIxci+dJqwragoqwu95sRct0S8O
3RQxhzW++R5FWrudu+Yw32ubtRP1XGQry3hK1HRZjEn3kE4tvCffNV8dzp3RYGTlq+VSAwa2F017
kI+U8z5GVU8ueLvlVzxQvGWTVclWNGOpya+xCr7V1EmxTxGiSwxS0QczKDUuoIS4AGOMIFEaeO2q
GLp6EVWafeqCtntu9ce+CaufEPCWXJAAkwRvSmYLFS7kI6jgXcew/kg7BWyUo31vUM+2khqt69C4
S6rhmnW+c/C6iwExfymH5kNme5gLUhe0ly3m8hPsDbxyMvXeTrlUDMvEG/MNXqfN3tCAF2S9Xbyo
loPuhQYyVzSdPm3XfcWe2VetfmFxV3GvQrK4tyHWLVrFGPZzXzZGH01vWYdxcLt70R/p/r1hlhns
DC7Sy663djEKg2cxiPfud+R6E6C1KcLzXdW+xAiDHHqUDpc4HFfs4MPnro1xaXeHZ9fK0pXtV18F
NBKFMwWxJgkbCdEWBwBqdOa+t819DVN6QkS/wFpi22jvFac5F3LjHzUJtLbk8t/LXU2/MNS2u1h5
Kj24g3nHbzp5yxqUf7G7Ae4yNZ3GWbvclWb6STKTgLupsB/2Y+A9YGWRnnznR5aE4bEN9fTUG+VV
CfPqnHqKhcepAlddkZ/l0onvmqx8yk0kQzo7v45d/qW1BuWcGZlyhvxqrENJKpeN54f3bqQ95IWs
HLupJQ7hEPP67PYg4FY2dmZYcU84rjxuDoaiYkhrZPAWYovPE0tiy+AXX0fdtcS2/kPJ7WDhYfxx
l7rNlybQzM2QNj3fgVh/HeIKP8XBObpGkK6Lwj3oetTvInYOx8wwrG1VYyDXR+QCLOpHeWJbK69N
dk7t3IdZ5vwE4tPKBpRDr4NzAbnyW29r7KyBAb2aMAGXLTWmrcnjgAxBE1dx9eZDT81XqUSiC6n9
RZpnSOV6+IWoSjO+W658V/EH+WA7LtJSBlfYBeq+QDyHwlu22Qh3NyOpOClNrCXbrIBoDDjRaXJ5
9DKXsmhQOF9GDUdcdZNmQftTart1yv7TW0jZux7fwdM2juLQ9YF5xKeaP6KwuO87JMzHuvOXKuyS
b1GirSJ3UN88Mz+b6Myz90LoHs6/ux1j23wFBgMBuy3fzdxip65gmVs0g/YwFOUHxFF3x72csvOz
ahG7bfAdh4tu0Qa5twnUgPezKdrHvi+/xkEJiBSk5aM7qhL6U1j/8l+zhxPj7vCayi4YseZrcDFI
iFXhVZML9AFUf3jVEiCKjlY5b01Rfq/B/XwkYXsfjBY8piJRL3KAfY1TBNKlNesEKbb4exbVxpsW
BCWbbdc5RPgIXC3ff7LRJMahT3kpfVO5A973IlpFV1TcfMT1IlezqaJY3s1YokBGDDWo0nAzJNw1
ywPuVIkvP+V6by/kwKmPDeYdqzp1DVxqMneTVlA4MozsVih+9ZupTLvPphKn873HOvke1UvX0KxL
5pnOIiKXtXFSi5sW/qqru7nTmJqu35gryqL5wkTSD/sxVPQgTuE+3SDd2wJfk4vuK8hR8x3Mxe1k
6vl7KLNG458xctSb7xbB6NH0Szwb0kuv9v6C31sGdsS0rkmhf+sat3iT5dBfe2rV74WVFSR9s0TJ
bKG3vr7iJZDh0UBHYXTdunsfa4K7socghHif/+GzK8yGwnk2HbOA9q4n2yKwndfEgXFflcEHCTR9
ia9Wey5hbpTlSigOCxlicSZUiCWtM09p9vKpew7l5mmJRhoS922wcPzJz0P1SNG0Q7XuJ9NyO7EC
vppxvB8iObmqSZFeo8DAbTcq3kUEO9yJ+u7boBWhJ6YbT/PgZ2AcdHULVSF5ORZbP3WGR7cosa6f
ZMt6XAXVZMg+uNGEJEr2vBuz18EhweVYAXk3y8tfIzUJV66X63sxqsvNi1TVbD+DOHyJu3vR66pF
cYlsNIbdJgP3geRGvXdqUGuwaNNVm2iQUyYNTWgY+jdQndwI8pEOEhcuyZXiLU80exCHUtO3Qxsq
F9FK1aDaYCG9i33swBzD5KuI+d5X1dtJkl+/j4YK/ExTlL3hu85THrV3iJ3X76DX+iXklu5sD551
GockWHl2Hb1ZmbcRwGZVgWOlABTCxU+z+HUhT/vPiNHgK9oFmXGAfPisSoF6hDuprTKt8j9i6RVC
QPdV0wNpDQHV3CPvmK7LoDEWJfRJNmupsWyxsX7MkEG8H5CF1aXaeGysmlt6rXrXMgNAoFoW60RK
ITnzKheDBtEnj+WcewEbvS5B8q2ialNU/kFBIeEyOk71kpv+/zB2XkuS6trWfiIi8OY2IW25LNtr
9Q3RFu89T38+RO+iTp3ef/w3hBwkCZKQ5pxjjBtCUsZHturtW6Y/5EFevVoYOZ8ZYYAqKDXVxH+Y
/em5zHkKgZn2nhqMFaLzclbuWkUqjr1dGTdoM+fgP5GAAo3yJA6KA1VFE0OTxdqwT1wbqKYXVGN6
MGfEMUWbarCJa5Th+VpOGyaluy4XCXvk29GwRILhHY9lyAREznYX8IjAaIkDUXXxxU+cf1dJjs58
kIq4AI4c8sglI/oSJT5SGRC2fhFluYqm9aeUqM0L82M7qQDnU9j5Tp2kfyKh2qjV+o3kDPED4ZgG
tssk3ocgKQ7aQlowD3F4t7QlQiN2S3VIDoZAe2xrFgEOsVIWYFGj266okGQVUwFLOWn0iM7rn0TK
wrK7ppz31N9qYUy+s8QQ6QOZpaO1M+Em/JnlGO1kPzGf4e3OjlPJBq40dRRvZ0gxrDkqvi9tQZzr
7AsXhQ4JCIzW6cSYaxoR1505P0A/PDCvwmo0GNBY6UtF/b8rxBlqJD/EffwWWi1BRVGsvUZwhx1F
tslU9ZX9jnqsCrzp4AW9GfXqi0QM7VVqw9ItSiX+mf4ySk3/YYCeQE2ebUc7R+olIjLvYFua/OYn
85MUQNek+cNrPjNdNK3ew+vSNXs/s1+jSrZKEJIhkuaSrCV3eR6H91paNg+8m+4s1cHXXvbJiaLl
ELBVOEd29FUUZWFVnkIddQH6JQMzKH8gVxDdJUqk36h50WGrvA5mN95FAmoLJG28Q/OGPNEjF4h8
zYzBdgwRzoLIDVt6DaLWVVo2iAcmj/kyES3ZL4CRSIUEWi+d6tlSov6oBigEZYD3r/ESVGdPwIsG
acohLWDyBiaovpZqb3lDritHoYQ2QVnsyRa63ELrTNSOS2N5aVwvjZuGEHk1GaMHp/CbaxOop9Fq
IDpZGE+z0UcLNk0foxo6U3rsollVWRdRSdQz4bgNngNR2w5OfpmbEpat5VSnx4sDQ63b+L32mvVS
emjTJkWxg7cO8WJ2mIO63BdGukMlk/nK6YwbsJYoZC5ZMYfJUnCAi3u4iqIs6BsvCW06qbVwzxRA
g2Qlbh7lXvf42Kn3G5PeUhQEqXZfWs5wTYLElU2QpZhq8peRtdpjrCF9K6KOtdR/k1pbvtOXuGOd
DuiVjRYeRXY0o+QiTpVGmOdy0LW7EAQR1uI5uZU1HXbhLZ9p7ewRjwP9wVK9VURaVgIYgUZbttDq
aOJ4ujEwoL0aCpMwnMjYLrQMAVQcnqVVhj/n4LdiFdKvFPCglktIxLUtMbFaUN9pUxTcpBaRWEYT
ls9ZkeAknc3gZzP8bpsS3rv/nKNnc7ZH07u+k+tCO0fJY+879SPbutJFF6Y5rjO9yCsOEXHtUu3o
1siyZB49rZkyT9bN6CAiUMUBpx30So38p0zElop2A1FXh3l5HaKdX7C1VLXGYIDhO3UliVjQ3G+L
l0An/lSkovfUVisNeCX0WMa0CpauHTr7oTQKh9VT0H9PdQtjQqO+xS34qbmLCpbQZv3a1T4mdxqM
FkJ6cAQGj2MyFFiG0MWbjEjjs3cQDXRfnWCGy6WLbr1Mi6w2KHAcHNoZLcNszYhifBPxSSt0nExL
q61pq+v2Lo7K9Cgq4MlHtS9FF7PULMRDpCexXhUPmtdp32g9sNTluYpyURQ11tP66EXWoIWo1BdJ
cMdvrRsfVEOiWbdiLRQ5enjxHcVxRVa1mmLfQGRwEosgbURDWp/AgIpau/ud6YHyqlTOfJ064zlL
pf6cOxHI73SAdQxUQYG1Hc1g/z2VtTKOl1q7EeXisDUT2SxOIEBq8srdKqCETI9aNKc7QYQbdH5/
h4NztwqiijLBicu3MsL/DdWxKNsq7BBjm0nEvLuVYbSVz0Mcfyvg9VScndzaD3qLdUWEoosIdRGw
HgHUu6AXeS+KRKUoF6kBaAX0PcBAPtA/v58hmmRqEWq7rXW1tBbX0vr8UC/wNcG7OPppddGgi94o
HUV5IvS54F4j/hs0G3GfBMpi3P0Jv8B8HNFoPXZ6MH7Ru/m4miUJOXeDKDHu8q7W7y2tI6q9VNAx
soLbmSiyNzmc45MzAwzUe+fAAkm+ibrCPuXTIN9IffB/Umyh7dPf2gVGcNuKb/UE1dT4yOIbzp7i
VirgQxILEmvxS/jG5J/FgsSMSv0U+ErjitpBsmCfc8YHxLdsuMz4VrCcBBS/ZMWnAwhhxx6TrPiw
jHncu02DzIKWhtECQSH8X0J2GS63+Fb8hBHJ0iF1mFtEreZU6TWSs6NeBvqDgTNsZUCd9LuwbZTb
PwSoZCViHG5FpZpCAT7BsXbEUtA8dU4LuCp1QtjUyMLg1D4VySOOvfpRlCRtu3zPYbcXdVKWQVTr
mFDNpagCp/q/DT78Yt+ryybEzoKzAP3n5iwdlCjvQKTiILESHybxVte+FFEIC1rUv1SyBsDc6L+0
fqV9sYaFYDDV4n3Q0aqu2w6L4qBV39dPOqZ1GYqDqPMf1+Jc0x6ySp2+VmxTPT9zqpu5Q/46rOKr
XBg31R8e13ThLzBmJ79X/E46VtZkHmKcwF9tdCAHNKbNsdQO2XS7qhvGPeowHcRmcZ0Ztw4IVa+I
Y+e10GE96rgBFMJfBLESSlH4QvR4zS11Iqcarfb63lKQLG25/9SpiqEjEQOJkFBg0iZzdMcMIc1K
NxGg7ArrvqshtVqYxsVhYLX6pwUITiQq4f/pGn1tIU7ariFOsCToe96vMSW6dh1VvIcKcAEAQ8lF
ihXlpY6aee9LY37AAKLAFjFVZ0JDGlfUmuWY3Pe9/xomtJXRR3xRrL2oEs3bunyQeyt9WFsrcNNo
cDVfZN8NwoWXCL3FXWuN6ckS9oXKABqrdHJzMBYAnrYcqoXNegjt8YYFlSty1UJhvaaWStEMO954
A4j+T4ulPKmibhflSOFOUWm7VVjBRi8jtddbBAxMdv0NWrn5zghy+TQNzks3pfKdKLJAK4yeEcYO
VHuxwXwzAV2p+sVgUD6iDjMBVSxlObsTA2CeCumWFdaj6P+iCMY3uEtV/D7boPnLSbhF1jEkWjlI
Xu59eWz3ao5p1v1/nRD6c/O0/cr2y+8nWUnRn5qKCajP8vKigwS9NGZfXkRWk1Ukp/OocXEn6Ig1
jywQmynfm/Q8z0A9bV+GMIlgqHUL4JXZfmAE7qxG60/qOKoWxshovpecX2tO06fs1h76s4wR7hCo
Gbe/fNHF11t8/I1IyXZVVvOw3yvGYejueyYM0UJPIVCKTCc+dPi2ruM4Bgc6m+LOMl6NesrCq6iY
NOOKSmt0o0xOdF9k+N37KbraTSydHRlCxEhjeTwuZQ3efMXJHLeHgcet1KawL3Ar4HvLivYQyPDJ
erHmy3fZAiGJivjGYhEBlYOW74yAvbqXypV228jQ/oJW83vE+IZ/C6amWx3wsWcGKf7jEgIffAgW
FtykuhcHCQHKNdW26tEKwBiqkz26ILHr+yk3sKiEPhCZqIQo0mI75wHequ/bAM0cwEiQWPfS7IVj
XT2rTYXMsy+Xr5KqxW6g6/WXwmAnyEK3vUvSKHTDFmGGmLA3Qj86OrI+IfluQ++J4Qhnkv91QjDI
G3SlfJNK1BSq5odv+PNVa3X5aEOUcSCkzd7Zs97dJY71nJgAiJuxLI85JiIvbxI3DIoJzCSHJFPG
gxwhei7KEJ4anzJ/fEmLWMYnhcxqBRA3kmJiDeW2bh5Y25dBbOV75B+6fWRLiVdJGrtNP4rXQ1g7
h9Hq/dvJR/vccNDnkmFRv4hDSgAxfJ1ZcReA+/PkLhth4jGctwpTyE5J6uxODXL/LVayI0SrAchG
pmDfCT3RKtCxrPSgHXdagfhjoIzFuS+mYq3VAeygwhSPLB+4Rp0o9s4axmqXqanqWkqWXwLI6i/w
Tf1JbWWiIi4WcLaotlRC6Yhhork4iJbbiVvZ1kSkoNbPCUm0pn2n9l8nbTQxtUVcpajM/53EC8Wt
2BHRtfMSPS3yoqlIiTJpagH6vgI5bo+qE5UXpxr7s9mWL5rvqIft9qMkHN16gpeqLQhCHKUbXV0k
vghfuAxLoL+2hIKbs/GzUMyS4I3Q2DlGILlMFu0yY7SXqrEx8m35uDGhpMjz7DwQ6oCZFwXBWsaH
LeAB4qLDrMbNP8pyaTxxeI1bYlAupTLdN3j0CS+t9rUedpCudfHJilnXxQWxH64x52AGzKAE+Yu0
QL6+EfHoxCMWh7WR36q8kjUtikX7rSn7QvM0SqiGJX2enZolTnlSjCw7iQdYMLW2wCp5AUOH0xdR
0+WxwxGRo2qVa9V10u6GqMNHsJRvj1+8TFG2vqKteqvZykRqO4j3smU/tesimXfehqZ/0qFlQMMC
dz4veGsmiV4h8h1RRdN60ymRn5OLZ6eClSbtiWHljrfDdu+iLOg6+8+JIi+ezNZapD6d8in74Y9v
5yl9zc0jR8jONRlfYl2z573oAa2lprPbg+v3oNXACtUaY7oXrwtjd37ZXvSWFWXbG92yklQSkLa9
cFHz+TzHdry8BDIVBWpBXI1cyrhY2wL6Dw41Pjr6cyY1sysKmInaP0k9I7QZZZaXqccsOBYXg7n7
UuO+p3MuSXFAebb6mM8iKKG7FjpS8X62x/VhmK/J9enmtbnvHX9vqT8mm8V+H/DVXg7x8jy05Xf+
lv1bmThDVIjTtqwowyL251LygHNYlobffeLcriNVjElx6JaJQKQsAdoReTGQ/9bmb2VQSfBatprP
vyBqxGXXX5gyYgPrKnaJtMMKtPzt7Z2KQSxe7KeyLStSn077W9l/vdR2+U+nhY5VYbIJ+l20zJGR
jObkn+SS75ceJObMDzUlm+oUbguqpiwjKU4V+fUi4krvp0+EW6Dm9l4oUmpfzcemS0/i4hWMod6s
7SXoLtfxLIapmLq2j8Knsm0kb+3+VlYoC3JDdEXRcLuMKNuy22VEl96yIrWO+K3w009tl/nbL/WK
CmNg8JpqLWzMy9d0nf0+J8W5HwrXL/HnUtHgQyuR3BqFUdXP60Q+iDn2w2+JVp+vysorP/f+j23S
MJagsC2bLBOLmF1EmciK1P9vO3GuOC3RU2+O1ea0Tqvbra/Turi//5MU7yMSM7lIBoQ6EcDzbXsQ
4lMj+nanoPyj9YDf5SCgM4spLMWh1t6ISULkM8IWlwDK9ymuQmmka1+3qVVc66/T7fKh3gaaaPKp
3TbGREUcOBL+7UleP/KfxvGnc/1MwoolX9abN/MfUykX52XxPruQh8BoN+C4UOf0oGNoIY2K/X8W
ax+WB6FYYIgb2Q7irq0gRlVc25s4Nw7iYWwzv8h+KlPFUyR6TSzOmjCU92LM5iJpEx590rF+HaVR
/zoR2D67YrWFipAE3G8Z9aK573QvQwiratTYH9ag692L99j0ivRnqZmKBej6TsUCVCTXzry96QZZ
XsnvzJPoNJD1pZ405xPkoe9PRPzj9VWKwg/599dIPJ9Wz+N560xrH3tf84rLi5/deqtIiTJR+7es
KPvbpVK10aFN8fRlby9uTjRtk+KfgGhY9gyVt063WsUOD2IBhyhetnBJP+2gT/nVLas7MROJFKoR
H7NFmGV7M1N+B5paXZIOKySRedXFh1Hz5EdYGu76yoZ9J8QHo0gznAl9dfrwSWNVzNdt+0qKT+NY
xMnsDkUByBU/wo7ogx/bgxEpcWgMov+1vD006kMXg97fvtESgcwHIhXvRUNpNBQP3V72QcCpufTy
VU6JKjw1QJ1g5CLWGKGEKDKfqsYBSj5WRzHnzHXKUqYAQb7veWSi94qR7RgdH6PZNNnnd8G/Eqx1
SHCW2a5rGsMTTZQGbn9oEPkArwe95vfbUfHEkxQH1kJwZ1hncZfizaxT1YRALqx59rMoq+LI2WFi
uZrG9DMEVXPmvE8vJh2kDJ/4TzHE0yLcK3HfciOOK4/qRQyT2ulOSYeJaJ7HGxZKGVY5FfXN4jtf
jGSPuRE2+eV1b/cnEfe8h+TiG3pIrwR3SPsGyYjZbZGhOMcy5jo0wdIdVLb/jo6j7Y1mqi4s9PQ9
HeAfcfMfdnXrwvpD6TrUxHJ7699DY1dLqASWhfc12/YUFSvBM9K2JzG81ke27C1F3xYX+TQHreNb
FH46pZRw24Yl9IjsxSfEnpC8EQtTPz8UOuzQqGPhO0Rcikke9NcuG+zuMI3lo97r2IGIEgW2fzKG
7BHH2U6ByyYL/FszTtxsbh/N7FpEjrUXv5pA6bl4HHfQpR+Ckn03PYjOsgwuaKV2hlEi3KeepKJh
e5LqZz2stXWTuu5i15WFGIhinG+Lg09lmtgtiDZr8lO9yP73BcZ6jugGuG8PclL4xyYaDqDIrHW7
9F9XH6ZWw7udN8d1otV4jOk/dRsax62v5qbuEjM0nEQRHnW+J2JOWZOiVORFShzMQKJRgIIF68fh
oKsz5Bvo+eiNsd8mjnUZLHrv+5JbLcz6nNRjgT4t1o93O4ToJmNsBrsOaW9QM+mHAbjNomJQrusZ
Z5bjE3MK5kXDdbJwPIkeSQDMBNRAdSGa8I+Kkh7E8BNvHE/bTu0j+yS6Xjv3awPx2ylGNy8v6nld
Koo7+/S7fysLO2dxzUa3bc+X2S1HUz4QxfWwTmf10B/grryK2xZXM5ugOGbtH3OKuKI1NjImpPCr
GubKvLekGW9+epzhSRb1H77w4r7XD+U6esRXbR1O4h8aShNd5mez1r22lorTZvnIek31ulnJdx8W
xLKKAmap6/narT90wQ9JcfN6khde0GqduWtggTsVmcVHgpiDQxrTC8U3Xux/GxWbmoQ3OyijA7jL
9hz3z9Ucmce00Q9abrE2Fb3JatIQ4E0LdXr73a8XDZKqUmGbX3bWYkSIH0amcsbxQzDe1v1Ex/rc
RZuhe8oK30Oe9jTX4YK8+4/V6sMTXJ/o8vEXKfEUZQK9d83Yop/7Pm3pXTF5RRUx7b2vFIhGuvR6
9oWZHlsQDGvLksjIzeg0ElCAfiSzsNiDrkmx0Bv10MTdsFzjQ3L2S4wElR8h5BeddBgtPdFa9OAw
qHi0It9CIr+g3tYljvi9D5PONuprlnteNgbq+pDEo2nCqPXKXIXeWuzqDQwJU5Wce9Bys6vH6nhQ
cWCL4apl7bOhxwTCrN/+ARMC2hRfPyy5JsLX9kkH+xc258l0HRzBmHrVhodhogi2/MM/j6r71s41
DLliDSq6pXjM3NUlhHt/URRwuuP2/B0FR1K8fO+2snUt2y7/C3JEdbWB5Er104DPe59iZzvn2YPo
EqI3SM40M6wHd5gBCZ3QbyEaiBlJ/LI5WtE+tGB6/DBqRHI9FMYuVSvrlC09Boucs69QvzmX0Bcv
C1iplo+aAhhonDC7Izuvr3t/w8pAU4Yyq7JlkhOvQ6TUGlZGCOvfZ9L1pkTd2mmURJ73IikKxUG8
NZHS8GW7/i+7zazHsis8POD/opKkrps6O9JzwtWkciAoVPdR3xr+Y7OzulY6NlbZqe4AFaV4MuvK
TsxHekXg+kkkV0OlePlrcrSb4GLo31s/Hc7bXg/FAxZiulntPm0Cp9aHlHVOYdFU5mfwn9k+SKdd
amaE3WFSCuXfevgy4vA8TUdjeY9Q+xBEIPqJmLbWV2wRh7tLbjp9MT+INeBiR02XQ74cZkjw9lGQ
vokicdCrmx41gLNonodXx+GW02UVPC4j0mxrxCayV3n+1oe3Y/2gAgH14vzQl/pD32pEtki4VS2L
2IhGGV3FBObCYiFIq5NOPDi0m+FOr+k8Jo6+PZutbifVCtqZRBM+aLaZPHSzpp3hWb0GixJXFOfz
0ZeinwSzmV4u9ZLnVLABBwQmYcy3GlztQfECd6rhtnr9J1uWOLPgItLcKDA8cPnpJe7s8KRpmnQ0
/SgDXoujopht7bEr65LvZYQDdcmitPMlUo36oM7RDpFQ/zpPL7OGVl5O3N81Swl3kp3MQo0H91sv
TVyQwDznEAFZfE6m3w1x09eyL82r0dJXpLTugG5HMDXbkfPWAGH1iLqVmeGk3aoHWgU+XWoChyoF
QDHb6Rad6puczUMjQ66iwgIQSbJOnIJxb8ezw416kTOG+7nTTlJQx19L/cushfIR2V/TSwbpSUkC
OOIkcDNa4+V5qX0xw397kEPNsh5GQQmpgMWpiawtjv/fzZAdob8E693XvzVk5SQ3VljaEmnpEfA5
e1CaBW6VxpU3TwclUeeLbMdvUTcCasqQRILPXd7VcTEcTF2Pb3sF5epF0yeXTMZqYd7nQbArJybH
zrQh8zfi9qggjeilcakhXBzk53xWXrgf7TISVnBxfFyPjL/C70FgZuJIKJwELshwEFir+T0BRhSH
ISUwuZrV3jWXK4jLWKK13f6cc5AKSLanr07xbSwB5kzOYL1GTfVmqC340TbOHtphJEIynO17c5hy
V4+MZr994NdtFCT4iTeDfnA7yFWtrszv4XJzh4CHgPLvjbq8Um0hrAisMPXEd7vTfcfNTG1yzc4Z
79NQ8V0fukjPXrKyJl9BJ5SE+KhnKUMLHtVD3F2ROu0R+VHdJgGWBXShI5q4VA5qDofkjGxDdcyd
dJfanYJeZtKdsrKHgj4aEy/oEtOz5hqYqRztUPAN7rdDB/bq4uQZQWq83UrHZ8b+dMGc3U2+oSDD
A5dbL9WPCEGA46tHDZkyF/buyFUdI9y1tvnodHl8g3fF3xGWSyS11INHsJoE2/aj3yox6I4xhg7x
vh2Itl0Pk26iFltc41Q1UNqK3to+RTi7LY1dZWfnxEoQAQgsdFFRKCGsXgrv7TJoH2e9bh+buN73
PaR0Iqflo3KbDdo5K+vkNlkOqQUtfj1d5wI4j+6MxOIGv4gNyR/nOTnVhTVexkTZ/zLgFCWgzD7H
aq/dQIhfnSDb341jVbhAgkMEmA2+QXhuDpNNh7Ihx/B0vxx3UjUb90bdH00ra871UBBUxofvRqS2
Q+lHIIW0ZG92aKcO47izIau8+uRaX9a92jIK+HjtlwKxICIZ0nvHKGq3tmHXNebEOSmV3HhQEAJt
NLLgEmq9G5S29CMpnIuN8ugEZUcrt/4PCO4TQhBqMDPF1OrHOI6PWlGA0jU6+584iZ6VAg1NaQ56
VOsanHoWXAMDEhYQLJfyrq1CqMQXEnwpL40TGny4qmDyc9siD3DWTRAQRiVqlaYUXNIucPN8/lq3
ir9LU8AF4QB1aaU/60ZdvoCHBZTuAEIteY1ZZwZ7y/e1Xdl1X3u/QM0oTb5KdbyXzbGCgiPCLJB0
EX/buS3j7pseFRGMGT7KMj59yTTxuUe5eR4riIXposU5ydQGmSLnKczah6mb2lMHyM8dkDi4BeX2
VPU4oSXJ2cX4+e9NRZZ2WUdULKjehRaAeRqriewaCMG2iWS5iUlxpOH4rEHktr9aJXMVNnyg0wgX
i3372C7rgAYqYVwLC0SCIIiTXQGBc4h3gRUPMU+9RRIykTWvDMKdE0P5qXQWoKGlMxIH2u1USHtd
Qu+d3VwFT5XaTUcna+udWRDLoqKFm+SWgVOcx6fk2Ssx9RnU8ijfGV6bJS2qUOMjptZRt8y7Rvdh
KmwA9MCpHe1U1RhdQyf4rMnuLC0u30Kp/aEAZ7vxyeuvLH+5VzT4Kv5u5TOZ1a0E92wjDUSJg5UK
1MDfJ/kOt8Aul3RjL7SgZ+0/GtE9SMVOHWFQqBu3T3R2gUnpdUOPwTQrmLKTwnI7Cdi3BCCgTyt1
p8uKcVUC84vj6MZFairjitr4716Om4Nl6ugaJq5WRfqpzrAmxNHPAUZm5DGyL2Y11Cdjuma6rRx0
FEhc3F8MUyKedyCOtEupzqrbyte0LFuX6dC+TTvle9RPsEF0McFrfpPui7qIX83ZZ7+B+x87hoJD
TNHKW8VEvzpV7DNhrNgstCm4WKCxbmVFqpCQh+lY6YErzcBaMsxCqvI0LXQ2XVffj0WlPOVjUF8I
zf2dQBBRGO4I/OrYmdK9kn2ralN+hVh3OodZUXmmIg3HRMH4aLS9eWcth1zvHuuuuin8UD03dQiq
I1EnYvrk72UZWMB4FG3f5TjbIe3cyXWCo5wguRujgQbCkGJCN+vIrdC8d1MNolatyB2XsQwi1zC/
hYb5vfCD9JA4ubJ3FHs4aHF7ms2ycI1eD8HiDSPBHm3l2dnonLO6PDY1q7IaEB87sZMErfsti1Xf
jdXpmppjiyJ20qEXrjh7OYYhBZh1e2sxEk+VZL62fVU9mqGEWWhUvRSYzV4aUPeaW/VLgngrX7aJ
2EmdSDetTpo9/aC+DK2ZnIJc26tYRqXAUPdOqj4XYz/fqIhC7VJjlB/TAD+rX6i3eY3AgzFLAz0M
0bu0HMKLpf6Ejli6b43UZ98ow72RyCNfgf4LsFkwvZF9IbQcDYT3Q2yXc83Sk8LJgTOJ6wAqn1/y
6M0fpn6nNbF8yPxAuzUmVFmbachcO7mTw8a5zv1jqROT2wBzILgWqw2iE15f8YbmUesOLCnSfGoh
tNfQSENb+AD0Cp+dgepUH9rPNmvXQsIgGjXQy6jaa9oj2N71g31eZC894gkkOnF6LjT5Xqqt2ksr
qdwZKOXwdoJTJLtjzbCbEUDzlFK7MeTQ2BPW44LvR/aztqJjgdera4oRaILye3AG/ZB2nXRBHGry
lMiGSrRZptlYzXaZ85UACbfRczwl6N17WY9+sFwxI45FfUYrBHQTGl2sjk4JSmJuahTPShNPXoZl
1nKq77GiQyMESGXnlP2dhF5Yrflghc3qS6rLOKHz9LYuG/sOyTsbZaukPYQN3DjodhFOKQ8lcU/7
KiDMbQqyO3usAVjX+lBepkF7Neqw5070Eai/Wd7PxBifw8kihN7ImmdFMevnhHWvnKnxgyjqWa9B
z438sajsy2R48g1IfsIepgYnltygsUdMVJxpZNN8Jyn1kz529TOxT9remQJWVA4gjUDJk0NRSmia
IENRjZ1/Zkbjh4mUX+LxpZtuGOX7JvYJ6rcr6Kl4fZ5oLMo0xTNHzSEYFBQaRMmPWivVZ9so8fq2
KY/caFoIOKo49Nqg/j6aOfzao5Pdm1VvybtRDpDCKOKnD2UiaaXpfNHC4iJy4jQGORpN5nSLrBau
i37ojwAd5CdTbscnyxNpcTCCBh7dAdPdVlYp5j9d4Me3DjFcT1Ukj9CPDq9bg6FvAy+tIeDayszu
8BOpdILHe2LgbVn2L6qT/IKIIXgiECp46lDFPiTgsb2tTKsrwGsNgXu5mkZEgtX2cfDt5l6cMRfa
fM9a6yhy4tA2A1blSdXpr3bwZNq2p1p5dO1r6DhUU0vOKhiXp8JPtbvOnB5EThwaA27bCtTBSWTl
PJ7ux5mbXNqrahU8tx2gBRSYraMoA03QPQBhOLKKX1rQbKpQUgKDW6wtKiWrr42Ogtl6DVoQgN15
+oDWtyhLc6ny8kzy91X3u5Q66wlAqPXkdP24t7OoQewdvRki8kf0daTwUTSJMph5cz7YrtyqxJgT
f3vb5CxzTSLdntRmwJmD/tlONF4Pw7CQiOf+qQzAXBed9jyo6C2zCOhda8mOVhY9l/FRHkztOWE9
8yzPdeAihdGdRYOBTdQ5niXEu5f2ognsKYnvsOENRv2cmWr0JJVOflEm6A/SpI6e4uVQLqGltZ4V
WKrIioMdskOtCKu8YBErE2RloNIAcN/LeuESUKi/lIi3uJmmsmKsc+2FxdywNxQUQEUtD8g5LdB6
t3Bm7SVIzOKuGMsfoi0SR+OTX4VrXTL8lHks0xxWSHqbyW3exr8TGBsASNfhpfat5gEXl/o8xmG2
DwGypgifuPFUds+NMSQPksWGf8mJg1Msqpl+OaxlfqBrAFjZe/gqemT2cmjV4gD2O76uZyGOtGeC
nvaiUkaW91qh875dsnNyc0c8qXIWZah6TZdwYfcXJ4gyvwfgH4LgWlvYuAdyZCr3IjvqUfk4+qDd
lrvMkc58yKTopHZO7JrQ5507RZefy5aQeFljY1bbifKMyUt5Hh36Vq+1j6LIjEyE1mczO4oT/NHs
b3tt/M6iSHkWRWns3OklA0PkbNUyCWCS+r3IRiYPS676fVXEp0qtlTtHb4YnfRhh+ijVf/k4Dk/i
MNsxyjBGqywfzD9lpWO7c6FE17XFVNj4FYiz1/AFHGMLArqwQ6JaUfzwl9bfCcaUYpK/A8zW3ngA
tifpeXKvVwYUf6GiHIFht49Si8pc0arO16kKz/o8l79Rrr6MuRTdDU78w1+4mB2W2bfWcjAry99V
oIofNA2/SVUVzXNXxv9OpcRjC7SZXp5DxVGZnuREoZcDTb5PdsJEENaweIxKVh1kSa93upFJJ7t2
81G9r3oFMrk6ck7Wc9dle0f6Spyi/oDcYo2DFqD5aCrFW6M7Z8ZmcLB8qdpZEDv0ufJk2RBUtD+a
FEmnAZYuyKEtzB+h/Zj3kL/ojlZCDR04J/lL3hA4HMjehGjyM3/9UCtmdC2YH+dEfSLAc/IA3zps
HZ3xzpgrZZ9MBkwhc+zaoZZ87ZPBPAx1jLmhyHG/GtYeVWUFEUdsru0Y6jcaWFGtjn4NnSpfgtL6
YTfJzVw40V6dZxA0apV+CcyjbKus7RDLKrACu05cyW9yakmHMI4sfL5Z8tBG0k8Qj7DJVBFMfxYx
luEPxob6VvjjVe+qV13JppeiSSW0FKvv5ZjJ52QRgWA/icomKpJnxWqhLIMajcVop+7iJImvOZAx
YrZl/5szXHzThOqhT7P1oCAc/D+MnVeP3Eiarv9KQ9eHswySQXOwvRfpfVWWUUm6IdRSddB7/+vP
Q6pn2w1mDiAQFSSTyqSLz7ym1AZ0xcJiWi3hdGJWGfYYtAvDYXrpLXQNHcxf4yGLbnjuRESIdrYV
jah3B0RGw+8O4h5rvQjthwyRjLkBbBO2Fd/NMRg+1qPzFEupvos0+phJF3upFP0vqCV0HqwyOIty
8E9OVyWHyhqKG1LtOR0UZDiJQ9WzSGW2DgEAf/Yc7dXpiulXgfCMMzsfZX5C2xltAtzdx1UfFcmr
W47WZgqD+oCSgFhJUgMMWcu6OiE9SGimdExJ4gJPwcDvHtuubV4a325expkiZqfd0zJKjIyUNNCn
8zIcDFFsC6Nod8uwxzzsmMAQWLVN1r7E9jyhwR/9/Whlpu1iw5GPy/4idGwsamWBVh//lbTidBf0
0bBdhh780TP+GuSO89agYuqXckS7iNGywGfs5lo9JbR5Ffs3cAQQqF+GdtNDyQPTvlmGWOFMF0UF
/7ejOak1z2DLtuX7ycJ5m+zMuC7f3e/taNPRfP+xx5hWZOHeSJVi/q9y5otbIrPXZdR0o9oEVpys
1OgHDx3Oag+AFuJVGjUZVQfWLYuo88VGjArIR2VrmxE2Pb6GunrAHBjNfRRUHzRdy05OaT3+Zf0y
DGCiym4aL11DkWC1rFNdQ6QCsH23fL6n9wPG3ou2bVd6t3Eo9X01UHesTYcbelm5LPCWW3U6D/bv
qygQerccQP26GSLnxwGWrcsGE2L8MUm6T7jS3/Sq6EisjNykgx7YtyYYX0ZXn45/WDfCUdqR0SI4
MO+SGZV9E3XARxzADQ5x9+XHkOwEp6K0Dw7z9EMTqJZrYB0l2df8GbPOuxv1/GWwLBD/YSOSJBjM
jQ0Nl2W8bDLGMT2HMJKM1LBv1rz4cSjAxemqN4SzX1a26PPBT6+7XVQm0w2lW+MEWw2LU0bLKqMy
DqqT0+MQjEcoliU6O731CmWfOKjVf4yw89sT9fn3JvCs11hGu3Ky86dlz0qk2ykZph+jcCw3dTh5
P0YFSFzcqvLnZU+cwFfVVI3PoV/I19YgcbRa78e2pPpu+CSnkyfdM3JAxWuRip0TDOKe9G7+qsHF
buOofli2IUGKRhne2dcqKdKdFdNusNzqKcfrt5Or0ACnaNou2E4trmkD0KBOlLMJu+I5mnC1q4PJ
fALTTsYQ6XPpc6wOSFVka/T+uf+59RKSu4PRUVcZO6FWpovRkVnk5dFrR6ZAU7cfYSCJixzqqznz
p+PRVad+QLtzGYo8N5CVsQnWJDCPCHPBAaGaNcqK7iYAOrqPkTHba+OXKqrCb4r4b41OWf3ooSy4
gs8fI0LoFHseoI9ujaZgrkXZthBTu87SmdySZecCvjhqS2iDRM+laOU37o8jSZV87SxqCgp+bJDE
2hsAf3h+eJVOQ5uF1JTHVXRzDddSqw6HyMo19PdY066eb1bfUi/6VC4yZCO+WXWKXR+FVfOAMdY3
zEuepDJCVIfLGIyAiB+U6ZtXr+DGnldF82L5y9Ujcw8RJFr5ML1QVfKfYXCttKH29rhZTy9D3jx2
Xpl/jeglwohJxcpEXGntJFqDmp5oLoZROZvJdBAtdsoR1KAWUp2v3hzbe0j9vZ3GFYgYFiGmUnCT
NnmmaZhumdk66NLnZITskhfYjydWu2uFW2xT3n1r1fX9Qc+Usy7syEA4JK921YBpbZ/5wWvWxeJg
G9D37bGLMcso90nahlvbPBZFX70gLMUc0yJaicTqfRk1nv+x1YbmZjt28jqGyELBRoKwPQ9jLWjX
lhjG4zBSgWwUb88+0d/8uDP32ZS2rwZiHtvatCXYyN5+jpHUpdgxZ8wVGPXunoZG8mIMKtwrp0u2
dlLvPvz0X//z39+G/6vec7RZR5VnP2XtjA3KmvrnD6b14afix+rj958/SKJ4CyaqY2Iu6QjdMebt
374+hZlib/F/6DPDtYiC8NA641ui26dFyrScdJczaAz+isklxzR3Hg8qyC7zPkaYf1ZyYl4rSnFX
vPg3eTrpP/5a1uVW6gOjYGuA3x5XEtfRZT/ECtEEhuv8Q21nnDV2CvRvSc1kelj0dZYFwQNBR1o/
LXvUrr1afvh//emX18uZ+JYXI3MeDNo/D//nJU/599/zZ/53n7/scg2/VXmd/9r827327/nta/pe
/3WnPx2Z//23b7f52nz90wD5qrAZ7+17NT698/w3/7yC857/vxt/el+O8jIW7z9/+EbpvZmPpsI8
+/DbpvmKU0b6wx0yH/+3jfMP+PnD9ev3r+pr/e1r9bcPvX+tG+4Y/R+W63mebpiW6cgPP/Xv82rL
/Idh8WS4wuABQc/B/PATiKMm+PkDlMB/eNJzhGdLB0q4N3+DGrbsvM2Q/5AeZD6PfEsXlm25H/75
23+7e39ctH99NwuO9Ie72TVMU1jCM/hyiBE5rq3/+W7uOxQdGlUma4h7zrpW64jOVWQxybrvEyHD
umyzYdX63vskw/VRC6pVm06wXmuvRte9/GRhTEslL10ZVfyLPfzyh3P5L542Yf/t+1kwNimxcJ48
JCY4f3982kw/yqmHi3jdOwhzZCkaVAJ9K6OggZmP5ncbG5tVoSc32zK+T82ErMj45rTjx3ygvi+a
DSXXEDcoV//xOPzpafjje0D+/cxZeB7yDuA6eYZ0xZ+/mSxdXcnBiYEemdO+Gj19NbX6OTDTbDWE
+sEdygZU64TepuhepAqA4JRNvHFLZFMbDFMPOlK3q8SbNnXbZ3QrEmdtZvpLGhsfIYqvUEB6LzPx
mqC3SM5q3VVj3LUsoOXLhLq2JNKMgaa2ft/HK91KvmXiKj2Kga4MnXVTIF1iRsQzOgr1tK5CqKm/
CKHAN5ROtDF7UAa5L1aeqxtURcxXX9ggfczIO9DqdNb2ABzVG5wdipHNRtcczAJ4HQd1nqC7bF4z
P2s2/TB9NEOXwgsNhH9/6T0egL/cmhLVEI9ygkE6auh/ufSeFvbKIepaF4E0d5Op6Qcs7w9j3bWX
iIvalKNG8w0QH9JH29hwkSiEdl/1iKu0o30QtR2eh1F8RiuD6RJ69JqimX/o+6vhtc9m4egHs3P5
uTLbeKkyrkV2H6oclW7XTrblgOCqqWs5plPWdBJebyC72YodwlTe1pYQkzUFab0k4l+5UtvRAqxu
LewKL2+ynZmordLd+Fy547U1uwj9FhwKxeRPR5dwJJ66CIcKZa71RAKrT8e3wAKm5TjTxUXQeDNq
cryRj537DpmdLisPFC1ztNzH29gdKbjQ3zOg+QZT7q+d0QeiZiakg6N+qcjY9lHGjWjoZbSlI4QB
ZRj0W3e0TQroFvyUWmuR16ovQyqeFAHXPTPsR/pR1iomUkNiN/kl62nCasqN96qhEY6M1N617E9Z
4NabEJ8HE2uBjUCx9QKo8AERpeHx398Cxr+6BYjecG/ljjaFM2//w1ybYM9Vuu6QrGNS1q20NGSw
bHEzy5cqo19ZaU69hVWfp5o45qPAHEM7T6q8u0ldbLyKrhIqB9vB05rNlEuwLyXoE9nLLwbz+i1p
82PtdmqLivJ/uHkN9+83r3B5XUmDN5dj2/Pb4w/fPKsbV4tMjD8JcC5KGTbiKjkRrJFkO0kBVE8m
cx3lTn4UulWuIoSq1xlimRPqpTnhy7ajVbnqUAwO502h5wVb3EdudpcB1yl7axNDvI7l9KK3ZK+h
NZDCOoh+O7EHp3qiiR+je/Pvr4eYH7nfY595tnA9E9EPYCCGYVvm/Lb+w6+yNDFkRsTdZOU3M8QE
vppiIIFR7q2ttt8oin2hXn7O8GfxT7bWmisxoXYOYx09UDSoTcP4DxOEOU9Qf/5KzIbMq45ruryE
//oa5gsDJC2KlAi0r3amZg2bfprcTUVT2nOnS+dHSBdq37VGp9AI2KtHTHJTFdZlCLRprRUo4Qk0
XcFo9KdyyqaVZszU+sg/I9zb4/liuTvfA/pEZWUfBXWyMnGSBNs2kuACNjCoQ/Zw6rrQq//T+f7b
XWQZDk1q29YtU/ek/pe7CHWwoZp8j9lZOAEuwuVLDLmBft4hCknpdZOGhI0+GJD3lZJ0YdOh8aEs
j98Ci3pYzMt8rapnBXh8i2QVhymG7b+/J7y/XQDuB2BqFvGIRwzh/iWCiEVbp72DPoCKooeKqt1r
7NYdfHukIZAluRAOg17P+n5lCYxadL0eQf0P5Y5eTXjk4Q+2di/vSWHV17LI1DPSszQAW8DHmpmI
u5N+cYVm3IUk6eu1vMJXzDugSKg/x3rvXBU1+YkiTLm2RftWIbl7qYVIP6aUddZwDI3TGJP1SsmN
QGXpl4FS+QVvkIjSrD1tppYeez2MnKCsOind+9yN1imjv7S2xsLaqdZlHjUdUjOjzTnlZBShavVd
0+rp0TNPCBvYD5UWQdIp1QUmi53lGEAE5guAlJ62fHiP6pCuVIUtcVrKveZSET5pk6mutaPdeU+f
J0llvx/tjdRG66D1Ax4fTfZsUZ5fVYneP0Y2OBDbbm9GYwS7xE1ISceoXzeJEe3x7gTzHwfnxrSD
rWs2z0IiroLr+d7QkT2OnPI/JEGGaxh/ee5cx5GEPy73p8AUyfnLq0Dh/KP5WEKs7cpBtqtRCTLE
QCBJV1sk/XHacLIGCTjqengqFl+1Tte2y/pEhS3N6in42OTMZJOWGcjoF9VzXTsBLrs5yWxcPLqx
oZ1BbOnrGkTRZ0STET0D7npToWE91YV3X9b7StlbRFXRVMhU+9nN3pvOst6COGKCinpCMFFbEI56
7Yjd+LCVVCexNVf1q6vXE0LkxbRV89AuUkmrUdc3wzBVr9HohEfQO3K9bIVn3Z38wA5mbeniTgq0
DwSAEnvQVmPg2U9pkthPhevW27Jq++2yrooG+8mGpTZktbove1STmvaTLumXzhuXhRdmj6nXdVff
jHnUq2GkPGNENxEH8S3X1L5XWXKe5tGyatm4DJOhDekp6Abl6umLk0yAXvj22K73mPnIpPEupW94
F5WTC3sp02cEHPGat5NGVWP+U7frx8oXFuFkrbYy081XQbV4n1C93IpZ0un34TT44pAjjrqpmwYU
qz8g/l0U46fY6zepm3avVaTjugxuuge9t6qnyflMgEVSAeRhpXxvukIk2FPD6D/FpMBOCSLQ5mm9
QP4RFypJat+asKZRx0IXv0wP2oS+qEK8addHTNcrOVTRuRm86KwZ1bfAx1ieZlNycIOkvyZZY+5C
TU4PRMntNm20iKehD7bpNL+2uyIcV7DGm0P03VeN+OinVnnvCnUVjqZ/7MiiL6k/NStzHoaAVI+R
D9spiYJn9H/LC/LJ0R3DcApfwLf3CVMdHmRaZm26UC+2kTeG98QOnaPezPE8VZw1oGyx962wfx4Q
27wkjftJgAp9HmfV5jgSn2zUcy/LyA0Fao8h+hTmvIeeWvUWeWi6Ew2SRLp8XhYYvSBCOgjzuAwN
qWsIMRKk6k4maT/G+TP7D5FcU5cUT4Sv1asgknDATT0HlqheNb86UAvM78s2x4ooPlroHM174o76
rjkIBi8jfYRQVunRBmxWhcJVgMfMvFCa4V/dstKuTUV00zbcS2PoTMibGSyXfaQXpKRrUblf9v79
w958BBMN8Kivv9qBJ251zukJa0C6huD0iKLe+5maYDyBUkkx84iciSynCLz16Ejk2GSTWbfeG6xb
o7/RADCuy5oqn74UuacdxsBxbl1VlFA8Ep2yuj8HImPi3rIwf8KAzNhVk3frMvTGtwaxGX5e2g04
S/uHYT209cOy0MZz1VlAO6fU+rHoCm7xoOdSDUVvXYpRAmVbNvvhZBUbS/JyskVxaCpUk4Eha+62
FhEdsnkic4DTrCIzGE52FNrgYXrjqNemef0xlAbVwQF0w7yv8sbi5vTZHhwXn4x0VjlSnS0vPJfY
o5R9Yb62sSNvKN6/dTVnrJ5HJqNlGzpMFNgZ1fOey7ZWb39s+xefm7f5wFbXRhBg9yGK8R4Yg4Z9
b1ISaTNcFmXMxWiqbNpFppp+rINrpagIO8Qm/7sOrfcceI72rDcdnlY8qnTyx+CGysRlGS0LBFXU
JqOGsKexiFtJV4+rSjj9HbvzW4Le3WUZNfOqsgCZqndMf6VC2inNUIFyB+MhQkyapt3Fm08dArf9
vchD7aEkQVpGOLuoa9bnF4Xp1QM+TatGFL1ak4DF9777hUTDeRjoDap17nvHttUTNJWq+F7yP1RS
n66x3rY7BywOwDLw2Qn4I2tlJlp2DErryxi26QNBkoEjEAozyeSfRzfRzmYrp2M2cksDEdsFZkkz
anKbR7Mbmsd0/kuds64uHn9fO5EorrMq7HbLTssGLWu0U554z8tHfl8vTf01DTvrtKxfdpWig5VW
zo7CYVutqiqsgOpCZc3D8DrksX9bRqPre5syntHzFmDVJHXzi+6Xv2LA16PGjkCDzcT8WFSG+1wn
Q7gJHMPYkxt+9QPpXkctNXd1ENNnidzxVeRcPeiB6cx+Gl+9MDf2KcL/m2UY17zKSyBOm2He2ZIj
vN9QO5qpmV3CEPAQTncuyOLOmSiSOJcEkahTRY750Lru2TL99mzk/fgwGJAxV5LYvXCt27JKd3W5
NacOMVLgNvSJe3kEB9a9YGhFAzI2y63jBf0LhkzluR1Qul+25sqVdz9IN8vGtKVEY+TFGR6hfFhW
LUeDPPWY4ry1nqoiRYmrsoOL5ffBZZr/akV95uUyXaH7HgBXIXCcetWzAZNjp6dSbcuyqJ+bamZJ
T0BV5tGyh2ukoN6oCRw6jvEs56kBzetPyx7LqiEYvtsyDC/LKjWaxsGOY/w85v2Lpn73U75tPci7
jVXAJaUb89SFvXOLW3e3jJZF3BfTPqkIFB2typ6WdVqbctsHaXf4fR2qdutIJtEjcELy5RIBl7Ai
76FK5W6oYZcvrT3PU130fRl57VS+SGMThcxLy5ohgIacKHqrrUutoyv50XHXiGerhnA1y1Idl5C9
KKb2GDbo93PSxHM0L7Loq07manp9fwrtqr+kQMvbld76CN51TbaqmyG8YaZQXB11S7Afuy1r3NxW
58JsjrI0nHs1VIB4JZPBPEL2xngM64/LAP8yPD2EdnV9v7i2lnaSZYL8bpomxUba47BXHsLRtN3H
c1CerEFanxMxrsKyGk6T6MMTLno0RqWcJVHlVdRmTN1naLd638mrMS+Wvyre0JeGT/o5Nn3ZxBNX
KyEwtVq7eMV8Arf43kXjzEPKAqy8h7S+W8BdOHONOtr89mD9+1hGWGgYisvuhplzikTQrFsM/d40
3nI75al2F3mDeqtmx0vXy4xTwzNzHI1qoGcvrZUBcvOU9rX2bJmlv4cd46+RHPafdRmMj4WGdLvA
UsCzlbPyrb7DyChvXmwm2adENGtqcoxEY69KX8NQ3InS9TANYtsXICCqshix1rJege3hcFEKg+uk
DU9NMNc/5ap1zP4ixOissZlyvihgKKlZjMdMoYEJcqhcGWl/j/gWtx7Bg22qh0j6NV57qTosMAy7
tN4ASW6NGIIYlgJjGo6PTdwAwfGaHU1iWIt8/d0SpAa9hMAZPahQjPVqzFtwbTKgn+gVeLwMWJ/S
FK4CEmXNI3QpvlYGLB5fkoHWVW1vWppvJ5VKk9kqiq5WCtc1GJr0kNue9vLjktXIDF/y0qcl1YTB
A1ABzCPm/47SNAJ3FoJtbl3cTdNzD5FfN1cfo56crASvHLN7s3W80TLftY/4XgU7/O2pXYGUe5D9
96Tzxi8UMWr8IfPwkddyf9InhdFn0ex0abnHiibwnbYu+HO72ntGw+k2hRy2FvXledoHw168MrBT
BBvQL531ejhhVMSmGzVBbiEhXxLM256sUm2WUd+Y4sVEG3lAzKCxIcsw9msLjLCXlpfQrDOyXIpn
x6zT1lQnooc2RbzXK7IX9CbGdeWFhMGtsh69ITa3FmZkG4+I/Vqn6m2CYba1ZxuC0f6kWif4Zcqw
QgnRVj5TMyCfzgLgvJbk/vJb7C4mB+1AWy+JOWPzpKypusCIYTL1wqsjlHhQvX1fdMHBFQw59Ut/
JCzLIi2A0cHUC90bXVMcmsotbi/aufTz6IYL2CFGKtbeS6Q2EA4fV87gpi+BGqCv02Xa68BYlsMS
QWw0Tann6BRFXOLVWLk3v+2nHVa94ZOh9w2FuFDdGjt/i7QwuHlJtE/7yVk7op897/jKXg5IsUoa
kNvdFG5i4IqnpiCr580cwaHmxxQYjSBDMhqArNpdVx/rocjxmIm6o+5r0Yteqzccffqt5zXy0I0C
Y5TED5BQKoo3ldfUoizcAANALUim8vu8KOKlmtNXkLawri6T9xL0jBoziN2MT/YSLMXTpJ+yaPgO
B7e+2EVz11UgnkSGZU8F83G7DP04aHeqLpF/oDUxGn30uERp6cgkHnc2lUXypmxN+PxqQ6GeMc1v
lWl4D5AUvQeNFuQuDGs8A+fhssHH/O6ovPpbAben2Wu5y4QUw5wMapXu00TINcZXGneW2W56kYvP
fWUfitkGJE3rz5nvDWc9B69ik1ZcmKJdtOxF9EakMrOMJm2LBUn8Jmq0zpy6HYiU8lejlBPv+kHf
xrrqt4NE8xNubf3g6M1NnzXRYc0e1RQUJ3TPKXSHLVK3XQJytn7TWzsCeZR7z2i6lZ52rkx1iFQZ
HUt/mu8sFjnsPLyidSy9tIRAseMglt5hAWaZ4C5LzbqD8pN3UegFgBKF/9S8rhBOAWq5Ctqjkso/
MT8GD9KJwgfo/LAWDCZfU/PiI/XAb26QOcfeOHdZBr2wDtR7Qu+ts+u3IGkP+Arol6JCTpNeybl3
JJWfhrkAYWZeLQZ4DWhZNMAgLuOSBqAeumvpYiTrJPVl+Stmol0rimQ7Fdef89zqHh2LRkdZ+PrW
s6k8w3F/sQszP/CIINmZD+a2gedy6dtkvPBEvquRbkefxGWxMjMYGsZkEim1gBx0sEgHuotWtM2E
vRsgbSMng7+bEC02WLWHII7oV7pplcckciTmmx6vpvkkYZUMy4cEjVwXk+G4A0RdYCIwp77Jxm7q
YNekPS96O9ikaV9+jIBxhg2zdGH5Iwhc1zwjifqc+7zIGs35Mhoj8ixYp10EGvs/4rTYaK7JRLkQ
w4M1UdKa2zJKpHaKKqaTuKI1o3s9pZXa2nhJU0OgtLFlxcHwoVFF9BCnCg3wqn0safasrF4kVFjj
fC9NccwiIoEaTsyLW/mE4hEyQAA24K5k2MNUVfCc4rB8kbYzkP5zKn8felN+AahecKxY20+hds3z
qf8+/PMPVXg/1syblAyZDBMRbkPdHdCLBfmUYvC4gUH3UhmoIo96LQij0n7v00nZQA22AR8mTHUO
12BF66ffmz5pKNS/lw6jl60vG/00G8DBxs/tQwdEA13x/MVV7a9KxU9k0vrFbAwkH4Do7rPSgybT
YsngGSJ5rrUyuFtkTRnUMaqeRb1xwhFqR1cH3BI84HEynFy/m8t5jTpLZQkoDgbPMGYFZfytrpLZ
Dycfz0Q3Bb0Ro/xol0FwkFLrr8sitwvMMrzUXYfUkze4EO0b2RsXXyb544DQ72NTpF9NIzj1Lv5m
lOymbSlNlBCcMnmIMgWkk2RjA1CEngy0mC25S4P5t+1faTi1cBrTcaU0YW1g/lnX0R3N66S5Jp08
uqYUEDqcOnejFe2kcvz1gHb3ia7NNUci7xTrrrOGBNlsVFq2JyPqcPEcqtcc1FGGcUPbvcfcQBfR
6/Uh4mZe43AQ7yvM7U/uTCZGW3ybg8E5m97sqmB6gLRb69eqimqEFqj1I9Bj8Ra4FI75K9nUiDkX
BUawK68R+kWHAJT3cewhxNE70dbo2YqVH5cTD6j3KSiSz66fl+fEGG5e74tL3vbvJTXGT/TRrtSW
H4rOCA+5x0RjVrl+r2MvvoX58DQ6AP/r+i0bmg6FC6t8pC0Bh8eCCKkP2yKuys9W0Yo9n+13birE
NZ0ZF33gb4IEauiocwRtGoYjpPL2VjbBxoJEBS4arPAONtgN+63hGonpKnq3fkq/T22VPOlD+hj4
WXwVjX5PAxJaIfPvFg7tewd0/z5v0cR1jCReJ1YElbDwQDbFEb1RXu/oqZXjo+W8FiEaEr0Jao5M
6ixHW2Hy09SPy6Kry6tCOvgLnLhPFFx+8Uu7OrdxP64MYAQ4n+btqur98dyGWXqq7R5yCtjrtzig
ITcOKZAlmLgqquNjj5fES467ezM6wyetL8ZDp7XNVlX0b4vOmg4O/UAuW4bxbJHuDS8YD6OLc7WV
zVmU75o3a65xlVOFysHn0fPTY7S4xCDQ68PiQBMLH5kA0QE3XY+DejSHSp3pngwkf23+gtc92ooy
Tt9o6nNhPAduJG+BzHXvxtS7cxXTPtOrOQZNsu4AGMmqSX+tcvOlNDYVWhVnWqKzNd6nxk3kKpgJ
2XC1ussYp+RWiGWkfUeQlsTjJw8GS1jJvVyU6LE3hC05NzeqVGMqaltv03u1uxF5ImFvlvmtHPOL
Y8j2nIcIMWtR8GLMi9oI3mwtpPioIEd7TtxCZ3WiQw/WEzm8Bt3nMCWk7K2Z/4w9LvZIm27oWhgm
mjgYQvLgeAp/RBac4S9YiGkXPDKzw4/w0EOOYYf+PMl217p7PS49KMKt3Lu2aZ9r62OZqOBa9oRV
pD7p5wGlZ+jI3mNfedFeGVS/jKovj6N0fkExpjgvixJC0sH3nAOCfeHDsiiRjqgtArM87yB6hqkH
1a8cgfVWPbg058EaUm9v1J7O7N9hzYoHxFaffH1FF1y9U9OnWBeeezPINoYQ3lWzmidyOeYXXfqP
qQCkbVCm26CT250Qx+1Oru50p0RH8ccggVxnETrQpqNXzxFyfVSpkMSqR+xVq37WZy0t2vlNCwgk
+BzXRrxL0FnbW6OH2w3aGquslumOWioJoQxPVaM/gCF1T7nb4nPtCJjbtbEL0GS+BbYOyj2PdoEF
XRmXO0A6Hu0/fFG4A8eCt6GNDNUY0zB2AOvFsraveo3muTbhiTvRT/sEdXF2UCmI1wxLAnPvomJV
IfpxkIV7zmZG/WiSkYr2BhAHJod04E2PXb4vNBMkSwAyiJkoO2RhFB4jeNeENCNiTFYTbVMvfk5H
ZZ6s1Ma1bsKvuE+RgBGTc2onC/fuGV0yQrpcBSkEuGgAhhdP5VcHL762PQV4hB9ryPVb2qAYSdae
BcteiXXox9oqJGqw/fJq9kI7VGbrIrWe5Fu7UZDHOxr0euUdJGZ8q1yW4uTB5Dt11XiYBlJAUnHn
lIc0QtwcjgaB0mmsEBLQm2FtY4J79VweTjKdU9dOT1EW3vE6URfwt+5Ft+UqDYPk6snimV6rfZJB
LfZahuN8L7nQABGVwCYcenx8FID5tyizbkonyD86kqiryAT6LZVBxMjvUOhfrGK7rnaRGrSnGuGM
e+pjABQq/KUB8G4y5QGNpSPThfGTQrrL8CDylGULAdIm0aX8CTgbEK3no8IHsQy/5NpPLn4p4cr3
85+eDkoGp1ZORojPq4LLiE+9hq191VymPNqLWFjMRpV18UwxcP8O6iCgmG7dBjSNNdXFU2sRjbhV
3SUcBKdtzC1XCZ4BaOFj3xaOCecAdOkq06dPI8rpv8x/9GVG1x7zz3WWUxaZVKE/uZ710QvaF8eF
sLLK7P4REtBrhW/Vlk7Q3vC79txhar02DLzhDb8ud0OphS9VbY1nRzVvmNZ85u2aA0riXiuBfM0S
0ck5KQIsLtEZd5EzyT8lvkOPITJf9KaXN82F2NqKIbjpKJmdtbFG7aISFcTLAN8K0NM6V3yynntQ
xQfVCMjJ3N9XGbvgtpy62GZkJii4kTeVtmMAmMZWNQf5v0rxmMrCkdLP2Hg7vcmrs8UbN+p0Dj5z
ajurM16FiPBYTRNjFxnFcNCikYc8nYD8Yu6x8/3J3Hj+Ooxr7Vtt1agQaLn+aNUAgfLWj+4UjdVa
jUH84Ds1SCEwx4Nrjo/dDKmfsIzX3QDC8vD/2DuT5caVLcv+Sv0ArqF1OKYk2FNUR3UxgYUUCvS9
o/36XOCNzJsv08rKclQ1qAkNoqQIiSLcj5+z99ongkfUq5UEX8ij2JabLD0gWDGecSBlxwl6zKrU
SIW1k5y/cL0mPNe4q9Pp20xDfW0tfkXFAG6FO8kn9MTwPdVXfpUNyDNaTVwmB2k2Gn5kH3mTrLo4
q4ArlPW2UgsShuxTJx0oHWvoZWZFALrE7tsE0aZL65OrjPxMf87BA/HQZWxqely8eoDqLrocPr3o
Dl1O/8n7+BMSh31teH13aSXDgyXd/pANcYh6N/8aAk5pqUBmf3tQLvN/xxB3yOtzLXc/wmK0dyXB
PRQoZN5BenPDwnxtNH2tsWGfbYMZWZ+H3tWJGQRAg6KuaL1r7pX2tkAFuu4699HstPxnM0IRGeyk
vStml5lBzx2XhbrAtZhka9IAhvuQ0eg2aebhPoo/yHVwHmHdQKZXRQMddznnjyaOPzlU6J3C8RnX
5Uqfll04MOU6S+YH0g3cn3FDg4vjovYW63m+bsqmuabgp3yHkJ7HDpKF0IU63Y6QTUlfbXLKFGlS
Wjwok2W96G3yaJRlp9tIc74aVbsPuTkndy2h0UlkRO9jTM7BEt/L1l2vATVopEpGuyqsG4gMMtxz
p8601nCaZX0avqrlfhKBO36l+Ir4ZHScOBh8RBKUJ/mNvGpz8DTMSjvrifoglkLQPFtim5YpzO3B
KuDhEVBHr0zrmnPWiPDcdrvWGH5ZWug9RxloTu5gfeeM6gUpSr7rW5W8ds43v5P1FrowkATrCQUx
WZkmwNu7wbZxpdd1fiGloL2z5yj2cTnan8j+PSHan/2AGoNNZ+sSEHa1vV3Bz/re905+5u+Nkq3P
kIeFct51YVOdtUz6uRVM8GHir4HQrYvo1MBLYA17KK3gGWbUICR67XIqR9iqBq2JBstLFwTNnf4m
8bQ/lmPWrCYnbz6WNp6uvJ6Rdv/LiDVAvFgrUjcX52lM2AmydeK72GPOozaC2O8b+yPIAAggYm62
XocGv/NcP0kNfx5fOiNxXnGxeNtU0NaLiqS7tAOBSMlMYBR0Fly/stQJQR2qk0DRiR6sWVcEAz2C
v6ufWkHsYt8+WHgIEDUBMBXR/BF7+r0WpvpBmYG9ES5h8T3hGadBjtO7LoE9Di1vpYkoHSaAd2VD
Z8GmejUFrKhyIq47bYl11mr+cK27sCriWnwYfcroWTXmRzRxBiBN8K7UMufdi9ajNWtfY8IE3+sJ
V6VJrx/Cnvdj0BTltQXhv6opxFfCTCJS8My7OXPkq4y4H/tWdAeVJe1TIKZqVadGe8TOiMWgj6ga
DMmEMK3qV0UTd7Sr6n1sYwECz0FVrazqPegXlUY6f1ZBY+2YFkVn4hsIiLF642qKqVxljI2fQVlV
qza4l01NYrA9mzuvIgxbahSFs1HXZ5jMwKGb+HczSPUdOGKVm0p85q6Ns12rEA5FkvpHRe0xiUho
L6JglRue+xjrMxSOsXc3ihDlXaqNI1HV6UvdwBCA3vtaC04ggA7cRzcd4SEGCSVEk3oM4lP7Ekmt
PRR1jfrYaNTflX+W/NI11z7lzgTeMR3DX7bsX8K8yd+LdKYQN30c4EB1WqO4xC16xKpLo9e0Tdl4
WP27DEEIu9+jwLPN+zAmCjZsHzvHeeLPXKWgW3GcyvnRNO1v0yuzIwcRJmfjBM0gjCbl26k5rANv
kdIWrkKL9M7gVj0lU+sdM7K5V32v/egGTD6yKM9BgCE3rolQ5EiRnA25iMCi8W0azHtrCWuizdCs
azomeyF1jzbrLI/zIqxog+Iplsadmg1Br3LyUHtYUEs5zOHSTewHrEYvDK61g2Omln9rUiTknI2l
3Mxp593HS36go+Xcj7cXKzeb5j5TmfNcNwfOZ/JEkmFzNmjDrbXCUr7G8flMdOewEZXKDlk6ILqM
viNiPp7cojU2ddG6+7IPjQ8KqkQb750YNbdDZclAOrw6QpWPZdS85SUiwKmQ/C06427sbeMMiCd+
8KJ37rgAcYA77apubFa4Wcmot7vcT/pEPgac5D5KqjRyRoqSeNO83JaTxnDZ8ypa57Z+RgE/+51e
amu+IUexg0oNtNZpFED4piIa79y/cVJsCZXFELMt3QebhPH7aQxoZJazQfyxqLZpYOd+7mrFJerU
Hl0ZCoBlmDSp0XzMMnBuYX8FQtdfJ8z1cdW+xj27UEZL6k4bMQWovtY2NN/WLR01ZnPDmfKBDYeF
NOIERioHWdIaOlt+sb4aQULbER31srROVS+jE1hgNLdRtucMqN7yrvYRkOT7TOnJobXyV0qS+XO5
KBNtul04yzOWSl9vF8unpCesk4u5HwIHmmWnUNFDZ6X2UQlymBnj2G/uJE9wFI2voE3TlWtMoEzw
PcpWH4/Ohm7U+KsdI/qngxqudNy9jUzYv6OyCc5GOuQnTTN/ywz7VsUhajfFmfFsshyVizfKyovy
xbtEADI2BhvgGvwu1uF0oTgDIVhFJjP3KO3z0+0hJSMPcH4iLl49QHdxJnZGc2xOTf3bzJm4Ec2n
wLEtPVXv/lY98nobGwsThv9PaGlp22eckNHFqCI4FClW+9B0++uQi4emjbx9q4f7VEfAu0pDRdQq
ECcvKuLvKHy3dWW89Zn3YJaeO61xLMgw6C5BFtuXBAXUOlZJiO7VbR6ZsAzbroceRTvK288VoXhR
5ZJby3/0SG8O3oLWpdZBpG5Ga1+77zjmfCDMFxtDIg+snGL40KzrovhD3paZmw4p23m28IxMZS7f
qLvHTWxTgJh15L11lnpPrUE9pH0cXw2HtTE13H3dQRkm4J0eYaIXlwJQ09Fj8LA1PKu5ikinpIuz
/gf2sXWwAHMmlY2wz+mUcGZNzkktGfnp4k4wcvuqtO4718LqapuFuZMuaBYrnjr26ll9OLnfBlbw
QbGf7keVq+1MA+RDI4eGsyLKuTDuL4jc6r2oVbhLGWp/SHNc1cyS4C/Fqfohe1c76hoo6JVYLqMu
ZXsdhVo7kRMDlJPhHaqN6C6hMX93+1CPhLtHfnI/xfXd0Hv2z2wkVSlHK2EnhCrWS2pj5kQnW7lP
9q3nE4WVsVf4yfZDRy49aaxnlMlTTiQb3g2cemOEYSF9oIhVdzq+kb8fsiTlp709WR3n1sl2GqG2
THSyzmFu3lQHTWKat414/gjoLsyw6D+nKUXOErFtpdN1YHs6V6G2Q185rmIKhL2wlHiyGLTfVwzn
dFLEinVQ2brfdVgXB5v6qGja7pyhuqT1CwHKKGvnNaizxteGAvmuEzzaS6f59qDMBK+8OQFqqERz
B9pjP5vm0z89umVuoTAKMtvIZHXQ3ci8bwP3yary8Xj76PYgiWNdayOROANIZQBsQ3R1dSu8TuPv
tLOHJ/jxwdHgjccI3LykseU+N6GjKFNN2tap0j4COJQrZwrTB8/mCBEWaehPEFu3mqbZl6LT/1wN
y3M0JpSPCALNEbX/mfrc2ZWufLl9lFmuucHiC8Sr1x6ryppBWclDWNnid1sz5+jaLKZXD/FUGAcy
pUlMxxR5tGTnHMOpLeBX3C6XJ71BnEOU+Xtr6Uh3cBxXukSadvswG8yPCd/CkyGMV4vh/hugGhhJ
kDEuwrJdDmcwj3QjPJFTUud+PFnNOUYztRq7vAFNWIUXy0l2tyUgWNYBFACpr9L5C4XNRNBenmE+
ajS/5gz4rOnIhQUjwFfJfBqhYKZ9DEL98PBB6dpgXCszE3tH2bWv1W37WldopVLXiLZdqTWvTd0L
P5tosZqFghOynJr6rrDuKxONOBS1J2KSYVjGrtrllrQOURSjxrYBQqfkFmxpQWAkjt3o479cpcKM
/34Ow5OiRKv6bdFJ4/72UIseKCnlM4d7npurLtskIwtULT3El1NQHDrTHF8LdIGrorf6c93J4VU2
xl26nGjN6rMR9q9CGOlzJCr3MDJt3xoO6tvBFtQGRfHS9oG2KsxuNSFlfRhQuDwmhnAvjtdubh9V
KSdG1wawlyuSRvl9DgwBj4FG/eaoBjmx5KR9UvHoQ8qK11Hp9fvCnIYnzYUjUke72weDmw9PjRYi
FatBAlbLF1QMJk+zBQ2kYyDYbsc5C3ijEJd3eyhcKzlGDcCcveeJ/WxBjFPt3Ow4zDjvDcA6o1Ta
k1e27f3kfvIL5Ns6MxdJgoFMlAJarLHVYOEAkdBubFqt69ti54yTdrxd3ZbB29XtYVJr000C0OQo
0YZKr98r/IG3QzqLXrX953nwZHB1LQLrl+dtJr4UJwYOMTatjUx1rIiaTreB1a5l8ulVjPmJMqR3
nbwx+f8d2K361u3vpKvIHqhD5EtDtCgi9I+kNEPfmdDmqmZ07/rl4XYV5MWfK/qMW95ODrPX1D3C
FHSPozD+XP3zXG3hPiji5xC0y53F2f3udgVLMqU9GBOiWonDP5+8Pf/Pl8XLd0XFBFs/wjzyzycK
PU/A43EGVQDQz14HqJzbVbuGkZ09mPZ8ysE7vYS9W15zAVLLAhdPD2FbRHnAYDExw5Mm5Lqy0vZg
gKraWSLMnylFMaw0tvMrGL5pWwefogBUTorXmr+pt2utCdYKfEJCNRmR02b8ZDar1iP9gYs0jG+v
0O0degh8OyoyPhsXYmqQZD8sjpMbVcj5yNjAXOnDzIQRXdf59jB6+p+rWnHa/vsT/HaboglpKklx
4bhbHa2sIvDRm9t7z+nCi8PYnB5jew+cnFNxNTinWWX1DksJsOMMiM6kBT5n7eiH9OYjU/rDLQQ4
UXlznJjlr8POtt4sr+h9k2J8xMO/dsfuM+WFYmKCay+Hm+ZLFbEHY+BawaHNd243hhdzKN91tHjX
MaibpyGw147nyWs2MNMPYMF1tEdPnoMG7vYQJviw+HaJqaGf3sbIzM86oSRnMBbaTmM+eHvq9uCw
8eF/4itCpPKAEiwm651hHbv/ePCSFrZxgjD56A4Vybom8oZITdZhCdwuV0NjwfbEhfTn0iNE9DSU
WQGniSvK83WDm4pcD1rSt+li3zg/NFG1DxVoiGdbDMc8G4tzpRvxDn7wbdrERF2DbJkBFMqG6X0E
boTzt2MMU0InGmr6RDHSiQsxHcuCE/37lZ3dZ8DGH4wi/GGVQXEHqg0re9l4vuc5nN6NbHqu0gPo
x+bNjtwTmB2/qcven/iXfLfAoc1p+1dRRNzXZsYAX++Dh6K20f1pefJrrl9cLZ8/NX0klp7m7Mnx
YGouXfp/HsZy+hKYkHe3p2Kk3wXamhdgvdFKtrQWQ/xK3NTOb96hK3zASLUa/d1peONaQKf2ekPA
qKW7MFy9WjuGlvyN3AfLaii09eyF1ovGsrnPvEDjz+/BRMAsRZvZPIVGk30XpXHSEgkQ798vtHI6
ilNiO8xYu6Wn5GlMYiLmx0Wi+6bs5Zkju+Rskf+5okkvzykdj4Oldag3kGLVHbTVwtPPDiksHUxa
Lm8P7n9c6Vgvji1fd3sK4Ctfx9gUn+rcXIhtqZ/d4Gl02/56e5id6LnLvfbC3LC/sloY63EgGxXg
JeyYGJREPBXhg2pxYcVur38puRkL2/6CLx649c9YpPJ10EAEAdWiYx5N8rWNTLXNIgbPsFnkaz4T
0NAwbjoCUrE5UPFCeQPvGnq7dG3ROdzdjHD/n4/wf+AjYEwU7n/yDP43QsIzII3/dffzZ6O+/wWs
8Ocb/6YkaML6Szd0BDWucISJ8fRvTMLyvGE7LhNqXOAISCQeyT+cBEP+BTcBc7BtS+kw+cMe2ZY3
TMLyKd3BmG9bpoWD2Hb/J5QEvuVf3G4OkE9HMnt0hI4B1rb/qxedhKSY+Xxv+Zb7Gdu0xclGh5a3
enfkC824lWlQ3uHVldOmbcTKdvXtRM3pkUnXiQAHGyTF/sEMGEXmqyD7xm2+mpEbEdicOzDH498l
GqSoeJnJQ9HzYBXBwOoHe0OWLEsHVnIn8ZsWgGj+0rjdKkGeUsOdMpDYZ2W5qvV6H/Ov/2xQ0Pf6
9zSC3hlW5YoUjOwxDRE++AXY/oy9bqLzYFYvSd8g2GVeDDgwqhKO2jFjGBK5GJ/WyqE5Qye5RmoC
LZQDQBoJn3+YiC52AV8nncwFKdaARCUchobk26C/ZdG3CdvOy/uV1OM1Xd3N3APuC8KXfnpqA4Zu
zAtiTFtNh2dydCAmGyQQOPWm9YJy9WXMLUNzpfpdgrkC8lTmU7diKjTGkzdCfhlMzh6R/qHrFkw+
oHML/GcVhOYjCIGTrdOrqL7r/EV0Dw5xKkvogDN1WMGZadXpcRbGKlHIEIzXfguZeSOYFpXiU005
Bji2GqRvtrh6Sb9yep2u2aoK31rxNJisgDzp6t/C5SXjS+cFV8sKL2PMGrNYuczvSMAGNfFNY39T
Y4fQgn1jzFt43pMTMMGaGF6ghFsMMtkZDYxUx2bM1/GC2USNrg2fTdvAf0bck+brXrwV2VslH8DT
H5Wm+YGFkRCmuJl/F7R9UyenIEhJC4A3QnBYGR0oQIF5GeCxm3XuHFucrSZ6xLyeVtpAFyloVpy4
N7WCr5g9GtLxl9o1NpjN1PsZ2L1NnodXvkzzZ3wTAfpZ89CNNWC7B7QI64aZuJ0N+waBZExOMicZ
jE9eAQkk6Qi1QWpUxjt+uO0UtcDfmqM5zJguvmcvx4lvrzeHgvQXAUS+JrLHeirQ0dbfcW2fJY61
YWjfYvyb4ff/xZX5f8u3+X8QXWOy7P0DN/pvC/PL/Pmdxq36+S/L8u2b/l6UXdZeLPmuvsBXJIwr
GCd/L8uO8xdnMWGhtzD4tCehIP1ZlW3nL7EsvbrpujpftJjW/6zKlvuXIVmRKVMh20AQEP+TVRmk
xsJY+cf871pCuBb7BYeHhbAj5MIr+E88AjDqKPWDPt9FzUD+Gyz5VMqH0h7djdWnHd3/yWHE5gLl
lTXVEhAP+tP0xiJNnw52X+xLphZAriCsZBUofFm3LtNSL0GXx90P14wTm4kIiENdyazuccQPgPg4
fsuaqNho4BvBO+UcJ6dqGxr1W+TY424OUS/MAfMJ4CrVqrBBaKiCrBHT/FkTSkPbJunXBcf8YDDx
WOYlLeAkesDAiuBVA8VVxNajRQpL0WHpNURB+Ds9pnUGe3aNGmza5WEa3OfIpGTqnDk6TsD790p9
mHoDm4C8QtDsLYFxlPdr5aFpYfUXeG6Cby/H9jal3nRSZVivSvUVN2P2FNZpuhssjDmGE2GScYYf
UhGnHkeqO0HNCIdBnOyxxZEy9Mc40e2T0AJvW0byrWBt5Cyw1oFmkpkgxyPIY8aci3LxUpeoLTRk
P8dQKvCC4WdhobSo6qXNLWK10oOODTW2aMenqVzl0qx/GI2FBjigcnWtMxa24NWFVJcgLxFOEX3P
hnvvjHbyZajp3eXNu0IqkV0qBiEjLYyx14iryvVgDzy+ohcuk11SVtEOeMY6kV75Lnt7OEKECP0O
U+C72bAxuUZQnhCdI67Js2XS+yicRnvmUG+i3rGzk8X5qgFi0aEZDiB/38nebDf0fWfgE2Z11lFp
eRo0+Ay27yHhOJyqJjoNPwbGy4SX5MonOE5s2pxpLH7ZcFtV/EDxFD0EzJGvg1Zmp05pg2/q/WkW
dUWjRsSEDMkfpZFW+xybGx1Ak+3yqaolLw/sz8aT2j7FZMY2PVVPld002xpFut+iQfGRnT1LK/tt
VeOnqZMZGdKpL5M43FcYjWl77BnxJTt63w9NERGGKalG7ASRbpjAmeXXTbp+Mw7Mlp1Zki2Tlg+z
Gc8oii0wIPlgPKlb384xtsAWlngEJlhtpyl2JFRSc92dYg8LWBfGDc2McKVVaJkA2D0hfTs2Zehs
qW2kn0Ti1+DM1E9C2o8B27yrZ+0qyFudWTwbK4EAYsMruw+G5qPRCUSYimA1A2ZAyOIcTdCMW0AU
BBUCxLVQJazEMIVrU0a4VrrD6FXOhbFov54il4FJUzmvDseKLgx/zEVRfk3TdBen5JwuCvcx+uxH
r9+hKH/BC7Il+qbfd0lwMDokL2mq/5pQ5jYGK0gBThHlT72zpsJ4M4W2wTuCEDxgK5Rulm4FHqA9
m/iqJkeKrvh8GmoiR6owy3ZOrr+WarqaWqj8ZHKucVqmF8x2M/YYJMyhk93PUBBPaPxaTIV+0HnV
drBi4ZsgbqwosHeuy35bWebR63FDuUF/ztKX3PEOsRUmp6kvmNi59oO9wzwpN4ZRzOgq8xdA+d6h
jUnT2KZouc9m+FYMAEg9bCJHPXAODfEYqSvJTClVvZVD+lST6q6b9Mh1yRtDyPNYh877HLTEP72U
GdIyvRXXgNp46AZnN5TED7cO7KBQRD9pKjMkUZ2g4EKt0/SQ/YN6+olIa95LO8YWNd+zgrQbp1xQ
ek74YRVReYdUmTPzxBJfkMxZhVjdLH3aBfBUV3qhq52JlWYr5eiPdbfNW0F+nFTuyqjmExhVfP9z
icUD7czBUET85Uk2040kYK0BcoCzM3pPU/AEnRNgR/wFU5d/to6pOeN2pZvanfDMYYX6prd+TEb+
mITudyMcjYaIetMcb9p1HqsyYmvRBeJE/AVhCnFm+wDCACoweYgikn3hJaLon+PWNzX72WqRVA7U
x/2sHZgHvnqZV65tj97CQGwDMYCADcqi3yTp4xwK2P1dE7zkPxQilJXVWnI/R2gXvUYbd1qs/Qjj
HKFs6DxVpbQx/2E1m2MT5XUauvsxJ4E4NjbB6NB1YCXYtV6tVogzQf1j5F1SFJNVaUIAFeEknrG7
2KINPrGa6IsAl6N0hvDUd3rUycOUXfEHnNxEa3Hsa3eVLEibtcZDHSUs1VpwHzLvBGLgBpvWrdtV
R8Lh2svaX3qaSQrRgQl6PP9oVfWgIvkjXjivIy6asDaq05Dl+SUws4NifBgshrTQYrHiIEWJWxVf
Zpr27+xnWHv7uNoVbjU/D7N37uk4Tx5q/m6kH0iP1lsbE/a4KNeeo2Y/Sr0hbmdoNl3ZbwYvjPyk
0ob1lHGQQjD0XjtZtkI5TGtSe5g7dRJjeE1Mych4zvvFrMsdB+J5cnROSsLeLAkv/MWZqTBPUs3G
br1xFSWoaG17PHqm/aqZAyk3GlbzvjLJSGNsvnErDPGxBSOgsFBHJFW0bRwSD7M4O7ZVyp6ab4xA
6uvCKPpVh+aBDLAhO46GwjA3m8UO/eNDJ6ZjShDXMW6zaxqTyGUEue7PjAfmxkqeoxfmJbuMTe6J
To6vM5mCEtJUPiGo14EZ6naUNdimBTw1Jr+ntDFOutKNxwBaq0s6z0Erf5ApQ7s/MH+NEfaBcSIL
Mh7k1YPoi8Y2/2LvYFwbZ7WfYedBA0FucYJFS3jzpidvpuz4X/PEFLteQ6TYRVp0clnMA+XITa2L
cyEcAHLtXPhOMO4wLxvLr04ATpD99iKXHcqFPuBgRchT3lBDTq4P7ezwjLT+PFVECfSJcXQbfowk
bzRKPGwSmZUeq7yGZUtCYMx6Xjp6yYFlQpjWpE9t566Zl+M60U3YUJgVzuJHI5Rx12n9jqSQ8sxP
+1i6kGLGNtN8SOC12b0RzOhu+3KEuNoV0DE0jqICNeaclKgpENOS9oWq089aLz80kvQd0iW7rQnN
BM1VwWRHjwB7yZYQ8BRve65V73kk3d084jcyNLs95Xh3/Qqxl0Jz61uj+bOFFr4eA/tAXly6NuPO
3rgjbNvfGcmIGxmb/Taa5kNvVu6OcKBr5DSfWdJc4q53t7yuv6w8eGuGikRRcHc1arm5Kn9jtSYl
B3Vr4cAywL3pbfoQuwh9jx0N5uNkBaPvKs1eQz2y1nU5Eo+VE0hVRXbs1yIcDmlaf8m6wDgV5As6
kPhLrTszMrpDwAtrZGuAPdgP9G1WbhLtPWGjPDPrdoOyx6Ujnh8ivEcbpTFZzaiFvLaKNxPIQwOw
xjV2H9rCzO88lwUswLW5H8uETPrIBrKx/PvAZSbfIy1aKwhqFF4QP1gar31mHUxdme8ymhd7ovtB
ZePiF0iXDQhLQQOAajPrZuUziB0Rv+ewHuS0G7kfyUnICLRa2A9tZl3zn5g3Wb4Vy4YMSJcqHH3L
UAwPH8NwUyKPrlhiJkvO9EIkcn83d3DqdOaWfg9LFfhW1IigwWy3D9egggAKBcFq4mTguxL3q5ai
6LIn49TTXNFwSLOt1cHBhDQ9Gp9zBfafDYKVYWDFcOF82bGBw6qlOxAlaLeh0L9HTNTCQXvtxtwf
08AfAK6cGt2kU4PVmK6Cld7XdeOtIETv69qq6drbX4zRFZk7gJ2bFuKwckhTJije2HWp8963RoR7
QBgc5bN0NcG1AMBPr16nGtJD3CEIMTGb5dme2nxa13pJgHsiqrsk6vbopfqLnpp+b2tPrtabq7FB
XGj16kmDR5OTvi2q/dwmOJgnSg7XBaECEMQ3WN4ZpCVbLQHAQ+mVXxp7Sdsc7W2ZJMajEQ07MTDY
ayWmLktOFzsy5NmpUL/qc/UovJ7hIEaovun38RC1d55g7ynCvNgg8AvWuDVdf6pYJ9oiy/ds1epa
G3CHFQYSU1MEz5l41Z2UQV6u4zLoil+kBDiX24MiM8koxhPyFBdJ71fMuO4u0aMQT81wRWH1WFhG
fe+mTXN/u2oMI4Lmo+zVZIGQyhsEVOWvEnrmBSrCtMO08wqBmYMD7TeNF4j8Bfzp8+Q5S6R0suZW
AWukTM0vjczZjab53blZcl46h6hnrRO3v3Wac1SPiTmicWlJbIucelvahCjqGosDK9DHLbmgbgpC
NQpmLKF70abK3KlSg8cWA7xBa8KgjuTGIDwQpthas3Fs7QGaRiaQnnn3Yyz2ST0AziLUyrC0gxwj
uSs40hCB5dH986pdKhXZRFnwiCFz3uojcx9u5TdDmssgJXgsK+9XhsZr04ZzxmEZTmoCubSoZbTW
RLgtMljUUV2ZvC/LR0bhDvP5+oNBkK86wqkAVuEzizhxzGYY+0y236USxr0+rdD+W37Suc3GBZSQ
dyrcCJSXbNb9e5oH3TkQrY7OIb1UQMoo3RPbLyQxbYTpAuj4OYlA850i/5V0aIuKkITFoENs0mvx
xfDSlhsr2zS0zPxomPcRiSnbtAXgUEHtzzVyM8fR7cCj7hVsFZwhwQHxX38g+VijhhiTdaobTwGi
znAab8HTJDNX15BJ9QV9DCpMuI1EIm/tZjZAgQbpGcXYbwT64U7o5jFDubHKnZrGXjHtiSRlsKqH
qAxUe6LmgxgXL7zTghvenrCLNiHlZ+DO2o5omnj6ykTY71CToP/hpkapEjj7pgiIti6IC9IHX/bx
M6oJpMxGvVX4n31SfOL7fMHHQvZ7T6rQOS1da8N1RtS3OkeYMTolQmxnLyVc004e2Vuuid4NlyB0
hktM9BS4JavYesZbkgG05O2fbqeadHZQBLSlkWmZl5bachv2uV/jemPjtMHI2anD+vVux/ULHLno
rWtyX8tjZy07moW2QQTm3D0RgoIR30aJyUiazG6GorKgUqsV2ebTInyxPf1nmM0+2cRUdUaFrcUQ
OE1bbxMnw06JebwYTm3Sv6Ti81B2rnTEeHdzJHAM6UrSMyHYrwnMh4ThwkoWr4pUoRX8VG0rtYY3
g179UFPzJtGNORwWRBt95OK9bG1jU5JykVewP4HtYPyciAyhz73x+kcXccMVk9rKEd6lCdviHpdI
1w38WDX0uSqPXzSq+73qMrSgCVX2mL92IWttMmh0eFgGJu2jzZ5L18IQE7YN3KSRDVS54VHlyAVt
bVIk76knHSzSYwEVgAwjVY97onrkXtMflEWbqxVI4UFjUFf26bqzdLUCo/fLGT3CeScJWTVY3lVu
rfnSnquX94GApaMojb0ss4cw1s+56OKTh8N7hRr2IYEM0nkQ8A2j/mKKM9GXin42dE42oYs0DCbM
alCZhYYEo0qlT358CaMOk/Ws9X4izefJYqRPFp3dTTCGB5TuYePiNo7WxHqh7xrKrWvioxWYGuF+
5PTIzY8B2SstNAijk0lhhzU13s6iH/wx/GziDBFRYxBWp6iroso72ygAzBqfkkXER0ESYMce4gew
p9FcMbB0rQrLt8ekUrKnrwmJ2iVjNR1qWuseBoS7LJqGFUqzHfbDTZ5M04FWCAL8jAoj94zmWTIY
wMIh1qRH1Y9Uhe52mgePql77jGlIHdt6epSJcXFb6994OrPetpVuif4iAs3m/CpRs+V5fiHsOCab
zXkmf/23mIN7gQPDCXICR6LI3buqVg33kEW3js8hz1LwedkO3C3JgJp2NbxOYTQ06l1vRN3Bphmr
98i6NBYJ1qm4TM5Gr8qL5FjDC0wBgPVkaFwK2rGB5w0CkUfIg+fCNh6KWz35ei/nhWctSwMwwe2l
VzaR9yzmNnrrxQFNbK5xiQWk07X2NKV3nmzsWoCKLG7OJMG9euAD3xTfmfG3Wd+WpYDa0BXRtyb3
spVpH5Eyml89XLGEobBldmW2X9g2bNrJ/eO6TEG6s1LCQ4hbpVXtOCqCE8ZLE8ftq/QwIAxRE7Zm
L0KMlpytGiA3Bg/yoZ2fB3SjxFQsdwaqAqPlzkyWGJZF7CKL0w5BPmlEvAknuBdXD5vj0L9nxFqN
CsqV5H59yiWQQ0oKtmzviKap6TJRhsWy00EvgyDiJTlFJpwzkoUZ1SBmtWmmFwKC3YadxLyppN3u
R0fQypQkgGTsouJkML7pxbL3HnhBt3NA4dYtQTvmfO6dotuZM90t+IFnS1cHQa2kNxcOndbDC3Q/
2C0jmYDBmdR60qtObDhnqd4KJ203AUYADyNggMZE84o/7UofPzoskiGept1ReM9BkHy3AwTqzHXq
C6HZO7t5WrQdbbXiKTa05TOK5iVPqg7DmGSqG39yd2n2lRZhYNMvQXzSIFaXzzfSuisnOYZmY7o7
PxuWBxPv6w2lne9rhzsTxrCfA8MPAX7/SstAKkwT/0jrFY+wD9na8cEK6LdCSD3FmJ7oZaGKuUxI
Z2BvvRPJaB2qQ7noijc/Tc+DLjHn2MV3YnhPpeQY0aul2C9ZitpoQVNqU2wslPkSL4POpI293eWX
qZs/CeWzj0ySfA8dDoUTYhEZQ0UdrHopZjvYJ7RA7bKop0jXGftzYYxH27fPSQni1UvbauO5w0SQ
SelDNUMvThWrwhhB6jagrXcD7+IX6L65Td2YutoAfBA3IAbP2uZSrbvlPLZxe4AmcMNyhX1I2v8d
OqcN3blZY4dBsnFa1s868T+orVguWhTHtC+cq3LVn4A+JeYL+VppX90skXfiz1ZX9VU47ab0Bust
CSJ9ieQMKi3+AyyLtWGz4i+x/YN+HU4JXMF9nxL0iCsVbJRBV5duU3NTJEa5p7a72GLTIF2Ej1lB
qturoP9J5PK3dugEco3qNNLdPBd1wg/r+7vM4vjRtsNdk0S/lSzHjUpYRcWVx9HKHMGl1cfG6ObQ
mhNvS3kmbif2kOszOEzHkzNcHQ5f8WYxJty+zR3JTKhdDWvkxHZ+Ee3/VMyanCX7KzPDeCBNyU9d
Ioy76fBKCq8Cw3z1zFPPuBLaDWpjYqbLA26ygijGssscOv0YZQ/j7PEzt3zACtfe+onBWmfQ11JS
WJoLHXqR9x0EL6N2N10tydJ3gHvjxQ5LL3mP3aw9WWXzprppm1irSzu+CJftcZyN5slpdrFKv7nv
f4FO4pPm9CxofeB4rRWQqCUNT8gnSi2uw8DecFzrbxLnQfjqvWD1a9uKIdJqPi5uMI07MQ2hywV5
o2ULfiA6eYIBH+IYWf+yzsJZJyB92DzhX0bHJ7ECy4k++8Lx2meLMN8+9eyXqCZ/l2XOjS8p4XJI
GIMPIhXbGCrEO/C8jMmLXYEGYn/fOG69jyeXNh6xRXRGXXUlKM70c56qr6XiKJeO+RRi4mImaLkq
vekhmcvp1NUj2dhIHVq7YR0Q0+4ai5eJFt0jUdGLrDG8eu6jIwp5G3OgV2LGby5zyc52/Oxh7Elj
gtWSzXJrui2oGbAlexlw+QRBTzJz+ZtWa+Rk/GkzMEcYpYdBvWG0aLemkaS7oejKo5+yUWloAawx
1R9gbFmcXiAdNLm5tQzDI+PrG6EMum/FraJZ5qs57R2LT4dR8RCd6JmXiU3uHYVvKwusll2rQyAs
7PM6Jkspq19FFPjgBcXzUinvlJtzcjCjhkmyzeH5N/2WYfK3QPim8Mhfq7f1HCZBg7zPCYeAWHfp
x+bTG5pzPUjEKHa8Wy3pFzbchmtDn6GLvzhObu+J5t3MY3dWa3WNKJ9a3jfoQfusF0+5TvaJjtjY
GzcRwhQr5tQLPdd8AlfiM9w3PFYnHuM2j4WW/AO7FWs8+Do/gTrHXFF57ZEs8TZgLjyZFd4JK8oK
omU13fCl6sOSA/RwBIGPA6PxgZDEHyXogxAIbordLPoocpDCynjnIxZawQMt7fS1d0eyT9OevMQQ
9murb5+lH3jEomKy9nI9Qw0aenqHrXqGBs3E9BlkxbjzyMzlcBK3bZW+ociITYaLtEIZ4kCfARzu
HHNr82ZzCP/JKQyAZUzzoYr45A3pSduzIiVlPHnJ+AZl5UhA93PpvZOSPSXJjr6ZmvqcBtlXv3jo
cGvMw2XJgx3UCoF5EXuaQ89unxJECGks44Z1XDz4LF3naiYibFFUxz8YW3bgoq3G2C8TGxaS0dKU
tPAWktAJiIKxRcyqfiWRZfcFBeoWNcB7rPvzSQXx69ySWrEoZ8+Ec/CioDhW7ghJzWDEUG11C7CS
c93AAcUWDY/5poDBm3O+afoX08dLPkWOxDo6zTdJjWTX/s2MipVX8igEzxVLFNYWJ1N5mCgfq2Yl
b1Sc47cp78xsrY5oTIbONsXFrvTZMOMyNPqeewyRtHpVfG0MxtskmHAQEhLg2e2Gi9BMw0Nxkm72
3tdDuoEfqHaxnV1rGpMgBCigF4v7QvxpvRP1kiVi+m3rs5f7n17g/xaZQ3S4IwBW8FguC3k3kKpk
30IJJmr6ULjPrjXfuVh399hcQ2jJw05gU9n6tiR5LtkzzXlOuj6x/o5qhSvwUD0YrvtnUvyDC6u+
7dhrJE3ScDIlHS9jnoIOsjArxdRRxn7h59ibOW+YSptPakWH54x1UZXnbKmI2ewAPXD9NEZ1Mwl5
L4yK1P77IGlk1GWF57EdeODXSX4MkASRpV46AOM7x+eqEQtKht29O4LTxCTFvM1yZ+ELCm7h5c/c
OB6464KqIa/qDLR64jP6Yu0L803MnyIbSjwuxiu6FVkcIqEA5BGtvaMLXQnrVIA1isbpDRSnS+RH
853jVh9eVb/5k3Ow07mHXBvBdmjh7LiqYUecxB2BYXku+jvMcEdp09xSB0vDxpOq6npOueL7dBdT
h+PV5U/QjavzCrI+SeOT0VTB1ojWljxePRsWoewJAQRvQ2FbW1oy0oy9MqJA/+h7LN8VDMq5vQNp
pbcTKIUi8+SWrrTCmbibjNVt0IIXcBtxiM02vU0kfXSF6tv9MNIA3/vlpSw+aAdZrh2zWgWw7nqC
YTLssPMBhDY1rmdZgnlgyMlz/7twkK48QgR7V8JyEsvO83qQ2Hb0PZm23jUWVbP8l4k13hCECd7W
rdUlT93qGRK1IDnH7tAGdTBZ+YUVnbxHVwiMBlDC0lzJF087C2ipPxZAV+x3EvTXqpYva3aha+jo
Aee2B9uzMvY2emjPRLYfs6F5cVeZv215Cmq2yJrllx1XQLXahndoacJqMoiVEk+o6xMH2OzYB829
MSFHeFEC3N+mCYaJXez6HMLEXLLsBoPCJutSlhjXx0hzeac1QDXJ8qnTwZ3l1W9UQe79yrnOCYFj
UdcejDF7a6adviESyNmae6Y3m8UjusYxS5BuZcm6NhDBkSxW97DGVg7xvFRhRuQYFEKO7pdrgt3x
lp13d4o8Kjf5y4/ZoJ7TZfxjseFeQMoisF/ronmaJ4uTR0IKHYNNEWprPopX4RL463nNNr4GI1aj
2A/SBnVJLCLICcqstCC7mZl1Gz4J0iWBblXBWfrgGiZKZLbJHY1E6S6a+Xh0Wb7pBOv6Xrgf5Der
c5w2VxcMBpKaVLsx7nrOhemjEcMTjqeYur/OwkVg1XzkA/QH2u/U0W3otugJox29vsaP3teXtAbq
1mn7gNd4Y+SrNuwbEWJoPoPmNn+5INkIDD8TzgpmcwSgPF7EvUF/Nih54Jl2fLNwnAxHpS6ruQXT
wnNnRkwl1MbQhbtXcGJua5znRYBWym0pHUxvz/lb4yaenH3NDrwzWBNV2KfYFDRYng0v35UWzhLi
OrYOx5K25cnd69nBkrigPFqihqZaT4feZ5QWjncpB3K1ZlGjXUS3WAc4aNXtB02CQFJLFeYtmeUm
GO/J2NE5iBaRL7zLdsTD2JE1Lgdrvno8MFIezedh5WJkrUFdgLX2T3cOBDZ9D3854qZHtZFRIbWM
rMQuUQvFyY7W2kNB4Vfa1nf8A+8TBtyL5zwn1V+8g99dsmg+7TXn5uomb80m7GMQmnRDbrPW4yLI
YDhE89p5tRisB9sF3nZ8l2TFkb73jqGhZQXqDq8zATRNdVcIDME4Dl7xDgOBZROGECocOfVwaZdC
3hjaoLQR9rpIcnGAEnlox+plSgnzsk4NsD1Gn5SlI6CIOoIq9+haU3SprWne6L8MggVSOdOuBHNU
lv7e6CPcJv7Z1P4Hxp0Sw/hwre1aH0p+G5vmsISDx71AElF2jRYjPiwuV2/sKKs3XjGDE8iuBQHi
jUODHIGm4d6iXeFUBy6ATH1hEWiBa1oiXm0PUi8yqGu4d04j7gOPzI/dwlqR3N1jDGznCsYjD4Rt
QjnwmznlNFE4B4xQHHuGEP3Hvk4BJauNc0qCUYWZCmC8l8XD5JT3itrUDc0j2xQ3Fy+6UzJrLe7M
CwR6YhHqYhXtJYnJciSDZL0xX4a5tUIuF3hz87sBoc8n5x+kxpevsOooWYtN62Nfmd3+t25rfzv1
y3MxCDo7R1Z7JdcXC+IAb1wV0ytJqjV2gCtW33nHYXNx2e44IyqUEPXViKy3gRXBTdY66AQJT3CC
Kh1Lm9EysZbFsI7sblXk9UBTWnOazeUjg5XrKBfzVZ4yHjS9Ct118T5dTfbX9jZezVqVV6o9PkA3
BHTEI66tL6Ret5oC7vdZe/emir+MaDjHDi00gPIEjy82oy2aAcoM08sckXcY/ZeiZl3kBji/hg4v
XQuvM7HLsKtYM7uRDsIIZheBYUZ+3CNbgkTCdnca4khIt+pGYhA7xi6vJBSEDmfTqQXlfFg6axPD
oGc4NeDfFvKzC8xjM8IcKu5sI4JnLXp9nIfpNZnm/JL24g1sxYeo2mUnP5JctTurMP9yeT1LGzKm
UNhjVu68z9xSiPZjKGDbd9Z0j61qGzglqiJRytCLp19z1F9gPl6cibdhMRH1Ug7GK7cLTIJRbIAa
yatTKnJK8p5OFHPXjk4OHWdlMdr57eznP83wG/v5jCoKlEpn5a2sAW2QX56SIDs6/Svsv4ESpUVy
1OHNS5ByQRvKp3iI1GvTgzQaVa6u1bLwoGuDjrXlhr8sBSFmLDt3XR6VdR+xFIKQaDbJwdGsMAXd
4wxX+r5TPXi/DqVL2p++K7ms2xuyQywxRkgiAcFN5GM6LtrGz/ftajeOopYUsOREnAUHN08BNvbJ
hghhd0DmOFhxtesah9b6YTGxkLdPRaH7g70zcec/WbbkT8CzLMSt4y8oBKCTDJZNFx4MR7OO/X0x
Yn0fJ3NkFnsPOC6tfsFEuS72UTKXcVAhOvl9cN/5n2nE+iqvIh2CWiDkHdviFlZ0EILX4r4KnfTS
TCy+sqbbSRwf957VnjpCjkXuXaMunW4dSoWr4ldkhtxn8fzC6anfEcvhdkOLK5Px2QffTTwMlIeF
W6TCK3CHPejSA33eT02GlBThUeIbYQ71qZYBTSeLO25YWqIjcxy4+CgJOfrSpoYsueFDa52Rve9H
i8Ws6mb7MusOPi5gMI3fscbHVcrA5HxoLts4g8hKMJMFQeLM8Bk+UN/SI30PsV8YG2KY7OwFlBIQ
dSEF2695IxpOZZxJEKWm3QyXZ2tHvzjil+1Up5cq7vROEfs5yNTtN7k7ChbU5o8lJ1DEGeesUQEQ
rspzhIuH7Zx5iZb5FzYBWaoFCEIaCrHkl1HQFyADNlQ0onAiT69WT60hxqpu6xfRn4X8UGKF4PYt
LEBXOYhTvakw3R+8IUq2o0+WjlOtuVHxKCEOECE10QWSwRw2lhg4GrcBnyp8eNV4yyCLs4GwyzEb
KSPmxPNjB/NLPy/c1rFH+Xn6ESUKAJn/kvvDeudUzXcv4FzwhOfJru7ifymBZs+xpNxYkxmAl5ur
p2zeG3RFo7wloKFaFh0drLbMZAdDgPLTI9/NvtVCGiz7YTO5ebKRXY27xrUzjD3TH1V1x4776MZo
yE6AqL42nffjCgxLZUA1s/MENap/BkWwia3gGCs3Icpc3w4DtGDbK9i9KBXwIaKUGLokC4jsj+xR
WhyeRL0BIUaPXnAYPasORb9OmgXetVm3MM80J4C8BZDVZphsupIHDhHY7dDP0yYb4h+/j18YdlZw
EGbViMeKBS/gjFMTCi0VuVUdQamBZ5klR6OEUl9h9uwpMFRZM18iK/jT1L7etfZ/3QBxys6kK4My
7AeSHU5KR7oPe3jKo6e5tilQRMm302sVoz/MGegoIVZTcw4unFDdhh9CqAARd+jERnoW8ykGK+D+
k7l1i6k/Ku+hmivilX71SmxTn6gIoCWZN5AhR3h5ETYpAFIRf0BjKFk1ei223rQ9ByQ0W52vgtP4
A9I32UZpk30OINUSqIDAOoyGUxa7BXCExXFwnJrvovh7EtaFv2HnO9qh27E8BKntbj1LG2FbvNZ9
LvZW6r21wbymB4lPaFAfBEAtJ9kOA88IkVPulGAGIIERpcjMyshI6aoF9whjolnh22O23umx/PAD
vO7t4tOaGbw6cRUz7cx8TFP6VCcgMyk5gLPrp/2uGmwLsbcvuW+IQzAnPZDiUm0jDG4HjXrI2YG1
UNYxjDj9jzFpejD5uJ7AxQU7oA3GJkifCreEm6SsD4yGV2oz9Nn2prAt7yqauz6dIXofTNzRU0L5
Uj2A73AWTjz2TUysZENp4ESID5KbUMt9uvTOYxtz12ctjrcQxznbd3n0YNJNbYVVLya0UwTz2c4i
IFJG+2YWf6vFGXejYCFdudUlB6S3W+qYM3P0643OvXzOLLb1XvM3jVxrU/VM2GXdvFSRMx8MSm67
zhSXmc/Arse9lUamvnTx9BA5njjMy5xugKpiADfNP7VB+1c1qgiVsnimz7U65BRbhZ0CadoZKKAF
am/rvA48jPkry092rsVTQq1cRqfmi7wIxZVQLgmH3+ChGtMzzfMgwRc8H163fLhFjjWa5jTSSQmc
2Lk9DpXxjbPmq1iWB7XExWWY/qaqtzbUlsByXJX1JU+OQZk7OM/eDUq2Z5v1nsIEqmPrdohhBpQK
xbeX4hzEFXm2CHnDH5oDMhwk1NnZwxB9HFquGw+f266hVb2u5qe4mHcAF+qDOUNWjFkkbEGqemwP
v/zMvIIhrXdjOVGZ3tW/erb3Pu6sZ71MCe1H3Fv6kUAcAoOc1Oq27a56MJ9GB0vI1AecGGF8geOD
bzVZ73qiLQGs1rM7YXgx/PKF0t3hLJv+WA0AUKB/0sCYglLzC8Ca/gzruNVwJzNvfsmo3Tbzv04F
kGsxum/bwH88ztMXqmO7W7vGDoEwP7sK/03drZCp4I75L7vJ2NEgseKf1oK/3vbvI4j8D/76JXKH
nSoX1IoFp7WvIqrGmKlmtkvSScR+XJznOIX511EBwPTZhOj5JvswFqiERMDLGEdAipAiDWNLYVW2
MY0uOkSOYW30zcA4c4iAKWy7xbuFLA3zK82aV8lq+OBKWEX4MrCmQaTZ2pNBP3Bd1ofFKP9qP7/i
MMBEm6O15UhEtVHcW/QHhqZyQvZu34ib7W5ocfMHiKzg0yRlBXbEHGZTeNF6/tZIKbrzneE14B4d
kvWZb0RBZ92ckzQTMv+SSY8LnDljw5ZtrVbrjoXH00ZMSLzCiIjbgWLeTAI3FkNbcWyj+jtFqLxk
HFAnt30w4oZGQ0dNR9DYVLDRwTv1GC/8isBMbpIPds0bm44AEhn4TAmEXB3Ma5pPllnklAIOubo0
yVhCCqnuYVw4RFmI3w8FJi1EAJzmyY7kyyu2MsFhEUj2OlwsvrI/LHN+dgeuqK7N8pM2sOjGzDON
yi8dlMpNB4YZw1j+mPcEN3E5ZmR7qJJe+BWl2LcNxpfQXJ9gIDgScMBsIPsmzFmIXCptbluBHUlm
3s/Y0doalS9AmQHn9NsqTj57q6UDsuPevATfdCcr7DECawmc+HNsOr9ta76K4C8gn1CCF93luDk2
toHqNIv8q5+NaxIZAjCCey+7Uh3tyqFpEg1er3vMOQFVvHgGn58ku+sVOBQ7ETvpj9GBmYFnrz1j
lMDrmbpetM+V5x7yAdeyWz2V+Rh6lqzOBhaeMDbSq6j4RzoQ2LbZUtnbplDPym+K/TTwxG0QzEbY
rlQUPZktcjx/utyNSQosPNo0lrI3Qa80fbveb57rT1Mok5Grc7dY0NALoJRxu1XmBq40ihrbIPoC
rbPvwlUcTIV59h3fJE4kkxHfK8N6UC9Av34U4dfQtsrftAvaM5HdTZnPhCOqj7HygZI2o97lQPZO
A7HFvrOXLQ0Chi2TF23nkHUTzNh51D1lOdzmGVCXgazq++DjslgialLhzP+Pj4UGU5Lyese6r35w
y8VhQAs7GbhvOCVfKFvcsnfFaFUzlJEEMzecNlFpJI55dDSsJt3nGnfIsgowf8u/c2oe8f79seo5
OSJQJXdYUFl2KhJR/njua++Ye/NH75k07hT2U1UExX3TOeDagd516Ml+7Ib3sbeYlwy/C+60iUAl
HQ+B0OxKA4d2Aj0/G7CWti1JkO1EIDbqu7elUdyoPP9ANS6RB919REYg0c1YkWcGnnPdt48Zplz8
EIG3waR1XiaIs208vuaJlJfG9evd3FnvkpJPSn3pzbGpaHIXenI4w98XHPJQCKin4Rl147EotRwt
74Sj32jf4xORQrkf3erbQi86TK7DCl3jm7CgGaQuwH0LOLtw0kdTE5TJXEwidg9uWaLSdsqoYfaU
fUi3udt13T5f8MTSeVKTf0bfsTCBosa9WWlcHnLE5j7BOQFSDCVjot0QPKbVtn+QraloTzUg5Ju2
Df4WgOd2i0yJGiHkfIDYHULFerE1bfE01Q2pWKJMOquQDxX+0MlZLOITUDTbyv2pmdO3LnyjTVwQ
FBl/Onz496Vzo/EOsDH/q8fk5IvopFmJGgnRQo/ASkOFk9njLbHL0rnqInvCkRFWBgMpi8Vsb+V6
ppN0pOw6p6/Ezi0MRR0zcw01PhW4LM2aXJmx6yjdiGbrnsT5hsYVVs6d7WOFO/ceccTWj7FKLtVF
T94biTAUa2EHq/uEizxIno0ywNIzkS7IlPnkZPCd54if0fE0Xuc+0ZC3p4SoNi9HsIz3sCb9q0/B
UWCdjCEbaMyL7edpjWyBxa/xBp2dLi2eMGDkJ9PinAoeJH+yAYBz7pPUBHbuV+LN0eeMaEgYhN0I
emDDISrMnGy+xkIXYTT51VdFQ57RzNnPMsB5L3G5c/CMvvsuaG6FM9x7hm2fGmO8nQnZHdHmBl6b
mEmjSFXIuRmJg3ZTWB4Os4vQkL694ncyeepKz3jB5OnfpTZCvJUMN24z2VuAiXm4gDodhjI4schw
N73ntC/uAPMJSWcXqBGpDUIOyb8K0riZKQR/2hy1WY9H0yLlAbcVp/xCC+rEOpzVh/l48jCvK+cv
9REUeUQ1y9P7MeifVUNJSW/r966U4nZUP6plFv9ESWCKZtCl4aa8w7Tc5t0tuFxanJLiUiRugEl5
fvOnDtdKKQ9NPjBKAoE2e+JtjERNcmp1R6HDfBOV8UtH7j67aHqL0OF458sS7oDI7qq2ibG8BED/
W4yYeRXisH8vJFnWDCyegXiRDaw/xci+Ifk1J/XYkAzaBSJHimRbWyVUBvocvG+8aHrEWOabMeB3
1/3Wcv4t/eEVWYfYf/RVNh1Ar3Kgrkix1mW4phEMR0NeVmE318aFl+kb7Rxiuc3GSjQ+YT2PUX8q
flQfNZesTn69Kvvm1JsfRJqfK8sh7CNv+IB8+SO2Pkun8ZYytkcJkbM3xtOAtcEv2VZX/fCoSkHF
zKh/fa+Bipe2AtbZbZSMBJN8d7gaLxTM1NcoV29t63oPOBJLViAEaJYJe0wqa/MYdMuFJPGIzclj
9B2Vf6S6jVRbLM8sVeUZMgSuQR6P8rxAh5qZoA9Lm5tnlQ8m46b1f9+tv/fvlz6vwr4o/NdyoQAg
WhtN6w5bEDeKfF9aGl9WVsmbEoF3crr5QMQJl+VkVWjjNo6nzmLdskz2G2xVc59Prnvps867VF7q
XZymcI+6aI8Wi/gx9YH3kzdua/x1DnwnHJqRSC9+BMqLlRH11kX04ldBdDHNnJYj0fYn4Ow7GVGx
+++LFeX6v+/+/dJfzGdlcCaIyxrKj8yRYBmlNhwy+KXquKX8+3aIIBwnkIK2wrbnk2vgtS2Nat+N
vIxTstg7JjkW1b1sLroBm01/kbVYx2AlEpqAp2I7VYQOegI5nV3eVF6tuk1jUGWtLBbZQSLsczBz
OogKPlvrl4Jumj3xgIpjY3lyEi9nSQ/+iXRWhZNN3eMRzo7Qw2tKkb1zQXERBWt5WJFfJP7dpTM3
ES2QySPt7hucdRfuWoO/LDur1wczd53T2ONIiMDtYzKx6BvAfiw9fMAbkMdMihHlLXjdqP1cX81/
r+u/7yihR2Yx4XmM6zv170syUSlTE69wsBMjBDVcemragbs3+b0cs6ZHUxD5p+009sHFitvPKiMO
MfenFKjvpcr9jmFjDFv4f6e6+OOTgyA+yMiHyZ7NdirOgpjCOdhXroaTJs0HGfneye3/2CmWMrYC
f2z8vwe/Hq8S1DzhB5Fvx2V6CFoWchwZYnJIFvERoOJ2xPMu6NOHQPUGnKg1jobrkWwY7dolcNoi
r3cAjYkjsEMUZYxMh5I51hB3MkglfVfk2wIu2DQBGpmleR4jRv0gm+t9UjXjzudyfAhgY/FBiIzd
pFk1kGhqjxjM6yhSRCV7ihqoH4SG2B1FocezbOHMuuPIW162LGWihqK7ak1P+COKt4w5kmQ9KYLW
jJb10/frAdHfYeB+zRIOiqUp6/NYrj1gSDVO3AfIvvUVDhrbXn+Yzv99t/5SUkEjzAWWmlGfrfVL
vv7PjUzGrSMrTlBL1J2rYmnPTAOJ0Bcss6/KFvHGysFEe6apd4SEBrWF++SsIPJwXND157bDXKF1
gAPONXnpmaSk4nbuid586FqSUW4b3JZB8+xhiaB7wOHMEDDzDGinPiizZrCfm6mMV/ehd868KwzV
i59F+C5bIOE8CsXaCEhQ0WCdVwap/xThGavp22HvPO/ZFO8DN55qYk7JK111zwzNHU0P2nqiKw8b
Vln/CJuVd4VTnNseS6ikd637pUj3mBLf6DSfrkDreZhPut8HFkEOZjgP76FNxszTMt0Sp01DHA1c
KZbfHFPDM97n4PVfwNi3ayKJ7uQfIDpEbAfo7TNuE87rH50fD0eqIjQrsHiip2ROjwWJEYj946vO
TLmHA3DLRh/G6uLUj45eHosIYFiU2/nTsLrPY8aQA92S8cs8Le8dLJldk9bqbKQt+/SGJTc/eYFc
FGEMcbjxV0aRwvC0wZtY3P1t74oQ2xzyvOThhFuK7CYFGnrQpAqQ3iMOzEOBBXwxU+6jzp2joXXi
GXYOGRU7e/1Ah455EnrwqQwyT1QkV9sqLfMdtydMn2xn/Mm4W0fJxWuQV/DBPWq6K03pn9203lVd
9ceUdsQjGquBaAr7TLX6feH17cEsy++kKxYKolW9j6ZBsMumZapL0vhkZYb34DSYqWN+gm3HNWMF
0a2yfjwybrzo2U1bUPbeqLnc8iEEgFrPuzzGvyu8FEyEk9CfpCWbuIoCmAfVOtGFiiOMxn0UKi6J
bRIHh1nSSQVlhhYjq2B3HzipB05mMja+8llzkxTEdbmPyrkO8boRMp130v1mbyYfPGlBqIvFYwlO
b+P6Q3p2ImFd/VjuXW/4w99KXQH+0rmXXw5ufs+sqovH7MEHO+lZqtADpsuzQjz97wsAd7rikunX
J3G+JSt3Y6EUhbXVzxurYzhvqhJ92E72JNk2QzTeZsoa9kM+2uf/vviJc1YS4VLh8N176TsEPXmy
8CJt4rGQDMGfESLFVuTk2yt57FLbPHOM8hmnxy47cqmfC5O4NxKEgfiNk60jNsmAmTh0B5QK+71M
Lqw8k0vre394+HOVRJVA+uO+LB2ep2sRPRJBru2dHJzf/57dMmFBWw2T3DZMDRc3aazLv+/s//8u
iaOHxF3GQ5DrDwRCe5+6Fmmr9Usnvowxc89Nwh6jFDPQVNfwEIlDSKfWTcZRhMsaBEBWkRdy/kfY
me02rkRZ9lca9U6Ac5BAVz9oniVPcqZfiHQOHIMzg8PX96Jc6Jt1G+h+MSxLlmSZZJw4Z++1+7pc
+la78cTVcjPjWHfdcLKMaDw9vhuaANs/R+NSJ2RthXqNuatBVS3HrMA4qCPnxmJN91wawVoaCuuE
yTAnCIcfxURBVkYp1oXSdb++KHMw91pm7OJ8dFCB+OAlEsRASvWER0WzSGCAe9IazTmRtPYQcRJP
OkKffTyHPT+RVFXIyg/wnz3P0UEMENCTYedSeTtmsMzMIu/0z5c6UMVprPY5qPJzi9wpliLZBlb3
1FaUAKXlyVlB9jestCXA5GQPQGEM5pWuSaRZe0zi0T/BPC+2mTN++uU0ZxfCLen8iWtui6Y69fPu
kNoZjAyyVoxp/Im/aOFbjcYnagJedqH6DYF3iuanCrHqVvngHZRSwTGeYx/COD3Z1nMZTOE55fKI
ei/aRwMTL2/+C5mcxufHzWCX2jRMiID75mZ2t8QNWmxjmvPIeBjw+Ua2zoZKnnDtNjSdhghseVSu
dKsybphYtQ3RpfGMMukOflEVO4IUrIsh22Kt0sx9IXeaKQjNRE1k43dYh3cf/v0HveqjzUyLVFui
gQT6iKJWySfdSgDPhRm/6QOMj6rWiBWvtHFpRrG+TYPYONq0MXuikuClBP42kXN+iW0TjarV9alE
RrbATs01BRkgMvQfMimQnPqEqBvdr6Rq18gjxc9c45SutFK/DlXzza8NdFxVnDwZDW1njv23OCg2
rOVynUwj/9KeNc2Z5WbKsXe1OaRXr/VomTnlDsWVPFoe0FrxEXcmOQMLFgrtu9ell0rTnD9TySUk
UfpPbb5YN0BmX+WAHjkE5cUqy7+mKjx6icRapE2IrLNuCFPw0Daz3vivGqDpBbKo7pdFpdqOs/Uh
KppzFaoPQC2CiUuJlkRnS94UnryWRoeqE5+Gcohw9CaLsFkT6bLmW/cCVdKdl0tZpNhZiVjYd3C4
9VbxOa6FMpy7js6QqX3u7R73IsegpR044fnxu3pQHBQBfM/p2BpvMrk9HgRkJb5Z1vRazc9vBBl+
Id3G8jE/oSHDEdWX1a6/HquZ08qphb57PKFrSTYanWGdHr872eaxQIHwFCccaOawffx0ZCB/Yzr1
/HgGFzQFjqZEWzxuikoQmhPm/Jvnl4sn3eZiwND5cS9CWHo4dMdPj5cTU3m2+6DGHly3dyZSjwcl
vW3dHM+4/dd7YCtMcSO+7gxVFO7IFoi/3n8CZWkV0gbePV5uUh5qHsR0p8cz9SK6ugD9MbDySXy9
P7+Kn5LCuzxuFe0EQ9W22cLNj7AHXe6S3mCUO/8vHFEl66ofte3jJnUIEPPY946P13KEc6uEaX59
6KA5Mq9v7pEXtk8ikWi6eAZQB4rYdXQ6j5uDi8n68ZE8bjIcL9bQae2vz9W0GcbHnsI2OP9uUDMt
K4vm6/m1HLdOFd5LmVhPBv+Xx2NMArwJV8MM/Hj/UpI6leVIqbuiQwAhGutkmJmzKhHcsElLf8U1
IkXm0dWznvApTUN3f9wCWnoqPY1duAcFlI7q1WkGsSla2jBelptvbhXeYsvxr/qMMYXwsg+jX2kb
i+vjbotwIVnX9tctN9SfYrqeV7KvzDcm0c9WNo1f9zX8Wf3kdV+3hGpeoLI0X4+Uk3gxWXO+7qv6
4RWjhPy6lYzZm6EkcWUPjioIKkcfwq/7oNLe4SD7F1eii5JWUc7Y9K2vrOGKGSFcVYTYYODkJuHj
uDdrYqOL4bc250cmqf+EFv+QWSVak4lsgtbULgb50AsMOyTgOmF7Zerasu+YrWW6h0rJkHPcQ11d
Oxz/RzfU9ro9c1S4DC3rqm6uk154cGC0vWncaQUY1zjoshUDr2DlzuwOYhtEzqS8dYN4F1WYokGl
nQrpv2khY3lPT31koBWS8dJJykPgT882aYRrj80xl2lvj9louDKPB/SaizuURPuS5amzm2Ty+bj1
+JL0LhmnFWrhTLeGo10MVBY+eyWbUX1YFvpBC50Drgv9EjZCv1iJis8yv8oekYeFyZWt79oHasWG
wMe50/PHxyYylLIUdDFdZx7SxN7SeFjtY8e+GMg/e2M0SdLO8KiHbr5VDF8nHLyMIlh1I7+lFUgD
Z1F3drwNk9S+TNHokhsAq/JxkwRL62J7V6ZG/TlKAQ+lBQF/OQYlChzsFADY3IuZ2u6lTo2tjzbz
2AeVv9Mi98Oa34obd87l8d3ji8NHJOmG7luqWPpnBSQmhYOrQPXz+JxqVwWHiMJRn/+Gx49Csu0W
jV63GxHz7tIaOVYjGRJmw0TGhB3bS93zMxzUWNgXhY2pACh0TIquG23iEWyS6uIWwzI5Mqpu+msq
ZLBp9AQde/jc0O05e/O7fBwLj+9Sj9aaQ1OefHfuMMP+J3MrczcYsbgwDz8Vvd7tJopa3w6R6WIy
v5qBjq+1mw6Jkxb7vi2YgxJ5MkNAcY1gZkeES+FmBpdhiKBVi2nbZgSGCaK8qWYAHAxl7Z1GKn3j
Cbhwu7eE+K6pCmLThK4qghF+/foymy8oLNKNjm+KaqbbMn+FhKZKiSTV++36kCi6js1uEmHMynz0
3n0dnWRLCFUcaTtiwkiE0aK1aRTQ34neOLO3ZSt9yqlgt62P9kOABiV4g8q/JAdpUBmkIjg2Ya0t
2Iy9ZG31Q0nijMYE1KW8Q59YyI50R2bO2yDUD4kMD3RFsgXcqaOYnrBsxEyW7UtIv4WJ3HCZJMMU
JE8eF/lAHnQy0A965I0sIf/nNsyu/PDPzdDuBiJ9p9xPF2UyDH8/1Jx//+uHj6dqYA2ih5yfCm0Y
BjjVmkiAvx7xr+d9/MLjCVhzKav+dfffL/v1vZ1nPNc/D/v7FUyOkPr496v98/SP78gCpCv791/x
eOnHfY8vX+/x3+/n71fWH5/TP7/x+DO/XvLxw7/++K/X+b8+h69n+/eDv55RBycyKgMxEOjyGgrE
HnxZuIXC8NTRzT7+9WXwb7FezGPq330dn4dKx6A/yV+0ortDbXRkZmKxjMvKOFINBWxeAU5brjiM
5tV1RXks7TkAttyyr8GsJBFZiUJuiDYqj2r+QlB6cZRl+IfWJqzZct5iZtqfeN6INTIQGy033wMh
7aNIe/voYws0SKXdidHKDgiumDV89BGrRNnIGDaGeWJf6y+bCltkH3Z4EueZO/rpI9QiRKiZf/Lg
0ZPckEZHvyyZPvgJIljdSNaFD0PXc4zs9PiSW0GFqYEEOBjrwzEhZ3Y5UgOt3Hm7qecRdpYcV0jp
xfd0aCBOoMQ/6zXSETQnG7Opgeg1NiEVI5P5KdmOY5dgA+Rd0wg4VCWjYvIE0ClqAWtlRVhg+Y7L
GHnxkA57zdNo9hifJK2LQ891/TolAxE2+KtTJ91MNnzghkUqThQyeat9beJkbw4F+iw5YkWO0Spm
7bfGtvT9WJ6RAFg7DIzrtK1esFimCBePDirQBS2+7E5UZU2rdGlP3k9viulR1jqBkQJXbsRm7uzH
qKeS+d16Y0qynWnfcwetAnkqW9M0n23h5XMH7q2Sudw6GkNfjZhc0XjlOtU1XO2VOHkhSMGAumNw
om1Fu+rUme4d81hzMDv/V8t4jepgnumQeztWyaqsISbYmuUtC+us5v28pyFNq9SJWbyX0CXpc5JN
aU//cuLYWptmB8cLdhoGkeyaAJhajx7KfLpg+NmYajDxIwfZi9Hnq+7Vnop049Mon4ki57pDc+Y7
P/Ve9RuBs9RjA3RoWcCreZ3MTNxuQ9mej0lkRbdGIaUQhl/sCSJa9JX/1M/BIo1A3t1jnwnm0CWF
KAdXn7XPMCEGZIiQBEa0RzOy4jV9jqn291jPYRwJPWJLTXuqUusWToL28kRbLdC2oCZfwjAX5JX6
4Rsuboys2hL0jnFEl0MDO2y/2/OPellusJRfbLmiOCriSd0BavpoYyt3q9MftXqoO1g51NkI+mOe
1eHNxC4p+qjbmlROnpfeENgM0PL5DVtjI1cTj5tEDqHCgIdwoH7kdcKQC7n9LtbDzT9neCBd+qMT
ASVcKg8aRtzQvtLL7l5FwcaamRJWL+Y+FpB53ArOnsQQ0to69OmkuZrLkrZt4BJ9OZkyWU5J7LG0
awanGgJR4g/2E8ScPY4NfOYDZz75wh3+RYaGTAysRBacad6waHJ/l4aMRbRxJCdqiH/LHAsOea1z
dx//HgHL/io14qPm2ic3MtZxgzc68UPSMbPmpexwurh8YojqdVSYoApmyfcS5/1SaB2Tnzr9ltcl
5gKf2bbXkjZrAUxtbfs5dr1mG7jpLaqEs2jasAHfRkcRnaEzpuaWKCzV0clLgnaf20O28VCr96J2
sQI76Ontdm9ETnxN5641zuTAc9/0ikq4xRROg84liWLCDdjiKO/rUXEe5Gf88Og4M+O1rouJDGhS
xFEYU4Va0cZSGQdmof9WdfKRkCAGeouYY2+ZwAxZGtDodJz321Z7Cnr/VjdoeWcvnMKovqDg+Gxz
XqkGObTvYXl4c+/A4cOajBHZvsFGMXLpq6ekIGSwZPXiFfEgMmAz/PTDgCLNHX9WsQ2VrDKeQQVU
p6Gxz3FY8pm6CbY6nGHbzC3+YMGpL01MAkIumnRb5yWX0tYkgHh+JcLhSRSb4/TSxAUV4x7pkDsg
mkjo9ozgGiXVt9RCJy8cl4tKWe9aaYM9FA64EtqJa+W5d7+JX1IXM71tmnQOffs5F1EL58qkC0nw
e580mDcQSo4SNEmY+84JkJnZ4eDnsmItvag2sPZVi7bJrUVtC1hV5fRplr8mkpxpPO+csWiXeTps
VIPzDlO2OPsljbVqbIlii9VBx1CwTjgZkJ1hHBmERgJD59rzvP2UApREnyAgFBpmuybr8VbTb9gx
FlhDnVwy2hRbn5C/o0U+FcvRR+5lhEIVSMulMI8NhzWd5TCio6utQid48zMwKmM3EYTpb/Ks1I4t
aNwFYdxshbO43cZOfnbtmyIHkIXWPg5wkT0LgQKjYTVE1dnb05/Onyd3wtEVqbVXgP6jb8X0z56Y
O8FVbwJzP7hJhJuk99m8D7/0DqWwHwiNz+29m+p6FYdkP8UxrWlhZu1KJVwFkQf2T3VChKMPq3BK
9CuA360ZSXWDtSDRIkzRxmv8fVqH435yWXVqiwD4LhUJapCdcqnGgxpxhgYBmn9q/1K4Xb9LadkR
+iJcsgits1A47NO+6VBB6SegrsnO5TJnV4a56yeatKIAyVTUuywsbuFQlnvpdFfILEz1dX3Vu+TS
ukHwza27ASyl/sNPe7QjA/HsBfi5NGqaXenpJ4gra2JXoAIP5DqGEbtEu6TPNoiGCzJOE19+Ilos
loRbWstO/sSTzPrVNdyDHC5M2dXEDTO9+FmF+auXDsXWU9brkENbDVNnVQlAwmWVyU3SfORtXxzp
8kdzmt0yqpL6Tygotixd38sBxaJuI8eJC1HeRrZ7e2dqGibtBoNSzcqQikqkaiW5Ypy6HFhwAkDJ
RzPt0x4GukTDRycEsq2KLmxCMjzFmwhhohZA7IYOjXbGPyDvSnedxPreTCFq6Klxx7LwASIv3GYR
Z1HXH2qLsFsBDB3geIdXK0NHWWvu0o/dNxTe2TEk6gogMEmitd9xsne0xFrTRePsyA4R4ROqmNkm
MmGiT7APkoK3oelTgTphnwN+CO6p7RAvGMWbzGvPiTXrY7WKEBMkBJYAYhWSAUig5Bm3K2Go2lr0
OVnsjNdDKyQ3YvLDZ/Sh33Q9D59aVfzQC+wRqfVWYRKgqapBtELo4wVpuOxiBIM28oJl1eOztdyi
3JZMOgYgfK9ll7y1zJiXTlamKONxc2KefTGcJqZtCq5HOlm/lnwClcryDVHzGz9x1gSOIWrCi7tN
qVjSeEKpMSbLAgTzDkEP3XGFWTQpLLGxJ/Uj7C1CwSD14aL25drCMegk8TYYy6eYwPqFsKtb6xI3
NOYDUl96gQ0Rl/uBlqGSUNEnbdq1dslFUP4a61HbmcRRTZAYwGx6ZFRg5OVDTpgNyh3tPjpcQbm2
O707uGVYbuHBPDEycxekt3+f5prXte5oiJ4nc0AmrgTk2JorROu7FzdtPpQwCpSzGMtcpoIj5gFC
6MTLcGrHYVzHhveqG0W9DTTlQERv9tj2jZ2DrQiGO4UE1sffZJlVWLLrSzpa3YuKvRXg+U2Kd/V7
AwfdgM5qjgr3Q4/Bs5jFlqOfGpuybrKT8+o5FdZENzVJMNeqFf2GPOz67WAX2sqmYR5nrrWKtTRH
FYeMdxaq2gqjkNZqb2bvI3hHVdLTxw96ruFOYwLYi+XSt0ttA1qPvoH8GagJHZ1L3FSV/2onEsxm
3ZJwIo3xNStCLKN10TLXTaXZL6YeZy2qrlVvdOFK81AJ06659OWA/Be2cGbm3n4glHPFqd42LBcM
Pk2LEToMtgFP1trr6vSoj+3R0odr0ZSMCbO5JtDinVM5hyAZX+Y99EZP+mo1Nvj1ZAUj23QMKuyy
WOb5FQXYjGHuUuIFobMglRntHp8kuCXqnylda7IY17oFJXIMOFdgWBIDqKPXAT/MZNcghagu89lX
N25RDch1SUjtNs3p6uWA2U1DR2r1rbcLsY4y+WL4DFV0iqJTYRZLCzDpELGACEwVy4qc9bNlq1s1
S/qjGq+v3dn7rpx2BkiRNTno3rF3+5cBLtWCfqN7LHUm0eAvX2ICpFwTVbXuqWdNhoTdZcEaRfYw
o/KhArryQN1+Vm2HWjbq8K6pqlm6Tkj8V4ALq/PXxKRUb1yVAbkCN7FtdB26O92CvD7DE7VWCJnO
fkIBUJezn97GABzXCMhF/rNqaSJhwMfv2VdXlqKmtn64YRIv2nZ02N1humlJmUFR9r1N9dlB8DtA
LrkrwxDwd1IueO+oUXuWwK6zT0EfvavU0c7ERTBVlL6+UuVYw5u6T7nJlU25zNCtQFwKW3yUYxKv
nQD+OaO9ma40mWcRAP1Qb5U/oGlSEAY6t9+zYP8eKrYaxCOqJd1V7Lsz7c1PZbmvUiId/UGeEok2
3JnMfTmxfrvzTqnCYFA3YYByltRbXcdYPLnWZ2+IbOFPRKRo5EhxBhOMYrccoS3aM6EYRpbGD0yo
PsAxH8104x/7FucMFOrsOQf8kZV6cojTZMC85KmnFrlSEwT9C0IVjkFWHjaJwXObbIc+YbLZYZ2S
/OW0GnQYR+aGFlYN9IYfFWF3Q2CHtax+UWIo9kwtXbJjhPXhsl400nNutLWfvaCTF5uw8AoHZqiN
8WuOTGBhiyjYB8DkUBmbkDWxKXh3+l36Wrn0RdBZTCcqpfdEh+0QW8Nb2uTuxsaxZyVevncRQxzL
dCM9MdLtIMSvDdJsa+byiqKvPUSDfFI1PQ1DqPKQW3A8He/ZVAquSZB2p55+yiIWlrWGuCUOWFzk
jmnkTgtscu6anM19LvrTqoL2eLTQpjngj0JMO0WAWSu0tEtbaxnu4G6tVDjuzMnbtMaws8RQ7XsL
tg8oNoc4heTbEAwD2xfF1MMmk0gzD0ZiwT2gIoviQxoHtCDi+pwJr9pA+WCgRgiyQlqhihLUTowO
OGHzO6QIBs0gQHhEMVgxuxX1htH93MkfkHOKHPuwgNbD800UPpxvAPvIgdYodHKNrXrPBdEk2Ec3
3myZBJsB+N2iOWre9KHpRkkOgHhLVfE5zEqzOkCa6cGj7MG0LV2vfS7E9O7kODwd3ihuoksh9d8p
pDgNEttKi0MM4yPoJ32qrjQy8Xf11is6JxBqc0dxylKGlDG8YlrmKztizaDQI9wI4Dm+Vpb2xLfP
nBz+qhhtsA+gFoIkXZWGBV4T7a7PFX+BYA8oFSGip6piLWxXOSiZDZn2BKybTbuvRuTTqKzoeDQm
6g9Ub0czmjacEu3ZgK28NFOaRnlOjTJBDDQnyL9M7IlPrNZx3Z41sPQrzYl/V21arkFfFRg9MMDk
pQlfKYRODd9uU2jOD+lVu8IZ2nVi1jbNF+VvZYDS0xhgNzeB+y2R1IzocVbj5CY4HRLr2ChEDfRL
13rFFVe033EH30jPaF/basaqOEFC5ROzpPTGc+7lRDjKi8y95oQNflrIxoIe67nXiahVWs+EVTcE
cgm0sWn4MThAmZGm5hjYVqg9jAXV4qXVsc5nxTwzl+RdGEpjhtljTSPIaOE2A33ILPiNNqPYcVI8
yTh4g7hrrYNpei1KR83xYEt2YQgH9VlVL8iGlCSSo5Z305XVZUe0580y1IwftVnvp8kfCMglWyIw
wR+0JDmzotugsYx+xa4f6g+nYG/ILbjDuE6esJTEmyUio3HldU3whFCdM7NrGZ5LkroVlpcgQl8S
pfIAbU4/sgiTIhYGazEV+6Rz5WqsgyfNsn5UHYCDCaE3PgQ4odFvti7BUYeitEwOaTIZCJC7fVd3
2sZEKB1qjtoAPm2Qyk/XfgjQzNf1zFMg/LcVAppso3+E6LY3U9J894tTHSI3yidrQqrfZ3uk2MaK
EhbgAQKKrQoJpfJnNf7YfLAAlrfW5KyH1HF2yK3ZNIywdhqZ2CvLoctYs6baLLy3BtEuGWU+SK82
KZate/IhQK87RSJBbBcU9cK9Z2l5thI3uZT813V3MI46VhO42O0WaoTLZKZnIgB5sQWAuoxc4G61
wPiYM9tZiY549wn8lfBTct6cGXkRmJvIRTmgIi3jam3dcFtrm2iYCnSJC0IK7E0wQ7JsEyJfM7LT
GAnFXvhDbN4wmTASRSNkzzixXTNnjrhmgmApsIOVcmi6pKZtrgNkQHDKUL+rwkUS4M1hzvU1sNn7
FF0IGU9CwrEhWvUCW1lRVm9pzJjJcMrxIHWcDuiC14R8Jks5gmRLlImuQqALp3GKpP0eUjHeqbF2
yhs+gbBQErv2LlHzPLervCOzqeldSFIHUtm/oo52brUFcdJT0zvDKpJmMhQVj0eVpYxWZlDGBxJh
xnfdQG4KFfO5NLTsJTP03eOXBhO5m89Ie/l4VPM+ZWSB9JVbsf5O/b0QONF9rnUHc76pEBgtOqCG
50kLh7ulOafWttqTZDRPlZrcBwbSfpi+h5OnXUxd/6XTxnsvBXqfKOM68riT0WOybgMr3T3udSV6
vqZqu3OLnvnNGstF57O+9Rqtwk75b0HcM/r0tBewLP4bi3kW6nv4NsXzGLo9IzIO7YlMqNSd3mSr
vH2AF5MNKuk4IXbLdd3Ak8WFAdoHihewX9wQNiJJJAj6p98LLipJAm2sFdc4nd7GoDbviYFoskmq
nOYXdQbFU7r0whTeVsa6ZSmuS7GuiA+SZbtpHCDmXt7xkJJTL/PgQY5mWv60yX92WME+aPcZ4Ev7
g8aE5K6TnqdrZMM1xY84Q7zpdD0weVrZSRRZz1LXfrDC+4uoArekde6lcR2uDXR7KZYqc1uyfm0c
cepUo69oVx5Dt6rXQ2Hr75bPlqfIBZeEGjjkowZSKbUHeHayWlK18Qj4fIHKfCDySt+7EhuqNfrR
LvdAlzVppb0PyaUwujsaTO3WwDV8nhrW88D/rVNfMmemIuSwqHBzY+J12HO8j84HZVmxzvNe7EIv
zTYqLvwtjUj0Zg2y347d5zSwtaL4jlmnnAEpnyjVNoyZpOdWtEd0gF5pbgOXGhfG1r/4s3PVDW66
XzF3iANGBzAJowrQropoz5p9cM0xLX2zgggWhU+j0bWgTbWtib+xExQu4FDrBghYUfbRok7M4VC7
M/rXSKHaFtjRhnjcqj5CjquUv7GpBd6DvNsaZh/u7BHuVtSnODT0ZFhriDjeG8/4FtNnT3C67PrR
dl8bNHibGuTbOtXqYYWPDTGYgzLWz+XCRNq/xfY0vnYObPHAnTxyXyKMxbmICe8a/D2nabmExcF8
vTtVMZGz/grx9I/MVsEV3i2jBi6MexKM7vAbiPpgPw/Typ2eOk/9KAXTmbyqjwg+9RPKJ50WGbvE
Wk32VgKExLmA5AqJp9pV2A8SO5TnhvOZQxgekqF2VuysHRbzn1NqOItcoUizMrqd2oDoSdfGfuPS
FHmLW/nHLQ3xq6wpEf3c/zA9yO7C48zPXbg0aQlgpY88UD5q+t6jFtMyzfhEsrDxalbbtp8VR5Ht
vZrxdYytVY/P897YWntLdJuLbwujl2wvoAAyvhL2+xaS6PZWT0N7rVGfDM74mwIkPJNI1b5m5Bx3
Ry3XqvPot7QsrPLoyME4wdOo8tK4+lDcMIpVt8cXlZJ6gUE2RGhRvLtSJzXZpJvTl1iQErMgpmf2
L0EqXg22ZZ8x4UPraoN8Y7uCkLuUoF4D8BBtPB1q9HAzLUpqw1OUZHFwJjzzM4ebPJTfMPN8ICmC
ee9k+X5oDgaQ9WXDcr8KM/iSUSH2TrwdO3p10dyWHgLrVjsdY77EeVchrdShtq563bEVavtu06Ea
6jsG6U7DNiilw0AtG9+YCWbExNmvKsrmE97rD8ontlQvSS1tPDi165KCZpmXxb4a+jOdUBRCI0FO
I1IKk0uxwupAzUU7hHjxdcs1YrBHefIjdoAVR+UOQTt/q5o8IP9Q3oKpd+jWgMjyffNXmVAKOB50
lTQwr5h+OtBUPQDGvtMPc+FpRL5D7yUfztqgCOcrnhQQdGIonGFvGZtmpyPl2Lo90N1SspfwaU2S
mGWtbeTcbv/Wqz7bZuAQaJAjPPGyJzt3KecoThy/5aSiPyN9BEnSaFZpKv44TBnOtsEnKmzUH1i6
uNxPCIsYe7KRRw/sCR3Zd+2cTabUS5y4SMyreqnYJraSgkbX08+wCndFPTW3Cr9gFLAADgk+5ARk
nMXuwnsqvKL5JTziRqDgEDDajPk+JPWUBSVgvivnYQ+W4ADRzNof/c+4VoysdRY1TSr7gmzq3idM
4i4gzbw3ptfWVHzHEGg9TaXzY6Dz7o15CQ2oZXSAPGZjuS37mwmsrl8uWYfis+iUeXbVISqxgKhY
hEgjf9OugEVdIjTuC2ePbGJpOz0HRfGiVy5EVkf4YNWs7GYM3VprIEFDwwqJmSrYj7v+dooJMghg
nx76rJR7esf5SQ7S2KaOkhcn4BTPRsn5JMINE0fKNJf/jR24C6vT1LKW7JB0v2RP1JCr4ApxdO0J
i06LJiXIbQKpQecIISpwPEjdBbKZhWyD9myn2l6mZrgU9PqIse3K9aDGX7To5wxckrBQrv+Z5rwm
2HXBuspnRXmCnxGa6sYlXYogX2Gz+0veqePhL+PMXMgUEgybXBaqlGl+Oa5qg44we4czJ7q51QLw
D43Z7Pw5wqQCazpHw2wSD0yTP5kgt1l0Jketmd7djcKXgBtodCWlE62oXuJdTKUjpwy0cqH9gh5b
lhgaG50RKsLba9UaBbXH0NHE7Md1ANaGJllVXGt7VmQj0QaOECHVJ8RhmSW+t44Iui3oix8kPe6M
Q5xtmAKW0+jm1aafyWjbQQfVEI4HHClt3Y0+AqcGaH3FBsckidUD6PeaSJGWQUgHU0SUf9gy46N1
yPcWOpsGNEO3Vtb7NJ9cFDUEHlnQQsj0iaHSruGmrOs2JS+47Mko2Fg6CMUU+hxzB6KVKgko0Uoh
raTDNZrnFrjNzR2Wku/gShX/cyDMtsTegXZe2/6VkXr7Shf9H3knbwUon+Y//8Ow/uO/h456BKsb
hoGA1HB027BM7v8rdLSJ5g8tyNntVyRvDYLWaWufYLZkKzZW3gZey7jslLeze7y97LE3XEfn1hye
/9pTp//P27HnkNOvt7n/9Z//ISzeD6I92zRMx3YM0yUg++/3U7pm6kuC73cTaFIgJfM/GA33CvrH
mWPqOfBN51bqpD6TzcZAkW1pUnJFmOHIHYx7t9PuYPKTQzBo9znXtypYJnLj2sLmXaAdo8GhObug
Hj6zgB4BM7RVkzRPIkjOUC0zLpOYXlVAhJuvNR81beCq/cPB8aMtoLxmjnwTXX+VA7sLo8uvuccZ
LxM4cYH+HNT9sEk08lKD7jti/g5knJYfct1+zZxcP2Zh/W611ghqsznaFh1ko7rS0q44Wmg8CygH
S0eGAFwR9p5T50Uz2JPGdN5Wdeh81+VdhY2B9YGqy8rHm58ntBZrx1obJh0hs7SfXeZ1fYa6wO8l
5DeZf6u07oDQjYAFXB1rbCrPY5GvBdVOlYw61QtNiyy7yWmyMe1NtCFmYnoDbEUQggOUxrmkeU7L
d4AhmGIZZTyj74C9Los+vlvBVKxj3G8oTgqCo/Nm7SUdp2ZJFeO4cufMbo5Qiz4CJIRkPDY/IWJd
MyEG+EK1vlFWvw6cDPJMxfLqjtYTmvq9HTZsQiQqntLxV5b0b+bovisEmJvMCveRlTqMcYx0w57i
JU/tva2T/m0E6YdgeARXFXbdbNbFjEMDzYGo7brVHzpKCsdOvmpz5+IUAyMhuz/VQ0YgLPkUqXTS
/TCvjBDlF4x1wuX/+/C29X8f3R5STsN2fcfQTZ291X8/utEoBkbuRVx7PWyfjP94F/X4DA5sOwRN
ue9SR+wrLsIZ5sNtTeom0JduU4toWcr6O/7dZ6X7R03Dba2X6iL08NShjGKmaLRL0QcAaGDfUEHJ
hc1Md2nQccUJCSHQDhFlM5zGnkdLbZyy+JK+DqFhrErluKtudn67mo3x1BNUDZBSKckS9EHBZ4Vh
ZvP4JObY6PB38V8XnuZ//U9u/yxogMdh1P7r5v9m7Lx2XNfOLf0qDd/zNHMAjn0hkRQllVKp8g1R
aTFncjI8fX/0cXd7H6CBBgwY9l6rdkmi5vzDGN/4x1NV8J///EvU9F//xj/+n/nU//5z/7H7rc6f
xW/333/UX34y//Z//XZrdPRf/odXMr+eb8Mvb/Vvh734n78Fr2P9k/+///B//P7zpzzN9e/f//YN
3rBff1qUVH/Jo1YcUp//57///H/9vfUF/P1vvHGf5c/f/vX/rSfiP//CfwVYq/p/QBu2LNsEAyIb
yDT+9q8Aa4V/AhnOdkwOTV2RFfP/BFgb+n+gB3AMx9Zs27QUm0euq4Y+/vvfdOc/ZJ5CxXIs3TY0
g7/1v3+xv3yA//cD/febxFKM/3aXyCRPkKptGeuDbWJ85Pf797PbUiQ9Msm23iZhf5GmHi90zdUv
H1vlLmpC0tGIbVWOP7pZnzHsIbcTeoDYs9Y1Ifazof3pyV7XtAyfXrqVKBo4q8gjQlE36EgO31Pz
BK4qT/aJ3W9Sdlwa2ypG/2zugjIji3r5sJRPXTpDNML9CqJI9Nyg0L3IpE8HuNb9Zw3rIx0comDU
z+JN4SKbO4kJKZw+/bthZZHClxUIt8X8EuMrirLuIRP7jn+DlrjkbiFlxvtXfEw9QgENgED9WDev
5ZA+fhTRE9+GjT2dVIfwm53GDnAmhhL/VwLdqLZvZXeGJm8a4EA6KOho4FSWPWrqOu1Jqm9GFUAA
w5DkWgb2MumjzE9EEPFL1PQ1MGaZAVbWG2OTjTpchPnowGpnQVp/VkoMOd0Ph6APSSsxugM1uApK
OHTwEQPlGeITKTWNfQD9vm3yfSe/Z9Zx5YEq7WO9OBz16UawWVLxDip/IPP3JYkW9YQ0yfE1SXvk
eELFf4rb1oOkRnzFw4CkZ8Htb4ws6lHEs6FO9WGH75s93NZQ+NAg5su9CfWH15iCqi20V6KENq36
DiB9a7HiiPx5DF2NzUjSIZdDQshcUH9Nim9Hg+kqDoaVuzQySH2XACTKhQsioXA3NMYWTI9lwkp7
Wn4SSADxJFt1Zh3lxF4JuWcNwVlkRoxtflLVW0Ggdk1cIpi7VgayqMv7BE94lAEloBKo8P6JYNbu
I2ZWM7f3bUgT0OUnfSbMFl25Rh8i09+Y9xkiTV7A2zXEyRkYkSAQGbnEw/DRGQjzUgDOoOCPs4cS
TDZ5XulecYj0JnTUcSftWdONq4iH26JdsBgj8MZ6GPNWDZepfbBTcV0iBllsyIB4wHi71NrqU8go
jpcN1jNgIsu+bqsfEaOC9Gf7wdJfUuySCYMKv233dBKa/QG2qrCTg4BO0FLg53xFRpafYHAfgXN7
E77GWbV3BNR4df5sZzw0KzaPUB55QU4xhVsCqtE6SEfUF5sSukzCMihOYf9pDt6OaM9OuwUDqhE5
QYwR20xQWuxWZOZ6WfRpaauirtvNoTghHG3sl5TySmfksxkmwOktKu+XxbQ8iAe1uVHf7Sg8xyzC
1KTm4eX7CpJlcoojndwuVz/b5Y+mPjc5P3G+juyewy7zm0YB+2Qc7RZNqw69jra3i9mOocRY2lXV
66E4TDT72NVN0I/j09j/aB0gtXIKiO+wUShQ3eysGJCy1b5KerEp8B4LmVZQ8aTpkpSfOBoe5OYJ
l7INEyAxeBqJjRbd+IFKGE9zvHxZcsXmDbZyyKPnfOW0nnP+KLDts7tHwYwZm/fbrBi8kl0BYLKZ
dPZm0CRl65BFd/CtBOMRaYStEVTC6l1KeUQFCqzLrJzslED5smwPOWHcSfFHcBJZMs9Se5CnzCsL
1ddqY5/VX8hbt7FAu8hEcNIFqabOIRLPow5kDkGdrN5SNAKOdikwZ0yL4i3D4ulGftA5LvDx7MA8
nsLO8mXC7/Ss3WPbIBPn2KoIcrIEZP6UdNTQy1eKCGiw3oiaY+vRIbya+vhT4ItMASikAhZWD4fK
60kqAUNMByF6xrLqApGdlBB9w6IqBl6I3KAjMFJzssgt6u6wKNaJkBUWwob5NCL6ItwEUpBRzVe0
nXsGUYAHhC22y/KjLwDQqQ7x8hhSe6oOIOigDtjqG8uzbzo1AIOS7UfOZB1UIyGdS8WaGUnfTmwe
0TeQRwzAsDNJpDaydse6tHTNNjeC0lA3jKL3s3SfM5ZtxOGir9MiwkgRiAtpFSOS46J32uyZCQf5
lDa+bA+/8MPgtxUG9mbYwPvMsRPPdNA2cnU1CXyMQiOztBPmW0U+nKPCtiv7+N1qcGlrMpYGEMd/
ohQ2Pkc7au8hA1iNjvsKNgkzGghbR5QQE6dhz7Q8yVkaQl0UDSTVCVI8J/EgfKk2STi8UfS3Xty6
TlEd4pI6GMAHzXOhuNis/iDcGVDKAMQxcnfKCcNgpvHbAcfiHWzqJMDDg3iWIC/SixKElQyIjNc+
fJ/oJGluiGwd8yvT+IzFUhYGztT+zJ7VIohc4vS6zBMsktkp9r1A5JDK29humm816W/MeL9iPdJv
jsEN3sJJ3w1gW5HaTsNhqOXfaaUcNVAc6nA+h3LC+LmzPAvtmt76Rm7V56EBxWbzW5lKa+/tBDNs
Ho+POTKrxwF6sKNw2CcOEo68Hy4KeR47rTvlcr4CFMinzOHastYPfT1ZYMZOznM2lQ3IifkjFeOX
OhObXGO52yrCxKhO9EpfPHVjCwmbJwO1I9TdTd0XLwgsnwkoUVyjsR/j9q2fUr4B0DbVBDTqJHMm
98jng5mTxACbYqZ6/NoUvVvg3sZkt7ATTIX9LAm0hFHE9wNVzd5SNDxY8oAhOyeszVZfIsuKT2li
hUEoVp9C/90U0XBQ2RZ0vDkb+ub0MIwoldt0q2TtC3Dt/BQ3yuto2LYrOYwQBoVkuK5tgtFrZjAh
ISTsbawSZTOauo4YOz9zGZ7Df1qqFno/8v1aQAObhiURW73iE/8cqfV29WM0g4wekWSmgWd00iSE
/+yXiLl/0DQRuWY+l8w/tfEiFyzq0UgGZllzg2hcL0kKNI9nau/gw9aB1OzSVrZ3cqMjtNq2qszW
OUxr2e1XUTrgV+NgzBoBNz2uA70eA/qlaD+sc0H+GPknbSIeWKu/mFYGBffBbi1iwkuzJzUGhIud
AjrkD3Oj2gLVltYwd02pAZvqwKtL/dT6YT51J8TORM9S9FtT9A/gK1lCOSPzkEqcRNXsZeQ0RHs9
Zanz2Q72WdXFTmq1K/x1l+kZ2Qfs7dVA7w52SBoDpWBdEQbIZaSqFbXQkRzctH0oNWA3eHlSKFEt
kypSAigtyYsgiH1LfmoOETUqlr3SE3fljcrRHC5ds2y1Ut4UnJjGaLkwiy46Rs34I1a+zQpKz6/m
XJx411I05LyCuLvbxV1KLJ+O4tJ2Ki/yUkT7qHxwZGknZX9YE2d9fS5Ewfck9oh3CWvVHcyrUA49
Kq+6jvc5KQNR6QswK+Apx7IMZEK0ekX/nI2WQcV0EJoRqNpIomcYrHvMAkVInyCBLT4lDQxbwcOb
+ZwzyHp6XyGMElDqtlZe2+Qdm4QPAFEWKEmWYyfhReHzFVV0zJpHSmhrbF8h2mx6Z/El86NumJeb
50bpDh2d7rWrsyezX7YNT79cHLTGZB3+3on2MU4vE2jZLgxM1BXUOaQFgFFFd93zsUNDg8gGSC6+
DsMKB2L9PMYP1ojOh9XC8khGObtm1dMl+ajLR1NhGaz0KUAz5zpHlRdjPMgUrJGO1zXvTl24soIy
xWBwbUAudQ5yC7RczGeiwDaJ8tAVUgArgZ21Xu1Aks8y6dTsNSfKiaL0W4SOi6Mc8dntqbUnxm11
f03o3RW+Q6WzkGEKyAdRx3IJ1ToQxkJU5l6Nv+IJZiqvrGWoS18xIa2WeagIo7Llm4w0ZQAlH5Iz
2ZrfMdyZAXMgn1U+wYYsYEnM7jL9ZB1WCKCLEiOgePgdZCSaaHvWweXELcaqxkUCnzE7bY9R9Cla
f2J9WBv4sx+s/CSIYrH16gSSMTNfux3CeEqbG4E0wyhthuFZImGMhE1OuZeQRRyYaN9ZoB1w1YXF
+oVR9jlAHaLhiHTBo4yoQ4hz12bnWXfBWHiAdQKWwfRVwG5lCw8meXOi1nehbiFdTpcX9tkb7mWX
Rdy2y9H2YG6ZalYsrGnm+JqMwOsjfguinMBveD15ZJQuibIXKxxWO0fGVamuNansknSVo0cb0f2I
XMKS97FzaEaFTe+7ChVBTlpf1vANk65qpodx0km2ytwuI4F8/DGTB4Tt26K92QUNALOkNPzIWFKp
vJ+1NRKR0VH1Zuz+S1/Te5IMwm0k148im+9mfRb6dGAvjtfaCsqu9lKt3Mt2zGJhcmuytXr7NFTD
KzaPnTYdNQBKhO81yPanHqwwGoKZpArzmkH6m/szxmimQCAfzAOG54OsnvgypgRUZKJ1m2LZYpEP
kuJtLs8KNCj6ncq6JcBwmxVKFhGQQUEwGsc6/BzSVU3xKMyL1ob8fiyUFesZL8O2F1DM6L4aNUZ3
yVNrk22Qv6EyftZJsxksza/mi4qsZ8ZQpanxBQMMEkakV9qhLXV/kE8RPpV2pM6FeYxQJ7SDRIgn
1XqaqHy0ePRWGqhmBtqQBpK0Ng0OXCokqP1hrssnkt/dPCX3G6LQUjJYtBJvaus7gqKnMAS+vnxN
DRZiOvjJx3PB0634BKCzZd1qykvIKaHHSEeJe0AbR9KpGWSMJCYkXtN0JPDCjQReXcxV0vfSjV7e
U9cwliXCg2krxH6IuW7JCIKde41CDsub35qMS408JqAXVJhdXCed2zbGQ1xdyuIdBuXOjGr8g3gQ
IhWLefpVJRztSmR5MzG4DeQONnocXkp6idQ74U2BFeMyJk1iCV0jxgsvP9fTvJfaaD8bxoO6b812
5+jLwbKk42KGxIjiVKeHL8SKCa/uHAu+1JAfAVJNXiO/u8KnRXkh+n2vm+2t5mLWsAAVTYnh4WVm
ojBhY1DA1SIDNh4N68noiAgixZtUNzBGc/bmpNExj9vLkAFAhWRsIn/LBo91J1cfRir5QSFxUAaa
Jq/qAFZKH4XNW6+T0YmMlrNRiXS/JCWYnnE+oW9wo6n1Ut3ZNU6KjGebGMbzZCQ8rBi5GMBTIlkb
s9B+JpU91MBH3L2ocEiMqDlCE/4hXNGbnHJd3t4STM82LSTyOk+y31P5FjmtZ1Q/EwqD5a1NtUMK
j9+Rn83wT55AHtV1TnuHc6MDayV8rUnKbTWwZcWpqcx/GmH4asTQgi4hMqbvOtU9Jt/7um8JaIvJ
A7MoZHNPBW4Jj2vw1Lk9xTlXDmlDaDbQtEyvMyoLeSK+i8SyBIR0i8DBEm+4ri+LsXNGHj1gOwDJ
UG9eVCPyZGHtTTJ6NAxsEPKR+prr476cJRqmnppDaLkX6oe8lN0XRZ9vYK6IYXonMAbZX302kpra
93dyXudcJhpZ2wr9T8/kqKwvlTb6CBK34HfN6RCNtGw6Ue3ZzFsV+632wDjFbXDyzDvSJVxB0FBS
fMlliGo1fpB0452VNGHpeCOs6BavNxkg8kR7lJuIbDVwBkZg4IA3QKUbwLmtnMY0Yn1WDnvcTfKf
lhKbgETis0qfkX/AzKypnu18OKToKVgRKEYbVDHvAuxxAqy2msm3WCU6K2RNa00PFQ6PhDW8050l
+2ZyABKOXP/mpfZWJQR/OgeMV7sKeqJcITSiG6vDI9YEXn18C+erRmKfBDCp1y61UZAEp94rGHnG
lRXyffVkpYeq6Fy+FXzlHpOQVbjM9dN+OfHwpKtskMeZ3B2NUvHPwH6fbLkqnr9EZfBEhOTw4GLA
b4A315dU9Z40z9yjbfoaOl+D9QWC23KeMB54y0yuF4rTYtg7RbFjvAYcQ5HeliZ+TZjatCxniMN2
WW4GkVb5DPHxrnZ+qbkNBEKWZunqfLjbpk+EtK34Ju9/DBgIyNPV7C4VC82yxwAXMR4ttpUqDu18
JyOu2CAxcOE27WZeo2JlQY00rIrHgNAwheaOlVcA3Z+Oh45UpKcEK7dZqQcSZNnAqcqWyURPNoqG
+a6OkxfBsCoJr8Wgbm4L9hGsbAwSn/rcPqV147ZLhu37LqtHFP9+lL45ie5NCNu7YfRrAmWsZDjx
bdho808EhbLXlV3Nl3MhDoWwh0C1AVuW+yrlQ+k4WKLQh2pL5eUv3W1SdQbK1IQmO5zslhG8rVKq
gBP8znBGGR1BSthr5tWdLb8qeK1x6n1DZ8W/6GHjoK30+vaYtjS35Ffm1bEcxXHCYKdOuLd/ZSQZ
fN2wmLGFl03XgBI6CaBgSG0j9Tp1nDwxWKly4YpAG2K+W+Qzxg4zAI7VmQljn+OpmC9Z1AYziiAF
yUvNTGKe09vjksf7hCVaNFeMyeiBsBqVBrIcwRYvZ85JqAlO6CkhWHLA0sfXrYqr29y3jyYmU52W
tCjCc0TO5nff47ouZAs9T+c7BBlL1EMt9B2Oo8xuttVvxdHHtQTdDyuJz2yImrWDOt/5EBi2CAVq
J/EjemWHCcCQMyw1Wiy4O1hyniF2JorMLqKIKy8Gy7/FOmrJHpnUCQQvwsrLOIeHLjvrDn/YIYfQ
F/iBJ1wygDOwTyJzWDEo+mlN60FCF6S84G48OmPG9q5FrEkW03yum2QTY0Cr7B8bi8WM2UCQ1ToP
RBUX865dq6j6Tz69dliXUzB6klD9gQlvirNWcpLAHtxahkjKt3SQVHbxA+Xi+8Kz3M7fWet4EHMC
oX4Cuua7gQiPtaXVBKrpWtzV2EABLOfStm9eJWOHkpkSCmIbb8NUn0Yiii2ZrN7RH8XqUepPU3pJ
5k8rEUBHos069HUUjguySyjk+QoVK1iSrv2AQ9PHIKoYp5ElbDQfxv5hQWVrW29sLDepObroLpz8
0psrS45JMNagaaVDY0Z5SccZ2ghPPzJRSoymOtbmSc1n3jquYPtCtDEn5wGF2rnuw6AGBdBdQqMP
VFiGfflUGx+1cLY5v5ucnHPM/2WE5qMXOPNO5nKRsXJGRK2sylTYqsnLMs57SxuDuQ/BavMl6IZ3
EnejRd5oUerRylDM4BW2cKK2G9V6SJM9lpqmqj0WOos8BxOSqoGRItszjwD2fXGaZ+o7a3Fn8y6M
Q814NmIb28jHRvpQ2mqrc/rXh56oqir9bokKhJH8o/W/ufPU0UYNxWM94m9SPuPmvrRfo0OydkYh
pKB3YqxmCy2QYcc5y7bvk6BJjk18kCPTT7pqn2mI8JNyk0rSwxyqXtfBOAIGYyDL5+zpLSY19r1n
O89Fh0oGGbUoCzdaDCK7oLmeNGxNeIWP+fKrAI/Q9Hk7K59Wu9d0TmBUopCWR6NxG1WgPguf+0r4
pVV7Quk/KmrRddwr6X7B9HNZ7gbn1mDnbHi+S45x6I5bCT9HJM+7JcMFnOXrh4/mObsnlnFIlWYv
WJuZ7BiouyITj2EPtG30nfizGKuTOV9C8soK8qsVVGmEwdoj4JlTa0/eEEEsRERQLKlbpD8GtGDH
Lo+9RMbo00QlowFaI6iD9+dDIpgnH6DI1T6DoZkSVczXDuxQKLe7BdE3I5VV7v8qjLVz71yhTBgY
6tNct9vCYXtTXGZ7frZ6kJ4NEewLJuMoDRgwDg564fpgYHl2QEbEyjveGuq0e5ydIHFvgdO89DxL
FgKIvLzVyrWsn/TpC0rcHmQFM5PZbcB9KWxn2uhY6tVW6v/UYGibMdow5Hlg97kpVKzzeBva1MNp
jo6KPJ/5bRGvswVnKlDesJmhdHbQ4hF1gzz/uar0e/62tJeOM2uSMcroAssLAc+yfK1rsVUayPfT
chj1VxPhXpsN5ETZj9HyOaK56yv7WLXdg2CCmUk5EiksGzarSJl3HFFCXTwtce0pS0JSxty+T/KC
lJfpmMmdbszbEeI1uW0uIYsMtt8XwgLClkOOq7ZWpcDGol5NXwvtoo68erzgCJgV053V4tAolYcc
f+M0BAiwhTLz95HBnBWDrtYEaI9504vunsOloEo/2I3ChMrERN+PrpqfbSs9oJjwSyIReuNB6o+O
Hb0Ian6Dc1EPX4ERsrhpd1mDRQSJCJnRXNoRwqGSObf0ZNB6p9JhToVXTo5LV+mWRfqMyphslZRm
UN+U07jt1XFXlsDGMP5UXodVge7Pj8IZISYqHQDJiIueYtgdjqzvYrk4Koy9FScLevNNn7CdR3Ew
WvZpVLIHw7wtPR1wxfiS5k9uQ3hnklvaT6aD1dB+z8mnTc3nuZ2+B7x4zrkE86yBhOvMo1apWKSp
o8Sh7gmdshhTI79Qny1ShLP+2TmSpHMZ4tpXm6sqT9vZPIoGZDCkzCy8V2g0wYRucu05XEoF9ELM
t5KCjmGw+JNZ3aXLSthR8S4V4nV1AiI3vY1t4VvsweShxxqmuSLGYdz8dCieWrs7tvQ+C6LinoxI
2FKQ0Y6xzjp5Pf4vKfdJY0xbZvxbZ37oRbjHp4G3MN6qZAPryNQZdDPc3PM5QLcXGukttjjoTPMj
5Z2LMBDfnARm9xjBllh2ibhgjk70e+wrXLiK+FmT2mIIFy9Wq7ut7S/Na5rf7PQ6z6jDrgVIGkxV
4yPMnije947fPSv6PhMnFYm2tCM2sHOybQPInzDg1Pxs8uU7KxR/kqjsYt3vVG2r9B05vwY9kZm4
88AsHCCNVBvc77+Foh/MpAmUqgMQnr6mDdkJ1E5s7hjpWrcRtR0DjsK8L8VwlMZih/Vm5Hzvl/RU
rjqCen5MEBA0XfrpzDiLG9J72cnoheqCrvYE4JtaOS/kqq6Lj2rJ/AmNbcomvhH1PqPYYG94kFk4
NNywqkEZNSHis++w/yycqaoeHRKdpe7KqW6nXU6GpDl1QTfley18l5Y/ZgkaDZcb4Y2rSvmtEJm3
dJZbNSxFUYxRW2Wh+UCAAhO3iWgpVo4ISCPrOtnSZ2TdJad81NWb3j/oIGMzVtxdxeQTuK5tvtpo
haS8mzaLb2rqozVIbjbPO8P6UpVgYFrf4/Ptwl95fqOa9woC1zS8gJHyISMp6oZPdRQnzgKdZXKN
NzpbrRqXkkZA5YyyePDgRyPmUkAD1fTstLH1+FFnn2YCwDJHyA+SSQAeifJ+Z32BzaYJhkwSvWNu
YNqx6jFUPhW4h8+VYm9JZxAgz1E2V+RqYeUc1WNCTESFwpmCBVBL3uMT/KqM93J0NvhVfqWGy7II
r2RibJPxy5AOzgBJV32JLfm04n56nm1J/R2dc7xATVFV5CXdtpOSH2vICZxsAiBwzL4YaU5sv8HC
dvgqlZhyQtrJXOjsU7dpbL6U1nNU/Cl1nLThpWAclpEDn2KLm7kl9QzmAplbMVTGxXgEl+KG0G1Q
jrZkiiikB7aYUuWcgFX92667sw1jwwzjp8qYD7bu7B3Ngtb7YAuE6BGjA2Yp1Hajg1r+j1HyHhzg
SvspM+Au98OScHZu14axmp6z0Fyjh1B3UGujVvH0WHpCicEJwBHJx0I7N9YbwxxOFUa92lLcITeD
MT9bdTVzrqdBnGNWAoxhYZGJchEMUnzvKiCW41X00jeeLa+xyMeRF6aZ/a6v88NCqKCCzUCwaEXU
6kW2p/cr4St/AlHza+GSHGnsi7nAX/+bwxJo3lNS8FJbgGgHr0fWMmlYNr2Bzcqo16eLlLSUUi+G
zZY7I1wNYCKii7JpThC8X2f1JiE0TpTqyF/ErZuzkuFVQCZ5WhsGVvLvMGJ8NZsDS3UIVLYFQ6+a
xoeu/g9lVFCo9XPhaH6KQPwR+zRGbL3eG86PspAxOyS7tu9QIh26SQvGunvOSqZViA/S4TXPYPdW
0q8lad3Wdu4VvK9Bxhem6FAq5Us1Bgjm9nqIwJQhAd7KZtdPwkMm/MDgHUS69Jiq875r4e6j34xU
SkdmAkSJ7doBpNN4xsa/H8lH+oEC5xNF/Im5xOVtMauz3FKBq8pdi4YjigDyk9o/E+yJCOHFYu5q
W9+j0PVrY9xFdnysTKY9WGxiSGHiqHKcRRIWYsVi8M9e0hjNvTaEyFmOeGM3SquuqLeDA4GZEC/0
I7jYk8HaKB3b2GJBwckppbT93Z6Gby3s3WNmtvsx4/NJHxfAaFAQmOQ1N4trbdYYyY9fwKvYbSrH
kQEhu4VHB333di5JWG8RmSO0KoZH9CJeq2I1p5TQtB6fLBETDKklVXnrl/GQcmkp0vJkGUBVMtQ6
EtgWTLrweFyqz32Ndojt5DYPbyOuiSHBIqm0D4DSPSEr5OCSMZy92yPx04UZuXYL51RSJy+fq6Ce
qabN0IsSGu4cCH5m3sQw+JY6XSWUG+G1QVGPqxNR2CTuWey8t6R01Nzpzfis5DBOSvRZw+gl0Q8Z
Kh72Nb9SZC+hdWz0Y8FesUQnCQHoYyokBCjPLcVmglc72jQcAUMgGWyZcSyznVvm32n5GaAzUTHB
TVvTQRH7qGTEEEiPnXade/eHUoWsQUkGQ30l1bbdS7l+82KKOjJMFuuPjXypBFfazotboTwqiac0
2wUkTeGhpd0uQn1B5Odqoe0SvcTX07GuihBuSVQcedW0JmFFgldWBXEKsKtn1Zru6m4MUmJUx5IM
XO6mlmF0FBFoXkrbofInZhYFlQCLkpGHoxzRMTW7ubv1PerkeXJD3nddZ+9Lc90xbUFqEZrW6pTy
wO2RktAE0rqEi6QXDk23yq6msu6dR3Lcz4a+HA1UZygvjrwhZ4XUmH7GciKR4zRcojDoFOETG3hU
E1yLxIcoDvquDog1I3rmIRuYRRu9r31d4fJUAddU5qFWy0tYRG77hWF4M6AMXFdFTNqRBVVvZfUi
jeoFbiaXO2OFZLzVSe6N6LccyyZrgd0DntOCzrA0AYncGgKGBuCsVrvsJUPifa/vyJu3XVUyQHjX
9fdkoRC1aEVk1xp5pBZc2eqRJcMLXj63FRazuRPEBAj/4qnuy0NrhN+qzre4moh80qFiZNq72lEq
aaW565jBFLLstXN/0PqMnD3pvEI7Z1xv+A0DOSHolVppM0ayh+Hf1RXeeJUunPlFo/rk6zDWaMbz
mqVF3skegK4/2ERh00WmftmTgFFlzBDCHxi8fkFThuH+WcqdbQMNlfbUvTZOuatjkDo9INXlJ0PA
NuEf7yvtLUz3gv3WrL/q0m/NIGVCweiUb0Slwq5l0938zNpOA86uxBeSRZlfdW5NpGmrPkmTEsy1
xjw/udWRHljErsBNwzLkVOG+AfkHwWqjoqPri5MiNMLt0r2eFS4cE+TLd834WMo9dl+/GfjvAnNM
91U7dzUFpmoQEU4GCmv+RX6M6kd1+hxLhkK6lzr0HXrqzryzI+gFoXW3YbF/LTitJTcDpSxY1E1W
flaxRpdv3GN4vzGQScrHU5VI3qjVOwCFzMP6rWakIKy7r0Qe3yEYbZQRd7ZUsYAxA4lFiUIlaDk7
STpNkPINfHcth1m99LdpoHYxOfUt3WDSozyMuJucMeqR8jm/oxW/t4zWKwP8QaINp5bDb5gFfcL0
sYQcC91XVUSUUmV2YkGdae2ZA9Uw7rJUDATkqWR/9WhUyKDNwRfAitoUZ8ShPA0RFLp8vg5Lc2+q
+LQyFLpZRR8gH1c5o01+KNJ8IPCQ7zZtfQAd9NlNS7oBA9hvM9ChE+bwSPJ1KrVKKR5EphaetBj6
K8Pdq2kMyTGL5Wi3CJpXc5JfRkf/iTL5oY/jd9FF1asdTRBjrZfSaeZtLRlNIMcx01vMWHpq4mRC
cu/ORHOsQqro0ZAcK8KICkqIISu6laqV6rs8shmtY0+zRoJxyQDQeuNjGHV5a+gFvEQ+bML0WqLK
Sd/I2BUzVcjfYbD5VpVeHezbPkp11vQccwvplRAQmN5NrKV2CDXynNMgzHoX56BFi9X/2IMUUjTa
zmOYIE1ygGXracnjV+hfVSbHh3QAYG0PGOXsxPrDNWyCRopQbsR0PrpyRJ7PbLUEHEyYfLQjfe+V
qIANWET6wJkgS6QITqqRPNjtlzjziOQ59OGL9KDEjP/0H0c9987Mwvotym9TNR2pfIBTJnxJ6r0Z
zl7eMUlmd1qsFToaHn4gSkhQzOnF5r50IDNbgsU3Qdw65FRVRXsGDzl87afJByCzl6lna3Nfyjwx
TP7Y5LON145KNN9DMYbHIhpzbPCIUtRRfikSmsXiZda5bNo0PTdTX7t6yr6qt75FzxFmTvr4mptd
6bHYAvloOu4oYaEJ4+uo1vSGw15M64lQ9YdkyAPiQLWdECnO5XgafCkGDjChRNxUI0uuKmtdwqgH
kDOsdyatAFg50wVPHeNHNKga5SU7dTNvYYXdGyTJjTIgb2Q2PqF8VFElKQQdrQnXzfSVMpAKRvwW
uwUe2BbBmvQEgH+ulBKQfU3um5LJNHul5hnmpVPQLtRx+TShfJmjc8LqVotitxffCzO3IpXZ96N2
JoRQ4f5zmK9h4/DsBj3ydFoLK4aFW7JUnFlszTUtUbAVHBM3pBCyOBcAiSKak0EscZPB82YYy3Yc
bu6fnD60LVH06c9a1Adjz82so+p77Jh1OdFXg87B5tNKjU+pyBnywKSq0EfIrq27WWxTFfxYGqte
0ivqyAD0xt+ObOjV4HiyHAn1FHTJYTI+irIHfTTsQ+NboMmWDHQ5zrOSorA3NxOGkY6gxYq0l75m
zh6onPCpuUtHn9Hndmp2ebn4ikbzndTuf0X+wPJgYG7rb6XxmersnvozF2xbPxX1q83QSMjdftWx
LhWIHJ313a2Kp40Dykezial1KGJRuyTif3F1XkuRK20WfSJFpFxKuqW8gSo8zY0CaJC3mbJPP0uc
mTkz/00FTTvKKJW5v73X5iAZwkrc2xZPR8A18c6s2zVDu8JO15l4HwRABvO1QrS1M4EIiX0lfJKi
ZWLztkR3TG6OSqIazByXRm7o1MtDMSAlSLi4PFn1D0cIg80BUfUJQSTk2NzKi8ftwvayQxsz0Sdd
hfRcqmONDWdKMkoNh1X+iOI0cQbWZ5HQUbd2w4tEqxe0XVLLAbpsN3DS99z33nyAeUJCzb0hCi8Z
bVfzJiYc2IQ9x89DYIQbNvGrwKdcW5Hs5u5IVvgm/ossuir0Gb8DCz7VyOUpS/7GaYVI12F8YZL8
XtS4AKpL2NwtAySDAQf246b5qAqCB0wvCkZu5NlseoNMo2fuhR2BVqWRl8bqziHKqezAYr0FSLhd
8lbz0owuf4Z3pcL8XDXbrk/WPibbxYnpTewiXmdEade8q6kGruya8vYE2zYKYv2WqkNTZCsdHgk0
rhChavMU9d9WeK2vIXPbnpvdYN2OYkHxHNU0rgwiFe5pICmgOaPX84Oh8W7H+Rputxc+WZhFPNZ7
iDW7MX8q0p7KmRg76ONEHLL9mhts9Na1if/SfqUwOeEzygZS699hj7YakWJ2QNQPG2iEN/bgAjEU
WxeX7bSXmCcJtBXfgaLMevG4cRG3nMwNV29l8CNzVpcZkXMkZCa/RczBcNhoUrc9R/imPKYQJE0H
rMIu5HbWxQqk24YWuyR9LjWVIRxDwSAm9Q9O0JvS59i0rxyMNQTAcQhKAJ+wWAuWbvNYIbnFIYA/
HMqOcRhZSjpxTxjNA4aTmBebI4vydxPGtPbNjOAs5V8Ru9lO+0DdX8bhJOTWn3YigU/MR+e3kJwj
kGgE2bmPkSRIu7XHRY47BiibUQQv49pP5baw3trshxvtjQXfJmK1tJOK4wmfhpSgb8PWziR1drCz
p1l+q34f5e8uhs/mb0UPMnlq/KeycNZG+GzXGEncphV7Giygx8zlBM2UYelYX/3qwZuE2puKU0nb
9F/TUEfryjLlwZzcHKg5oIyKWW0DhnKjOAlt3TCnEkalxrpd3HNAOe8zBn2ILN+2cP7I2cDCTJ0r
Ywk3fAzcC/RQ7LKJ82JAhaoHtHaricbV0Ex/Y7fwX1TPSSqMmre2Y0yZVBUDgU4g1TA1r3wUZK+A
q+7fMdp2nzv9bpWptylzq1gPtFvkvnHfyDJ6cPKvIOwhuo4sVYajSSpJem2zsv8p6ulV5tw9sYfx
Dt5XOc6iRD6qsPV31MttZaT+mAxWP+kAI6DNSQGUWMbBskZz61jwjRhoe2wN0ZY+8G7ANXOJSIdO
3bPgsnf4QWwvYRJybyZcDNgnAv4fxhUItxYTaZ9IlPgcMwFG/aHMSAVO2D0ZMPk/PoRPcZ2q7Gki
RCTLmZ6/nxBkD1Oi3Tz8aG/fDk+NAXL9r2Ok9wkvL55oj838SwYNJ5UEn7pNZyPEYaUZZA8oSENd
eVAYSSJiSnFOeXF2W44vAVH8IHg3yO0Y/e9gcbk52vmAjkxLZkza0uHZxMUxG7Gf4OMerpXoAWxx
kNWJ+JO3Fglq5ue65cw8h8GKFrsaaywAaZBJ2lcQBhYcuuGbf5Fbd47b0TDfr9Iwnq9Nog6xwZaH
6ivuj7KIqfZ06WknJLzjzv+qjbXKm+HiLn3M/sybEym5TzMj2LFTjsgtnZOSyu+e9Q4fETc/c2Bi
lUm6Fth6eY27rgwBI6Wux0PQcIFoQuDoPS7+hSElXCO8a069DEyMm3piceZaIHqL1rht7GmVD4re
vyl68eu+urW6Nt70mU937QzO3oZlMzMafwidOwZYDwn1muTi1LC2F8fWXOAprQbYFoaWl7ZAKy8a
YIJJIvEVHs0SOMowxDDd2c2qEZp8PmM/xx69j5vsMwAAv2yIzR17ukPgqZl3imoc44ka59iHLB8B
6HY5lW1SQzNhKt7NqY84ZH5OrhiRX7O1odyZxH7DODvLv5FwFj8OtkwuWwYq/EC8GoR8KHlJ3IHP
0JUnl7Db80cE/2QLLC7H7IR5RnYY+BKDWD5jz5uGl5NDN31qdmruwthjNFMiSCTxvg5KgB1UvKyC
1itXs6LLI0ojRI5eIjkhJy/JL0ND+3QCdoqRGOlHz2wFXCPGgRFTSu3iFk8wWlQYP+cGa0JVcOtv
zepPqdMDycBj5HDni+L+Oo3SPnsy54WsN0aUBvuuLPDRZzecUz1ms3ikwacwrpe0umN3GAnT1n2Y
nH5/7TTCQY7IwNJlTAeXhyw3FKf15cvfb/4+5K63wP8HzVhy+fL3m7oxGKXY/SVoguDI4WNwV79f
TthtYCKaRBhllbaEgyN2MhUzTSVKceyWh9GjE/T34fd7//7y93f/43u/v6v18H//GmWf8dFvj5XN
R3AlefmPS7UVAyGVpmsDRi9ZPX0NTFAqfcKG76ZeSiGMRgDJ/P1SFB7e7kC0NLk2dKQuxRE4D6vT
P79hsrxCqbXA/R+NeiAb54puOv7z0Kcg7Iceb7BFTKddWIu/X9X/+9U/v0zc+mDjyDPSvjjF2f88
2JCHVpYfGZwtATGC3MwQZt0TE7V5hzU6hC9/sgyDeOHyQIcQuczl4T++FzbAGuGJoKWn3j/Ntr9f
cY5HhoJvCwdfrR3ONTeTLm2KDke32rVp92cIbVPflLHW5y73c7yPQG4qq073CKDXuHOdkz9mScv2
NXGZvdKSYaT2//t1PEbzKX799w/8/q3fP9qVXCWhKcvNTBPlGQ33vx+6uW5P353HoGmpQv59GAKb
k9C/v7Z5DZiPdggHDvkFkubiQ1stvRJuSazGBx2S69x9nHv/tdYaPwPnEsu5N8rCpGAa/cNI27ve
9jazmap7x9bJkbHtu0UuCJcYDnWMLf5u0BxAXML0t/RK5redFRxnbeJQJqOzGUYcWY6ZxmeZWh8Y
dNytcgSwV1sjtKJgnn4fCHiC0+gNrA9d3ZxGqkj40mAB7cDcb4xV6C00gVl9ZhkcxNTGLINXQoWV
sYHY+hyFTsMQLutPHgMuBCv28Qu8NmwB5cUojHAyyfgRnacAEmNMY4iHuZdiDyDhUJQDtgIFolR6
7NECjKa1nEgiwzRl7q22ACB2FBJhGBMLFiwCmJGiVKYh/OZkeJKxb7xE+L3LnlOFNdOeYdHfhbqU
hAcvSDD6psauZ768sWk6MI1xXdk4rJ0y4Wxmc7bShnWJqApGOBdwiGMjPlqcem/mjOGCP+mthsDL
LCN5KANkMzXr/FxFDbuxQl2r29nTBpv2Id5Q24QF08TT6OfIZA0VXGD1f/9rV1HSN4fCpYeALMKQ
zE8gvN3DFDKZcnX/JA3iLFhTfv/g1CCjmxw2D+UC8bUrLXdujtbaByg6E6Ekn/PMpm+ShiFfpbej
E2J2aWFj1WhN9wPGLXbzxR96SrqN2RX0IxdsQVPbkPtCluJa0ua48pq52JH/ma+BpyNStj0SvZ7/
iGAe7iVJSMqi7jJLAVDFmxbP6U+VR9iqqSG+VrW47efafuW9sDZVUXureGY06Zh1tGNL260tqbGM
5dlTVgGOqpCKkT+jn1JM7snCKhwWB8Qh9P+M6sLUhtrE5O/FLVpYjHk/vSfkY7y6bK8RFJfJL/wH
E4WoTgyPWULnPWjL7ncWwlHNix2Plrx3gkbeezhvORuCTPn3e026qNKWi5OqGym7h7yIkKuv/cz8
ntw7JRxII9ffB1XEMCn4Ly0bNFvpevFFztY5tJbUaMWJlX4hjrNmJHYFzRznMbGzrakXYK2jo1Nh
GtEJibzYVbYaGcaj2HjcCHV8zmsZndlhC/sWgKzDYDoJllPqUqs5RTtasupbnDM1PY7sIqq6pgkv
b1FV2GhvlR7hrFlFdddovyQB5bY7uUhqqm2q2zBscPN61L3PLvGVCLF8XXdg/NnwJwc7zW/18mnM
ZrzPc4/5wwS3lmK91c1KdtGnnaGbRUFnnohNEkQdLeazpXHba1OdDYLho9OJc6cdHmh+YEzYIc34
t5JbyimnGuwam0xNYRVPe4VFPSBQeJ/lsVjVLc2tv/9WUwAich3nqpul5ROI0r1laO9auqSTDDoF
OkccaLQY30Dn2kxSPS6XZ1f5mFJVSISHDaBMO+/qSVc9ZF74mmNEZzLFuIf/Q/h0grtGbJyShoLP
uPMtlFSqTtMuAfDtMuZt0ruxi8WpVw8KxEyBT8qnk6tWJ6E9dcpoyqK3owo3kxD9XU6VDsjW6F7S
I48lE1dGMcXhnZ01/sZiR7j2zR7cNs6dvW8BN2pzeR/ZwUutp4B7H8c6q5fWsxqGfuP4B9GzNuNF
Hw7MSB7sjqBpIORtFSztasPQ3lDqk+Mvmp56rPjn3EX8SDt7E8/F/FH79dNgEQIPU9GcjKRIn4KW
gA2SCW979sxeqdiE7CIOFiXREINwojRGcVszQL2WjFC96MkPkqVffmyJpBburmtwz/0uUqGLaF7U
KVaG2HqQjXKouxg4AmP768gSkjX02mk4NQXvdjd6w8l1kuyQC29DT3Fy4wJt3jl0cpg3PW2RGz/O
ZuRgZmAQ4JxjhiHBTJN/Pl8eKR7DGrojyiMOzGGkNdc4K8Dj/JUEH+AYNvUfKp0obnSxbZb9owiZ
AQvN0F823qWJJ+P29wMFzh5bQ5WOaxfoyp7t+WHog+zE7Yt6mdqTsA1Jf2OcqveKhevSmqaxAx2E
c3gw80sWx9FFPkaVaVwiFqutmQxg8OqGXy7f89lb7C14U5R2IBebkttnb9venV4eYjfHIEuR5j9X
9NQ78Nes+aA7TPRjdfd7wc0DY8y04J/1e00QxFDn2mBjF/VBjIUgQOpxYktdzKGgN4YPJ4jLhDyQ
6F+gK1sXDjDWBUABuwGgQtAi5U7mTnIHaSzBX5qk/3yltIuS22GGRPbfRCN14ihKnr8OjOzVnpSJ
U8yy174rrUMGKiCKW2s1akEKsCekPo7929hF1e2QYGbzUdEyGyQI6RlIja7M7kbdN+uo9nd2akEi
Z4256sn/UVTs7SQt8SdQFr0AWj3V03cQm9HaVPChQ+GtpJ3QEzPTf1l4SzOYkWwbvMh7RmBXmzEn
LkJBup1OYNqaoBuBDv3pR2C4mR/4p8ZFXLFl95bWW0oP4h9hUa6e14n9DJyWGwqK7kQOztVhuiev
nR7BoGO1yVzCWtz6A4UhIcSeu/Ngek3FcBktB5alOmDeZaMzQbWaowfQxHsVQ10yLXNrCU59tQ4e
5iR6ymE6jLsBq/QxCd8dtwgeXVNiRWqh9FT0eSb4NDu7xdNYxOFRhrQRTWTQSicRrCrzhZqXbZ/Z
GWIZvSd5794XVb2f/ZKTH96twdmX7sIGj6dqWzDCKuwlFzAar8Wobzl/drdiMZM0PkEdgz2/XDCh
vNKevZhF+vM0+tY6Sek6S33/4tScyYW/YO/6iQDdZbIplbebpf4kYx1ur4jBgE00OXTgAhKf36r2
8ktHOwEn/S/wM9GpnqtklXUlo7LiBegFIlxODVD0IP1S4A2G95u10YeVLu0KDT4CWYanoLegp4Hr
pSbhs4/SgxAoksKYm3NnD69mhPusNudbsxnefY/TllYL3N7Bv+53+G5FTZuHdppDIxgNOlhus5Hw
W+q6D2UiA0ZMA81enncruGo2ZiKt4wTsf5koITZk5yDwHw0rWgP4/7YSpHe0BsxecRetUqNKtkb+
OklIJZgVaF0XyjlFk30ShA8Ua+S9XQ13ylGKIl7zLiqD9mXIe6wbBU99qu8Df6ZbV3juJVpgfTMt
YLsc5xiV7VCsplrjTSv6GxCo3UEm1lZBBUBnjA+x03ZbxhyLm1bG684NgIqDbZmy9hy4cXMXoqBj
zLA2pdkhuIQGJsuW/p8cDp1KdpavH/PYutRt26zzQh0NQn8ksWlMFoHLjzssZbQzPT0K5aYTA63x
tB1rSlWOgzs/jflQPnpkGam3NF86O77/3f79bvpCU2dHw7c+fbvGfkJnVOJW5Y4BxIhLyN51S9BA
gCPbTeaU4BbAk+4mHY7UituenzLAKqrbEdsgYyo6aMS0sWTfbRm3qtWcfwrdvMgY8EDohQRBgGuO
/X2Yqv7qB/Ymsepq3+XjxPsTEKrhFNoLCe9lmj5EHMJXEeMnFgFy/9DhQUWG7XqIm0WsJp1WAxga
+Lnx1Xbs4InY+I5r79X0ZU6tBmlUPPCCd+j6TKucYPA3ije2dVJ84cQId47yPr3KcU9i/Dv7Lhas
6ahtIPIEt/+YIrLWWVW7t6Kj7MqYaH0c/ujSiNYCetvRpz9tGiteb8shGDu03wYshvWUGsnKV5ge
4/vZxc+V4EQlL9L06xzRCgxP/zh6AHiNDmk57a4EhWGWmsVbPFk/pkNJap7W9rqwELcKgfE+xRIe
ljjzZ2ZzHe5inxV3HWgTHzkfvxMUEJsRs7bTV8UhYqPTBig7yvvfYLqWKv+qrHzfeQtSHyQZYxfI
24Vrtps2ZdCVF62xwkK+FVYLg9uv6SlATIzhEckRVLQns3fLm/Ktk/4JGKruhk5hCeiaW1iBGHNo
baKSnsO/Mp7qDCCzTvO3zu1e4ipaxxNqreNaj2o2F5L9BrVUVHQuitb6NoshP2vC3oHFbVCw8YQr
QkO7W+c7t7G70wQ4oTNBgzjhJs7ydqMbd+v29HrYuFO0V97PXfkndhmiQxNfYk0Mrn00eXKULIDQ
N1ZJlhwnnT5YbEvbih4oI9yVaeNQ0gJmIIi+7ax4SyZAFH5MOAoVfx93TrSpA6g8kx/9OIM1rvqM
GLxjmN+VjJGZh/HD9Izncigxg5fMayZ2MtKKz3YLxCkYnDsoC2wLquqvo94cCZhwcpvPJmDzHk7c
wSnseZ9CtjqmkhvZVbjC8BXVNjvivhe4MxDBKEtfScs/a0bE1RSDYg4gexgznRBmf1cWIJeam+rJ
kJzQO8H8pVRvHHiI6kzcPz37AcRGuL53y/SjpapqS7E0Cj8LfCiHtyheQoed9x3RLrqLcpQmsOA8
s4phTGY+mMlXFskn7dFy2M8vU8ZQqVGFjbLAkNBsGKaA/fOybK1lb8Dtj5+NzGNsqVN2MNWH28U4
8ytsb6PvXpZokQnL3qXV/KYM2/vUcpHq0maXJIrFxUdlDRZ0hCqnpe9HbNuaIP3QLT9X4hy8mriN
n+M+GGP7BXIo/it3XGfyq6UR7hgsY9+5Zi7Lcd8HZpCLduOo5iVlN7qBhrGryuhEw8e6zcL1AMiX
rgSchABnQCxzumMA7NZ2vmVPxZxZIud6EzE8i4y+mRFvVDQFYR59TEcPKnl11/t02rH5QnvrgzOq
M8HeSWzhMT/XDSH5FnzxKh34D30JpVxM4BwDzi152H45i5vT+tBmXxBq9N4zG1OPV27csfHQaREz
an40mmLfxl4/Tdw6Ab/IvR+LZhN13q5i2aJbfMLDgBeJ0bZTFtdMercVltiSQ79Ir3TusNWseK/T
klMb3bF/4T5CoPdqohviDDt5BZ4jP8ItxdAeelT8PcCloQA55I6mcFE5CAZ1+Ti0ODaMctWZntib
8d8oHr8KVCcAh1jbOX3S0oHlnGUOD6vZfAQKy5lZ5/eUtILeFLu0LJMnmuQPA4cwXsmGirchX9kh
4NqSuxKonv5Fg8k7xKhLXMYMZ0WBhwO2WLyZJnAn4FNOaF/2KqPudMzyZ6ds9xhV34V4GHT9WANo
Z4PZOisfQj6+8uWFwZnYThOkYNafMHT2oon7bRdWFVOC9t5J4z9+Fogbl5sUPaPlKW+HYlMkH1OZ
yY1tA2dxp/FeJCQWrLDH3Qxojf1ou/PSfM+uCh2Y+3erRLPVIy9S4zk7Qc+IEHCWjIB0n5c9lolD
bKmg4b3rM06uQX4oAocooHyoa9wjfqq+k3C66ZY0IZExPIqwhruUuKlrmxKb3P3AJUDXEtmMrPnK
00luW6eDDhE+MmUhGzZS9kfajq5ruW8GKgnz/j4l8rBvl9ev92DcmCMH0RgqqwiIs5ryKfZdkOKg
+jlq/DRFSw+82cNMKb+yJfVnO15DWSVXvLCdV8vS1J1PZQzRwfrb6fyKdU4jLMK2m+LoLrMR9qo5
vdg11VBx5G6NSL7yQ85MCNO3fIoLkEl4biZnvgXsh17mm6iGXAC7mZp7ryXASur35AXMQWFzUfqD
+zONcYSCxuQUvaqXHR4QnwYHC+yphM5L6i/su0lC9rId9g5giL2bqhJoI1gSaiPHGTPg9czInkIR
ee2DetwwOuCD3DbegZv6Ia/t9mRkzK7gHsxlfq75OPm2pCJx7M4BixSoYi4u780MuxNL86mLgp9J
MpADiYjLDXrUZDmPKG2ADmObO3f2Ps9du4sKfZe33mvmVaBbyl1afUZGfcu1+t78InrQJktSNgSa
Cj5mNW0pkXWbp915ioZrGVrNJma/x2STxs6QMA/PnOyxxxDFxUFFWqYD+dNAA1MUEM3eABqo5u4K
QOGdGBzySG+WF8OWX4OqP/rJv/GZkG7tEgN15Vy8NBqORXGoXJ8QTPs6MV7lDZQfqcdbbs2OWo+d
WE0G++uVwR2DPUFu3w3QZOYBcjbSBIdAFa145ggiciTp5PRPs6qf8fgU61Kx/Y/NZql18PWRFtoV
G7N3vGdAOyIH6AGy0cnX43zDC/CESz0o0uBKnf26GkixDX4N09DyHjAMYyTBaUEj0fQaEHV2Wehz
fRks+0VGPH+TrXFoMJibO4CDGVc455QJF7OB3QoLBuO0h0nZpCYMAzRLLf56Z3duWYHzrlynmccF
BEdnPedOc2KT9NqODOPhwWzohnwuOSvWaVzvs7wJqAtrt16eIOTahM4ydYK4/TkTGNPgcpk8ZyRq
aOckrRaxUC+73ofCaFkLPIo5DKvBjE0j0ipdyrKln+YbQCwxrruM0xEwxMmBHQY2bD8PwYMZkyiQ
hjevBuXG/GcoupVWMMwanKIKY1yLap2hna4syV9WfbBv7BBgi8GRrkstUCD+a2HeD17IHhEEyY0I
Mry77au/UHysPnxRqnvvGiwGUqO+5nQd2Hpv5vajskdqGPKMvJPJ3550gTneGXej0pC/b9JcWndt
kp3CcMRlrKd4zRzmQsFOuKKXDzNJm3+Zg81q6kebwc9fuWfwQY4CE2PmyIexlSckymbjBPJiNR01
PS9uZpuQ9Wg6TQd88X6xjfrknagX236zeggRHDZh6t12i9u3SsZ2C+30UVdgkoLcxuoZoopPirII
AIohJphdEFl40wrzPZ0ZyduedSh6FvOuNg9chCwrqbUKY/m3jqulWTwCmuizWGsV0d4BsrJGscp9
wsuhbEmYLRVejduTcHDbmo0a92p/zh+Y2xEDCohGGXn11NE7hlkEPXKuoV3Z0VeBLMieEtIJ84+n
ZrQulY1cLQgqO1RTbGd0dFQ+ar0sNGKR6olEU9/uWGG3gREEWwMHougI8RsO82mKVbNbVVJ2ETD5
lKqgW2Vkb+UqTNh+QidmikKVR9zZ45YaKKj57J9I/kxL13FWin3YIMt3TFRnp/tIqwxY1X1DOm7F
3oWQtU2CMbLSU5GMW85+VENEHyUVyLfmb80i8ms1g7GrBtAOQWitqYnXuzJDnTELxh9jAaMinLdt
Eb3kuBWyZbpO9ch9wU06yulEwAMHb4wB+6kIg2yjejyoZpw/lT6nNgyp2JSIdQNq9Ob+FJsEUEIP
DqOQ5VVnxl9R1Aa5EW9cRX59PxvVWQ/me4eMtqrCZLpJA/P6+ytIgdW6XIpWI2YKa49Ryo1Khnwf
sWRCrtc3vodxS02EHaM8YkmngE+Ew9aSkHnqnJG4LdIfrYalrnZ4UDjqmyT+AT2J1c3y54X8uMdv
0z93Vn1kc1fuJbVL69Ql3mbVeJrihI5lIXHOivLaJdiZIoFfbYJ7PhPHXFkeVMDe9A/RcrtKBO9c
F5GRKpfqsl7fmTQi44k89EY2XpNp/Gk4mbIvsFee5XHPVGQHwhB3dk098ZQRGXP1AK57KfUxyTi6
CTem5eMBu6UGa7Nwdiq2e3au35NO0+wBHaB1RnOls/4nmcvXPqSp0qY2gxMCl+kwrzvicLXFvn5w
AFXSoX7uU8w8QXjLqIjxg58sHm0SECyLvf4WIqLoaYrPai7f6Xmd2Dfpe3+U2Um25Tn0G6x2EAeT
rC1umZK9NoKyBzem6SY3aG5ESmX/gkOnteedI3k10sJ4Zas5nSnyYagxcwr1Y4NpCpdcZU+nfJDp
lU0l9WhkdMfQZDdWjru6L/Zso2k1g/hgzIJmV6njNf+YjbmPdKi715TsVchBCkYM1z5IpjkZd2nC
P+za8zq1PXK3VHj2CTbLunAolwn4mMW6iDZoLHxEimMvPKSZ2F0DvsdPM/FcJICEtgM6GJLGKrzB
wcs3YY1vbIXPRHzVXJexMGKWXZ6HKNvHUDfc4cqKIxIGv7ie46vISabMRMQjjE7c5RNWVaIDxdD6
3ObGLT1Vw2FK4AzN48/ExPNm7JS/lcwfTsI0rnnqUikz0iLupq9DkNgUwtoJ4Afy400ELYh8R6Om
9dA67LEbaIEM13CO9cmuI+6hSMasEwcPehDH47k2+fDzew/xgPMIFkcG65YffcA2WbKtsjF9tPWy
YODWyeqCv58SNmyiK0fCZO/I5knSGsxMLN45I0tzN3l3lN5cixxDi8O4D4wHR9UGzFYXpTkKSXVo
m/c6fReNpoWCo14wBz72AutzqtxPJ+R5qBKiyxAvxEQ329iO+T662YMqXfKdZffcShLlcwkltgZi
gX+IlRtFJMuxzwXBh++HuAwtWnizL/z3dDPLbV+l7xNni9Vo+ZchpAQwGkmGTiXVA57AvaCagRpL
2IkmxaF22T3lXb1KK82gELP6dqKS8Xl0FDjnilJpK7rFso+hv6vok6GcYkVb/DPFg8DczJA7CbjB
LV2Rm4LPPYXzckV/FNw7NPYkIlavKqpPl8NVT2hhk88RjvWOOnhGgytbpXSQuu1iTlr+hE/GMose
zF5wa8UJ6i2Srd+eGFeNNwQHWdUzbJOWhvakzZ+6TfC55uF7kcTnuSFjAIDzi7gCxlL4raL7wwxi
jU0B2rHozM2Qyc8pHx8x9JCNbLaNwtJqTY85c/y1Z9wHxlHZSKR5iNhb5rSoyoomXZmYoO9yWHmq
7w9FGLqniH16GVJJR7/t4szSpAawYs8F52WzpWAsgvvgKtiQTGaCpPxTCETTftIGS1B/nAefzb7h
Dhtrlwx1vAqbzN83GPJFWqa7QKTv6MU1JAg4ttrt/3o1WA1JqE8MqthBAQ9veggaYwGHrSgx2zdE
irCT85RQ8vG/N0n141ELBsM7nHfekL00mJCHouVGXQJOwo+zSegwCTRQocEPEHr1NauIDM4uk0FZ
IbIYSNeyJtlITz3mNnM/mD4MNyxxvGGW4C3JZEaMNeOAgfvwIyEuwhn0mscemlPrXERpUbeAmbNp
LF4KL2hvsFpHKMjzplUmhTLYNbG4EjqYcFay7zJpFWCJStClb2TostWrCRL2LvpQSFo4jnGNWREm
GcNfYvGx+TfPq+cGllhpGRSYW6AFSPrwLhQKh8h4krgZbxxn/JOX1Kt5TvYmnaY9OCr6EAnJSoOT
ME3qlYCF0+q631uuuAsnj56h9sm0kKQZHQJQiG47jruEjMq/dRuNALH8P3YRfFSZC9q2vgg/fepi
XNCZ0ZQglPIVe8gdLYwXa4DWwViJqbzLbZXrn0tDkCIiXMnAc9j2siU95NPUbNYpBgbUIIEdps4M
grsAe30PJCIo5IOjyS/3g8GujyN2wJSYoFrPetfacBPGyywr+rVj897ISGJlOIVNx3lpdePzpnr5
Ks4/jfCbJj7cRp5JgACVEkgg6d9WeCAcexIrMZ6sqK9OerJ/Etl/6R7DYVxTluNVFEQTcDejYKcg
btLz8M4E8CMS9Gk0iKJ41LhTYIuNiMeUIVtR1XwaSXc0KH474Oe5yKitT5Nm21ba/b3RE+PTBjJt
9I0J5JSOUOaCKPkkwvQyWwkNPKjoRu39wU3GSZOawoKVA23VwZrLlKUlFbLqxxwyVv8S/OkH51tS
JXUT9z67KwSRfJQfIVv4VY+/J5tB8ZKuoFXHD3eZmKnDKBkNDdimiX2NW0dx4dZtj0blOTc6Hn/X
reeiWAjsh5yLIOwJms92dIunZ8sb4e4wHxC5ExMLGImHH6gZcAu7kRljYT+mIYOkAmnf8xHWqc8h
S9q+jzl5+cEV5tqEzCJ5CsqkVohJOEAyB8yZ+1MGE6WgoblyVXfKOT7u5il86nyf2pZuP8I7PCqr
3oKCig+uHr+ils5Xq6EubeKQFnhx/4irHpfYkJ1zVuaJdo9dM5iXrAuI4NW4M1u8uSsKmo4G6DKt
H7uWBsaRzKPjuAFjkhUU8JsUAxFOlita0oFSCEB6DeTvTqglHwqzLsmH56AlO6iN4SVH/YHHFlwc
Ke4zB+5OG/qfrMpowfaMMWbi5qWMDsNSNBrrsF5rxcdmDqEM1MhIbB0J0F0ApE4fNlz9ddpR5pgo
uPal0YUr5vZ6z7YDXcBy4rUdlJ9lzT8Q5y+UwVE0HWLRSuiC7QwNMids9tATl8q47Jj0hDwztDA7
aTBO9M23RiQeBvN7MOCqlayiPAXm1or7iZpw3Fgtn3HK1UfcpZWcOZS5idw0LZI8pa39wBR9EffM
BhjfiGJVjdPWz8Fkqp4tBWz1DVO6c/1f7J3HktxI2mWfCG1wOByAb0PLzEgtNrBkkoTWGk8/B2wb
m+r6e7pt9rOhlTAygxEB90/ce67HCds5V7KRWH3UGstcMO4VSVjbIRsVifbIXHqE83nUgt8bzM/M
GYH1g8CwEY3lTHYG5ikA4CpvE4/evp7B6RQ0GNs8Nl6HiUNrduBgYL+B/MDMzUNqUbQgvoY5e5vn
fZwUv9rBPVkBPy1Vcj+BsuIHMX4NbBZ/glWWMbMpa0n/NvRZRJi/UsTZOjCdoxlMD/kIb0Qg2lm5
gEsLM3+j9jC3RLFCrdjGGVL7tp9DdvMeK0XF9r15aaPqqUZOBLwCkFM7MSHr5BP91b6TAgh8lS38
iPxMu8FQRaqtQffDWAMn1IjoCsYK0dLzMydNs0omsgNiTnRi4UyWPEtjnOBEsJx0NxmcAqpWx54i
fG37HvxaODgr2yoe0uHsTmC1nejejDFz9PN7EX6MhnW0e1RylkmXnOcdT58trxFTUwosEP45dhZF
9IIhWcEQP4taHkeoZtfDc5N42+XLUeKVYZOVoaQYx2tYfJjckGubjRP3fvVuMd0pHXyCRTy9Rinp
wmPHyTLYBZz+dRSC0o/Hn7yKS0qw7WICHsbmAoT7pWoD2E7kekW6P8y5gROUmXZqA2yeg+HDrTVB
ic5hyl18WQxrS98twNqat1rf96EGGhQ1r6Rvdiv9lIfDjwS6/q58n2OqlbIFyOuWzp2Vhu8UneW6
sGqx7ex3TlCBJnK4za1xI4PVRezC2Lm64yE8u6M6IGHvEAI6mGw0m/khj3+WArczOotgGSMY1bgL
Ba32LJEcCc0cybKgp7qA/IQpv1iZbYwwYiMa5Qe5sFmTHyMz132TF9RZAw64PmRimutlxDQcoq6S
wLX2NE1QsizH21eKFOGiBVE8W/m8cZZNY2u8irTUuGeYBAVNER6N8iVNR9DkUHstSiaKKCgjkqUM
W5y9WcN4jmdOEtO1mQGK9izYL0493ik5BOl6qsaLDtLHIFO/s/lMotmL5kseMZlc16H2gAFBVncG
JrQh4x0qbLx9ldMc0kxfGtF2Z6ylS6MOcJEp/plQxzcy6wGj5FVPyOG3YYPy06q6G4TAoRF0z6Fk
XlD2+SsCeKxNPmfMzLR1VWf+hty/ibu9KVkADOygXLY0A2xq+GhfdsJ+Cf3BDy+gbFLe+JwyOtqE
Qx/DLmAirwRTfcqsZNO5cG35sOvqxlICIYFn/8yINPdG7e2Y8eCxqHE8N0AXwtnezJX6cgK8iVhw
LQysNEssoaaEoYTEChXlwJHGKgH576WcvTP/3eDIXg0Hw5h+hbJ+i0O1p7F5HEkOKS0fb6x948nu
0VYxIQ094G2hYgyOfdDzuw0LnR7hKk+esA6B4kFyGZbkQM2DKHNWKanze+JKPNincjNm/U0mVkXu
Lj5HO6yPGTtOJyPINQ36O1G10bYqaISHwT96qvweWREYEyurOHQRBXeYHtP+vsCYRfM+gg8grJ76
hb+pSMTRtJn3QKY5Uj1uLM3E2W2sb9R0Dm8S5wERBttmZpsOTNHYFHn8HY7GQ16kT7Hdv80+sgFm
wt+FtoptS2FWtuqA7uI7rnVyRMq+TfHaWbJuN5iJiDd0nK01AvEqwy9SgVx4M/lFgVHFQ+d7SCFx
rgtsjlDzp1XW4l5pKkDTGik/i6xrYM7GqbONF0Q5P0Joldtg6N+naGQHEL6YgG/XXYY7QzzNE4MC
hciDZGoQ0C0jgYFx2zy6jPjSFNgf8tmkTN78hBK9RlxL+pL4sOqJiVD+yf3uuj/zsX6RNaW64RNZ
Eje3kky4lljndTHmn7EHbzETH94YJzySLPiTmmD3SkWPvXwrzPQwV1FyQZS/7vytwAK9TjB0tQ3o
fGP46qX4yOv23k7s14a8Oqx+8oTUGlJosRmxoNK3f2GZfhI1ap+mt8CIqngrCzSzgl2C63Q0ksK8
Y03QbyxmLtuIN9bsSLgdvPy+5so1xvx1alV5cgf+gdnQSTjDfVSh/+4CuPiz8m+xwj4eAFTCygch
U4zJU2d67FIZbY7ti68ZnRKyKVY6Td6rguyKuKwoxHYa31+I/7vcdTVsHOwtOMvIEyU5J9n2aXRx
IhTseIA4IOsRKgQckp269/KeTftiyrAqC9ikXbxrm8HHNL2RFIswqwjPAGGIQme0v7U6Ej5JOOpY
Iihs1pvYBxRDKiOd/BRgy+2WG5Th1xDibG+srZ6cV1JT4OZGDI2ydySP1a43+UlMRVCvoxzl+bEd
/rfTjL/zKbnTGVGkVjbd9UjANlEdM8QVPxA0ZmdLY3SpGbvz9YTVIdUuTLC9+7lzb0bpq/vETFAf
wJpCQI4RLxId5RXDfTm2tzl1yp1HSS657ygvZ6z/hjrKjLVuFd8P9VLcTMFzL5N92/fyTsFpcixM
2F7HHW+G6ORUVB9FFf8WRXJomldC6j/dsA2hbHW3wuclZcPG1u5HKTluKqSamzRsl8FxyQcs9cG3
xG9/YAVkVfVGDDGzrQwKUoBWHGHdzunUEwD617KDwwQmepOTRo0izNj2UffpJBkDlWG8tG2a7/Ku
tTZziyDZ3YoYBIbnKW+jhXwnwX3TUaptEBm+xCZTWov4p41RInbt+gkC3IB6C/knths3x12d/YzZ
0pNb6lo7GwVTskjxRDb9JAqFwqMdn4mV571jiLBCwnlOLTUvQFccywsazAUpNpklwbuPhAa+RB46
OEbb5ka6TJ+tiYUl2IQlO8g4tnDQkSFsMdYRpRsfI9/9UDY0xd5jltB7ryaj+n3psHosoGed8D3n
hVMSB8vfvS6a15KsVRStICOCLtq4C90hReGMKxZ18qQhtBrVi6qglmDl7GwYKF3sn7KQe9uMDW4l
R7krj2LEl6hW/YjNb9t0h1haP4JhYrIl4Q4u0cGAOFyw58wNxocoGg5D3DIAWyheU2RXMGLLz6p0
+UDyilCMRP0KBudz9sjKKZyI9R7tcygyrgiVXK4FC/l12nIJFFJ9T/ojBnthYabZgNVaDGTWM7je
eD2iENpINPyb0TBRx7iLYcuCHJeReNSyERzBo20IdMD0F2LH8sLwrbNdZ8N1eeTWmzYyMI5zrR8N
yYwXA4au7T2cCfJk4+RSLrlm7Daw0qfeCzN9NI7tzFdTGEzBh4qAEmoFkgUBIQI0ZWFHOVm5v0aQ
8OT1kNUjsNaxEmdP9TKmOSVMDPe/AdrJJLBVD638qYrut+KD2PWZ45EF+116DPRJLVqnKCkiH60j
jWG31j3MLgK37N5JOZRy7GeFueMO8alr0VR6YqRZsh0PlxsLhSYn+ilALYEOW+5adGBrI8iN3SRZ
XkrL3JtFI6BMuLe5r6y9CKArFLNct924tmV2U8G7OzRX0ChnB6BeXL0Y/m8GizdpZU80sBHMCWbL
Tqq2sYpfOrImmeJEv/CUvFvEJsFL7IhbEEKBVAGAoPt5N4Xsg6KotA6mIV+IJiuc7OwW+FjKsOR8
tUoyG/g6J+3CO60+845Te0Kf1Tuo51wB3ApF+hx8VQESymZychZu4UveNYduOVC87GzU3c/AmuBf
86YXMTwatDsr9dMrjS9RSnfXR/FvFVvlvrdMhGN2Ah5jpufm6rhmdefcMeQ8KnyBJ4SjmJB9k/rf
ZvhcORhaGZFcWZxxSGsk46kPPDv8sJXxPtJB7Jy+eEXu+dRos8Uh9qhFU+9mq/ttjXhBq4RUDjtH
ilLyZUsXMAd6EOQ/ztFz3fbIAmXmc+KHj48jyp9MkCcAr5HFVSDHIzOYn0ibtnnwg+MLjPiCwVnc
k1/zkvU3uMvF/Li4XcJ4eptFipDno7UHlqKQsszyGEFOsjNnHwaIukp9RhiBeDEoT9T5vJzi1GG2
xNcChhQosb0mQ2DukpvmIOnQMWYwpeVywGP7nP1D3SWHXmcfS2hpNAbnaU4+xMyRZIy7wvuoLdry
wYeCIcMficE99F3lzrmMHqoPVQY3Id4C+ckTdxq4BVMYQPAZ2QzqE5KaOwqjTVzWPxxgEg3JjsMb
hlkC/Lr+RffjlTX9pvQWQQUvEW5yN5B2W/EudLQDqqnPoBwSO11nqA64ZKhOzf3Yoh4WW5nrnb5n
N7JVCqREKh4oPD7r3t56/s1nlKkD+4Hk800uKRgWVYIzsoLo/LOfgjOOsicc3KPb/Q4ka9Bey2k1
kOAzaHF04vjQWeGbKsE4UKh2vDN0pB8FqmvKeGK9rX3ojs9Bk5zyBB1ndeus/qclXgRxR5wmqzxK
tnHC4wl11HYeJ0JeG57g0PDuuvxummiB/n8aK7KxdvpvaawuQan/9zTWu19t+KteElmbf4lkXX7X
r6+mJa/6H3TDWmrHVK6wPFwy/zuSVf4D779SpmmZlnA9rQi6zot6yV1V8h9q+T/8RlvhMhFkbjf/
jGRV5j9cJbVFueEJTypt/79EsiqXwNW/hGmbprY56EnURoLBH2f+LZBVeDM28KSG6NDLcSdM4sVE
aj4aHaddpSHKiU4f8skGx5JwS2EuxvftzOERBR+74uxXnxEsF/SNd2k8pCq4/HDAmv0+yBuNZLML
dwVpB0xWcGxW9KJJ09+npb8XEMCPQ10xbrZxhOBxuonKOgrhX5PFEZyHnOyd6gFfIuAxFjeMERu/
HKOJbrYpxmuAGsRHUrVO2KmfKMraSy2RwDi1eZ5Tv9i7AVu0mf3Qs6MGIPs0PzE0gdNIEb0a8EIc
ioCRdEl+OIN7WqW53/7lu3D7N9Hp/+bdRZ+kcMN5jpSWtYQ9/yU63URUUUmv9lZTUN5S7HbbHOgn
Er0K7EtH76wlzvVq23oG3tc2frcUtripgbzAmLE+NLH80oJY0mJ4hZ88/pfX5/wtSn359NElmpaj
lMVNbtr/+vomu8LnPtAJAxtVVR2eQhXc+2D3cU4FpzYIqEp1ZBwUbodVWzEJ4Gay97MTPHVeedHw
FTdN0PsnN26Ks3qH4vlQ2oF1wd9M4YgNL9EVTSuqitZdPu+oowQtk0+nbPqtnzj0BnwDWK6x4IN8
2YHN3M9W+WGG5nF0y46IIqgkc3cLAlIGynTGfQZd1HCr6dzX4tDKZFo19Bl3VizRfWQoo6h6npRD
UGqI7rRUU/sw2zPKmTL6bfetcVewkVyHMfGVrmuRqmPS2KFOITHxgPw32YQzjqQJ7ftODcBq/nxB
8mzu/0vSt8sz/PdHz9GWZ0lX2dLGBPmvbz57OjJbEtbqUUxZA6aECWR6dAJxK8gVPGN2osRtHH0Q
5rxzcVnvgmpawB6vUmX2TpdZCXkBp1nvxNFeEb5BZzG6OCjzN+2iBG2KSGBWOIbIYe7YAiKwkl6w
AOZduWVwRhNvIK/v4deaBvMXZ25/BiAJ90VHngP2UYGmjUXC7BLJuxD9zTC/mcrDNTLVR1oWjGO2
no6+T2c6daCQprRowI0A4Udr3vNQY/esA6va67r7FaKbvBaWHV2xdn4gzXf2RtF+Bzic9n/Mj/ni
gISCEq/saowgR8mB380iEdvTUXd4dlgrBrsmQ9Gfpu5L6Mx60bNYe9LhM/SprM79nCrsPz/FfCD/
45NyPIClZGR7Fqe44gj/62M8SFZpAjM/fOVw2AWhvXbZe+9Ui4iZodiK2T/Fdv+mA3Ctk3BXkgH9
yo29q2dpRC0ZmImuqRv2u9NEH/jD0tWeZqa8Q+5NToTV15SWNXPpGPV4gOP9zMccEzq9qLTSJiML
i7a11qDUe4ntKxGMe6gdjXd85uchHuVZSwffjvJLYi7jYR8luoMhYDx7NrphP2lODp5PWq6a7apO
60MEcT7uZpgxM6Tb0RysbZIwuvCKZ5RlB1u48hj6GI6C6Tyzys6zpD5YZDrjL9k6Av5jViRwa5N3
lpMdZWNXH2bVHlrb+22UiPXQ2okjc2MAj5nDuDwX35NZexvb7YE4G9DOfPZGpoetIPfvUIkxyCzt
b6mQdZr1gKI6xh+op+ABkYOHfn06ZyzGhxShRadxTSaNAoBaEAaBNVtsBcKiVTgQtxcRIgj1NWUG
2bTepjQaA8A2TP++i5dwoXa8zQk85HncqTpgAN7bj3MrH4tC/gjgJ0MFGXeBY7y5tuNi2CKVCKw5
JDqScja2yagGTBKUS5NmNhyTD7ZY4VmxNGTQkLBLx+heF8Jhz83PzK26OTG+/UhQUaDOGn9hbtbo
EXACEgnjqHje/HmZujK8S5J9zJY/7KfW+2WWUNa7mrCo0q9OVjXbK7cnHqMXELtpd2rshWumOINU
zPDUYF6nsHZPQFYodbttOg5PTmPchzI6dCimnwIAyQCjWYt8EKMKJCMHo5oyUZBZeh7KLuDA0Eif
CAUwWxRbLdivdbj4xCvTeC5a9kvFwF4m7R25CaLevJs4v4jqM4+DK8gVUNPWZniM+JI2ga1oAWXO
/5l26aVvQ3PvVcUhaeXFaTFyl2Hyrk1xh2+DUYFe9TSZeMuOFD3WU0du6Lph08nwO/+KJ3nzUtK7
GkRZ7YRdJmQPfCZK0sIZdV/2zwjTCeEM/feZnbbtWyAr5GrBv+zHUSGj7I9pK2gx2e2BkFqVEvtF
N0hashmFqC7Cw+S3t07n5D3bbE2YKR/LssrP0W9sBOWx1/rVdtXOJo7wADv3u7P1WzJBENY20zdi
WqYvQlcLApy9Z6Op71LJBP8/n0J/roO/VmrC5GBypA0W0hOaNeu/HkL48Ql7VMwOwipdmHIegAU5
n0oX6XrXaH3MW/0MwDM7g/BF3jUNPCKuvho5vuuudLhXq+Ba+RjMbdt8SHOs5CFrZB1izMSOzumL
hiHtz0mHCkQQ87kbYfOcUxl8Kt2MdzG114YaUlxlnEGXCrS1xm6uTi1O0VNJ0HdUZ5Dm6XlbN90B
LiSvau7abb/c8TTq5NQgGQu9y9i1vzo1dLv//BaJpVj921vkSMfG1Ap+wzb/nON/KbdAX0rXLdjK
+iEnrubzliVqTSE468I2QCq3SIFQHo8HTc8Z2ghCsmImXiqPd010icfuR2upL1I37iwD8VVEw75x
M+v6X16o+DcvFIufR6q2dlit/a3uGqVRUGXgwzcf/Bq4CllsgCYtbpi0WELV83i42Br5GLFMmwEI
1xbxzX9+DUt38bc3i6rUdfmsBYe5ZS2v8S9vlimcwDI6xldhXR3bBYgCy3Vf6KlBA6cIqEDrkSQv
eV/n+/M/qwc0gqAMyyC5Z9oFaCoyyPjygegYtMYw+nK16fFUYI7gA2fmMh+EDO6ZhDCXyAaW/H9C
1nJgrWUYGqd8+eXPP/GNb/YKBa+ZKfM0Lb/0C3uoHLGyVr0ZscaRLPXj8R59tEFEOYMmG42QpKJE
oFW1W0TWia2pH0r3Ht18fFINa3rtISofI70fgv7eqdDwyS58molJ7SbD2//nt1R45v94UwXVPuW+
oyxTa3NpA//6ptYEjuSRsSh+ZucHKEl014hc52EcVmz+HmW+MJrpRlppMOhn3ZI6GaJOkbxVzJX5
3mIXrbKrO0DYxfBQZZQP0E8uIik9dhThw+inhzHuX90FtOuyWqpGOKKz9+wzVBWRfrFDHBhuxhRp
TD10cO7jvPisWLSjzxjSYUtCQsqa3UN6c6yTAc6GDe+vYzHIJGbPQgt/WmR9ExXQrSuXxqjo49OE
PpORdECwKcWz36BfbB19KgzIndA+x15ClE9YM7Bp0YNjoOwgiMXEpeGgOmm6JVUyDl/twLkfs+jU
Z/Jdoi4uLeZ9RrGr7PirBCKNLjDfeT7+NtwrLsLS+jvsO7m3E7x8Ri2YNwJHcayRVk6DZOUT2Dou
10ehObdlQzqzhQoiUKcgWVxbA9ekZzPu7UvZnzIDZZRpnD3d/G6cDvpbF3W8ZtbzmgEtJgZNEA8O
TT8d+HgUexNs1hPLG1KUOjN8HwdNCwHLqMQroDxEtEwGY8zNbsrWmt4O6BfJJf12xmFGX0qmZo1+
O1TA1rMyI77Ch9nhi0OCv2PbJZDuvZ+4K79tpdDH4c46Fe1wHv1XJyYbqrQJ5Q38mwW+OCO+fl+n
ut93Yl6hMfngRbpQjS3jXn83CmF3rsybS7kVJoHiFfDxYfHGoVFx/7tucnKuWROBW22U2roKRUrj
PhgO4SZhJB9SeCprkRKEKEPjaCWNc4tejUl+Ysi0D4aNEkKOnwMafu7S9o5b5JGP4Qe3Es5ZdgOz
b8c3EOhYzoCVbMccAXvA1n/sIeA5vg1XDpbAg+2lP1CZ+Lty5H2cM39ABKG/fDffc5PsA0evqI6a
Y86mGhF+Vl711F5Tg52PhaqeW80EmSHmQ58F93Onjm6TNrTPRXoZZ+cJUPVzkdo1Q8D5LfFLtn4K
BtzkBc8V+NEizZE6ZD1Ea4MsBDRHMZoT78q+mdlZ3ajtElOsF/Bs95jhIdkhsyMdAiHmWl6qcPSv
WQoRajto9auHP025Eumt3XufWDpbDBVM13EkzzKbjum47JSX1O+gfFU0gqs2jd/adoQdrHgycx4P
tlsGUH1tnyWrHHw6zTUwwh03PJKxDlV1PCBJJlyw3lgO9AfTe7R9djYWudNDbniPgQcLcdFAWNFP
WfnpOW9yjD1WwC4IjB6BFNZE7xviUMRrne5l4EGi7pF0mNFwUYvaQsCfkkLcrEX4udIJ1maBhHGH
i6Vfl2hYhqEApmjHz3kpB1Q1IXQHhicJT+HasVni4Y9rYkS0CRuLbeYDy8/K36bBtEDPs8VXsS0f
HEhYmBEZ25NcQjQnoHtKpDRz38dpeB4LU58bj0wMFEeIyazTXBkVFsQg29hehKK2eQpjKuG0JMyH
hZnUA/owr9h0NsdkDcVh9hCqU7+uuiR9CLPPcBpJWV1WvTM5zHEAw3RMceotCWCLCCMOmq8qTYN9
Sa8Nw/pdGFNFJnyZnIh02IyVWJkJVJdkoMGzuYLWikyAbY3tA7GZhPlP5scqq8rxbGXR4oiwcrQn
CscC5LZNUBd3k0X6RDoiLIW3dgut7lXi2cnMYUeirn/tWkViatBSewuAwgoEfpIlUFWciKGyDT/K
dRlNYH8/2HfjjourWoNLTixW2li14sNE2icnN488IZRJBh2Yhj6i+vLuAVz6iBxN3mpvKok7DFDo
8r1nTvnAkUQY9Th/2VqduSj4bUVIG1EjROIzB1MjUOXCtooAiYc8NMF86jWqG1z0K2RkzcYsknlt
EBNJMdbSFukzW4Or0t3nSEIodjD95MwjuspAvwqg+us+qC/PdGXTHTcV5kf0TOg6rc5S2wgJ84q1
wMPcop9SIw2Nq4g0HA0SBku1SyzzopgKBbx/W6SUjDVijx7EM05jo56zKP4O0pFjXk1yVwfG1nMj
WpDWk0dvRKjRAMTXKT6brATHjmbmtzO487VapIFIYbP9cCKemf2qsKeDZKlBPElEVhZThTnrgfG1
bFe6BlxbvxDWeoIe0QIFjfnOZQ8yOSa/U4xPonKeeiHcDRZv+icDRJZCDNnUQ7X1vZCOIGzp4sun
xGKDEGju1dgJsgNy3VezohMsqc/Fm0IwuUorOu26/2r7E3EZumbwk1PwRHg4qaXFnRkk+MyMjLib
/oBdqNh1Rhls/bYnPLs0v3Fu613WOc9CYrujefbujG4HnAG4dKo6/OUMzYZ8iolSr4go4PDVg/Ug
R/0ybB30BBnn4TEMpwvCdPRQdYriMqiQMNUFvMwRmU2Dw9g9w0yM1rU9u8e5T09uaNxjB4SEXc3N
qa8dNO+qWU+eO51bCwmxa5QQz8afoIu4ldDwhAtkXZNxyT502naEc+INLz8z04GcIZvbYKTxHjbW
R80oJSBa0C9JKXEm5nNJgLOVVKcIMZZ37T2nOrRF6K4m03/X32Pv/eIA6NBRTL9c77c1W95hUcfG
ra6hQCYalbqDTjDJGWvN+mz52bebcgmn0W4MY2vDthaDW1/X21RmmI9q54ffjyAzQPlsWgeOvT9L
pOB1sXTAyVcWdd/Y0turh5Cun+ubXkT2ZsXqsszyIyNdoKGUDOta7RkO/Cr83twaTpsdjLBFkKkk
37kIKbA12VtOXKTFwKowtQyn3u8SZCX1fVios4ufaqJcoskWxoNXkwdEpkEPLnHpxWYs6/GrZ76O
XSqvJiDdtazTFpcmObBzxVqUiTRbWiwcWGagle9q0n4PwN8QMBSNzdtiDk8j4z2ujAh1YRExleeA
zltGph45IYW7gOaYoptClRf42RHPQI5kyJMlQ1NzeMGM2x+qaWoOTj/5K3d6qmof+n1bHWeK813n
MG0lCgwGnzVeRZNdkVfND6Gs3joj1vc5KO2uuc1z9gOi4sGaGziFDfClXmRnZo63TiJ5xz9R8CSe
PDGguiPFBzqY+QpCncoUdau1birXZT8ZrmHkYa21BGlSilRP9DlQEtgteG5LwYqGde1ZE3jEVDCZ
C14xnqG7yFHyGFPxO7ZIBrDlnnPd5HfMpFkgC4Sxx4Pm3VduSI9dII/IxoJZ0MycK/Xu9SDnM6KD
VSFChGQNpIK4Dm7hMJSnPoIlnE7odSvRrw1Pv6o6PGB/9C8cN8l5rMDRLP9mup5/GY0QLtCYUl+N
RX9ubJbpuVFa653p47ICwMt7OrGHUePwyFXyQzgkcxbBrCnySfMrSjkxwkOWPrjw2Lt+Pg5NM50k
qxGK9/ISNw3vCf5PIjgBhFTC31isnp61bIxDl9XIv0iWA3qy9p04YBLl2tdo3Jaua+w9pd9DqKDX
BGQ8sKljDH6lNcbP3gphRAbBQzI+BK58Eo1xZOAU7WLUjXDBGnUDyoHWmgl0p1wWwdkIHNEjypG0
HCeBfGhL7AhRk66FsJ/NJP+JoH/m8Eu/pBOSKbisVBiFRDFXSoFqGpLI+NjlYwS/qlAP+aTXKqIi
QymY71k20NiMlbE2UZoeB4Kf1taToPGKQmYjY35XlTh2BDuSo07w4IdusO3zRWGHgIYvH7GevonY
CBxvc1+MTDm5R3/Z8V3tGQ5KvYXgmY7NNQum3dyqN1PH1ikyPTJssIR6LqpUKy1Pf16CmtRrm4fO
0WZMxU7G27AttgXhXwhJCekCR4k9wz60mjk4Ajd7LbrXoJvYhBTReZjs3SgETPbiRec4aEQuqQHa
OLiopFmgv1b6I3PD5JI0WY0mgZhZxVZ5FHVz5V4OkGAQjhC3o3NvhAyRp2jZ7DSPdolhOh/8R8fG
lWiFc3/45x+oZ8QiY+N2rISYEeQu2p+u0gfGbDVEY9PaV7J6aD2rPhZO/ZzMvbnKMFCdA9iwa5d3
nXBO9gZTdy3TNL2Ly2zThGF/DNKp3FepIY9TXLz5qMvXpdl9R2b4pdJfGP8+cx/5kNbJIUFkdfJz
TVoMyHs/4G6fRHCPUDC8TIsKqyjIE8wzwzn/+SWx0oqbgCgDiBDjVbXGCzxLdxNCnP8/SD6cHxRF
qLh2lZdPd2G6jCIbZqkjWnvSTEX+GHbl24LCOSMVxIZfaWOfGtMPEIT5qVGxuJmwb7mPJIYHMP+W
drqbj/EB7IoPpRps5F1n9oQ9hOhM8pizBtQFibxdyHZMmijd0iTc2GN7pIyrni0wEpTi97am5TZT
Pt06ly9jWe4KAzqLjTMW4SOtmzAycQ7JaUwDAxFdxsbMcmC6h8+JMu0t4cDeplbM+4n4U53eyoGo
hHQ2mj0n5W9ky5fWIgals9rxfnCpQDtGiBa3fONQW87RAMEb13LidM9EA21mp4nAOJfdmZzKNYqa
aCOiMDr4sU1KfQDKRJJtj97EII2KrOLXwqf7nGUxwtwBE5LAz0GZXr9qOaS3FGPI6zgf5l5mb8tf
AnPXeOuFuWlJGHme+zk6TuX4WC37gVSV0VqqmWuZjHSGDp51qcP2UuHk3cT0OeTm4ODJCPXeNgGH
VmBmv0z5OqCfuAQ4f2wSvedKb//M2K0GZVRUkB+JnK4E0cW/zi3ar7m9I4qkIFs2ZIzfku4pDZfM
hSmnf0mxkHn4JKQAL+b2M24qQVp2gmIGkFfJvNjdul7pEZznkLiFm3DoHnnOyIgrUDQR2w0dNWlp
/odc4Ip3xCaZ8XxwRdfSG08FiKS2NJ1LXYBEIyP8SjtbRjbHqrYSTP75+Dw16BAcU1/stHHXRgar
JpDw6MtcD8fOra4ugUi33DYbokLUkmTIY60n8xp7iMB14HWQqMAYhNqin+4Q+HQtsazZYLxVNsrP
2E9ZzjE1BUOV3UvbTu99Dq9FjrKjD7JPWcFgqLf7YdcUU7NDRBlC+0cpeBfE828gvgAj2s4jBi78
HVqhc0B3fSdSzREe4HUK3IXLkFc0aXU/bvrMLi8DwnzYW/ER5px8wad0kVOFb3Pmzy9Sbb5r+oNY
CcRIfVQ8arfgZpYWYzRLZAQBuQeb1OB9iZEfcSqHHwLslWnb0xfZpvSASIX4QLI7GTILStowf2UI
DSsh9t5rVlXHMqy6o9AOnpiYLIzKtuuDOce7sp3Ht7TGUdQOyO8wAJLEXaYInHqE9EM/km5ZTJ9N
6V0jMu6eJWypUXX2toLdeyx9fIWNhYOrT052bRnPZiVp2ybzw5xsWHJ1cjJzNnB9uRiwguEBzcQr
GywcrLy9HOYuvrrhVDlQnv2SuV7mUnyUdRvtdd9+kECAElLyhIOy4U9xK+5CTTZyzyGPlQGLNjTW
F9eO26Np8iPcgG0c2LQWH4W+EMhXnGfzpewQxyry7s1CvGWB+ZjwFwCHKRkKBqjZlHuM4sJYj6PW
a9dN/xd7Z7YcOZZd2V8p62chG9MFLtqkevDZSXfnHCTjBUYySMzzjK/vdZEpKSNKqlS/t1lZVGYG
6XTC73jO3msTyWDYO1j+JXjGGjVCVqAtpHOIoBxZ1+BtC47Saj+uvXGfjyFO4pAMvbYDrsKIbz2E
5aEz4fcyhap49882wNRTgv5d6TwomWoSQoNLh7WGGrSrQa9k0aQAPvirZE+kdUsJoBX4vwf0ILtB
x7PYEsZJ0Rz6bZtWN0MlIb/aZCwaqyZMvKNJIgJaz7o+LJNwnGAG8JmQHTLztrCAocAA1J64L4P6
PRw4+cf5Sp/r+8bh31na+lvDLd67yXsKCBpgJQctxiucQiMlNJu2CqyU4aBjXNdyGlXcGGfdl6eQ
sB8X0n/SWajAuuKjd7lFdXkUXgPJBmAYKebysJHYRu1MO5UJoZe9MPQ1Kw3wsq69M4uB5XvisWki
l0yZNtgWtM+cfqZf7knCOJJkK8gFvQStj/ZQtRtHSZs2qM091a/i2hohYoQ59jVIVkRIgi7IyqY8
2A1VWUrUKP8y9cT84dq0kBP4fc2XQkDYUPOxd1ILDgaFIgqPXUtB/ysvQvsocoTvvhnWJ1uZOcr8
pex046bxwrsebsZucpqjVpCGGIwaZLyOWkk1YoDJxFkzSvds4AagEueztSPoWFeljjm2CwMAu+Bp
aESCeQY/E6vRN7svuWPVN60bVCjynnIzgvNU+BdnYga1RaOscv71cLAQVW8Ggj6wcdA/HYbvmhro
tZZfoixHW2k547pyvdvAIgNjtOgLR8Ib7zlbJjuMchMWrTM7Mvfb2aTJQVIGOYLzOZ4Jco07cnH1
qrd3BTijrLbvNAuKJxvhQVpEx5Ih1m2FnOAE6DQtMSuE6IRjnTcQAbXXAQsAFk5QLdZ9sO7NKL6S
XXRuB9vcuyH42sxwj37bXk019+A5yinJYHOi7Ystyaa4YGlnCk8Fc1UUHFq175XqaY92/i0KfRAq
Vc3hafSTXVemYtMmwt+AnyNdQPVEW9276obaY3iF1O49bkgEXv7oCoRYGey7xAbQyQW+W2k+iwcu
V/RAJU77tpuvrfLcytI8lr320eYOKoL2aSoC597R/SckStXFi3XMYjrMjim2uRzVCGcIOyFgfawQ
Q8cUXUSc3+HJlKuYxMmmZsFdSAYwz9GihE9NVBLD1CON6CbjxQY6Cdc7OfqJJa/LAqNS6FVPHDec
gPgP/JHTVoyvVjMV556fAz+Xmp9e7Atd3mYlZyz41GhlEcXvLC1Jzssfga5nG2qLBj30mIETO9co
BF4aGnHn+kjJ7Tr2sad6c7erTXRDw+S/GEPSQUEi2s6OxcdM+WKlEjXazuQQQcsOoGIqDp6iNlU9
50O0DhxmJLFOhvnd7sAwdM181kLrIfIh1BNHNGCxWjUuyfbcV8lxtggh8bQCPhbveEDLumZiIL0x
i2mnj+6ZHfIhYZ1gzHTyCK9ougi9erObGKdyZ0hqFQaMGkB5cdEcfGKotqJEyQzvKLv2exc7amte
3ABU6TxH9hrLRLzNZxBorAJrgYHwxU/Mu9p3zyVxstd667S3rl9/2nUTAuRHYGHhbD2gDPoQAQrW
bIzfTb04xuglgH233iVBJpHCLfXq6jXR0m/cSYmdSjwikt21Z2T5VSm96yghKxXkpA+ZA6FIFXvN
bsAutqHS3bxYmERb24IjDAV2ShNyicU4nYyegkjOT0NFZzw+EApVbvyxOVo1Ae7xSGhgPqsDMQia
murpOYOc0ZEYmBWEjNS905Bj8eXXcfY0m/MPbLs21W7KFFLSYw0IrW/wJkrTPhgJQUQsJS0SGtSa
1nYawv4qx9h31XegynIYsBvD+zF5BCxj8GXtLMf4HNhmCTWheqzmlhOi7TB2BPjgInN3mT0eU4j9
kFlwm2ma/zAhRTxbBkX1YqzFgy20YReiStxUFctVQlJ9GL20gQUiWMJEhFzoba55ZKQUjmVHLDhm
annEGpgcZMIeWI/NobZI3RnD5qnOyVQICzlfz9ZD7XBecGTd7aupDAgCWCBZzDWTpq1ql22rCEhP
iXjytmrlxF1zfO4Eobf99C1oxq2BhX4O22+dCb17JkHKc8ctlIn7KAL0WNsYOWfKcSt5iGEuIBEM
p3U/vOUlR4UKFtrWGZBltvl9SSVr0w9E+rQR5hJ7VFFiSf69jQhj8YE80tCjHOOO/raQ1QeFv7WR
ixu/5DRD4Mfki/ecwbFWbybmcIdPit3XyniXJb4ty3vILP+hbkGxUbKyxrjAUWSN56rLn7PUvRln
kGDIS8d1F3rlwexmWGSKZVgV+tNkR/WDaXUXeCWzUKfc5twVwFISB5rHELnJAVIuBipWR6RVCKfw
rH+lVZ/uMpyBRBV1x24EI5Qm/iWogX9gjmXxCZIro50/ymxg5LQUGBsAhH1EuSfUjds6aL4XA4XC
0oHo7L61kXjB6F8NCSlgI8oLEgemc+Xol6QGFBmbxI5ACg4cug1xVjzhLAaGmfd35MIGx1QCWW3p
DnHm2EW5hU0pxDNVTpvWVNeT/htYFY5XHPkGRDn16D5AUnxxGuD1TejRVx+iD60NHlyKQ/gOZL5r
I2U8mm8L3aY521kq0sPijEXZaGzidC109mUqyOGuaQBVcu7FNzuwLhJn495Rv13X0rrVKvYCTpMu
JwzmFsDedRkUck2PljMIl97JpBLDL+grzbwmHyHsVW63jorgOkT19i/8QzFwixEr7t+viARv7YbM
L/wwUOaM/SDGY8/U9ZpLk0Xn5n4vrQGtEyjhfLwKIceu0qvxlBLQtDK5Us/99GYmxnNU2N9sIOWl
7E5tZh71+csOm32ixY9keD1WgT6s/0W3qZBWmcPVOnBp5FEzLkvnwbOKKxz7jzGNQuz2l86f89+1
hv/7Y/w/wWfxh2S4+fu/8u8fRTnVURC2v/zr3x+LjP/9q/qe//ian7/j7+fooy6a4qv9p1+1/ywu
b9ln8+sX/fTK/PQ/3t3mrX376V9Y8BDI33Wf9XT/iTWpXd4Fv4f6yv/pX/7t838is1e69P9eZb9+
Kz//9u2z/vH5Z5G9+p7fNfaaaf7moPlBDO/p+Gpdj78aPpX8XjPFb7TOqEXajlI5uxZamz9U9ob7
m6kjVdQNnZuk6Vn/IbI37N8k2mjJf1aqeAOdx7//7j99hv/5mf4t77LbAhJt82//yzSUNus/hUko
+IWEcc/VU+eS5KAb+VkWkgMYK2ODC6WkrwVYH19POu8GcFjrZhsCb+wcrJ6E5rxIEXxx1cTj31XH
fCyQ/xhATTTtzvRrj/YDavXcQZiHeexIMxnWGtmTVN+/uxbxKxR0fPK52v2QlHcU7L6pUtKq1QsL
jQjyIuqVF1Dt6wmTl+HmR5nBlrAikB8DyAEkEJzA21MR6W9V26KzRjWCPyz+QUNiMOudjBzwvyAG
KQdTenEwWrW194jzvF+bJMnZJSWbuizCnSxuQa69Rj6dDEB2W+CUJN/q08GYqGsirLxiZ+t30OQf
p8r/oQnM805Bl1/2IGpmuz7WAiYLUWExOiOWxYSmFKQp+WhBll9lvAv6nUUevRdD88TGZ9JTgF4G
ZCslu1br+L7Syclo1W8y23ksdXnkOvJIJ5y01bY8m9LbkQRkgaDgjxIMUGy86WW6z0vEg0YrHznX
vuHpPGNII20H7ENjqpY2XhuoMgQwGuG7y+O0QlZ2eFlgEYTO/YUr+cxhcFG+2aJ/SolFaR13azb8
4mXN60R+kAEHwhJp83g76eKDMACr2XwCpLxsrdYEp9h+Vz9h+cHqS3jP8SrE1ZQa23xU74YHv/xY
AydYXrrfxhoo2pS+T3H4bpkOKJFSHJef2inl/vLuqkpclp96KX5UgXUw1Nctkvqo5b0EEw+568mQ
dTuiGdVHZY/Bu9s4R/Vm1KsbxOjS1OFR94J/4opyzoX25Bruo4iSd1Av13XjnzyX8wH6/wrWViyi
98G2L4rVllMNwsJKTCuDk/hMnFdsALofPIVKLNtG7ykVh/VcJOxe6HFCnc++mPsGOmr03qYmb7JA
zpShD8GK8A0L/F49CUt6R6+dmlVt1TugutGKiQ+uwebjrg0Tx4A8TLRl5jp/nWhCD0bXbP60Jv0x
7f88zQ3xD9Nc4qRBqyYMA/ukIX+R1Il0DEgQt76C8sOpBLciLJkcKNmxej5B8eGpCCTlkrHVmDE7
QBncWoXV3002ofDLFATjhpduZoxK/NQZL+DMSNtilNU8fZm6F2eE+6FDJl5PhUtriSmUxdlGlNlr
YjOWl/9Q8NiMNHz1tG6vJv3yViKfv1ZzCKHYXeoMd8twTDOekRfLp4KLH9kdMSxJPl6qfPhDx6Nm
Z0wSPsJlFcEFiegpIf+F0bf8eh7xMiWzLRjd54JG3+9TRQmvl88lTbjZmO7R85vbdMAqrDFJAFG9
zxz6ZicBY1J+79+zYNcLYCSzcVBvEMbuRWLMKGtxPXHdAYwytFs1DpdhrF65VO9UAemyyDroZF4v
/0HNyOUb5pzROUUTy6WaLcvvBTryogTe9s0kw9+nRhIxg1PSRuC5rdQ8SwyBtVSc2hpqvMZrqCmj
3tIy3Kte26of0dZwzlDIQy+LoehRJlyrV0nn6F29iFZUb30Mh2EWn1pCHcWhD8BI4PKRq8VssPyt
a1RMd/XeMFo8RCREa/F3GwQEse58TGqQRgz55euTkM9AvYpX8k1K/G9H9ikkA7nIoltXy7eecC5a
AWfpn4/pxdrw084lGdMSlartouG07F+GdFBh4o2m8sskcfwYIH8OgNuu6oFnr97d/OGoZglt0p2O
A9MhHnelllqQHo8g1AmGRnMJbZK7csQehObw0XHD95zldWYDW5Zs5HOXnpiX35e1Y+hobyMDJkiC
q0yncKrkyMsYTS0elg17hav/fYABN1LjtLK8x6wXRzwjEP0s94b5ASVs8E8a3nQa4nxNmd1Pkbxk
sQqorbxr13NMPgmETAiCcU6zBC3P2Vfbhhpc//wpGj/LQtn/pfQM18bOx/qAQpTjyZ9loW0RUKu0
gy/gVMxPjL988OkeHRb2L9dky41nItlMQris4F2L+c/LH3ad3VL7C6lD87wRdHt/YW0x1A/++ePF
1mIapu6imTaEqzxKfxIBt4CHGoOAhZqbPHXZy6zmWhr7jygollEf5Dy+OWKdmfLBWw8jG9Xy3tQw
p9B0kUHyw83h3DCl/+Kpef/42DzOXmQnAcpB0Gr8oqbVAnooWVl++l5Il2G4IiAQ8VHFVgub+p16
MXsuMT2qZ5M6tFvgK/++ZFZjAzUcDabLzrKskMvIJFTt3VRbfRcx240yPLhVfceKQNXLto65YESk
koN9yreLPDlY2FRchzHREnS1nFzyClkCFkcKpScEK7deOSCiUkcGPR0w5Xfal1FX+6rr3qoovZAS
hsekW5XuxKyhmrzubf5w/fu24//pONBZT2N0JGKHXA/tVSwvvqa9qcnVwGK3QpcqMyADbJzHyFFT
Af+1biGRXE6BIR2JZoiu1aSrdV7SmZzjMlIoKtcLCXxWn5s63Ukzfk/IOoFXwdYYAoekbpWSDcT6
3zAr1aoskIGt+FxXknV7ecJDDOqB9ibadHeKNqtZczbqMFD4LPFqYSSCoN1ao3tpnObZkjFrXMAr
xthKEKsBA0p7/p4v1JzuRyvxlE7Mt+XYFWriI/O7h+W1Gi3eUhz4UU2EONQUjNX3lMC+0ds+D3Hy
GKl1Uf3oYICiM3CGWPTxy/qeDh9phXhuOfh4Q/wesTim6G38Nrkk6hChfju12sdqtrc65JphWJuZ
9m353ZazXRjzUasfsJwB1bpUaiOEkGbYeUF3r5WC/AEWtb4uvXU5z+uWcvby4w0FLm0VxCdp9esy
hoC+HC59LYcYXr7hQd+EtZFuek3t/Bl+rcA6CdPR6M22Ox/V+AqEsgdqfbyUAWbDpgPNUGkQL5Pe
OGoGrTU1Jnp65daM2dwPOHMDnGm38KrJPaUC5XEqXU49k/GOtO1hiKirTaF5C+WasyPfzZaKX2XK
1lXCdy/Oxr+Ys4th+KcVxdPRv/OYPUnpzP0HQ7HvTpgvmg+JFDchXA28zUVrmZxLzX0o7EcvyD86
1Q3KLE9gpUq3rmN+H0qigqWtPWXqihR5HilTEenG9jwchEuiiOnulotArY4WbpNrRMh4W1ZyezWq
dkpikP3lkfexdF51QQwmfJwob64y6L3ryEWymfSEc4n0S+jRV+sibSlgtaxVwD24IkWjpEIrs4SG
llZwOhWvE8tCIXRnb+nFSdOtJ1IjbzwfkoA0QnEwofuFrM9VNqKWgVJX0xvfJ0TJz5EnV2Uc0VHE
dzrVcGMysg5jUtJJpnAIxx7WQZC0lynRdwhTeQhyoh1YUh1duqa5GX+h40Bv2zxZbhntgap8ZHBO
N22Y0G/N4w1xFFoxn8yCInQZf9DIZrVSrzI1qBwTH8Tj8DC4r9K3RuDzVOKAmq2JaEYQ4AGUr2Pz
28iX5l4fbq1q2Ntjf58Z0N7NpNwjYyAcqNRv/QGSpSFSHdoV2ndAj2ena/7Ku6Pu4T9vRZ5hotfX
HaFLYeCW/nkrkmlYFr3evUeE0bgRzQJb/da1RLYze2P5KpLKO4kpPpOaBAW9gkEmuUTTtonI6mCz
woNQ9/qrFpkPKEJdlqT8WBA5tyF62IK1tc/qD0B4nEvz0dsu4mhBIVxw2Q5shI11ZJvbin5r5/Q0
501jgMjVX1V58YkF6BZdQw9P7jTbzlbviQHiYEK/bfDQbNHDcEyYTkxSPmWq2jCB5+a6TEimWnQC
BdbeNemqd71EsjhniAWGHC9lqmnUg/XgUg6MRiKFNQ8glTn5V0t/EUUkVGf2Jxx9oXGcEX2HxMh/
eVkV7ZeuYGMkzbabbhd5wwxklcJxcBYNXakm6XsIQtzW6D1iQmVgBINB5XvKnjQNzVLOTWQZL8u4
CFUPV0zdDUGow5g+hF36pUZH21jvun7f1LC9tUK1ndQrpYi/A60g5kkNoPQwxQ7mmkn/1Iv5y8Ib
t/KL+lvpxdqakIOV5fWoo32lw5jkmV05xcMQfkmnhBtIosLImQMxNVImFjfSSem9ppp5qaYanI3O
DMNjcDupxxYm0aslqATmGAW2tj7eGxGPPQD5tRqhWY+fPvRggm/4GMDQDX9hm/rHo5xnSBc2A6Uh
ISzHkT8P055on8rP5o9QXZVz+Y6xhPqL4CiizrzLZrBc1U2j9/BRGueqJCtopk2VrQf6paD3b/9i
zaVO9evMkS4LO8433dKpMf38lvBZQeOPxw9DVRjkyBHc4OOfrOnQBxCo6/JLHWkFRybTpAakDuHq
PhpR3/jn78T+L+awx7UYiaCwHapuv9AkeNzeBKbvYzkLcQefHf3Rt0O6ghJDd9W1r61TvGR68Vrg
Bd5OoO3XbItrXUeSV2W4L1hJvzXu+JGk0x7GDvRTjwQqlmwolQoYfqcH7T2h3952MvPn1oqoQrMf
zGSkrn0t+krBBh5mdRTjaoUNyaS0NatXT1MUskqkQ8vkPjfQkU8mW5Ba7WI1VkQNQTNI56fmL46x
8h9OsR54D1Y1XShzom79coqtHWeM6Xy8AxQnBDOLD2lInDEAPSUynKK9gayekgCiMCCzzEHobvtI
Q43RuBTCDRQKR6vsT5aW9r8/sdpp5PWUQRqz2AVd2rfccpQjaY47fJawo8oQMRflLx3tUXO75IVb
bUjvem5eJaHmPsEaHOhx75LW/aWeG0jzRHWCL4PnVQey5FXcAJyd3z3MSk826NDgrNC8QmyQosS/
LAuYWyU0Q8vyAZRAsu5KDN4zhRc07N/8yQq57vNdVcHEL7D9NeEmTejZunFJ7U9rkIGnLGReFHGU
S9ASNM8+8eB0llr9PCZajWqfrO0BBPiaymi0z5xMU7X3lR33j4M93i5TPOvohy2fKVXaNSEkANrG
Smw8H3xmFtjHRaQyqFHzzwe84f5sOeVm51kmUbQWoljqPp79S2U3EoJtapJvQCw5OqjNF4ovPRLL
Xy+njTZgKVPHjY6j5np5H1X8mJZwo5ek9kXkNpTIdJIGH57EwGIWxl1hTvcoM/6wrFs9y6Sh/lhe
gAWTaq6G9H1U+4g6OGFDe07KEDXKJhiH8lDY3n2CdGFjBN0p6VESybl6mBwwlKEHokqAH6LdQ3OL
fiLiVuujbRV5DuMuktv4xjQ0Lvil3R0mgtGh9LGPpYM4edVI/gcB0aGd7+qwI1fMGA4z3izaYcQF
JGoqjakKWx0x0hhWjmyErU9UEyI9E1wUQWtymOuNhoGSuI8oW9Wpe45Ttr/IoyVD9zjBug5rEXET
Nd43zN7NWh8nc+u6znqx8I+982POQDeVU3S7fKEXV8aFXMc3M3XBfSrhRDMhuBMVIrAqQsgWA05c
dJFhwCm9GK4H6y2SOIji0DLXlQ7d09YYvVUTVGuuH/tpKDzuI9i5yt660WyNVGETse3yVb06vxpJ
/kB82yGmPca1Dt1ux3lPdoXkIEJSV6NupPyWyx7baer3CcZnQ8ycDJWsp7cbmNi2UIZZRgnCsW9B
fVaKqeU7RvXgUkTage2/jimEXcN+tpx82s9af3JinlTcaQFqg2k58SUAXDZapN9p8fQDUqkGsZPV
bXkttZlrLmI8N8S2M3FHCyr+DpRpuW/C7jYfpm6TJ5eyV6eXmL5eGH+IDllJXNGwCxVgPi/rM/V4
B16Jaj9zYQSMwVmRfO1VNYdfqjLO6aO5W6aBgZR2hSTt1dEY3IuYJ1c2WJnaxRbaWvkXG/NSXP35
4mEJHUO14VCnAmSkdsk/lTLCjFYHjNC38QXfbYk3lADx1Aammms98SQ2Brswsd1tpkUPgGtvw8LD
x+JxPmQEvZsA5DeZHpkmaq2UsU/NBmoaWwujcoZbd6xMkgeDzH5epjTWMT6xGL3eosIrTBRhc/c6
yOo1IMJ1LRRtzB8xBTT4YrMURp/wP+ZKhQLamBwQSC371eSjqKI5gkU1xBzvqxVdHeiXLW756JYt
jDBYPInDxzwn/H09WBu1yqtBtIj0cs+j9SG4RC7C0uVV+q0WzhMyY+OD6BzuPSG/TErQGO4kbioo
mtPrENOOhbIDS+kyBPHnvncVlPWqZrXKORTn6OA2y31Cr5Scstxpkf3CEn1OAr5kWU7/f/fzLyBj
S8Pwv29/Pnzmn8Fb+ufe5/IdfzQ/DYMOJxgndiKQB5awOID80fykwynoO7qqiOtZni2YFP/e/HR+
U0gbky3LI9ZTt9jZ/kCMGeZvlu5CLROSViqIAvP/pftpqBPxnycmhx5HWK4hYefounR+ORQ2RjUb
Wq/dCaMoL4YRPXEwyzBSYpYeqE1uw36wVtWA5cEu/UNi6N2qMlKGHtLfE7ZZzHLpOcNKjCr52teJ
Pogb1/iL+6flWb8eoykxgmSwTJfH4apj1c8LiEaoQDJo4Qltx5lJd4umctyR5vk6kzp27qgdeinQ
XmKAYdtoKJ5MQppkEQwPnduUxHxL3K+BBY2kdg4YYyCfQFypUvOptrOnqKV4bZIigL9wqzVIIcxK
fjl1ekuYMHUOeNRXdsi9aRTxS0xeXQoq7dFO21eMmIcpaZAHE/GKDTq+RmICZcnVsChZ15YO4N3j
CgBdNZ53OdzDge6XWd8UjTftIXUSTzu6u3aAs0SJDjc2uXjYMNBMOsFVZGMGNGeOz32q94fBl1Tj
boMBBhFsnmMiUt4NIiRbFyw6ZGMO9zPBapBJ7ehIKRswZDfoW6crf+hTa56yGvilDLJ82xYO2WtS
WbvyOyvBxkoE6o+UDISTFU3pNhIVteSE6Ok8YoeHHH828LIRUhRssEpBzQ3r77433M2TCPatw+nT
jjkaFh4YOWk414b+hSEoiIvgVPogp8zE3fblVLGwssn1ZpDsfHO8CYck27sNSqnlD0ehRQfNi3cZ
McLN7JV7HxTDuvGp97Wh95K44iqR+CqsnKCXTARb0+FNZh2RR1p/PczTuAbJQVsycF4il2M7g+QD
5+hWH5Svw05A3kUXR4cBK8qGoJOSer+tXclM9S804gLjovpBoC3JV+YubvCtYu4lmb6HuW6XXzjv
vlspsBzciE2P762lrdylBMc14btT5haSJJIhiRQHSH5r+IYGp5rDRRS9Rm33ZYj+M7C7vTf7LwQx
E+jruhet1jzcj/nNUUc35jiVs+3i6T1qvRNGcputjGDaQXwvsMW2VUSQMb7NlTCAtZhFt2sG75aE
DkCh0741o/qqHita0QgwC3nQfQ6LZoEOPY4JDBLmXnN0bi65y+mjpu0zNFTZ5jqsL23R7d1u4Ohk
emtcuSN1bRsSKn3BKHgMMxdBEFVqp2g3mEuf7Cxvd+PYHfoQlDQJQ8+mGUDL7zVCo1gH6vwZ668h
6pwOuFjbJuX0VoJLFSGJSkXa7tGYweBwB26WRn00oyviLMDCzBjsIZu+5RnHpFobHlgPdhGd822e
YF0R3XM1eLSIklnu3Tk4sDHSdDbCF9zXa3siB26etOsgiy82CuPaHT6pNN2bRMOuCTk1rpz2/qwG
gaEPpN7hRlQ1wXSqUAwkq2zCBlF2fr22m6Lemlb1FabjzsGFtJUROlJwLTTfy50RkeyVduOO6NUr
QN/nyUAnH/rpZ4ZEADaBc7ZcFeJ5gLX1ffR0kCMT0HIklEAFoKWCuwvX+BjNLcWgK6xhkNt2mrSJ
W0DulYX5Rfr1vXiKOHZsbb/9cjraJUb5bBrjs6iiR04OHAMd0gPcLYF7xRoBzn0EOd5F+rvVPQxh
ghiwWR9Pg2ieWgefU9fErxVRbegVo2fKaLtJRzOf98wxf6yBx/EyCXIXCXly1dG42PVtDDgecEHW
Oicx9NOmBmS3ig6az/LQdzOWANt7qCr7sxeRj7EC03oTFvRXe5NkQq4yMWCsqRoUTC28YiNKzn3q
/AhTZHIJQAI9/oZEItjXSj2XBCjmMJhx00Am5if5q40Aeei7L93My32RNifUzSEAN4rkVdmSBedR
UQJCv8H9RnpPcuM3qGSqJfdoNRNmL/WoOFD8SDcjW1NDqshK0lJCUQ3Y2or3FEwoXRXHNEUF7iZc
O0Ktuh8HvDzNYCOIm8v1QAI008F9zgm1IR3nDogfeueCYJnBFkeKJwrZTpzNNizyGz+LkX76M4nh
x6xlQEEznLdZpr/YwdGTOcXLhhqfo31fXGlBRIBL6bnHyscbYXbISR2rbLapND67AZoO1llbZaM7
tpftdJfDe66P9noQ6Qct93I3jeJEWF7UxChtivxN2IIjqR78GOyGggF3rSKCBp+xNs3JgcvTxJJZ
IGYIk/U8vUnb5S7uIXiSvC4hTWj9+IdpjXnnMyMVzc9zjtchcsPATI+luYXobJxno90M8JM2iCG3
NYGcYKgFcWK0pGYFYSDwBXjpPY4YtsuHFA7IzomsiqCYZq9UJpt6Gpk+HVZPiYk17Am46IfplqPE
aewjwlrQz+/ga5z9wLL2PeL4K9d8QjURXpuV3mBxaYlxpsRHwyPfp/Mmb+1sVTkokOcAfH6Sm5to
S1Kuvs3dDpkDWU47tLQnJleI3Lhp1/Q6tA2hhsCl8yZToEmaMR7uUn32w4PFpoEbjbtGII/DaCW3
ZWv7WCSFDbVifOjBCUzxFO9jv4byEGDo8JumuSm9vtiS5frDt9gvLVdua6J2n6x8POhAVQrN3lcx
joXahW0SAGOYu7nci5lg1LiZgQB5qXnjZBmTNyP2uL913fDZJ7Fym4v8uRs8XL6esamxUq0p2EM0
7gISGnNswp0l4k1BsBY6Lu1lcgsQ1KYL8DBisRNMHB0j1ppLEys0pDUbDnLlaPG3uai+JbF9aw+T
BT5kwLFXjfepJPBUFiJcm4NpbJyItiSJjA3mUhqoFHTe66q114xNoKh2/C1pZxCWaf6pTcZ8mhrz
um8xbVl+SNUsF6es8S8D7dROJzOFIFuijXTrfmJnv5+rKjjEYQWIPbeOkRnbh0TKQ20b8dZA+N6U
zd3yR1wIwhO9ikI+xKmBGrroEZ8jwv0hcRXjlbit5EkAIWltdz/hwyVriDfUHTAcElqDdX+Zk51H
ezYDWsNKbB9nMnxccnNbrdjLdnynYtIwy6KbWuVjerS5roBAnSyd4DYi/UyhEc0CdM+TGFm86ynW
vjzhj1caanWjmx8jP3sjjBnBQ78fEKvjWSTLGNzRup/Ml1qnJh2OBSKKajoAoQV3UDGlJmlBScLR
3umcWf2HWA8TlgF8CfABMCvhZ+q2/oRD0CzFbRen0a23EjVJBEWBotluQeuN+lVg0ZO3dXNTZfIq
MMLzPPPNaDTFJnHD2xiz865UmcM0BBC/mdlNiifKKvAlimx800bMt3aX3orauhup6gGKGlDuR8TF
dM1LAuZOyi/XDbKruPsssrxcUV9FOoYEnBN0CFjKQktyJYvxRjjVMwEruPuaK0wF+dGfnQ8vwj4/
ksLXWg1w3zo5mS1OH4eE2HBovmjI9X1/M8Aq6CWbqjETKlJmzg8L4gIm/3MhE2JE7WFUUX/5ZiIJ
lBghrNAWS4+Y6jurax6iKDaxAJGSQhn0oGMHvyFH1thlw7DBP9xtWrrnG2eAJl+0HhSd5hqK0HQy
a/mOIYZzrJaVGxB8IQR0u3woaRaxn6yCoG3v8zB4lyiGSpqGpxKL28kpCULjZclJAMLfJxHD8Fzp
3NBxlWuYlpxt2iASiQLvLdIVGNP+TmaceZa6O3CmJmy090jGE1VN519DgFilbGg4DY965Fu7AmMV
HWvQTSMWpCCrAsxIvKPQ1gl68MPiEJIlxoIGyL0nTSAeUuojfCqFY5+tKH7QuiBfE63+iuJ2D9+z
2DtS7BFC4/pDG7XSQ5nSWSNeI3f9dt/7G8ssP4pxtA9FJAlZi3C0RmRJJHnOA8Ifh20+nPhOq3Ey
joYw5IxgPlo+PuWwoVYypsTLhIlGl7ydGbsfLPqI1SudnbgPtpbfv4xVNuGV4j+7Qv8RagWFm+Qm
61lTuW+4BznI9zhvdqLos8fcH7+CpkNGaBzRBhEgkV4VHlo+2rgUlWLX29CCJ1ao8dqtsO/zgI5s
VxYs/018p8H5XyfaDHcmfZwww3Fny6udIXNKrkNvb/ywmbdE/lHJhmG61qLkw2g9MqjBqJC/LcnE
LitBKnrAgyXFyypo8PeE4NCkAB+qh7SqTbLm+7lx9jI52iEANhNXIdGG3TXQNbbPIvqsveYwSA7j
mufTVoSi0uu07+q+dSg7x2ub0uKGdvb9/+XpvJocRcIs+ouIICFxrxIS8irvXoiu6i68T+yv38Ps
xr70zMS0qxJkfubecwcWfhsNiaF1FnZzovsDVdF9ObaWnF1YtLhwqzXV1cfsTlYyP4sm4QTfBIAe
OWXYhp1XURDtN4TYpbFcy3kZX1vqPdGFx06LGlw/PWRPwkuxON+ntJvBkG20uG7AvbIRmRUry5jF
GB/5wQidtzJ2Oc2kP0z6NUrDm57G9pXIzOIVIyN9QqzEsevI2ZCJ/VaM23Jpw01PbgePdfXpITi9
tRM9rxExlvSA44gIGoCWqfR5jn87QGZ2LE+e7O66pm8g0ULKEwZXzvDljvoYmLN7qYfknWt6xUVp
SPHIUI7Ll5oXjuQLVrpDQ0ZfaJfTlQsQsFoe2kExl8tDFE4wJ5T5IwSQjpr610iWl1L7kzVU40XV
/NbJSHxGrD3aFnG3xSYCNuGmV8Zt/G1jirQiEUTbAHPeuIxhWVOj9babXwWO9MQU9hU9BALm3sWs
P2RXVdelL7q48FFg5SVMRmG2Pg5O7DVNi+3FhD3hgecLZHQq3WQm0y170mR5R8WI9LxDhmZx2PIN
dU+tGZ0jgtU2VEF81amBIjTceyKdGbuEBDuCEFQVChK9sdaoEdp+Drl5F71yqk6PeC2p4Bygd3X3
zH7mq001OFO2EXSEZxrwH7G6NZsIrEHifibO5M+1Nd5pWS7EgMDqURgWZfzZTzw+eUbOkq2E2ra6
cbRrFBxNZ50KfMmEm90tRBkgk5FdxoRqhvngE3m/rzKbkqt6nwoxBnFd3isjQmFnhfPVMAx0RKPP
44asNtK+MkSTZZFEm9Zw58DTsMkMIU1/OpOtnJnM8ZXLvq3pAullM5+SpnxvNhpcY4lfSQcAYq9+
SjM/80j802wWiwtHK7QwOvku3YU6fzRS6wlPGEHuuqBAmgd57lvgY2WaqMd0fS49DE0EjO4YzLyl
1Dpab71hieYb6cJtw6KKl9QgD6/NCNRIsseIrdqWwykYl/QxLUaxJ8TJpz5bdm6bGNsibCqfM5H6
wt3apM+AFdLinZrA5HQjzp0SYwuMfCno8J2/DEMe1sw4J3fUTjLBPtb4wLCCnyYCVwm0TW5VxkWo
4uJKghb3YFi+MfcyMaVjZw4pOion7jcVrkoETAw6nCL7Usr7LcqCjSTFK/7dt6odXt1Su2cUspRC
xX3RMuRK9U9XGxbT8dDXStYunj0eukTPNppMviqzfCvnHKBgwcsgvAwPf58cW8dt6MwafuMB1Gzi
EgcNAxoPeJ3zhyfGRY/675D4adLfgL1yX24Me/5HQKKF+XCy9ynGLnIH/1ZpNwVehpbKyok02TWe
jyjt3GE83yFHOK9c8kGmBy0Jt6WJlx/pc2lzHYqcID/FexArInQtmrmlp4QwhxbEZtXKvRyiwDHd
fcg5THotaW8tBofNbGoHY2VDdetmE3vV3V5A0RJFB9Lrb1uw2ky5id0xO4pG22cVoyBZAzGkagkI
yGP2OJq/dRMSugKin/B3YztzyW7wxjNBzLyNggG/LOvIKWkkXA3yk6xmuJfNt1LqL/DFBWmPGaBG
haK5CiYxowB2xnAH/NZAFxe3z9xOw4sqjzFsB0LHsEwMxreWo7eXReUFSDKfXRmD4QvZHrdwoVpX
PFWi8HWTV2xyve8qgcXAPLog0TkiUWaOzmHngBlC0AGRDzUroy9ud+5p6OLbspRs67y63rBDy0lG
ZOrWiunhYbZq7yJA9sBT5zkg3w8XJituvcQ8q6MXiRPSrSbvhiSZD6OZMmLHhpdiiZsDcmZwvsmL
jA9AsbklqlRs89D5HEtVHeYcRXKvWrXNKPW3EdCkGUP5FggUCQNOG5jjJYnst1rWRHAKgmw0JzpN
vWz82GXllSy/5SRYZs7y3a4mLUia8l0ocVgE8YKDdZY2LYCeteewgFyKfFdRjrQ480hCNlJ8g6kf
En/jhIu3G2sGeQQx/WrWuU/SR0XIKdFqMCfjpIh3jJP3bdNrax4vlop0gKlpH+OZVLARVz8E2TUV
u2ca7AEFBKkqU5+se9jxdwtV414jd3SrIhTYjrg3eXNpVeorYb3HJMjZ1MYW3/+tm05/VIQQdikM
2HUL/Zthm3ddMlHO85fQkF8APKMNqrd3rXE29hh9R0SD+4AA/kRSUoaSgK5IIzLykftZzlg9Zp5G
++iZLgpm23u17ewpXVeuxNW2Vkd30siAz3y/yPiqKbCIbZh/JC7VFWkDEe/dX3sAiMC103Nvg+3e
cIxjQjb4pAs4adliPuiJTqHmehtEFogAIKaaGpDOpCA5qeeode3kD9bA94b0TijpZGhEIeuvVJtP
GIgbt/2ZtfJR1wzQO8r8lb15N5ruDxe5uDRz8yk774m9v08XN8ESG4wdO76Mo4rEDndgglWoJd78
w8MK0JDsrqXQ+HlJDYuCYWKRYkvtmIVFtmVvii4Gl1Nbd/gyk6d9OaKuHiIHda/NEZC3ry2W6o2h
0XKbjEoXf86wd5ve/CyrJ1YFnq+T2gqthqNsGI11mCyPlPbnEsXLZjHy6ACF/INYBISwFlPFDFJg
2sk/zYgES09fw4F+Qivdnyp3vkA//guLdR5lld8OxqnlZRA1U4l3TwMtO5YYbsOFh6c3F6aloT3A
VGKx3kafTEWUb9TzyW01gAYQLZBmu/680jY6q0cv3LZvFjVmWIYFKTBkYrdk2jyq4tdNvdvsWMXG
mBhugk3JmKN7hyUUAUkFuj/TVHBB97SfkKooIycOaeNO2jPAaEkC+jK8InbRnhjETum6ytdNZpdT
fO9ZaTBuZygm4cdMybsqoFamemPAAcgD3khIBCYDKmeH6I/wedUEfTIQrldM+LSld5YTu6cSh+ER
LsIHnv3b1Ji97xiMT9gmA2J2AB9B7ZnlTzEbtJU4j5nSDSe7R+tCEvq1zPtVWFz5XpPUW9vQvyeX
YmlMS5Ib8mCu5pswgB4y8KwZZZcIf/dqmV8M2TwuRhYdJr3khKwxxHZkGBYuvUjVZdeoMANqLe4C
sg4dShRDOd15gQfsOBPvt2Gj3iy+gZJGQW6qe+YEZg2Qg1gVREd5s1UUh8lqniBwMrkCPH4DYHLz
egY0g8cBTpr2ZiiKG8k5zo2p7W6y7JFGE7Tx1Dd/0pw9SZu8tIjNaGg78tkN457qTo16d5bbaXH3
Xg6LxbBADLgQ+vrFPLcJtKt0qBQ4we53wDSPr4WZKk6HDkQpcBDMw5VjtHjiLd2vRvNuKjIcCRRJ
uTP1h6GPk0sbLT+zI5NdKfM/xlg0dyoh1oLhAcTGL6etW1jD1q2ZltqFhHrXETTUNyOjwTBIIhVv
SFPJtJ/BWmKm+QxP5plDqCcDAbX7t2z15SCJe28WWMi1eRZDCCKtDt/75hKhJgbdLS/RAp+uKOdr
behguy1Y+OxADML5lucFPEIKnDOaYnXMhfGqepzwIUreHibArMy7m84evTCqSs1moKM5BKaipMm6
n3gZr/mA+pGSBl26io5JPuxNl48sVd0tQxKVsXsAIs9cja2ZyxgP+c5ECLtZbyfdBHTf/WWNBSBx
0cagVeRnZx2TffQhS562PsAwZAKV0VMxhL6jcyR1jc7Q2QTKXUW9v7i0Sp6gEkUSF+6dGvv7NPd/
OSAqv6lGxhh0fmHZXuayfJIixEyaJlBnZT/cp3wlb1gdYiReYw3pXuMie1C2BU51kj+20sRJJ11E
x+ztqiR59taYVRGJvVf91XMqJJLsNxPDfeTs8i08JGVu+CEDTJ7x8Sd6YOokzlqJUdUhCc/3ClTI
/ZqxhgnkNtrjS9Otknwk7koDv1NHmIa03ERGmJ2Q7msnM5/PhFQOZvwUa6RVM6F+MiEmbEPxtyrn
ivhZYEpWyoQ8G1n/mY9GR5WbkJ0b2z1BgG+NPdydt0zraR4WmSaXpLF7xEE6EVW8fueCe2XrdaO+
FciJzh36+DPySrgUoHJwQziniFBxWhh0ZPeCSfSdaCWfULz2ak9hdRiMq50wbOi8ZXqpUt17yHRY
nCqaXzyZRA9hnF9G5jUdwP5X0MgOIcfyK43b5T3i1MQxiGaOiY+2d4quQixkQHCx5j9NkYV+AX/v
XJaReBKu+oGSozmCPV9FbLRT6ldbxsPeUgn0+TEZN8xF2u+y//bm5h7D+3qspm5+QLD7E8a284HM
Wu5iW6/hn5UoKqXeXCYdGmBB2uhgzwFDuioYTSTRqVOccvIiURl8ay4DGQfGyNUSRXNjTaFvaxBS
xDu2doAZIyud7tewws8RXf57KLLFN8xQHu2hfvZyPTyIpmyOcky8q8fnsJOo3WD5OdhLGou4bnsm
AW+UuLemxXhTWbl3IvnO6FTex6rWqXSdzG/Yqw2ON+7Tvre2Cr74IRtwTQOnRKxjEGblDlr5ToQz
O4YMeVBl5H8N0LevBpoqX4O4jgxfNa/6pPQdkYuBW+O8zKzRe4IbXz+ZRaBwlfPVAE/mcMQsKMN0
V7B62ruWVT0XXIzoWuWaSJj/lBFiVVlAcO+YlbNNuzCou4/gPfw5Tk49acckc9IzZ+HVUWDxIjDD
PK0i0BfTPIoiR22ok6KYuV99xj/ZWB9HyvzHjpSfmKu1JM/20D1b7q/QrAzmOFapwUofK9NVMPrF
H5fqh5GQngRWwYYm9riZIeavSSmskAobswlxR5mW/TLT9wDarYtT+u6daiEWA/q3XaQDjes+i5H+
QWDq6/VVqoagjpheMB886CBakoeOOXFhaPC1FIdPpkhD16RwCTBBTTjX/XPvUcjWAp4+Zc8RMu+y
06ziT2TTdylZ5U9lnd10sDTKli9e6dn73nRfVhnSLo5S595ZWKx09PsWCY43L65eeWqrIBss5ts8
5Kh7O0W6CbjdrEde2spxF2fx1aBzumRLDCgwXE6pMuu3eWASotR2jlt5NGr6dBfE/sNkdn/RB567
mvtjzGJYdY3G6Kh0IJYu6aWfL2B/LPCa4xAgV8VMtksQF1zJ/iG/u3VfW7d7gvPbXDU5XJIUHlNa
T68G+os9DmroJ7b8sLJwb9PRBYVcXr3QnAOxzK8O3Swc8YQklSwv0cCuYr6cbopcu/STPrtqixto
bO1ndr+kzjhp7usUXkzzavZlcXDDLN4OzlwelDiPU9jTI1ISEJPgPY/DnnlKu8fVHSLQ6wa/Bdu7
MNJuazsO4jYaA7gGL3U76UFrhF/mKLobxwFrq5wc4bjxsks+ss3QGo/koWggChbg/j7VT3Qcn108
9vgzDTKj0uTBGJtLkghvx84D22xhX8DLsX2pYV3Hqz2jVwDlneXEpkLwnXCjbcHXCFV+Zfa0NXMU
m7mNpUzzVAimYrDE/CwhxcfoNLU1ByzUmamxl6HSoX3aFEvbYGdG6adDUMR0DDZsXdKLOBp3Bt+3
XT+RVM4yjYKNkFdbRVdAYzh32P5r3XQvMW6Fdq8/pUUCy5nCJynB8JDSwooPmEjLYGcLpnFmxftk
AXE/2VP/mU814a2F/sCRjHg1c+8ma5ZTz8ARfwZwbIwGGfx281qUq3+4dnNGUDmzuISftf4QO8rN
sC4DkRZyZbTCdhkiDqwa7J3fDVF1onXS9qPXAcTkv1LXLP/3B7wAKA2ozkt2pOOrHi1Xm+w3elEx
tqcqdBYU17Q9Xkb5XiboQmODtxdIc7sqciL9nymKhCkGq8UsPEovqU/L1NYn4tNhihOfQFnoWgDV
F4v0P6YUCszitm+s9mSxPGLhP8dvRmbH+1zrgFa365/73x8OPLE96e4QwFO2eE1AqgszPEurck7s
yf94DVy/2vpWtknpX45HScxbZ7TFYcJlsom1lGdBK5ptUozxLiF76kyOABishS+YO+bkLao+6Drm
M6fG/tkPZDYIozqG7Fyjvo6vmbO0Qa03IPjrHqLrmDwaOE15RnZazlHdzf24a3v9Tff0+iQU+E6r
8bWONqhhrLiJUHsVxD/lK1+6dYzx0LuF/grgDuMPX3mKzjlm7cspN7/wV93LRsgjGLT6grGMx3yG
fGaD8VUhRyHTavnoeeF7XRjPVdRqd5OB5pvHin5IXi1YrwdSAP+0hctih6x5WGdb1PanuEqXq05S
/LrQenJICSSjVzArL9ZyNnpdSo7x0rEb2lbnjTwubrB5fE0s2oiwYlrkeESbR2jK2iV397bN/qbN
5JVJ8xzo7fJZDRaNnWiaI+sRxQ4vH1izG/XOsBoIOPIYJcxwRjBdQS8tjGkG2YBJ6j6RLUdOQ7Zj
hQcrN9sPZgNIChJz6BqTb5eGw/XSDlen1n8RvFPDudgb3EPnZSwx6QL4+93mIlW7TKZU+Rgk8qUk
itGhC8Oag8C+GV96E5KxzDJ5hD76AJORK525ek5yuKUk0NMs5NbVkXAtcxyApIMjxVAnwP9o7nrA
Vb4hlxO2seiiaQn7LZNzY2GwDiu5PQ9sPfY5IFtfzULbExchd2nt4rnso8NgQWWyCxP0HjnnG2Fq
A2OB0j2UEsygnYjwBLUQwgMFdzmz8g2FF8yhx+FHgEfFo19Z/2rNtradkzIKinESN5G0sPTlpp9G
HmPmnqBQb6APahS006Qn2l3aZzuu/81mYQVDq7jRKEFKVh6PWjVfojxvbgPP1sZMtYMXQ2mY7OQR
UNqDyEZrHxmpuOfupSF9eBYiOuk9A2uCO1MisbLXBA3ZSTHoW2VVLjURMwCIumJnaKHO3M3FcAnn
BRb0cCIFKSAP0AYIRtk+F/HR5Tu+N3D3XMcGV13BXGLmRq2H3nyYETlZDWxjCyjvAzEul4XO7CgG
F41B7UxbMDa0keu6UZ/CjZdY7Mgycw88GiBFn22noX4dLBcAeBQexsgKj6B+GO24dngS9OJMsW6w
qwCSqpAuXmpbvr5tm7n1m9GPL25e5dcueQ3rx0HYxQ4+zy18KMNdU1k3Y7I78PsMvNy2vc15vEod
U+aXEUWgW4EKVUVVUCI5b10OK7uLccCns2HtVeSCvCf1aivz9GsCfrwB5IjlJmJZXcd3FUf0roIU
oWF1Hcba4mz0IeaSxMrtiFax9nATOH8eqn0TpL3D7nsVP5pl43F8As4WxlnqdrGPuxtqhZbErOWQ
hOFyYF0rz3b16OT6tyykupCgEWAdRGsXT/qeJfQOWbAVpOb8RH44brtUz/cgiMorKS4ED+TvFd96
Xw//yk4Qh2YyEGEDX10r1XPAVeo+0AXvRySHgZUk807MPVkihnGre4qEzgMn5xm/Oai0bVKG2iFr
3MCoU8p6XSc/KJfbcgRxYxd1fyhYS3oOdvwqrdjDa4cwXuqj2TJPBImbbD0+eQpGdDQdkLJOF35i
AGLMSMjcdmThbRojKpB2qpuQ/J7YD/IgIuoNHCiWQbqY124YtMMIBY1+3/Z2/Zj7VR91WweID8nY
1lO1ZnmIgq7EdN2NZlWPQ7OCALBR7D0WdG646or5NhwbLJKGV16zaYrfnjwLbiTALx4pndlRMuA9
chbREdX1kw1dQfBRzyfNmKdDBibnmmXiRIauM30PxqvraXhQXN3i1sftRJ9B92nEP7Hhpd+waZjo
N1V3aRv5Ql6qzTGh12csGi9JywHrwqmG8hf68G3lkcUmq8U59HkJwVXgB92QL29fKdtZJU0gCiwC
Zkp1WaI+sC1iunqZfjkaVnVvRD8VMaNtkt96mp0dRSyByAmbfUqTEwhXXNfhLxxqheaIizBhl8eU
hx7B1Zejzpo8GBL5npjslgxhHdJqNbpk7kenpHgmzo+blzo1NQamAqGctnNLW5d61aPXW/eKFUOg
e6V7n2dVc1SkH5ZSEEPadebE9S+90nzxaoXYtnvqSTCD+4rtP5rFlnB25h4xH6ylRT4skupgEwKB
HvYRq4k4Dp32Ry5gssA0rLifOgCaRXhkR2sX8bZYiCPblF3ZElZvzbDUALHjW1mwriJhzNpqYGL9
JIGvnDKP5tLQO+tMuCW/enFuUbd8EBJcnZLMfCaHVSciAllVKh5bV68g8iR/J+2ikxd602xOFgCS
CbGM83IWcGk3rjCOTl4gKVt/WFDCTIf//tU2413Y4EoqaA8Zd4IS7qlmDnnEn2XzVz2VSZvw0jRN
vDah7VZoH0NJN4GKYc6jn9Btwq1stYZqzw5RWDoPGokPdBPvQ4uS1P5OpvYz7Mz5ZOn9//2A6mTY
GKEaOe/dlsBcPoPWHdNDmNX4z40BVrDwKCzWHyq4zKdw9JjG2qHBaLvY1LuydcK9a8Z3pvYvHnjL
oGnqrZtr7GA1vT3998N/v5wpwLr6Gif2HPwPrenak/v/P+W//6yqhYFtEu3NJarYoHhPqM7YYzFr
0rx3EaLNrCIwuHwVfDxT8dVrCK0cJAr1vFysbvjjpCH7x7B49YoZHpUiiizExWamDatlg5Ii+TGZ
f+YgAthtbI0pOXWNfHN7WgpXnc0yH04FmkcjLjaaEX/MJgAQO+kVOT8PpjSXfZ6P+HSqukHeQWxJ
V7b5xZQlPDYHnZ3pXs2exV5Ul1xb8/LN7kQcZhdNBeMKtXdG7ku3y6tdaLYssLrmRfMKm33j5PCi
ydugjcO5zxpItX1FCEnloLMxJ8RNnOc+dM+9h8syILE1NEcqfjvzHYWTGvSQyfupUfmEFjyN/AGn
+t4ufmtzYlfcVfsJpWuA3Zu7gPSKuOjbfwMbCA/TxULPgFtyeIx1yLk8UadKkuBb2WWAsscLhBES
Z5ebuMEc8es5RXQI3fZSm53pz5anndr6YVj9b6FhpQGnGxXcwlEhDEPQGZBQwZ6NVJXIuln46MRI
QT31np8W0eKbKTrADhYoU4x8F25nOPLuZ1Pb1WsqGgNFAjeAsLIL0NrmNYQ86dtNZjFmgAqhRA04
ZUIrAKi19NS5i0FAaFn9USYUfDoGs6Ob1MGMc/Fq1Y/WlBYBQp3XMmF4meElyQePkOBIN5l8Oq9h
bnwA+HZLwZ60TvtHSPghqGw0TnT+f0QhuqcsZ/7R16cK/GzQZuNTbCpie4u16sNki4H/M87TGe85
h6OBOP9YFMXvOjBhebdegquxjreBjjPrtySNKr8fl4ce0Pk2dTh4snJoLiWxMiLBlKuvOprUIYQp
8RT+5aF+aPn73BpN9y3vUOO6xrOgc8DJdqtEV+yjFhX9nI03zeA+tWqTkYumHyLeP2TDH1G9RmZL
wMf2OL+pXjNPhLBf4lRmx3nY1eW5Vkw+PZHcm5RbxpES1UvV7IbVYKi6NPJTt+ZLwO1lVR1hqfjj
EE6DkWEZtk0SJo8ziYNQBLlhR/CdMLAxuICb8BrHb2uCyFIwens0iXxWNQiXqidGY3ahmLfzQzFa
Mfox9Oz/fcGlzUC4lI2+Ic+AUVT2JFu693RAj6o7yn6YIiKS0VJ02fyOV6HK2pkJJ4FfzKSQoqan
wS5R+yIH2RiDdmXkHQeeOeEXRVVihX91vZt9KvHGdxNFQI5xysVk7Znn8/sY936clhNeq0ekxN92
s2R3MyPIJ9eRK8fag1G7n4gKQTf3xR/S5rIT0ILtOlrIqtI4VEOOZM3u3wt0CTSp0XfeEwtczwJP
iGTTXNvZo05Ft0F0WF6dePG22vg1DPiH9J57D9W7TbbLruOmiJlyYGHGR4hlhA7WRUJlFpfaTeRR
LNpzgfxBG1J0MAAoUHo5DyasdtyzXXOuZqfeJL3uU2t+knXANiWZWDmBgGJEXXyQmwqYQdzJLcKd
6DaX2MJyMWukVfC+pCf2bxd74sHql/kwO+GEGjav94yncRZN6jFptKvHCIr+ElfhmHsTU8PRx3uW
H2PatcRDIaYSTQc6POxHNoEDKY+y5IXoEaEkI81zm6MYW8w/noN1KQvRHw3ePwlpfzfo01lQuTCL
GuXNpTbDrAGNIlmSgC0D6dMa+g+roPFMLGYiVdrf11YIKAqQ4U5WfpvuEzc19xxl3HOEie7DTJQ3
z/D/+1VGzFeUtzX4CwM0gKCVchKiqdB++Z0YqfjS5U5Y65e24GaqDOpxKhbJho9BseoLgigBJPpM
FeB9LN6+V7wAqK0Fo9iJAVOIDtf+wATVnDKrIwZngBndLXG/xY51tJui3+GyAKtXFO8NgQ7YfIsv
IRUBZah8t5p+qjRNXoLJ5MJCry9K2lhdaWx26E0Bt6AZj1aLQhZO0aWKn6wB7gyyMrWdDFXvy958
JvPvqRyTfzbLsj3axWFiBIRW9NAjG9jBOcaY3LP1rXF5jgbSZOjJvAKLcQzZvG1mIZM9oR2ofs3H
CsG7n4k5DFxZnpFCVX7Y0xSMhBSK+SPWQFA2bHl3FlyHNc/bzyL+d2qU2U6S2p12tbcZm1OrEfcD
IRl//xw91cR2kAoiSMJh0dznT8y46nTMzs5lAGl/qfrwCLvx3TRLunBUuIyS/lU5AZnTjLcKClG8
6XQ9PuYscYcxgwSpCGtsWoi2YRgGLNR+3JZ8H2Rs6b4HxcuGKH2EUaqza4atQ6Rw5rvMyuMYRvts
EgBgPPBnmXY2XSDxoDYc54+kW8gMt9ZMNuE+olxqj32ksaRV0ZNBQq7vMiUi2AeocbMqMZMoEsc4
mZE+pv3ZWoaaoUj6V67cylmE+/8mkXGsFG2d+agXa0+ds94Na0GNl5Q7dy5/zNZ+6JmPnr0s3fUz
iZRlbz1D4mFf2hawX7Lp2hnd1cCQLBEnHyrdgF9kzPgfxH01e9m20PwJD6EesrZ25+w1intBe8ZV
02hIZyPDvcBZRFuV4pgoMr3eFQkpKKymc1KVfH7bhwgJzl7z4pVwija10awXUzqJb4TED68YKt22
loeYNKAA/felMbnj+DtGpybOJW31Ldd5JpUJ7ANkUbI9dVrD95FosrAtzQep69Q7xh94PTaiXjRq
k+ddycZjfB4mewPThc8zWzGCbu/AGZ5dY7YOJATteYUcv8t4tmYtfm2xcpwY4jITKLgco+PEtxTi
4lyjQ+HANKG2TxMQSY7MjKR2LAEUu57DasWxO5oQfRZHTzq/CBSXjYveDPUbv0dlQlUffkE/kIbU
J1DR4uQZVckn4Rr9QVS7eQDgycnMiM920gCJx7bBAYCAAXJ+RE2WhwsWoxwLmFgvnpmgEieMOCAT
4o8jQmsu2LfwhFJtsflmrlhzL6e1xllk4sibY5JBCSAgSwmZRk0NoAOF4AbhFfJQcy0147sJQSu9
bePu9E5gkiB2jjeBN8sKEV3KdUKxcMFuQt39Eu04gB5/nLkB9jLh4JOTUFTvZrQFz/mpNIkLXeQP
RjqSgggue2feABoWF6+90FekxxKJU6miLqi96XXGbumDMktOaZu9EcphUKQ65s5z2/pF6dc6O9Qi
rq460gqG2yZZW112G6aRbEGLedt/DJEKCcNuSWXDegk6LKjm6VEjOqQmTqFuiOm2SP2q4JJfqxLO
b1KS1j5pQ6CN9pfuAphVRfPZIkk5l/hVQvRtVBFAOYW9jZovpwNPtzjWv9xT9oacv97H6ikPLJAw
J5TVBY0RE3ls1Kg9swIcf9X4dlrD8FrXCQha7xWxooKEsxcbScTQs41rz/9BKqppQMeIx9RrMwgB
utHshH3KTdwjda280zBTv2bm/IGtr30cNOsOGhgyiLGsGsb0rNZqA1ESO72It7InWkpwq26ZndeE
9FkkTTGOYXlPUR1LnPux2QaVifwnMXuO3zZIPLzUwioJ6dLddW1vyb0lTcX3mJjRpYhAUAxdELNk
RlH6XLAUCjqzOBasp4+6SbTrWFYHBjcRsxK4/mUIlTVSH1qPx9FW5Sqp4PtEeBJWkxA+uwwy2tiL
7DK5c0pxjqL4A1c6/FdCr4NBORgrKHC44ov8LMYhP//3bybRDz03z9aceK4akv20ZL7ZnP3kEjOp
rIllviJZJnF4viVWEj/J2HtI1akhLTQIuwumJ25HW52RW9mvOCPdbbzGtJnEU4yLB1WnzHQ/Kv9l
OaaExUYW6UXOexQ6HdEq40HqS7a3RPky/nasrgMSaV5n7lC/NVjt2r33UyVNzia+k2RvPdiD9W0B
RvQrFssMQeJHMs8fmFqH50UL40dLtfrR1szPOjKDpRHj3o4d5gr1eCbcSadURlwYF4M45Q7DXOVq
x9iMiHXM8rfGrB/HEQvjIjV/ZC5ChGb3vaZTdkRc7Gx4PRtHdfl1RkGN3oC5E3YfhlUxOcOscP0y
1D2iJC59xl4V9+4bFayJ5sH9SJipIDdE3ZtG2kM6AUP2dPNOAPdyR4PPoCyE281wDYC21z4BiKDV
UeFHm60vQgfEkGXoa0Ygpg57bKuDCa8pBCD4AfM6wlttj4ujv1jRzPFmy9s4rjNQtJCBlsV8wSIB
MtRw5jZJtY8nSR5EurzreS6uTHTRSGMjckRMWZOpejewdN2OfOhzmOkBWU36Ezva88jw5ORG4XUd
QWvcCp+lIlm3abncjYaGPlaG9jwZRsJEnCMcHf+eXwKcDbAVuqidUdhBOYrihH+gOCkopWzykJ1P
8QEVyrtu4eTAfHBxeJGUxS/IC+uzMye8xq71VpQOTYGajdNQ/A97Z7IcOa6l6XepPcs4guSiNpLc
XZI7JYUUimlDy8iI5DzPfPr+XPdalQIlkt2+7o0sTKkkCBA4AM75B/IiXBnxT5wN/Dwo0CVC1+9R
IXoRpYHg5adgqv8pBucFrknLqu/zUL+dR8VFUBnjYXNi67ie6/Jb32EaoDZ/vZUAIysp7nu00Wfs
IqA7jPNMYTMlQfr2X95++Dq0KXwavybnnNDYtAX3boec0Ns/4yTFGTuEeKEjDQv6OYV4MDYE2dj+
y6qy1wFo6X0Xc+AG+hlcv/1Pb096+xGdn5krUOAnh+p+1H6v8xCOUebfj/r0aSTVBZI9JpmpYJ1V
zvqtG5vP1TC65DT4hhiO2VAOhOFC+a5eDIGnta/nHUXu84g7bn0EV5AdAJOUt1Pz12QZ5OZTC6av
+YrjLOgJyKHM0V7coqja3L/9GOyOR7/9M5nOZbvimDElKb73wXx8+zH754gMTgCXdzJhov4WCoBN
jdZ2x6mGQUMkIsaAYDqqRgnjDRO0IowOLDu0ynvgghWgKtOuOVaQ/x/Qcm+1zrw2uvpMbauw+rHn
how2ylN2eV+V9mvXT7cmfmb40vW3/oxmQVHZ+j5Qw0PizhFezj7uXbDclTiH01nkEGpgDTKLvoEQ
eBq58aIw2TyjRgnlpTH3jYpoWcr5ox8c/J8dyGfngCkcVSclh3WNDbGQpNNvBOE/C9Xs74FUXk01
vEgH9g81sJs2yrETAqxn4V2okzidOp1NRIMYyGGUO1fIEfAKqgjU0rqMdnpFISopoSb0VQlRYbCP
Lj6X1XPk+sCuqXc3vXKH6UWKrCnkg0jDE2Xsgtcai6ddDP+N+9zrbDtg6BI8t9PvSUlqL8rRrYji
m6EPoYcM8ZF3+0zwgYGWfkNNHOZqyJEyPd8a3ZS/07jMumBdbfC9oearlK9nZ1f23AiMGSNFC/GJ
0Zof7cr4ZmowUdqox9gUcnylWuqtYqpfQgWdR3yM8l1FirkM4ZdRJ/pk4S+fZ+a30an/qm3U3Qab
I9OcqhgJ+68jtcckM8pbbmQ15xyEEbMY4BdQh2+UwHuqbcEhHqicRPYMTADQnlllNxhQEmIGzBiK
7EvcB6S3nPLVDc/uHPkv02ph1rLj1/AINCvExBH5ggZIwq5uyGIEYCf2ulPcWWP+2RpEsSucQNxr
TvQ5wAVmT4UfiEyJPTPSBVNC/awoi+AOPVys2lvu9twcMZihsk9RSZmbk0YpGNvDLjnUAX6oYiYt
3QsGA8VGrp9zDMtTNK84xwa3GMTDrXZhLRjKl2xmp5xS/rYPjF9KqGDf2iOWK/z2pHZ1fYeS+6HS
a44nw1nKKb8WqfiUB45/p2bVk7DhFEK1T2+tGrAGqGu8XMCcR+ImCOKHUR8Y3YGq9P9XA/q/8UIx
0e9ZFgMC9J8jy/gvV5W7X//1H+c//5cSEKYD/2kjA4kAI7RKyzwr7fxLCMg2/tM6S9pYcGTPNsYm
wo3/1gGy+E+4Xpkqiquqoek8rSm6Nvyv/9Cc/9QsZMtd4dj/T/4nZ4HD/xEAUnSKcqYJL1+SyowT
UUZFVTKDkRTA0YtTtXJoZngYoNDejcHTvx723nvhT42h/2lCElbnJKyjll4rXmsnB1wI90Ff/8hj
fJPwD7qqpxqF8CDbkLlcakwSckwAPObCRB0oTfPyOoKVRUH1pQZ3jTZ/dSon97Hr+pv1nv0pqfk/
PeO7vJczm/PBahJMlLzUEi+Bg/mMWz2vP3rpu5ybfKeUhjEY8veBUDwlcL7BSWCbF8VT2CloZDif
1ttYGitJTMlpBlCqqa94aAdVB9IQGJdDSdhbws2ebcdq0VUDZXCuRWwJwS3MNv3PXtmzPykUhoIH
HKn2JPKmaxHCo9C5G5tN9ruKJ5yNv633bmkEtT/bKsnXtGmkhQ8t6b8b7to2XDt8snFSR30osYbj
Ze1I6pLQnIGsGyJ8mI0BrR/oLFFqHc4yemanXNYXU5LnQlJvsC0kQB+cqNuPZb8zYuN7zuwQUDIu
6oZ5niTvJlxgO3YbtLaPZlz5pOTdUbHOR3ewLT0HsPU2zq/7QbAxpUgQ2moy1lOueIHRoFfEaZSz
Dv7BaY4yetXeO80ZZZ756j7UunFjzp0X40eNShEhritNjfuYRpMITtOUP5UJwlXdpG4s1YUocI71
70fO5FZQ6im9cuYp+pq0fXbj6KBe1sfsTxeI/44x513h/dPDeQwDtAcQN9OSr2MQnpyzdGiZ78zW
Qe2+9tabWRolKRZQCyE5S6XOU7HZMzIDjn+MgEOfIaew3sLCejSlta932oSBte7C7YZ3pg/Uf8nb
UNdVnRuH4+h6K0vDJa16bn6642iK45mxeZ2BbQSWrB+MKd+HfvgkRqDRlzUkL3sof5hy9I4HuU4I
8intcOqcEPXkNDf2lQk+EqZcstHawuc5CwG+nwUtUBIlE7HriSHR8O9JZwxHK0654VXXG+avi/pk
SDGAQ6NIqrAOH6wQ9TBj3HdJAcKZe7yrYTQ57tebWQgDhhQGiqzi/qLRjIPpsZ1YkIHSZwPyz1yL
b0PlfkE14iim7GG9uYUpYUgBYOxgSY59EQL/0G9LI/2KpOsxyDOcH0Mfzyon+rLe0NJHkgKByIN0
CBQzeKAefVX0zyW1YhNdjPWnL6yfN23+dwF6Erk2To0IHkTq3Pd5293gzetpcXEMnPZmvY2lHkhR
ICgQrTfTVPEaH7knbncZHhihe4p6p7pbb0JbCJeyh0A3iDAxnS54CFzyYOpQP2hRhYsdaWe7B4AJ
RPSsDJIYfQu6ItsFFPWvnIk0So1PsToFG19r6T2kSJEkAiRPlwcPupIKBNfJ7HQtupHr3TwvmQ92
HUMKD0U/hnqpOorXZ/CQleLJiLVfqWXtsxkLTK3+xAX/so+mS7HBbiOzKqdOwS4Ph9vE/uo7wAhV
kpHrXVmYFLoUFbK0QJ9N0zm/11Rj+yTYQ604juG48SEkEdL/3uJ0KR446NABAXYVLwy7m3S8ixRS
1o12DHE4NdQMwYzmaUKWcYLtK2bS4tFL3gF86gmvumrfuCB+rm2Us6JcPK33eWGx6effv1tsiRGU
cTGrHL/r8dsY+GC4MsAtYDLLmxbI0MbZcWlopYhh1YCPLaYKzhj6PqtIeTROj+vWsFvvhqZ/PA31
8+R/1w8zq4yg14fwgevkY5YV30DM7oHO/UBK7dDrZUGlHNG2lGRMHCDvoXZPoFdeLmxdCietgQBV
OAUcwZORlHt+P9lox4BjRi3h2AbZE1idhzQcb/K0+B0lqdd1zmVBXz8PyLuOI2zgWOZQRg8BugrW
ryn6qWsejpE3rf/PRu8WAoguBRAUQ+EQRDShYWzn+hGI1OEOYvK5uJ48VUp6VAMdiKbVPfd9OOIW
2txSEfoR2WKHZN/t+mssBBpdCjSYDkVhrSFjaQTjbV94+C/hrXBfgaRpxx9Jsl9vRjv36oOApklR
puztTKNaHT5Ujk/2Xo9c4MBRj7dLHt6jlYEglqtWTxDgoQeAjdoJuy5vOqoxh/U3WFiSb9Hj3RdV
ND5nZQIMRcexvKZugTBLPe7aMk+AecUb29PCcL6Zsb1rRa2KzlUSLXgYrfh2sIbviPfsyi7C2Nke
vrSWcrSd9t+Own+/NxR+nxlZmEGaFGXcbrDHAZT/A/kkZIZaYBRhdVofroVTz5tHyruOxAMaB4lZ
s80K7R89z56ABIES17VrzVJ+iDC8bPd52+bftaMpeokQKNt52+af1an7qnMv6QG1rXdjIUJqUghx
tLweMrUPHpBPp8IeYdLdnhxdeV5//NtQfzStpThhBTmwmTYIHvriDBRNDmoRn/p+PCJzgqqFfxfX
/SN6NruCOrPW2P80zfhZiQ0vSeY7tA0QaZ7sq/WXWZp7ckBRCle0aRo8GOThYtVEIw8INJ1+sasc
8H4OWDTcuFYujasUNoq8at1YNVzPL+2TBg0Q7adDlc+vF3VFdhhzcXerQ11zvQH3F4M6RgW0C+Gd
8tZs/fsEwYl8Nv+djF5cRgt9Uc/j+X4K1gCFioG7a5IEIIFrCCgz3rN7VWvSjY16YaWq0hGF+oRO
Sb9wvTmskVUo08ArEeB6XB+thdCmSnGAtH0yxXPpet0ZdGObPwuy+rPaPEzd1gdZGqPz79+NEdJZ
mU/e1fVAZuwNjJnRTUbQsBdbN1TtPHM+WEmyw1HswpUq/JFOKO7fhubf6kHzd+EHnm1NJ0RVd+OE
cnpUQf2iZrzV7EKYU6X4oHMHimqEa7wydR/cIMLEGhZ/ZfpP5zUTAd5a/0RLE0CKE7bud/CTFdcL
uvEZ7N23ybQuW4qqtOxHJS3RUnG42yfl03kqXymZ9gRUbyPGLb26tNSdwHUy/KR8bxJZfWfAC6EE
rhjX6wPz8dwVrnQuGMYpAHs2+17IDQGsw4sfgdSHynnvj2IjMC61IS3wGdBLNHYTBPuu2ucBnP9q
Bq7jeDnz98J+SCt8Yk5ibKz4XuEGgCrUWQUgBaRPnSjSoSS/u2y4pKVORmqq1XIgc6ua1R41Uu2A
Xzv0e7LsT8j9ISBxWUPSgp+saJ7QwPW9PsF3AgWGc80S5VtQIWWhDN9dRwz5fr2tj4OLcM8z711w
MeDYJn0cMwdUO0muVLVHeT+NMsi+ho1C6MYnWmpGWuu+0GzMTQxS1AZAlWNfqY44y+r5IbpvtmZt
ROOPQ4rAWeOP3rBcFBv0geuR1kXmzubEFFGWVYJgX4/WjT2JjTvKUn+khR9CRITV27hepvcvNheI
qhu9av63Y8vitvjxcUK40rrvMcSqTSRtvTFzwG6BYC2i21IZbwI4wlHj3PauvnFqXhgy2VNOxHoD
0YumGn26jyGY9aGK7mVznSn+AVrdr/V5trDHCEcKBKgn4sBWV46HiAJ1o6hEL2TCyCqCK4BPcGXv
1Ez4N4FrjocAOf9XI1Tsz+uNLwynIwWISm3iupmgEyGsgu2Q7dxXFBMhSiP5onX7KFQPs7oVVReu
WwBM/pyEfgxGNoVO7kGIeqxIg/VgsZQSnx/NfIWXejPHmRdjRhzxMS0lOqx3ciHSOlLUQJhlRgA+
oZN98TP2dXhQIXvqVO9HdcsTcWkgpWgRRlUDB8NxPEdDEmM2EWSHlzir+v15iYFQvEVvYSNkLE1M
KWSYhg97gtoWIQMPwdH+ps8BJEHOcfHwEGbNl/VhW+qSFDIyM0kjFKQdr1fTX36NUQJZTqiF6Qne
GPT6+FCV+cYnesvd/O+DFtotf04NAKhBlHbstiCz0KiL1WmHUU55lxUJ7YXD/GyL6GvvT+FnENTV
TY41696sbXs3lsrZ1EBHEQaB5JvAHxDJswe4zTllWD+roTP79QwXBHpbn1s1yEofyEydt0egreaF
H0UKTHNSdZnvxAKnMgR/rFCDlFr8OtuIDHq+a/rsef2rnCfUBwP15gv4bltKuqbCQ1FYHjJcDpJE
bfys4hR7UcVM2FIsiptWlJoz614eEks1PBB/DXbaIGzb9z/XO7CwQdhSyLF1UH+6r+selNzfumk+
+n3xOFbN98seL8WYYMYzAgVB3QthpRxg2WbAJ3vrCrDfeNGxGWX5P+dqi3tCjuu87o05eNcwDKNj
DpF4t96BhfSmsKVQoo+5hQOKr3kgJXqUAATSf8lNo6d3SODfIP12nfhiP/fFV3Cn2GOk9wJ75qv1
1s8n3I+mlxRbyi6xrN4MqcFgJgdOS32syvkvARMfICC48rz7pY8j8grq7XqDC8HZlqJM6ocDdiel
7pWt/z0xSwjjJug0/DpwVf9nvY2lKScFlxrMtstpR/MGNRu+q3qLpogdOT/QH+03jj1Ly1Ja/mg5
i5rNWfciVUVoJFHBGoXRRmxZeH/ZyCzom0IjBapRxzaf2CePoaq8ztizrA/PwrvLzsKIPkTuZNYa
av3c07Ix/yuOy41z59KzpdVeUJxOuJlrhCvrN2W356ww95e9trTS9X6I/aAayICD8tlBVxgOQdem
G6e/pWUopFXeOWoDW8RAWidoUIOgNG2iS1Rz5ERRad/YxediCF9KJb4+B3ffivfpiGD1et+WvrgU
A0CtaFM/t5aHQ/Z9NkJDTsrHoDM/rz9+YdEJaZWT5ms7NZ4sT7wGEx5ouM+B7HGyTwCALx0/aWEX
IOvjVCBNNPQONdHKNNs9bqs9QN/ktx8XzUvoxhaA7qbGFqhtrzCWwW4JPVPoiXgUbIzkwmFJSGsf
1QjXGvGF8SqwUoXA5jRXcrw5OrzkMQlCUHp9SBeSrkJIEWDK+7rAmJWGDNQYwzS5nZv8FZZKcBXk
8WclSA9RCTS268SVKRr0pyrUapS9ZvdHFJqfMxSRc1PZ6PbCurPO8f3dMQEoil2CekDesZ9Qx4uU
32V3GapKyPDKoh0i1Q9y5Ghn7M8E1uLEjvgsiauo6WVxw5LihlHPCFsN1dndAz0/9O/vcRt/Wv9U
C7PfkgJH3+szkK3CJLOTfqrZDFw9Qo/TvHKp7G2M/wIiAFmgPz+A5bTlYCm96cENL6/OyNA8Ll40
bBiuNBwIymncYTuhovBvDfUNgnNPk95/GeaKYp71Zb2jC5u5JUUR8lptU+LQ6UGI36uCUmQGLjVM
54PZF9/mYEbEr8sPc4xU+HqLS0MrBRZ3CAYDAzmuJpV4njv9pTyT9jXRVAhvmy/rjSwER0v/c2gd
VIj1UKltD9Y1EhBG9TQF+qlKysP685eGTQoZvatauhmUtleE+GAYGkoiUM6IFlBjbnLMAVyVdFOx
ESiXhkyKG8J11DZzNNsbQuteT/SjwsUxL+xnF3rKeocWbnIy0lLoeBCPCU1EbvMJgddDmfn/UCd/
Pt+1VbSoomHcaGoh7siIyzmm/u77NCUiEmV+mB2DONM2DipLCQQZazkYnEzDWNh4VZewUlSTCm2R
DtrnPoDh54eTejNaWQOzb4z3DSyEnWs7Bgpzqb0xNxa+lnn+/bu4avacfvFadTzbDVHiiovhypiw
ax3xwDggI65vVDoXuyrFj6xUdRiBneMFiOwdFMdPD60bpi8d7iD3Vu/DDIeMduBtjJ1AQ/Dgaujs
idwsNpby0peUg4cdtgBldcfrxrz7YRSd9hRx/d6vT8mFNWZKgSKNyENPfmd7c96p+7HRvqQqCmWo
sWuo19Vnh5FD6CSIpWE3cFmTUtioLT3jKj7Y3qQjaZ348V2EviW+CKRQTpaI4usahysENjeWwkKY
MqUwEhdwx4VdCo7VUB9T0V6n6nAW3so3rk4LRxtTihxwVeHS2ChxObH6Yrd5f5U4wc9pwgzGxr3N
Qvz+opGTgZpdj53NBJMZhUa32PtdgX5X1KDfjfgsvH4sQdD5A7wbmOkuT4dwo38LM1BGbqY4s1Ya
2o6eii7mztIn466xUCNa79TC55EBmyh7zchGqqgYGXP3fGZ2/nQttBmCHDG79SaWFrGM0gxqrOsh
UVmeUSfwWX2Vk655r5vasUrEXtfwKJ2z+N6ExVs1EdjEYWN5LXVOih69YiBelJmWl9ooS1mO3ezn
qULVzLl0esvQzQhdNsSpXRJRivLZL3QvmPRDAbVuY+zOs/iDTIQhRQirGospEiP3Bx0ucGNA+LZ2
WY9MXT9/niwVR7zQ/hpS6TfDLVTt0qlNxnHWVRuWPQ6TXtCcdY+0HpeF9NDlWCVyydMyd9+L6tCm
NX5Oyi8U6W+jUf9VVfGuydyNibmwxRhS3OjcOT2n+S0P1S30x0KEMesw+3E+/7YkgTaGdyF4yFhO
QHG63iYFZ4IMVUhE13Poidl40jsRHfFajW+SmLLKaJ9NB/Ax3qnK0ODo1XxvOne6gwfWgrmD5+CY
ZvZJHWfrNrc3Y/XCiUWGf0aBpmZxbAoPVGa7435/62LeNJn23qjQNcIxGEdbe+NYsdTY+ffv9vRU
D2vVRDnMc8fYfulqY8KPaUadZXQ69Q4Vk18lUpW7GeDRVpptqegjw0MTvw1HZ6hsrw/soxnF/4Qd
xuzx8KnQxLM9Gt6cGK+i639VY/lr45OfJ9AHK0rGf9ZlMlSq65rAJcwXwxx+DbisGbNyiHNxHyqh
V3Epme3opeqmB8WtNoZ3YaadiX7vh9dUE1WzMsX0RDu3+Ifaz20R/nbqLEcYpP7bxmFtvYML+4WM
C1V06o6KFVpeq2ThPh5Eeos8Rn9ZSNWleOSHgWbUKU+HWfuqT+mDA1n2qte2yi0LIVsGdwJ49DUr
5vk5Xyjtwcokwz8dUlDrg7P0eCmqzJUdQA4eTJgq2i8jSk+KPf9Nlfl5/fFLYy+dRTrLonIgCsvz
VeV3HcffE916WX/0wpvLIM3O9Cv8A5P5KEqUSg1UOzzu1SmywkXydFkTUgQoEWSs49wdj8Ag7Uec
DRT1uo51cn2uNZnpxvxc6sh5gbyLM0JDHLi2TW54VvU9icfn0GpfFUe/bILKwEty2amY8hJQMn6r
Vyy5xLpKDLX8p2YmbXRhYW+SAZiK8CMovalxdA37U2/gtTr733RL3GI39mn9WyyFRhl8qab4lkQI
dh8TLfmrdbCr6av+c9Qpt1VgX4+ivI1qB1Mj41Zz9b/XG13ql/Hnp6lmS0zu1OvHZirGPUmM4iFs
M/tGb8bwWsWR6Ha9naUpIN1BijFxRifyxXFu7MeyxUbOL6wbMw8ufL60yuNSR7OsGPVjVecvQ6P+
UC3ru53a39dff2mYpFUeu74WohJjM4P7z3buf3IL+6HWao8MQ7lxaD6vuQ92KRllqWat45SZZR37
sX5VUw2xiwr18PAvyJw/3IQjRgoKaOOstTTZZJilTUWlDK1AHLV0ejCGyeNciwxD9aMx0xetNX+6
BXqKw3RMbfWwPogLc0CGXdaWEqeNrRnHwbLxz9AQkp1OVt5eFstk3GWLwFKNSdB0rI2h2ncDQlpN
IW4Hv9zIdC/s5+q5X+/CmDYHjhA56xOuE1R3G6cIgZOkNlYKRmzzIdOny5LAMvpSDL7iuH47Ha2g
NI9DirvjFOrdxg1jYTLLKEu1GE1/mrL52CM9qE0jbHSMDg92EuVXQ+V3GyftpeGSlnxvNHg7ksA+
koD3EOv4WaOAORX9rsHnAT7iz/VZtbABy4DLWMVfIrdAkCmKwJVOfRQ9XiXrz16asfKyR0Y2NwqB
tVTpTyirDkcbdZyb2Og2ptTHL2/JeEtdmbFPT2t2RmX4mQTpfWPMX9bf/eOvbLnS1u4MRgLeox2P
AY7q/uT8rc/jr06pD6rpdhvj8wbc/98xy3Klnd3tJ9MQDt5bjhXcO6rJ4cG/n2tUUtFb0xFtH1Lz
3hTqo2ukHmpKu1zRMI4TzQZsY6mT59+/W5Lc3liFlRDHtHM/n0/1KmwrNIWDq8rpNrb+jyeB5UrL
PusM25p9l2WPabraW140ZV6An8n6d1qaAuffv+sCild2EpCdOyLS9VSL+cWa7I2FvvTm0uaeR4iy
dYGtH1t/uO+yymsGDY1Y89tlby4t8NAulNIsZs4rhabjhar/gwTlhaMi7edBasyO0nT6sRv7o4aa
3DnArr/20qjIi1o4WTpy2jlaukCRsUD7FQATXgHj2F10GrFkBCU2UiPup+50TDBkq4zns8Gx0WMB
vN6D8+r6YNXJwEmXY23fafF8bNV9MqUIZeIoNimYhf7UAvP3ZY2cG383L309C6YBztQJc8ddXph3
CUbUrupHYGcLZL86+zJNB8zp/mxJxbiz1gpa4mx90zoNm3cpflVUsDdW8MISk3GQcyRSlHqm8TTF
7suIzUcl2g34y8JkcqTV29rTnABT4dFdNlwprfvoltNjnmvP619h6fnSEp7TLqlRBxhPGFmU14GK
m0eHQ+WtEepbnMOPKxKWIy1jP0wq0sHNcGpdpbmrAj266nX49djAJFWKRLWKg2sonlB62Bi0hagt
Yx4VVUmxslUHjDPM+TiLYbhyBmi4mhDNJ6EA8FwfvI9P1HTiz4mlGD5wijwcT1rV4pMaYNI6l4+x
P/2MlHIfzSo1uq3tduFDyfBEEwuAtLBoy1CKCEk97OEm7adhb50UFta8DFDsKwPhuKzrT91sPca5
+lgMOQbUSfDZsYvHJm9362O21A9p2Wcqkstl4vRIz6LtGtWPOYaWAzWj9ccvdUNa67ju9IafKBOm
7859YmbFLupwiBKp9mqphn2dV6G2McsWvr6MVqT87xZh1XA2aUkLFFHkKa5xMJTqL73RMVRJvTjY
klpYuE5ZMnYxGGq8wVJFPxb1gNurwNiqb1+iNsXhzi1f6gbbIS3eKZgbN0q6Mb8X1pEtBwdSij7F
xPGYxnb71YY08NRQp/0ajqWWXTdTVuuH9c+2EEFlsGJMfQgo3pifTBwLT6WWNEdVy6yNm9vS06XN
PgkTq6pGMz+lKj7jXTibB8Rkko28ytIoSVHA9l03R8unOLl2cIJCXXfjDg/YW8LQxppZeH8ZppjC
HqtKiF+nWLPSF72M0tsyGLdSTwvxWUYp4o2FhHIRlKcmzfdYg/3QVPXVqPvnwTU+KX3jDbglXmWF
v/E1FiKAkCJAOcxJZ5ZDeQq5g17Z5QQLT/lh9NP39bm09HwpBOhWNseGsNOTXSt/VznOEoIPU1L0
uWy7lwGMIlDnKmqLjExvZ9wiA3uDJri7X3/7hQAmpA0fO1YHJfKYh3fZb0OLnyYFbQ53io6pQGeJ
bMml3ZBWN7a/eiysMD9ha5LUO/h+jbi1NIFg8XpXFhaGkDZ+a4pcvInaDDslM7jqCnEXD/aPSfjf
HTXZgvAujZe0tv1pJguAscip0up9Ufl7Uxn32BliqFHA9NE27iJLk0pa5KFux3hn+8mpUZSdH7vf
LHy4UTv+e32o3mqQHxy5ZVihnbjCDrWWjxHqmMxi+4IHVBpet9O33jWuzOTeUr6oDfNZv/bj+oAE
O1vOoYysaxUjJ0fNd2lzFnG4qzHtJAoZWDCILrjmj8wsvGnHv/iXEiDDnD3P1d5MNgZmAZ5pyaBF
taO4UkVMIzyEr85PTnG7AQZSJdcGpvFWBqv7i27EB8w0DhHVZQwxrmq6kRYTZnFf1gdwAVWMfv2f
Z7F+LMMMWdP8pIwPKvZsNmKO4/DW/8z6YmI2M+SfDFHs9QBfPLGFB1g4BMiQx7GsHTcek/yECwqV
kzL94mpxIPYAgeP2dzHUZvIjMYr5BpzYtBF/FtaVjIAUyNm0ZqnWp9Fq0L5TPeTvTnExPYZhtVHU
WuqWFIXmysxxNA3qk59RqR/L284yb9SqORg0ZaipZ+EGs/7lFjY3SwpDY1LUnQCNfWrU5kmY2t+a
02/szEuPlgJQXmFhMLRZfdLt0FPi/rHCY2P9rZe+gRR2uqrjZubwaLWOT3lg7TutvIbE8Z1S89f1
JhZALpYlxZy+MrHRnBRGRnGeUlO/Rwt4XykNiGbztjHQ/2k1FekH5WG28Ny0ccxYb3kh2MmwxjQp
uZiFcXPK8dEeWN1cPGduoPmWOtnCkUMGM6Ymrhm5HzRoZ9jqtRkjttmYz5rvPkVqcTLtbM+JsMeK
6zJCviXjGxW3V80As6tTlfd/FXqLO1y4NVoLa0VGLuKvlYET49lubt3hCXZi4zs2WfPKNeTOHcS9
aLbUQ5c+zPn373ImumkJXGzH5hTjT3Q9lpiCnQ10A1/bQEcurBhZP3Ia8yzAZ46+AFfYa0am3NaB
3m5czpZmtAxO7Cw/LMGEYwTUlzg6YWluZuknrUeQu5gdto7kqHXpcF0rZoKZcYV2dZZUV5fNaika
zHNZJXFqcc6twx8IroWotI+fucNdFm1kWOIYc3azAqXENF57DvLxtoU4v/7qC9FGBiT6CMX2wahX
p6HEaMbIbyzrZDPL2G7XG1j47jIQsYCuYWBvPXmmVkPEbtXqbMha5EivrDew0AMZcjj0WaE3KeFX
0TvAT3O6D220+7qiAzu9xZ9Y6oV0BlCVGjXYMYUWrxdeNeJpNZpNu7FPLcQsGXI4GSEGB2E2ejg9
U5gb4y9WqlQ7X6uoOQ9egjDQVTTE+A5WW8iVpVu/Ia33VEcto8HA2mtF9urUxS43ulNbGU9Z3kMK
GaMDIsVfLZCpN+DrtoSmlnp6Ht53UYYqqlnkWtV74B0KTPWCu2mudmaj7rGFwLvV1NTrxG2+xc5W
wm4hhMqQxALEqBo1Y4pdF6b1RZ6pX4vRMW9sG+MmhMRyjL3s7ks6afHN+nw8T4kPztsyHtEdO1NN
McDyRIDOjDJw6tYxNC0r/XVQuu+qiDci6lJD0kFBj3VkVx2qU4ErsNTBbjxqw295bWHf6PsviRZd
dq2WcYeBr49xk06pp1TJScXxqLaDO0MLNg48C1uPDBzM9KpB+5TTvOsqwMrnG/yEnjM12BimhaUr
y0baRlpQy/VLL3eSv8H2ns3gyq2b7kLwkTGB6tDFiDu1JZj4km8t9vZU/jL89BTo/sbwLL3/uel3
a8YuLCwF4QjQhLnTx+rBz8Kv61N16dFSENDTIot9e869WDg/EA+g9jhEz+vPXlh4MrIvdCjh5mdv
7NJvbwNjfLbn+bulBJ8nVFaxMbsxh/R1vamlCSSd86eRwgjAo5Ko4rwAcX5GUf4nAk8ble6lx0u7
e2IV/lvg8mZFqPusSZ+SDFzzWF2YVpIFHIGVpThoaYXXp7gUuvh7agXR0Kny3WUDJB3369J2pjgd
Sm8Iyu+AmXDw8+1bvDg2QB8LIyTD/XD7VVxLjCWSWwO2vGWChwtE+z2uzcVGVF1q4jzN3q2Cspwc
3cJT3CusyL31qyC9qge/wHTQ+bw+SAtLWVZcTETmgwydUK509M9WKo6RGR07HdMrP04O620sLDgZ
7xe0eKiPTdB5RayXT4U1hvD8zC2V1aUxOv/+3RhNOOJF+GTXXhL2vwdf9dIAA12xdcZe2G9kkB+W
eOU4Y5rp6UXs3CLsa12lBO/DZIiaHFzn5TS3Pk5L30Ja0WcMRuvqbeOpZX8sbFze9Pi6bMVdUm3q
WC+cRd7SPe9GCzB1CjSyaj0HI+I9Chc2vurWI7W4O3se77LU/yQM7cVwwgtXibRfD6U2Qf8BQFIJ
4y7J5xNOHTfoTW/sE0tjJi3yxmDA5sJsvCbxfw1R+dnKzTvDbB7cfEsheaEJGednZqPd+5bdeF0M
uTc0Pw31BEtc2beD+s9FX14G9+HOGgX4nTYeKArtKilj+5MRQiCq0tbZJbWSbcywhe1JRvRNeR1b
eqfRlT6d9k2V5DtdhPpdrznmCWCOdaXGkfY9VrMttfk3JdwPDoYyys93sGXvzajzfLO8isecHWTf
TPlVMP6FUn/q34fFdyf8pATDtW17VfwDK6sU+ToTT131S188BCaJYXTNLhtpKVoYeaI1hW1W3jSa
L76vB8hbN+hqu8mPwt7aeRZihgwHNBQt8IUeVV5mJ58m5C/Q6ftRqtO11YSYQbWX0d2ot0qhz51N
kmZu6RWOOf0fzq5sN25dCX4RAUkUJfFVs3kWeYnjOMmLkOVEG0Ut1P71tyZPDq85Avx0cIxgKJLN
ZrO7uurQzlCc9UFWs81IJ6NiafneEcGytRJfoTWFBx+7lSwtNOhjWhVBjdhyQjJwC12uPxPo36g7
rLwMTcunuYypTtysyRvAn4q+2foQXtxMlh2EnvLJBcEUZAkLt/lx2yBMiW5L8yC+QrpUoVkqckV7
UEm+b7phCUFo99K37haaqzY0eBCYlH76K2bFQRXsVZCPYWxdHVA4pxNUocapiahyIDOUJh5qDQ4P
CgFV2zxeVpb0/UvS1cGFFQO2gpABtxjvd6RLziJZIGk/ZWuEh+/fK9Cy+tcUqSrIlHRjG6Hr6aUQ
47mS+QPoCMGvmO+Rq9/3VXVm0EW/vWum+Vx99ZtrrCsGPtgSbr8o6zpkE5Tf2zwT26uz2d0e4v2o
BXijf4ew6Sz8oMQQvhPU95QjH80THLPbv26awHXUNxOIeUfzcsj5ZeHefvLih3LM75d8Xone3z9C
ICD79+dtMkAZ289wXBJfhDUtvV1ijeRpCPqQsiT+avfJ59szef96dHXCRmC1QJQ1tMHFW+bPlCeQ
2CW47d3xNZ/nNbf9/sXlcs0lxIPDXcFVcOmKFsw8A1qh1UOCjtshpyxMKd1NffDz9oRMpqw5BJaW
ZdMuE7/wGiyN1yT9INrPy9Sfppi3IQRmvoCiYAwza7y7PaLB1HT4IeUQg21HyS9BPL92afxIqbdS
eDLsjg49hO7vYBfEg4550B/HID03WQkNAvTRjZC0WjkqBmPWyRmDyq8sm/T8EudxfHSLcbmbkqLb
jUiyruQzDAagYw6XfAnitkc2ZgIEbePH0xIpVTp78DSD0dhLoWvuMe8emunHj+2JdvyJT5188hak
0PI63UOLPjgsdeavrJhpx7Xj34IOCsKvUkAozzr43fBcD/HL7Q83bYZ29DvHpyojDThUEq+EMGdp
TelOXCEie8h5NGuhpGkGWhCQVtaC+Lcoo8kpswhtAvEOYsofg5i6OuIwyKhPZlDiIQTIqtPcKf5z
sFv3QYEYbSUSNLhIHWxYjYOl6gqJRE/m1o8O+Yjd5PnFnouRPDfgbb6mtvLu8+1dMdivDjcse1GA
MQL5Udr1YKiDcm5fzGqTU3Uaif0Lchk7f5pXrMuQ53Z18KHNZjTzzw4Qc3X1FXKyx1a1j+WYHFhn
vYy1322qXtTXR8wEfgnxenuOBsvTCRM7Ps4ZQaYoGrzkv7Kftzb0gBVpVu40Q6Tm+tql3wzI/fZz
Dcv2x0eHBGXYq/l3trDDlIATo97YzR7Z1B3UgXe8R/7N6p4/NrPrjN/c1qC17e3ETiSgW6hVqDg/
+WVzWmyIX9wewHCadDhinQzLGHS5jMpleE46+0tHqv3tnzYag+4QMmto+EjLiEz0+3Wl8iY90Z4d
WJq8Bmx4Qprpblryp5KudQMYrlAdfjiCxRuNFzE4cmO/OaI53Xrm0IuHSjj0vjeSxNkRfnzciImJ
jTsu1UpUZVpGLUxASdoW6FcvI7sSP5HHIKHDEueDe6TFBZDNmmkcV6iEueRz6zt5SDlZQQgYPlxH
JOZBviRxkFUR5W22Vbynx2yylpWTYwgCdETiqAIHmJlRgiEwl9B8ZZDFXngYF+lDF6yRF5uOp45D
dDPCeNkpGbVeFhyLGu92R6hpj7jQeViGaYN6PiTvZTNsE0bIOUWVCHoRGX/KKPNW/KyhJO56mpNg
qrLATTbIiAcdeOr89lAF4sxbdOc2jn0CjmiTdPJYVVACryq0Torsv9sHzbSHmpPoXAkCkBjGJ+eK
HNnMiq1rd/mH8miujmO0u8RLkqkuwWWHemzD73jBzlAvWPl5k4loTqLkPi1HZZcRq7sjmjtwUuOf
auJbaPeubc01NPj/VJCr4xd7QG0W9KiUkdWqZJcNXG36Yor3Sw7BbxD6OmHmWS062eNmN41QJgS1
ZAtZOA8q5m3v7G5vk2mmmo8YArl4yOgikszVf5kDwo7W/h7kzYYP5Urs+LfL/L2Zaq5ikgLduQXG
EHg8bm2uzrSQP3BTfYqtPA99K3uuXPuuqYuzBU9leVCqUl2+d8DAPEv7WOVrfcNX43vnS3QcZJ9x
9OXwHgCzKb+nw7QrnPQHb7sftxfTEETpYEWV16ptIE4VxaRHv2VxqTy1sVi/xXvmV9x5T7eHMc3i
Ovyb+1eOik+dVctoymS9QzFWHCAe2F6SWK6BAA2nVwceDuUQt8AHSKjj1uzciyo98NhNN7cnYFon
zTdkcrH8Kq6LqMrcDUnpNs39fTokd7ZAmsQNVoYxTeL69zfr1M99HvjoW4jQlqFC0VSgV1Dd/vYc
DAdHBxYSPMH7wh/zqEI+AanM5iLEtGUzeUns5WP3oM6YSLoYfVP+mEVl5vd1iIa/QWzzwJVrjR8m
S9JOv7+MU9cvdhYh/j1CIf4AtdpD580r5QjTPmsHn8X5nGRTl0X+6G0arE3oSvIAwYwqVFZzbpFZ
P3xoN3RMIYcovYznPosSUW5l2dJQVla2WQZXbpfZX+uoNkxIRxamKhEeKxb04oDa7AAapmVn93TZ
+pOVfq56Upw4Aznd7TkZzFdHFXaxCKA3lmSRZPOxRCfdzir8tZjUFAfruMIkadIOjbsiqspzNmf7
sYeuJB++FMtw6Cb/i+q7PTgaj/30MRlEV9emtgD1A5dNUEVjFRQbkqXPSdmeMqeAfLR9EUOz5l4M
R1OHGRLBxeyUGGiYwBnsi3Y/W84WLEBf+gkqKrd3x3B0dLAh61KUt0mFevq17Y8ohebD2GIXT+Xe
iv8yRW+6THVedFMdT6qOsly8ZvZy6RWy7kv14MriR+G6EJF3d3lT7a7RD2Hjl9tTMxme5hXgMyF1
x3gVtVlMQlR2kfNTa+yHps3RfELRDrVyUJqMijluATFmc5iWKIZJ2ddb1Q9sJUVm2B8dc1j4gycH
kFRFMRWHidiAOgAU6qfPt9fIdH50yKHtTV0MRp0kAinIQy+6TwUpntpKfGlJ9TKI5t5pZ1R3+Td3
WMWYGjZG5z6c1TjVqvSSiMXDQ836u1iBqOD2hEy/fd2vN5el34ved+oC8ynYS6za+5LKr7d/2uA1
dZxhIlVSAV9KLoTZyaYOFN+XRf6ZEQiRQqdUbZM+XgmNTLGmTm+Iqk5fZQ4nFzmyUCWnySUb23lE
XjGncyiGMszIy9w8o+6aJT8DsEaVvxp/rQRpMjr67yLWdGrquCLkAvGN7ViqI2Voe57lysvV9PPX
p8SbPYrBbowXKvT+xBjctbN79OlwcgT5dXufjDatHXzQN8SDSpokGuz5eyHB6+qhVUj9qOcX0tAQ
YIJNn9abGX+9PaIhM6KjCpu8XgYvz5IIbbtkA2931zDl7ZQTbNIyb8JxFHE41E4NtbC1xJlhEXWo
oUNGaxoC7FE11XmoUnQCqMR/xvWw8ng0JDd1sGGh5iGw+5FcckrnH7UtnN/EbeHnkjbIz5ai9RYf
MYOBsfNXhjTN6Xry3hiGPQ12MqmeXIo82V/tTqXJo9+vceEYfIPOQOj0Y1J2dZpEpWvFD51fVifg
7OXKx5vW6zqpNx+fZjDqkuLXRe2lvyY2S/jqwH2eoAo5AtNaTncuz/qHZKnp/rbdmSZ0/fubIT10
1suuU/ASk63CIFdI/NbL9vaPmzZDcwKpy4eMpA25LEV6pkt3EgXSLlaz8igwXKA64eBM/NGeK5ZE
qGg2oS2nr27t/86RR7L7NTU4g8fW0Ygp2M1QScYYqqr6EJ3tMuREfO2XeGf5MZ7s4CVYcQGm1dLi
gd4F3xUDDTh6m8tjgWZ6li77GWIptzfDsFo6LNFxJpV5TUou8yy3xC5OmQ2xALfpzl0gVy4dwxR0
NWi367J4slh8ydOqQwck7yD9k3Z3nUzXnrKmaWgH3CsHBQacNL4skIFsZAJ/XKCzln6Np2llpUyz
uA795kzUbqrshtL4IiZ5JCM5LrmKgmkN9mj6+evf3/y8KANvyeIlvkCn6NOQB/eysy6ojW5u77Ph
JtGBibUv06K/fr30oE+Vl1l/18MTh/PI+N4HGHKHUky+KWVgbRBTr+W2DI5El4ROhzEjEJFKoqbl
LKSkPMUZz1eOhunHteveGucJrYsIyVxrPlHf+1Pydk2n2HDC/z453myHSn3aDQnFLbj0adi75ChH
ApUqCBi6vXUgFExnt3fGtPHaAU8aGudLyWG6vtirFErWrPyGZpo/t3/e0CHs6oBE0TAX3IZwt3US
n3xRdk5YtVOaHGUb+M1+djs1RJWgI1KPLa+9U0PKijwsTeykGw7YCbhU6ilZ0PkE7vwdEPaM7UuB
8swy04/purg6pFGhk5c1rheDy8U6xIF4HhEqrpiJqdSg4xhdqrwOb9EkqnwbyhejSjalz+QWyVX3
QH0MxIXzqwNX8qEcZsCCalwcdYzm7qHN65Vcz19v905uVYc2ugJXngPBawBDobMUy603FDsBnHZv
hW3VhEP8ZINzcK6XkA/fA9qfuJtsY//BCZ7m4ocX7zMQndw2CoPN6VyHKfCptSOFFfUtUg0TmdqQ
ZNZ9m7sfu+N1TGOiEkBU7dqKmAwiN6N7Fy9xuKCVO97gzXQo49g6YBRh8QIebfSdh1aR9BvpNMO+
sat8L9HPssnszAtxA3T3DkvXdGAMXkHHMnqZ7Fpu2XZEgdjctjOUlorgtXebXz3P7+ZgjYvSND/t
oZHWWel3dmdHkDJHP797mQokgAk7Tdn0GnNLQZ4d0Aaey2+3DcJwf+qwxqHjpbfkjgVZnyY4drT6
DtqzfifnJtugN2zFKgwPKKrjF0ucscAdLStSnPfnzpmqXS7Fz9mBRNGVRUGeRvybL1ZZHQcyix+p
yobH2zN83+SpjmkUFR+EXECynKiUq21meZO3pwGfp01WI1mxMkXTMFog0nQ2GLcmvkS5lGLnoEy1
oUsj7lK59CtDGGgZKdciETlwPvuTvUQZc8cI+AJwrVYI36bRU3eBZU2bxUODW0uCBtxONXgp2sI7
970DXlOw3M7bnuE5seJKDBkFqiMf8UJtsiDPlohTDvbPfIj/CwrXOTrOUm7BNZ0vYTEHQx9CzjXd
tQFjIbeyCVpNTbcrcjfbDENQHUoBEq8B3DH7j+23+288xeelSzNeLcjXLH9KzwEBoPtHBR8jNaI6
ZFK6XjAmtlyigYlfEHf70Uz+8WNfroU1wlpEzZx0iUjCm/3kVO0enN3Ls9PxfCUafN+PAY367+JI
9JvVSsF/Lmn+2ernh9xJvqdT92Kh8Yx4xUrIfF3r/7/yqK5qbZWJCy0Ff4mAj2rzsBvR9Z+X5Rro
znDWdCBkV/GxDRa1RKVq6GnkfQbcCETxwp7QaeWwGabwf4hIYvu1P9AlQj57GLY1TybrPvdqZy38
M0QnVIdDJjY6pZFXtFDnhpKJSKYoc/3dVSraAgNNarkqrFVxGv34OSkgJJwDWUw+xp1IdaBk4rSp
GgTuacGafeO435s6GFc8g2l7rn9/E0KTlHC8MGBkeFZeuji/E25WhU651ij9/p1FdXJGcHwGLQ+E
E7EgKV/qMvF3M2H9xWVOu4es/Z/bx9G4QVq+grng52fB7KCnXTQbJvt7NXSfU3D6oC36cy7LQwFd
0ckWR1l2j1naFGFlk0+3R38/+UN1+saatlDL7UYnqtCgHSYus8LKIidZJd7OcsTuaisB5Ohvj2ay
ds0v4KLy57zqHVwq4KKXitphHVir9Zrrk+Ydf6CDKF0602unhoMK1/K7BNimidGQPSG3MbQga+z3
vMdrY6mHbZGuNWYbpqRDKWerBXmDhTGRZAf22+2Pw7RGe2RwozpwEupA6D3poRFUN3Yk7Xg3q/Qx
mNmfoQn2jYz9lZNkmoMWVJCSJ3lTJBRXrHzMG+/7kHevt3f8b+vmO3uiwyT7eJA1unOWyF36PkzR
Q9hZ5Ng10x1xT7EM9kGS/G6K8STs6YWkLpTM5SGouq9xwXeW1Z9Gmx7rwP58+3sMTkOndbTKoka3
Z7kAtUkgrMpbN3RbOWxQ31172huOlI6eLDrwUzSQf45KaBJB5s6PBIQ+GbdPaT4/OcLagbF5LX1n
2jrNeRBpQVwOAhZIgEzk50Jl/OoptfZsNoWCOnSyYoFbAts6R8FS/SQcT3vkiYda7Nom/oMd/Uqy
/rMz188Z917acTjRie3m2Fm54N9/p1Bf8xcQbAcbXzVN0azofTC2m4CSe/TxpBunJfm2IaQNJR8v
Np+fb9uHccZ6usRdqCPhfCN/UGwJ26UVv9rZ85/AjUlP9gzBckgm8xBEh3NYSzJ8y6hgZ3jk6XfQ
ZIj5WbtGomwwVh2HGatmsAiPnYuoq8uSDQ+2KA8Jaz5UogXT+r8XqOV5mdVL6lzqrIdkR7+LF3fv
tuX29lIa7k8dgdnVrFasnp3LsHi7slzQb7mvLC9Moct8ewTT1anDK5WboY7AU3phNfqfId52wasr
snKQxLfJ99abPs39sLGhbnRVn35si0qEKSPfbw9vsE6dKbJBCQaPCuJcMv5sIcN5HZehixRFTll/
WlQQFmuNqyZLuB7/N7FOlY/A6nSuc7Hj7oxOjU/cWUJ3TA+3Z2K4aHRha3suPT4Ns31R8/ylYOlZ
uu5O2M3dGCQ7ItwVTl3T4dIxlyrIIfCcJR6oTvFUBPOYDyXaZgYO7QDRjXR6gJqWR/dN+YDi0zaY
1xjJTMun+ZEpzbwKZJjeZerqEU0o/r3dqwiNlrvb62dw+bqIdakg4OfnmQfmq3aTsmHrBOm9kvmG
of5MLQbyf2/lrjZslQ6hrO3UnpYl9y5EvU7+YQEjWdHboeumpyVYo4g3zEcHUk6xXUoLmjUX1vHv
Fujwtl7g3wshIsty4tAD7RmYnj4mXUN1cseSL44dzLV3od1hCvzQS/0NjKKJvzd0QBmfrDzZTbO6
Oqo3h0iURTq3MPWL32BbJNS4QyvONwNBs4bTiAvL6a+iG1cSsoabWedxzEB1PKG31QePbHXH6wLt
NUG6tkEGg9YlqosUQvA2lB0vzeA+i0A+Wwo5J8JW7l3Tt2tRBedo1gpUxi7Z4P03BDwJXbqmWGFK
0umoSlnxxrMdzi5pa79mYoyksg5XMYXKAdogUfR34PpHD0QXIaPByoxMC6Z7AG5XaeE5mFHJN4R0
d3bsnvi0fL3tAEynUosaSA+QIyMuuwQzFEqqqr4kJD6m/oiroBufrL5byUwbLlUdaDnWEmqr9uxd
7Hr8NcUQk5/qV5osW1RfPnZMdJDlIgq7mQcAwTK3JmHldlXYBuXBS4djPaRZmA/sBESyvxImGHZG
h1lSKE17IxfsMtlAaIRLGwYf02KmOsbSS/qK5QI/jVBnDK2hQzcw6i+3t9y0E9f5vPUmDgXabIAZ
ZyRp1DGx5yDZ5q09gz4IINT7sbZWNS5MgY4OqXSGuO79YglQsfV31KIghGNq08QJSAIBdBm7b77P
d4Pb/7H4FLHkM3GSlUvb4At0oGVSZR1Jl5pfBguZh7zlGXiI2Ur6wbT5zr+LCDoOp/HwJLsMEoRw
Y2A5J2fx0jvQxXcrF6YhStOJG3vItdQUFEUXdFbWn8BI6b6AzDE5VhAV4rslHTqyAXvbgu6fWc3Z
Nivafo0j2+Tr/o/a0VEliknUvzjXjiN7/Ax03GtV0pelF3ddyWUoeHFOXeeusvnKhA0bpiMvIfrY
e7IO6MUaJAuJlOjyzL0VqzdsmA67zDKn6tq5dy+q97Yz759LPE3seI2HzrRgOsTSYlld17Y9XwJ7
PgQSWlOLXX9z7PRcLROiEHUo4uQPl+BAaPjwwRXTAoO2bWWWBM1ySe08+xzk3uyEMQzlY8RZVAdg
qqahwu2XBYs2LGeylM2u7ttkW3tkDatgwCpTHXjJxLSkfe0sF3ueN1lqb4PUP9ZTD46urth4RD4C
xvepjbuD58bPjPgrdS/DzaeTOxJaO8T1Uusyx9WTRM9NPOdRSuItW/qjrPrdbW9rsjvNUTSiyqcy
EdPFS/jDbJPHTi2bspvWKtamQ6PFB7nTN23TQ8h5GJxrJRz6t7OHePf21//FHr6TBdOBlqycPFRc
weLQ4VFA/TYcl2njgFfUOiQudPP8YsfTCPE8Xox4TVL6k3TzJqbDpi4f3CZFHoJvgKMKncY6ZdPe
buJtUjZbQZ/I+NDSYFvJb8peey/9RRa+8706SNMnrezd8co6kfwcUmebgI1mHM5gQ5rxyC2abute
XzZ+snOH+k5aX+bqM0Rxgerl/oM9VKi5lTs0+Yr5Zalf/fkJ+KmdzT/h0x1XrcR0fyF3733lNdB/
cwX36dQWc4mvBPMvuIbugTK2l2ZbJG6IL/VTO+xARdv0cbhkO55QAFCKjRt4e1VFWTPdZ5JtSrCC
4H/5THaF/claJc43GJTOSnlV8LDJYoNhWzzPc7WxWxC01dmmWpat8KqQgUi/2EPq6RDTcY+0QdN2
4cyfbhucKe2qQ0aDwl5AkL5w9EP8qOYfqWVvIAsbqwOe1x1Ykpv6kxyA7ZX/dUEk0mJbzwCOSGTL
90m51nFi8ua6hjVbusourC6+BIn11U4teYFn+FNAzGFj1Rwm7BXNXQY6+ki4bnvqEr6GpDAuwHVf
3tiGqv0+HdF7f1mqz3Oz/0vdJcPBE7u+Ac3WKO5s5gF+/DrP6pPfegf0EwCEmtznsJ7rCeOfVrbi
6qLes1LtMZXkdjbPMeEXGhRHfIofV1t3eRLA3rnuKxjAQLwb2QjhWemHPlErl5pBdILqQFViNwmN
pXvlcUFTmWWH2H2OjLQcr7Dr18rOTn5xX5YWbLPblWhFxqFp2VdeZFfrnOMLcEI4GnbxFbRQ4RL/
voL2cfSXIThckYPXMyaXUGDB8M/Wv9zwTtfRrwIdFpNfW/FlcIYXNA+w8XnEybEy+UiUvWtaa2WJ
/hKhvrc12rNtYK4KJFPxZXKzsGw+tfPXGEK21xNJBrKtR4JsTrrPpno7AXRfCn+DlYGPhqYKOtcj
K/2OvRuS5ZzE/X7pPqkg6vt0O7rDSrxl2kUdQAvMjNumGYCVuAhyALQS9z5F8qwJhrBfkq3kd7Z/
n4/jA8Z86KoIEVJO6x1lR0v0G9uqQnjnq/XbAEewr9feAdhB4vvHNp7uLDhEQYEuHr67YHWE7sEF
tn/b8A1Xtg7LRbSdsT5W6szmfQxqD18I9aMVsfXr9u8bPKxOFuqnPB1QYmnPJalepcejJgP242O/
rUWEFK3hpRPM1bnPZoChEnZsCmflQWV4kPwFurzxTGl3zeY2rILN2N2GpmfHurI61QW4Ftn4UDuZ
C64ST+IQrimtGt6qOjo3mfsUZea2PNfF+NKp/DVL0AHoeDbeP2qNdNtwbP8mfd/MC8gC1yKlbZ08
cfBia2cnzdkv76s8Axf2fqr7tVjNZFhXR/tmIE7qwuJeX50dxlHf5aTYdc2IaiGx12oXJtvSwkFV
KC8HyYF9im3vc0fFuQcB0wdtS3M6cl6GofKd4cyXMetCCmK0c1P4a9xUppeADsj1WurV1B7sUw1o
Bx7T4VSyQwYRhqvPoKK7NNe04V2aDEdVHW+fF8Pe6/jaOcu8xHe95gwQqrzznUyc0LGSPdRe3Zw7
X9CHAQQiIbWqaqVrxbBDOujWL0TZj1jJM8jdH3LRffHiNRJGw5NGR9KWMo2hmNYOZ8+Jf9dpF2Wi
2dpsOiZTec5FtvKkMRxKHSS7JH5O7SorziCk2QHFvlUW/2/JrMfAidfQcwZfo+Nks8obpeygUZvl
dXyfUukBgt/8kDJrtnNTZttRyGnPndw/iL5fI/w37Y0W8cQ2nYSccXpQaYG2nGJ3i1euFC1Nv60d
ftpbpI59bp1AvvTMXfLi98WKYzb9tHboaWfJavFj6yRUfgcNzi3w1C+3z4cpEtYBsBBUWFI3xpLk
sZiAB08/j1DK6GoacgCiegg8ElJvVDvtC5GsvI/eNzBHR8N6djujLJlcDQzYHhJDwoLmabLpW5ZA
qr34dntu7599sIH+646FGGXfBSngDfO960OT69oz2CFSiSdAiB75Ig63BzLN53pe3/j9wXYSj6Hj
9jxI66BAOqOmJ2suzp7trrix928WR0e+5g3IX3K3G87BaO/YXF9KxjeDK1aS9+8bGEoc/05gZMgz
Sd4MZ8bIU5dNT2JqP7jX1yHfrE3hTFMnZzWciT1FxVQtG7m0X2kyneMieb69/qbV0Y51TqaZecjR
nmg+/fQ6fqlKGc1tLFcuRpMhaUc7Gx0kLFvXOtUo0tZNuR35sglycIQCIiaKFDm5tYKtaSe0o85j
wcugYNbJzd0W+ns2qA/nlbjUtEza/V61SIm4CtMA2iBaGP3kZOTVA0Hx7V0wnAIdlQoqS8WZKqpz
ntffwQr5QnP2CBX4+8mf7m4PYdgIHZRqldIZhE2tE54OUCrsU5BTzS95lYdxnULZaWWhDJugI1Nb
0JflTYxNQJP4j7SbD/3MV1yFIQhydOApHFIvpQNb7UARs1jlY1wDnU4sfliod3Alex2F/+iWxSZd
poODguPtpXs/dnB0sfA8c7yYJKUNQsVlQ4bm0Qusr6ig/ii6+o4Ha4qSpmG04551A1oqEgA1KNDO
rb9v5d4bv3qCRGny+/ZMDDUnJ9COe+ET1GMDJz0LO92ookN3WrUdJvHgL/2pGlD+z2NICE7OPfRw
+zDL0AlA22klg2U4RTowVVatXYzgEz/ZY/ulXtirshd8AXJ6t6dnMj7NAwSpaCGNHnunTln00IkF
EtKUfqwhHHb2rzvuktFaSh/XPWuj1KsjDkND78aP299uOJ865jRWWZE3Crvvlb856o0wgMHaV1O+
SdQQAjW3skaGPdDxpz6qfr2sVXX2OUSJgYZOt2nM5m+5033sMeT42p0OQS9aCqjRnYt6/DOm7PNi
uytXomGHdeRpPYDdgGRZdoYhP/rEguZcOa0F1gYvrONIyzyrXNRks7M9T/8B9XMMnP6Aott9DRHW
27tsWn3tjCddSeZk6cipZoCfy3bn037nin7FyRtciK8d79TNbZ+UI8EVSL6ng9qyPrO3TSGeJeqT
EP9eQcmZVkq/1UUKUSNorZxSJ0kehjrfZywOu7pLL3Su97fXyrTX2mlWaOby0mBIz8lAv/SyccK2
7T6WDHJ87TD38QTJSbdOztJJpy2RaeQkzbJyxkxuVgd5BrwDwhvB4JllGV7kCff3oBV/SIKfM9if
Oq/Ytm1zoh6rtxBuI09sGJY7R/E17vf3n4iOjgIFqNCpF+A9zq4YrA2bxxb9u+gXbQrQhcXNr6BI
dwwN3ND8VZvbu2WwbB0ZWhXMnmNGQDcoszsntUGZ7Xxd+FonvWlGV0t8Ewsjg4uCmN2Kc2CTz6RX
2yohBysQSTgN/BtvWRfmiUxCTHzl1jdN6Pr3NyNaKggqMDU4J5R2/Z/SLRQcf+47EDAZ6MqiGUxc
p9wUBBXpcpLLSTQoXMzOYIXIFO5u74jpxzVnEMBzuQHQ4+fKcX+D3erOyayVRI3h/OuYz4I4tTWV
FBpCZYJMg/e7t5wQemp3QlYrsYIBV4q85b/rn5Yt5BcS1Z6JL0FW45KS3Cs//V41gKvPMQC5LkgC
toEv5qPlVPE9s0v/lKQdi0RZdZB45GolPDetpOYs0GxPmtRz8LJoiy/EDv4047hy7RusTId+OjOK
OW2Gh0Vayl2T+GjeUpux8FZswJCjcHTU5wKO67Ev4KnLGgojfsJTEJw1e88DW20+IYnvyF9OPv/n
x3znp2v6LYYF09GfHLWNZQa3+dkb60fG0qeAsLUqoGnFNE8w02xGCysCpaBH3atDH2tuhQX+e/vU
GOIwHeLpdyyfJmTQznJS1Xdb8HjjMAjPFKpi9UPFwR+LDnyPlAiMOdpZbo9qWrDr3984G5r2pOM4
rScUV7aimrIQzKBrd50hKtBpNXNo+HTASqLw4Qq0kQBh4eYitBsUb7JwnFlM91mRqPjQBrVcw9+Y
tkkLEWhgMR6nPDs7OYBsKM36HUh2l7XrxuCBmOYdSmfyZS1qcRZ5Bmmuaei2HlSpQ48tf1ScrbVy
mqxBO/ntQAkYgXA8+ZJuS/raQJVjFt8GlJvHlG6qVRo6w/2mY0D7oBknOuB5jnIfCixD90yAYUvj
V7C7pNkvt/APty3N0Hvt6FDQCcpCrZ348vw/zs5kyU6c28JPRIREI2BKc/rsnZlOTxSZdhqBEAIh
EPD0d51/VJE3XI6oSQ3KVcenEVu7WftbRulL35tvwnhF2yY5jcwr9i4+Fj2CmC6SrAq6Ry3Gn34y
3a6JPU+DOys1fv/3N/KHA/JVI9o1C6+T2WvO/phR2MWM2TK+/ftL/ynqfRWJOhjTw2oshR8QxuC7
GNOxY9uR9lEKLb7BL07l/VZX+TpAwEHAEYGT7N88G//0Q14/7j+eZI/3DHkIGs7K0gdt+jso1G+J
mnP0iAup4lLKZV+J/yi19b+qSIXwXUBM7Z/Sib8xXz4Gi93rePlvBctXpSigGYTTZerObusdvHFa
t/cp1gW4pn9bLP9D7PtK5PSI54PXz6JT6Pj3wdNP8E/7S7n4pzP2JUqssCWjMVuT0yiBK5kib4UN
qDTIg+l/mi/4X8Wgm+2TbUFNejK21neIpfSAMutvX80f3v9X2WcXOKY9HKjzttTo9mOzIdM+T4BF
aJ/+/VH5Qxz9qv1UYg2HBiLkkwkXiNybKMiaHjgZPDNQQ7Rj+e9/zR9+468S0FUnrp0EReeHW3g2
bHw6eFCdFv/+6n945r4afY9mFT5gfcmJtNg9nbXOV998bwNvyxe+fgMwAsugDD8P13+Def/pl7n+
+3885l2SLnEMnswJJiFtucYp9pqmuepeXO3/VWp1vSv/v5TF/6r/DDqwENgU0Ov0vcKmJPVZuW7A
KsGAICM2HoFwrPOuornkKVb/GxBs2r/8Yn/6gF+rB0vbISFrfPJDcxz88RnLEKqAq8Pf2vV/+gu+
JAhDTz25CMJODbRHaNevcofso/02q1a//vu5+MPt/T/9zT9+pGDbBtiTt/FJR1EVvXAPm+95qyOq
kSfE/ZoREwKNIDeFmJmOHhn+45f3JW2gXhwG1wzotFRJdfCt2W/JsOQVS/8GMvjDt/dVzGlh2guu
zxSdALKWJ4jD0Tj0THJYueT/LXh+ZW5GYqbgrcjoNIxB8uCPtr2vtY1A3zHm4d9/oD+19L8qKgnd
pG0cvMKCxM3xU7yMMKqLYF40Qt5MTpteqd2JyDfxSYTO1EfRWm+qsi5A4hJxzv/mnvSHOPhVWwlx
yDTrbYiABEnSwozzcLdwhVu17ZI74vjfZgl/QHr5X+WTGMjTqp5oeJK0STMz1Ok+9MHomLwZEJIw
qM8c6y1QLarb0ZifIHk6KILTqWjTOimCar1NFvbcwyUv3yrrykB7tAyMC/9S//zpYH2pRDSBtLPD
+t5poJsX5q0R/KeFqiDIDen6v3Wh/yCe9v0v4SUws6lHJvHDNx4wP31ySrr6g0tzmgPIpMB8snm3
vlftVgHVxZ9rzww50c1719Lb1VU8S4KxDJXNFrxIxUYQ4Jrn2NoXy9JXUfF37lqZVSrQp1gYe1iG
CTSZWndIA/jfPsYfrrWvckwGsK/bZIyRQNXrMeuiado1Cbg4//54/Om3+JK+iHVshu6K1xtxFt2R
CgC+srrH5kQZmjj+2yrDH+rD/xnr/iNMdlbCTWTg24ldwTH+WD0DU+rgz2LWYm5WUkZX97v/9JG+
Sh+pGFaxWRUCscxpXs0V9pEV9PPe4g9/Sclomv4prnzVKW792Lc1+l0nAljNfhMyggYj/MmVAvA/
THb4On8TMmNhKEZKNcKzjsnqpdXB942qh1TK72McfQjK3zyzNAUT8OLq2LHmaQuaS3yXzpbcwgT1
Ykhj83S6MrgD6At0L+5DUr8tqdM5BAefTcyqw6pwTitsEAIu15W0WT4NjQo59lD4d9/1sj4xipxr
IOFL3GuoLfhyAxftXIUeUBnJyyT4Q2d6dDd5/9yN6d60uuza8ZkK/UCqpC6vrxMH8b7npKg3WQg6
PfRr/+7hmstVFL8reANL0p8SjGVCTve2Cw/DiOLPhqcpjoAzJNPO1PZgNC8HIQoZ9fuYiRxlUx5G
wTkEJTJTrA6y6/sW0bbtAgc+52RonFVwToHX23ZxdQx+F7QivrybJnaCy+5R8uYi/eiOD2uYeWm3
r2VwmdooA8PyNLOk5NFWgox1FMychFlP2ifHTbgXiA+z1ky31+FX42HFa2bvio+3U1jfurC/RxnL
EQS3e7D8DnUHr6e0Vj+hw9ldv96mQy4UDskzFh+abPNlU0ZRnY1quUvlEOagTL2FjSnWcdstMjwn
c/jWE5nDLPdR+fN3yPdubBLFmasIpO18mwut+vfrNz037r4ORtQRLWyFQv1EWlN60XAIYSgBcCbo
104epijhO62HO0WAfzLrrzRJboQMp3I2/i8AN0Ayd1kbpy/zMJwlrXeDHEp4ZuYQ+v9K6mqHHneQ
9/iXintnuvWok6/btNMswNGUS6Fr8xSAvrrbNnrrNfQZ+QXLQCX5NQgHrkfiv82xUHckthdKx/nC
Av+ZpI1X0hjJYzXBPaQRjO3mOngYuvoeTurgr8H19DADEVIKB3xV09Mahavf30OjFWaBJkGdmT6u
9girdR73zn4LmvaoTGcexairDKOHOyya3AOY0p5a28l9goK8tCDV4jfu3pI6ZntvY0hdQy9jmPNk
RDU/IliR79qkLbrF7pbJLxhVTxWalFkz9H4OT5hfqWrKdCX3DeOPLdefoTepPPHdmK2Q3EtERChk
9p5s7J6vXpBNVXcgm9PZKsmcG03OwTwfAqFydPDqPEy97gdqqWdhQpnRlO9Bgn6x1r76cLPcx43a
O4dsI43lM/Gml7Ed9i6BrNxfm8fGVKaAA7bNcW4vk+//ALEOukh5CeomhyNTKduNlLUHtt6QkgNf
+ZL1st4PUOsVbTheoe/yomykclJ5UeZTCrObpBd3o6CPveIfFZ7ebGL21PWLzKumUhm17IT39h2j
MTVkviN4mwCQ5jWpsqbp7okFvBJUxgJq+189XKCazfGsbgKXmbG+A89XZ7V1Ei+7sSxefX4amgUO
OCOxWdLLPYEu2trhYx22FZ3PZM1XrDOiN7P6R4VIidrT/b4evDlZnsQ8P/LKnfRUIZ417JsE5LjY
Jn7whvh3x4WFsoRk3RiFWZT4JzPG36OBnxeVvsQNKxuunz0NpGnsFQgdSHtgxlBIrm/6qLsAl/do
Y9hyA+bzC//5Zx05lDlD1e8qN6BZRQEWQIGHfewYIMAWRuXYBZ4eWiLOvV2SMtJw+HIjhgcztJFh
o34wiPwLK/u9xm4g2MJsZ7xg57BoH8Qc0YJmgVMHLP8e4aQBdtaol922minrIQDJV4EeOuae8mC2
6AbIcD/zWNOcRBD4uY1BX7Vp3g3JnoQUbpGA/TdhX3hb99Bt+kes1ie/NgcSGFTwWCXqoORN/Hyo
NECWlk3nyPJDl6jvExeHOLaPqMSx6rcFeRBii1rC3euQ+sMnGeHvDsDXUlbXkB+704wlt0pNV4r1
kiXVbG8AqbgkcMK72+r0HGAvkUXzVZAa534KROgSpAXQbVPWSfLuB9uPOcHqXeuwJdKlCk8wxdKE
WvbIzuRBqcWHpFGE2NXEPgLrCSJD+hAvNZicwwls48PStFcp11RW7fBYt/JBt026V2Oc5Exsba7q
ZN/G7cF47a5lrmR0zgCkvIPdYZOxdgTcJZHv8JXVMGxr/ayFe2Th9dsvKnHo7bqcEr0do4bh+e8g
sIbrzZSbzvOLiQl7lKupHhUHciRSuBOQM5fVwEs6r8ekJuaejUExsjV8DCXwP3Rpy2qbm9eJSzw5
tMMaDX44Ege3VRo/t8gwA5VUAO7Spgwqu+VNO8AyjUc/nUeaTIwgq842mrMksi/1uoE5McDIrg9i
lWmmanhiTN/JMPmZEIhjq+xNHizXXYxQfvqexFye0PUQhmF1bIOF5bQZMfxJ5CGA2r60nqPFiBXj
YvW43q/bWufoQ98l1vhnJAh49LYcKTUIShUm/CPLVwgsmnQYgP5NP9BkPOLJO8EPIZNzzH6SaQlL
pzZ+r+ws9rSf9cF3tL3t5mB4ndk8XKoOjjeJ6XFaG+Jl0pD+mRPWFwmL6wzE0yuRs4NgIfPmcEOv
HfvduSNg2Ac+9wqmG7SIFXL1WYaIWSqqo2LEy8vS792osDrYVHcG2u5db+1ypHCl7SD/U/OLw/NU
gBxHW4QJhRl1FzWidGkzPIskRp6ITdQiqH2b29rqcvIadYrCYXt1aws7O6StuRCjd6ggeWCZDBTC
GtiIWmVuCcPPhlcs2+IuKnodr8cGhsIPvBmnB5X6tCunoOqewi0ku65P7X0PxyR8RDrYX+FIm1fW
M7lCzY8R41pPzi8I2Iq8SEVH4KIw1fXDope9DWJ7CLu1yyPq3JI3ocQwl4ZL2a7CvFRd052jtnEH
3vv80wtm/Vnzfq2wPSP07TYsk84EWhMFEMhbUJh6wBaf1ANbr0Mau3dRMFzSxGvKMW1sNgLuV4J+
E+1E39GdRcZ6Sle/KeON8xvZ0AgGWjQEYXDp3sM59O5cGo63ad82t0REQZl6ZCtFTB/BhkqyvhLB
W9gm/j2qoygnwBJkNZ62Bxg+gYnlBtJ+c8hPc8oncVbM+S+tQfJhNGZuURJsJeNbknm4hi/r0NQf
UyrGvJ3rdzr3D6bS72FN8buLGvOMzSJjW9YPyIvdrm1ZgL6WfEpAusnQom1fE39pd2SrV1jaGFmA
JA7oLHOG3rk+6fbhVfGD8IeOW7gyKKN49RTEg8tBZhHy3PpdgK7+EpNsm8kKeEp61wB2UATtipx4
mdgOKIfw6FGhslms/kvdWnbpthFh0QyfweYfJ5+LewMeJIJ//AQz4A9QS9Iz5jN+jmR+RZa+sN/r
BJRyhXQMFqdOZMMcQH/gOA5dF1zl3x65CeDRCcUr4KiWj+1LQBdzMjrtzn0a+Kh4hzvPDy1YHOt0
VEr42cBd6lDh8wiPL+xAIN1ofwu+DdkqVrEDSdJBr1Ef8b44FtVm9RLwNb1vgVnIERhD0G8qID3i
ILhhg5xfW2opTDBj7NJk07XZii3oeBfj3OdbAtA1mosNnGg6XDGgQRbAN1b5kKR4iNpxyrGKjzDr
T/bHaPomTze5ZIoIVVSxVj9kGv9MxnjJnV5n/F8Bzv4Whke2LnfrukbfQpyvY5KMzS6EU+4ejeyH
XtpvBDbnGdn86iUeZ1xKlfzAiXTnxI/aE9ogt1g+5KWdY1OElezxPQkV7hdpw4MMRnoIwnHNW1i6
nsYu8otUR0E+4E3mLR1JzsjSndtoBlZbQdvYDkNcrLY1RQSSXtFSdP9kbWg21mGT+wHy9GVJ2MFX
80foE7un3Nyv4yCQuWm/7Mn0DYnX/Lo2TZS1SQwRT9zeThFy+742DXY7266ch7k6Jsx/liI4Iy/t
EXd6nnexG95VF32QZpS59DBur/rkDR/Ru52NWffDuDx22zJmgoA+CxDdg0Yf6DZEc21vYdLyaafZ
K4cp/DFvuO6rmbhvCayQCtYnaofWAJjzYnGPdONB4cc0zNT18MtAxNnW2wArGmzOx85fcjBP0VLB
va8vSb8ifilSp7ec2GVPxPiDd+2QtWMoc6v6EKUd7YcsauYwR2Kocw8nH8oXXxQTH0IIBUy/32rk
1EuD1Gwwyu46z9UH6vFmp/TiF6NKo124NAkCpQ8ztclinL36Hx7TLo+1s5e2hgfxIliEb0Z+Tpjl
wjp3uMgNT27sT09NjXTC9LY6OCnbo1OzK8I++h7BhhBPGyWwTh9QEnYF/mS8UCxgHPyqfa5gFAX/
KzrH8T6at+gDUqvq0q+zfpgYdII0lWzniwDmuXUXIvcTokQW90nUdTyUYl930qE4ro7+bLyelspj
tlBXOI5exu8dZAcYZ9PbGWfhrDAxybTSchf6Q4OTFIMAEG3v/ZrQgtcISi2v6x1DAV0wh/0DHw3v
hzYycc5GHpW4b+ApwAnskt3s7c0kr2guH6bJm7fdd7gSC+k38+9GyuGuwZG9Hb0W++Q9H+hF9hSh
OopegSnTBw8i16zqlmBPl/77ZEd7xsaJuLTUTD9U4Az6YDp99Cxe0zLzwZwe8knHSUYQh7Mucctb
wjj/zuAhmg/Y7itdIDD79VWBiv9F90ufLRqdAS3Xtb2fxrbC6ncSBju4N2J8h2qDw1Uxs5Gd6bvo
gnqAWySSZ8+AZz4jYAzpothvL92MQs8hcd5P/FlTP+geMJURjfiRTYdwUCm5bOuKoB/N8FgHRZdl
tgqm76vXm5sJuzw3wxYjQ+0aCQBLs013lK+gobRQIsGSnfUn2o/sLmZdxXZtin4ZRpZ4Y9ug8y2l
LJ/jYSgDMnu/e/iA3E4ov55g2EnMIfUWyfcbadYpc9SF2RLUyF+d3VCsR6HZ1Wbid87oMMySWKBW
wA3rYaBoZlJq7idvEXyFzSUlrf8JCY/bYUl8+WjTBa/lGgFfS8LnPguUhs56M4HdTdI5ZLdTe7T4
qDwf/YnsJNUKXcSEFfXi0LSAJCUfPXguWMwuS7FuukDN3CF+o1un+YrePMz/8gat2/0ikv6wrQ0/
ecaoR8ZoOiBKioBkA5BMKuM1M88iZeuPCZdrhVBB0FcA6M5AHBTD9xlksxwrbCzvYb0ZFcTCdwnK
zkbe4lmmcQ50kNgvmm+fBHXhAcAy9QbNEvYI4iTcQIBtrS1kl9gyROrYFnPvNTMKk6W9VXPanyq/
IYAostCzZ7DKUYdEIjSfpNY/STBWuzBdf68ROgW1p9fHRPRs3pl49H5NsfGRdK1NhX5xvS0/Q8qS
uwEbOaBLDUDwbGsSYn96al8aVOE3XWO4zFyNK2vZUnG0vKrz0c0RVO3UwZElwGO6VvYmHp3e49lS
mZFxhUUxAhnJovjNwvQSZMaf0staIfWt0LwBiAIlREVW1E+xN/n5gi8zx+5BWFgaj6Jg+JFO2+yN
9zMNWI7UUxSd36HX2blpj3RuxJsI9N5Z9BSbHpvpMGRrkGinw2QOqADbC9rsaIl4Us+5rST9kRrR
HhsC1b5ioOvmHvLkRw2i/2MS0W7f+k7v4tDHsmyd9vtQM5qRpFuvohF5DmNa/5DSpLk1BoW84+38
uLZrklku6zOqeGQVGGOD5BGrU7v2y68BWd1jKvl8A4Mn7zZF4+AGgSJA12jtzzCF1Xlf9/NhQjzM
prrRD8Ib29NAEm83rUJ2hTOVDO761D/brlK3wSjWX8T3utJWib9XA10eUhImh0T73/tRAFHhmnnP
lno8yWBGt6FCj8rA0uK0+LW7OM3bEzKh8WE0KCyY71WZEbN+9vXcPsINpzuOG5YtWzhB7E3qBXeo
CFxBYqN/qB5JUD9O29E30z2M0ODwIUOYfo+K/lRBEuR0w/UOSFCXaayY3DIFGSk3oVd2GyJBrUSa
WVzGu2Hb3G6ODK4MpdC4a9Gpq1ntFZTOW14j00bXZzPoQ8Q1uCOxK5t6eoVRvLwLNjPu/Wr0io4F
v8Y5xc3hOYw4hNdGO1sL/wJzUDZkaMdej4b1L8Kvf8NJmGTYacLWyeKJY+8vCTp/SG1uG840gAWV
K7uIvxFFm/tw9mjG2Nrc0dDp8ybdT1SsGgRVEZfkuu+DFesX02v5g4ZKY1JY6SfEi/GhroW4n63f
n3i8ea8ts+FnQmN6Xy3egMksQp8/ju57WwOu1SPH2WH2oFDf8fQWm4C6kMuAQjT1dE42rL1Pbeie
oiaJysDZKQurxfwgmxCvlVu9S7tG69lP0J8UK1hWQ2oQ44zeMjWFn9oM3Z5MKHrCcah3YaL8w4Ly
bD9snp/3qXYfKPvQZB4sB2gc3jziMFiDVmUd8gOE4t5+JHouOBLNXY2jj84lfWH1kt6sU/CgerEh
5wUP6G7yMf/F/iT4IbJtc6QwJCN+tCHKLiFsfviSQ28xH1GBD/CJod9Hq0iGxPpVbg2KaKPEGxJM
m6t+Gs5DQ+Kz0b4ucTax+2kBxKlAvi5HcGrxoIQbcgNH7vuU0d0m/WnXVQL4i0gPuP/RkAdMbJtK
XPPR8+o1Ke76xT9WK77rzpEZ/wnq7c1X34JwGfYVHZoirL0xB4OBXIjuZJ2ngiy3I1jNuCvhybOE
ll1PYYSWKBKSngYoeSadZqQawLpY0Hpmdpguacxd6fOmvvdkN3dZs3nibZ4nXEZsEuUWVCl6TV2P
1n3Lwp0vU5czfaUo63gsaKWYQi/RFz/6XoqfKEEa1LVzWuWoFl0JJw+W+YHALddJByIncEZLU4tf
Bnbu90GNuci4LtMOok5xF8xQjCJdYo8YxCSfpMLx7vGLZW0d6RPHqvs7EgC27+J2OdVxACN47LIs
Hz5R/dNqjXsZXFCJLOgVOcZNh6mHQ+e7B8XgW48JaYFdzXiXDko++tMmd4jiSHo1EvQDPpEoObpR
N33V6U+ysjlbkdO8duE0PDcJTe4dWHN4KwvswvkMgEgvmvYw8Y28xbXDx5rlSjFNSGcnSpbW3Snu
gfcIJoSODCQY9+zxVv6eGygsgTi2T7KCgToHCKSw6PNllsT+t3mEsXdAo/bViGosx2T53xU9Nnx3
3Wv6lka2vcBQSB66KvWR8xmPlckGDinqs9tl8OBQ1VtXyQLgyvTkLK4CG6v4dW7kuq8CNuzJwIP7
XgXs6JpENtlKEnEGHgbdCzFR3kF32MxdUQcR/Yan2YHeGnhdMbBmWndhnOCGX+GSe31BjCUUjgm3
5pFKgUgBd5M9xgz1vYqEPplJqWKy0Gk3VB7rNLBnx7ZlBzVq9NmMA7ntqUZ5sC7utwqhcqm1NzvI
UzF1ONbUQx9t4iy8pNrMeTx07hi2pkWdM7aG5UGi40cd/1zpAkgUj5I8kQiywzgtT7XsmiJWPjb8
x/CshvQuUOOI4Ri4GN3WooW9AA0UnkcZnFuvfaonYWE44x/RCL4NQv5NcbmzOj7FU6jRwDTfhnTV
GTpjuJRCtIZxRU1yqfKoqn74SMiRZG45TaI3GZOdiMNvMlrzbvZeoVBHvRLUR8ewlIMsDD1+KPUw
yxpjOAnR09ZP5FoZ5ipFzY34UcHRKLMzL9p6upiR3zBct8A+2WIAlKdsMQ7IQw61/UTxHJqiGvqX
dgDxRRGU0yhEmmb+aYLgu2nZiQ1tFhKSr9K+2mY46sHcxFTmbm52OG9F2C7HKfGeak3x2FC532Dn
1DW0XBvUq/V8SmFIFLLkeG0VL3L48PrOZYE0b0CYH8ZOghm/nOJO3YNUt+vm4chdczeGHsv9bgSH
y/uOlarLHLMTV/1jkzZ3vpMD2odYDlvIKxpiv3mt7pLQ+12ZFYmVQCpkRrThIf/IO2qT4xS7mxgr
3Gem/aAc4uldYawA60YLe+7tLtH8iMT4GCL0T049phtMQtMK1oTqZQiS05TGT2piKc5S+954GI8m
AZRAwOdF7e3MWVXAR2rbo4ENYW/UQQwUxfC4TwAVR4TNKPNuNDZkM6rYnuByNVH47Hh1HF31OwTm
rTOAhEcYhAUeBjmRWfZ1Gu2diS+t7MVeu/qSJMm7X9uPGE/iAQm6ydbJgHUoMuTyuRrscWDbik4z
Q/4KcgBdkgb5TeCKqRpKs2G/ohr8DtNXVJwLFw3GJNtzv1X9ASkdL+CODlpT710s6x5EL3apST4m
W6lPs6n3GP/Ye4v+iJOxmKPgh9Hmcj0EI6SxCTYN7WbyETQh2BHrLK317y4ID4haP73lqkOvlhed
wt9g2UqLh4gLZFCQkEMerJOdxuhepMuha1xBRQM0e1o6vytBkismSsC8weFlNPclLSCz2jUUORNG
VcHgWgxWwxDPaYVps2f5OXDjDxE0WPKognslXYcRLXI/gsgJAUwBe1n0UwHUcXXyczT0ADricy1R
yG7iOMHofAC0P1NNoEuakHRnk2TFWtrQQ8uoXjSr7hmwZWjQ+QlKU8f32uq3BTgIfHXLN1xr2JEC
rw1jgGjKydg99f3o7SPf9QVJVosYTkfsbrUE4/D20dfY0cDDfaTtxHcsHAGjC3BzVVH/hEZ0ncuY
zad+inz0cHCO8IV1JzxhUxYPOsg58GHFNJN7fL3XnY/kfZ2Xh3hcdov2L1VNkK4zD+P7IV/AuCMh
AqOe3bERISnHiOeYCj3pJPxU3nwDykSNc9gX8OHBxhc/xDwWR/xgBGM9tA8ruNpmlc81LOcJZuFa
R3sbVfe6SU4QHT6Nlb1PIv8cVcsr2eglhNBoRFKLlp6AkeWCTX3w46J3bMoNxYbb4AOf6FL7y80C
y2U/7vfjZm9XPqInVPle7pn6M4xR3bDuk47De42vD016qvZQbY25Rh8u64Xep5gV1qz/mDv+SHjC
MATzb7p5vAMLWRyUG373a+oXzaIxcVUEwdQ8ksQcYdd+wUNr8x59rwqNj7S/YXISl2TRD42c0CiY
OnukM9BRG9Ya0I0d9pM3QXuNQ4yGw8sWjOdZ0TNQWkEGh6M1sxiZrkjjzWA/O/i/Qnj23gZ+SVSC
y5BWXT6PGNj1CfAFtCZn0elSyfECk2j5zS1YtXSIU+4qkYyHJ4ZjzKv2wyYkhGLXv5EdQy7kHqFE
2VHfewjD9px2w9vUtzdJB19NFbG9j/2LrOayLxR6RTnWE09i6i4A16i7LRa5DZK8gtFXMXs+yeaG
HAGLPte4cmo0EV3GMYvMIoDPg0iNZdUjqULjt1uxGdFi5Kogfo4rmPbavZy677XPP5hGS9DIdxsN
oAmhMYxFkSqbujAoarW+CIww0Icqo4VOmBihKAX4tkO3gMozn/pnuW3I5DUpkq5tMpe4+77zUVkt
N4rwowtGYN7Qqwm3BGEVXxiklzzTi5tLDHvv4MD0ZPv2ftDtk3CbwAKZZdniA8PmGvWp7XyVH23n
eBzDktWKZsugnjapvMzJeNsjAY3v2zjEMG/syqVBXApbzIAaKL+gkhImR2Q7c1uXGL35S8b8+c1g
teaAYXAuQ1GqGbILVN2ZsxHMH2GXRusNI43qYRzomyOrlw+12CWK3lSpOwLVeYD2sYCp715c32qb
0h//x9F5LLeOJFH0ixABUwWzJQh6UZRE6UnaIOQaQMF78/VzMKuJnu5+LZFAVebNc29S0VBKJC9z
QjnQ2Eh6kyYuyjN3Mh3q0zhHwA0Jo79UcnOqRT65Vb1twuojF076/2+rhkHyI6lSv8miW+6I7th4
DY785oF+ZCF7xV6JaX1jDZyc/C7rR92eLRI46yj75wjG0+R+vWYseeJlDRnCarVL2n4ufCT+/GgO
qeuHqWs/OHHRHXTPWjaTZ0abOCMd0o2I8pmtq5Le36CFOxwTMmCB9FvSD3etKndFuECdaQOlRTb8
arHz7njIpU2ZIAnnEn3Jkn3Qi9mj8K9/dDIrfL6Nt8yeXOQRBrzjZP+GpMhEabezMuY0wgvosh6i
unnSEraIYNi7hx63jeGkP44DD+x5otwsvUa7m1w8tgBuKI0zP82LHxbDPNcRB0Qxf1eeeOoN7TMd
4Bgs99mdieEUar7GedIwFCAdPCXujbK9PGTzvO+iaNpi7LSDOlv+8+JuleeOwIh7e+iv8TA7vmf2
R4d3QmakxFW6IhMxHn+1jLCtIrU+BbvofIfUvps91f9hSoyIkSu9w2g12magBGS51xMKT0Osqzo5
4fJqD9VV8OCH3lgHytWJTtO6f9PMyEh01muf8opkPEObcDD0g8clvzV052nRNSbv+gtD8b1XqbdU
YTlL4/iKmZm22ZZfksIsbcznajK/vdR4zTi3rMF9tafhJdObE0cpl5+LHjeIahd282+X6A9xOTxb
oURJAyNqRnbFsmrSNISgEyopcgmCPWuVVrzOmW5+1Z301tLYDLymfrU9Y22aDeely1mbLPXa9N05
j256H83bpWVuneF1+Z512uFUjwDFCtasNojELwtMWDB5rn7MY1ed5CR3LiF8hFlbkO0au1HHODX8
ocvCoK2dm2VpkHBaxZytFv/y0rYeLLTHjY1cTHeQopNTQbnU4j0JFvxBeWqriiJONwjFEhVDfSuM
N6yTdp4F5HzCXWCSAMSo5J66kGuLYzdPdFCAplJ627QurA92G9qBl4zVxwSRfIdrSS30Om1ifFrg
iIirpfoFLMv/IWyFgUOmWBDZ5T0N3Y+Fn85fdDE+IlGk26mtq1NqclK3CftmZd0Xm7mMwARmHZRk
5CJOjOmZrebmrdD4JcpQvcp8uLIITLvZDZUbsdz8lBhCcRaEuxax5jCsmY/SDrMtcJFzSrlxxG4Q
Q4mFa4l80BbtWY+QG9sZXq/tvJKM/LHaoatUfoY4Af9uNgcqWPuFsOHm1JMKs7cbZz41RT4+q5kj
gcJn9h0nHu9R4i0XR5XLGyXuYxUhGFh5v1pvGciLJdX2JV3e3dZEdKuL9OZl+ltZ19GlLvSIOVOX
PpIl5OIn6R2Gb+Ng7/OootlqxPfYTc9lLtR+cKjqjFr0PpbRlGzLMN4yrfrPSpqCacSAYqJXapPH
1AGO1OE7huxbH2vWJy0jPdiAvpVp1bGkYn+QYdSfFX35obAdlJs66yBwUqi0Dse4IeKQM0l7DmsG
X2gblzoUT9jVf5tpnp6axGNlzdDpT/rS038AGgSFJYud0plV5ZKaqMra6NbAyx6TuAg/3VEVd0Mv
IMpkGe2zoq0PZZeJvd4Ra0LZ1AdJCzade5rYu4tNNo0yejAu5kOFKut9hkV/Ix2GrUmrIHmMbngu
CrEw/Gk7BiNCqltU2Ga6ycel3xGtoyNKejVfrtKn99BaOj4Zpv8EiNRBosvhk2tEcI1lbzK3wk1G
ojv/0eoldJoaz6+q8cLk6sJI6loXpn6uSZO6FG3Ll8Re8YmhS6I9aHkYnrJQjFvCPBDcCV7eGSNh
sW0xW4fUi1/LrPuNutrYJhUgQL2YAxRN2OwQa9NN1qUdvQzbgGJB8dl5EGeDQ7sUtuaP66TWxpTW
XegdqoM01aF1a0k0lBsewzZqkZdRFT3PzLZTYVRb8LX0OWWny6Yolto35p7klZ4pJYPq+SF12vxW
WQyt1AwZkcWsPK08PpbWGhJ/zpkPllP2XIYRlNdUzawJMdVJmL3gIkLG27Dnm7XlbdJBUpEbr+EO
CRvom47/42i2hfdELM/jGIbsPF2f5aXOr3TowIaTwWhbjG/a2Lx6RkKE6yLsox17Z9Y7HlWxFPmR
R2X6dk3FT18V/fJZRrX81JOu8raOM4nZryWj8A2zfNkGZc3Mbk3zhXog8nVT2EJXfmk60tnCwEAJ
aPPq88mrueTHL2ygdghLW21z8sjdE1gcGOzohV22RzWT0ufdUvJRIxYEjgBnBQSnGzpPouD+B5ro
flIbKokPrMA0yx3Rdr5ZLm27yYTRT35Y9FG0NarEdjdLlsWxXzU2n8HcNMlnLfu6ZWCbdtaRyYZ5
sqh0psATet9s4yqvEa5Nxehdicmx1p3JWk6b6Il4S/yi8W4tQ/bZZ1bbw1LEncMsthXTISm96W2a
2vXSL6pcHVA/Te3iSgHvx7+Safz+Jf2akUXON6PNdem69NqNK/hYAg+/c/RkGhM1X5qkAAddX8VU
V5rVi4OTOmgZnBKMJvnKaA+lsFPriNQUPc2Grt0ql6yMIG8auwrabMhOtpViHBwYLLw6fJjTpSSI
wt24Ls/vpqf5zjdaXPT6trcsI36APnKvsmjAGftej56b2DPOo0xR/yWp4YkfKpm9R1lWvOkQNvbG
qDp2mPVTVVU3k0ikb4nFhZzfeHSRpMJ8FrQlEGN+WvTKPJemq3lcii4ohFVr7Unr0Y19LYobDxFh
rrM9kRX4d4Uz2hVXVjrXvlWNIHeMO+gyhT0wkyJK+lEXXQMdOdr5a+YY7Y2oPEjNMVHNPzWhdZ9i
TYOna/UwJVG9WGILLZYPaSvbUf7NabRUW68x59+iZAi1KWKjfmnnxgHnEwUulqGgI6P95qI2SMnX
/Sq2kHyTaXBjsu6NXFDIYIXzbdQQDnfddNSF4hslSthj+xE5Gcc8syGS9ceZ13gXmxq3rLJkTDtN
qOZbvhgNWpVSs8b+KhNIyKpijZQDoqZyv+yFnaOH2BlptfkANCE8iDhLIPc/NHZs8bLUOhI2gLPR
bnth8nkAqlPfim522wNpWSoiQbsY681o94KE5sxZrR6NyejI9TSaATUoaWy9HH/SthydjS7H3egZ
7LnoQ+ZkQe+yy3gTSpoHX6YOpp3GiVoWialx+KiH3Ppk0+3inVY3VO0Lnu/vmTltTE2qdO9ZyNx8
K/pM/aJ8Atcls8esIoFvpqhzVy611Ee6I6sYC6SSTIlDEWYi39LDQu6IpMvvs13bFrO/wehpfRr2
VQIFMg+xy4X9XLMl2w1FBXF8SbwsP3k9Kytwett5R+KVXVBbMU+PGJW9dxjnrAEvejxukRPGZcdT
mrzmrmthhHDV8OKVmCMhQhG4GZ662j5lfPdYykIpn1BZdoln3Hxfi6EEu4prvqLAzbTU49ir5LVq
pn4+0tTy8RXZComHU69OLb876Qiq6TPGwQYEB8jMcm9NBHpizbV1tqvXU+4rrz3IAnTqYDi1yfjW
WDiYyH0uPtiHasdbgxFsfYg74ks3thh74r+tynjJzdCM4TgHRvqc1mxf6DGjgeeIFtcA6gJDp1QM
CMVeP5OZQQQS7LpVWhQmo5V+I9fGXym6L4QY6r+5zXN4SlhOq4lOYduPkui4scFRxdqQxDfDpusv
kELsby7mXt77tijFxltbt10D2dM8MoOsQEwd6g+yvCuXHeh49wsGPcLLaTowaIhS4+w24hadVwIU
IDtNet4ESWeZKQipbhl+p8XTiu9aOrIWf8Jz6fauyfaEnuOdEiZ8DIeaw8W08+oe2lZ7NNySidjI
Z/vlNcV8JTWo+lo8qRp/nsVk+lmfSrK/owFxyZ0ZwSBLhCC2WimMZVOmVl1srYr1JaSt66B9g1UV
0S3MdcMmpaUxQVcyW4uewqIDaCFHSuzRAiFaIt2qvDNLC8Ec6woD/00OebhRVgcH2vd8ABjRRfNQ
SOfUzTmo5ipgesBLa1kVIy8253gZv5wl+017bgvMgm8tITtMZi37BtcO8aCyn1KbXzRFTTUkHGku
Wx+JEVo+6YxvXPM+kUKXPimKLZOzXWbOKH05mA9bw2lEL0yejothnhnN74Vu22hl6tcp9IexM455
NB6wBO1Dxr+QhyznNtJvVyO3ysvEYWpNXpfuC5AeXiKHvGB5YeCY88gItAMD09uzVMlDlQz3mpDD
0So+KG9vrjeaO49t5Zs0Fc6uBT+C+AR2Tq8Mle96awUaYoghu2vZW1fCXb4Z4dV0PEB2E89ShCdH
t4icQjHwGYq1u2G0zzrHps+Q8dokIbxO3IEp50R/Vkn5AuFxbTrjPsb9XsVjt2WgRk9LDsQBS9O8
MdvlZMXxR6ecD73Irm5dHFytvBbabG/47j9QiQ6hkdFRhMhrYf/KjaK2MAGT7/YEYFX9lqYOmnpq
asqB/GYmOUVOP56Mdh6OLFiCYG0PnQus7FbHMfXu6Puol563E506xE35bFTz5Du6cV7PI6xK0fMy
OOUm8lJWNpp02qlCa617LbCsJadwSygpuHQs2T1Z4XBqI8cKWA31l1vGkSf8L5LDv8GuIaATQJHa
DBlGRxcKgjeTz7bvjP9MyZAjB0yr0mMBCSpm/W19HGFfuoDP8mV0+CFrUhh8VjTV26iBCIqgxpvU
eFkdKk3qvVv0lbtOld8Jjwf4Rbqbe/7Zpa+PGSB21DCtG1lzMrJpHcQn+Y3FvBdL/oB3EYJLe42T
+Yc0z5PLN0jL63HSUottYsc+48C4DrSksiryg3L0/9iAlbPgzdhPtHRkXmjNdtRWLky/S6i2yNKZ
d3f9dQFVrTLX2iyi/VQOk6e+zHZs5p03dE0nMY2UxDygNmJC1Vvfo8Hegb7KXwFb/oEdl3t29750
Lb6J1Tflt4p2gck5qF43XMIEOtEstd63k/Ffr9QtyVx0XbbvbsxmONQjgeYlgoXrrBBuFFhwm6uk
MxmmZJ4v7fyg4wNy4fcMlFiVDukf9TVwBMh3+9HIkQrEhIKZZnlIGvm8TNkpdJ1b4cg3j/iShvuG
EX/1mGlxTTG6sGQxf3IteRYDDE/IJkF48vHEt/YWdwzdjVmd2xw6HQfAnHQfUS/njeOsPjNZPa8P
BDXivTPoj6KeLSyp1jPvJDZTq/oWUD69l0VU7kLRnrueFzAbWB6HKBtQpsab3LD2YTe92MwbjpwU
90mKxywlImHGbZlqw3/rxwJqjqbL9R7QQJ+Lcdgxqb6iYr0IPX42x+HdIe+yZPBTzuVH09cPws1O
uGd8D9Rgqw3Lf8wsjqklnsaq6wN2tZ7GftT3STFga0SRYnsEJ1j6WXTmX6cpfnBsk3EWHYzeuqXC
+yY2Y8vIFUIp+bAW460X46VBI99W1fBApue7JSGWpdp1WfsTQ3CuH2uYRMcpczUflosNR1X3MVj5
M+vu5AYYf8PgHeTNpXVt8/8yybjCHKNXfRVBjXi4kk1HRNV0tntqrLDYOcnww748ijItioI6R4Qe
SGfbYAU5qs4+9tO8zlqu8ypwUH/c+yJ5TFS71Wm0A2vNHl6W6KGfiiQwxXKNEFLbFg9l1HwUGAKL
efqXDMtTKlW+BsqhCsAQp+ZBS9Rzp81qJcyCfooPce6cKZXXHBG92kSj99sr7exp+QPIWBMgMR0x
BzDbxVP77WUhTeo8tX/RWFQHQ0XZ0YunfKsPnhUIiwuMwvcVrNcXlTqX7vTqrpODklAcwmtis/1y
YvVfHZuBqM1g/YE8lNpMagdwXZYFmyUVrmSJq0MEfH6Yau9BY14mZxBFIys+2DOyq8b4JR9s9s3b
QSOjl9LI7+EEiOcmR2GMO0LRLx4rCMm1826ETO8SJTFOZ+lhwu00lCy5mzA4bEy7/lCpArdRF3PN
EqtonTk33tzSRAkkchl/0mkujT8R8iLJatem+kUW5MuWMcRQd0Sao5qL6NPr9ivJBkwChJbnc7Vv
+A3ljHhuUrP3Ie8D41Z8GOWht4bL7HlPVQ226Xnqs+ma/xiCPVdcA2VSvWYN49a2swXCrdw6JY8l
PRHdGnuJYicPMoSBDfih8NsICcz2wn/Yu7YTjsohR4fIuhAfDe9D15zwICU7dylIFTXrE4FpKLqZ
JPEv8jDrGOe5LW8hvVOsJe/4Ly6gQgzeJvdmz7OxRbAls5dBdR7hiXCGo/KmQEvHW5ROt6SSMEbd
SXn2BS4RrSSK/qtyRgB846/m7P1E0twRQLDxcECUlXwgepfjGxdlJSB/kBIL/ASzWz6xDOKtn+Uf
yXEvyqWsX1fYrO/fmFt7wZvjDOMpr8szISistiE+WKv27CU8h2OL5a9j42NsZ1nAn5Nv8gGI1Izl
Y2Lw28pyzLd4f5pDl6p31mNMGxkzK4taMQbtVO4NUifYhi7wRQ31C83swWCt2CZ1CqRTuPlwfMrC
fG8M/aE1AIOS/trMxRVHzUfWu8eprF+8mZu4t9CXvf69tb3/NNYwBJhWnzMRHl1ZPBgup0ToIYlq
c/xEUeZTZgVZNbzQpG+F0MptAsHw0tRMSUq8livhv54YVbRvzWzv1OmabrkjiokVOXn4Gcd2eYh4
4GzbJV832XMEsZq0YjJSvqqR6pNPypXM2uPmsSz1Y2+5L8IUJ1SL/czqFsudb5nsH2XFmYOKNqru
idbn3evy75btDoloH+oG56pDJvDUNbtynJ8Vj5nG0+KRtsk8KjtQcv1OaXxoNZxIIs3JqrHVdAJO
/BvAKDCj7auRlSRuXatPw5xeK+TKbY1dAryYSql0okdtCu8VxUqV2R7xY0XCUqt8i3ycfRSQWZYk
yk9nHa6TxH9lzIJML7z0aCDXqBDueRam+px6dFBneO6a4UZCG45lvXqrs+ptUloYFDEe54E4VKrn
3JvP6K9oZdUltStckG56gdUIVIc9pUPWjBUWe9gFzaWych2CtfqcXM483+cYcvNeIWIXW22saMwG
D02IDXllvo8LOG6+qazPd5OILrpMeUMIUWqTp5K6CBNYvPcGgXd6ck6VqGdf61gTOY2BYJnkhpbu
2uvkydmECUXDfzoVGM3nGG80LYP6SrFeTB8ir1hYVztt0JE7gO/G+QHJe8gz9zsLnX3sLYd1edxQ
1juTOdmGvoezeAJG77bdSnkv9DR5rH8uspl3scFMPrduFj1I6BofS6efhlbb5Vr3vChrq3pFVaKL
YxEaT8rmQMpC9Zus651y7cnLF3qUMn5kBHsYuv5kVvLD4bv1W0v6rFjYaYkdrP90FTHlLdU1BiED
Q1QMesPt2OUwFnNg52kwDjmp55ETxPgYx7zZouFAJlIhZsP00EPp9yIntXR4rUWjEADD24ysVXTv
bpR9hnN3o4hnXVg17SXjDkgqJMY1Zk6Nfy57PUYOdyJjLzo4EfhrV5zU5Hqwe3Kva/pzzWUK4P84
L8RIuux6lw4e+aJ4bo3onw5uhWW4kZDQPIuOz56r/frmLY2200oebuzDWxWle89A3uzaao/X4yn0
al9OCZvqCDTpXJBo9wlh+3NJtBeHDm2g1+UnCcQcYnpHaCiHdAfRR/AJoQT62xKbfsIQE/lC35dK
A+wuDuNa93qcu1aXgd14z1gxfGeCbJSDJQKZpA9zVsFE1BCFSNNmyl+Uy7sKWTfo1vuZfIilxt20
kF3ZVLye+Ed+PZ7DjAo4740MxhHluYD+xzyWxs0/BoiaT8cO2FnRYYHIDfFKTnnazZvYcVEW/ihp
UEpnecs1fF+FuLpU5nbS7vHPv0x6RCJnzfe8eH+hpt2VCTQBgiQKZD57eunScm/JaYsqvdUyMxgN
fd84blDratuyIGLqoVqpwLfRkBxI2ri0pu7XUXjRVHltKpaEhSizSXmiwr7WVg6s453WhxYSBxF+
eBJUk1XT7a2EHMp6CtrOnJn6R/uhHV/ZE3mA9K8hv3qfrctnPMErS4DXeQQStYIpTg6NrO4enu55
sU/c3lsSMznSIPZUGR8nU2BWddmOOfHGy+m5Nkw/4juSXckpEAcOIHmF/Dg6PdmUHA0Jt3pdIT/K
srX9McNzrLTH9UqTk6tvJqvarjfO1FvbrG1fGn3Zu6F5l4u6owKpncXimq0aaEobMznNUt8CmBO8
w63kZQPZAq35bzW/hpNzjyhvSD3aNwtzzYQzkgvMCCC9CDywaBVWg1U3Gj6qjdp440R01cxmzPCc
NOM97KIHxIPR1+P0w87UR8sc3LGrWynttzJtJwx+g+HzaA8bc+yPphOdHQaJkruIed4ljfpH7qV/
VeZdVWMHY1zsPMN5R6K+LOxQRkb91vP0MMpmWWna/UIhGzbWn6tCVMy+fUziYRdCn7a92wZgCLXf
5BjK0YZ7Hrxi5dPXw7NueSTHAdsYMmiBkTlkM26ELrD+gZNJIJZcS1kkuVcqipU76vyxyC8hu3m7
zkNPIIyoEFtFlelXkzqaXYb6KGBudeeaLFVQ1BI2kvfZ5PU0aXgMO4OmvjecsBsKqt73ptsqGDge
dvB8eY7Gkt22T+tHgbN2BEzQHs0h2uEK6QFG8BvI7rMMCSHDXCB1znnTKX9bWR6Tuj2Ptb1zLJtS
eNm4xnAPXcYeVsUgw8BuLbpDi6ZD6ALEWxTgGXrjsHOUcZ87PE5md3Rr/eyVNoY0y97qZnhAD1/z
UfEWtrHdUQNyHc7hztUW+Cj7MtOzE9PJHDwlqGi8MGM4kFvRg2mNH7YVvtZeucf3QKyD2pvJ8LXu
+JsoMbQ02udpuTES+7s01/iin7WakEriPXHjk8tRx4N5k/kNeZ5BcdcAqXQHxsZomhxe/P11vUG+
/kv8NaW9ttFwNUoAk/WDD+flVgnX3YzwnNUqUOrjtHXS/L/KaYKpXQAAM3tram8J5PwlGfKfISdx
ZfKcQGuxvHb/ZpTUXAzqFEkrpWS1D7RPkW8tT6zZZo173ARtOsL/lCNGVyRBJYDsS883Wk3fNCp9
rWcM7dpbCUaE7uMAGCL+ABc+QzPv0mr6ygka3pngJZtIeogWynmILR7Jojx1Vn3G8repRfS0Li/k
gT8VDQjX4DUoRVmQ8hTDB/6xnOgkUa4EsMrQiPem57Uq9CqQUXFeOJr4rB/1LEbczb4ojt9YPOHB
xppf7KDsmyzQ8K5UkYYrWD9z/e5jXuXKg7ms8s43rBGZHA6LL0uUbIwjlDs1+lvcqF27yMDVRLC+
bZbekR/TXAq7ePSi4lNvcE+t/6LqNIJixS8fzHconcvCC6957SPpHkz9zCAiQyKSDfVhFeC38M3B
PWtwKtFonqsiOyXLFw/C2mN9rHdfEduHptCf9ax8cUx2mTKHX8MvdPLP+9okM2vYJvVCYmOjeDQm
9TZVw7FegfUY5BdU4ISFu/NVNXPio42tnvvMhVWz/3+FridoNlW17yCs5TnXJmHXEz2r34xJvkn0
6mvK6nOWW8QfMXQl+rgmXqb4Tgvnv9zFmKwYAAE325shjBkmQ+vC+yx6WO6sapJnC955X5Qz8LAN
lTfhjeBetV70cn5oshYaxc2tIKv14k2zx2eKmHaLH2k3SvQtVhMppqRLu2+BYbC9zgdz0bpt2VW0
04SUzYNBX6/pkJoLCAlTSEQqWxyNyPtagW0inatDVk3FHpXorVHtBwTbHjKYAkjfuH3k6wlNTr7g
1sFVYuUAZzlzD7/w5jU8BLKsBatKkvqhlZn0a4u4knEiHyXrHwUFzTgOL13SIupMlBuLd5+L+jU1
0bzb8oAJ8ccKx10u5Y4ZNgFOZN0Offydx8uuySgxM/0y4G302ZyBSSMZHyQErGtqzzmmJ38qxH3i
4J9p5tmZTffGkAcjUcHzXR5cHaU5N+RGzXSqnlY3P/z5xNlwcFCwY6Hw0uno4RKa6B82isIGf8kz
SZhfEwYrChvrygBd2yQDwURz/DtY6M5G8j1kxb/Z6QhzMNtDYjRPOYsSCHC5GxbJ1GMUHaCWKQsL
dBjTzC7l3AJZN8ujhDhcFvvFFPJpwmOy0SsXjKKjLsT+Bb/LA4jRlLesy87Krf6lpSaPhda/1znO
9m6k1cHocDE4JzA0qUtDDeMu/X7Syp3Wufcp659rlV/N3nwvnOg1xF7GAM8mjifFTlsP6k/Z06fJ
0+jJ+E8b7GDtU7i+UQPiLb36Y9kuFH04rU3nhjycYIPowJSoyBCM06J1Nq1w6Wd78zvHt5CZ1Xm0
Egh37lAL9qiI+wtk4T537Y/WzvBJlkCtvcCmb9LSqIr/5Yceq0NdrRGdvSKVyFxP/uUFpXTYIhr+
07253Tkts3NWxA21aTyUC45hq8GcZ0chs80ZVKZsi0s/qP4Ylpm3WU+mqoBLttq7bSPLpFHhbCSe
7S20Y8h/Mnyk94AuTSm1NMou0mlBgHR9i4KigsXRHkJuXjb5be0lrgIlF5gzPpbObgUIzaTOQoNW
01PwMOEt6lz3AGqzPWIT1cUHHQLCk5b86ll2xnt+jlTyqU/ujlH7xSBbmauR/c+uAK2M/oke6tbT
XJzOqfmIDXqPTcxjzOW8h553tLIFWiaZaPDnx6JF48Zw4nX2XUw5OWnaD/tuHxnTHqxheJWcKBNH
fTRZGPSMJcjLJOgbvQZHr46OmZ+qEd97TL4QiuSeBT43pytfILbfKoEmjzvlgX15f26SnuYJWZV/
4tXKrItJ1ktBHUMfxBZpGLdjHk5ngR4wOwvyLfk9AxEDKs6QTD1nu3SW8Meo264qo5zdW9iwkhec
vAlAw37tZqBkLYBQ4Z5vzlLcVdd9yUUOgDo4CYYGgafs/+g59yRKBJ0yDmsZ0jnhN09LEEt5njTN
N6eR7MP1ufKk96Vc7qc8esnRM0wvO2Z2evTK8DSaeO1IW4M0Phm9fUwz6zrXOH2xv5N8wpRitiIi
cDNf9dW9WUYiuJwLoWWRb6duTyU5tr7m5Lc8rmF8VXfHv4wIOhb7qFIasGwHWwTrSHuvftbmz66c
5w7JJc6muz3y53M+QQj8OQpE0gbKZLhPp0xKDy/4iewgSBzPvkcVE8nFepBiPBezeJwq58kws8fW
7e9j5L2HhLjTjDWXpKZ0Wj9ec2VZBurt2M2vJH4e15+evIpok5gEXK3BUOiGVl9vW6ZoJkVvDNVl
8I2W0/LSxdXV6EmWI6oppB+Z3GTHrCkPltE7Uuk9lUn5oXvuQ2TAGGqN/v/ikggIP+nqx8KtD2t/
NFOlC2bfMqzuerXueCeYM7TmA8lfp9EpL6JG6KQabz3zwjtfXE0Lwa6plnivN7DjrcHbHJLmFgjR
V0x16nRrNE3x6MJGH5pkILRHdl0Ammk+TlEf7UtdxZcpVM6zSaISbK6xvKmGChnDmH4cJjzdO9fQ
oh8SCDDWldJNt/U0uv9inCc8LFFfXIuJw2aaq6PsS9KUhlknqslbu53yKoGch8p4tznhN/Ygr71l
kqy2EpXm9BeXID0Vl8IqAxAVD4FIbbKQkcJbz/Tb5ATTo+nPc2dk5PbX7sJT6GnOA+Z9JmIAM1sV
Ylbqp/6FfNq10LO+RBi+jDnhYSzv4KDKZnHKki75r/ZG2A9KBn8dp9m6HoKyMxtZRroHdiXb42GC
+mBqE38D4A5ny1yXndP8LyI/1x4ZREkb7bWZRK2eJnv9O1HbvfMLMxDP3FOWhj+IHe/eKA4lSitx
d5XGpngKozyMHjydzIMy+1BjglHOrcKNSc7S0FdfniPOScszjC8EKDWe3+qpG3azNn92U3YgCe/M
UOLRgWWPhfs3uNVHVo6PJPb9rVI3S4zf8MtTKVbEFAztK3xHdKC6o+jsmIfGU/wPU/4b4CDJdiKH
VU4JPBvbn5CLzmoZuUSy/cEQyWQQua4wXvDhH8fGvmITgkxrdpjuLxBC/f+vdHKJ7nHyP47Oazly
HAuiX8QIkKB9Le9VJS+9MFrdGnpPgObr93BfdmZjXLeKBV7kzTwZXocK6GmbDOMlsOuDN8Cqwz3z
iILxItBks1p9CzX+4ajyd26X3DEdXEKcULFcwgHTpmqmK4vBco0P6cfS6bPTexg4JquDxeNtsRU8
QkOoPULq1zDLMxwSQowkgDadHJINPKNtP/OiJ9H47RTptcdWsdYyYdGngjtO+keUOmzsh6yEkahP
bjzhSoA0sEkN/UXlnLlO/eBfOYYDu/1msYAztAVe+5L3Qcl3ITexBHKxrr0OmGDfkKHl2F65eNC3
dpUUmENqFA+3Uc8MZube8PuH7TAJhCacSpAHfKISqIe2nfukBQsBJl6Mpqc6zz9GI4IkOEfBMfXy
9lJVBHfkZC3xdJoMhWH+F9bddzdb/mNIiyspV//kTsuFDu/vums6CuedihUmK+UVTdAj483Qcf2k
mL21gWrUxUuRtT8a2xqO1htOxSvSfk7KFUudPbM/jLFKb6K5qI/GkKm/lpjF3p0jf69KYf5TUVsE
qzjE0SmsESnDb1k15FhiqyYo7olbiH1QVp9VBd0OwZepl7qBVQV1dVXIrFjxNoLPE0YbnTnm3sus
d5Pb77uYeAwNIiixa74qs/8tEHU588roVnUEQOioepNaiv+8aCr+SpwEOE3gq8NLm6p1y2R68MTI
AOS7z/HIcTkoG4RHbE5HDYRoxV8jyWV0sH+y8CGLFLDPmL1a7MIYGcth47DqiifNzmaSyMMGn5Wa
C3VJ0GheleuPO790/YvICT5HcmoYf53TbOfcnlQPVtRne3vNGv/RaBOsQ4qL26pyQstOEoKmLM0Q
M1VzTTIG5VnZkPJmGoP4smQsn6eXcmJWj9rxHzIPu5OhCl7Ih7ObagNiD9lQub+0Cb73ur0TeLzX
mB/gO+X4ITQkKTGy6gj65C1sIighPbNG19vFNoD3DewIBQHi87Dvk9LjRhm8JAIzeufp6Frp6jvv
5H/S98G0qhqrvaAOo/Dq5kWm6mvEpOHa0UGZc8HpwUDPrfyc6dlaDVXyNFRE7vVAuJzMbLHr7Qie
ltuxy8jcdj2MI71JBNDluTI73GSRc0QVvg+RY2OhLl9lbs3roOBqT/yoxs4fZ1fW8PLcDZb8DDzc
R7FVf2FPsbfROP5zM/htCfNHNrGdG6cy+5rU9GZZ6u55YKTcNqs/2yKtLo3Er10FESu2kj1m1pwt
rPJHlLS71fvpPqzlWcdVF3KWk9NoFL4cs3QyXKyYNhxrymHgzs1JlD0Gb6O5KC912DI5f0ZuVTdH
pDfDx25tRPm+xs62IsL5X6+aX1N3e+geNWiz/G7lCdc/E47s+G/maOAuAtWYyIzPe2nlsJWLVPoS
5d1T11r3Mecl4ihUDSKO1Tpwy28Zc821+/4RNz0Yt/K3j8Qv5k1/i4IDF84x/hXt/DDy9FrnUEOW
PymSklmQcQ6S0IO5B0+wJ4lLcFC7zsIwgK+M165cfEDQ1Zg3voOiR1wM+TC8vJ83kG6as4wTZ+OT
s2rS6dBHuLkgLJJFCXuGv0MVVXsxtl6BtSJ4TmiQOqIxxYsmm6+9wDf/BP5sPDocbCdv8mNvA6Fy
7tfNyEnFfRrLHZSZdiNwgp8LgyDPRFXP2sdZcS7LnO3AaLs9EVNNcUJCvqhzDXmREVzc/TxE9WNo
0vw7b4XJxg0DJ9tg4YmMf99E5CowDfLwbLzKT2G4+Sm1qvEX3BZp3R5F3+PyCyvt2Tbq5lXSjOLP
DWboNjCz+9DVuuHkD8DIWr0g2RYqtmlu4p5a6Yl3rSeNKZ4kPR/zqE6Yvct9P4XinEk/edJRBA+l
d+bnPvkX8rvJ8fzk1h9HG/1fZ2zZ5/hWVOILUKLpyCdYmIAdV1hcT03+x8/yZ1yECdZirQdIfgB5
PvIlCEpeCbTgDSWEO5M5aOeIKpBtI6vh8S3A9vBer5LyRob9zdEdce1M5/jPSiPa6Tis5i0++OGj
QnorceSvdR5wvsCecv8ba+Hf4rEn0Ijny/9PgJiq1vAr81XKMQIFOBmoOMp7BSkkFBHMG0QRo8Aw
67ZB/Uc36HNmxK3aA9Z073EY4BBzxEc1GWOErmeLcxfq/E2kLaua2JlCdqYDrjfSlyE4hcTtPuop
Ecd4JA5ZzXquSYeL4JDmqXWEnqAPDsR1JF3LxJxkhsGGcKN/AgQ9Am1pxSXSE1m3PvZ+1dBZix16
sj3ee4b1n9s1HM9JVpFsG7jU9UCoMysZn9m7Ei6oCf9OE4EvAwcUay0CDM9xjhwxGQEygeN4DzyO
zKa+GdsAO4mztV08M8qbFcZ0rwosjFHiF4oiGQw2fg6aVc2bSZIFONsogCmXdcKdQ+f1TxlL96rS
9a4sMIfUwzydNCjUFT/V4HmeQ4ytnMsHwu3e91CP4ZMKhupYoH2tw7Dj9S5VPZ6sYY5OglTdjz1E
KAWyHA+zKLy1N2vi0IkfPk+pm1xJvM4nizzYWZZTAmyun+J1ZsWo1NgqP4ntgt02rX99jU9z09Jw
eaBuTBFQ8OApp4aBYWzKwgWN1n2SU0QPlNwi171np7ugHrJrzFN0JTAYcsXyK3vnFXguNbF0FPOg
mK6OdIETeQzuJ2kTJn/M+QQBP65VA5VX2j967oxjNTXBc55rveOHQbtM1rvO0VcTJhlqfpKT47CP
pL9ItCDBiyHHd5rl6R9tUE7Ovhfn3TjU8XZytGAJZSABBNas8CVgSdvFeN9ujlfwfkgQJN8S7pLQ
MQXITd/O+h9fN1znC+Ex44yTh06qS6N4r8PY8FeMWqO/mVJLP/lKJ+FRFbiRcJbhb2phGhGJxyp7
7MskH2+qSUIHSqU7xuRGKQdcst7OOjH8xYHkLFb/dgrRNFEdUmJYs2FSDMLpyIU+9VHFKNzSbp2y
/R8lseOcBCnbcH1xZhuhLAN+uDbmwN2GTTCPtxlt4znEtru2xCSwVERJtVOJN9Z7wZG5qaMOwTnk
aKp1rZ8dR7vvhW+Uz6VvZK+BRJbBSFHuy1Hb36LJ5apO05QONv7dDqjnbaTRpEqH3S6V78wtPJTu
5wBq77WYYdnpOYQVoxvvT4X9mUoM1dUOSI5Z9vueFyMwBdNPN6ls2q3jc0MNa5q5nzynKy5axHBG
Ohrn1m7jTWs8D0txQZCSWSFZ32Md40AbZ3SbynfqD0u6xWvOxYewfUn0TNMeXRMNuIxGIHApwo1p
m6ncWoq0BQk+F0SK7k8KGzssMKH+Qqzxfythlw9gttA8pLavMiDNlzcqW7Huktva88VaJ1Wzchuz
2cs4FO+EUqY9P8yF/8GA3xYYZNYhdPcVuVLkhNTrOJSC3zYMAJmip66U0WbXviXv+VRxe71Xrqun
bRqABtMQ1Hcycty7VVOszQySPwITajoJZv1S4fBjH+yRdY0rbBw7Mit5svWwUe5hZpnfEWfPNSpJ
J7pORe94Cr3o28ZDtJGs8U+DDTW9E2j4MfosQ3Tt3w1Pp1er8w2i8GZxNp3EfbSZhppENHIvB0wa
6E0QLxgK2mOWGPZLPFLYKTqR72z2S+91niW43hNV7KsEZcc2jPZiEKnLVkFJam4gG//rekbwn1IV
ZBPSU8GlcioI/ASgN9qjAon6Ss5d2Gp3E/4NOuAYU2A6gefssnzT27n85ylhPJNlAOeeumqTCKRS
F6XDO/hRTVLacYqG55FInD1ztXEUw8YOx7W1AaKHgblp5CEeMW82Ak6K3RDRtBAUdhbp3k08m/AK
RK33gxflfxNeSjuaVFFx4FytXa8CV+YRfDAIkgIaLVsj2HQWmy3iK3LT+LjIwjhjh2LZCBvLCsYd
KwXWZXBasnxx90k9SnUXlIOqg+/W032Kp/qQaZwZBz+FqAeUnjWiqeEmzENIjNMdqm4PRm3YVkmU
PIVJa/2C4CBImib2sy/m6AEaoCGSWed7Z/AMlGM19gc9tcDrQm7PuDp6bdCd4M79j5R9VuwaLsU2
7kblnfAhlpfZ61B9axcqetqwhWum/tQ7CVc3yTIuceyfKRv6I1QuxnGHZaPbEsW27Z79cA1QNUvn
fG8MUE9dlpj3fCL3tubFvuQVx+ClqYLvFE/u4jkRLymaCiiMcmbHoEdnk3SGe2tSgvx8yIBe1Gxt
ZBp6+GT1r62C/KQNU1zw44rPdPJAQXIFZe4rU24Fq4Qw947m+WZjOUWwSaJl3z9E7tsUuurVHuY3
WYjs2hpDz5bLy7edk/ooRcBHN3Hrd69B6rPv8SsVb6AEDk/laBDdMc/LrIIsOnz2AUtaa8DCYHIb
SVtAdfQITMYCwCGeNYrnMnmXwt+2kO+DsoYGHoL4s/82VcuNy8e5V4Q+k/Sy4U7jd9tIESQlJveU
Z40XV1SJnTsr4vue4jpbbtAfifZEdrPhudphlWT1F0j+U2jGdqc+LZb7PKrwGbvsTxqN34q2h8kZ
zJUzi5XBlJCQgfRBKAHmddazBL+lXLHRcXuPo+TisHnCHs075oX8CNg0c833bW153iHImpNndI++
DflxwSCZDG6D7S7rmp86iO50ZpPF68iS+eu8r/4mkrRVHX+Htk/pgp43MfkMjiouTyE1Bi4wFDKa
m467aVHBkc5H62XqWI2Ho0lELXph03aYs6DkzUgXRTMeK3ojlBljeJ+3guKKiIcyd87kfHc6Ss5i
nM5zzisA0Do5xHvrX8eE6gT9U8K3nsf4bpoNLpz2ItSHKj64opzzJNikCTtQWndniakwLZDigfRh
2UUIbtS0WImHV2OcuGhUjbWb0o4kC9TW1dw67bF1fPuJS0EOCDlS/nqqZH0ZZ4pBMrZtmiEST6yK
Yv9pLhuEmaiw811kGeauM8W8QYsC1tZ55j/Hsat7ajLVimoZSwmOrnQEB6Mv+/Scdzm9DvBbiQHD
swB/RU66TZrpDrouPfiO3xHvScPn2hUNt7IEa1NWg7GQasIqyjd7VXd191k4NDb0TLtHq+inaz5U
/R/XRi7OZTY/ZteooE47NiUAAmllMkRzi5yivmgaix4j6CpcbT1KTV9i0JZulb1hfQek5c7zW2xX
Ct/V2DxF2k33BOvCnWEYzaEHgrHKS4iE7UKAqB1pYYct09+kyPsduuu09ju6mdIepnsoB15hkuTp
jPPBhhSrvBU7tW/haQ5ZgN3ZzuhmnB467MQpo+xjC+hN0k1eLt0Bsjr6teoJRLbmHjysgWhHGim2
YenFYN/Prg9cyPUK59RGZSSIkoMrTx0vOMR5XuxKieithqB+dgZ35NuRRs43ZAP6Qqwit7/R2c0N
OLKIhSyIu9m2f+vB0QdAJf4a/ZuwR+HitwnKgfd2X20GGJRQTzwXUWUkEohXFRumF++6NGIxWbGJ
2zvgV1eMVZBK7LJfGZ760ha6k0HibesnFclvcCaM+DxZcDoNc83uN96pIgUkWZDrTEs00NxQA8wJ
Mm1V2GZHX7YwMnI3YrBJknHGtD4SZuijed5K4XVHgtLelXIm9zNVRf6n5PnfFT1b0ARD9/vgI27x
O54/Q4jfZKCrAah1MtVbPRs/VZtnnBzdXxPawCYlpw373cINlXf3ovTNbd1iiA0qs9nWBjtlqcwf
VMJujUu4287SK45+7mJQaWuX+usmuwHDTQ/2KKgVEYkg7lyUH0Su5KOvB7RRTtljn0sw0QbbqyKI
w7PgtfhHpaJZ5xOWBZzJQNL91KnxAgMJjvDcrDqnE+fQZtQzkhz71FTXj0rn1nvb87qwQux2MhH/
RF2Xzw7cNaphco9KDx2vK9cWSO1Cv7JF6I6CRTH1AVw+tZNVO0vYBvcGwEpeVGOADBy1U9OgN4KY
3UWSY9xEipCh5k1yJuuPHa8nWmmaoFqa2B6uPM0525mMSgsiSMOpk3HxF2JecR+0bNbWGLkMLk64
z2I1Ps9JBghliOLNWJVYKSX+qcKvy/VoM5nJuC23YeURmhWteKnGOiWerxp9JmGJ0awkGg4zT+9V
R1lQr2y51RE7W0uZE3+B/fo8ufPdyjLjX9Dl3X5Imv7S0QuzY0cpbrS54d/mdnAGcIBDx2F7EKhA
3bjP2a8WBuBtHLc4GnM+jNbU0bdRlOX72Ef6BsjRfK5q3gqelMRpLeITt37S9oa8rfFcho2/sWWM
ay8AkUfGhNSH0zLe1MZ0lGi5G7OZx9OUJxUoV+w5Ouo/s6BvHIi+bF4SH8Mhn2Rob80s00TqDF2t
sklmN6vvi2seduVySlb7tk4WF4rZrgNaFNeFPzDnEWuqniUf63WYYvXbCodnHRt48U6RWATErgcQ
g+1iTZLEArE5ty3cKmG9seGWu0jJP5Ih7tQD9j0T8ycZZAAnMErIhyDQ8m1p1ISRHJI4SeIzOhSH
qgm5puD3ZawkJbENdbtDUSJQ/Br1486NrHPmT38ml9+W9BlkS/tv6qt3mx9UWKm1DagGkuB2ZrdN
sde+CQu4P85++fPAT/gyuofE/a5aj6bL+gvhBYkXu8nUiDf8HpuCms2uuo6V3taAB7Dxe1kCFqch
VaZR/KarMdMtzJuRsA0ijDyP6ENgAlYTrz7XR6fP6V2P9dPyRznhCU7wSaeWVHtApThTZXESUfKm
m/yaRxiuLEt8RdQEqdC+JLxhKshAc4tG6uDsNcQ272gVhnNLWXN7qTmyVaBfIHnsZFDidI4Oc5y/
TPwDWaZOps30WnXBsOoInDdJgjvAQSAw2jt+tnmETTU4mILCM4ySNQLLmnH6lhjWl7A48/H6umlL
FIVsLJMuBydFZM3frKE/HKAMC4ltaua7EMTlxhDVC2sVVtbQHJQNjejaSLW2kmvT+3vQiKh+wUso
Ffbm7GglMPI7fDRgw7uOOr2KNN/yCCUEW80i+TEgVG4C3OJROP9NNMz+wF6P0I5RDDBvqIyY2Lwx
HShbM+jEvnsf5rsLo4n95odR8HIobqk5bE07fLc0m5g5Oxi2ODQiOhlJcGhGchQ9MB8E6RdKevSR
Pzqe+sz5jAt+taHGap8lgPCW5y5i9ksdAesoIBXkne1p2jEGYFj924c/tfVRzeMGPC5+qsUfnf7n
hncsSxc8hRR7COCReFI8y1rxFOUOUN92aM6zQFdbwKuADok1wQKDirEKbH4TUUp0Qm9nAprLY5gI
72VMx10mn3O4nQlPuG92R39K//iFgKXNzDpwIH5M1R8jalej+ZmhUAo+XFpmLi5FA+AKMc9GiD2c
PY4RnXvWvZMuoMBycuNOk8ld82yMpbzwX/L4q70xr4IGN/Ogye9aVCngCx0wZXvBFpT01gX34Mbp
1SdPjloCCdkJBcqhWmKJ9S5QmCTSqnvzVf7CK25bKb1tSOjMUXULdIPHouHhWJL3fnYjUcWwnq3Z
/PfpV2iYm6mZBAhPrhIDvLH+PgzJezwomhnkP4KKR6geH36dWpwzgqff2wg8RBUWcL6wgy8PXq4e
i/8tHjCo0kNf5dUuNca9GUk8ArTPjHJBJhnrIfa/sqH5rhrjVZpTvx2U+748kQiPJDz5WydpPklg
uDDW94GbnoTynWODGarNpxflvXTxh4AisYrJLZtN/2EutZYjXLcI59iTbhYES1e80XNNSUBCl2W0
MAcJIQab2cVmN3iw5aeas5aozCiwppLg8HYjX2Ni8dM5Gciw0qzCgBaED6imxtnuLBp6ZPDUQRHy
7ZRHKk03Y2O/dVl0mzTuHd4CuzItMN0Wt3p5PhsjvHAPMzelzRk7ypHQGCGkNnWOgaINumuwrzrc
V5YHwZrdp3weP6kAPNiLoSeXgBiMvlmsQvkC9MD5Q2xzeRrSdNg7GioSqM98VtfG8fDSjGxGaxzv
m6qK8V+2BWujQlXfqg2sB+PzdIgttyRemHQXEemC6Y2rmRlwq4hcqOFB+NIzJ9HcTmk78FI4GyRg
MJvLoeYNa5vvMdUzlHwqY9rmVgQ0D7g5xYDY9ytXvYHhuUDzPllzBEu03asJGImWlCsT8I/9HsUt
H2n6I0WNIIzsyC2HB14/FUn+AT0NzHzSlbsi5RwsYoP5uXkEE5n7AgjERhKWWbvsjfd15Fzbbpnb
Y7wJ/MRfI0VegIou5pZ+nVTV39gc6Y9AAOTZ00Ow42dDMFmrvdfjDbQK90EhOvc6CNlUyGCyj6P0
RPTnhRqDFYV/L1VEFxVtALgxfk0D/3zSZFfeKwQWrUvrAt0GFGKxoHBxV3JTpvwA7dnvseDNLhsD
LqjKSY21S7Kcap3xi438j+tRmxiCwKD5rurX/vJ2rHAtrqio+VV8+6WDTBcYS1zKxIEdbI2x4aDQ
uzEasBNpF/0kfodAYKzHIuWBbr9CNH8QQKdqwpypgOi1nAcq884UHuwzO75EInxC2Xnmool05lvV
RmXRNRrdnd90H3PKT0xPPVaYodo2nBiVKNMtkea/MEQu7Cs2Mx9hS9UJ+s4pHzu0T+tsMkpDH/qU
GWNHIc5DQAkf7WFoYUSJ6IHAaVsmV3fQH8EsaFPqJY8QhYFpgWvdQFpMFduDBfXijPAHONVGkyKC
seuidecHLxYw5DalRzMIumhbcWrA8Qh4o9cjLU4mwvQUvSy/CZD8i6Np+DtJceZqzqOYQzRgtB2P
3BbBAVT+3tLqEerxUvDLL1sKk3BLbyJ/eEl64xm0TLKxwwluw8Aca0TWqrAB4xnkOoMKf37poK9w
5kVAnbkkk7gvUdCCkNaJFkMGDUXg5lNitOtutknE61floaKWHD5aA9EK3CcnY88EdJBvdqWBzEXc
Our2ta7Bts6R8eo3GMocnBI6GqhjyfTfxGXTL8xgS48e1SkuxNqwaK4oo6BFJwy1TZjsbcN8UBH4
Fi/cK153+7jGHFyYzRqKZc8mSl0lNnZXcCFq2mE3gvqShvFpqwnree/tc16hMXebVqNjWBJPdRMR
4uiyu0CLKTjhUtq9ad/co6BSPFq9sTo62Kr86/vq7HEP12awjHocAdzf5drpvAzfo33mqS3o+ivv
BW6O9TAPzdVvB2urG1LunWW2KINy2vqL19APok9tTLep9FlLzb+1xYVwnOfi1uAatJkPM1KRtB7e
M8Ktft4S7uL1UbvpH5oVum+F2/scVdNXS7nqHYXdIzVp3iy3v6dF655supa+imQIX63SBtMURFg3
I3w7gML5HYUMSLYVQwMIcecqv8frGN/DCWy3YjPn2wRfDKxBLJdNlWBQDfznKaKSaybIs/V8Za4a
ysegJ3Mjj6GAt1encJsdG5cKgDv/BKWsp9xOQTnZlE/Khi/mfM5NQNQNTrVVEJNqKmzWoSVhG99f
iHeMb4jHjYUvEETi8vZgm4chBvCOtvp1OA+gkf0CuIawbpo12TbkE6Gzc42hZsuFMF7RhMpqwy3l
zs6C/7BceuvIliUrgemCPvEWzYI+o7nkd+SQCYEc8VmRHmh7+d6CQEiiTuEwL/6FyfDDgRTfndh6
dpvgnSrYZ3Tog+tacjcHwLF1LF/i0AQNYG6aQD5yyCysNA52E4Arxb07YSrso9BY5ZQa7UHAG9fS
UiM5LDzXJqEAnk7dJHfUDbVpxxKfBMsGCyQ+NSxIxEG0n/mxywAPfYpba+04/jf++Vff6R7F5H4s
4m9EQ2MBJZ5oNgzPtMiuBeJ5k8ynhF+bI4dXnWixggRCGYtIFv6EeZ/sBf0V9B9lFkSIbVip+oEX
XoouKrN0D3YIFb6Ek6DJ0vgY4csqOclQMovHb2gKLrlYOpx74XswlMpna3KAURjwKXqhWHAAXuKD
LV7gjpcwrUZW0xXf1jY+hKN9rLuEa4M/bUVvl1s070diNg/8yP4x0AOwlwZsCRAUPqPkbzKH32Xg
fDc+bvGmuQ51ebdHfYlcHH62zg/RbL54vqX+yMR+haS3XXykjl/3R5RCbgX+TRfT89DSZmtSbycn
46cNO/0IpB9tBiO71Vn78HIP5L7BrYn2ldR4pLkYVgk72CDLuX/SZrmfwf7bxnDLHFEfOos1V/L/
v2misdOJ0vbI0c2VIDm4OsGarDBoybmrNkXjp4dRLTDunD1pHY1bqhwQj1THgnQk/kRXsFLvXpx0
ABI9sOvluzkEHxixtlMVvlUNlkHO9XdXFndsAKcujo4qHa/41s/THNzYFPyRFV8Ope3dXEwfGFt+
BPLGju38DVFvQ7TbYVeVQsPBlOdn5jYDcTvbzinmVtvhrU1KhhgUcda6azuQUNe4lSZ0uziLtGFK
87XtmLcaylGDeVNmTrD0Xe+J4ZebyU3pP6PnyHIi/GOCXUw0e6+EGP/zJLO8DNc8cScvx4QPhe5u
pC5XYQNa4Mg6CxU+Bjkg2K26XcYm3v6k5ekkRrbbs5/tgpi7dKCuaHTXIIuPvjVzvccAHKkJ+phN
G1Sk/6HKQFpIXmw7O2Ms+Y6JLm2qtvxsRvhP3AKKooKFYjVs8yS4Wl4RYDD+ExX9V6sgd6f1KPDu
1w5YebfwxCGaegoS5t459PZSE++aUG8okMJ8lZcIChrtPg/YNVWVsbPIX+xYR2IsYoS9VUYpAJyE
kOnccNGlpJhwP7ALTgbRgIktLa7KDT/2EtvQ0f3/NTX1fBZwrK8+rQwAbgRyDkdGMKgHNrDixpY9
IjLVFu3Oc6PuoDMvJQsFg289hIn4aZ2K6JiKDffO2738LMvMw3yBK05RSo6ZZgE0VRU1yKntdOsx
C+wd4UhAqtS4jHwuvBbq2YY5H4ZqjScb16TM0LccuNyu6al8HeNy2WaBiG9xN5oof7313CStsY9V
AlPcHb2jowHIFxPzYax97zSEPY6hSuQXAf/nwHEjt6Eb4HXSc7XH21FsMbI6l7k0YJTYkmFpWDYR
BqB+2l693VzGANjttu02/Otr6nt9EoyOlZypyhk2dHggT3SjQ+gjrj7rvuHsA7nNLK2Mk5NOlC33
tGksVc17p43APXs+oCFXFS47y1nvDZd1LwBzHIdspndxGc/3quebp4wIR2jgGI9eciYh3bQ8T2a/
DWCpbYuGzZg20dDZQsRbS2qKOSUHtRxAi5hp7hIvsxtQL236NDT6nwW2gKcrdQ9uZIT2poNw+eIu
BIUG6sHKQLnbqinX59q2/EthDBgvcr98GudyOcZtRI149msg56BWV1xT0s/R7fw9Z02/n9Jg3ios
m7Dz2fSZKe9Srw3zfSSCX4f30ZLYLflaerA58INP8EPiPza7iVXdyosIJQA0dll8myqWEGO4zZZ1
Vx9wAXaOBYqZwXEHQfJa+N3fnhsRnoDgPxnV8Ffd9uAG7lc/pKd+yE6JpNkcUXQn0dGCooXKGXd3
XBNbZ8ClC7+CukeTSE1oJZ9F29urMuy2PojGzLDutmr+zVZLxplEw2pYwol1uIRkIO7xGJMZAewn
hHPOwOZg303oaldfEq/wEujatMlsn4T2mOmUepuUGnEg01ZjxJfKWzpualZd/CywrG7yiVT/Esio
4Pbivj/BF9+0jv0xNul6MOeXxKogDsR7i0KLRrGtddpX6M6/ysEbFTdcQftlKimiizsFl4yuULM2
rkO6yIjFRZrhsaurn7gbGryTxWlK0vuYooq27jOspqdBmV/dPD4r7RLv51KaUazUJ+6wcjrjzxJM
8abkxUINimX1lM32k1c7eGWyr55kXm/4e7trbhaaXQN2hq6o+DJBXOLdSFwwqddN3DwcV95qbZJd
t7LPLmNxBAAKhuEFLfBVwAX2BstbWXm8n53hNGQwBMRcsVw02mPUymertHbenF2X/+8k3Cct0PfZ
EKEkTdfIpzgFd/VPrrpd5A1PgRBXt255DOqvZmGc9MX47hf6UgVdsNQfCSDrZbBnG4Im1pORVPMJ
n9sJUwnLZv1NUmRX5sURi82tccVeYjfeBbJg/Vw8Yet+spC3XExFeMXg51RR+rAT99418938f/Bl
uFHe2Z67VAVcdI0L4yjZ4gYd7v8sj6TBRtRi47dz93V26P3gi8fuiR5Cdk746cKmf4mmzPtGfGEX
FWf5dcCn5SuwbmHjfpmVebTKCTyUybSyIiHlv7rEcvjFQdieC/fWsZ6jcSSC85by3jPL6v8/WoVh
0LZyYCMwowaKKOOEGacYJjZj3gykoIfbJhm7Ga179q5I5mbOKjayg4eFgkZRKz3jXkpnOAxYxyiJ
kBKqdYsRu4vBiBLR2oPhUp3xHSAA9cM3JJMXUJm0ershx/FiZKmF3JnMH1DiN0NCNViQF5+68taW
r/c5RJGFnuWTvXXqnwG/HMxniLlRv16U5qzzrYu2BFR/unIXYaGNRLZ27Gnc9yNoCkKwCcrm/1g6
j+W4kSWKfhEi4M22vTdskk1qg6BICd57fP07qXkrzUhkN0xVVpprenNa56hS1uQ1kDex1KCViwg5
qq8HRgyf3qigUwUTuUzWHDCb2ED82gdO4xsHDc925uqHVsF8ZDKNRUeTJ2X0dawCbV334RM76eWE
zAFnAkdCR9Wniav4W1fOLqRtZrOalfwZWc0+gbjVkCFLM1ozhfGaacjTZlO+EzpENtpA90PxPaki
dBoGnIGynvSBLIpCQJFsU80/9Sy+WYyKIWAyvbIAFtYJYzLfyc5FCDdobg89+jZk1TOiuSmKGoYJ
ycgvTzW0mXmMvq0iO0qPZJ70M2SR+79BMnK5a6NxrqqHH3cALcXr62gL6Hoz+5ydFV3NWp9Xqg/W
u42o/GkNWSUSBwjGLH0NcoKp+w8vndZWOV/rrEeHMx1RQxSQ8nwpjGAFqvDXDPbFSOGqZxAGehKF
NHvP+/Qg1xX6IfI/7zSvzxwhKzdN3nzA+sGIcpfpksUh5c/fxxa5gWrekkwMf+n0u97WzdpL0ueX
QHepeRGOUOK9Wki1Oq050daVCZ2VhtU/XRotWbWqQ6aOdy4AH189JVqL+o4SJBh21KsYKkRlePjk
MvuNw2ilzz7ASHcXJM7OolQKgILj7yp4dPvu9uqhStx7aWkbCEWgXXUDWoTZ3ksd6/pYOzYYiM5t
uE99nZkbXoYILw9XMC1oRaTu0syoEkNvesbxSJvXco8OCLDFVJrvObyfxZRBmzSmpQZ9W1YofINl
x/UPSBaqBUwbVrY/zOs0eC846HrdWutsWwpdAMHZe2pCJ01Aw2h1imK8u7U119y5bYgMoFkDSoD4
EpJ+qaWxRxTqFiIEOzTuZw8aiPr2FYMosbwnJGMiP9pPJIyvdlb+oIIHsZjlLlsl022Y6zhk+/Bs
cGHqs2K+qpHEMXfeZLWS/cBqU/hZeGBxBA62pDFvjzhLotuZkD0Y5qpqafvhX0JrJvN+arVhyh79
yXGUpItnL+Hj7zMVqV9m+/5CK5GwLS16s65x78zmRauNYw3nkLYJ2PY6YYI/n7y6NDcRi6Jui1da
ZhvTI1OaC8gdJnAhBNGWQxs9XRM2ltNbBxBTyHCDpKDQKKkihjffpFYlXzQJPYixtPWeSdxGHfIn
IAgEvGJMkAc//hqdiOXU4nPGQJLgDlK/SqMHGgm7DGtXxMXcNz+sThpmIomT2ajEt19O10NmRtV9
bWgBdznmfxpvsvDfGcJVbiSwwyGmbwZvuFc5HRbSIzli2cXVF+p7Jz2b3hLVvrkWbVv6wSma5zxz
SyvevNY/DXP22VnquBAO8BiEuISYV48GVetqL01j4ynv2fuyzUWVacS3HTiZ0t8Qsnkp6uanoDGq
cHouMKt+FGI8qbiXLHa2xcxJWqb63araq1eGHyM92J0NbP5Gh8IC44u6pmdAIXdoe45EvKxi4JBN
F2WYwWr4jkE3GSRYXnwFTrxNKwaNqN8CBoc/SUe4yLW9VyGm7ubeWwtoe2E74o3UqOVddyP/Eihw
JKn6x3NfUkC1mbXSARANwF5YcTlppeOvSCKWDKx3hRmARAHS0dPCQAwjGs2dI2ngUOcBaEuHGRtu
TCd64/o2HcLwhdnPTLrvWskVqSqLbjLCS7ljTB8Utjh2hG0wPPRBpw3bZ6idlGWMegc6vMxclQEn
Qas5q/X8WdkgVscxMVAZ4AzDkmrPokDEqPwgydeZfujKZhzowSpM2Fwv2YbO9NlVJTDYYXhlvvGm
OGGA9AtqqD3lXjk4lIuBAg7IvqQ4pi6UNv+tm86qVw2aEM219yImqXAsDMpq2jiXqKzOZYNTgt1d
PJorC9LAnd71dxC4xbKDwuDUQ76qgVSQkvwkDZxVMjyQUC9tlh0UpP6hF4X2ozUVHnWmT8bLDKbg
CHRrErUp860MUAiv6b/sOu71j1lYjLW62GPUDpoSvL8F6Io6M0Y9OrO2sNXzXy6WCE87I2OhNQ97
61lkPUSaJqSRmWJ1CvHG/qmC4CVHawDJyd82SmCZzaQ3Gm8AjERRajzjD/oOvfcF09GXGoWAwMdt
UCvcq91oGp4AHWU9Yq5XepParZtwIooKQbeBwa2G3mVnTcA2+DCw+ftuVnZYdNLCw2e7ipuNVqP2
b4CqAavBlMsr6E80O3cezhUJuEKVRRnYU7My3MWXnCMo71GrMNq9SarS6PU3tAxMbcpdoCSngXKf
Av/kioJIASYqa8lvgg5VmQEQ1mmokoZpC7kSHKFxZ/ma/+JDZqK2wNvHLo6FPjvbqYw3bg8gL/WM
eKXjPRiW1qHNmvDbnPGT16fqoeM4HdXSDqGf3FK8rApmrADq3eKbGPLOxANwkWbMx6kG6jPlab9B
NNjXyJTKQ9RMiC7lCCTW6b6wPA8iQ16Cma2V5F2EJ5iDgZjsWRdqHKGTAnkNXWJQ0yai3CR6UY/3
DPk/eoprY5o+Tas4Ed52Hv7faHLtnTm+9Wm0ibvuCnNq5YR6f0A2u0LdFf2gKLXWMX7zK1RRlAUt
iZDjnnkJVb1OyUEWsdNGxr3WON2agJ5TnALQZrzCDKYxA1jdPTiMczSeB7NIXsM8ZnZl998zIJ8d
/SjpGBdX1W/3elv/BE30cCuyEmAxmxSQf8I3e2a9753szkB3P2WgCYY+aX65+OiRO6JKNzDa7fUV
jIZrY4o1XERXzj0VZvzRKcXZGiKep73xU+PDyprHJPo/PqEeyYNVMoxXM1B2yDkckaXbOk1/bMZk
R7P3tQ1A6qHmlKKtJgrZQyOg0YiEuSBOS5uuiN+ozuF6ucs5Q56jxf1OIynPSvEdYJbWd4gFtae5
KNa1TYMuqd9wVVlpsfNXMyyg3/NJaeBaRQnTtDjJwWJgZAGbEZsR3DKyEGOMhtPeUFkE5qoHdl4Y
or+Tm/BdoXKCkLX+VFo7iPsshkvAnBYQ9wYKVlcYjqWDSVV1i7hC3Qbf64DVHUeaqnk9LByEiGcd
WdoIYVXPQyPe74bvqiqv4KTs1QwBuW6GLVYPpETS2irjYG275LDDwFNRhi3yyk/ByYxTcynNNltW
drseTTBBIQzxhTHquxq7jURJdupMK7MSCMO863UYjJZomAQVvIkcwbmScW4TKcw4DPNUsShFM3vl
qqiBefAkmOwvJzS/M8Z5xhAcmaRtNZGDT2FLbWFw4N1QInCBiDIGLBIh7BqwKpknKJjmijo2nmjO
6K5jjAhhWC6MrsenKHL/Au0hR59CmLXVfOoNWrC1UTHXTrXbSM0Uz80ATRZJkcRS9qFTy4M3PqoW
FRaN2wu79WCiZIRofGyhWqDPJEv+x6QPF8OCYyTXZHOrcwkvP1TQT9JvrOJuAUgLMaPMg7iZNcgh
0D1X/Pp1xpRzqwc+WjhBw5wq47EF498KTmNdW9u6w6EOih5K1DtwxetQ9X7DIXoSuMHR9ZyWJYCo
0kXgI+jfDEe7OvX4VjK5ssbxo0g4unLv6UI8Qyv+kdbUkINJDqtXUKaauJpfwhEpm2logfXMVfet
IoL9mWWGd0h7Pdhok/fl5M13AfKPgoiQ1nfJfjaLIx4+PIx4A5sWHqxz1bizRJ9vE9J5saLSk+2/
5W5ipqF5M8Mlz89pFe4LJ+EomoNbpNYjGvXdUV7lBForn/+Zg7N69XOZzVuPzeipDjSh5gXhQGZc
yiZRZVhm+LjWBfvZF2skRTWRXG2fKNZ/ICh2og2EL0U27oLOOtbYMelZtLZM5T0w4q1siMEDkEPU
A41wtvP5A5VfdlGnb73RA++iXSZZW6y6FBScS56RNcVzlOqiKlzODJw/lWjeMYgDWeuu6hYd1UeF
BGyUAdo8uxD/hwJDh9z4haDaUe/NW97tO7ZOtgfPCRAFi9g6WkLQX1baYxy41Ggvi9jUAGer06Vg
hGH+jctHE0fHhA5oTB2aIMni+iUrCkQX3+0byGdYOskHYFtYjHw515BDgusvkb8TYLtLRga/kpG5
cwG3v8xBkSW0XSI2jd0S4ZjBWgAWSKUJc8mdy6xzhrTQ8NqNpmR7s5nWZfWZABwfABg42vtgPxvz
m+/TynIzDbSGuVa2Ld1qFB9AwtB7sU+4EKzNGPNgsBD8hoWkthOjJkN32jGiZW+pYCD6ZaRm6Ns9
uGDbvzQITcBlKelEWjgIYo9iB0tuhwuFkddRubX9T1A8E2T4+KNAx4dfnEcNECS8OBtFXedlyn+4
9BSgFrNrVGxcweAsLW1czNzsRGHs0hGt8k3nNH+QjdfhP+Z7DQKULPAOK0AjCM6hVH3OPs/jrYFw
clThn2ndQo/WffRtwhyDQUawLrp9ThyTT1QUSFq1/RX4Ow/666jvo8ChYgoBQVHYag+ewgjjPMQJ
q0/ODkkivx2wajMiNP/AE0VFE3b7x5CPq7orcSb9MzMucTNnMSG1Zg+fHjPecSIg/ffCWDRqZm7l
pXQcWSxJILcvM1lJZX9h0+nyILK9BCF+oSL3V1ADk1cfxG+5Pv/hb/VKvxhMAzoz2c1g1nThbWGf
7p6G5kdUp2yEbCzOe5sabUJr2DUwkpRW7HSQJyOLySufGgAyBDzle9gNrN4MCW3wB4ve0Rdjgs7C
xGyNKQZPAc+wrVtMMB0ew/gd5iji5vaKNaj0L3VG60QWIH466iYuIIi0mwoKBl4jK27X101Qjxkt
5DfDerPApdn1l4vSmkb60SsfccCQUN9V89uANiUoun2IkkhbIC6jnxzki82U9ApTvP9faD9u4vA3
q34iQKN/oXieqLTQEKBispGPQLPOsN8ZA8tvmJ3BjAJ0J0YoKFQeuObZiV9N19/BuEK8Ym8p0XHG
U52EQM6jKjS2GvBfvlRgq1B88MjAXikIH3xZ3bq0nhBdYxTL77YNWFLybz2EWaAVK7P+ipkVsaa5
PnnrtLVg62Z7jUDB7P1Uwz7BeWynOOMhrzBZbCgpBJfTIYCjT789G1HhABK898OeavPpV0MjPImf
PNpkbnaVFq+0bpIrDEZ1n2gvIWvDccs1Q5G1bNW29w5m+oybC6uTq0Dd7MwFyHaTxTu84PJ05C8Y
ty9LttdIOHDVkDbea4FELL8RoZrUD0+yXapRdx129oKFxYPTyXdzpAAKTDjmG2Yt8KDLaTHbr2Bw
+hkjYgdhNlDZs7lhl6eES2JDZX7Ll/cCPhJNDb53zH8aFHpACSCwqx5TVC1rvbmmPBDGxU/eBhia
tQHxjEUefbWgUQoHiS/t6mUPrj2EkoOB6Xq2/b0T5c0FHZktc+pqwXOhVKe519rXIk6+8NVjrBRQ
YeLj8Q5ObT+BoZNoDKPvQP3JeTx/Toa941EmhnrKpb7MaEz7aJIbgf/BwKSOuksJhjdU5pWVWXve
BU9rirRDANzRJ15HXbqiBQwdvqNwfufmJx7t4H7gS7MYKU4ZY22AVq8m/17jwdr34S7gJFFpKg7o
2k4jOSBbLi+/kdxb4B+89nROEN4b9GETYc2WZ9Ul5874lLfQt9nB1bF5JnGLmvAWFvjM5QqzGm5O
LY8S3NsaAAV46LZSUdk1toql780xvwaTIYFR6dp3Rv9A6CIa1pClgmTdWcWKRYJsxVq39tg+4sSR
ffHm/0mbdfshah0Qxmgcsot6An74qqvWq83fcKlOKY562Qc3EXE9/IxXI2cKitWxG1SO7ONIfRQC
3x2oiQoMN512k6BTHI3JOvKeQYT5dIcR0Ux3AyTBlk40zTIfrUuEVgPkFSWVlf1QICbEQq304ta7
iIYCppJjBSbu0mw3nDiJB0rRBgKoM71tNyWTq5LjY+wfjANOUZMulOaJJZHEiWxvu9baIY0wwkuP
gkYNQjU3PLEuOvKvsmDwl1+gb8QOXZn2e0oC3wq8GFJnGhffCnOemga0o3Vb1gbwHTd7TBBFCGRh
qG1R7Vv5vkPqW62w5FoZivc9Byb+VTRscrKDKM12WlXe5QeKrloQcW012SbAuP1rApPNheRK+bhn
krzraoQ6teJsUhlwco7Ql+Wc4Eo1igcXvY5eANf4SA0dk4XEnv+iy3SM0hwZQlvZEKuzSHvT/fZp
FeoRufLXQk+ekzG98Kg0X1uOtf8pW6ObSKbZaiNTriCvrp1mv6K9tGzLa1expZjWSh7Dk81UsCP8
NjIsTLHIXdWYLL99oI9+4WifHSgoCmNIRFErfU/DEdXZbJnO4kH9BysrLPKYtSon7BB2EQf0aEP/
u/TuvO7jUz8dqh7puFrbVN1eLbW7LJIOdSvQlEjocWo3C2xcdjwCOaMHKi2lvMvOmasPGk/IB6Cf
3INBiBNrp+FcVNBTTBN9r/jzSod9YXb4T7vEl2maDt1c/zXBQi/Duv7G1GtXp+6L1loXvZmOgaes
0E/HbBUVFGdovhhDXZKx/F36CCIXOJtWunpDUq+nmoCpRFY64qduxjCz/WngR1D86qMJlJV10nWM
SHFgOihT8qF6wV71rUPR62+JrV9D37EWRoLEipntB3s6ove9n9ti72XRE8/ELR4+Oxj/twiZjtxL
vunY8q404yPLmyMC4dva9/cGEYCe2TZE7GMB62k5uslVMzNuilaw5SH9kgvajsXRmMj7WdP4e1DZ
Oaa5CfoZT41w65gza9nXN6jkrWqtOzhVMKKHhMIFx2E6VhrVE+aVg6eMCycsfzInO1pK/TpmWAO5
ZvV74FHEkbo2Wry1o+ZaVRnthv6sjnG/VPR2SyNzr+KablfaNhC2JGyflyQHl5hP7m7OtEeKSrMk
lwMYOAY9OyjMW4P1m3UwaimQ7Xy4WPWXgkt0pN/Y26p+9tW3mrjJlpVwHBK0IJW3PlPzd636UNk1
hUqfeGO01dkBRIQLExhNoupZK8CTnUmVJadp+h81mdccgj1LyyXOM/Ag+rwBo9mqmBWY3/RwFjmA
x5wmR9WeXf8nbJ+cfJx/smMmBkkqMvBtcsealDGcONBBDvF+GUzsxevPGcMXAmdGakoEpjPHbOCS
GV8lqjFpHcLYujbJXc4YFrwcHUrR/ZrD14Qv5lOJxLLUQrqnIJQ2c/8RJLNUOdIdbDgqx+ET6gxD
L4aScbcMNHs7YAegjR9cqDwdQqHjoKCPap5k1ly40r42dHgqUDrFhwklOwYNniLRC/x6OTfM8fU9
OQYuBWT2qpoerZpUMnsfEZQxTHLHcD7bZBYjXQWic6FDc6saJjDqTqItRmMrrX3PQchM1g9Bu3K4
TDapPJkIJ2YapSeFoQPvjY4UHSXOWRI6PrnnRJWpxwzyX5lB8KqwUoAFkDiY+kG+f4C42I9EVu+Z
UybpBigJPoPL8Bn+6M3dS1rkHd7ZrCsvmLc8vxyrjfYv1lKAwKS86t0Pi+Tez9B4wexH0sy0QdKb
wJrZv+VYo2Bg8fCjQI0XeRZAA+KhVP4q0G+8E45QMNNQPTj5rw71RhSHKPl8//fZkrfJ781AposR
PDylkW6/8zT5aS/97kLASaReHW8JEd1l3H2zMIyYiaS+zxKMam1mjBeWAER22VsS/XV9R3v/yItp
tacMkyoKyCri1OJOXCTyOuUjsZKNm9207K9HZs5nhuFjZiYPJGBBlwxfV22nsyozlG1ZBW4/E0xO
PeeWTxIO+XzbxWe2BFVzpaIvpNNIDF/ZJnGDrD+qwGBpd8yvVi6qpwNmYEMCTzmHQoF2Rg9RJb4p
dLG5RkkLaXfuorQ9SFaa5fFlHOK14/8UKiJoOEcAdQqG8txhJ8sa2OFeealakfDHixWcAUdFMb8k
MYvNfupqAKtuGlcSJgy4KjIuW4WhteMmNZsZKBugi5qD+MADbD5S8/rJReoXJBCXaE2tE+vq2N6n
FIdjhn6BEoozOCSC18F5MntCXCF7YiOZbrPCWLbuv/NP9pWKBq/qKovQAfGbT6CrubZ4it8lYoD+
X8bOb7NzLxS5jK/hrpTXmCCQyVInIIzpV4CKfR1kh0QOxTp7IvYDHo9ZHCsxPlN6eK1+9mx9E3O3
SuXDmSFlGvwlK95rPWB9SFNoA5yTZDH6uyj8Pci7dt/F0hmRfNZO4CylJAzdfJ1H3cJLbDhb2UOj
y4YuzY3xOmAuglOyrqp/z8Dj8fuIJGouWci+ZhKwkIJfp5iBizFn5r3r7LscE1o7np003AEiOITc
CQ0GyWctx0FohIE1uaMYdlvj0USSE0TeZYxBzEf6hhbYyuGq4mrPG2UfErSkqCaySHj3e38p/zuQ
0yQUFF53GJFd5Sr4aXTNVvJtyWgvqT24R4jX/9Yh0nir1ivXEelLRO9BAr9E3S5p9v/EhNVNYX5r
ebOcOcZCvASIMpn6/5UsS48FxSL3anVNWOZNy4Ye/VVFmWvyJ/s0RN5XBwjRMAXpDevitdIy8ngK
8kMlneuZIMFfsTdmEjbOcpQQgMaSvTZ0Au2k3fn9i9QALjsRCY4buRLfw/suInCE2UOCb84aqbVn
wu6K2D6y2BP1SuzhQclC5adtQwcmIZSQz7b7Y9FVkc2r6hgcYdVRRCJ9sClpcUnJKZk6zVF5hIRD
2/9hLU790+jf5GSrEQsPSaIJbD58eC4oapg7k6j/a4ukn9NAkiEK8NpDOoWY06Lm8V4EA3QRNPTS
+m1mltXSYgeBLK0AjdpYzkAX3QwuWZZvLGNuQE9cOsGMq+bNYZ3AWxrXdQ3CO4rO8pbq1NnJn2me
rBIL5saHBhFQmivyfjnxqdBoc9RfyDYvvRLVQRoeNhDJbi9NjpRIp+IWIEHQsPZGYWxAya/D/tds
OwiuwfeiiOBYiLpX1JBBgji7ccCdG8HZmAaenHklhzoIViqFFImCu+2225Q3IQ+EG6nMz06HLkGM
9pJLmHzIf0mFgj45Ke5FHolvv4wc0nJgcLNydE+kuKyJf4O73Fqy8uz8QY1v2OfR4Z+6P0yJtlrR
XDQyISUJZVlyxspqkMutyc1HPWIOGq95T0RSZaCZxmbtSYzjlg9Cswu5WwkcdNsCgP7G2WQ3salo
UDqof/rTvUGonvtgPRTh14yWzmCqK42TklSAGQow8A2FepJs5PJZgXmYXkzrLXO8Be8xp01XxQCH
5eyrk7V0aOT9yRqVk0CabDQC+Ulp4skiZmVDMlnTbPx3Iglcl3dlUz53oXKUXiGXYlCS9kW6oh/F
RIKc1FjqioE2PvuFsyDSsXl4euE7H/3/BKzzculENXgMWbwwEnSwXrsIxKQDGJvsRvIJqniTj/FR
mGnipxwGTBvA5tzqApknIpWe5pCpvl1czRKOac5UFzVMSTKwttrx3CyKO2qXlm0j3aaSllm3N3vi
drAVUQVk/m+ebjP0g8NGas3SwnFUGlRysBJnTxw3NEmTBu+VbF3a4K/4dDlX4aksGKxD7UAamecv
55Pha9OrxEZeIBxibYXDNN49qfHppmQ6tl/hd56lZ0MfZ5D9ef7aoDmBvIsH8LRfq4a+9ILuZgz6
1W1g8wvO2nI5NbymcBFuIR+HBFJg+7CIuwgWKagrtwQf1TpISbiwU6wURSc/Cl97SgonzW+Dl/SA
Kd34Mdn29O7qfY45olNccBNtdnZdXUkOaQJF7b3LAkJvRLpQTRsUqNdxkp2nmraKkCWQ12MqZT2y
NNoPIHYWfc5kRhI4WVCj1RxmJB6JJPasfNpUwY3eviWlw4MQ0zh9W9Id6uuMzAcQXDRMNDAQt/T1
YeWYeK3hMlUENAbD+SVVczgL6P9YQXuTxvzA/EAblS3B7dYhQ2b3zVl2mxSO4O//ahQhMmT87+en
gxYnV1UZXiEwIWDU1e+e5332Lowmmy5/WH9LoaVo/tGOowPAfBoJxnZsk1NQOW85uhhL1bqojXZC
KX8/0tUcbQwYxmpv0XQAe3gJnOKzNIen14SHIO5XkvpL0ZKSaLlOc6sn9BDaUTkgNLGVv5xKDbcg
W3uEEc2g2m5uIbMXiUakw0eb8Gxjt/3C8PmuqPRYCAtA8RBWDYsK6MoYLzQV+YokqbPllCISDx0G
KmAYIU5MZcM32IimzaBrcevZji5jwHwY0YoPrNehqq6th3ntnN6RXTvIay2GGWypKSqD/bnUsgtj
mwue3NgI9XujH6OtH6iwICqSWcsUNqQVm2eOoHHV2rV+T7Ls2hcNghQZRfOU9O49UbTyO0ADG5a9
QpeTnhzShwmFbEi3PUXKDYVvVKVSTVkPISJWSlpAHjTfmyh+DOQeKgAqqDLwN6MRk02aFJAZLllD
4iZNx7HOAT3QbJko4FpX35Up7pwJb1LOysLRwSn55cu/Mk0bZa0s/QZpJ3KsFzn0ut6jSdZT4YDN
gE49TAi3mnmgscymZl0k0FoqikndVuc1DkZ3Q+mf+KSCn05RjNNIxNBTgtJeZycurt8NrUnHIwDP
0VW4CqcpIjQBvHUFxJ6WemukqhGTojqNp98mwH1GZRhxIZVxb80gekyQYqZSOTUZqEKNxu3N8Py1
pxTbqQvtW8m4cqlmlQUK3fYwFnIZMmLS2A94rheDPTOEUS+q27/0Q/cm4/w+t+5dA6F6RBOYpJYZ
HnYzSOY+ar0T8kk3Y12ko4zpuywPkpXBaH+8SM+gIoBvN54otBFE8bBG51JiZucihNxkKw/smg8t
SA4laTcO+X2gyo6mAQdaIcp3rwVZN1q80GWAY/bgKAxSYb37oFPNuc+D7r8igLDMs6GiMsPIYWAb
T35A0+stNV1k4cWGuDmrRqGJC0p0Tf5GrNc0dEfFkM1AsKtYyxlNfkMysg5JDXvYMiREZiwDH1iu
oIHmBusIAnKdj+DO9ZVulW8U9XmFGtSoKu9qN64K71suTA3eS7I+TtIhfJVuAEIimFE0f3rquDy3
IJ2F2PGBZZqamBVi7AsOULyfQZo0uDRCwAQ52uJ9RwqcurcO2A+CtRRwxUINbVbRhlEz+CckOlGC
TObsJRcp+ZwzRD7aZVm2mOJwmzICggJ0qJhH+c3TQXHEpECWRqP0xPgJyZNMZgXyBZiMn0ZeRolw
gvwzeQg5dtu9FTxDB62mtA8h34RYYzTLKp/oJPAafPzZ6McV3HJI962JyUjzn8G/68gEVEx1lzXV
PGdgIsQzkEEyK7bJVutEeSERsFUFxbv7BJW3jktsDGsc0byFRfuHBKW3n/LJ5A494FHMtDhdsXUp
AIJRSsmf0p0v8VSU4S4pbIhdwhi+0pBUSLPkH4PuVQ4UWXpqiw/cK9mDnNuxnMmw/XoV/lue7DIf
HL6j7WgYHCzUYxy7PYKNfedwH6vgzIe2zOJkbSTutEGjkBk9Tu7x9I7Q8IovlJuyM2RVyESlfAq7
jAxf+hEP4WyP/m2wxq/AAgyLeFTEQmusacvUMTHVm6lyTjrVxgSbjV7StuOATulR8BkjHQyjhb2Q
0XzzRJl7/IOD8WdaaueuTt4Ur3+nEhpTvHIwxmMt85ke3NAOzQw66fQ7uzV3wesGr7hE6fBdZ2lL
mSCXrMb9FvwJyEGO3N5psSCnBmufDqr6ASdqiXIF5JKnz0CD5F22rDSe83T8twBojniACXi0NM3N
vniTdCdzPkbVP0N0OaVFuUcTZCXP31KadZYgTs+DpJOylifllfk+gKMpdVkDSTKDsmX16NEr8LUf
EG4XXvHXRg1w0VrpdSY5t5mYWrQwkaDQEKRPZgDB4SssInApbv+LhE2+K0Kob1lgZmDyJQ5CBFIZ
sGUDFmlVOTt4lDuZQAQcczVsXb8D7QjRU1KAAikRWFdLlciLRaG9Eu343FNgDeSnOjv0XnECYn0Z
w+RfPQloYt2wRGuanYFzAitAajvSF6vBvU68Ptlmst5kxBZxPsskVAJQhV5z1zVYztP4sypz6+rw
X9PuO3HGhzwRCVkS6VTgNRp5Mm2yRHO2pPPy633ZHBq/PdFYkj1plwkb2tzIsLssn4wpPCd/q3uU
m+Lw4eQzIBE8xOu+kc+RhdJEv+tRORMx53Jip9wTp6G7TEc2XTsFz41JL282oE9Q0q8IWKD8q6LH
V2bUnp0BU0KW2cGkmSYItz3nP2gmcH6996xfn2aZDOcSDTEBPI7htuQblX+UvDp1B3RV6KjFBtQD
tE4YV3hEHYJm7SMAHEIzbzLnOnE4RxVyAXl1SFEEtLWUlha8Y7Ij2QxsPMomgi5uTGR8tINCp3mA
TBYxcLQhpgXoNzrLPzPe5XZxQFoCfD88IMJTofp7NoY8YDSLsCdG0bgso12M4F1GpC4MZzdo1u88
RS63IjrBtCZ8xjXYrdn+qSpMAfpwSxNr47LDp6JAzK9+xLq9RucdYI9XWWs8whnfG7+q0MKLQtmV
bv1LseuHNiDVBcapnKx3RZ//igxPqPXvzhCuNWJXXOr3CuN3FChw1ginBBFdo9tbPn7S1Uraqbnd
baZUBbpbwlxLYdloxUZN1LtmzhQa1olBCy7o5T4lQOukWo0RfVAuOb66VlRtF1ctMmcSaKZgK2cu
XJlthQweAX3n9OZ3qFJpsAoLogPjuX/HmwC0xkYxNy7PeF2G3t5lJ3txNIJzQ9yLMzgSv0vX3gxm
dVBs1JGljJFAKVNpOZplK1SkVU0xYMRi7KoJrP7AB+f2L0ekv0Yv/pGVU/SoyQxF5WBhOSzcwXoA
M4iU2Lg3wS86tusGDRTaCjsDwb9T5A+fnZuf/ABkeYVqTVN356xxl/KSmjzeEVAkG5GmDOZuG9YN
RpcSFCgKA0hWdmoe8cnYyvlaYFYKeF350sqcnmxe0h72QLxpdPQUOsGNl7zZOdxgDh2pWFlHYGoQ
CAdnZLgrNQA5yn/XZrVp2GJ0NSHKRUs5M9FT+5SZuqSYMrCQvdvTjkB5YpPz36X3HZs6gkj4LPZ3
aePx0i3Hx56PCSqLNbKMq9xEG58dFE7Lyrgo5cVM+HiQBvQW4lBvV6Nt3SMlRz60uGtMLWytH1eD
NMrBHtIy9IGDyZ1qen/MJrhvurFXHTJFEynM2GUgb3AgDlANeRJAiNmPZvAr6nGKnAxjQ+CPphxY
xYdc1pTAYqFASFoV6EspkKacOq1FQwyR4kVNX1uiB+1EyaElnPm8Cd+u8OkgLlrzibHLRPNZchWr
YypMQ0bMJdzoq+9RWMz9BOUV1Xu1dZAGQe5uyq77i/Eqwro1Tr6aDd4Ye4IMui6aTiWdWIb56151
1iVrMSkiymnIgb/GIjZfOtAtLT0l6L5AqWfsnlAN5OWlMdN7HCXDYDqYMdeL/IqpdudJ5wAq8UPZ
5oJeLTpNGMcBznN+85GUGEBbjrYNk+biAOQZQWw4zXRKcXWcycg5wQ+DlUKhsZl+2pEJRQ0sI9EQ
D4ENR519MKL0J3e9bo2Cfot0BGzLBiCI15lbu4uyR6g6KN+CBU+ZBx/1SdFAgIA/VLoH0kZLtYd6
0nYInNdR+1Nx7HA+vKhm+qdKRnDBOCE0BpRao3zUhvlUsvTiqxYPCqg5ns9at4F/mvB68uhuNs2u
a7BG8uqnEWEOUtcGBm6zurLRf0RqGCMc3wxAYGje1UAWXY7UmoJjW+VdezOJd//j6Ly2I8WhKPpF
rEUWvFZOtsvl7BdWO5GjBAi+fjbz1DM9Pe4qgnR17zn7TJGXr2fw0KtWE82Im6+OB/JLwweLs4vJ
Ju4u2gy7Du9snmufddxzh1MaYhgK7Gevai50rdhBIlqVZjZaLMuzvyqacNjUDrJhY5bHypLvgM+P
y07umMMDRco59vWeHtJauuXj/+Je8LZz7J8ZeQMZmymx+37Dukf+Vo9GeyLlw3X2g1OywsJe4WHs
h5th9R8VzkZvpNtcpruAupmAqTNP684SzC6BO0VhdfD6/gM9IW6T+TwE6Z+b0C7E08TbQ8+ZT1G7
S1bElFGGKfsTiTNyBJT83ojsYHleajOgF9J+kMKAwbBCvZf91vX45FDW4GPZLHcggfbs6PhfWyLA
9drHLHFRWI1vwxQK1HC4TG0+UuDxECQWhkHmaUMTz9h4CIzFOYw5/TJL8W8S9rnPi2tuc/Xodayo
I376EANW0TyBJf5YjgBdZnGCmiEp8u6nS/6MEKfl5QzJx3Sj6pWKCdgT5/6M0IWBGIEm1/8/+lbh
PvHYbWsjeoqd5OqQT9R2UM+XyZYiq5scmmPJ3x1TMcSD851rJMplxxIJ1JjZXbfpPRLX2qVgLuxD
6NZAYbp5bbbjbqbajYpxq81mj/If3BiDjBltCr7tt+XIkmQcRb30EGO08nmQAl6rzuCoV80vQSs2
8DSjVRoU3xl6mqiJfiowYTUoW4uKVg/dc9vGVwNkN8106h3WHvV/MTNTUnjJq5ci/TH1VTQpVf5O
ypHWsdriQ38safnbhN13JLRHckOTDx85HZZua/s4p4tf2OSE/5ibPAQik1d0DeSwipA0QiHjjgLC
MdBbLwII/DXA9rK1bb1XQ3txGeUIZaJHDqe7UVfYqayjSgVQiKQG8lg793Y7/vLwceeBpokJcx99
jXib5MlVMKTs25YpC+ICTjPw36OVbwwMezj7wDnfmtxid3D+kGDzBrs4XibGf7Xv7GufzMuUOxOP
i+EqAOUSAtCY0ujDyg2sEfaHaMcDuOU1lIVri4/DHyBihBGVZY94VVLWdkFP3zXxOABM7zNhToPo
w327TL1oEsDr/+WImwImbt9oFm8igoa47NEwbaSmnUT577Nl2sg2fHFYiNeMxGCs+YhM5DkCWNH5
warltBV5+5FZSomOePl7+b4kR28s01/p/nNJMFu7ZvcW+0QjhqiPlj8rovuU18gx1QM1AKbhs+Z3
W7YxOKmbvksg07SwmoMSFz8S4SI4aDfaxuLF0prmYP9TckSPWvNWZP5tiGlXkjqatM627WxodfG/
EBoMkQ3Rqulpm9BGp+WbDSBq4OyvJ6ILhYAFE7srF3NHymaW4rLMHY/kEo7HtQ9HeCJYJc+3yQTr
vKazzjPJ4ayjCxCNOWHFtKY5BXWcYLvukvdq3xveOzGUCDVOXElDu3/4mNEcD5cs7vfS6E6joP+/
zIDYdBBR8MtyGOGXgXY9NVDgBBAhgjXsFZCBMdyoeTsvImEv24CCA22Ub0LgcUudwvrY0igAN0pV
xU7GhWSrAYNDRBRFVdJUPV05kAocTmzmQMtrOhBmvxQHtUzhkBW9uMubgUZ5AAvJqy4YLbiQ1nOj
oCxylHBt6tzoxwIcbGTee0MBbiJKqtxRsZhPO3vSZ9rbO9/PSOWUsByovfV4DRt5DToG110UbCz2
XwU4H/SJ9WAtGJJeSzrRxdZhYtfQCilKdVFgP5XBkbab2mMbysMYwKIbLVp/iFKZzPOZg58UeZdl
po9cqmWiUDbTxzwYBwlHlG13WoekwmZZdw2wra+4cEQefMxMFtoPrk6cwap28H4h+qTCY1K7c9nr
uHQUsc81B12tIVVUZlusW0HQQVu+2FN6WZYofLq3lDUuyvxVPseXZTMItHtxi+SUuc4J/di+6Jx8
PxCx0BsBbkVeNKXDw0T7DGTnwekLNFhsqdmikzMDzR7JgaQTjwpRADivq4WKzDP0LWOynvfWtyfn
bSjHe8HmrAJKw7Q9RnQV4i5jrs5BKugvExfGjzuoF5iNs1RdIh9dBPpZCyhNRvWj+3pr6LHkhUcj
2h7h7GNgARDTH4UeAZZRuVb92fOizVAQitfHRMpYp9a1X9lN30N23CDwL7IXx1Y8JTaYoYI2BUql
U5CxizYJ5WZkvjs2rqywuHCT975NcgDesE07dXcm51pleczNRrKykP3TZOJysnZmaEN4qdMq/NQ0
dXhMR8u6mFx0VQIKoyKAeLemLfCvbNrVUm4vRYTZW0cH0xYYKnYY40v3yFQw7xDtgeos0Su0Bydy
FvbTgsyNX6We9sOMuaLhRTWH8k3C3MU/sSl4rgYUY8rCE8BUs1dyVxJ9Jlr50dQwlmzEOQjJuWul
tYXTvzTmvktgsXIY/s3Fp4NfdlkFvGj4yGfnMQ6c91hlz7w4FkeGyiPwdWqKF7yj2cZv3lyfk57t
2s947taule5GKg7uA60AgCy0Num8iTg/DxNYKShlWBhEpN+4aTzusDe2Jt9iOReEHB/w5p75AzTu
PJbmiI5oFflbs3PgE7h3VTw9WvRNrjVfbJoCdFjiPa+nc903/XfSIjkgdW3v0q1cWiyG46WUxUDi
2Qo3s5/Ul5Cj/boccX74r/BbKKtQ5ZrWe2MaHR4WsDNMCZYDj+HVTwbVNbP7uPka1FTtfMcDdSIq
4jCN6QkHDzub/rJ6qyZnMf9skYAmiAN6Dofd8LO8ViD7dznrHdL+yQ39hZj10ebtoWX96N2lv2CX
+kaoHlHPjVqYtzxh7tz/GqO1CRyxd1tx7lhCSl7wVYnEgVAP1jxb1er/wpZkPNz+2n/IW+OXmJwv
R1T/srH41hz77M5d5+hnZocOSVhAUOQWih7uQ2yAEKHpx2FKR4KeXeFSoyXTsaSSuzWOnG7dYG/F
aLm7Kc4eDEhUkJc1jmN7Gw7OZQlIz8UX2Yf/bECYm4LT94ZYcPNAyp46DAEmERu1/+eQWumn7fbZ
cZ4zA0akz6hBEPnN8zYa80PusuOq/8W6SBgCXFLBiJYwnglKjCGRISUbIVb048L6ykhe9li7l2ff
zOMjyEr6woS02uIu9nHfRdfIAG8JRqUOu49GQ1Zv/WrY6ugRYh9SbYYdMDLfgGJ/m7I9V6I5t+34
qAMKGotT+har9rcL8bvTzMYsZ+SrgAMwDESngeuNO/KZvlLk1JCJL8kQJg9UXXt8Vd9e52X7vq/A
DNC5jkRfrWFYnzEWHQHN0WPgUZCIVHexUW1ZdjQ9su5IBg1JUirgmQWfsFKIHW00TbEu2OOsyzgV
RwLJHu2R7ckbO0H94i7QVF7hpeIRbgBFzqjus6EnlaIoPlsB1Nucb72CpFAJOgx9lTWE4el73QSn
ZrYHBlWmsy686jkP4SH62ElvbcmObEr/WWNEKWz1VHneVzo0wy6KImYJKdxqdVuuOc6PJfOy64mB
Mt5J26P4iYDBkyBD/IxZIQi3qZuxr8dxZ20MKcXGLyr2aqi5kD7QXbOAdY761H6DJIE11x+RHQdM
GQpMv6pqdyVeNCQiQC/M5qvzW/DWvKm6LdD3N7DPaZZ9Vq6+5uBpk5Hxnxx40SO1bBypsZ9pV917
MPBRgWP15f2ztUYkP4101cKXKAj1OkoCEDedER5j0OnbdhhTIDm0j6awv9pecJqL/M5yexqQcDVT
RsWYqsLtGACUBmbRTJemZ/kEg/5iJLysJnm7WmGSUB55GUHw3hTzY1qkG93nH6LObvaIirhqf+NA
bZqyvlQuzLtJ+wfuQUZLH/wpZPgz7MxNrpf6y4axiceLKV+yssSQvIZTxkeMmXVw9+qWU2K986HH
ozhCsRIBseIUHr+aot+zDyD9zi5e6+8yjHgejfReT6cgD+luzCe/K/emk38WI9h90ysOmFu3MCJ2
dea9QWtnoj4Xz3lVkaxWPcLW389p8C8y1WGup+/YsE6ll28bbeGBQqznBi/phH2HcqltzHo9BrHc
RVP1NAtaaV4b/xapgN1oWAgnavka2RgUa//MrMc+uF6Pmb/22fAVtfWc2lTCo+zuGMw9FZ7GfuX1
14lMAoTBPJwW0X5tMLLIN/mu7uafUC8aMkYxcDPdbMPZ95wZkrkwzExbOqxeE8RASbs49/RDb/dv
SdTgWCqei7auTjQsOcDSshlNrHxoroeNE2msO+0u8ohro+GItZCO8TpW7rFf/hDD5k3jcjzQDR2s
3MrhXNX1R6+zCiyveVjisk4mitxPwSUJhcT1Rv4HqWG8fAB7XTk8GYQiCPhaKwG31jenF7z1D7bl
Xcnm5vjGBdnFTs9AOR5/xQR+0em4OJgI907EAUg6/mcxu3dzxjPa5YxIQT2dYxLz7gdUSKidWaGF
ni/pxKqWWsa5G52nSeTforIQfceIy3QHjHbAtAaSGTvkkA+HLPKtXYhR4zuWCv29a0ni1Wf6r4EW
f0zYnm2Sbo8crxsOnizMQxSC8alpZhFEsyH30FypSoybZABv7en3SVXWvqtdhtS8sXjwEXEHTqN4
NIOjhKyWps0VuWO286ppiVN3CVjGPmrNE3YsEtuIUqsFVkuDaSFMtTs1ELPZEaOTK/FbZNGf6O1j
4Mofs2CEya4nopT+RR4PjwNQR4NMmZWJ0zONh2RLBuRNVebeQ3u/USVqyxzNJ555dkWcPT1twrEO
sxO5G+mlMSmWY8IJN4kI/3IAXl5LBTrhpYetgpeUQNyr1bT3vuk9uTLlwtWYGAvfpzleu8lBTrww
jUMCMIdCVtAoNA8qqRlZRORgKw33reFdJpsVJX8cRWcRlK8iBnPWeQB0x+DWtPaPHfjhdQ5T514W
/TLzUPdt41w9Pdc7elfXGgbzKg7pvrP6RA5tyV7EPrFfAcpuuGQ4/RsyhMSPTsbnRYCAVaVaD7FL
tT5B7p61+N8p6TcWFPHZfI2qGS8JxTlnbyY51LqxbKoF+ruWagpXswEpuTDta1Mv1UpajitXuFft
JB+Z7vdRKKe1rNStIVTm7BUDG3fQjCsVThAhZYCno70ZoftriO7R8Z2H2uPYVQP2WTlKyxV1wsUZ
/cOcIcTTTbzXTY1Y3Jng9QchnBXh7RWbRQNk8n9VFBBSQxn7Vk0XCHMXXwFKqhSuYndcE3FynBFC
ugG0to6lGcvpWsoUYE0NWYgwPQb03fg1BcMuiWLGn+mpwpDtejDbrMzdEHX4ECbmbhiKj2XKaFDz
Fp4raX/pTVD7V2FydLKE9L5FYjznpcn2AIDLZNDihiHPD+TfKiJL3Ps1M/2bG3TeUsKiEvEEx+VG
S6XZGiLL7hGDwUVtOW262AplTmRIuUdvc3Q8FqdIEbJdr6cwLU669nhTMMYfg4Fi36lZ0ng0kndi
SGpOSMy2Q2ewDhSOEWf7/CN1afkJkR0Zja+EMzyFZXOOZhztuUOyZ6nex8incWkTMl+o+F9BNmlf
OiSy1Te2CD7WUJ5HpgirSuYP8BE57RXWOTTIyg3D7yoFf53SATKW0kaCpitLg4Z7OH+YDuhIvBCL
VpKZarfgKBCl+PZbGdSkJg8bBGHsfM3ZKquzqqtrZ3sYHgNDAcUOrVPRVHcWo2uXDNxtQNgNZai8
dA4DH585stNl19kmKptHFAtx+1eO+o5kxWcLRGWRGUxxY4q/oDCyZyu1aVCUvKX1mcZJoGgyOIRR
SBQe6JsoS9U5yhdTaP3IJBKQmuZMPF66xvsT8SDYWdqn1Klmkn5YdHt461PnnSlc2N6Q+dZEfK5E
gDEyJ+aqEfm2sDgjWCa5Cm2XA7NyOVsADTFRasKTVgownlnEn/QezmxUf7WjOCSXp8RoH5efXpBo
4Y/+fezKU5pQfjl0mVxtIvwojznA6mie8IMwiq6M7tFtpqd2+T7L/6qc3FALPZqQBxtVrMGW0dre
s04hejBxeWTlecVUhq5nxHGqD0Xtbbw4PNk565NCeNRkzI6k/FtSILc26Tpd/N0g8snZg1ZatFec
emi5xmKfxmSNLasICbGrukxeRlk+VML+V+cdaebdVmPHJ6mnwOU1fEMoQFcRzschny6LtWT59tIP
TqI03jzCMP+/rRn7ah2Lfo11lg3Dokz3qo1hT3ST5J0yvItTB3fzCMCr8seN03jND/NO+8VPFcCN
Qnt74GnNidYVKsVM4Qtos2GXDU5w6bMBQtdUMsOMpDYL2szEz23SSNn73AdlDS4BHJ8lOGJZkN8k
HXWCXQOiiLP8r8K/T05b6176igxwy+1gJmnj05zpY+VW6G5Cq4MykQ2MBe0Z4XXiEhrgAMDtE/US
D2EE45EuZGeOv+UY5CedujgnKmVs7Sof1tZsdRtQSMNXnFcB/KRiNE4BQqZgVWCs2JfDSHKn7da0
H1B5maQaP4aZyG6pSKGUgAIeTmKsxEsjaZCOUYc9O2miCe1+38QHUJX1zvGZMhRukp44lGGMHgfr
akwMpcErcv7u/OnFLj37IFPWUYQA6tlmJFN3VKpmqWjZEeeeNA9e9AsgCSNVdyJuond5V4HmO9bK
AGqp5d1oH7VOtkaWEUyzaPxwaHir2jCea/dD6fq9Kj+W/wC99Lj8lyJJABMZ/ksdgqxDUMSUcsEp
FFW5uCDBU/9rmPCnAIJz/rUeX1v33WtIfRuir2CZ/VeION2NRsdSncKs+40JGLe4e1jJl1UkcU5h
d148NMu/NagxHDR3PmqwMEIy6e/K6kVB65BGuEMOZeC1q5o7PDMjlfCcHHMoLVVk7XBNTeOLBqPk
qz+CYjmbvPfgbgS68ZGGgWvdLBsBsf+ke2NfJH++RRKx8+mhGrAticPsGLTt1pcR3RC0TZ2NZ6Wl
Z0G/fxTPywfky1lF95VU3RnRiSIDJEPkmxTgx4JoVbvvaNotPnxJMywgXBx1SqqgtUgq4Jp0Cf4W
Es3W5Ek+jQWJuxILu1l8mGjruDs5e0mZJM9lTyc6QC8QPU58RVhoPPK843gMHTBF5WcIORbzELiy
HB3sIsHCVP7hWCQJViebi8iFE4F742faHcDYCaRsAGPMaff8gWG09vkULhq45UPxS+9CZ+5PLEq4
NY927i8/wGwWX5nHOKQ7CVlfbSrLLkdoCG54K1t+Y/jSxOgsl68i4aAtf1GO2xP9S0Zg5E6xN0LI
aOh6L2KE8S1YlFbJ0kPmhnKL+HcMaJSGFM7zF57IA4eL9eKHWbxW1OX3SXXL/OrGae0II5SdpjkN
rTpOajhgOPjSaXLQlbvjrkrjYofPtQYmUJ1qWeELYuzqP6sElNf9PGJMFzs+IV922XEI9dpZDtMe
IFY2/QpwOkivlVjD8l03XGQMcJNTrpcXxbN/gtF94opUbLo0itaJ2T+Mzk9QGehk2u1oQlquTuZ4
LRl88OfYrYlTaDgh9pgQabi7uY06NKz3gwhNpuNHhxZazV9Tp4oT+2NoAIeieifRLXtyDfjudcrA
5UGyU9m0JXmMeOnSDhl+BECK86/5UWF2MqzfMrh6ebmO6NwMlgVcpWoPg1IlbiO8r5XfjusgpvEZ
NilevU+b77i83Gbvbiyij0lXXQFhWnfl7/LtLKLkWoTkBUjPk5LlToWffdlsbBz5LqEMdZnvGzK3
evIBeFi4P0Fn3Mfmy/Izl18gJrjS35OxDHYY9S1jgqTnJlrL2yUreArWb0tJtXyOZXEB6ffB+qCW
T9w29sucwDttxaOpmbjPTxhZLZe+LwqBoJmOkv8z7+r98tdwn5fFhT9EVzuduj2NUzJdu+Wx5m4Q
Bgl7zDxkDgwZxR64fGNZA8Bt3oYm2gsnufAj5irCM0iUSvfaNxFNn93ywAbWjDDwhM2I3vvv8j6k
VqIBX0W3JR7vMMPslzlGALiZtbFNc5czWhO/L8KzJDf3Jkw9U9c4dXi2nKHZ67n5tbL5NU37rylB
CuyQLwNF2fs0SOkEZ3qQ/bw1quIhnUS4xznsklNph/hJ8NIkPjhv0iPNNjxXTeufGIptFwSNR3yG
Wc+vlB681T0/Fk0KYb3o8yOam337kpYmOiDSMwKHGUJlv8sIT1dO0y8yUZM6IxpxdU7Z6dFWwB9w
fiaNzrAJjknGaz/ZX5nTX3Og12We4YBg+mj1DwRmrBy7p80N52uy4GI2f4OH3sUYO+BqGIu18Dlh
ltG5s9SGoPfdiIbEF/0/ZC7JufczNp7cx6rA5Sf4lCPEXjsZszKvfqFCZtrezvQ9yPNSbcmBt794
kvNIOmdbKxEQ0Vrl7echYMBcbBzMrWVrWiejhlJh6C8XTDxb02tCdGOkKmRNsJVCMp6IM0jWlsbS
DLXyRKL3ySR0cqZXajpQkiZoZQZw5IaXqZkvvTKe2Y9hvVBmjsOxmeLD2MXbvsET2eqLZTCoN+Sh
GchXDoXeu3MjziN1jExd87FidDJlBvsTSryofZRG8tMrSp9lI61pOCNCOxUJy1HeMyNhdJH583mu
0/2si5NQ85MzA5XyousSul6B922NFJIIjbwAjbkxg99ldXe5MCO9pYMlLWhaAP7wrFYfHh96hmsS
euE6nfrzPOfbyYSDGKjuyXE92if99A9PybedBIx/1Boi8FF73UPn5fcitl6aoduaTIoZJdhYmNgp
guo5CIdntxzOGRJ202BUgalpJSPzMbbG48CtBEm4rlLCf00wT6bMfh2rOou4JcAS1WMdVeOuNT4U
RFF0Tt5b27IKmIXZ4+/p+ce5oSajqe2SvQuInL4weNp8N3L89QmQDifSKHvmDEPEFgi67zkD/qtD
75ED1t8ossWlF3Ycv7Jzm7z5UYSstStuUd8dVd7fSys9dJ29MXvnyG3HjoNbSUdnY+guSiCsw/p5
iHI6BiPGCO7aLm4WOXn2KqzkPBtxgG04rS5h3xQg4kjI6pZn2SjL9hDa3pdyg7s4JkYjlcgkMyaE
zkRlqBQ2H8Pj7FJyG21vfKwVijyvPnC7XuDWg7zV3UaKZo9lYDVQtbYxyqt27M5VzhoeV3SHcZKb
qFesLYXH1nUyjhvKAy2inq1RE+sz/jWO+WxAyXJna4+ORa0TUnc6yKjrwpqwQ0/ledbjA15o6HRG
kbyHUw3EQe2jaRFvtFDuMICMyNscInq9V+HIR4dY2FMDY1YMfnvIiSvC/g8RxYZFz1gvgK3nlO80
rHcqbb7dMQJryksfMRgAWdmRO1J6CH5KVL5kB3upjRA3uQsYeuWZ3WA/xmHXItkj7IeuANaNLCKj
xJmCm5fKbo/UjGfXJ30eeViOt3JOHqyAynHyoDcN2zbUN79prgVPitW/9bJ+z/V0iD1gkdRpsGmC
YzaOzwKpLJ6JhyHzOKLQ2Zr9Td9ouOWAj2ELaX5fOd4ptMdTl6eXoV/k+gHZ9khT/TE4eN6w6S1a
s05qnCLLJZ3TqE9laO8n3/mevB5EZZZ9cTZGzdkPD1Ps/YQ+EUzDCOAusB0eEzu6+qX71isG98AF
t4wwDrL2brmt92kSPLnJeNYR4zHTfE66aEey9h3YQToH9BIbVH+DzVB/eYbisv0dLSKj22JjKljH
doQKFRZdhzo1nnC41EfVtRfHnx5DX9zNbv+okvA1pEVc1OFpYNUe0+zFQFxiUu0Q9kvdZKGKTbDf
zYAN/bZ/RXl2aulu+328JpCD2Ztznlki127uBDvuj7GyyOjAt0KAlNejcdf5X1k2dCyM5Isxw6do
7P7QcEwdHKAS/KiAgEwWTuTTxiaLrQsRvwxKcno/ffON20bdi4S5DsFcL+Gi+ge/WD+nAOxXpgmy
xsldAEINB8SoGY+dIc91h+JwSlsmFZ6QuM+XBCgVfXtTRBnIbB2HDh7kdkkumUUx3E06azZRV/5Z
7fij0+aCdZSEFT3A1vWDiSLs/wyFrWs744/rud6Gmx1jSp29p0oYqFzdjvmzoyRpmx1tvnaadzQ7
fcCOQ7sdWrTH7SgY4mRktJqGUNuegPUtXIL5IS4MJop9k1Dh98NbUTTGOW7YQ6QMj6qJzlK2+6CR
JJ55uypicUUK+V4pMDOKLpnDi062xIFgmBNesHNT+AgOxmyfuawJttu2+xBmH2gcg/CO0kPPmfrP
BRMGJaqPuMNOWbnW49zkuBVtiMWuC5eGBq3lgJuzK1jDU8AxP8nDW5fXqIrqGu6orB9Su3IR3804
q4rPeep5s4LI3luybrdx7t8ISgPcYXYro87+2dAQQDj1UI6mTtIa6ZhlA0R3bAVZeGm/a3UuS/fB
luZPCTMgDsq7OIN2zJBgXDeKjKCOcYXZUXyU07mNujOGR+Rv6Na6/UiO+7ZTPebXyL/wZqOlI/So
Vu+hCG81kgqVlw/oB+7mKmc6LtsEYVVg/MxSvwteQuy6W7+oiSHtMbm0RJ6KcuGRy3e3CTyG4/LK
OXzhP9zRKXg0OgK9WRLxeFyVgTF+nj9oft9LE2JRTZrReh5trJCJ3Nl8YjWBeCWh4WT0mEsdSGIi
FmT24n1AA/JdCvaKADkVD/u/JnH/JQMT3aLpHzsy8NJh/JWWcV+rtufxdWMa8aAVA4aVjAiqAhck
0Ug+gL9cdfdhS4fHgZDSmxv839sF1+7P5TrGdxop8UlS+Km1GXglUcCjCIkdNOue6PjzBOVtOf64
QfOaFRI+CYFCw0Bvuch3NIrkXo+NgfIBSqNvOEdDtoRCUHxQTFB84FZr3GBbMgBK85KxF81MK39x
KDNJH7un4J3fSH7+GGX0IfyyPPRzzXBVM9EuaIf5ImBjCV8jXX1nCCvDaqDDkT1rQ3KGFodCQQuv
DeKG6G40jkfiMBk1THzErVvoVX3hXqKxL/YOazV8DuMTpHS/c1L6DpNNixeg8XObOzvh0xb2ypxw
3m7fj0SuOuExN6dNMPXPndCMD6pbYhHjUEqy2+cueykMlssRqgbYf15qQUaorJHF+wBTXESLQ0Da
pWP77p7R0c0w1c7LhngfUfOh25o2yjBvsu2WfsBwiJ35Lk3qK0kGz+RLXNNCPogov9kE2fY1RpOZ
Jqgx9fz9JmShgHtHjiRcwfHkeLgVl8gBwO1bgN3UweWMy7JHq4tGkE7ZkOkL+M7PkGsg3eKjnuWD
bRbfJhRokMbw9ayEnRkaqcG4bGTAyJTDwO/lie5oEjf8JbD08iKOKOat7t7mQ5oJubKLhkQkt5jX
XfKqOKw4jScPOTVqZFpYN1I8gG5eH5YI0jS0bsLVpzQOdwYT1qPJOR3/6IticfIJ1xlycs60R4ii
FSJ9dg+9N/+5iI95dOlLuz6yvwUx4RTnKk1+PA8/Q+3lE/Iwh4Yevitls2oOA91sL8BDQ5wFglDE
Q3wec4rvSj8/mgktf1BJFo+5daAzTb9eMx0iz2MlZYRFaMSXIiLwoQURnJgfXrWB6ace91PNK8EL
NqUdFjT7qTAogeYe4JM1i3VZZjT5nIF8qHpk/okAoLXX7A2b0gK+G8TqIIze3bo+Um40YQTuSH8x
R4o3DgsMdUb/NOJmrMaCkU+Bn5KS92AM+iMwFaNXYSIwH+9UoraM/3eWS4L4IBnDInbKzde+RGaT
Lvlzs/ehclWhlUMyZZAPPGXXGPZ3vNSRYWbojRukz0kZPGDPeCzdmm8UuFA+NSfjqaKzDrZQrUMq
L3du0/UUm+yNRmtuRAsAvga3fUjKBeTrIBthN/Q9YmON1o8OpqWLL45L+MdI4WTVdQ3AHTGOSdM6
SunsSt5XkIbEToNk67FqJ+l0MZzuoazMp3aiUTJHR52IQyKKA0qBJzSenDgckoFJZt1JTlVI6OXW
A3Qc1MFOtagy5UgibzLc5fH8nPBFnT45N92iQ8GMlri0OCa0pbP1wtO4Trty0zuSjEQ9vpUzLwkp
EJl0DqHTby0qin6OHwCHt08DagasQjCQFy5XHONGkcAIsrY+N4s7y4mK7dQxIfNy51oY1jH1ImRG
4qizaOWE064xTYNJoYsZFI8KZT+jrCxN99OEuT+rHY2jJ7tfHs4690n9oRU1odjMCkSKyz9MiMVN
biLisLMzMnop42DndDLYyGE+tP10jwpXkfrlDshGujMziZ9ApB9FifSm0sYho4rDYevQiaelF6e5
JOQ2gPzRGek2jtGTxplkYA/ddGuNRcYhv3kyWRFd0hKyvNX09xf8cqMcdxvGgnlFRefELOeJ66mf
snR6CtOYEfT40lXBszMPZw13kk3KOdvUwa3h/vqk0QNnotbLrHYlFecxmbAuhd6/wkK40tvmfeFa
W0EbH/L6KkS7JUv8r4rtrBluTMxhv4aXIAzQAVm7dLD2OiIXza9bGJy+MSI5j4uzGA2GWB2Tk3L2
OTSW8lVWJgDZAEm4jurPjDi8UWePAweaJZvnwXHJDSY/BNh/m4hfGnl/ydLoCfhb8yr+MXpMi9J5
CHkXs2B+MYPavq8yOvwMNqpFekGic4ECMGfU2CTiL53oqdaLddWrXxk6AH8Uig4QADZ41bvZLHei
6K617zGBgiTB8QjdjT/c4GO/QfYnusZ8dSXvbwviuNRUenN8cxp9cuvM3uRR7n00PnVZ3M13touO
sbaTs1bFqyKxbR0PLAFtgCveaqvwGImmOc95SHuNKchKCuLGLL2EWRgr2gqAym2BbbUu/yiFbw7V
HV4BvlxYMajFm7akkeHJr2KvPDdE8/B6akAVFrYqYlkH8sQz6YF3M1kYZsZifc+kobf/4+i8mttG
1iD6i1AFDOK8MieRlKhkvaBk2R5kYJCBX78H+3Sr7tq7EglM6K/7NDWoEeRxgxMLCGRWBi4Ht8zo
vRNXsC/PHizAFxYq86hZNNsKly1MJG+23zT3FE+Ne6919grHMGkp1s1Zltz27WNSoUy0bnpO+R4z
rT4ZS6IeVjPK7dDADmI3sFkyt01Sfzoj1bqsQxk00jzee/VU04XbErG2fCC3M2GaTB4GLzlUif/e
wgkPM9R5AZZ/0y+oaaHGNyFmOlgsVQ8vGaslN/1+G2IRdvueckYLuncZ/+WreCEGZJ9NxzxirMHy
ACD6pSozTia1OiorDMG+0bha6dQ8DGnwt5OWz+hsRgunMhi3rXdUhXWrg+bUVjhMw4qSVdnXZ9nj
4E3SbKZ/BqOqGI4WAlioY9TdcPiXB4Pcp7zns0yh/HkvoWBUgj2B6UqDf8Y3lrgvF2SA/mc6io6u
6VMqgh8HBxLUKUotw659BFwqaSTtcLqaJ7b3XadwuxnRtE4jGNG9E//4OPJWDcnicSFW1KlE8zRA
8YDJyeioWmVec/cyc4/iQjLPNf/V9HOKxCXx573h8ToyIw94urjgp7HNAGjOToakGSic45sFaoM/
ixeNmliXpRWJojh2PYktkfPmtMFHGOX3Kcx2+H/OQkW7OC0vs49HM58dOMM1FszO7l/dCBt7WFve
hsl1BsSK5cLnM/mXG1PFNsWNOV7i0nXeHjuXgvbepv+5tK4qi6miN9l9sM9mnCL2HjPRY21WBKjr
8cl0FAys5dqYRO4rpbr7UsibVtm1ow8A5ggCQO+BFisYjO0NXpSNzvuATqqGzkCPbugmdo9ZrO9j
5/zLMZ9H+mpTyYgtBlHD4e7PdiixM/dduKHIY700dcVV9ahKya65JDeDmNZiS/5yu882Zy7rDsxB
iYarN4MzSV0DFxj9PWVB53i213kyIimrN1yTmyGoP8YkP+djkOyHmvLG7m/es3Esy7j4O3GS8xSD
jUrwuhTlpUMv9RlYzHmyimM4FFrW325oHmoz3UqZH+hnBwZidfQ45TbUAirCCx+F18CaZWB7A13F
GZkSH7Aj1hPhIL3KSv7vslgaF7zpny5x2zd5cp1RqWRqfAUuhNMF983TsRX5MmgLb0qpOyf1R2Gg
NyAbk8e1sjeLgSatS8/18hzZhKHpJEzTck2j6W9N1PwdqfTNinjhfQ8mi7B+iFqdO+Jgs7tI9xxY
VABIBIuf0WI+xt3iYUmgksSD1VVPyP82bmxY+oADOzDDDqOGYG42IFSetdPsKz+/eGr+lxEtY6pp
MIgIOE9Tcxak7jsruK/T7cBEWE7Rdfkso0pexkhtp/ZNKzq38FYCGXvOZnpauuhezBO4FQv63nI+
yXILSMDA1AAvKeHJ/i6natw1UfkvDXPeQmp3O6aiFEN1yY+zGDRZJcMaCEzyC2vquVTO1uegv1zq
rcjY2BZjKipXaBbfm4v3n4SmyhC08ezp9txNxgcuka1fEzrW2IpsGi6NGdWmb05UnO4IGr7DFTlY
ZogzgWwjKc2yBfSJ5xWaunNdHsipICjOmSw3zP0wyL9p1TAHRlGI7Jdc4nqIQfHz0USR3DetwE9M
oiglLjhM/nlMxh1v2J+iV2z/3GxyyoM936Q8D8PdCtQDviUelD63iIQtCW3UysZomCNMziMyohcj
0OB5tOy5sVsMWUsf6FFoIplIpg3RpPGoAo/CZbbpiKDxcu8nu/gqTNYurzJuuFveO7gLm3yq4wvE
7piAvt7PvsShE8zzRuXWy1QV1wG860C3iQv8UpA5XCOMQisQ8HwwYFlZDFDXN1gQceCtHXrTN1S2
uofeoe29tnAQ4pz8sqbwqTUjpO+yMJ8jwCpYq+gMKYD/c3K/ga6lS8Iswo3j128FWCwTpnD71iNC
+/y0RLJILw1PTSrXYTnEv7AwYFnFqRDhjli5wuPuz4LtLktDC6quch5jge159KECFx8eZQ3ULXO/
Aa6BHYih+QYFnnGYzTClVLfUfB1DeinGYUvn2z1Bd+I1Ia6R3iKFlatEPBTZ76qh7z0jW29mySFJ
yu9ssl4UDggs88zBFxG89hfZYnionMEdi+ObU3fQPf1L5U1obRgZWIuSSe74wPap+FtzlG/t4pN0
AjozTcP86w9aiss8/kAGXBXmqzRawEj/5rjZTE74pily4aJ9teKQw0mNQKneWUT2ZBmI77tPdgBB
FhWK8Ue0KqeaFnp/mzOSTXkia5urfHixCfIvV6+gAjKIX8QJhiXM8D6M7rksoDaqftiFzQNaFJRe
FV2LSN9xRDL3L3ElEwQZe/tV1pLpvXNYPhGcc6eMt8yF+unO865h62P8wKWSr3OI8d2MYHUibFxr
gR97nVTeQglHNUDN2GW+8U5K89bhg+J+Tq7ZvYSJsbATWJkMnx8VSQFByufjthscEsVXEzd/rICI
Z2WARATzfJJQPs5BUDK/VN5eh/S1CxpxMaPngbFDG3/SkXkKG+oSekqVy/qNSC0CQnAAjASV2H32
R+/iFqAd8znO9/Zcf6Wmp99mTdu3Z5I54wSdAWdBaxYxOBfdiA2L3qEQzO/r2u/X7OY/QIy/aibW
JGLtW+oKalNo0GsSdcaEfnOK7F23XrMSyYTa3nZ6W7nGU0JsUQOHQs1FvB79cG20NvpfyDKpmmTP
frops2rXep65FyGLLCk5u6urnRtWHFr5wrzSrsCW178CZX2DSd2OSlJ0JJ+TcAiIpE+rJuv3bjHs
cYiv4dwwsCNRJ/o3m0xLDESvSaq73WEMMbgmh5eAblo/sk5FMR4beIc8CkyqBi6z6fzEVH2tablt
+HdkOE0b0X+iEu+rimYc4avXKBufXG4BQUMvzpJ2Dy9FGB66ZaMycP5p4xz5w1ETYOSRTOC+OTL9
FvOHqbG49YKbVbnDSbRSlFtEGrFRfSkn/VOMyT8CDyvKnimYLdNlIaw+gmx5++joJBmV3GrMsF7c
wJIxT2nOgKF3vr14gUVGmkxaRswQMmq+LauQEHZDSIEtdztn2a0xJ8b1lJA3qPldCoUCOo51pLhx
pOun9zHYAbExk+9GgJI0OPNPRXQme3BuXPWjXGPXaVzkKQGsdqCSumg5Vk+XthpvVWgeXXKwGgLB
OmMOz+J74Y5F10DrblPOv2Oe3S0WoKhL3wfejlXgJ1fVi2/KscJVy3KY1/DKkgkPPe1CKR9N/bsD
tLXkK7jocOnNHDNfqlFeWe/5kqWOYIWAK+zYtrG2HXpANC7/ubp378ujjyT7TKiGHnA8GRSarYvK
erMp15knhU4LfoBZuBWbw9b2Y2pL6mbb2eLNyu3DPHesWVSImAXtG4Wevisx0+bXP7t49RYdGOlv
Wvc8CCtvGVYihr4kbfKv4kvbEB+2VkGQvaqGPB5gDzQAfhbfbahNY/6z6pgs69r+N+Q8QGWBWRRR
9zVxsbT3C72v11xdcSp6VIJE/hl/Obl2hHDOO4HucCWQ7WBgk60NpqFTb32nhGAXPqnK9L82oKSV
AZbb2gCsKU7xOxK8wW6c5Slm6jwyWQ69mGmKrN4s8pFQIB3f/GwNb9sp8c92on8u9YZHqJQXfyS5
XmoU2WWBBzBPvHzY6KB7SqhBMerxQJiX5p+h2RdZfaLEXmxB1HXm0ufl/s59UhoFvmc/ctDkeZ+s
jiPyoEG9YFxevozJembex9wD9H0C7knOHFwY/SY0BASz+yfOIBUu1wluansAV0f67nhbxY9vDL9k
FezrpfY+r4HScbDTya8+abcp45lWhVsROtcxm94tV26wbp8W1VSSKjK7litFyAfcmvRMcfcvHMl+
mXICaHhFjL1MJKyXgkVYOfjYtSufdK6eZ+G9gWrbRy3K3ugUH8RS+NLcOeMWWnxM5P+Qfy9Mxc8h
R8cA3jEZZhAqtISbOXbUoeNgE7ef/uBkO9EVONfYpYYhw2WTmMZGRO73pCdgUOEAkzm9BVNxC5n3
Di0tnybvSpCbzWsZZBxchHdIumHP3NJlKIpPy6b/Rk/mq6Z2N+ML3fkO8Tu8rVsaBCUQPv5cB98E
ZixaWli/xfzHW4jLud8O+6gp572DpEFCpOHLHAaOQjD8Jn1JHIG5xJ1/lmMjctc1YOOSYwXYuXnG
ynGnJvHHNeQ6iPMfYegbl0W7yX4o6vhw3GBbRvmb1l240+PQHI2ouyc6uk8TExY90L9YQEA35Clo
aEluRqDi3NI/e5dUUwIyaqgXN+d4I1Fx8Im5rdzO+E05EJctF01k1rgBeyb9kDnawtmItnlA+qFt
RYwHnalfgwcuM66oaTH+CqkPdlcdrTp3wT/OIRzCeBcu9Imm6pf6czpdYV/BzKGosy2q71in2aqd
JnbN7rcVBs8N85BVWNBDm8IvxfFEe5TG/Oxn6pWOgHY9Epk0WgRoq28xo4bGi8fQZjk+IqY6v4gW
b0NLs5gFsIkLHOrFoH65CwEqDUbS6BH4T+Nsmc1V2eNjee0jJ/mlQ/ceBs528GJ2EdJ0rgSUkmqJ
rPTbSIEexiR667D4ZXrT9xBzR7DjZ4tsFQ4lhskW9dIH3wKwOKFXCGl/wWb/Wdpgl9erjugNG7g8
WOl+uUgtF5iSK/GuCd1fBh0zpU0yMwp4RblP7QfJa1mHdGhgGLiGgw9Cj70DMvb0phqWHcpkAywz
0GLr6mxjzCbRFd8J2Zwl+66dt8iFPGAY2AJQ9VRxWtj98dWtnB4TJv+bmghubp9yKamOQRv8CyfU
nI6Hw6WlrnOtpzAuXkez/mXk3t7pch5rlx0zGPdmOFId175ndnZkWF2vPbuwLyP2PyjC5MgnCAdc
7dH36xy0YNXhjgxSY5N6zYtVdG/cj15qSHxmDsgkXgz4vCYek4z0f9E43vZFDvLGMUa4fwzYah5h
6qcDjFKaWvbaOBlucKayrjuYur5nnspuHsJ/ZGOVpKRyLRTBCUiABGJFvUphay11w1EPzqOJ7Av5
Yx8YUUfYmL7W9bJM5gTTfLqp47S/IkO/lhnFl7LgXbACucf6ugfieq4s69sc/atplqh1LTpKbZMB
HvXD41NVpK0X445D4VX7waWfRbqz4K8leErR9+6C0h5cLCBqo/I79Iuz10bc38vypUUiDGYFg75l
68Q7FYm/nS/+LkfP2gmvwsANGNaQ3Sx1Msv+j9WA8i8R6wdHUWSmDyIv/aOR1jw92R+/pZ46yohc
5oJXpt7AhPqxtf1LxqYPo2O4g5b5I5z82wrB9fM2YrBBnTdsBoLcKofBw4IhV63PRrMs6nis/kEm
JBEMcRRahnhbjlZj7j25i4UItBdJGXdbam/jh1zlSxIWnZ085VLu1FQdEfOHFWU4NDWmIHuTyWKq
LsQJnRA48lIvRpE39ryVZ2O9HDUn+bZlQijS9rV3MS86/ZsZNjd6eQ/LA9xJgTTKUdIdWKQoIbWF
qzeJ5DVp+gl8hBlsgqb5HLr6R9nZn6EjiGB6UKrM7iIXH5AxxvEls9sLAEaSZfTGIJBigOPeG/Wc
10vh/rFMzseJjn8DouJHq4OP3GOobU4at0oADpwPrkdHYcCvABqijJQspWubjtmVM81MVeTD8vKH
3wXYmpX33JnYcftmhJ2EyVNigV87LMTFQBtyOd194IeRm2Hmi072lJ1Zj2F/2+GLA/9u7TptyQom
Hx2KWE4BySY0kr3XzDhOkqssh/sccZUOhfronIFKFWZKIEzqdxy1r0SYbnk1npMeL43nTEjXeJFr
hwUunI5GrRUeXCxiWcR5xYmM9wZq0Cr22i98+WDwBwcD6bAXS8NKG1wqThkhVITl3Ggw3C0TcrBZ
+4tnBRcOBYHMAuYUHkxhdkTS7Dv6+UcqiQFObk1ddJjext6n3h27YWY8UoywTmEChLAoM+3WU24/
91igVGSN26LxoXqY/LWyJ91EKzojvgp33sCEYIlH2tuUG/0m9sUbNpAQ+hon2rCX3Zniye4QiOls
Sff3BC9z8JB4O0JXNS/n2OFcTNo3N2WgObQpIFQ1PiOOf5Q9VRpWhktszBoG/MLZF2H5qQE7RR7S
RgDnH5rPGpz5ehoixhTM6VA0nuzB/5ZzecPSBbjIt1+X36rBYbpKXY3/OaTNwmaoljy1gUQ9zBZf
x8nnc1gN2D9XzjAdpsg6YnGpVrEGpzFXN2zvAQ1qchPP6b2xoutijRN+dG0alGgOCsRszsq0KK5y
p+xQA5nAQcCpvVh8wfxIZ13XryaAIZZO6hOocyj4/ixT/PBeHbPRuC8jigZOhsZIICdGlwbE0Drh
YNwmwV0s+0D/JYvxxezmmzdNEpIfFISkeDcJGUOzuFmVfBqniAoKFodCpAs1lvQ25wfGUPLBHn8g
Gk5De/blY/0y42GH8Hongor5J76YYwAPhoIuBicjvQaLLLdcbBFDzl2T3wvExoI1elmrw5rwnhh+
D706OXjOiFdtp8XZOGU/dpBsezlvorS4Gz75vRwKP1Lil4wyDAfKf0sTJHC9fCUk+B56JvLjpwgU
IQQaqY2Dmquj7TY7nyNF7pvHoc2B5uWEJ1kqBTtXJVxWv+peVO6r2wafXaX/LWtkhyS4qKyMeC8t
Jia7bmmmYOTm2yBaIm7EUolrIKPnUbuHocKUr0a8UcJ/Md3wdziUj7pRv01hM33nebJLecidwVn7
Mk+BR4B26Ouefqw+YHwAPyjROdgkceXxRXAiHW/3dGy1BC1IY9w9ZH5msmAVl1PCUOmGyXTb7co8
P1Ymh6ekAwagm/BpuXY6cVhulTYvZscIfOmgElaAS4m8LLlmdpmUEqcYzgAEgWfT189ZxkVRWWfe
NRaUWG1iG0ZnY4sdMUZiLOgEUeH9dUYoocs/CZJ0FxrB3znmGu2q4Sh1cIv4hsuRvQK7zMNrg1Me
Ru8V4fqis3F9QQsZzSckjdPkpEeRMZUjQWAy4ULLOCz/zGFi1U/YRjy1lwPR42Y+FviHfbt7Cxz5
PrJgcMZ+7UsOwhlHwlBzX5XGe79oEn35W83fRkHkx1cMYfSt6pJbwnRjTr0ferH5e0+ilCGtN8TC
lfkyedMuRiID1sFvg/lemiNlZ+QtcYIQmo7Y2oHaFczd1NBfZg5KacTIATNMw+MxI0daBYk3JCxT
epyq63MTl8+69q+uNwPutY9LP+zyOiKE7NPOvmadCSxz2RRdfq30ijcIjGluXaDmXlJqvMCSJ9uK
FwrvOMG7LrGv/ZA9SpKHK8Cj1H22+lGI8Gm5CQVjv9MeBQWmu2Gk81WACxtZGdii3ovQX5kVE80h
1feApt0oDj9gh9DmEb60fv8c8C8ASf4Y6yXpBstzpZcHKYoUSVJaAkIZXyOQLMttpKjHn7kYf7ec
e/3lMa+7NwRpWhQAxFRtycE6uVScnBAhfpzEInHl53vPyz7jirlMZJ+bYaAbzL33LVY53d1rKDE4
d7cG5Qk92cYy67ZBos+Gz+8YyXKnKarBa+VtmQYRiDSDUzjVEiNu/ZLa7IUm1wbPghTgUj8NW77H
RD/XlIIjTH03rf2OiIbMzmI/De3DIrYKiiN+KZGqWFN5KAqAF1X1gm8PVKwBOhu5xvTPywG6qM3T
1I6XuqElQWhgJcRjVxN0/awZX+Ns+G4SbOOeaxUnNw7+P1b8nUgq+jbdIilviyuGS0cCknMCn0Vp
PZkVN/Gh09Opyixutvxckq1XOUDjLHGZjOFstt271MM+iKGZsgPQlcJ37abuseCHXh5ku1Uv2Zyw
V85/ejvbSaGw8+juY/lhY14/tzNzVFxGBSR0SQ3Yh6AKv7UmWhViLwyKnLsGtMQVua/d/7lL1WbE
oR31acfqOir901n2NnOaD2HRY23UTfkUqzTiclIMx1x6v6dGIwsMFBa73XnAoqaN/onz5qmpOcC4
c/mOoWLfLDi1or2xxpGKGEiro/FCWe6rJ+nGV9fQWG4a4LMGoaUtaIqRg1o7cN6Jf7B9sX21V+n6
n3NsgMmpy/Xsq79d6jNda4E8+dOhFVynlttvXBjrwg5OwhEHETEV1eVO6PHRxJJFeuROOS2uCcuQ
l0YHW7sjfzZXggsv1dvM3ep7kRMaLPDbuKp8zGN0arrys9TdZ1E3xmqMOiB/li0YRrfFtZ2jFMS2
w3ixU8+xVT4YwKEhDJ+ea97TABcgZPqnaMxvceu/dgBYuKQLnBe8S72rH02hlqaz5l8mnX0SkI8L
cW9Kx/f3BWDchN7MjUk2dhe25rNJIa2YcRxjuEHGN8p743K+ATiHnbzModu3B5p14s3sONyIczfY
CA9RtMqSkfQoCDkrjMkhj3QawG4bZnvfNcWBsymFgxxm6urW45WiwqV5mlK69EZzQ5AJkJ/9Jabs
EtkgWpwKn8HYohz5qBtzMLzidXSf7coWjH4qzr/tfIpxJBN9U2fhMSDVhriFuEIz+JudZFyscMTP
VpytwQL/9rFudl34STwU3wgTmdIpnnrTvbhsPSOD2kCmfJfzzW0YG1YlxZM9ZzE8c/D2o5eaBaGZ
/VfKTI9+jXl/YqVlfkgJo3PqTbFn+vwV4hujPmNvDmyj6cAxlWI97Fd2u6Fn8tKl7bafcTNL1pAO
aBY0AnBCQNYK/ComyHUTfIDjEKUdzDbf2RXrUjHXt3bmJhOM8T+tjdcqSC/aNgvULYwAzB5Cc6RR
MgM4KGBOkQwbCgemEUf0kXcG211trRI/gt9iiL2JZjHkzCAUpQn0HUa4FNOWJumIiACLJmtxPpPe
m74LB++ckSxmDn6klWVBZILzZTTiPvA2U7PwFliReoqN2l/5orsq+E5EmNxu50MLchMB9ZgecAYB
meO8uOxKyg3JOWTvvuf/KSTXY460fZpUsD34dqrRB2w/3Muku7lugUmgns620LuumyhXxuvnRtuk
VXS1lTA77L4htWkz7zTmKLqQ8L5m0wLG6hhdxhrPm/z/FDLYLFiVIx5lnT78YUDrd1HYHE0ipMtn
Wiuho/6/gNq5eRls80MPOPSckXWrb9zijFb3ZKTqR7RcimOFeCdMgO0xGlsmrV0jqOqpB+KkKcCt
tRcR1FKTHhePQHRnMRg2nt1wxYo+zLi4eU50qnP7N14GjBQdAWHHVOo06LrdEyXdmNJHM4eeek0o
KKc/ugWqBCmR9HHeentVUJuJ4l5uC1Bh99G0g6tDeAABDBfWvsyaBYgR5bu+4HpBCOdhs+w1rnhz
WvObwQlBktSqtrbNosEc9RFnIiDFaTGkH+GlYmQ6tCW8+RkMg0R7K0m413IbCaprof1vdVS9xbV3
y8r6ThbS5f3DJzol7cnJvZeG36A3K9bQ6eDxqqSUQ3Q+3iOaiIIJxoYSW3sUm0FmiIbmcZkcto7Y
4zh4kiSv1TDeoNc9AxNeHK0l8QRiIjml5YrocWIBIaWEqMSZi6fCVoSQsBOSj4CHhDGOyvPivWPL
3ZQIC57h70zpboxYPzit/CAK/kZY5M0vlphchuA9jfLDJES79gBIA+0HB1l3wS434t/KLJbiiJLh
tPrG9H+OALEQtvSehsTZVmRy8xZtI2rts42dPQ+Ti5NmhPzG90CXR5cbMRFW6kFMZgk17To2L0Rv
+j+zVeWMLeRvqcuP0BZP3jB/5vwHcsdKt/SsUj0XgPPltBaN8slBNxwZOzWpc4citq9CB8y1gTtp
uuBUYzaP+bNsYWz7QtfEzzmPQhspefWqLODY7wiXic94Zki2jrPuld/nnM/ZS5817/S4nvx6oviG
tVha+Q8Ub3Zi72TX6lz19R2aCCDbID8mTFyefQe3TD1JlyM63DvB7202lUT5Z1xIMCvnPUj3WMwP
tVecp27mCttUiNRIngiEzo49+9PGWJnmxvs8Ax8dx6UxqojHs5zTT9GG7dbuo0cUxMfGG59Dz3nu
7OkcdiSwDIkSWmoqEEeDqgtpYjgJhmvhpseq6ykTHai9HkuybqYQCr62xC20uAQnMEsErQ0KHHEj
LV96sckcHR2TxLvYTrer4uK5Cciji978E87jQVbuly2ZRlct93gMD494TD4Elbm1YIBWDe2rO0hk
0Nz5HkzzaFCNbo/+X6vsrkbr/wxmvk/d+jKVLdUvTPMZENw1uKi1A+btKagCk+NYfXMZ9/Pg0giU
pxERYmUex8bfiaIWu7KfmJLnY3YZ8EP32nuopLvMmlvoVOZPCz9TudVxLvODl8ZQZu1ks6BLjUQ8
PIMyC6v3KBdn/Vahi/iLSRr336vI2x/yRNU6sryfUmJkKIGKAO7ZeaF7q2jWkj7qU2R7sHvCHycb
/paCW0cjh7ecI5fMTX8PYybZZpJ7cJzEfyp/YInvX7yKWpYUB2MHiQjHdXBoe+dSRJyWC2fBEKrv
oYxIHjNcKvtnpL0/lR0a61RX38WI3dKiR0h5Kn2rh4obGhNCajH5pFyFplaJ7ZD7KewURHW3X3TP
oPyIHe/ougyfAkcdsJSHy4TyZeBD1KI/OHZ3qmVobKhawjpiA5qs6k+yYW89qRRQfxVEO3M+CEgL
S2pyo00yhWsJ4KJo2TZlm3wUmfOUNbENIqGCKmQUZ5ePmyDk2as9MmlT8FvO7d6uIDqpiYtqBGiz
tupnl8MqnpwUK3nDYqbkRxkH6hGL6k8Xuk/+0H61lXMTOYpTDqBpV3bT/x+Mq3CWtFP8Obf6pyXX
ZPj9cZD9F2WHR6uZrmwEG5aTfcon2OYZgAZ87tcSapID8PnTLvx7PmTkEfMOMJj4CWO65oLhXMaM
mHJ9c3IoqZV7nV3nj2XA2A3j9uwtNbF5+Qf7Pymnqjx0OUdoGr3OluUzPSvrd2XTiU3R004QHBkL
/8cTMwAl7X5JE9EaJtJuKCnuAEZ6t5c/InFaTunfhvAOeVjghXqIhm1WD++zXJz/9XjCT7q2xv4t
8dvjjCk9ykv8JOO6Tqg4wdLBCShnKe39ediKKXmANLRXNUormilSaYS73Jf+UgIerKcaBJPJy90j
l1fl8zh0L8sfALb1ipeLGgIcl4wjNwWLaxjobZd4h6jvHrNUJ19GW2Yy4SZqIZcmkcUZKqbDD9sV
QxttfNjpBOoVwjSWASdaBp7kKvDN7RXOLadooDG5GMAJWKKZ9eqVvQJMoqN8/FoxTmtshba1c7yi
dLY6MMyUQrypCreGO8HoTyxq09zMiveKJJTxQWNC4v7CgpTnGHXTPAVHAzfbcLYsnnH5arV+G96I
CnJv7cPILyiPyxJVIQWZMrl1vrnoBvjQ4+gM0nG59lJhq/6kWGdsPs8wcQ0YcoNXPZoydvKLj4UF
l6SKZ23ygtH3RjK/rugeY6TuE+d20kZGbGyOz4SjT9txQ3YHGYuFX6d4aGaRbkxa4zKy4aqsnsJB
yHJTN1xkN4aR4z/RPjndTdiPSXfSsWfG31pUmb9gOVwGB6maWvkSZnyIfzrlQVEm3bHElsOwMKiM
Tyu1mIdkgWizybIhaa9qCvCvOjH3NUbvTuJfwmDUb7B2HefHiazU/XbNqJrOInRDsvtVX/i0ACkY
f9Ss2YuVUTfpuLawamLnHUaRgjZJB1I0A/PLV6q9XPYOq8fApAbp+ycA+L5BMZ5nBodEqN5Cwa9z
NU3AaTt+uyQ2R8wD8MPHQ2GVPNFcx4PmOQy1Hf4KihraF2pQh6G2Ykhd06WL9Q0/D5NInhCqYjLk
h7piZSrSgmxqYfSa/RT0TrqCUUEre1oYcKm2vocw+LeMCjluPM92rF2vKk7Yksij82gJLBeI240k
7FdnYE73kxUH9BmXqkCkxOKQ/vTKyPE0SNFhQAQq4Wt5TVODj8jLItNARYYtBoOscQOkz6xt33yz
cYdrXRmjvDAhjXm0e51a89oN+C0XNG5rhL8a1fBkfE8Bw1O91prm+p+YA8hq4E2MauXrZNvGbQOb
JuC76CtSFo3BEpJm2dK1m6cG2efJBbFwrzJSZD8VFHrGyWqyFi+UdM3ZIjznqYIdYcQP06YLTDA3
/4owxMaxVunysO39AFAZXCTGlKQRxmZUoCsMl/9kDH69plNgPRlIjIzd8sEzfoTdW+6lxgRSDQ94
l/5ULZNlm5CsIyh2f5u7whWEIibf7D/7jvX9o20cj2BUkxqUrDaKD4io22gOhthklkMNz1o3nO0I
sIhyNvlVE3LxBk9NWYlXb7La5mUOelmPWAq9sbmShTXUm1kCuTnwDo/AkBVEmhDHJBPH0d3kNh81
OK7c4gDPESryZ39lD/WMS5OMVsECHZRAUQa6YHQlv2KCyDMh62gIbyTEi/q9zUsLz0Fr1ZN+8ZUU
wbfTdnXLSZIyOGw+s2klC90tMsvmK6mRHX6Pc9dQtSDYOYedK4pOTIyWsZ/9KCJtwbsVVXnyyYHe
Gu5Y13UYnjiokylVkd8wHBtakRn8lREDa7Pq3FBJaHGtw3xzjNO6kDs/lmb/mFxbcHVmtZqcehsG
YT7i00Avj6h8wJ2RIvzGNI0fuwFyaceVRROdR0Hmr3fAE80mhatWq7Bkzj8Wsn/rwtFpn9MC7czm
tEUPIk1+7SgcSbKmdGhajI2e7NoqieYcvb3tkcVSWh/NVNC5ZgugIhucG9GSxGStURCG/yPpPJYj
R7Il+kUwgxbbVEhJLWsDI1lsBERABfTXz4maxbN+NtZdLGYCEVe4H/fQ/427EsEymLO2EBI7oGLD
+4bU0ZkeJ3vxNFcZMV3IxNwyHGbD0LUq4yOcrSGJE1Ls9Tc+Vc5cnHOD34X0k6YeIVVxhGgmDYgt
ZXgPfRClDXo41LWQ6myl1Lswwbnh3AWLGfzI1DcnjAqp55CflZq5yg70dJz8pONWE1AXs10SxheR
BOeBKGS0uokYmtzJLOOkSgubyD4cWhjlkPSYGh2ZVwil9Da7bxk25mGA3NpbMMT2wnXVT19MSfXQ
m2OAosw23RkJrfRwTUdbDp2+emlyb6meiLsqlvZUq6Zl+LxoytTimooxTBpV1X3FBAew4NwOgX/p
MdFi8g1DK8T0lEQuy9WNpfzV7whbCN0ermdtQo1Ev5czCDHcAf7poXMLoftSK9O51PSIDT4Hp7P9
RGKlBmlJmAyL+MXauxbD9oDzIAcVD+Rw7GNWeOzefWdMEvbBBpNiPYnO5+ARv5UJVWUuRUqaYNsX
yxgr2lOux9Ws3d7bwAt3qHFbrhW9ecwD3OQbq7MND+RlI1Qod31qmSZKr3aB73JsiMb1lkOxJIHX
3E1BWtJcj9Lz0mY7D+bStLsWZcO0xEY2RcPvjKUhYF6PvSxfns15RolzcUYfGPWDIequbC+JE6R1
d1AlA6Bb0ZnYc2JFMpX3H2wx07MuaMimDNB0aHiuvLWWF3oEw8wAiw69LbPQ2q+WX1WM5wXEGZ2M
a6dl2j60bbLAAT9E2MuqEd2aD88fheQ0MJOjOFh7/s6UgA291BA6MIUgnObmtwHQOLjDmD6HT7PR
oHQFn0MJwebEmIbEiS3PFXTUNvLaMXscScvhnVu1fXS0sI/KMU0c1HV5oIxiiG3O9pQhYJSHFO8Q
rpDWblh5ixwDAcLlpd6NturEf8KdUsEARGUN4yyZYrpijFa10g62GFhTY2ACM2aKDVxXOyyFOjUD
5tuz/SzSBzWUFUrP2jabqdz5rVFXHnrHkke8MEhfgWw/TqSvoqKQsG0jCgI3ljWhPhkRoq3Z3AGd
yrI93HJFk0DWLNDwPLKc+WvuRTd8F3BEdVqKT/0FDyBbexD5wSJy9SGDOl1/cUMlOndJidkIY4QB
rNWBRmGSbFhF44/8z7RDVZ2CacGqvHN8qB81J1jVGO9zXZEgw7SkrGHQRw22q8gAW20dSoUP+zym
q9dhvjDgOq9tmno/VkRIzh6MQwiwyyUvZPbDFIoDz3dTZQ+Z6UnzHbfCggmSjf1qPwm7cpbgpJIc
YgZGNWvoiBaeMV7PsYFfsYm7oa+Jl6fg6zmKvbEO6ntklSL5w0ECwocgxVJF3w77QUxDwZL9dr0x
9hg8ecW99eKz/ejCv9gQElZiEFnJmkFpXCYwrsogasRb1gwDMKXK98OJLEU/NSf0GIabK4Fdd1EY
19qh7LLHNhHZ+t37rRuuMaYjyw0weVm4yXcwlgVrCjtpHPcenXpWjnsquBpJKkhzm9hZIaaBCYEC
1Eg8eJNgZRg8hTC6Y8jVH82U7ZdxSmZZI+cQY9sn/2UIBgJ7M3IYAn9jQuYIZuJhMh2aduid7JR2
jReMR+oBxzC3LuTy/lZlbFF2fQsDqTxhjlXBgw2Nd/xszTYgz7bI0unNMGHSkSRsT6OQe0cFAYr5
qB3D16QCYvonz9yUGwn3XEr8byMD0EKMxeuaixtszxD+RJOVFggNI0aq1F7QUNkZ4w7iJCMdtXUZ
L8vknxXIr/NA3nvYLOv3vLN6y2V+oee+22yxAkLXAsoLAR5rLQaD0gNXSBpt+QfLZySFS8gBgWLM
ICYsmlgT0tsMpjk/z/BCOf2bpEryZ4Ke5qBhab0MigX7PCuzJDfKcQoPoj1TmmW3JkIi7SIDh7Ac
w1I8fwDTSoEVK2Qq8jaWQTpBaWrcwXkk7oK9pUHj/VcgkwAO2ScApa3tUC58ATEQtm4kSYnTmdiw
Za7d4UorZI93WU9At8DIm7TDZ+h7K7YjEo+Bo2+6Gie+vQmFLE0Qs/PYQtxckhnxLkUYX07C35GJ
jt2HJSObcioXNe4jp+jcnsswTDzkZkxOzU+H2TXxluNAtQ7mMTUT7HADxkgWnSx6ewRgE99x4cQU
sO74m/NvTiNDcj75z9Vp1cFBhApKndhI69NjB9LR47VRxFZmxgHvvhlWQAe5tRKvQJAtQLDAEBqw
LIachlHRYH0t4TxAlh3qRiZ3PDttWW5JDE9YfvnzIqvfnOklMAtKE2ZOo206SInXbLYbhjRLZNGr
zsg8ecuWvNLMHxzGYUZucGev8rzINezPoQPk68GFm4KvKZWIiu6EsYCpmZzVxOKe0/UvPd1i3Xjt
yUKpD0/StSn28NEa9mifB79ttOd9dhm0g5eRFeQe0VdSe5P8BduFXfY8hjs+icn/4r5KCSk2F+kO
t3L1XexLSVUsyEBzN1myESBUDm0NFQTdjQJXV4LVy5K0+fWVkfAdDpZO8XNlVads3PDc4W/KwkVb
GrMsqttNk6mqtCjwKIv8ywyqp80vdsETzlPmsFnFz12hxvpOQ1hCZCu5wm+/+XinEW8EM9niLNJ0
BZHj4tOEs8Amvk+GnbJsOo0Dvw2vFUcIobr+nr+aWdyVbdE44bEecay+htjYMYS2fWg5f5bCN6nx
VJBbEEHn3BbMcaqJy8JqsOFuc5Us9ymMHqFAsXUIxDctAwz6zFIQMReGEYOUo+wMpv6bEGWFzke3
QTC/TjSuK3MAyHhRDcNqSQ2PlAhC0hjnKATIy7WqyfqCOaESRJaoyauqfwQ8EpI7YbE3qBBHr1Ua
XVw/z0W8KDdcfpsw0PSIlDyN6FhkTR6iZk7nvKjPfmL65s1XHdCoLbPKKQdaxqZYJhup5Gj8xcJt
8gLWIncJ46H7qUG5JERO4ADPczTPm7EWk4Ns2+HHY5qA5ngHSp2S0hf0vA95OibVo2DwNX/htNet
UjL5JtGLQVavC60CCabhNwEVY//IPqVpiW+Viyx3aZehddzwRRT5zO6rrKK/oy0HrFcsaWwJB3lk
bPTQcDU5gZ7WDOlvM7WZ+zGPoCwWrO7jtHyiY03C18Jb+wCFQ2P60udjT1v/ngThOfhcqkwtQGHo
Gjr3kxM4gVtAj+f4A8MsmaoIIGTEksVzRlC3m4AAyPmn8Ava3RsBP2uDPHgJounXqySha1AJ8/Sn
nJKMAi30kiJongmPEO7fMXHbkkQOY6TBD9PQNO8jFYSjAWkyTMl/59hsOpMtAZJ+eEqFN2qNCygZ
bQcnRoCx0YrKKKAoG0Ae9KazKooXQ3EZozwjWXsTeKWZMyD0/FmKbW8tkhpABGaL8K00Oa6fc3rg
go/zwL6NXJEwIlo9QaycOgzQXzt7yCZg7B7Q/Q/DRTAwYS4v+zaNa8Mq63s3yfPmsevKpY2FKRR0
l3qEb0XF59agtRe0BDfZdApryoycGndggdex/Wm5vPM77N2NSVVZt9by4Np+zjKCKaHqSO8kvQPF
TYkKhvBYu3HTRzYxvvefkfZDFpALFdKnoRerpqnd15brz80u7XGUMChThiR7nPU36/Od2diNZmdO
JeJwOZSmuPSpsAWGYIH7kwzB6cUv6JC3aDKLKobUSJ7LugZDtJ2zmrqVCVaTXZ0ocJyTVwn8rgQU
GcM2J22DYoOxDIkBM6MffAVl9rfsoFw2hD04xDNX5c2ypXNeWDPfMNbD1/YL6nun8Msr1aX/0Gaw
ACwuPf21ejXT077zb4Hbg7leA+JqN87cVQ+DhOnapLQceG9w+bVhiSMF1xwAjd4t50Nmzdyorbfc
u27l6AEjw0blQoEx/USdlK4TdoLByX3bCBIvAnvma+jPfYIvgQ5s3RV1TaRu4/YOqcwcKqe0tMv/
hJeJgxPBnu2Svr/zp4S3jbai/VHsAOKRQcFXqViSw6YNWDnZWNrLvdmG0V35zxJWSf9x9K35LFvp
f6uJPrpO2VLQ7ogdkBz06kNmXjsApLfQqrsvG6MCk6RyHBNeBht3ILtlZtATU5BI1IBVu0x9TkzL
Xlamg3swROWJJreFED/k/Q6pYvnoIoaD0YkfKJZ5+Vp3S3LwvLk/OWCzYTdJVLEs7u+FopElYkgc
kRexRTaxy5G7bV5dDhcGZKVzoFCf91m+9rcmVxh4l5A9mWjVG5As58FtUQMlo5VvEWThdBqNhkRb
t4OBBTtGz5h/jVXKeFnHGdGpJHYhmFPjif/MZf6gQxWKmygQMZjuRyZRwQQT/CFUeycVgdXEbR4S
TmGP+bXta3ziEYsrDg4iYled8JkinQLZzyoaO6nzz8E5UNXWnr0Dybp364BetcbG9ok6+SJWgT0r
mP8IL3waO1oX4dIXgx4OskvmyGMCXpFFLc69+qUGpKDl26PZ3TAhf9YlwWBlWJ30fnVoS4KJPfiG
kONmSvqEONAsKY4JY8ghB2WCpwMIBl8va5eiau4DIqUHy6c3DXsGBMs1S1l4GiN88o5kRaADyfKY
eTjMQLuGgt+hUbE7rmgP+XlzsgIRtPy/VrviD2TZDLhwcH0sdcZODsvNxfKyZuQecwcjEY5peZ7M
BXZEFxmxt7iAgqZdnrT/dRVmw4QUDyJEcOsV64ubRbFOgrdzgsdcEvY8JkC9mBAd09mI4toLe98X
zZFT/dliXwNfhFimnm35tA8Me0/Bq6Ozp5tl1g9FN+8KXpLF/M3WLyERrIERIa96J6xqb7fFa8U+
DVX0QnayDSfTOXpRFSd8swz8DrX9N03Qd1rmzq7Z4pegKBu0kesn5/FOZt1dMKC0aIGE1ySwaMOY
aYVHmlza6GBYcMTjy2vep4mamWB3TDQICubuwTXxQSHt2wV9eVxA3AOT0tA523mGSkWc4pq/G4QR
09BtuXxjkhLizkIC0GqxUfNd238m4e3zLjwVZD6ZNrFS82ryUkbz3zEI5LZX3o2H8Zb5EwGr9tUy
iTJa15hz8OrM0cU2rDut+UxLbhJoM5egx49jk6Teh/iuqtV/J0P3s1MkNYOpSBZIAM57vWRHd+7j
Hg61HPIY9SyVhvfigPWvJ/vNSqtXzl/QxC1BLssHxvFTEpn70QlQUvIoM2JDtYZc2oApBbtggqNl
pdN2ZZY2uPZHPRQvMgpf9L+o5b6hDKADORjrC5oh98iEmknSF3Eeu0Z+kfV5NIApS6glKbtKfAEb
/R77jrlpIgQQwfC0Fl+5YZ/hXMaNnP8yoDxCBHwc6tc1NPe9nC6iyk4JK2zCupPQ2/nJcpnZbs2+
8xFp9adVBZsxJSAr8qnwR4NVQPdpLtENq+wls5qfrpkQDXo6LOPqN/wyPv/yLGyS8gSbrvVYraR+
kltdmpLcIJh5E9+ZNf31cRI0xBiVkuIRFaxTYM3uycvwSBDFcI1TPjtKTyKinL/qpeTAG7ddO8co
yB4yPKwOkAeexoZsH6v7GPWnzgEEcg4Uf838wWLFXCTnPiNascjfKmQMnprvGRo+maZ3F8lwr1pj
7y1EfCOIZIaz7fMm1iICB/CH6Q/3yNK+CJshCTCIG961GbmgYEpXVpxoMrhmvFQa6QD7HH1sdAuZ
OrvOtwYNuU60Q0u9i7qcbWh3l2LmzZwa0j+SyeqvSd8aFd6jBV3ez0JktP1u5FPL629i4i/pgF+D
zQWTwqvfldsONlEbLOc0z2JBQoaWfkJ5vDHX3Ay+ETseCL0aLjpauCYLY31gzBzfbfGfoxQOZZdD
Ba07zwqDDjYcbfHS2e3NI5PHML0jg7GdPppbErqZly79cL/AYXUy/2COFgDqasebeq7b+t/zlcEc
YTv2oX/3AXmdBqQAtCSrmrOR08FO/G1XZy8W6HNz5pzErGhpJy1vqf7M87m9UovDh41OQeY9MS86
ORwL9AtILpdbZfma8LhDt0+vZO2RyezwD52YGx+71PgzpdEubzA/cfaBS39JvBwri7kdyPe17OZs
0S1FLLBAZA3fqBAvYWa9r9hP+Utq8hNf9rKhyjlxXu5L8oiw+p35vA+BURDwC5o99GL2gsj1A/Bw
M3sMVraS3oivCvzwkz876BasYxqkoHLxSPDn9RxyZABePNMGnEh4KbtI/Z0sICj019uy0LU1Ejln
1+H+sCU++eH3iiWmxTrTsELgT3jxs/HRHcRza4bXKoWZz4qf8mEzhhOr6iReDU6bmS0uUBecTCdz
inb6/w/H/GxykCi/OeBmVwGBhMLZFi7tP+qMcIZrhBcOIQpah2rrGG/wDu6CNoz1mabPrKIJIWeh
jOUKpxjgp0fvQTDtO7qNIlw1UeZTJv2uRH5Y8n7aAxhLjg99Wxn1t64fih6a11R159Ryji3eTf1Z
Ow5oyBwS4mTXT1bQYWjJzdhiVroZXJzVLZda2iK+sbMG9efkvTBZOYyDfxvVcghWCNRtPjAnsdzd
mCXcfksjjm0/vOb8MmG57D3Jt2UYTyGZ7KsjYzeybxLctgcs3w7uGDrtKmqLDLq2F6KbRQs8gOsw
chlbhAzrukPKbMs4FDCoHU9LdamUt9Uv3GIs2CUFM79cpDQkix8wsY/u3MaJtSKhKtQtnBLcWvjI
uZXncTlNY31G1/lm2N8JdbPqLC5UrE41gxzsh/64nDXcoJ7wD7cli1NOa4eHppslGe9Is/jZVMgc
wghNpzL68ghU2Ix8seTN3Fghseq5+RSskRgPje9e9O3SZ4OWC+CfYm3Qo3NHX1gZ/uOyuOibspO7
uB91lz6W+FNXuolslOc1oEbBeHAxkc7nHeJ1/aPTJP1geXq0hJCMo/LP0oxifavMmA/sXF37Wp/k
7d4Tf4wyv9m85JruzRR2p/1L+nfTzz3Ze3GYP7MxOvg8nJU3vOhPmN3NzXHXe+r9WFXGn7wnE1fC
3Fdh/STS6EmbkPWjy0pqo8hVsCJy/oLmoE/TmhMe1vVdAIRD/2ZiDbNtW7LQaq1TSYCHW8x/kBvx
uvRcasxiJgBcElSqxZFUmW+Y0u5JET4UCqMkmngTaqRRQZB2lue+X3AgVbe2gbiYFNahwP5iDlgW
sOyxNhn2JbAgR5FLTuSa9vHNHsJTqkgPHM8UjHuFpCsoo1Mdjo9Agg5TSrRHCP+z8XYtqkZd0Sau
fzQFPTlmKGttd9qP5AkckWZzXXNCl+vyvPDxGz4TZsqFiUkcAgvSjTFOkXEQZiKCH9dfw4nBs/5e
RD/SHfKp6z/OQqmzjJiFPRGdZTM+q5CoD8oowwN8mdTfDYVup4LHLMue9emgL03PiR46PrUGEQlT
mAc1Ort+Gs8RFcfIGoUZIIKQ8EyUMwVU8Qqs+0QEM3T2decNzmG2ExCBMKUIRZhn+yI1JwVJPnKC
w4LP3qOhQ/LK0dftM77vJinPfAsPuYb023/1FQxa4qgdjcRr/qu1l7a6tiNcBk5cNmObcobhqMtt
THQJ1/oq+0+X66kbstsgkTvxSEEthFWpyRNFHMgBdH5+ymVxMZDzt1RsnvNNvjuEUP+uQxSVl/Wt
qT6HPsGkEdD3kthDzPpBivWzDZPDwrkZSbU3GeXockefm02uMd7ADbjWya+DuIFufgzvxoIyOXK2
7brEkTCeuyK/+WtGwBHJXF2QA90jMBxLVcm5lMzOZeEKm/EZamNGkOZnEqLOTjids0kPclL2oYx/
UTHclbq+I+pQlz9u1F/0l6wNkFkxxxDXtimzXH1QlrJ97LLpI1mjPcr/M1cOWZb21wgRYQjHuzpx
Tvpe7svyHbGBpkiwdXnWdQkUkf86ZqjDRKG5KGiR1atJ3e8ab2XIZyIguHsubOHxTR9kDUiYsWeX
wZ8I9kp/wX4fXfXJwur1zGjm10Qbh5bhoO9S7EfEp5CMTYeD5PMqxfg1+vYUB2BVhrL8NDSBhqeU
Xe1JtxihrA9z0SNbDhAfAk92qpltMDIbGk7Fy9sVGF8ARBEVScAKjLc6BaPXsFwBL0SfHibVuanx
05rOrackYD0J6zv7644WFZRiErnGnAUpRSQcqEMwOOdu0Gp7pOPg+B714T/UpLXyT91aDul6qdFm
QhT+97pkhEeDYL3o15pt84kdKRokG6Nj5z4nXO9dvxDOE+11xb4AW7I4ZfT7zlTqwcJVvFERt5oj
MRMl6pC2/WHEUcnscjeo8DqGt45uSvsu046RNnltfotEvyi+Q6idblDHFvRQKyCRYr4rfe95Xv1T
y/srTcJIVnkIR2cvfO+gGz53mbfsGdi+FJeOrVRIb8cK8sTi4mJgAnQrRNRlxfw5PURZe28AO9A3
Wg8MeeAXDuSdLgNzntMcBaBPxVgOdK2Ev+64lrcNR75VZP+xHD3oi1c/LUEOGZFvtUcnqZ/RTL15
st9LjxZTBHDPnZ3+82z6CJ8uqW1xe/KOomy/FnNyQ/zN+10do2BkSOYefeyILPSuARlLUfnSQpHS
jwKLjnd9XBS8/YH5WOthW9IfILnr6mfsxoNhWbimiXJBPEZoTR/eGpJe6lb9EHVKUePFGVAcMawX
3phYMQ9tEYoHCaMTjg9qgkMl5jsNU6gouUqjPJqeh0bd2et/jzDfXYo/wPRRI8p7/UrwQ8zePtuy
pRQHtsDLhRf7vhAGtPN867PErrDa6uBZkC0kkNUGD47PXba+Un9b5fQAWZkWr9o5Tc5eUux8guSY
nRFTrME0mm8ltDDEnYNXfa7JLDryLPMghIn1R1XTg+y9m5ejoKlvuszV1yiLVuy94DD1J011uMKY
w0TFAOZSFwu/ReDwTCbLN/aYcyjwREk+Sx4O/etyj5+8KbxjVAeA0yYwUX/T5e/E4KW0OLG7p7qa
9sZqXc3o0aqymIqQx48QI7CQ/4oUNfvk3v44lPxGd6fPzqH3n1Yr3+uq3+BIbHgCm2566+giCB47
kuIZCzt6ITyGv7XNu8lVyIesz2WbxoNADN3U+Gr51E2mIZdn/Ufpl05XRgklS8VsTZdTVIBFBjSt
DWwWEuqOJuXQ5RPL2oTFRpmeJSOfLpT3rF8xYQU7s/hCSH/mYspoeo3AvSAYuen2KLKJ7fXlztHw
WITJ62r9unTxOWNI11BbPpWorI76eLXW7kZ+D0dj1J24oM8Zdy0UfZa6XRySNSSV+eFisY44BSPw
L4Kd9cZjnOYBsGqqiP3Rav/40fqUo+sJOhYf9U3YxoOAt5h57ZPksmU5dNLfA+vVP0XikdQjzrOd
fwYwOUokhyyk44QqUTvNeer8G6fQfknlh5450DwLK7qYeXLVB4I+gs3AY/bYPHhJTsYKR16rq45k
PTBJKOEV6gEDy4gY58wRVNQpT5cPh9A3Vkb34MeedAPWlPSsfC8UCQfbbhlMFfduVCGXCukV5s0k
l/feRl/OSGOW672Q4zfJv3E/IfoTgby4UU0d5p0rx7i03LdR2+7Emr3ragoBDCifXv7rjtHZ6s7d
x/6wqbMxHmr5SLzwE/+7z+fFNDoax+vE32ng56EFenKi9hAyEeGZAFV4LEooidgNAO8BZ1iTn1xb
y3lBVUdRSsHdyaJgH+3Jx4D9SOtZ5lV40RHpDosucTOz9Db01TfzqKPf/n9MkXBIajOYngmqNfz1
6Sgas6eKLu8p1H/tOTlbIQv2jBI/UuqhaVprizzgXHTrg7RHa6fP2zocfqw0u6F0OTtwD5IoePbr
4awS9E/gWOOcGQSzxZ0jjXs9WtQFYDnKI1sb0BwzY7UkgSdtt+kdod4/YYIUAEkvh6p6awW7nF6x
ljRn515Paizl7XQ5hamWhBWHq1AeV6tGx4ex2IkczAktePP8kjDLZBUu9wuHx1LbbN+LPyyAzmE4
PLFa2oSm89hGBre6+lewDdCKuyB902ehbXbvUY3Pm8nTRBMo4NnoAkQ43v2QNH91Gz5xX7KqebD7
4Q5qHsltvOeyrPcEv+zQm55VgYggNCqHVVL/rstjp7Tv2b1fOTxu85T/rQxxD2Hjyo+LmRR9srzc
+YwQgBT9Dei+XHv6U3mCEF3T/W/J1WPIe1w5dn/ETEr2IRG0+GWuvSnfqwnfpxcc22K599qF24QU
78jjOUzKfx8aYr+L1XiniNxTM7t4QfCocv9iFOMr4s4bG9mvCfTuv557woBGqBnXhS4G/l3UcEGJ
p38w++YCkGk5kBj1CpnwzUd/uB3s9Ykp464wHKx0xcXqiNhkMm/TQ/dIFfX4w3EEiZ7lcaSh1SjY
gpJ76IHEG3oIxU0l8unH6smf0/M8zn+wCUXELK/xUKIv5iVKceoEyGs2jufh5E2esgZ/bE/9k7eI
Zg1guNI7WFa6Vw0SmJD/Bknvg1LLC4FoPDUUqsFc549GhJ8HgsatGzT+xHN/MsM9qiHBhxkZGyyI
17qqrsmcf0wjBKSenYIb8sfWgqwo50KJf8Iy9O8w8bHd65fQb7NX3VGVk/2U8rTIlnwL9tQP/TC9
AAf2MQuoOz1Two7FjIDWVPdGSGPZq5hP4OV4W+TKfJ0rwPMh/oXcy81Q/dJAfBsdkUt19Wdc8iOk
PSi8LcvLCEAf1vbL5DvXjsNssFWwabCRAuVs4rQffw1fvWZRf018585jFDSF0WGhpwtK5xFnXoye
dK+fnDoA+uyq4OaYS7Cfautv7RfIUrpdH0mb5NT13mGMOImUzVx70L0NZPfPzBuJE6dxdd3iq5qH
XcCocxojekL3LJwGMaUEimLByaYacVEvWjrE3LJxUEIZgXlF3PmSvc++bZHLXb23OdIjBAjfaMEu
SvH1hkVO3tAoP8LSuODReZtSksN8A9KTp6ZYBzNANHKeEjRHVpe9zmgDN+nElIRUElw9Q59vW4G3
UtYqoVeMiBq28t81Kt/LavqUnq9nGkBqFdtlYMoZ3ZH7G7qEABozQTxZ/bfy0MmjaHj1yVhJ5hGP
E/qOTYZkAMccNotKXdXCsg29HCjHtv5cfIX0Wr7VfocwaWKJWZk20tOWXLdVlMRshmzn9Rkf+NGr
73X5sc1WzNeojVh5+KbunL3oN2hwmogQo45avhx6KsTOHtsNcx+M68Fe3KfAUh96HqaLYhdRLhX9
eHVBxhrVuEM+d15IPAuiIp65zFg5MyyiHdYj5rmtONp4LAIiqi33BCEbbnTPnxogtiltAGtV+g77
N049c9llnvzohvLNH0nbJe0AWz3CFb+DtML5SdhFzP995CKKuw4QZsGVaLBTSIGHhVhksNSwSy/Q
MrIMDhWQcAZE9GH83Un0lC+15cRLEL5EI5PnCM+sJeG0BPajA+ccjeeRzB0ml5KPXdG3VAKbXAlZ
MCC0rlx7PFbDGY1IsrOrFgFd0dMyiJhodHKHSMxhwy9fEM/EFlcFwwR+rtiFLN+GijKqzq9L0DzY
5Pf0BBIUowddCbf0yoCdHqZ2WO0l3MV2edXXfTZN90SbBBsU7aeR/yBynGpv1OjTGRdLrGgHfa+m
CUykvI+mgy6z9EQMb8YJ/cI1NYx4rpkozpEEFStOUzjyVhRHs5yPDqW1/ok8fURlecWDopyujQVr
YHQemHEkafVTOv4tdeej641vCMi+ZgmZP5IIjilBhii9pTijtT9WbNIV77c06bH9gBNeL53AgpEs
fpQkoSUT0jnNdRqxy2yVx7ZVG995et5JonlY8lHsar+J9X9oSfszB791qszwHEGyYBKf36dU3ElI
2Rr6UA0YTuU+rQ2jbLIV2+3YaNsipxG0nHYbKqu7QkZ+G7poiCvAZ7jHxYV4i3JDRtJHZiWSC5DN
rMITyCwBAHl7yNVQIQbLm6u1dOkRUWb7RGOQxzITVGmDuA1Oc1Zm9h/nkq8nyOopzPy9Gq3xKEoZ
nC1XvfXAo6GRGOegJNjNDrK7Ks1+rdF/Xk0DjARecU1mJD7ns0qaEgJiex0NG5y8Ckhv5E2+MX08
iKC9M5R41MiRLiw/yQ04Zu30VILgIGTwvnWTr9qmIybkCgV1Yr4VofOylAQJDnNAG2aRKqLfw9yu
gc+sR+I2EeUEUIiAAWxnE2Iq9cwL8eyEKtDemv36OHnRA4UEE2HX/bu2mhwwVE9dNvwqMcXDCtw4
80JnV0br9KB3yV3KPNtjijDwlQAB6Eb/i+/zsxyA1xaAwmh4yXw3vmiMD6GvSFmk9D+4S/LQruKa
Z+0jh9LJatTDwKZLz28D9kHCLKuYCII7w15ZCdolQeX5PXcqYNoZam3PBNGyH5e+/8H5APjE+TVb
cVU5WEYnc9jyOuUOlR6Km5CjRqz2kQh1rg9WNyR1PDN2A85IrlKBdXkOwWIyoDgaxFkvajljB9nq
lkw/KeO4HJK0o3whAdcqccAvNAqLMJ8bA2yBR7en1yLoe6oNAUiPktU4bo3XJcXwzWWfT+wSZVG2
R6VB+EOFPs+e0oMcxa2wi73shs+qKn/4mz13PmUImSZ3tmeCDu53qm//y3OSlZgcWHNxgp99X4wO
CVYNdUZhIdVbqsCJWwONs1GfzGV+gguA/p9f1SMHOGnPHv+cdfpRZ8fYbmhFx+O8MmbjJXYn8G9i
McCVFtegEpQn/U8zsc5VmbC0dgYRAcQ4lnlVHz4klXnrnP5VDqwlkP9/GB618Mya3OLOxp0RjxXO
SLc/VhGyqmXAH4EwzLm3fEsApk9PIUXLZINgU2FExOpwynWNof9qQqXMz3TeAsy3Y0KC0rZNCz3g
i54IijyIGshHQHchc8LACgkoZso593B07CvhPnK2sooMdLwXhgP4SCojNUGZNLFV8IUsEp9O9F0w
ClqEn2zmSj8NE+BXf5yJ53DL5uTzO9tbM5TtKUG09YY8guD6SZxtt8D/bX5kS/7XKFyGGoX1O+Yl
0jPDIyelXexN1jBhNiS3mX7DC1s8OLZztBvGFFY4M4kzC8IwwMgKBuWW89Tk/lc/t98sYD+ykSk4
usv7LA38DXZg7zpa1f84O4/lypEl2/7KtTt+sAct2l734GhBgkyqTOYExlTQWuPr30L1hIlLAGYc
VRmtCnGAiHAE3LevTYZxzCxhWIiHTv6SFnSiSGZNMFDRE1TAyvS8+j7IirdBGnQRsEhMZO8Lzr4P
JCkcGmV8DaiLkPMRHvweX6CY18WUQyKyaFkWH6s+Omil1lBTbZ91qCnbUAvyraPDF5YMWsFRA/1K
VPNbyUnaqeNbCpyvyOZo3ddzmyPwlwJmItkEoRoZR4jDxjPsUPTfXUkfxjz1l4YvTa/hsKnpbbtr
6tqu5PpOThsIc3Sx0uX2xFM+y37+3EUGGZ0G0zNLJFtMgjESpa9qKXMsppxhGTBF0RgaHIeSr4FR
PPKlftTpqG3IdTu+Q11AiF4K2X/whOBc+9ZDT1Wr94R9KfD9VwgqsR0mKlU9qDMZXWWBqp1VPJld
IkSSi49RhdbMaYwvUa3dgsy9T6ziIgjemWLq7YBt0yj9sCE/v9AJBUDISW8dMJ14kelb+R/XNX8v
12SiEN99C0rthI7bThID9lj6NhD/a118bTWTzJ94w4v0t6bXTz5VhY1Pw0Ij6z31Ct12Iv/YBZSZ
jRyiB+WyIAJAlpbPRaH++WetmVG+r+TUADMu3neKcrEaSguoYJut3pSYJAYOjYTJ96AOLnEk3KSG
hAxhoE+kjmIyEF66h9uebPi0vYuxHUH53D1JuLBvxNb9lXdYxSpVtKWFjVsWhRc9TIJd1CtvPtbQ
tyaJQlgSJxcUQJek6EVocD8WRt0cGtrFUxfFrC7L2DUmybVMzT9JQuIuDhuRrK9IBxi8zRQFixW0
T22mdMdaUl7iKPqVySCiK81IWNgm1S/k5vSV6Tx1A61xZ2IR0NTfKAXchIZ87vvgnkOPd4+st6bb
uH6VnO5X1WUHqRTxkk7OhNWL0IJxQq4CoC3reEElJf5PrYFiE4PT7qWGuLHxYkn9kRlddJd4Ls3Y
7cDONgVIiiYqgHtsB8yLp4FNHEZwvB5GpCDNNsQOKSow/Rpy7YDbQ/HWZr3yJ4BFcy38PHqKIFXc
5PSHhTsV5B3KZIcwXUo1U6qFVD2wtwmGpwTvun1Vu5ibQC76WfijO2Xma/2rGaYZUhj0NxqGHpDz
Xfx0TA0ZmOE4j8T9dnSWEO4IiO0rVj0UsNnN31RFTS99PrhPggGOQM4FkP1YV+GwpQSUQnNw1yh1
rfSlSotqI9WN8K0vde2II6F71PglG8/Sz0yGXVoxDFQdrQngXPoWYUhQy+aEpw79T89qqedLMF2/
kkk9apb/Xcyd353ZgYDik4zG7L1HD6ck1VeXKE275EtKcSFoyzsIpjnRPOh5exZwNXzKj+2porcX
esJBz8O7RBXFk6uXb7TG/wxIkdPgeo+z8Au5v++m0H3hmHBqJOFNsOSnOqY9LytN7SoPVfwQ0+Bn
8+v8x6ZsHjAFA/cYYYUQASCzdPrgM6l5ZoPEp4ITA+0DHE1JGGG158j4Ylg+yEwysRbn842owo6F
WvnFUuhNTzNFOfIvFPJC663C9ngXtfVXlGcIovTBNtXiNWClVE34tSdbRj/di9zQOyzHx9xMjpGm
fzdNYqI+oq5IxwNGQuMZUWigYt0MqLh5IeD5q8tYD1BtNrX+xgj40lR0cd9lgd3J8Leyln6koDHv
Kg2rZVyIQo/P2VyL9Usii3xh6wmEGj25cf0ix53VGPN3Sg4DltSsC9rax5EZec8vqbZ4oxv3bZRj
hKDeio5L2x66FAgr0kYvxQfWCU36obY3Bj76IFORAQ347jIU4+hTkXCC4VKU+qOfJTeNmO9M0GCe
STgSi+YRdOORqHSOtOwp1pPvfVc9WJ78WtFXBQdFuphleUuu8gt24WeHZ9WaAFKaOOruNbykOEUn
6qYjZ34yW2mnUfEiZ6IdAZlQqyy80Z5UuK2s9FuCaqOigcDBbXjIkU9lGj+H3vtKMLFm4z+Hz781
AIMqkXJjpM4L2NxT5vvElKi/i0L92XC9u5qHtAHwMUC3wdCMBnHkycKTWGtPugdIlc+cZ60RzYMu
5Bhk8z9k1lOa10BospwqeX8wK4XCECmOMLqlWeeOxvCjlJo3FDTJ/pvin0AXTh3KMESSLGGUdyR/
OROThsxq7WpFjkWzhLen9fDOFNLfiaAON4GW1LuwIh1iVmfABUfNaIDD0eVNLSSnp88pvhmC+k3t
259WRbFdSgBxFyNHviJFb4q7AIopjdqjg1v6JCbeSe6HE2ShLxJC8C32SvdDBSWFklOyQQHN6dDM
M/iRGm2Lsf+lV1Euem5J7rW/FXJ6fgKh+BXpyBnb+BTpNCWSeUPhJDqvatEeydl+I5TeeUKDcM3h
wQnyowB4u8ctL8V1EUD9tVcpwY9VZlUKRD4GgzPrhupI5VAWQnmYtPA9FFKp4B4j6h1IyXSyUIlM
hRHD7cB99jsqvaAhb0CL39bmQPN2RXttmVKG8YvvUKGGbdKZr7KsP2ZYZW5oHrgfcUFZL9LbG+9b
ky4CIyPJ2+vYiVhHMgXPfgxXDEE3VgQC9SyTB+uHkFNT8zud1XhsZOUrAJJrGDZPie+jLPWuZi7/
MLvyWyIaTyzhr01MGUt1DJSzApGhN+7+94HKTEEyJCML5anoW+NE85+xMyQ4sp1afHfKBClA0IoI
9jIKKrReEhiFr32hCHgQgO8xHeCe//7X//2f//ez+y/3d3qfRj1o5X8ldXyf+klV/ve/1X//C3u3
8a/nX//9b0GmnU+lDCkZ/P3n2wM9ofxH0v/BLpQcnMbpIRnoUKGLa7C2fGPLz8uX12Yur/99+UJs
er0Jc/XSxdT50qZMrgG5q72mit6P5SHm7mAc+t0d+KUKZiXCgtKiJebkpUpyUmhP3y9fXRJn7mAc
9t3lFcENAz0K5EsXRRefV+mYz4EudKcV8W0n40+pa+13tzPhYInWsF0edu6mlL9HJZWvk53I5UtJ
DzwefZxT6aDcfO7i8t8XHyySq22fydTegtdMrx6ghl8/d2np70u7uULmzAj7CxX5OzDCMHCz8nH5
2uOS/GipjjP0biZYSh6NWG5/MTIZvnFeIG8ynG+JJH8dKr46g/Z+eaCZRStafw+kVLnBp3XdXmqP
z94KarPVy8901YUrEzA3gPn3AAadl7lcCt3FcHv/WGmKv22UQTn3VlXvPncPk33tNxJgADVvLkmF
Qb1RaenB7738WJS8EZaHmFmj4mRvm4oTlpVUNtgzoXrrrA7XrAEbh+Wrzz2j8e/vZjtQcyl0+RZn
Bwy/PDjjfNpQ5Gyy9OfnBphsbCFPe/ogCzZ2Dh5xqC++DgcwjW6WLz/3dCY7GI5pLXcZC0iN+LYq
HeEsRPiYLV98fMQfbAVxsoN1OGmBLJvSJY2dH+yGvUdijbTkyaBVamWMme0mTrayIMX4AIQFhH96
dbFSHQUA5b7TdfoGHFQPtGEu38zck5rsa1dwRCcoQvnilvVd3Kq3QZGuhKNxQ/3nc+Ir5O9FVEip
6ImBkV2SXoRfkXY1HedpmjxHsN0OBZ80+BlVegHbTm8+NfGSNdncqqFR4kuL7KJL4Z8ogceIV+an
QqBkTXa1FVaprip+j6QZekqR7IqKBrQo3OdYD2or4U8aV9FHT22ysbuwNsnIYXyuBd3VjCv0iSUm
Ee1NkkfbXA7QKTZHTkGXSECL7lBZi0OORMur4eN9jz3A31OmKICtZFoOR8ON39g9Kbuhj/CU4FS4
ErfGyf/o9iYbvxGp+CZ1Kl0iz7xVpOGcqe2NYjgUIlPy+t5pPDHSyn1evqGP95FkTQIBlVnyir42
lgyw5uihZZMCLYScHp8YCzlvZWnMHFQka5zNdwEzFDg7WopRXxzloIj5LRrjURykpNJZaW8zpBCk
uhNkgMu3NTdPk/DAi37IOfDwgpErsuGY5pYg1Y3K/tzlJ0FBboHPBAgVrnELmpHMJpXWe4UW1OXL
fxxzJHMSGAJAQSbOmvVV053wmunOay223Zfli888GnMSARBbYXgs+g02p92NioqxjV0b++nT8uVn
FpQ5DQKiFUeh1tdXqcL31otU85j0IR19cSGeDFOIHzrR6Fa248xmMSexgDwUYBPZa64+roo252pU
QVmtQn0OwpOLMeI+NmvsaMkQb+Au9SvDzgRucxIFaCfPZLHqGFYflEMTN18DRX2jRynahIWAth2C
2gabs9/Lj3TuLichIQ3UpvUqZswrM+ELSQVExyq0srx/Ettzl8svgYy5ogpgp165w49f4ZI5CQud
qJJys8iKxY7R3ghDQxek4tc/WqAMF8Hwwm/Ltza3GCdhwaq6shOktLtmfYeDIk5QFz2WpYMJ2HVl
Qc4NMQkF1H4pcHROew2GWLsgPPF2peJbF0NFpvu5u5iEA6sQganqQnsl8WJdLK+nY09DdiWVKFuX
h5gJCcYkJMTjAi+B91x9GoJuybuT/4DxuXL1mek2xoX+LjoruUbNROUZiXWT7kqjGFsS6uJqpVAI
UwwSVsLyTHAwJsHBYB1DbtJaptutDpEO7ST049+RpcePGuihrUij/8oSntk1xniv7+5JstRMBWCl
XHW6EAFVg6jYAwpDu/8ztIStgVtuuPL4ZuKBMYkHZWv4ql/G/VUQjWMhqi+Dm4rbaGAkCsZCLYM6
DoKV9SzNjTYJB4mbiF1OA8u1iYtf6iA+JhJyGaeJaTj072B/5PQOhSefElkUda9GMDzz7v2T0N9J
CoysXEgdWR2MXa25iAHXPq7nftYkZFiWJ2rICdorSaNfoWEcHLW3sz5/ETN8eEFGjMIob2Vy57bD
JG5EQgOsJFGlK7bZWPWBNtmquq8elzebNBMzjEnMwNjJKxSfyzsK/lY/wXFsFPUhdpF8wn42vdvC
OIy9BWMbx2hX3msHdL6Z1r4s/4C5ZzkJKIHVqrkK0vBqWum9JtKYU9X6fhDlO8eU32qohfBv/Nvl
waTxrj44cuqT2NKVUUYLddQCExdiW+qM5gY3GqifEsXGzJL15wzA0GjeEGwhf5BJHST8lwRdty7L
P2Hmeevjc3i3V8tepMUn0ZsrPDcwbchnqY2nZymPVmZ0JvDok8CTSFQC85ABpBZPJzTS1F6UF9lt
H+QWX9ZKXzlczUycPgk6SGPh9xWc3Cgxqjs9K/5wfaSFooCFa6SkUNGH4baScrrAlh/dTJjTJ7FH
RCwWSy3bzgpUeS8U4c/cT77SYrwLyuZNibu3QPaFDc5AD8sDzt3iJPyYWD7pdMu2vImq3YCp6iZB
09637TNFl5vcKy6ao/1ZHmt8bB+tzElMqUmBRKk4jFq/Aj60AXogNtH6oBzWstPyGDOhRJ+EEs+x
LEHstPJKO22xCeSOkkC/cu25QKJPAomVywMifkO6yokdI2rjIw7o1dex0zIqqq0by3vix9gGP/ZQ
5BRcTQoH4Fc2oVHtlm9wbnNNgkmue60GA7C7opEHYa0eh6S5coqIVlbgzILQJuFDIc2poLpmBXrR
sVYPQ2pc+QfVlg1IFlTp3UpUnJkpbfwB76JEFVN3gQWHnFHtU1vGR+UUUotfmauZtaZNQkSWahEC
ypZDPRkrTEPuRMGnJqtdurq7W56JuSHGv7+7gZG0S2ccaYsoQu1gAE+9xZfZuK2ANe66rjJXxpl7
UJOYANVBFlA8tFe0LcnZEmL0w3krHpbvYu7q49/f3UVfKRiMFiqnXa15EALhzcDiefnSc0tpst/F
qohw5wNyWhiJeSdJWYsIR3Z2RZc+R1rkYc9MUzJu0N3Kh/xcNkmb7P6ia7s8CtL66oDWg/cQmMco
x7kh7REGKoDct0MBFspMZVQC1It5b/ivHsae4Cta//vybc+ti0mUMPpaNODHtQBtsv4xC0ZOmQr8
DFB/4XY6THMvflkeaiYYaJNgUJDqsYqqBeaD/PABy3d6ykIfIwJDcaSVgDAzhjoJCNRrs9qhe/WK
2QJdTrr3oy2SY2kqz5+6B3USBzhljuTcvLlikor+XNPRAQuWML5u85UPlZmFqE6CQVsrklE2YcsB
8BB2ASYEdX/nhTgk4bWFqk977kxjJQ0897gmUQEgp8erlA7wQMGYOsAGYg8y9hsqgrUzwtzdjCO/
27Epm6aqqrq50mpqZwZ8PDG9xor/UgmKHfjW2cIqYuXJzZy01El0IEKDFQg4j1RKBOwTAUIpNyre
3HAg1PDktcXae23m5KNOg4UpxlVkYF5r4MKX0jpPv66rWUj9zaq/FjUIxsQLhG3vePCGm9UC5cxu
VSchA8ClKZhFxjtU8rdBVvyAbPyI7vJ7AWlwZQvN5UvVSUgYGoVYaIweYHhkoJ6NAgTbPv06XiEJ
R92X6e9HBH1TG0JT0GiHU1rRKmvfznOTOIkSSKMgjZuKeMHw9lB0xR14iRNeG8cUQaFJH9HyRp4Z
RpkECnhlFm0tsnjRc/2c0aBFifFSw84QRenRNKOVYWYWijKJFxFeTW0oltHVpGVsq3fo2CF9XpOi
vWFj0HNvfJGj6Ec99CtFlrn7Gv/+br9VKgRg3wmQFoI/fEASldm5W9OL0sb4HCFeOYtdpq5suJnw
oUzCB/fkByntGVdwfuamSMxXsylPyK/Oy5M0s9yVSfCg3BFbTicE1zYj74j/iyY2W9Dfx8w/Lo8w
Nz+TkNEJMl2wkgUNqA6QbkpfXBmAjUEjOI2ehnCXIpKiP3x5sJnTizKJGkOeNnJgxMPFoIUxR9dl
iqCPl689N++TyJCbsViQB0yupuRwXhGvcYXkvpdNu/C0JzGKVxb03JRPggOuAp4ujx0NY/e6Y4Tf
6Z1NNfPP8l3MTcdk82umHoNDrYdLozXKJuvrG5KmSIUwlNkK+IgGQU4OqalxXejFx+UxpfHxf/Cl
J48/5t2Wwcsi6wSak6/x+KUXydUZoukBo6xNVBpbmS4PfJUvbYcJLsY7ea/R0mHRzelI2dpRcLy/
j37CJEyQ2YZxreQYKuXOTdcqb3FhvgpxDYrCKJ5lOD/wtLdyZoE76NZq5TPLUZ6EChDuvaPpHNWF
2qTnATshoDZrSo6Z9ShPQkPDGSwO27y+GqrEu7gLT5KTfI1TKA4imNojtsgPy/M3syLlSZCI6zSK
xaZur6jLmgMfNpD2SimCEAlM43NDTKJEDVm4bVyX73QOLfT9/snC/hRL1tfly89NxCQuxFodCm1i
1Ve1y6RrqkMqEZy0PS1ffW4mJpFh/PzWnSpo8ONKf8RxB21El/iaCU66I/1ylfDn8jhzdzGJDGri
x7RoK9XVMEdZRAMQwu21lRmY+1iSJ5EhQIpIWQhNbBYEO8EtnjOV/nK0krkaYO7r/FE1atQQ2oyI
RvzyBtTKytAzLyFpEh50HdRnmA7FVbasXt8IaVBcQ/wDj4rpUavQVf11+QHOTNQ/Sfd3cUhIhaQe
TLe9Sn5IayDF9/YIz1vZDlab7gQrHb7mZr5Wv5yZrqm+UdXwJ4xjsbw2GJ0BgoQxKTt9svLQ5u5l
sv2LppHzbuA1ATiht+jTMZQ7HR4nhiPfsd45fO6JTbZ+OLYkZbgH4fai0nEt9dpGi7DeKCMZEp3a
jz2Kn/tSkiYhQOnpiJVwCLn2peTcRXjUnuRKhcaMLdLKK3zu4P3PC+rdAnASXdRC1SPMRMbJsPqx
ySM7VHkN7i6ihUuAWlEaPzFyM7emJK8kPmbi5z877t2oBr33ma5K1VUOqlOhYDVWpHe94X1ZnqO5
7TMJCzmiyjLUk+7qoIEHGRAIO5w7TUClWbpLSiCZy+PMredJgJBKP6ZokPfXypNUvlfclmZv+P3L
V595SFPlI1xv+kQ9Epmx3gZXjkAFWtq0RsTefvIwLU7OAJUK3rZFpXvF5MeGRXnJAMBZjv6wfAcz
8yCOO/XdNAdWFxdtIdGerZC5qMP0WW8i7D10E728tvL1MfeYJts+NIMq15SyvvBtis9ZI5302oIq
F66s1bmbmGx4wS3NsHGL/CJkYztWSDsEnQfqLquyGzk3jc9FL3Gy2X1HGWQtrLMLNUXMBF1KbJoV
bwUdoE5tvCahs3ZM+ifcfnDyE5W/pyUp1Sag3g2CtMrJ/L2ZML5qssBo9s+m90UuqzvHu037YZf7
OK4Y51gKdsTtbelmp1JRzyoN5ssrZG7y5L9/So0naVw36POCIb8NzejcONJDNlobL19/9l4noaAQ
6AuIaUG6eDGICucwqrCCGIZju0uTYQ87HooX8KnwkBkB5/1hi5QKzjju5D7QQnlHqW63/FtmooU4
iRYmXPgQlUyM/6b4oODLUqjp2/KlP/6GEafSSmzqNafRMaagXgAN0geV4LrYQnoiRE8X/lnafhcU
2YXeYVorj/bjqUOn9/fUmZIB+c8YVXqt+iuEL6tWcMbiJLZWdsQ/CdT/XKd4hk9GkEVR6QPOWAaU
dxHn4KTuqy2eoIV5Z/UUebaDyrfEgT5UN7Q2OY4afEQNEa4ZZ6yxML1PmlDJN2nm/pZxl4JLm//R
YR3R+We5kZY4h9B0FDLffm0FT9WAFvzct0NXPmsq5sMDKmc3bnFygy0Am4BvIUbpk8Zy8YsYgu6I
54GaH6FUagDbOuUHvm6+fp9mGeSILkuzIyaiPn3TLb7eDTBXUTbCkYLrCXjjet3YvBi58KTDjSqA
G/xKYsD3YQO2IbiV/RCClXa3g1gn1fcukQMoeMPQqg4gfA9fv+BSkRZ+i3NcaG77OgFWtLycZkrk
ojWJqVmPNxs02vjerJV9NGSvWSj/SEPMoj3VBPVYao+NRdkAj7Jj0iS4KK9lh2fkHuJUchpEhWEU
5LztFPXE4Il7LKa3vvSQ6A+ePGxhqwcgVHFPuHYKfLT6aQjUbeV9zdLwFOMaEOR4hKorlYqPj5Si
NQ3KA8x2Qe8ie3SlwXWij0TZh9Gpm1IH7VZuqgPWP0PPM1IqXHeXH/+4gz5a95P43GpGqQtwlGx4
j+G2MH24zEpgYoSDk4lVAd5sC49NXSvW2oR/nAwQp3pVb6C9K4aMbFfGMTLesuzBMunsK+kSRqgm
+d4ugJpMZeBTR1vRmoRlsl+Vm8WUNYtYe8GbBqEAUAZOtyuHgrlHOIm1eGJFeUNT0JiIfKHdTtg2
shyAFYpwZUiGhqHylt7P1jotz9nMQVqcilib1Bz0wq9jWxTl59SSkk3pibA1ACFgiHdvOvUJw/qL
UCb7QU9+LI86sz6n4lY8qzq5DLrYBriCy1ni837LUYAX2o3uF/tIdu+XB5oJ9lOZq4bDK/avWWxn
cvHiicUft4/tVlvLRszdxyTewDJVC7XwYxt3oC/SkD3mKf54cXfKcv8xtqIvy3fx8RtYnApZRbeH
/NWpiH7M4nccOPVdmwRruqK5i09iRQ9BJuqBXtmyml6VASOJoUR/t/zL5x7QJCRARUo8Aaa1nURZ
c1s1cfbsiRBxNn2VVW+mb5A5pMFIfPrccJNjmeg0vOzoa7E1bHc3hSKdqdld6xC0u5Le1kaxWx5n
5txiTsJA1lQ6d1WmNi/1u0ot34xEheBHXJfVaAf57CrG+kFx3ZVz0twynoQFsckKDtRJavv45uxr
WSr4UADSV9Ti5zqZkK7/fWhRFVOptMBL6dQX7z03utOxzNrgjbPyyGYi21S7ijZaQh2PviZQlLSG
oBfpP2tclIW9IdYgSuTMTOOd6LkKPqNqb6xVuefGHVfmu285Ol2KKgJxaOOt91CjEUkUFzuC5CeG
oY+pVR1giH5usU+lrCbAA45fSWZnmXYDIvoO/2Mgx7zuybs+4pe48hKa2VRTHauV+VQw9TSzA0HA
LK+LdogQD4nm/MQD9qavhP3yKp97dJPI0OBciQ92iGNu0qYb32oeqF09y3X66FnKsYFumVX6Slr/
469V0ZgEitLHIqej0RtrCthS9D68FUJ2jhxQOIncrByLZraRMQkPNSbUTa3XmY1xyB4AwauuAjWV
hJWX99zlJ1HBr5pARW6S2X3kfBO8/Nlw0i+ZrKwsr/Gxf3C8MiZBQGnYoWnBtNeZ9xAIw7UpsRRZ
nuqZJTXVlipZ2IZxFrOk4mbAsU7JYKkqwnObec0uB9ixsbKwXnmdzTyn/5CRhrJhaDDFbfzNXvC4
fXOVGKChurI95i4/2fFaM8Q+NnsspaTryQyk0FwOdKHBUtPDoFyr7s09ssm7X+oFjNcbN7OjxKSJ
RXrxY+GEFOCB3Oo+s7zfyzMzswmnwlFP66pCcN3CFutaOluxoJ/gcsU7uY7DXUIp5DEvBuVnhQ/k
0/KIM+tMn2x7RYHpib1aYauata/18Bqlya/PXXqyy3UDII5ihaWt9A4AbLeEihmkn9sfU4Vo2OnI
HmoL1l3SKPSNIJQSDMz0ln/63HRPNrebMtmlLuW21d2H7Y1XqtDe04PjAwJRk5VtOHOu0CdbHDC1
gm2YnNti5N6kQFG2YmV+x9D0mc99fBvxjSWk4I37snxTM4trqgmNitDvWiEdbyo6jAAPdK3+Yyvy
sRHRgSBJydkU2m/Lg82sq6kuVAcRiJ3okNu9ONz6jXUj1OXr8qVnJmcqCkUWooryIOa2rJNgQYdo
+rf4rWcNpkFK2e5xzixBScGVXFnIMzFGm2x+jITjxmmc3CaTIu/woAbcEQTtrnfktWTGzFrQxqHf
HVzwPnR6MXRz2+2871A37djQbmN87XKMojwj/W012EubWNIsP8O5Wxqn7d148OccRytZC1rvmTdl
ObQXyaGHQlGgriwP8U8F6INXmDbZ/7EWNBGaQF5hBV4VkgJOF7WSCwZMLppTlUW3A2I+2EWYDtS7
wR8e8TR/UDwJaxJxLU7M3ejkFBAblhC0RpXbYSzaSZo+WroKgrE9L9/k3FqcBAp68PoBfmtuS7VO
p7PYFBtDTPiiDsQnttmNmpkrx5m5DTWJFqKu1V6edLmtB1q5kV3tjHPD1+W7mHlIU3Foa+LpUdWE
uyZIL2InPwCpJcMirPz0mcU91YZGeR4AspQDG4oalTo5/+Um/o/IH40itK/toGP+In7vo2gl0M1l
BqdK0WDQId/ysrEzS8KvTRMlu8QI7pfh6M0+q8HsW4ZbbAsHV92trgDhquScd3sPUGz5ic7d8iRk
ICNXYctUgW3lYnBoQv/J7LGxE6w3iK1fXQHKdSI7m0Qx1rrgZ1aiOo0gMkkPoe4DbG5SKILxvhDM
Q+XAJEMirePJq6+EjhnFgThVkyYKdp+6rgS2i+2Xilt227cHWRXOCVZQcapeNE98wo7zFPfDNYv0
bxwtVt7LM6+wqbxUq/0GOQgrCZomjlS+9zVUpIe0y/1dVOLMiw7Ir82VvT3O1Qfxa6opxckDCHeR
h7YiaOabFCZOtDN9TbkD/WG+OngIBJ8caRJFxAo/lyyRQzssdffFdPIex5JEC5xDSQeftJNLqA2f
nb5JIJGVsuhCP4hsS6nOkeranJt344pMcwGHZr/CNabfaV5kh5F4Y4bCXTeYzsqdzkSxqboUY3pd
DBQGj520gPWt56JGgaRQ1g5VM6I1cSos9b22RYHshzYe81tV61p4Qs4+Lxt7sJzvmpbvayECGy7s
+sG4ySC3wvL8E8vR8/LOn4mlyrg/371Z3Y4PkIHWXbsrq8cU5mwfarYfKZ9qI8Gn/O/Lt8jrXZZf
YA9yUeMOh12UnlXGytVnlvxUVwowmdxjnIZ2oLunoS4uqe5jgBfcBmDNPvd8xpXx7vmICPhDTQtD
3mPUnLBMaLYOpc+z1bjq0/IQM1FiKifVBMMIFOh6tiS4J0kNXxXVGZ1TYZzLdx3nXRFvhOWh5tbz
5HiB28NQmCJdKiWL7mL5RnSHXXF5WL763HRM4kIPvyorRZ21jLVKqFlnU+6uWlidxDTdLQ8xF82V
STgAa1fR4MLDoqfmkAfBSymLW6PD5iWT44OrW09DrRxx9nsIymJfld0PR1rjc808vanAFEMgnB+D
LLSztkQRobnJXm1S//5ztyaP6+PdUjMapenc2vLtxi3ftCg/Y+fgbl0xOTeiBBm4euCeb61Cxffa
jw9F1D7FXrBfHn0mDkxFpOgiewi/kDdBGjjKrsuUJgC0Gqv6Pm/KVn/53DDj0nl3j5KjdLWpCb6d
giPfiElx0E33rhLFL5+7/nh7765ft+rQ+anD9X3tQk3/d9oJJ40C8fLl51bA+Pd3l5frBmlF5gc2
xb2vguw8FHK08qqZm4DJ5wdfbJSdANHaNVoVXE2VgTSKg4NoU64xBuaGmOx+OaM+j+9KYLd9eOjg
hlJ8VDEIKk7LT8fiKXxwApEn+9+CowVg3gls1P58IeXDHfpKwLpDfEogXqWhvgFfua1jWrqWR5x7
fU7lpF5PZt5MeX0GaXseYqoCAy4wdZohVlBuPTjsWGo2m74JHmLFSjcBbMMkGG3t19QwM9F7Kitt
grgVLE/zyRyMPhyx+MdvnIHu/gEPnSRMx/aa4vsQ9Ti0L9/0zNF5qi81lbjVSy0MbNMbNfvevVDG
N5kcHYMaJn67djSZWS1TYWlSi6EYABe3nSodQMf7eFSEf/xkrW9yZi9Jk1AApZ0uICqtdl/G59iy
JAQIhbHyjOZmZRIH3KIJMiUjnDlKv5Pd4MgZp+Im6p3T5q9eqODJ/clk61RSWujg0JKgjezC4uRm
ZDtJKW4S2mnwT7L2Rp5+LkJMZaUAe9s8ptXUbowKm3etf4M2it+SUn9bXlhzMz6JD1rfglJXmsju
C9W9H+rQ/5INboiDT/k5qJb4zyfwuwAKrDoVdMya7CqzfjeQTXzVukTiqjZt5gjyj5Lg3fWVStZY
s2gucskH4aRDFxfu/AT9kIZ3y6ce01RDmqq9X6gB8yBFKV5gXVFvS+SRBBfZwN3hc4OMC/vdjeSN
KQsSNWlbab2dZ+FdBaOOgK3DL/7cCJOTP0BxSTECpkKopO6+Ane35+u3eag7qV0ZYuaFMAVo5tgn
KjWwZbuXmrGJSXuIjfo8WOoJsUqwE139IurNpWiqldf/TGgUJ9ueGlra4M6LRKUWv4GA/6aY5a1K
9UYSCnPc/s/Lz24mvEyFpZbs+nGTQzqpIsD+svOtyZBZ8mFaE3ICiqmZn6srD3EuMTmVllbioKuY
OMQIpopfgWH+waTmidPufRjsowwnjbgltCn4w1jGl9jMHoxMAc7gnQPXPXzufuW/V2MUUxVLClZj
D3e4DMtjm4v3DsZhHi5i2MftZZ7z8lAzQWhK5dQNTC+MCD1JpMf3vpfKY9pNH/qn1Dd75+vyIHPz
N/mKaKkhAYNuWft9+s0d4nPpGpwN4htd6h7VMsFkIz0uD/XhHjCtqYw0cbwabytkHwX9tphpbC2p
eSr78oDz7AZF4LEL3RtRyVZ2wIePj+EmcUN3C03D8DuyZTND0xbV9Ju7lq/9Tvo4WGvQ/jDKMsgk
dBh1E7UtHUfck6s9mFaPLBZLzGPredpDb2Hr87lnN47//zm7siY5cWb7i4hgF7xCVXVVL0Uvdrvt
F8L2eAQChEAgll9/T/m+9OhrFRH9NDMdE6i0ZCqVefKcd05wblcR13VQnZWfhzvhWZDbHu6KYfyp
IC3lLPhnnP9jy/7f6+OZFu/y93fjjYgkRbna1dmde2fvO563r9wWXefcXzaOw4dRD5ZOe0E4tW/N
ciR47NvxGUXzh26cti4m07ZoTwgCod6hE3jdgzA8gtzqBB2OyHvwF3FfBf4GGMJ0njVXANLijnTk
sieM3OI5vm+cDmInxSv4Oc/SH6ELSl4I9TbWy7Ql2pui6eK6WYK5Og/RepD5CvXs2X6Unb3hbkxr
pnkCi0PwoigVjvIa7v1+/A3ns5vy+OsKYYZPnSodxcjqaMQm99UZYmTrMbdH+3aA1OoemW/3cH2I
j5GSkPbSzF5NQN2UvazOxQABl7rfq578Un0NaQ4883D73TXF/IvQGCofZIsW0bB2OoBxUqtwywYT
g/7anrry7pLHt4CP7Ph6vD4x0xCXv7+zyD5ceV03yB/2HQFavHgIUHuTzHocKrUxxMVp/c+rFUun
GT1ZCr8E3xUyfL2EwINY/rUgLmFR+2dModQMSevPTUWzfOoSSEuMeKqC5T36gid4cFP7Anh4qopn
0EFs8eQaDFTn3VzagkVsXZGlqsRLUdlH3/VvGbMfBMSsy8h5cOf5MATgVb4+L4OFRppDyBtJCleh
GgDA12vU8xdS5W+yJhtpMdPnNQeA3akXV/jVufTk/jKV3KPfUaH6/rlfr9k/jyoXmmZT9TdipG14
Cjna7Ad7Y9MNv15HLgJVwMOF4fOT6w0vgR1aQEjkD4471RsOzLDdOnYxCFDSjemA5WfkiRAnrYPm
2QuKewfRNTTuzipnAlqWhdjIgZmmpF3+Mx/Lxav8+uyT5nDppF1zCNbw3v95fUcMJq8jFaFE0LXt
iu+HrnoR3L93xfzaDe6phDbc586sjlK0bGazKYzwZO+6310ETc0oh8Rfxb5+bg6arYd5CMq2Ia7P
Ndhu6cFRMVTPJvx7Es7o+EgGUkI54vpYFxf/gf/S0YmWK8uwmhGbiyGSe8sC5U9b8/mBQns1QZUi
QjuMhbATkcfGiKYToFl8k8cuAIpYvbXpfzNWnWjePzO8BK5PyBAi6cyZi+gRQWIFzxXN32IaQyQW
Mm2f+7Zm7mXpQU8dArlniLUG36fCX24pqIlP179u2AodqVhx2kMZFr+8YPVtj8r5gDjFtqGk7M13
6KT6up2v/zjziUzG5Te8uxmVgmREAL76My08lNYA651Tf5j9o1Dlw7KWT1KpxIpHjkqMP0AEPCQp
eqrqNO/B2tVwq984DQZ71XkxAzfu0bZVl+ec4MXRBfIfIE2zqC1+0ZBsoFdNY2hhQOT0our8qjxL
ZAidsX+ye9AbRvFzXqN97PrmGY6dDmZsKJxmA9ne87zGX4VcliQI3C0jNU1Acwg8FO08uO7/T2Dp
rTvwDTw2DFL2fnG4/vtNQ2jRf4jaivJLlD4ay6I8lVU/PqjWJtMOPH7DkNjiIjB4fSyDB9DhjIWY
QfxLoPlb5MPO9dp/oMmNBE/jb8zFtBf6pY+k/eQSm509CGbdydIX6WIX88bXTSulOQGvnwKrnoAI
geINgmMozhIIS0H70/kSBt6XTy2RDl9Ua2UV4RTg/nWraccCvzmBoAiaikLw3fUhDPPQQYu8Weo4
yld26TJ/QdEYbfmgCW150yWemLZa5k2jaPe93Q1QPAqBDSooGdJysj1IfuWvRV4CWux4G2GMYcd1
0CIvYgGUN94SBUAzhzwv3DREe+DGShnOq45XBOYSesxuD5RDM0NhsByQEj4J5RfRHcadxs+ZRXCZ
3DufLGbnoriDaI95ct670BLAs2iSJ8Drtvbc8FrRUYoeIXRVBPVv9GA/hPaUMNqkHa/vgrl+DhTb
CMJMC6Zd8Uq1k6i75fKIcIpD6VfomkcT704t7hZll2nHNRt3Vz65EGHBewiuXaW1K5C0gLB3viVA
YBpAM/OgKLopnPHgiu3Ih1Zk+yZpsJEFMWyDDkGs47bo0H8E656CdUf8cNnPAQ+e5mmKd4Hby5TX
iC2u27lhM3RA4uiwokLHOZ5AcQRVSPbgc3AxteEmz/3HqIoo1hGInYOqeVFiqTjE7tMceWM0fh9o
0N91Vn0Hsc0kJDStwYnoQbTes8VPtOY+XZ+dYZv8i995ZzQ1z9Xit0CNNKATgd5Pc6uW8pMX1f/A
DB23gFwbSt4dr5rkAgkZw+JnWG1duqat0Sw+WgChBccXO8vC+YGk8QH1DCh9l2Ij8DEldnQI4bKQ
cMibgF+ecdGekHU3DdGNV0zHeg1tkBAWTy3S/oOgp8VxHq9viXFUzfwldC6gn0z5efBH+WxXLpjM
AlkfoGw/gxS8CBNIA0S30AUd7yM5OQ/AE2+RBZqWVPMLY0EayFZzfoZW561CjyRUTskt4rwN0zWd
N80tlKQaF792mrM/lS8U8Qs0Mz95V+p4QUdYSLMTtznHS3woYrgCkAGzHnkXZysjZtobHTHYLr3d
RLmLNu+KPgSu6nay8A5zzU5917xAZu9mnsNj13qHeFAba2bYEx0liFa7ce6mvD1bUwmhVoAi0bwK
Gd4yYMOf62fOEGboSMF+oDHa19G9HiySgbKkGNOc9MXJt6sX6JnnG1G+aZjLDN95m2pcw2pyBxTT
xLIfOHtc4vUxnsMisZfm+XNT0ZxCDaVqF5SKKHuO4dd8IYcLjBOZoB3ennQj1DBcQDpokDBnGluK
oiB1ureCOw/KXs/g4E3ncH4uui3/YxpGcwQhqGGnukaRGFy4zk01+tUNMAjspiK+tbNXNDKT0Gv2
19fNeLQ101c2ODyXAV3wOZLITideqhr0QJUsbqLIfSrXeT8PYzrG6wO0dDfQ/qYZau6gL1a+uHbV
oiAj9gNtHzkbDsQavnuxuI2pu7s+N0OaTscORoNbuZSH/DzVrDjWMKcUpM3OoRiH9tHLQ1wavlMc
QaGC8Jr08cZRNBiujimURQ/Z4Rhtn8yDtOT8owpee5Q6r8/JkO7QMYMVrF85XIlz6Q83tqi/xGD+
AXlMlZSgH2vC8SbgZONsmMbSogQPD1n4nl6g1tBVe5sUZ8hPHggFwCtuxD6En/U2NcFMq3b5+zsn
Qalf9W2Awbqu9FKfgDo0cNfl3MybfshwC7maj+gIuH76WQjU6qxbCRRBj66j69tiSg25WiYAmccu
HysBfQNZ7vLOPkMt7TeIVr/6HftBbIXqvftC/fXZEw7ds/K2Q6oIyKKNcNXgYl3NZ6CatgIS1bTn
UZJXpZD5WvyvYnKOYnuKF+v8IOmpQw1dFludW41gBKjLIxf+l8Jb2oSqcV+FxQG89G3q1HnG0JYm
+/6TqS4dbbgWbcD8CP36tWwP6KD6wUo7q6PISUdWbWDaDWdPxxNSkc+TtC9joFlQ+vW9CNoni2+x
m5g+r6UN/TaKJOj027Ot+O9+aG94Pz9Hnn+8fvZMn7942XeWs9pNPU4S3tTL5z162Y6Cs1+yVp9c
HM0LjMXol0WOo+X05B+fQu9kba11F4Rb0oOGs/tXhOXd7wf5aIG8atmeqfBokqOhdVimIKEt2yEP
sr++SAbb1wGDlDnI1laI6aGp/e84u0febSmQmNZfM/3SmkII4oHJwh8hP1/TLuG+uC8BDrr+0w3X
2N8H5Lv1kT1K441n8/Nlafjq/rG4tXd4QxNoTexmFqeyI09lGW34MtNSaRGBpNXsSYXjWuX9wQnp
j7ZQv65PxXCj/A1C3k3FKxouYhufntex3jnOJPZTA9bZALohO9eFAjfL4e7R0P4pfHQU68DBfCzs
llU4XGNv3YZR/3jxV7wHMLVZYrCWTSIDEdVurcINazSsnk5F2U84XN4E4orSm8sESWDw9LXk2/X1
+7htEdPRbN1qeVUoNM2fS06qRz8U+X1ZL3zvoea0G0ePpkCFkTTgU38gyEru3LAZ74t2+ez0NG+w
MlTXphx6FJfHN7WaX7zJDxuTuxjMBxeMjiRcfLcDiH0GedfQvjVT/zY10W3A46TPq4eh7neXOxtI
mFMVzUfatAdXkePQeBuVJIMf0gGGbatI7JYY3o3c13bqUTxUt3NDzuG6Kelh8BU6rnBdaze3kR85
L9YKdkxvTGgx/PRtspHYMX1fiwOEB75jAKBq8CvJG8vPT9NY3Md4q17fIkPgrgMF45nYwQUqeEYH
AOq3bPxlRSzLufwTd955wHp9bhztgbB0FUoFkKw7I+H20DvFOXb5YfGmtG4dCDNskcx8bKtAhv33
5hQBH2U0qxLIZfEFO/JvPzgbMzB9WrvzlxzNmv2CNlTf7j1cas0v6GduHNSPdyHSoYC5mCgXZQnA
NURyLZcce0D6k7hkv4Xn3XvjFlnXx94a9c7/Lk+Olm8Q7wCbDjFWeV+M6896khkpnHvSdgj22gbC
597W2fr46EY6YWJIhqayPYJONg9ULWFzV0f1kvSW2kpDmLbk8vd3l09JBgd8YISeq9ZtwQUbBwdw
Zm593fTztSgA10tFraoszhNZvsmA3dRcvgwon163CNNeaIbdWW4zAjcDkoKxDHbdTOaUlVztF395
HefWh0UWkOkZQaFyfcCPvWGkMxuifdAREqyj8IZyX8/NjSPtHHSjIGAizRYSyHSSNTt3QwctzBWo
FwrOH6al829mTvybtvLkjZS8fXBXFSbXJ2TYoP+BBEZ8yvsIdCOMUSfedxHoDG9Gz6rCVI3oY95d
H8YwJR0V2DMV2X4u+7PbzFA5sAtvqlI1AJXAH+rCnZzXtu1dq94vgUdaa8MxG862DguMwNc3IoEs
zyhHfYlVfxOgjnB9QoaDoIt1B3W7gmgWHD2cWSRVs3qjFmTv8gkHQVQbUZNpcy5/f2eb7QhtNije
4ve77LBI+ZV24ggtno2Q1vR5zfQjtD15hSXAwbHyWZwGVS4c2R+XKPmKNolyS4bANI7mBLqaqtiG
8OWZgyIzQFfsjoZTl8qy/n59M0wDaG6AoSQEzrx8ONdWRX6zsJ4fl945x3775foApoOkBf8zt0f0
PJXjWdn95SFjp4wC/3H94wYnFmnmvnbQ/VoEG8/d8mMKnFcWP6oKPAbrUwRaftDEp9fHMaySjgBc
ZZBbdYVx5u44S3koSZHwxf7cLHT03yrnLi+7pgMBT0d3tjV7aRUHaDTwRPmG+vb4hyL9d8smu9gi
LTSkl6L/UeAO1sGN0IV9DsAbAMyBxb7UVTSBTiYiEBWGpM7Zkp5bJisVuB6YyI8xeLT3geMECQRR
rBQettkquZjWVwsMRpe0Cxj2xTlHwzkb6kPQOMd+3mKhMn3+8vd3zqBgg+q4W4IYqrfvAbR7htgj
osBoK6VkyHlHRHMH60jXwvJApTRIKpMKWeikzafXSbYpp85PVHrW1J+7PwFKB6Cr3mrNMs1L8w6L
B0LkiSIxvIY0gxwdBdpJfp+bTeIEg6vW+QzzRnngAVn781zkXhKzMUrsoWUswUPR2vdQv9tqezC4
CR0viHdGVJX+1J8JXxlJWjACjg/hZIXR2+dMWHMV1sSWPnJtcGfmLv/uruMEhoweyq5Byf/91BA6
cnCxrWGqXQhRXVgBrTgeIRLp1smw1hu3zt8c5f8+aCMdLwh1BdWjx896APrpZuijdh8GEDVEgNAk
Hq3KpFrAbtrzar7xFSBKsSr7lNTQXrJAtnmIiLCHhAVeDlltuaRWUfQHLsNz11vzbmmUTMZF/fO5
1bjEM++MLhwu0oG5zwH3g4yxNUkFfQvbOfHCJhtvIsP511W2oV1DA9dGDq6M3CaB1u1udKwHvK43
3kWGQ6mjCZ11zL0on1DOrFX7aok8TJTVuBtx0OVR+NFmak4Doj/r2FDW4vI65uWSLMhgxdhD3DGe
84BHS9IvG8As00JpjoJFxdAHDpJWZevuxPiThE6ykK0mc8MtrAMJx7hpgmHA12On/pk3wPwS8ui4
w11uVW3a0FnsKNl61Rlckq6kDSKAijXkUuqDYncyC7B7gau2SJrYhkQP5xtJatOcNHeBdn+pghBH
ixeRn9kLB618g8aleV5XeNneOY6+AumaXdrDt+sGYzhtOthwjaS9eJ0HvIYsIIGI+DiyN2ZjWDQd
ZOjO1KutoGvOSlRQbsTTci2ScYg7kN8GEZqk8IzYqsUaVk6nSvSaDgRSDgVFNnUBOrMPCy5bGkMl
qXdvijxIomjY8IeGY63jDccYtQS1XhLlU+SGe5u2g4ByCRlaKDH485Z+lmlGl+HfebI4cP1uYDNH
X5YX/OPLevzHjablAUDj9bdDeHMsPEu8yW6dh42Q0OAbdBBiNfW9AJelPDfcmQ9+VbVJNy8xekHz
cD8hIvS5yO/mkAQpd9pqYz0N2eBIByayEgggu40wrNUcVq/+OfViNwl1Av/ZsYNUqUtlSgIowNiB
vLM3CaxM09VeIevkyEmVgTz3ZN6tTr+j3Zr2YbAmyDnfx8D24Ekt950V7K/bmunkaK+S2PHGtaJE
ngfP/zq2/cmui5So5sf1z5tOjOY9SglBzpzEEq2u07Ni9T9uWB9i6BQWoj66bgCu6y2cimEmOoix
8CJ/7uN6OFPOD2ETv41t8xSWW1xNhuyDDlsMrI6Kmc/DeWmh+DrEP/x2vmGRe6hd/1EU1pfrC2Ya
RgsWOgbeJNtzhvPUDEc2Wd9Aa/C6eGwXL9EdRMSfrw9jCtR1nOLSRVFb5f5wVl6VQi33IJb8Btwo
pwLS700+3VWzeBkKDtjS9HJ9TNMGXf7+znvgirfrtfMGBBHRcaxL8J2uf+LF3gg6Da5dZ0bsqnyI
KuiknuuyOErWdgnzAjAIMOijqMP1KfytnH4QqugAxqYRdb+qqMyGJUybGOc3PLo+csVRCdY+tlsF
zLb29nH7OjRhAn3UY9OdZufNDsv9xm8wHRHNR4BVqbFsdKhnftHf5NGUNETuajDD+Os30O+Cl+6n
VbgJmw/4cWuNbMwCFUXn94QmyRZ4ZI9uOee/IIiPlkPzHo30CjapgmXROP4BCfhxDJsDI88yDu5o
fsBDU5TxDijSnUeDXT0fwBp8e/mNoXegTN5UwAc5bE2BQ9h16pURvvPYsnF1/EWPffTrNOfDaiXp
EguWkXVIiwYPhfahkXQPsHliOa95DJUmxuMdlqkGQS7+gTULgzhZnDey/CponAVWleYIRbl6qZz6
MPm/V0iagx/lEpIW5ekSpkKjO7G78jYYHgn+E/9PtdXbYTAZHYE5Q9xKDj0fsjWM7h3QKvhK7pTT
b6S+DSajgy+Hxo2VmvIpY/74CJTYXkCbyi2it1BWGy8H0ww0f+Y4lju4S7dk3Vp96f3qaexYCmWA
f64bg2kGl7+/8ymtcGrQ+/A5ExGkQhsfr4eYWH/kKu55v9UTbBpEc1wrIMEhE2OeBaEIxC5q8ibc
i8oLVSLxtnup2rrfSgAZwOvAqvx3RrKGE/Pw2Mpia3yUnrwfmX0f4oEr69ZPOj6+UbRkDF1/Mw7Q
TofQMPiI5ee6DCIdiGkXvmRea5EMyjTN9zVoKzSOreD13HBeBt/lab5rEo7yZ0KiLFy66d7u/DlF
bt1KUNuv0zlwALORAf9z/XCYzp7mnUaKkipYj6PMnoYQhG3BAhVgxP5YwC0GKEN8oxM42kVou11u
R1mvQEEdoh9/v6AD56at3ekYWRU7UKhYHQswshyvT8rwONKhlw6UkKqi7uMMmjvWD14Ozr+88T4l
ZQkY6mWe7+xJTV5dUKuLM+4Ob0u//Iwj67aaBAAen6wW6TjLBjJIBZvbOEMe/Ajhk2Pp5y+WvyUP
Z9h0XeK7RjKWg9cnzkYbqZD2koGUqNTPy7wROpkGuPz93RJFvqMC8ErHmS/FN+aRnV1Wd0RtdcAb
LESHUvZ1sAjXZ1EGtwxJil3M+p9MRHdA6v3suy07N7g0HVRZFWKMOLqeM9CqAM5deDJ/iscot0+g
fvO93Uid+s/1A2taL83kvaVv/Jo2MJF+offRDNHQvmHqm+MAL3R9CFM0qwMoQysSuddLLFpXsjvL
sxxv365c0MRpy9m5KddpXsDF3fUgEaitr1bc5UtiO9z/HLQL+dP/ngov71SRL/A1EVpHOJ2Q6o42
ngSGBdQxlIwCpw4a0zDzcvUcNi7QaatzdPp+IydmunJ0CkYOmUmiHAwQiGLPfD+FhmHm4lSriB9A
9AHtVwATU+nzg6gRRA4D+xrlbKuryXAWdWrGfIQbQv6SZITUQPc2lN9ClnSKAVZbvGMl+y05AlOt
RydphAJ83fWdQzLwTe56fuiXUzQcpsFBpeIU+dY+aqDwVL1B65XmLyHfWGCDy9ZhmI0LoXswf5Ms
qrrbzm1/CIhYXD/5prXTogVviPGsqgTJGCpzd4Eo8WDzpzgNwrJ8hKaovLk+jukMannT3C95Z9cL
yTps1r6hxfxaMCQhKoR1/1wfwvS20tGYncqtsOviPmtndlos64VIhONrns68yRanPnVL/Keuyj23
oZMhInEcUbaAOPBd3fh3jIvdxg+52OwH7wad1pFT5c7cs9psHvmpFyBjJu5jSOeTYPEeqcJHdIr9
GcbwQQVbilMGr6/DN1up4gBEOioTADgkng0lxaQEGnHv5k2U5Kwd0m5S/rfrMzSMpkM33ZDmYFJa
VTbQKAGDS4Y86I0cORIN5CHot3hDTG5ZR2wG8RyE+WLxDFq136qy/iYY2fUdOJxAuFakaqm+jiOr
k3IO12QEAeD16RkOqw7l9PxgclZwLcFhdo9jyF/j1TuhR/7p+udN/lIngmxLkIk6rOOIK8M/NGgf
ZxvyEpw+CjElNfPnpF3tA3jqHqEXrHYLc28GYn1y7y6Tfhd+cCechgstcRZyNRzzSULrsXiDMuu8
R/f8wY+35MYNqUgdtDnxAX3eTS+zeu6++6F3jIf6uRvBCtyu+7y0jqAnfRicLQswOEkdvzn07oSG
jkZmNh1/A8n56NT1RhLS9GktAhlHQTsFpE0G/v7yCQR/yx4kP2TDXRhcsI7cpJ5VN57LZCbd8g5U
6s/WOkH7uLqTYbkxAcMrw9aCC6UCP24hEonujFgECbQASZ9YA4AqiSuBWUwaiA27kEQipUg85I+X
9PpR/3hgosM4uedHXg6t4UyB3M1a529LN59sC49C1tnVQYL/GoXHjbvs420iOtkjqGHzXnR+mI1h
XNwEMo5vILq5JfPxsVMgOrTTm2a1QmCdZLRtSAqNGC/Bu1beQQJ4i5fBNIHLCXlnmoHtWQ0VdpDN
HmTVIYdcJYXagoebtkKzezR4BtPqOE4mgmIE2wPN90hFjfuFNesBE0Oa083nHR1be2M/Pj7YRCd3
JKuqIVdL3QwXYpmorkuFU6pUhCptx2gL82PaFy2yiK1g8Ttpr9nKizs3FG+O20G7/XMpLsDM/7sn
duDjQcNqN+vE8Oi10blti3t7iVLIsH6Of4vogE5PoVPazUs3C6ceFwAZsEgecQEe2qy8mVZJ8wB+
hXRTOdhOJqNiTYpikmnTxPwvi9j+uq0bhtBRnFNbKtG5q5v1BTkAmnZS03RfKXfj1jR9XssstIvn
dp4zYyOI+xDm9b3TLq/oLN749Qbz0GGaqzMVy2QrJxsYENulcOZk6hm7tWz5xuNSpB0NhpRLWm7M
x2AdOnizgeooRbVuzSAU/ASZ98exdNO4Wr9R0W3kTk1DXJbynT9xelYVdLXnbBXLG6VTngQivuni
eO/Nw5fru/7xLU+iiy97NwYKV2uZW3TOGrZ6eHG1X9qi3pekOIKUSiY8Du/HYQT6bcS78/qQBjep
UzoCYK3EfMnZOvbKIf6B/EMDsq3j9a//fcz9b/ROdAbHZm0aOZBlzWLv2faqfSTX+7n5g9T+aEGy
gYGPJ6R3vHirCyAmoi5xIra3xvC2XlQ61hvr+nGIjf7X/64rGUNnccpyzRoCIYUoFDztVfwjLtY+
HUVf7ttoDjYW1HT2NeeADQRKdbbyswW68JQ26+8KlKXKAcdoNN5y6f+iQ5lvhAQGO9YRoLZ0fGB7
V5opn7KkUuVLNNMCla749foGGlZOB4FKT+BG9uwCfmhGEUkdHDbD5UXefc7Ig0O9DY/x94MfHBQd
+elWDql6ospsAWMiBGpwQrz8ETw+f/9DnXl3WrqDVz6ibLTQCb3N05HjTlfWmvA8RuL697iuqVs+
WMOSOtWYjOSFDi98KA5uR8CbgteqSpBMGPvhZmDfV/9tmr73+dPcfC/5S0SqHT6NkVFvWhsnxWhW
KNPCWcEMEKZT66UxyntL9WVxiz1OzqHv82ev6tLCG25XKKIF3oHVHYBSh2GuEipFhklc6lGRe5tb
/84qW9z7wRvTzi12yp/u86I/oTo1LnhgiwdakQern1EXc76WKM7hR/fY1Ov7aHgmEZ36ksiysryy
LbOgsbKQzbDy4ckOrVNH1inxXXrjz+x4qZy1oKrEb3mr/eHrxuAfv+Ghcvxf+xNBEDnI0pUIl3g6
zH9QwMPyEtaj4+IA6zxJ3/pZ+uXu+ngmq9DcaNO2UcHbocTrpcusQRxXpR4ie924CUw2oQVJ+eC7
jAcdtIX86KG0gp2yO76jZcd2M5RZoLi8pQlkmogWL43hQELgoGhWLcBEDV7dJwGZTz0RW1qJhltN
B7haVK415M7jc5jbaHaHSBhRt0UDvQYln6/vhiGVRHQBb9A9jdaKC/PcgVWotNrTqtpDP6qTo9id
j4Iays531KdpTJsTKNlfS5f+6uyuSwLL2tgzA4aI6ChYpcJFCVlG6FuaaYJCzU3rd39EaD14xV01
zb/LvjvkbTNektR7K3e3JMYNK6yDY0ljtYvVyPhcAKIC3ZMzGALv62p6IKG7v77ChgOp02QKoK4Q
tVchaHPn6Ifwx/JGKCe8I2WDqMHDEdo1MwRRro9mSCQRHd/aCtsRU8F81D1j0Om1P6suugOR07/N
2p54FEBOVOWghgchVhX/e31Q0ypeLORdZJQXIOaehtk7s2r6WpbWiQxWqqLlKIW/ATMzBF+6/re7
rjYLp9A9u3UM5Zvw58DWRKzLqaP8IK0VfDQk+hYBA7exkJff/sGVF2p+xPfLpnKWFo23Pm4lOT25
1fLCp09p+kQ4Tf9dMjHKogPZDYHe73TB6SlQ4F2uvnYrJ2W0KS2s6tCi4SvqTOBVsuMsciDMm/DB
7u+EAJhjDjqVDox035Y4slFh6vO7qZogfnBR+bh+LExLqAdba5UDGHgJB6borp/zLA/DF5tbG+GV
4dTp2NdR2gyeoJrOk4x/2/FyE4VtkSxR/1R23pb1GiJwHQXbiMqiaxiITDbTLPel1TPkgT0Sb7Fq
GyJSHfqK+pE3rU2Bh/zQAvczLamwojpDQ2LzgyqI8tYiqv4g9dJ9vb4rpgEvy/neWFW9grxuEZkH
LfdjXY32Ls/n8YF5DfD8LBwOwSDATLD2W1hvgwfUSTgBnsvnysWIcUDb3Ro1X51wmVJaT+2BqubP
aIdbmjmmobTgQrRkFr7fiQwcIfytX859jdBwmgL/1gJ91H0Yhp+TtIqAYP3vQpaEdRM0cHnmBG1w
C8YZ5773Yvs0oOi3FRiajp/mJoKuK0JHlUUGTps4rtO6sPZF/rtsTox7IIxwUqsEwNx6Kwcvzfm0
Gyogxurwkyam+ZBikNNAgrXPHImgm3nFsptHJncUlceHYfj+uROp+QmIBstYzE2fFSS8Q/fLH4lU
uT/Yt80sb6KhfIZU7oZXN1wj/4N8pUpaxO5k5qCs8i2aJ3ZHx5LuY7XKIxW9cyvGAmDVJWbHQPIt
US+Dq/ofRGyJKosqiciqyn+kvH6Km+gM0vAavKfTRg7SYNc6lWcgnNZx0GOVTdw6l8rdhejjqYV3
T+WAPjzwZvlb3bgGK9MRsR1F3bRtWJd5XH5puXpzRu+rT6Ii7Rd/Fxftxm6ZpnS5WN65Ko+F4VrY
M3wjF3t7Fn8qld9ehA8rouxdhD8OdvP7+iE0BU46KDZEdiUf+rbPcgfpo36d1H6KOvtQleNwtGYC
pJIYuuMQk/lXwV1eJ7nFt7gmTDPVfElch2Pkk27I2tGRe09Y4S6m4XiYFHNumkl1BxZwN7FZ225c
A6Y91DyLCypZZQs1ZJFfABPYAaSPl4t8Rsi4q3PenhXarzbcmMGL+Zob6efWhZYPkVkBoaVjSeV8
71hTsREammaiuY+5G8HzOlvxuXOXwwRWKzZB771kt0ONmkXEnd3nTogOMR1QzCxH0cRnL5y+oJnh
i1XxRytfd2PQF0nlxV/jvP+iAnlkwdbTyLB0Ou5UCIhQowJHs3J1YphyND2vgAFvwC3+Qr0+iHJ1
fk+CHwr5+BwOI/4286e4cv+Ps+9qjltXs/0rU/udZ0CQIMGp2fPA1EGdlCzLLywHmZlgAgni19/V
Oufe492zW33LVS7ZbUkMCB++sL611otUkatUWDvfpPPSmY9dE6cG2zh192WsRUjrPJL2IysT356+
DksdqAFNhMQMKNvgfHpylsx3iUHA4+1sG3kjRrxiQi9pQo3M69k8wmyKpliBpuPu/Byg996bGZiX
P57hKyvpUlYcOnMTmrgM4wCN0l2Tp0gR8WCq9R78Jk8e2mZv7Iez/fq7UT9P9i92TercZEat2iNx
quEsBte/TjMO7vJMQ3HjHu8P/Xc3uTApHWhFPAYUPkSWY7vpgSTzDsQTre82JOohEWAvX5r6lZmA
bRdlKEAFpNSbU0x+ks1+qbKY1BKjHSvnyTJWpr212gU6lE9SZrE9WSHWRd08u2PMi+QOf80gWDaa
Hmj6J8d9mOmNib8WyFwCYb0ud1qpEnGcu+yBoIKPAnXUaWOVK6LDpGdbW3phmg5I8wgQNbVNfsud
vLb7LgwXFM08isBTHB03601fQ9rlpU/abvXxeru2Di4sF3GntO+MpDmOIJkM6pKOYdVNTQwRy1tt
5u+4vr9ZBpcg2MRLMsPg0Hvvlk1rscbHBHOLRaadg0O+mENMlFOjBEQ3hB2E3EwNOSh8UMtuNKCg
rIxwJvUaCWA/zfNNPdzSLrvy9pcAWoKGA68WVX2sXOuusFSN1mceeJP8+fHoXpm8S/TshFzHohPL
ONDRvp96J+Qu9Io+vvY1b+ESOztNXp6C3tI4YHehzz0e3NnH4BkkB/roU1sIn40xtL1u3O/aWJ3/
/xeL4cjBdBrA7g5ne5vKJ3P8BK7IG17+FbN3iaOlGlJCzJuNw3kdLM2PChVyYT629Vaz6sZSv3aP
C2s0mdJjyAgZB+VVMfhu0IkDir0xxpi1w61RunJGXBKQQsMjLR2ijEMPli7XfehRoNBj7kO36sZQ
XbvDhUGAoDRI6zNtHDq0GRAbp6LOfdOicd3d6hy9Zu8u8bEmkaWchvNQpecm2Mzvx/15Xxb7Is3B
ovAJxMvAvZHg5tl6ZXIuYbMVuAdAqoW3cjFoWuptlfBNB5QW4r9VCtXp31vFl+jZXCapEoB+vC80
RCvwmRYfEso3Ln/tNc7//8smqaiVO33JsElyvaeFWCNpGBY5NErn9DWX6oa/ecWuXEJjkYcEL2VG
jENmANSYZa7hwy+6dW6/k4H+jcG+hMA2lqeMmVDjkMra74xHLb4u2VPtxsSwQhiVAnoy9XnoBh9L
Atv1vAQ/tmpXrMz7I/0ygHaTVAzsbcbBYFkgkCiBcKGf/F43gPsONf7l6gan7ix7rLJ6yCM0+cUC
uR9ErfHHD39tWuhfZz+Fzt4ivNE4sJanAdfGrq+KT7937Yttj8RoKvtkMg5LIZh/Hhmb09/S4+bu
+xHzy7iUtdV1Mof5VUKtW6jHZ5h4R5o3TNaVSb1EsDKvA0lHg3ERNuNwYdSpOT8/cW/4Z1dM4v9C
rkrPsd1BGgezpajA9mOsXGNF0Vri05uJqCt5m0ucKjStrNywSXJAejJvHwnaVM3khA9n+2gISJXc
ijOuDdf5NX+ZDSfp+xIs095BQfLG56wgaCczXzvW5TcW6jXf4ZJi1C6Br5lm18NGUPeJMkMj8VGm
jmQ9rRlT96krDwuTpd/PN0hPrljGS4AqyjIcckEmP3jGc643jFURDnhjephztfp4i1xbBhcHvCNQ
8087mx90IWWgk5PXjiHkFVB0+N2pudjhnmcBnboM/EA7FrO098+Wz8jT8OM3uJKDuUSn5g1HFjBr
cHlS79yK3jMMGBhmUdsV3maCuLqvEvsGu8a1BX3p+jM9SytZyiOVMz20yBvfSWqOoRB5ExougrFi
GZyoqdK4bJb+xjr4+0lyLkGqZYfCLVFjeUx5FbZutc+MGvew/Lanv3U6oo3vr/vHMHk525YsjwvQ
XXCCswXEg0ytP56jv1/IziU0lacA8S69AyBKW/g4JP0Z1G2IVlqn8/VyC+9yxQVzLklHW12VXQrm
0aPkOt9RJud7VnXim5zMOuoY85d2PiSZsyLFsO4tsTdz48Y+umIdnEsKUjiXyjbroUAL7ScEZYYu
Thp3UQmkj9v9spC7Sn6/GV1fWxHn0/QXc+ctXYKCCS2OozTyEJXquCnnz2kms8BOb6Gu/v5odrwL
29AnKNMl0KM41nDGuSzXlncLtPr3+8i5BK3mGlyKQD4XR7ux2MkzS+1rA6pfJcBrEFp4hIq0E099
l/gjUMG/daQ6lyhWA73NLoAm1VHUfincrTn4jslu7NFrS/zCMpiFOTiphYuXFgmSoYxKcgQ1KMSQ
kgC1u+jjjXRl3i8hrCXvCwJq4OoIeKGF/hkCIJVaYqX6aO74z49v8vcW1bmkITW7kpue7VTHfpRe
kFXuFgSAIKviC2Jxd8fSoQz6+lZr47W7nQf0l6UMDFNdp8ysju7Y3Zk4Vtl0PzsvWZnGjpFsGL0x
QX/vIaCb96/34aVUyqpZdRzSXt6xYaaASTbNKZ9s54YRvQIIc/j53r+8SwYy2FLPSXlsiyxC4+nz
WHU/jGSOYeuQle3lWy+0iItuIxIz6uTbxxN2ZaNeQlw9LowKMtIlepq9BZSN49PZwH187Svr+hLL
yqzKISM6QE5GxXCm1qQPs2pSp44DB1YTJwkhBPl7kYxziWw1ZNKAI7xKTw1oN9xo1k5lRkPLKxLU
dtffavq4Yn0uoavM6qbJnfrslBfyyKbsEVz46GYgLxnTOz7rz63tPOQ8vxUqXBvDC9uQ0lSLYmz5
MW/01ishi91bC/rmrS0QVLHKzBu1xCtL/BK5aros6dVopKfEW0RQNeCQdXtk+Puir+KPl8OVpXaJ
XR31VIOr0EtPXT8Y4djbRizm8RahybWrX9iCcmKqTiaTH8tel4ErC+XLxG5vLGXrHPf97xjducRr
ktIwWofN1tFRLJI4J4GULOXbhApoXWxLd4hQRIxywn0+PFBnA3loXzuF72QWMDj3bQdGnGJb8dx3
q59WrkLeb9tlj5/si3mNvzC9oIrbj26BhGgTTsXp41G/YvYvsZ5ZLYfWJYodmRh/Js7wjEbSCAqp
n3S1vPzeLc5T8ovpgkh4OySK2kdXqJfeHLezMM7jUEEpobjhPV9bn5cORZk6ZsdckOyhv8pqFtQs
CgYgKf3+8TtcWz4XkcYsHK9wJ8NGe1IL4EMzcgXdTQQIXfjxDa7Nw0VCIXVpCVCRZ6OJ1fT80cj3
wirWWeL8TG1z8/E9rpyHl8hODvnBvLMxEYZEcaEp/KbYAvN8Zqwqzq1xt4gir7zLJXhTI9lassLC
fQh5YkkCx3xqH9OseTGT5MaZe+VdLnGaxJFVaqM1/OjNdC3Uq8j0Bqu4pE2wlOuq/72Cj3MJ1hwh
L+S6SUOPEG3vgzzrPrczvVXwuPYS5wH8ZWe4Bl24MtFgxRbnewaOJNC5bCzZbN2iCkflbdpxXn08
91c2yCULqZA6XXJoKR+FMQIamWR2AJ1AsdUKpJQf3+LatF/s8wattZ1Aa/mxdZ2TOTbY8BZnAdRh
aJCrMnn+vdtcbHUw0+kOhLXdcZDiK+Tz4rykMUIT4guvvHUYXXuXi/2OXKVdKWPsgP0oQPyfbnmH
gw7IE7byyvrGnr82Jxd7nqJ1gM5WkiC/YP8A7QpsIrV90bF/1fr+87v6r/RNnP55AA3/89/4/F0g
3M0hz3Lx8X+eRI0//33+nf/3M3/9jf9ZvYnD1/ptuPyhv/wOrvuv+4Zfx69/+RA1Yz4u93A1l4e3
QVbj+/XxhOef/P/95n+8vV/laWnf/vzju5BYNrhamovmj399a/Pjzz/Ojuh//nr5f33v/Px//hH3
X5vvb5c///Z1GP/8w/sHGn49GzlI5nkO8c4Aivnt/B2D/cO00PPkuZwwlzvmmcGpEf2Y/fkHM/9B
OCHMI8xkpuWcSawHIc/fss1/WAyAXY4+biyLM8D6/z7YX2bm3zP1H9CQPyFtMw5//nEBu2e2a9vc
JZZDHRsNlu5liFR28LQg00L8qp6X9WQpBw3XJmh8J5rt5nzMdhXrLZTJ3OkRquJqbr5Y4DpEGD2i
lutqiBMqJCN2QoPB5ZdB/NezfvxszLaoaTFKXYdgFC+cKFIb7TiAb8FvauS+UimbEFiUU5ct5B51
W1/kCwV1IFRyVg3V7s7rJmPd9L0RgIFRovFi5OEoWblLC+sWCOcd+PJv1wtDxZCuNm2G6T3/cS/s
ArZNLhKCTiKv1cq3B4sFRE/9IQHGPVpe55EA8WZ5dVS2agnT1rAfS3SDNOx5aqezEtfXtlI2SrQ1
YJtsmzDHehYJODBds+s2VldYYTIM6UYBFBgMoE+NdDXzMF/IsKrQDgFVSmdrKfAKGtzYTLrhkTPV
gvhm6+0s9Fge37+AOM+Lcws8fgbm+oYleed7+esgeKYJMQfKbNuCeb0wKZaQDsBBFjKh77cmKdlY
IlSzFi+ZC+w6RBT8qrKfqJdaz7ww78y64xsyV3rz/jb1QPL9mHj9fVkkWcwy8+HjNcTOlvMvT+hQ
G9vEtCk2k+de4vZBDusWWW8If5mYIQKIOnirNBX7tLX1XtDejqH+HkJBYMTQQpOtrswqmsBuFqDX
BOFutZh+V0H0uNBdHerBQlJZyeWuKRf2CCnib16PXn9bnew+7ze9t4CVAzGmVVbmg2dlq3Sul7us
gFxBqdPhOCeKBR6roGWNUDCjTbqD5jXU7vPCegbJ0Va3bosOzpFuoJPZ70yVBuBBNr91mX4esgY8
IHkXcWLlcWJRHbYeKx680svWdor+n7ag4WDJ+glUsfqWr/tXtwEr3sEYYiQd1JZANnuJg7GVLerZ
EQI9zf2PiVTjw8DyMRoglC30Ym6Xlp2SxmxOfY8ww4Zy/LEth5+kAz2WdAZAvUdUKWv0BawS6My2
RPT72vG+4HedlVyWfl+62TdwQQFTpQYr0lPXByCAc3wB5MFeiDT893TMoLTYeEXVRFWnskdFxzZ2
ermzbQNY5XlnZTk7pWghAzHegSnbd3ny1ExW96pdVOPlsPS+VkkZzy0FgoijulI2G9SGhwfX6e+h
Htoc+7p+zDXxfEfl7SEbmh9epZ4r+FDblMn0Rq6Fee9ZgX8vVpcSx6KEEtdxTfAYE+civAblhXPm
YSl9cy50uCjHQu0dlSBF77vSssGEqQdI9jG6At9xmNDMiwx9SErU49NxlwsIlRimY+2W1vzCa1AL
JVO9b9n33rXzfZLVNLCF6/rLrCG+6rn76uwAgH6ehlNrfutTmgVMAUHrZPRndt7Imiavaq7O8u/y
DpQGhp+xclVCWA8Iu2UIIWTY75yO+lYGAFFSIOOOn9oJq6d3spJPmQHnrydGoAV74AV/ngri09L4
0hHtrFtBoaEDDpt+JCtk67cWVFRrJ4sYo4hToTEt24jNS9RnBXKEWf/gknKfZ7wN0dl6Zw+0RCuO
r+3hIavn+9bTVbDobkedAdxQiRVZJf9WFQWmrHpEf/aLAdYFM/czo2p9iD21aKE0n1Hbe3TNR91W
DVgB3SSoAAzINIpIkOG5r53pq1gehnpcSQ2zO5QmGrCzn9Oc259Mu4IOlAl2Mpvdac88ccMoNh7J
vaCdGmsDzfLMnwQb9yAGVXEG6lLoIA7NPYSeKOHFAyuPihujPiUTd8PaZB6YMSenhbIlHgJWALU5
I3dBKw3CGJ8tNDLTWZwoSVdg0fw618SLh34BrHuhx6JF3PD+BQIDPcbPPYqWijUoovVnClFpKEpm
oUJEtrV1Ct5+dNU9DGCFjaSXtUd3SYuV1ZkM7f6DB2nQ5sRQgVrNkuUrJtvkxLllBKZbDS9mpn9m
0J/9MXsF9G4hfYLOqMEws+P7F29MIGK1YJTTJA0sc0p2U52k6AxobCfCBeoAxK4phvlschHq+K0q
7Te7fGlFmmU+rVu0vi7pjzapXgtPii/g2Z59A7San5I6VwEHb9Ajn5KQQrZoJ+1mOBDAkVRj1k9D
b5h+2np05yZbs7Ldp4xMr7Zs1cGcHPpcowpdaevO9dR0Go1RPuVTGVGns1/Kro3zdNQx1Je7VYf+
x2fD9T4Ny+yubEiKRG2XZSeN897zRnbfs1EfpxHxM2Al0KFr7GBklhcCBBLBfPIN6nk8qDk4XqDs
CvpMbmXo523pYz8uWQANy/zZTtKvygXRWNLRe7GYxcmy2BCk0L7YikaiH2rsf75/Ggresn9+A+2e
6LWwt5pkRgM4gGVs//kFqI3OSsGSsihmh9l5j3d5m28rt7mXIj/Rsm6OKZXdrrPJBIrSzHvxkkOl
Si8i7ZhEqacBcPfG4zg4TiASMUMDpllia6ATFrZK2yCfEJm6NuG7f35hDkeTc3Dmip3QPTZ2ctz/
+8tAk3I9CQh+eB0mZxqSVYqeqc/JQMDhi0cJ8iajW2MC4rW0odHoVfZ051JzV2YZuS8IXpCmrdzQ
SiYbMJ98ys17Ix/f3DrtY5WX98289Ee37pw7VtqGT6HMZ3Ym/epMsVDZ9C3veOLTUbMhtrEBVr1F
yl3b2oBtFgPyl/jUZBLZX3tRJ2mx2Cim4Z5bubkrJrYXuPz92Nl3Qz6Om7wkkDItF1RFme7CXgq6
Nr3i51BTenZwRMA79iLy7BGy1ypobHv53OozNjlZWAAifDhohMhhVffjuJ3MctxCHWJZk7oOG2Mo
alC4zg8DcL9hOtpkpWRoVF77Ssb5zeyHbzmF+CD408fQZA28R0qqbcex8JK2pveAoG5b1Y8PZe50
K6dfeYoOD6URkmH0Hqq0fQBNUBflnhhPU0rGU79kGN6EJuvCa7xtPhZp3KYcegSFuYX2RhPopf4u
cAjvVJHQDZ2TiIgtWcxaBJ6c/GrK88+MFU1gOHOgbLcGqg6EYZ+ryVu+xL01Nk9sGkmkQVUbjeeP
ZV3CddfcffCW/G2SmL1a65VZq3TDM/sRyZvl7v2LdF26MkVXfQJ5ng4bEOjuVF+NQS979AC5Xrey
vQXZSWXBsZjtaYQcYOatbJ58JRxVUW2gaT91cpB+G40dOXND1pjlNAAR8fRA3UVse3tsfVvX04MB
hMIu9aoXaGjIB2FI+eDWcN0hB1H6xmQUPmStuo1OCLtbyib1QYFVwfRb9t3cT2q1ZDiuPdkUd0CK
DMI3zv98//z+L95AeYObZaSETE/VnOfh+6uhwlbtevulRy7/q1kMY8T5HA+Y0jlFUZy1dh22OYgA
oGvUhQk36doCF+8Ju8NbZaUJsgpTGTHEiOCt4jCK6yIBaKpa5l2/lP0qdRb2T99TV6nPKwraZaKi
CfQxaDLu+5WW9acuadx7Q2n33qs4O590P97fk6TtRha8Prk4SAJ36Eng5W5/rydkJewuW0ExpYm6
ubWeM3T++sjUR1YC+i5If1GTdXFeVbMPzflmd+a7qFs9bY2uFjtKGhjYBfJ5AFU3T0kH7QQwFhVB
OmZJnLopmmyzVPi1Y3WPKfoCqQW2LgaB5AWc4B4o06HQg62dPele7HCkTQ+F1uOq5h4A4AW/bxWI
BwsyN5usa+DCa0uuZk8f+pa095D5AeWXlLsc7NC6SNvXeiq3bIosOj0vTcu3tuJ9PHJWx0J0OIm5
VR0AikDW0mibOBuXRw/hwh67UTykzdvYms5LaesmpEpVp562bahrMjwCyJaHjUp/EAYx4vcfr3ua
b5E/hvcxzN+kiQJ/19HuMS/NL2LJp5035v0juCJjC/qgIcIbSL5zcU/gkoZyLt64JiKQ9rEotDp2
owM2dITIOFXapR6+64L+sGaRPVkMHUQZKELTTrLtsEyHHnVo3zVbvnerUuz6EkcXApAqzbo4nd3X
vBhHHyCqEpra06lBNuNOo50bUufNqrL6B1B9Tlu4KPOBDuh0HadyR7zW9BnombI2p74qLXBsPBZ2
UGT2F1BGpJuZgrbFzeEitkDCxhM/WjNqscJFqKVA6F7Udb4nHlzTqt+jb7x8XsZpP0zifjANbBbA
QmEsrFihlTcUXfmpMFO2GxBd+2NeQjxsoI9OYX2ysOrvMHaTrmJHJSwoqvGus5d8eyZdK2J3askq
WZa9VYwi4ucKoNLTN+hw+2k6ReiH82WaVZg1IFKUNOIR/ckT9ec2MfaLY0SQ6lEo5NTTzundIspH
tUS6XY4Oh8NsayNsAMxc29KOpTs2a1A/++XcJbEa2NbyjAymwVMHmT7k0kxi6hlwYhsDbho17lqL
q5UQR1IRn7dDel+59Rywjg3w9/rIko8qndD5on4aBbHiqdomJAPJvDkEwDAiUihJ6OkOp0A5GT5Z
li+kJMWDVa+MofJt8YAkgLulxKIBFXgUmc33nR5i1VrtHVAd8UgTvnXys89GVl4mXT+bmyNCEZyG
PVVhf9flZIogutojnA8bOjXIsZ55Vw1vbWgzTlsxho4nv0CpGsrbdfUml/RgOyI/KDhmPeg5Y2pD
Fd5rwrztWQCGLL1W1Q/ttaGRZmTXWPopA0PjuhN8ChVkvZJRqXW+VDu5lMFQY1m6C1Y7z5SDcsv8
ZMoB2n7eq4uzBXpKLQ0y1+brxBQvIHSbg8kz8qDM4MaAOwYUU1/QHYuiGEsKnIeviKxhJWfDh6wv
dGOqBfoWpUKrLiq0xPzEancOiiLv7yCZuZeE39OZGCG1knZdFTX4WLx90ptoP7HScBYsWXWAzBSo
XEY5dX5KGJEoo9OC+8JbW8zXxqKjjxP+c74YNuaEyXhp9dbiRhLbiarCxtbbzhnnc2w67dCXeRrK
77PTozUKPQpL+c0gBV/Br1OPdUO+kGeJdb/2ZrCxZ7oJGm+wYpKlWLGd3u0TNGCqpIMeOshdfLsB
VR9TYseXtvHtQn/jZ3YEp0sisxs4WjVTtlVmEy0t5IarCiFUOaJ5k5XxlHUqgojQg7kgQCuzES2j
1tl/bxjM5biZMzTwNG0Por4KnRtFyfcDhKSZh55BB3rYrJXdtkLCUKIxLbIgkIjYaIkqsGNGSbPc
pemodi5MPQGEitpz5c/L8lbk5YqmTG3s0U4CAkaTzvX6uwFaU34HZ7KwwBSCLN9zXtunRbU6nqRF
wkZ4b8UyQxEOCD0y1OmqeXJpBZT0SL+kAgTj54bmECSt92j/QJ5lGPxhMfm2XXRQopa+JhpsxmBd
dcIUIWal26e0xNsmFbS0rIHvvBo8QeiA68OJoRHZ6bd1PclV3RbPDYhaH6Fe5zsFGR6ghDwHizN6
YCr+NuvG9oeUW+hJQ9pOLaVPvFJuzjFRYXTCn4mLyS+wSUojQFLYiGcO/iKtsYQ9mCPfMpPWN3F4
gxD2oZhyfQcC3jPLmFqDz34CZpeIlesZXxu09waNq30P2ll31WCBctKbdYDs6c8cuYUQrIfiblRG
4JZ8B7yFxmlg3SWpndw3rXMPpwq4NvGV2/xeIYKjonrRwr0vgAryLcXSEMCGZrVweCPcakJd2M1+
qJCIrYeqC5oZwZRmeqU7jmTgaO6yqfsuvBlHIwIqrEmQe0sJjUkwSPquEkWQu7LcA8g3R3CDLECo
IdsgWzjLlVpno/reEduBQYDivZsOkG2p7RAYTFbUtp9OzQ9isod0ASy60XCxHSu1Qy5q5IXw5AEz
4dwRM1RWtwRYIUMwehjWLKFQ7hY7MWiYiAYU0xywdjBn8jBxsj4sRzDdigxXctBXo5pubxagwNFl
eVdOpb1ZZswZ2nvMtUUYUIaM+nYPMmxrZK9ICkDnQX8ZTFWuKqOS8Zgam4q6ddBBKTQdkjqYbS2j
RtdrgKrKh0ZAo0K+lE6aBmDjGGKu2T1P4Can8OMCRRsWcpqcVRfQM9V2gHslJgvOoHB/yYbFR9Ku
8qky26AhGIN6qJH4NvMionXhVwK2tMnsKahcEDIbYHiYuVqjq79aZTVCdITPYc8XkJ2RHnOw5J97
AjbMqf02JkBLSYPGzmR2gZUJL27hoUNPrt4Y1rDh3vw6GSHwxG9LXncBk4EoQDDGq43obREkzqOr
M4Qwc6ECczI3tlUvYevwuMuAIJTspaJlHjBR4234sCoI/FeZ6WDucnSJLV4SO4W9okgsPEA09z4t
0EDFS7NEcyhMAm0KFuoEtmzOo0wW+9TuVJBBXcjnEECUrMNRxImI0J6rg1FYFiTWcHY7xrgpB8Qs
rbBxjtkENDhKlqHZQo+t6XngLEm2pgnbgKv16KCN1D+XG3LeJdtiSoGEy6rn2XTjfgBFHK+sdkWy
rgznTMhQjyCvn9t9P6yoaQ7xXGPUVe2FCAqGO6SGHHAKrfoJhjSnVMSsRDbYJu125FkeuSaIWz0c
8G2DsZNo67XAVoW1mIdL6+YheKpwpFBnp0GWGRJLjlFvwjMqJV0iBrd2NrEreMtjs+oZ7Cn6Lad8
msLqvCqdpgb1sD19ofV0Z9MKmhQDWqAaA0/ABJZKZ+8zW4T1hJoDdx7HxbRjmxOJDRf0OskCOugo
Y2eDhqS5TYdwtvgEDN04BMULyqTfiOHKMM/Hp3pxH0fZfcoamUCTB73yCJJCtmCGmXbNdSoCw6Ap
jgawAeF8iHmi1nyc3bXdTDgxWSOigpFvFKmvsOvNNBqcs1tHkOZO7fJxnJIYzqnjF45n7MsRsYOG
H+Q3FQecmJdRDxGlgOV88lUOwSVYBxj/FLEWeosTyrU/uGaKsjc6Ruum2/GCPhtZ4vpVqw24bm6z
r4kVLBJsvaYB6ZbOdY3tlMHGQVcCe2iRd4MC4b6TVhQv6BpBYuFMrcHmwAsAC7FO0bxP8DvG9Gx5
xbjNUuwrps0IZJRlONQIdbvJhz/rQMbNNdYDqDTycgbRIi2mLZT0Ul/Drd4NtTgMZIQLyawJxRzc
XQtDR0zpqCbpAZ4+0oE2TPuMpjY5ijyoYfhmjZNwZOsWAJW4baFo6WQD7jACCDRlod0urx2fT6RF
diVFTheZGHY/LApd8uU2Z0Qi2KFdBH9zSYxVRTPXb0sbhKDyDkUC9FpTMPXwvB18ZufKd1CZik1H
25DSzCKEs0+eyTXyaThLsJS6zoAeu92HnYssCeK9YWtYAsFFX7QwPylatStHBGOZ2sHQ8+bObHVz
B5wrkFMpDGA/e+tU2/16lmMPF0aGZuIiFAOTblQIzsMSLJhxlSqf9EW1tcfutcP87JUlNyXLNiBL
EKscalt7VepgWoB/6geIfJrd66j6ZWuCo9lvnRqbHroGvmFuEUYun6zeZqHbghAE6tOrBH0y/jCl
xgnhZb4umUArMnSA/MmNXCM1D7QpN8IDHqh3NKR0zeqknFOpwR8ph/Fn6ijpj6DCYDRF0/78zWD9
AcFBSNoIbu/B4zj8skl8HYgpo55bBzgavlpE7I37TNqfh6796pYZ2qBjZ4YspR6iInO/qwX/ZVX1
mjuQSZDzRi6w1I54kh37Dm/soUTsiYN9qpy3ZFhnqAy8tljg/4ep81qSU8nW8BMRgUkSuMWUr1J3
qa1uCLUM3ruEp5+vNHFizk2PNFt7qw1krvXbwRKRm8xvFBLovp04Fwq9RyYFvshO1S9QPIbvDI4v
l7ULMDsbXMrOZ74WhA8a7Md2/meq8vvamRcjD2RcU1RsR/NaAit7OUzm7M8t2KT81S7ia5gNaEvK
Y30jbsBr6/v6y1G8T1Wp3o2KljZGhpdxYG2x16O5lkbAFr+GpqzCnLnMlxVfZuEZv1OhwBONFyAw
njvO8bnqIjLk6mDR0ipKJZ9kvqbhMnAJjZ0M1xU7Ew6KOAQ06Qr9dWwU+L7+eDEoZ3uam7o9kTyB
pa2MZ9/Ky5fRGb9p1XMet0y2xHr5o5fbu9yd7WPc6d/Lon4rHYRlpWpvfRGTXuFmG6Mfa8Wk9Zav
i0GESTz+Krrxjay1R3vS/Lj8BOfK/D2ui/5qm9ohNSa5s0j34SKZ4VAMayD9tDSD2W5Oy5AmrHjG
Xy+TxgNw2XzdCZ1l2BUQakOvdOgvQngG4Uyg3wlHx5xEoydpu1Pii1lH7fr0CzopshY6YZ1fg/1A
WuQojimwfLhmRYQkQQ+SnrlUexiU3fw2McXSLgMHV3O7+MqLOe1LRvPSU/Etq5o/4xYfpRqumq52
+WK/jeDnfD5tTzbVIgnSjF2O6rgPUqJ8VdUkuBVMHKscYKgPYztMn1a9ma5lMtn7jn93XM0dX211
qRuDmp7uxxJr4bq4hMwPxNkqUf5ZdOAEvfgZs54ynKuPlv0UEYsExYCnj+JBVIcFrDz0sirIx0xd
e7DwgBwTsWusDVreXM/VEGvvsVXsHGtgBos12uDk8i6W+ew5tO9pTZrt0gIImP7D+2pm7U4zxiTI
baJ1abmtL8P8yl2eHIbG3eEnKJzxaxyyV6lEcddr9qskKd66YVn2m/lWu7n+TU/Xklm155Ic+J6U
qaJWYVXZzkEFwikxvaUd6yvW3m+g2dl+S3+KHjx16osiWFNaJmAhnLpjJ4qXLIQw5iEzh+5iSSus
7Cpy50hm4/Kl52ZgAYH4ZeLJsO7T77S4c2K1mO75frvf6W35PbhoCbpy+8jL+CyLzQWxPbvNyQRW
pCrduSgz/1CrBRzcfx9LWw9No9g1Wac9iS1r6GhiDBdrfB9MCj36pr43JgSAN7h1UPQ+kbBrsM7V
ckoVld7GyPo/WEAETVPttLZZGdQXNsFiOqEeycPO5sGyHFEh3UpPnqxA/UiNmx39JKdXp2mWHa4K
G+Oxy+GZeCALLsPSPCLaTRyfEyvfdUAq7oTqAso47Dh+Rdz+fPCMsfiwkjaj+NGO/TUZdpvQ3jsH
NWVhUrfoLmaIbufvmHrNoVq1V7N2buU0J2dI98Wva1YE7EmUblytaTqRi0BgmOt3rdLDoXeiNnZ3
lFj5LZyfLx1Wj8pJXuIp/iid9DExx3/xpAWLyT0/jyRtaJwsNpOqbjxXs/3RCFJpWShUQHdgqE02
VSI4R3hCxI/Ys3erQYWh+xw3nhnl1AjRGLDd1wbwmTn2UzrM/nzGXjDHNd+Ie1NYpY+i50MM4JYS
V5AYfdkVYGUWKNZWH9yuJXFhXXAQGcvOHN33Qh9/UbXzVrgtcoJh2A9AR4FyzWG/ZO1TXZJbmo1V
mKFwDaqZ6UQt1A3N+YuMhzszaRCjXPM73Y53I3zdbm6j+rE/WYUkXNecmeIsmL5lMaM6r2vGEbfy
vR75g2k5c0ha6qMNcGqixitrDFvChr1DTDQV1vItaWvQMaIWyW9rINDAZGoOXbXlxcUacuJBuizQ
VydQzow9TrVdCNnrF0CrGIfbJmh8scRzkND6tSv1Lly9dxzTz07sGYcGSAJYYsoBZhuGTAIefW+J
z71hfkcAkZwqDaaSRqwXj2UstG2JZoDgSk9A8hljis6QzoOstGY/QYjD+/tQOQ5OyJdZhjrH/NUA
2CM6xg6LAaRxcRv11NbDPlHxncIRvkkdJZwttoMSuNozsu1dQ5WJ0gTMzxhSJ2AduRMZ9kOa41+O
BifgkKRYGEjL9yrjowRXDuyxLqI8P1PrXF+V4VuZCZSkv6yOsU/x8jGakSHpltNnuc0XjGTxt2X1
K0LGLgChNVfVFocN15WgWTOOt1P2ZbalsW/t5q+czZwLTY+jTiXPE0fiUMKvek4p/HF8rC5SP6Yu
0yuMqI+Yzd3LIuPcrE6Gth1KO/uLmagJ9AwIDlF6sFAiU2asYiod6TxtB8XmysvfVXMZWFs7sXXA
pcRPixl/zT18mdMAo9USSUCZbOs+GZYf1J1E0wLb59rdeCo3GjzWsookj8NJTerUbMI85SKL93lc
+M0q946TMKSsit3f/DlpEy+aXr7FMjYCEL+FXEA5D2QO8Jms4y8UcDO4hGcD+06vKW8Gvh7OSXM1
r6ZVXtKQisIfJcz0W1p1T91AMuxi6GKfA1xGXa68cLJm1Cu63BcqgyJ0OGgKx7wljfGYjT9tS6uP
81M8Fvl+BePy1di/MPELLmo6WJtB9oEU6Kla4VgQTIr/GLlqCVGahU0snbVdHHbJKKk8JFfp3wZm
aTA9IANL84d+FN9r0Z0dB9X143/V1jHFDGnY9/271pVsYqId/RH6SJur8WRjatx7dfmdZtznoqgc
RibYUVgWQshaIzIwtu+28wYk71bYp3jw0VrkUOkTspzeo6VRJo0MxjgrTkP1zgRVn6dlPlVCV6GE
ROXlzXfboh2bbvtpN/PiJzpD++ZD4vhJJaqPYoAHLswbG303e9eS5dGQya+0HbgDNRXFEvlBxr0X
Tr2R7WCxY99LXZRQreCJrBhUxB9W7nAwQPCBQhrtuZMfeWJIdIOoPMZps7+ppNxLwTddz+IdmU6A
ZvJ7WgEISaeluhMdnzfWw0GfuMlX5CCDq72McVxGrtfM0eouOBPZZ8O27P+0ZQeURtVflsAqeiDS
/PEPYyScwyi0bT+5sxa1DSKIPFtCF7732L+0VPpdzdY7FmXfh+VklD5PE4fJz7msn1wllqDGno0n
ll2+kLxtQJiRZ/OmFAP1nlOt5B5F8hVdmHZZ3I9u6JKLWfRgH3FSBkU3fSsXdBye/F0NtXNy+uFn
4n1PG+oWkJW6p7KX+tXWq7et57nMbHdBn5HON+Elz2kPwjHok/6Rm9WbZpuHsm2bvUfERNA+CeYu
0s6XzWda/l3UYdrJ90FDkjIyeQjXPpntRtyvnV8m9vR0+krshEEuRgCXUVcZDnH2u1qD3MM7lEjZ
sphTCtb1l7KWY6gXnNXZ0Ac0jfztUzc9puWWRLAeQUfiqWZnZL3b9kF1TRkl0/LU68j9HUmviqM0
4+CRIttOS3+kswAqEwWAZX+rx1X7uRZAZG7CPFVUdvKsvH3mctxDEOunos+Ite6pabGUiqbROZuO
d6omw29mE2GEGN5lDXa8Ue2lbfR9y2bXVo21q6fMCrGP6WDStQzmGkTYcFl6dTGnIFp6/Wwg0fHJ
zpEkLS8jiJO26zXWDppj00ikHhYbjnKLkNcwqyp/GJzOn2otIyr5s4NiPI+rc7Rs1iua6FRIGnck
N+1vmWdPxpruFx7sHXmSh3yDZ2uWjneDKjLgM8sflZH6m2l3R/j6YFs2xTfRRRHXJLuRGN5C/eC4
ImAMq3ntddwDBQH4ZWNbIZnN5nUYiltRjnyq426y88NiZyV7LWOARZOqL2Ou9pyZdhjpoV9Vcckr
U+1AEuJweCXI9WX1yq/VIMJDTvbVAskLkTmhlgIjDuYHKqsVwwa47yvHHY+pvb7qzW7toeYKgmZy
zfX82I2GGslhmWtftZGnQZtKmFhWurTzmApWdwCPOqkiQxFROi0vunpOtfEJ3tjcm13+M9tccl/X
CogmAa014Z6n5t6I6TqQtx1aeof4pAQ5lfqXUvnT2mh6uLDxISxmHdSt1k/zNQtjfbpugjk0wTtM
utxZz6eTkwroK8+sLpod31BK3a00QcAvGbvk9jHxg25SXfe9D+exy5J53WmTLzS622o543euzD40
HqvqOBRv47jdurLDgw8mZS79q7adKER945gYfLc3I1ysipII7Hz2OIlI6RxW2eQGS38VwjuVCtp2
yHuusfU6Gu1nplmXrKzaCMLvZZtz2hq7/jytuXeUhfO7Ezl6OINBtwIr9+fKIdPHEgPKsOldmiub
asf9m2fYyppeIcmL0dck1nysdWBxOgMWP5XeHmkl8mJN3G37Ujpx4hN7BfjbTodmqA560XImIds6
sP8GMVozP1XWEC0SaY++Vr0PS9L5ImuebL08uL33k+Fs8xfZerAkFWIjhi4/6bgHjE1vd5VwoPW0
nSZ0SZfbSh+dMP+Ukp6zDFex33ufS/fQnj2QU5TfdSTYniZEeTU6GC6jGka6mrinHO2pl8Ze4hZD
8ecxN3KPISE4WcBIwI3aeRD9e5J4PLRewpjquMd1k8An6GAyey2RAsXHLFnCOoFlWxPms8obU7SW
9sFKD26JVLHqtF9N6tA0Z7Z7ldtnwB3yPTVuNJIjZ39ZGtJgnUOc1V4wNXa7ywEHzrg23/jh16Bf
ehqZs7gvtvQN3OYBKLkIbKQPrB9kJ3Py5k2Z+4Yq0z3kaEwxexzkqvOgzzNeUlGdq+VqT8gB5Pan
yowr5/EadogzeQd+FIPzPtpbELuJdUwndsvRyKNkIGI/XSomwPS7KxLKtNv6l1vZTxmG/XAeIJ26
FSFSYd06LX+ex63deUsG7ShAIUttK/ZAPJWu/Y2HWj6ByBqds6+gS0uNQXoEETbmBnYq2IbYvrl6
ZftVAddccXOM6Vj5Wh73+7UeGBDRQ5nxzAvvmJfcXvJwlMmODe7FqNyf21T+gYLJ8bHVEwqSMkTF
fWKPEkGzWE6gJ/XvrpcvZDPDIVs8gJCe+zT96RHcxwukw+SX7sgxlEyHXFqRS227tRFdCAw+r3a3
7+mN8z0rRuhaqDH6M5G4RV+12I/SgK1wJxFMbl74JGjwhmyAEZ7ec9V4dZQ/XldB8EWgA6nJuI2Q
n3OHznEwOnzOIhteZbL0kZNyenew69oSP+emgdrqMZwK96u31CV9rKseCurImbZDo/fnYiv/EjTu
7MhI3m3jeUjjW9oimUbi8ruemj185ieDGRKlZaFRpK6ZIAfQtO5Z5flX8sAKuI6IAEbRRIxhB/Pi
3Uw8Z3zDWnifYqsiT2W0lW3tewHMqMfUytokKIFwTNFkeSvORIFGwWyqg5jf4z6LI/TaDaEEC3eQ
Vx9KqzmrjLG0gkAaHX0O46Qj3HsyL4Vc7o3uTFE79ivZdd3n6kFHtaumfMsbLxreiUED99QsBp9Z
vnWQ5FBkH0X61xxVclgWrvQ5/VqHrQkKB3OF5cS/eBHtfZxRbeCVvea3KF18bS3+dq2jhWkj95WY
vzWuFiK7PWulXu2UPd25MjjoisePSxihbK1fq0PnEIsNOy8KdCUUao+jNj+452l7rcZ08tNuSX07
TT9WIWge7UemMiOCpX8ezfTPlGrnDQ8LShTnb+34ds+DMI0TAmPRoFUwWecVl0MI7ev54gEi6/Uv
UT/3b5X4g5jptV+ok1/AOFRtIzR2k59QeouXoqPNpx/r6DGqKsJTRFdkiN+9ISTFE0YjJ87Hs4ow
tySa2uIMBBUlsctL09s/vZRREzvSIV9lGrg4P6sHID7WubFbxqnnp6T+FnOKKi4uPtwykYeds/EJ
26r3WJRcfG/dlyv0z6FPtH1t0TK4tl6UKyRrjZRfBeTRbpbb+9ahE1CgXFqFArZXecOEZPyc1Pgt
RoqI1bE/2i2qK2CgFhQsfYunfmegfAo13s8hhn6ZVvU2zdBoWEuG6I66+aM2Ys8vbafYdQrtnqOA
XVddnMDis1uWa3dTZaHNC+1v3hS//+PDB239bozqRzlVjm/kThnpU/8H9v+N7xreR/Q3gWSA5p/l
uW/rTYytAeNtoN6Ixvnm5cYtdQpnVxOwi9jBPjaWYUIK8gBajV7uN8lCC8Xbhhy7Jy2B5GJuNRlm
GugAnYNtm9OjWeRvdcETkXp0jWaumHydyWQ/8PkwHKZBucoPr9SKQHH6NbP+UvfN75kLnHRR97k3
WdMnb3l7HLX+enWt4kFG2NyKcDuWM76bglZowx2f9Nwf3OZujuBrU1V/ag2RXvE8/d56lq7NLJt9
x1FzbbrmvG0OMTaaUGFL+1CRUmURN5Py5+mWu8lfmfRfoIX3ZdI33nu0xb21xb5WWdqhu+pW/oCG
4yJcbakgfHOye5ElFaPONdKIL9t4wc3Mze0MzzBaU1BNC4kEe1tIGsZduaOJ20eKzXpX1KkfLyS6
OuqJQMh0745x0Pc0dU4orusi5VXRy7B0tqjQ3quaWqbGcECdN/aelbc/7s75tqKRsSLh8BV0Fcdq
113qJHmILUsykoki75Pi7PUMxa1lHsy2W5CVsVMOXuf53sPP29hP+oq0Bvr5pPO93yp50qVKdl6d
gbIbYL5W170OvfWFCoyjNfW4+/sa/rWCNZJwEbHHuZblVQgVBHSqmcpXA73cVdZdZtRy45yR1ekt
D4oICqY3nlVRpIFXpfleZw8x8mzaJ4z/wZTIe1orcIuYHaKRzlON9l6QmBMKT2er8LpXAHgw043X
epZf3dixT6geWV5nvOAUYMrIqdAu8juWrHvGU8T83oMibi+xaUVzaydcsKAnuJSuCxyyP8fMF1sD
1NAVyUe3pXK3qO2WtflbU0TwoyUZIMN+g3U799RX6QaQm8SnwKzC5Srd7lyNebhqW0UYr5E/DFRZ
MExbG5pO2Z+bGnnspNGgjKx/h2ic4087DR3Tk62vLyY/F91RiHlVZwRNUie3hx66cVC+0kj8bXM1
hhjuwZkNak0R9HNtD8KinKeADjJZKL16+jKsTe4Xt6gD4iVv3cwUytVe6uiu10QP8EX+6MjeD3Kt
BvYuGqzDDnKA3JiOLjjTSdr6VSQhgDXcfedV4ZKnX9JC3tI+FqveHJ9Gg6XLhZ70482sw2qAtRrb
i2OpT9NRy2HC5zYn43qkEOqji6ubLL0k2qaauXnHsOesxrUV87RztRwjYW5E+VoWAVIRhUml/9E+
lP1ofIMpTYQv7aHdNfkUpO4Ult4amVu1nrb6TVj1sptzvtFYDZ5kL+d94cxDaNW/B9w92JeqV9vd
vg9LhwDQ5S/e9D5oWeIQNDrHeV0ObNAvozC/b1ufBPSmcLiN4/u4enuV9d+yDj8HV0IUL8Zbas/v
NIxC2+marxKtPXYSfmmek9BJnTfHrP6mYvsEI0+DrBhvZbN8o4I+4KSodliI4sDlgfQ1xQ+hQ/lu
G0YQM7QF+sIg2/WnuJ/ebceer6giqG4bwT1cZw4M0RwwY1uR6YkFZdSQBemQ3We0w/zzNSJbhTkV
j6jLCOGvYgolJ73fMh0wkql3JikMY1xkbcJtOuuIt3OMc/tarcgkjb8QbxxTWYFQS7wrg9ZeaeWI
pJa7kQF2AhfVl8ryDot303o4LjnhvtO/0rJ+loVIwJlBGeeO1LyVfBft0QQUN41Gurb2LnE37YTT
fHmkASHpyK+p2x27xhIXDzDlYCuo/02kvuIyBkLyqsDpPIZ8cV1iZPZjPyESrGRAVBiThuQBapli
ndzw54FVdbJ5weZGZOCk0gDJwho4IiViXN3aA1WafkKaPpzYY5OzrF/W6N7yiUdaigfKeAZaTH0k
lgjRkJ6GTseg3AyJ3JePWxtXYREgCgWDcBem9wUJhFWAuW+D9xAfP8HeZLQRFGbget7O00zTJ6gM
7HX6pfCw7mqt/bKqmUv+r3REEeiDQVUDoQCYZzMtyp10AtdndHqMz5XGrqQpmIwpz05u68GDlSu4
r/iFjUW7Elp4XdnfD+j1XyFuIJacaBwLxInlE22rt3S0mQL1oK3UDXNK+Vxs2fNa548A8fw7IZrK
U3dnWhs2oOycFmsVrnW8Z2dwjm2TfSyIW46q6KOqL65rsfGY9qm+Q2/hnIn6iverGDS/eUh6NOu9
MNN6z7i5b+sxwmB4WeGUy4GVt7VvJcLGyC7S11kWHucqmIz9ZuMK25cl5zUZzgH9RAnOOfUtQ9rJ
YdR+zSg0x4TXUW5hHyOstGVOaYExhwKboi+qjhc9q+5VasMF51jZUudHXloHUVQrQBByr9Xdrmqx
KMlU6stp97F053NSJqcFMP3x7N9FRr0qSBDvn3us1SWT076kc28XewA2U/6mtmyIXCK6TeGS+Oxe
LIW4qnSb4zwjs4G0jFJioi5uNey1vCITHycbQlMncIeMXxhlQsMialG5hnqchi5QP+B7Wp3WhgzI
SYPqIxK7TrvLigjQmFIr1Pp/hu1HKEm9FzZf66if0ffUkZT5CM5XRNkQM4FSqBiptjqmoj7wZ1gi
87n3G8cCp3moizvViV1pcNnnrnvtmNYfshhxah+0QDtPz0WKYhYy9cGWdn7GGeDPGkYJawiyFS8O
4gqT2dWw/GmKf9TofwKhyU9MLx6iceX9dezKehuh16zcCbtltfflhHwg29arNmVPlU5fId2hOtG8
yzc12T6RXTmdZMR1e07yvSoLebRa5pvG+llkLnCDoWs7Q4gOyREp53hFo7yLTDU24b7HZhAtdefx
3k2dr7FjFPquSujMHbOncvMybsf8wVfyA6PAdHh4woxb0/7UF/t3aWFaflRPa7Eoz3xOaCttsz5I
EHyWfAwpLkCA0g+D2c5nlCf72qt/dbjVj6q3IgJh/iGYv3BO3EcmvB31OMB2DNi2Nv1snXCbH9x6
7wzImpURzZ6GdlgxIBtgJP5avcCj4dN/cJnd2n/1VYMY1ENbYnVMJ1ZVRmOWt4GxfrkmS1eGN8rv
UCXAJqyfdksPVF32HQBecYqnFqGJrR9sLu1mxNnRAIJHxIf3Aa24hp83jGd2mcXnikkTSz4S4FQL
G2NkA/NAYBETWvt6MXYEDiS+N7RIBw2h77Rm220DN0M7dtiVhnKGNqOrsXH4yyxGKhO9qak3P/nb
qFNlLtkKlll10L0Bh866sC3yt/mGlV3xtpQtmkazMH9rSdcEQ3yqOXR41ra9bj01oH3gS1MWoqFY
dlT+vE69/JsW3RMCDF3liOS1ub9tKekBnAragsDUU+duYYfIeoxIIkoHaA2ZFjq8znjVB/OznXl4
dP4YCagXI54uq2b230pNFwDQjGLF2H8YjWtFvZddgZQddFPTyp2OslG9EJaXBMj5ibN1u7sJ3bCP
hYPyohAvuPP+ELCTHgW+KXZhc09y37wDTMV9uCwubWHW2QP+P+B4+NSQjiEncs38VgCDBO5qdJFe
pMUtMaBsVZE+GVpii4NWY23pH67RTbjS9ySoSjH06bdactUUibe354afq1fUz8uMV2Sc9a+ZRRPw
KD2hNmkDMcUIeEX3vMSuy/RUPDdivMZq7c5tPA4tF8z6MolOg90HH4GqPXHFdgct1vCUoBNajfFc
lmlz8moNBikxtxqH3uglLKyVTcpI/qcqnOxoe5t6bJRkR9rIC+pxvrP19MgCljrANZ/96IplJN5Y
qG8Sc/qtGK0fAlq8Li88y+XRLfpf6AKT42qrix172hMcxlcrFZaax+9mew5W2/TOTdHq1yHzkt0M
sh1DrBxGDO2dWhBN2i3SrB4YJ0VwG4GAoFAs8jWaN60+jU0zmCg5k/KAJN7bwWI8ym675mY9Pvz7
1WzoyamngfF//3+viWqPEb885Fe2rOF7J7H4bCj4gwnhi4EI5y4USqJCV/thFmj5RxphwZMHogC8
+FiOfbrvPKYHVOhYVImECCvDnJ4QFLpYX/lzOI9gXIr85+DZZsTIb9CimSJgqzQXl2IWH/SRmVu5
6khCQsj7XH2h+uesQwBXaLV8WasNvbz12L8Hx34xa+9Hn2WP+cfc3qwSwkA36M+k7XJ7ox3psGTV
eM8WR76a7v6flA96M3umrfj2719pKJ29LI8CXlIg1juZBnuTAtqTY6NCNPraev1/v+Xau2md89ZP
5vxc9UcrMeq7/fiAoKM5Ivb50hFKWOskbrHuNmdrXfZzopCpGd6ZMuvkNlWjc5sti1AMFe9qVJjn
uPbEsTD1l6rYLOmnlXta0hot/kYyrjeKIOsM+2xssX3mjecbqzh3s9Jxzv/7oObCPc+5i6jLybYI
zwQYpSvGI6Y8ca+LSd4MRx68rjKDuuqXQybr8rXF3V7EyrqrRS9fCVS5iYI0Oc8t05s057du5Qcv
9ck49KOm7rQCt891/F6sm7oPq10GolLDbjVpedbMBksvZo5hdu+tXcUtk3782+DtdUVZnQTxMsdi
K2way91yt0lnjKTtxgf7IWVy0I1EI9PJISfy9rPNuQjdvnrHYHZqZs/eFxg9wirNjM8MszgZaBWn
FDZTf/UMSlfiAe4qG55Ly/31L0MDgd7D5vuaFQ1GVUIKHIzEQP+rh+SyMO360KVGfphGodOWzoeR
h+i/v/r3WwMKwM+y9mAAhh20xfOQQqFE9qr51VvT5Op6sF020odwEoONfE8vdlgjdMQ0cnkzuz5D
Ez11RynGKJ3a6VxZdnf93wcn5qGuu8fXWx8N1zLQiPzfh+QhT108/dqjGz7W/yzyKGMHViPSDKSw
0gAj1coqgMWyXMbxgmYpoogyvdES9vhy27NMoBx9vcFIZHsoxpFGlelFVsMBS3pyEFZnnzRSpd3o
3y/nrA4q/LTB4BEYYSwNgXaJyQVhE8cytMPzWiK/q9u1Oi2PnBZNxl+kCLV7Q7jGmYhJ45xrH2ZL
cgIldkv8ysVOH8G2js8sbOhY8kdYEJKq9mKv5zWu61DXAGd1ZepBY9cFqV1gZxucg8Ft849J6LLx
VOFW3ulle0FYP/0xLfvqVEI+N/r20VDlGADp6HeX8w15uhtVijoe0745+Ife+OImLBlqudhguVUu
3in81vGsltgltAndcQdy6tbeT7Wk2dnGNg65sEIVxuZurrP1OGMhYGxIWWOqtnm4WI5E/SC3UwaJ
eW3tHsyKSbzC1hc4dYX+7vF9+Pch0ZHgTJ3aDUJn/HiYhWdTXlHUm0fx8IAnMRhtlmHPM4xtCEr8
Krti/PzvYVHiHtioB59FXr7BwIATPFJgOhQFob61c/DvJ69vw+TPeSb5EVoI/LESdWe4q344mL3x
VuBMgvyyqieIRhHVvJJMRLILC2XhES/qa66R6uqqVJ11fDfB8kBcB+hZpCbeGa1vfDZMXK9bXqsw
N3UswsV0R0CeIjKzkzuKuaNSCRe4t1XXJtWMwNOc7KyhqlgmJ/OTft/Km+yN/vm/H5am/ZY5JHk+
KiKHuHtawECe8n7TwbMzbz9s26dspXUY7bjem4x+IGXOUzU4SHr1aUExvLWXbaFTw+vUMW+t8o0f
VHpKTC3d4QmgSLQzTotl6W+hqEb7TOH25rtNnF9U03fIFcVn0S4AhNJa4J3kSy+T+bV1+jyUG3Pl
KKx3g8LCpuBKFbU974kUaL4bNrQRzEI2atObQwqytcwVmpey+rCUJcNhaMujPeZvmbURAbGa33tj
+Q9157HeuLJm2XepceM2AgEEgCm9J0W5VE7wpZHgvcfT9wKzqs89Z1DdPewJP1HpmBQR+M3ea4eX
hA+RD+/l55SYt4hx7Z4gXPxScR+/m9RYa40ge0jXzdKfpuQoJyehEXWw9ULYQWnOU6d0yt3UNztz
kMsc2Mq+n+iBkLtzaoMfXLZZh4lqNFYxkeq3vDSZCfd1xfC2rLYtSvBLgsjzgomE19Lqv0FYTWts
CAhdaBFWrMzTUxUU6JLsmpiaGS4VJ45/Y6yHo5RB13ayRuulCge1dBxsW+mYxqdSS91tFdqUSulw
NAFwrbkcWWpFzXiJnTfMi/050y1tmfTIRNNYEyeuwtoN3ho9184Uot2L1Fqa6uKpGx1jzcCI2kQF
FqaesY93A1lDy8fHXiRTy3Kt+WFpjfVsRr/7luLXYjBNwkYJ3QevnIEQknMiwCaXRjS6eXQuZ6QD
PlTj+OfwicEvtDOuiMHhC0NXRoleX6PGCfKrKVCd51JfoAAbvyskH4Z0k3U1txJDCydqorQ78NFM
PH5LK9jH9PsgjfVbpjW/RYIsq/ClOFVhrlMxVtazUcbnAOc1wiywDSbWVbu0cHu4Q3wAG5ABUw+S
tYbCBqU/RgNLNF92IdFi8b88j3qWnluIEbsqlffOwHZUVxl+obzzjkEv96FKHjZkBnkdMBPl6NBh
cosyPnMx0apw3YdY/3M0JgssZMbq8YP1nO4u9R4ffJlOR0+Ncot5MqVKs+WaA9vDQARwuQta7RTI
MZsPB8agej2eBpMKLFIekom6+FUb3OR9moDHCdVyFm6ogL8MEbqrIHLAlUw2XoPG8fYiIGkZxxFA
9L7HADHWGLGD8MOHcPGc+wywKf7svU1/stQ7KWA+8KCl0bwS5oSO7h2ipKtTuzRcHH2aKxOc4sJa
iSTRD0PChLyAqjYEgCsEI8HH4U84Ury0aq4DJ0Fq4bst6fHzw2CM9N9umjGEcSmTYxGyp680axuY
/Tc0HJjDqoAzxLWgIwUNWmbHEIeAVeJ6VMN06ueHoXHqQ8Oo0/KgM9BH2+Mhmkd6sYwuitmd0qiJ
fDZDV2709WLQFWTdKP2WwCg74y7JDhlan0Utlc5FGqTM6sqOmywKCgu33zap6+ky5nMZ3fs3YD/u
NveF+af3qblIXzPgF7Op8Q24gXXuhKqfsmkHa3VaP46cIagPVtuU60wkV2/0mr0lewaDQTVc9D5C
T8xRtG0ax9lq6F51+LX9hnEYqxgvjVdtLMZd6xenEj3AHQm4tiz4XVtfokOvskxts1ItkoDio+6i
5uQOqqcXS55TDp4Vhqb+jYKm3CTVFDCdUrB0uvGE2UXbFl5tbTCA2Hey0WBCxXNPb4U0mypYKWWE
WyNRq8brdmbVBffMo36ocRfnkb2cyrA61ZUZbORMv/jzyoew/z7MJyDy3dtkGdSYIw0O6IgA0M5c
3WnIg8sIk1tWFcNKny8ZgZEDYitPZdIF21ELyyVSE+/IFyWa9XhVlVkE9gJVs7Dqloovh11We2g3
G4aCoW4g0/CnrSoQfeN8jk+sPaO9X2bvucmgcggceYhSFZ34G2l/y8K86HbireykGTADpW8OTrkd
bsGE1h8MjjOinC+8yT9HELxclZy6/qOfWhtKMvMLnUmlj1Hv+rjmbKMQq8hu7LPXm9kh0I3XKjIO
vTbo7z2Cqk1DOCYm2upKSO7FADF7xpzLcGzG26gkTVZlmc8qXrwiKQpkkfrf02mE4eQm087RS65U
LlgGgtFwenxVB6dB/Zy9QJPywyuuL3UTlKU3FaPqK7PjkHgCmc9/fRt5HGAmsGvJkNLGQ6iO4io9
tEkXL3pp5atR17Z6qCRhOizG6BTkLupceRN1uRlpzs5M0bZ1GRWnaGbmYUEg37Fqd6ZdUfLAtlhl
XRWD1/PjMxF3e46z1SRH9aLnnXPE9KOWIXPsD9I0V9zr1qmbqSeHqfS2bTALVIpUU5wv3omQm/Jo
TFV3c6I83TvU8gvR+d3t8VAKefb19FNPpicztdl5U1y6Yrgl3uQdu7GGQ2WhtHHH4hiq5phHVnas
otZ9slS/edwM+qksV38+q21ufoNtdjU0Pg6iieOX0rL5YfiGs0ILbG7hf8Z76VrWagAAha55hE5U
tUun6K2j0SaQdQau6gnv0zEvBCtzt6b4g56HXNLI7lE+aR9MP9lZWMrfqmyKll6KmaqsotlJVfmX
x4OSwr80vjkeqrjas3TVV3lRQXeJerif4ZyDmBqR9sSVRy0Re3dXINETLVrf3J5KFoZ4pqNSTCvN
d7W11oXxXZovCcA4FN6K+yG0oIYt6dbIHYYpRRlTQsemOLaClU8kuFdXDJ3GKMi9TTBqamNzaC+C
+TONBxZwAwiMtaLsqPyqPkzhkJyG+QEI8weHwsAtJ4yPhZ2XG7eYMHejw3gZqRpaq2VFSijrpuhb
d4ft5knVwju2Bh2gifT6UOM9XYTzvyRnEV5pl98zQHNHS7bBc4jbfFkaabDrug6QDeKpLZIhlLm6
jY+dUdPGBgGE9FUmt16Zl85PrLUVuOOm8urk5gp1eYCg4m5oN2Gnj8ewRbSVh6a9bWJ2AsStwlir
sreyLXt/bxEVhq6iy5dpk+RHRGL+qnOnfqnROy2Ktuk2BZPTjPjiS5oSJ4HtqdjOaBikQ8bZC60n
Rjz1s5yYZYRR8knp23/EeJN6chQA4rncWaEpaWKk9zKS8iB69ysaZXVqgtLGccHeiv3utM88lGZp
JYKVGJ3yZta6vdXxZx4qFQC7GH3J5F1balGWXjPPclZaZADsqhxn8XjpLQNtxpRJsHo8xWDDiZYF
zHlBl9NW0vNYZIAtWoWtidd0xnPMuN1wV3lvmcdY2Dn+aYkUVmlopz0JN9X25IVjF/RDCWyxS7HZ
ErNc37oGopj0cXoUjfsmCdejdmIPLyYHdcKsqF9Ko1InyjV1sqQX7ocgfVZlvos9N7xNmfBfZB9w
A6ojcmUTJIO5mKqjHjTlJggs9vGOWrW6EX5DRQqYAoHmhRjSH5GqtXVqWdmtt4Pt40DVwE7GQvUM
IJ4K39ePyp7ikxaoM1L3eZ46/y9DTCcW95SVJhCGTK2sXx50pTLZ9+5gXiAlmSe0YHAmbNM/m0bI
bt9lW4wqtSnHm6lieY2dD8/SqF6qfmkbmtolYXsRImViRbLMAgMhSxe6F0YqUh7G+likkQIdqbeY
LJ70tmMLOk+16FoWTEyIS2ubZ7fwYg5M61utRmK5AlzH/I0di/I9fa23+tNoGVm1JD4eUerk+tvK
SWbNppv2O8HeksLK4abGOc0wGVyjnL6PE1iNBwaqNdxbIXX/mHpWcFAJpbpfq73hJ59l2618K0In
DUK2XltJ3LGwzd2r4YXR2Q11ABy0vpXRAWYwp13tospBGJ+velqXw4PbpqT9UU6k2Le4sdd16TQn
iKNvAQbISzQ/qFoRMFNlhxKeiPT7rbQT68oF0IMYmgeZ+PjSQ1krRo6l+l0bObiFuA+ex58tdo5N
kvE7Nb2djkK1a7vjHlPA4Rwbob2VkhkZzCefPah485rUvwFJCt+XknnzsayMOXCgALIegc56WJGz
MQvOLedakv2woXs0Am3lshahc/3raVqa3cEEzfSHfBbrnbstWOPi5Em8baCWWdsUr8JAe2tp2rhu
gbTwAzXnSL3G2RouN986RpaczwVFR44UKIII12tYvOr+dNCCCFVY8jwrVi8Y/MPb4yEeKQhUXMgj
nmTtFXEQCSk3rbGDnwBbWcH69acR403stNjaiXxgzGZug95nfgTjCooAtr+Vl+HNVJpbrnOt8/i5
FAzcp7HtDt5n2efdoSqb5hsbaq5V55tdYzwtEi99dp3ipPSAPrzKpo0XuybK77LaWXpXPSXZarDF
3KeM+keuS35ebnh3Upb8dt29xHG3yyYNmF2JJMAJrPrQOqXPfccaz7Rd/sY3wcN5qvUOiMIx49hQ
DaVWfav8ttt76KuuIc3xMklc6GmDOR3j0PtiUoVm3HUhrXFochijPxNd4KAdarOLNhysXi/BsgBa
1rSE3RDVsLbQTONkajA9UqF+ZHY53a1QXsCsmleBsl9Axf3zjITTpRRJDuQ9HL9N2Z0Rqv2RWTrD
1CHpN3Ko7Y+W2RDsSeuVeRo2VfMdDF63zkdbPqcRVEON9fkRigEYWHaebZh8SG0s9xUmnlXG+Z5B
+XnW8EGtHl+FEYvCx1c9Iz/8uf3abJApR1ZoPD0ezLBCMWijYpq/1Q5Ocpn3spVyWFKWzZFiMb03
6aTfQu7YbVQDNOUOTrVcjQAHOh2d2PwwuQAGmEU3S2oKQpBSIsBj9v9w7HIkOljyHTQDJyRG5MyZ
IBpUH7j7NJgETho6gqaX7H+1/pw7w0lMCDpNg3JoaPc0p9HRnKuJsqftcav4RUE8+oBB8o7PWKMY
AFERiqQ5xyPVd89+fpeAnd5YJQp2CSUFK4T9WWKxuXWU0oX/m9Fj+PR4YG1r7oL5BdnkoN70r8HG
8hlqfvdkSTyJARP7J1TLdJdzVRYP8FVyMSwiP0p/xWhhmbHX8bXETLCir/3V56p46bR2jVoO+HTi
udDDlNrgbbxZKM/spGsRNeerSXc/hzrNTtL2i/eV2VJMIVh17qrhTSwGkA75fJHkcflEe+X/7Drq
sQoOFPqEemtbRfpaRmzuURwIZNQhokJwFfrUrIdBw7RQ245gzmhCgJksPqc++IJmRP6RdOAGO5SD
a8ir1mko0J/Hdvktxt22lMFnhZr5WFEhWHX1lOn4fx91cJfXF2jINABa65qItwrFjZKGS3d+YFtG
tmujOmX25q27QY+O5eBGqOlthMY9p3RXpEdqjiMroQ2MWHcfzNMyMQX57nHjqEMkLh6V9zrR8kOX
9OM3U8+aZZ26rDsoLkjAqe/1pI/c+9HpTaaL8Bxj+QELlsG//6mXgEL6wa1eLNSSkE3SoyFSDRb3
WpV+v0h09ADjmIsXG3PSOmpqsXk87YwMhlolnsFwwUN02KZbweD8LIvuGsouf+vrotrWmoMMu2qi
l8AZf8haWJc6ttIF/jPzko64mzI0NTtCspS9avMhWcejfmYXjDNknouWhLg+zSAZ+ka+p1l+/TQY
KjnAJgJMFtr8Fr/Rdl3KjzPV2pPhDiNgQWahadJYP/Ro/El9Wt4bVM3uVF857oodAM8UKXFRX2ub
A0abwmKbGszGGUThWJ4h42ZNQwYMGRfiyOS5n5y3SJPndlLprxpqlm8aG5BA+p26XdwRUyDz11Fe
my4bBRvGwFOVzzLI0o1/iLzddiVFoy7ZPjhVPJ0608Z0NL+tqT0cOwfIkERChxy2NTaFLH9iC8EZ
mPt7jh7nELDmXfmT3T3rzG0qTLzvLHERsAgs8n4dGUdGLOl6wo17G4pPhxXYEk5I/04RAJvatktz
6wz8gMM8bzetkYdnAEfh2fFyNqV/PZdt9FwxtNg9vvXX9x9f5UHDTkUDq+QSTrMBZmPhbtKny18P
dg1o21be70jzm93j+4HqBpYE4lM3mljbjQyhjwPq5eOoamPvtaa4wyDtXtsflYFCEAcBTs2qGW+8
02zrHD1ZcKpVVy8DmeQ2bvitA4+08gMz3ouZl1819Q7T104fKC0golh3z/PO3BzGbx2LUOoMAXws
d5/zCCmPIX/nEl+Fr7fmqxFxgw/7eqcE6K9Hv4ok39y3g03qcVRzuaGaq11Gho+hBLGczXLEE3Mv
pdY8xd5WvMGnbn8Vo+iWRsQ0Qag55TbQ+DgouJAds7rHQ68PcDYQ2PKGvzIW2Lt5657t+UHr9EJf
DbXxxefSBLtv5Prqz6/gkN7WvY4R/H//bnBfE7iAiTKkq4vbYE+/GXgY+8ezx0MJMnrH7bDgTpOL
AjsUWq5KDUclqnxlSlyXHc5f5AOVPDA2f6pJfbw+vvV4SPJAcPGD2/nHLxCm+CpUea0K0NtOEwRn
bZI+xJXk3ZnK9tDpnbnm3Z0otIyvPhrLD9xLTP8nX+1LK00/xlUy7y9zU4m9XRU3ilUmw7Zh3mvZ
0X1PwnxDMcMnTNOL19DO7lPlbPK2GL/3yq3XWLVZbMPr28Om24w4ep+nPuce7Y1y86iuo+yISnqZ
h748EMaH3rFJtEUyVp7AKcqRzqzqt+kEdGBG1uz8EZkEHLkvOFaz8a7KodvI6l3X9b3mA8+qRf4M
kaVeyoJnIEdZegNqYoU+YRlbRJV5iyN/Werya1DvjP5pTQ072iYNLkDqS6TJZiQRzHfRQRpIpzW9
Otiz+5iVlouOMJnPVDSqNmOEKvigrdCx5FuMg83WRhUgUYJ4qxQeGkbQqdpo0U/JJngnQwfQHZtx
RCurwIakqiLc5y7lpoNmjuU2ho4CmCJolvyoy/rm9Q2SpjoolvmItrrhAsl7byYGIgm2NLkYS3dY
sESWS9SSMZyF2Z7GlA7Ze/OkvJJl+PwHM5CfjCjitas5v7J5+mkSQ5qw4l+2ooLbQWO4LmtqtiCg
R+793wPzb4s6c4k/mC0NkOKqy8oLjiuYxoz3PPc6Si0CiOk4e13F+9AEWcICtDgkltw6MFWWTlWC
KBlOzDC7a4p5LY/MclEWU4Mx1TbQEabBerJorVvkaK6oAWJieFERBRR3sh++x9iGhJ4GKcRs/TTH
Dw/52yLTRXEeC6TKvtl0uwY7ctJjC2UAeRhqM32aGo6LkH1uYTIKmy3wrhntOy891W12Kv26XzbU
6YtJSigYIfdI5m+rkTwej8QRamoAu7l/azXpnnQCRgqnBajS0eWHBU5tqhkmlvqwCFtsvIGN7LzN
95HQt/lA8Inp1CTuWTpYn3AoOfAxdVnQ6JdNWn7XdQASSVcCejEKb01yHr+D0aYmLqEdF+TCo2FV
qKQHJc3vmt4tPbeOlvUUAQ8W9T5FybHLCUU8dPIWsLt9dQKF72JsmbUhXZc2okWr8W5ohRl+z0TR
ydNm6RV3NJqgjR737r7sjCszmGTLMnKhgeTfe3kY7rtSW1X0NCuHnAGMXuDXpgQIyOg5H0GVLhuT
LO1+Mu1dWKyC4NPDN373IFz2bRHupxZWgOnwX26wBx6yBo+CH4lFMsu+8cpYDfYpILSrLrPjUw+R
sfIbxqWYjsqxBffi2wPgVtbP46LKiUttVHyHbsDmKu1+g7H7DoSDfNNUNpuiHK5DgUkOg2gycywF
yqzVaA8fjhlARoxtZ1Y5HxwrfkWwZ64hnnEWdRSuvfVJE7U2DOu3QhOxctVESTNszCkWG9nVzbwk
jVeKJnhhtIWJlSzd6LLzDl6JaDIBGMemD9wiCEJWfUR/dTJ9jTVWx5n0P3CoMmrMP8ljMTd2b7RX
iY7UNqElTkXziePceis4KHNXbqfJe49SzKLVyKLSwoh5GELjQ7Ox0eXKuvmhSDHNYcDWAvMztG3e
6UD77jIo3WRDu7OD7qmAKkxZnGziCp/FQdhufHXpkIrJPQna/u8yaLZRQ1Sn4OwFFcXnzSw/a6f7
9GK2kGSGtMvOJxOjGMstaIEfgZ39HKxkBoHMYCSo68sANdc5ny8FR5dibcGTRfTSVXtgwO8Tt+WO
kIl1a78UzA+uMoLA7xugFqDYb4wgN09h6CGcrgYAKiTWcAPgqDIKyDYS3leJTluNOCL0LkkWdU5m
RG+SZNAta1X8JBrmEkpV3CCrMzOOABwx1QAUWcW/6xnso9gjMsUV5UpUNhJsa9/oWntoe3UdM/NU
CGTw7IhujgGn3HSncN8YKpzl3bNfmZIDKChKg+7ckk1FvDHSb71L7yTo4Hn3iu9diQ5jLDGBelNX
rgLDWE9VZh6gHyJ6jo4Z6PFZzXMZ7Ozmtk24LpR/jEvxpTH6WWd9sYv7RDtUo+MdFJceQ51pWmHg
75nsVJQdeY/wu0WNDHj9SwP+CPrLPZaNE6JJ19/5JL2XIdxCtHMbR8FBMWthc6n1GXhW3rFaVKvc
QMVn5ijSNAueSJv+hrkGqzBcZqWPmVoY4Hbf6gKgbJK2z3GpuYfGu5YVTmt8IsUSVSkqJIsNhhuD
HBx6+5qUEGlGv0cDx7mzkTet5t7BjMm/Vy5aSYOFPPWesZe1luwxGeLiD6qTnmTuhcCncO05hDWY
99YnAQKy+nkyuNZENUZnbdC+hqS5FrjPtoVOfMTYi68iy96ZvKCL8uKvou1es2r6Vk3GRQZ42bHo
EKNtbqgIZ9KphHvj0mTHkIyr8mNoQNO0ev+tHJV9EDXetJ7vY6yFa5tQMU6CayfIx8OTO+Us4hs9
26U214fd7Niwr+0+FEcurWeAPnQZSU2TNWIogBCHeH4bjVp/iJCEOVGm9uCnT8ruLwr1P7GkNlxw
Lzyk7kBChY/TpNHK7NCGYbtJMz5LMW7UYaTP8Mr0Evdqg5Hh9+Trt6YrrsLPjbNTx4ey8ncqzMS7
M8tDkOkkyKXD764b8qJCbRXxa8+952cMrTjW0cwZjHAXuRZGm0F6+sUYX0cxIi4NTpatI07MOYMN
iUXJMNGLwE/X9Ds+PLzruKF3Q5j9dOH4RFprr60mXeq6wbTZyJutY1B5lFpPUPbooy9rSGPF3Xw2
C/r3DByUqgzkIkhGujz9ZETYXboGbatJhgIDrKU72/ERWa7gsz5NiviLyY6eOkxg3nCamp9ZQYhE
qsxNnerbIvG/e3rxO7MG1ExgERi9w4UQ0SXTzXjHQmERa1tNaxnwan6yNvBfbNm0PHWa8QalLnLy
n0ZUfA+H7lcxWChrsORsGNb2iJnHc1+BiLWT4gtH3lcksyfcUDgR2AnsnIGKsGtc1vtuWBzEUBUH
aiZWyOcS/8uCINF8KSvyBRAiWhuHXcVLMRjvArowVu6sWjFdTkjmXGVx7mF5nu6Ia3FQx9kuDgGT
Bp3zFCWIot3cBckEjGJtOD0iMAsFmWW2y6YY9mnHdNYW5MN4FIL3ymR3IHR4lsMqjrCVs7p6CgU4
hJbx6dKy/GNT1ea+17qtqu2lqpzpVKUx6qrKVVerYHo7XQNEsr+7XnvCAL7uiaN5bTi5qhlAaagX
Ptb1pURmPyVQflXnbPqvxhfN2jCBOjSoSHKUwk3nFvvCwKxiDsEpqnMeSn9rY48lLrk9uxRXiybu
yLco1KayUgCNmv7D8QtxLVJPv4LvbhzN37kwJA8iizeoqSh9xuktmCCMVmb8HcuP9myKutn7iF0W
g6feG9Z2q9gTdwYICjGalexQmli7sXbAKRCJY3OV7FjUQjcuIJN4cuivKa7WNG3kgXb5fwQ9iyEz
nhEqTbYBa9nvS7yokU+qz6gzBYMxF2Jq1xiIWD1CdWJiUr+4YPWTLyovjp0NDWuQK9Q9hkTOO4jr
kAXRLgvtPb30Jk9cliusMnd+TIpCPt1V7NHIm8wcx81/H/Um/h6eyXzIkYaCpOQK27Ag382//m/x
pgivbPB7GLSriaQZpwWcE8SmvXZI1GH7ha7E5o6IaNDP1jVvNepmFAJZ6zwbo/XTr5eOEUqWZihP
4nC4/Pevzvh7EN3j1Vk6/4CQ2CEVK9i/vzpQMfQ+Y8Or87lvxNEArd9PvKfW2mAu5K2s7XBjpfo6
jc3xLmSDsiF8t0Rw5rajbeoCqh7TtxPWAQGahZMkM5gsp9qO+A/9fcLHgxe5+D+EkplijlHNk9HP
szn4ktftOrpyDNtWUtdtxmh/f91VrUD/JC3ovcfCBA5tfMHvjf7MHdUJnVZ653D6gZU0201UWH80
MfBy4INpJslBuOdYXFs9c7hq3GhjpQ6949aHaujWqJHiF9OIX3x3TDc+umGWVu2GU7xF75jqdyyO
+r3F2KXVMOgmzNqkWEBG0EsHSGPy1ulWd2qzqMdLXBuwH6xgZTUgQTErAYM0iTPIc/ACnhOeEHyn
Rz+fhlWJi4JCSa5br8xvTSvqZ94AE3AXCRBaAeirjgp24YIJZaJn4TGEe7hEP2dhnexDjuwBJk0T
hZyK0Np2NVguGHJ4n8rCcfjpWlDZSmzo9FrNscsgE8WhmBe8cDdzt12DYONsMGL34GMIhDgL0pa/
w8DnZGjbKJf1eVJ5sDWD0V8Gidls0NOXB6vQYPDPD4+nYNTfInSMm7++lQRZsGF29gargb1YEzNG
4yZBHtX8px5//vFH7UCRY0BujOlNwVXND2WGBdgw2tNUFVgwclpTAaZ75YwZ603WTJwBxq+yr50b
gv9FOQ8TK793npkOEe4hgJ0bdD9x14xA0nlIargTrYUyHwPb5TH6KoQc96JDSuIzyFgPWpZQgrdE
kYQGU4Ucb+7jQQn1ih7Z3OKVita4eXJIK6W9c2vtVx11KT5kSB+EXuaHx1MzDq8j6xin1ofDlKb3
trHKHbNa5qjaZWrIxZqkce5cpKAQxL4JasH9GEiI7aKISDQAsz/Uo3oyqgLphkPSA9gJ7/R4yMoE
SIVdgzU1A+2U6jk1sd6QHEOd9VT1hXwNASq6WjQ9Txnpw2U+GSufWkoEvv3dd40e3xYIFOmT0WMM
rJqasl+qkOSahIk3O04U/iM/C3cyb0Zxjh3XuTZGbt7q8WLHJNNbbeMenAFBQV81gGulGmipLXkg
jQbKe1GNp9vAp/KER7lC5Wz58APqqtmwAvHaxWSH5qmhL9PmZSlWr+Tw0GFys2UCMx0Hzc8uBIqV
rA+rT6CjZJnaaYMno1gaZS8Og3TxkhqjdmdawlqUaeiSEWXEoJo4hawUwzKer5NmvjqyteurZEeS
X/7eFVm88FlvySot7iZYQTgZE1EKM0iAjZJ7sjBArHuOcxK1Ssj4ZIwB1tW/OQLwhdkZ2LPgWN8S
H7dAnuX2KlBzDxMm0PpqGyHblNZL2x6qg4HddkHyQp3W0GUrByN1hL6CdWx4GB3/d80dAnXKeJom
EyUvrHrDKAnKUPm+caJqb7gFpTnTr502hvUl9Gq8pDlKMq902ZjM34s4b8gvw3pS1Q6tCiU0ClCn
LPm5avJoa+6FoLmYV1sEJzQUvzwrHlhmnykazJNnErVsJdkHe3jraHu9D+2owhAY1+m6MrFEjvSe
3pwIKwuT9kTP6nVICtd2SDMEGJr4RE0xfgtmXLqbpyZswZ4FDozg2hqwGqMGT5FSofN03OAL166x
Y29Z7FMokque42ZZjxpMz14vbpGc/B2W2aOduPVVhpVFsVrEr23AJaI1h9xMkxPiwmjT1Y5+0WzG
HE7lJgdpo+I18/4scYFjSZWEuuQRZJvxEDtR9NHOAOcxbm1iDARTDfQO2NHRchhe+/PhAyLwdVpE
2jtxAwOMqoMzIgqCH2u1b6h9jwzc3J2bDvY21JuvLujSpzAZyksmdHvRSNleUDCa67GR4cnq43HX
Gd1H3jH56HrMwoM9rFKMmaOn6vc6+xaaSHZ9SY9R9UlOfQIBM+kujdXO2xUt32LX6K6Ocg9eIM4h
ESpXzzO1/Zg5FYEiwUL3JLUD1KwLtRQbuYmuQ/SZhv+t6jZp3s5v6LyqlBjTNMIUmP+r3wVsoVPU
Q41qfL8/VPODyQRt2XaGtYZmwh3ULsWOZVv6MkHn3tk0HGQDUSpKDzRTQu67DRpzH5KPsdIYF/zU
uh2InezIrKbcppY3Lf0RtRIzfpTWaXo2eRfe094DaOp5w4FFrfEn8fd/EtP9V2D0P7K8//H0/yba
+xz+qvI6/2r+me39tzjw7f8/AeAA7f+t3psDxv+WAH76rPMmyP89AvzxJ/5kgBvuvxjr2pZLESFN
WN7/8Z8R4Ib9L6KTdSpCqQTlq0vk7n8mgGuG8y9L2bbj6jb6fYcv/uO/IsA1qf9LKcK/HKWka+qm
/H+KABf2nCv7V41H3YPMXUfGZ1k6wiIp/1HjhWylUGVD7cKajnUkxRSAoQaisVIgVnVE92WTd4wb
LIbxaFjR7XwQxaH2LDCXnr0icxF/fGn/mOZiT6WltkmCACm8webVzO0N+0Y+uegby1q/TG65d4i+
AL7tiXVO9bsYelp1rTFPNXLCfaeia527YNEL1hKTqc8uP+53Kd5ivX/XY8cBURcM63FUZyOXJdiG
0NmEFXkAfkdqC7u4nm00m8WurW+U/shfXaSmXuPCyHQS82DE3d7uZqsJvHbnAykHJndCh5Yycw+6
UXP4Cib6oXTvLtOEJvOSXZh1ahO2GCji8lUEjo92RXSLqJlDERmHpkwBaozFvQKDaMBLHJt7GYSg
5Rz0j1lBAgmz8diQ9Uon0Y8ITxOZC6F3mzHt1CrVv49Fo26hU8lFFYPCsiXRK5phZPBB0kPqxN0p
pB10O9s/xFrzc9LyejuK/8Xeeew4rmVd+lUaNWeBPPRAVw/kvRTeTIhwSe89n/7/SGVl5M2uukDP
e0LokBQjM0Iiz9l7rW/dUGxtlnUQ8mhkgZWgZA2CtdbW4U0hpJe2CMF7yRa1bvGgVzWuD8CoqByx
/RpY7jsSeQfvZOfKk8nfjVIZmCY6VVGp1Jt+yJ5ac5FF/O4h9Bo0Vdpu5kIwXYc4J+NqSQU/3hYy
ghsMo/xkH2xhDYW09SiS0DqhgpDR1MciSguUxTKKh3glso+sbBwsbXGyAMln3fHkMBaikQERS+EG
3URN6LmwmLcSpxLIq9IDx2o3xlLqUmORVywQDNldiIzmqYOVcI1go9gjzptTo5d2bROduprIMJn7
LecWHrXo3tHehCvQiCDwmedN8G5HaBSo0z7S8FVS7wj2DI7hqILNpPtS7eQdDqFNgNMl6K2DGw/t
JQv0A4AoNNrFKP5wG3DsTnVsTYxzRo3mNjQz7eKRMs5fdqaroHFi4F7gO6s9wpelXOrM9HIQ3kqv
DMvGKL9oP8MfSpiwoBbdIK0a8EmUT+pwIo61IhHVNudlR2hYiMk3b4wfaDOcrUVXXS7lH71pL5rC
gTaHTn9sjuOooXtS4LEmycvlg2AlC11xPyS1xRoBV2QZ4vNesNA6SXJfrw0JXorVuKRKxxe/Lndq
j3RC81xljWpgriRWNUchAxIQYhj/R2lXO7a9KCW412YVgcgJ9RdWvvcY7ldBDXG/9wUUfJQkmQTG
J+vRJ6peTTCYjVlN0QeEKPHWgeCVhsFL6ecsGMBDGhY5T4NfndOy2apttuyK9lMXiGqsIXuwLdhS
g2hZgqHDnsnCojhldS8F18G91MeE39GsymPvNWmH24H5E8arR+y5MWw+dHaSMPEwlfCu8VdtWX+/
AoCgYNrXOx20u/vEbAVVhM+zXqitsaazdJeq/b2blUDu7RPgU2CNZtevLP059jVlA6lrlnojxaLX
C+i32kOVRw1tcYSBldl8CBfRJaQp8Nb8H+hbrwthYLJRW4piIJizoZNwqyXdaHB5oovnqZW5KQp7
V2ClJyF1lI6mL5WhtesiF3dAe70wfuwxGQ2JvuKLq1aOyuRwQG4J4qKnyQVlmsSfJEXO03H3rVz/
AI14IYrqKbLaI5CObGn7zEMLq43WVDIPbtHgRrXMGfl83rYQ9EcKL3hW2lgmGcF/1dIRfJc29IHM
lZyW0HirPZFWH2YWHoyGFuyg7ZM+35kS8nkeW18BMRsN0iztlPXaPA87ea2QvMKfEXG7kwkqqIP7
StOoWvel8BE6mVTDyQajrYP9Q3VX+MBv4hKVRzVOp5jUpkKhGZ6H4bYDzGG51rutUSwmQKY72EF9
I/uU88ETCsKF1G4BIQ3WHzIhCUA/2aGfGCX9BRWycF6h66oirb0gRFpQpkMt6eXawnd7yGAQTCiV
FeOz5lKXISBmjzyNgKfVjLSjlaKDmcXgsza7uB8ZrI9hYmSrkgT5yEdylbLkT9L+S9TWTY9hw0ms
G7XB/UMu1cBX2PY2bgbA2cQx5Lt1tjX5q3XoMNENANBOU/JRcgmN8VFu1c/CpiWqSF65UoV6KwFa
mSUl6OG2D4/FUFHbrcx4jf3crckVCSnuy32EA6dvl229aNSkOVd6+O7woQhR876TvDdYytovknc0
MhBCPQAYBorxnRt+ZJ5aLMuejiV/oJcos1UUsTFEy9J+k2wQYYmHm6MCr5wm9qYQ5gw59zPsztjL
TrHJdwhQB2ZcCXRFsE6bVF3kaO9Xdiwd6we1DFlB5RgTMyN0T74xAMPPPNK2ow+9iIjegrEmFOtM
wyNfWr4+Ap5o3aWkuVgSrbcAIwUMye6uAm6YBqJdDVJGvBN1Xa/Ss2XZ3Wl9+mzGZbEoNdu545s4
R2xpLOu6fkaliSWmiTe2fw/2bQy9SS5WBMwX5hOJiak1inF3lTJ3teBJIUSHmyeEDsUnABSB+Sp6
J+uR6ZFjQrJoxdq1thIRCQddRxUckyLgGRGkyF5+9FA/epgGR5SpWJQdf+TK0r/SMkyXYTAytAce
oNpYOkrhrfJ03JpIXcgLJ1KwxUxqa5gCM6KQFonJJMGt3LWCBXxWBuk+xYqTl/XGagl91IiZWDRW
+qVxU5rpXUh44ICCoaNQ2PhoNeUl2aTGzHQiMIzpI4XOvcZvnu5VWC/yPHitqv5+/CpVafvFNOwz
tZHC2wQrYtYCW0WHwOT6M1h6tHDr8i0Lc0pmwnzz5JfMJn/RQxaj9sELMX5IdxAv6RZsBMdY+Kag
A04VLgo+pYFg0RT80rw1SFZ3jQaix9ysYKFnEWYAAr9nktkW+1aJliqZMyXTEE3QbEDB8IOAggV3
RXlsRHwqwzqG4Q6ojcmcwWp0pSbVQRuilERnf6QlcTeB4G/52lkXXsnvAQZSNURvspxtJNUVM7MA
wGBVt2jOg1mBQgUgYX6nl/aLHuQ3Je2yjSh7k+YrzyowBXjIi/Bc6x+ipmwLDYy7tBnjeiOMRLOQ
+RFQNZcikFhGbL+6iCl3lsHfVr5VY7OayTBK5Dg5eYXkb/qq/5FOnQTkSwe/VR5gexHQE5DflmXn
FBPy3qyrx1Kp5nmskjMKhy1v772ibTZGErwFDUZPSze4w1sl+DFZvmiVRquKxbgWJXPN6HE8Fdqj
65PJTg+7CbQt0m9QrGB1aYZGxQ+1a4g0dex5CEud8CBI3SjlWtpGIPlSC8sQErGVZ1o+FST/JqC1
r5gVXwYZhWdth1u5KHa+XcRMyRDz9LW0tX31nlAfwrMhlNkkLAYHgG73aMcoPhrZDjkX5ZFM38j8
WnD8ObM4o6LoPfvWjr/iyPDJj51vX3jaPTsFnwfTZwaTErBBLE+F2VG85X34oeXVERIaeiewlqBT
EWRTvCYlSD5WxLJWsr+qSSBtyyNoH5TTnfgSuGXVmukXD4MDnOFDoGl7YfUYqZX8iUiwm0yNX3Xd
EWsJ8DP5p8WlBu3qFkRfdE8Fy2iqzmG1ytNuHRYgfku4bmGIyrQFwjQz6dbwFOLOPEPii9DH9wjJ
SqxHOew+LFkpdwo92qaCxh433OdlZUSOwyfQ8uLTdmPsaraxj60unXVBhh6A3M/ojWQMey707GNo
+s8ofc/BKs+JXQ1PgCYA12ParE3yKOumejUJ/VgM+N7UEf+T8tRaa3lMzNeuNpulU5nvVdPv/LZ7
7YnMXqlh+dJZeyeTN1Wsv8HZBLhPKZf7JC5og0KtrLQyU1ZfX3p4cZe9fetKyIYxINM+xx0D/+0m
LaFu0477DKjulgEKcdE5Cz+JsQNl0gsU7pOZXTATQvr3w0XoeXgFLLQLCWz/Uk5wpgl6j+OSZpF0
TKMIc5jZGi25KlVfXNSIq5wwEmauUJvMpFhacn0U8nApchqrfoopisSuO5qx5pz5730zpgNoovFX
GgLLpsOWlYpkb6bKxih3ONLW0uhJiQJvWBgapCZYaGsMaCbYzDu1lO/cGjuBVyPas6kIEy/MBCM6
CkUBSicoCHXtvY/etNWRA1gViBXHeuqFF8NaYd5WxfK7AzkR/OwyqinLxKJndtojCmoqbo0qD595
9Ggl7gdoVSZCFs/qJrK3ULteTd07DmrzQ5ZDurVSsXwpbR6nXWDwyZWPfJ1HsZf+AOtk1jcuj0G7
gb2UCGK6kKRnafVhx/5roJSIEM+1QOUOVY1QRqk9tWl2pzlSNgvMvSXfYmt8jnu0t3o9ht6Qq9az
pKtZLEty8h4EwAokgymCHpHlQ0jjPMFPZLtuR4dX5+4h2V/w2rijkjSz1LwXJR/SZRy7Z2B46cKx
xa4CbXxEwDcw+Vz6QOZowZEwa3VxuwRDzH0AhzndWGmNCglFD1CIGa7IeOG1PAvyXgrvk5pokyKp
966UH+iuvPeOmR41Je7v8d/OgP+o8M9cGyWpvEVjlOBFMDD8lXuj5WvUqk2/hhxrLlRbeUSwSp5u
85XxoeMDOxyYqlQHeG/dtqe5gtrNg9nbIx0seZCx7tzErZ8uC2IqznT25bq56IWTIzdvsL4cdSk6
U0HeS5KlbY3Kzxe2TTpoUARLQrPMY88tpIqrtzYqYyxZ1rwKugcplHaDpAc7Mk177BlpntyXndiU
kvsu0dYg44dYWGYnxEdAJ3brWzWFdWBjgm2b5GRgSZ6rgoC3RIuopNbVwtRdCu4V8evoTSkU2hj7
mZ3PDM98tr9QaV4S1SAxtNHXcV4sA9V8ciNLnqEUPzDfe/NV99PrmKToYBHwf2trB51Z7omaBpQP
VAtRl6qUybLxjKcoaVUK9ra1apTIP3ZaIhG9MQAId3kQ9X6E0HXkLyBHRvC8GeTyU85ZlrRyZa0o
eJ7ofG8c19hX3hj1AOto5oTeLvLyu5pmImw0pnSiBjroR19haEXLnhLzvmiPdMxA+N+4KqZ30Zzq
INf2SCgQatYZ0Q/6R6UAvchs6QN1qD7DhcMa1bMOsV5ZrKCBlAzVWdHQfjBxQxqs8efI7lv4Tq0q
5J3ZAtz3/GKVwCUeoUn2PsgK5445c1Iv3LgMDoFEBTVK+6fOdV+ZYX1UVmPsWLEu+jLN52WaItPj
49EqUjcXVXpHN86DqBbgpey6dSfIWTJHBlHbp5hgKTzFloG+3h4+CkQ+h6BvH+Saev0Ac6G04TAc
ZZcbpurqt0Vh4GYlMsVXSeEF/7WXRVYeEHzvKGuBmzS2Q5WpRBuTlVYqa6ozTBcDvtBRXRUr0ji3
lVqzUiCJVm1Vh08WkGRIhrBe+mLrAMsgp4V1QkBAT53TsXKI7/Ps+A1B8KZVQHrmavYpYndv2XT/
Gg8MQQquZj5VSv9/Sfm+z77+9Y+PtE4A2N9+uTRqfi8Q2+rfVZTXxddXEr0ln3++5VpSlhTln5oi
mAZbMrde5ITUbNuvsvrXP5j8/tOkV4/KQNGxARuj1OBnVdlS/4mTzZS59ci6YWgyh/CVV96//qHb
/8QCRDqNbWjWVKT+P//7P3QFvrsE/yup40vqJ1X5r3/YFKd/qyjrQjENhK/jhajOCsUYVQW/aTFS
A3SwrAft0RpeotLN932mZvuBXNtlLaE3T/Kc2Ldp57SRe1+15tNLj283veN/v2faR481u17i+y0Z
PipRVu0haZpsk9I3nKUddQhKIZa8v74ssartg6RHUusimb8OpUymU6dz5jT+7eX1TZGBNoRgHfpg
rJJWMJtJXxm/xNNGxyVLNvU4jvO6RiODNgrdA/3uCTmmlJYJ+AERZtZTYZhOzCu1T3eJNWY6ePAe
xjf/dp0qaXV+WGe80JXtmWb6MBL4986pXBaAGEh8tnx7N42mjagapsXXoxk2ccA/WnHAa3w9UR5H
WWFxYDpHz5kYV3W31ynFnQbSo5GecqMRBnIGBGGOFpz70PfuO9cy9uhniUXGHvBq1N2rmQbBLXe9
Yt1J4FLdsIn3xHmTIUX4gB8jqBj3hPqQ7H77uF+u3YffP0J8mP+vz5Cp6abCx0dWDLQ9f3yGTF1H
ZKqZYFNCCuqx6iAOGDdlTQQbBBJR7TIeBbvpyDScXvnQLBY2PuPxAZztpo2IZBT3IVyW687fXk7H
7ZTFjdX5FfKmTj7p4cpP3Og8bbg9R+dUMLMgVnvbCt3aWVVNizzwDzHpDGtbl0ivcinCuZistBhz
Yyfrr0EB28JX5OdipBqVJPWtasdIHgwxEJlav/VVyKQ4QGrFMgBgRhhbB91qrIODlIc4r38Pp30J
oQNrLRNP0+j74Pe5JHWRe+n4LpzyYpuYcb+Cw9nvhBX1O8IZ+dJ9j5W6hQc4ja+HprMc5kC7Jqv+
fao6vv/7TdOr386p7DjaVj70HsnQzmXZxEc6EQu+9dqZRELY27URoqoeLDHLWgtsV0MGYtQJ7wxX
5GuywVXE282JCwIR1xkGjc1/b2KTKev30DTp5PsjcmPa1w50nQGSE/mnAZ+dJ0n1mtRuyJcVBTpm
I2fH0tfZCUkjlpHEZBIzKHyaSOpvyGJltkbN7AZhobWwfEpTf//R1cZ+2Xc/jbufpWrC4Oas0f7W
dYu23u93v6aTqQro4IoUwBM7IjzKtR6SK0m5xEDPgcwyeHXbrL8LyRrfZC3tEtUl1UIY0qJt1Td4
+elJbxJfmZXjy2HMURqc+vO6z87Wpo9BUVFu3N4v7mSVfOxelh3yFxQ7onaBkX+oQl52OUJ0Jk84
JQr9Ni+wxZJt5D2iOnouo/iUsMBegeinyhSP7AE/VsNtWBMKMo74gP79b0Y3/8NvxlRMngt0Pfla
//GdVvs87XEVR8emLzZgT73DUM8KumPwr6Yt5uOM1oqUHa7j6aWLLZBssgIIUUbSZQojxJSY+mk9
DIQ8qN8xJ2PD7+VPmkPcxqRy30pmeXYHir1hk8+h5Us7IJbIy414zEodX3aqaRJpOr4ka8TGojee
dX352wnUUdu5IKWi6EhQk6yqOGEzKk6NaNExMe3X54Ov7+syb1a2ZdZnRU8w+SAzfEjcxt549leY
dyzeukBLDhgepZ8vfRmbjZKRmi4TXYKJy023f//rtv/a2KU3IgsAfqghLVkb+8x/fBAdHA0CATwt
zbbVEBILsfveZLL0c4iaDaLm93g6p5l2/nH69cxpp6rTDe0U1OH/7bLTgb5O1esPLfnH/v5TssKE
A4mgY2lEEjSpCvoHy6FgqdUNquy21vG/KBn3VSVGPl4iLtMlQukW0xEachzRMZj+PAkxWbJF8rq5
7pvePW60PKt+vuf7SOWG/kbKjLM3XYZqF5cZz5YCyUblTCNQs9MBgbxgJYeyedhNY2PcOQ35SooV
t3efJf5QPRCpsnN0WnysYSkPpFYxMyNfhyk0JBi3XPE0vZr2wXd7tIQbzBq/P9eEUhBhbNOVbbUN
gK7zNJLGh8D0CtfucJ1y/2W69vuz1f7z0crnwuLhqtjCEKqKsPCvN6iOgj6LFNXctQX0e/KYxcUd
ZUMuGuyN6SbqZdqnDIQEq2oN7TuBTFnDAOtZIYyEID3PTrXFPMbDFoJyKztVaJ0oe48vUw0JdMmc
hsy97IQFP0MI7f6I67F3mLvgQMZXYJ3gcE4ZF38cabQx0DiA5mN6wGmgDhA7TBtIxlZC8JxtkWU+
/5ZgGTXzEWKjOKlJn2xBAy2MB3svgfXaY/tgeSkCDPnj8HtTdNbvw+kAcwcbQjomra3cxP0B3HK2
yw1rgVCjO0Spijdmeln1oaStAJqduyGtuYWrrrfTx5MSmQpcpmivYH7pwpf5kz7CxcKRGRWzDEYB
9msMpvrnke99gQehAC0JQjE4jHKv0DOwsg6QtRMDIQBT1HQOXCAZ4l2hiW3WCG48KNCyxd/fPMw/
n2K6gTBENQS6FFWRmcj/9UMSqT1VQ0c1x7AX1sALKrbFkjRyiHRlG88sodbqDOg/zADQ4WU6nKox
p3wAFbWHAglnbxyCKqvXFTjK5fVokkOA9WS6onZD280eqCoWVnE75N6OO2pymkZS3XBvtLPHadSF
aXnbo9hH6ugJAus5f9qwtlmyskYlmY9WTYso2iK2L3hNafj+51GZaFjrxw3HURtCeWjVRdMP9mPs
rkm58N79MnGX2LqSPYGhyo1iAT1Akuu9W3L7CXZXusVie+8l/oHUpuwYB+HaHvTuMm0cLewvVjy8
mE5W7b73GwmyL7OtYL5LxOv9/d8KofsfD1bWgJai0wS3TFVR7T8ny5WKtFPIyrDNQig8lOLiQ+pa
3GCnl5KHfpV+uIv4LSWkDUc+fYxxOO3783QrEHSccitLwA74MN5BQ+Bl/es1p3dO16DwbDIJLHkQ
jisPbZApA4FBUqZlyrRv2lBauyLSi4OBwAHxeKnikYwBu/K2aTPtV7/fN42vR8ardlx1GiVUNQ5S
jPfYydRlMEo140T0FMMKopcVYJnX4XTEMGyCPKIf0yDP1PJUjptpKEUjg1tvL4DBq+uu74OIGB2I
MG0z+973/X7WlsqiKgJvMR2dDkzXnIY9xlVq18xJpwNpY9DDojwD1lpQLzcLOvxZ2zz1voV4MbPP
BVXVBzf5Me01RV0cTZ/OzDT0Y4JqEErHq2lYaAiJoOJDsWs0axe3wryIjqbdUOTyumFyi87IbEwy
KtNokY6Hp3OyUkP9ADsf/SastQk+IkICjyS8XNfhdKSye/NYjJuhQtRIVAiQJsy9zsgYnTbQk0EH
tKB0FtSSqdRT11oFk4c9bPexcHIgsGlxHJjZNIuWdgJqbdxj05FpU6XM5iHNcWbXKwQap+brdR/l
v2KjCGqQEWrMG9GbK0xp4n6iSsCLRIYaubfTKDPIQuH/jGh9RE5EEsnpTo7YbBo63LjWSlXKi2ko
6hcnb6OzlhonbBrtnm8K/LKs0FhaDbSVPNlLLo0sjTsr7XpOTBn0Mh347bzaP4HBLS5eLDmHIoPJ
YXiW9Mh6KdrIfuktpyEMnGHRMDHbTENF5VcZ65p2nIas7xeK3LRbG6sa8e88HqYNzkfu52Wc+nvJ
u6+VYTRpi/ZWHTucjz5S9D7So3o7seHVFoEqinaK8y3RuovMl9/pcZQbzMPFuW7bnxsFa5gShec/
dpvxVu5ycer+enaXPSHdS0/T+6O23ZGOWO2Q0ZlHVM7mMYAPpPGVQkVRDbNp13TQTRAiFKlOT34k
7F0Pp14E4oa3aEMSHafzfu4az+kBDXrwTCed9KAb7XHauAayadTSyLr43mLL2eR8HrY+Eh0QQCgj
9wGPJG9BZI+PBoy+ENzhGc4Y+XbayF058Idth+00dJC2n+vx15pXMkIhBwdXnfflMtXxncw7F0op
HaytZlI9TcN7n0D2LzhbXzqGrkdFwh6IwNw/OoGS7IPC6lfgLYe71DKea/LFJmLNtGkqVh0KMi8A
xhFx0iOnnT8eK5Fx831g2jcdnQ5oKeWi73ekiXB3No348E3AeJzDJ0MpEEeevkIKRA/b9ANrHcnA
ahPvzZcpOMHGT4GMFunJNpBmyZ2x11KV6nA2rh/HfUOeGvvUVwp1MZ087qvH86ZRP751er8XQrv6
+6eTosnWH5MJDXmpyZJYo2NG5ZHa4F8nEw5CS7UF0bz2kJmGQ+btpUF5dwsQhteN0ipEPBXZPNBU
CH6Wo0iLUKMiY9l1FNAI1slccjX07dNxOTcfSb4S++9LFPSd4OWa52mXFoSUGS06EkqWnoNSIf7J
E+VZHzcYikuscPk5hoSwS3W3uu76td9PnHF/BLf4r/t6taHt6itbX/Gcs9AL+1zLGH80DW3ENPw+
QDdrJUuNdCgAZMBNTfWtm0G6af4NO4ZiKPZlmwSwNcaXGkWcHAdsfcFCPKynfaFMSSa4gFNzX3Cs
9MvQSeTNNKTrNpfUMnrkf03KoaC3OiSG92ILzLh9I8qDq3X+Y5MG6L9K70V0Wb8hlk1eTm/v8v5g
Gp9y71V3kqiqO8oWMD4ExDOVkWWQUMyqUl5OZwg3ri4eUpvp4LQraQQaWBIJttM+M+qyfVj0iPPG
S143sXdTtbFJTASX1HspXqt2yQxwPMMxtPxuVG3AiaHVCJpWF36+ni7me4F67Fv9ZjqTXMalwQ34
Ajf4dWAmxTpN1u9oJLcrlwn+SKAx7gxQf+dI6XZFmtGV4hv79p/Ond4KIfIdNZSJXquJV5YWi0fN
q2/loQ4+LU08aHbvP4Iia/HkSdkOy3xwiXogXtMZ/B8bPAgfMvbUkBwlO46tywDAhqYerMJpCN6A
2lPSR+8G0RMlzoYvRwneO3DzjziIBvjMBmXaccM/ZFhOB1Tfew9IkN22visT2uhXWzDOYxogRcR5
ji8eT1lDjEYMq8cZ0auF7T8BRXX200iRhuZSs5B2XbKDQyiatjXcyLUe3/FY3CKxVp9QudW7LhnM
+TSUw54GkBLk29j1TlRc873WSANsjEaSd4EKiBcCTAGGTTR3kUESVm9FxmYaVmEJaBLy6KylTUoT
NclOnUvPr+due+eZmDwzM0GQPQ5FOGbMxznsmfHrN30RLcID1man1XzqmbMv/xx7rLLXIKkJdPj1
vYWNoC4L3dKAXOj7ysl1eL2GeBhH2Oe0i57IKu1y5Xpsol6OxzKexddjVa/+P7xvuqY8sjP/7n2/
fsKvnzf9y3i4Z2fZqN8G/daqk+ydclS0GHhKHn0KwNSDYhUFi6+9ViZUQrQhH4h3TJQ7lgWZUfJ3
jq80K0c21Ec9LC7TGWWXfppqXtx3uaStewA05JB4/p2o4bFNZyA42JlNEz1rRNYjoi4eBh/qd6A1
3V4qArwr3MhudPKZaFPk2rM2VI+iS1FxPzsWyX94/aQHo2uMZ08julryuu4mkHR7RSrzsJ8uY9SW
c71MDkzk+zKsTLnM8fsyaQFDqpULex9HaOTTHnHnf70WwqKf17Ik7Ht8h7hWKdEZjYOIiSthZsfI
Nu4IvtJBG7JhNnAeJKPg8ZWgjA18ksxNBD2ztAqJtqJBf7h6FS2QclEr/xxOR6dhiSh2nEQSa2+P
+UyDCphWx0MwEkxgFXtxs8nwWENEY6PBsWnjd82mTqWrOvc0r9oZPROhiUY/YZ9lZnT0wNPb1nb8
u8KPX4JGDG9N2dczawwPsAtPHIoy9BbTgbD1N40kpEcoq2hd4civmVnazwg85tMJoEr1Rd46B0NP
guN19qDQ8TZzmHLj1OJ7pqGyn2RYmZvnSN2fDuSFMdPbHuEGAN8N1S3u5FLArJWK5ptEQnuGYvhW
siuUMUNLeYYPy12IQM6W2/BBGjdBS/AUDqc7wwkY6TlYdOGcpxPqpCE90gvc43Qw7XNcIbFV7Kah
JOH/RzMZjojpUlx4frE6cWXjQ8JUr3mq8pZgcUZXWwpKGrmhAfbVi9cAX39ihMaH7kKRjtNGvfFE
QeNaqyiwWEkK5Sx5mc5AIoHcrsKCZTQPw4DqJK198UqE4c9Xri79mHb9ejGd5emteP216/riHGpA
Y4fY8h46DVH0yGNMsqw9VglrYhLRsie9d9U19uF2OfYqn6oaSpOeu/Y21EiO0NXT2BFe2jmhTCSn
jVM1HB1J2PjHLBH5NoyCzDjJmZsMj0znYhZ2VXGMleDnJgtSZeuRS/a9P1L5hU9nfO8rjQFmatZs
m9gaV1K/3u+3Maz9EGdA6zuXadMhlF62cl0spJF6NO2THAxwiVnD8h3Pmw4QkoT2OPK237umV1n4
3sbQCpKRijmdmRjOYx7l7t5LzKemDeyd7YhnS/eMnVbz8MgikPwAmFC3yJK/Ri7J/K2gRrCsAsgl
0+HpRFKz6TjkTTYTmaYR/2lJ5dF3ws1oibpeRspbpn1RNUJhTyBoMNxNBR5GYhxFfxnBUW5HF+XJ
Rud6gfxR3vTjpulP1sAkM8QI0MAhsOxzrqIewkkMcqI1AHyIMLlMG/LHiOfS4VqR/llkJMKUpnLv
BkZ5q3fJ3BhHmVkr3IBj+EKduEwj1wuIxytynonjwcTEqhLZUbSehmQfpxuZWv8iUfIXx1XbBey4
cO2GZXefCemHIWXFZxoWm0405Qv+WoTb8SAdCBjUD6GEVD12k/AFmuB2OrWwk69aivV7qxmdO35o
bC08tRdbQgsKqTH5TNYwy0iKVkjWE3bY7sxSrD1ybvTdNMwF9gGU3Uc/Lbrj9Mrrepwsv07OVQwr
OyW2mh3OmOvJCvFGWt6b+0II55SNG6eJk2WKRHQej0kJ077pVZIjOw4Sf/3H/mmoa95jR6rctikd
nRXO+NbvK2GGlU7TvusBWf3tSv3Ixs3Jsl/hI3qL08756rF2YOzRPwZ+ddz94+Bu6PAswISwdlli
NmiXdIKKu3x4/PWmCoxKxYfzw4nt8ZHBmyw6+Kva8wFhlLBgClk8BjiLVbfon/0oAN0CynaRalr/
bGfMgLEi64f/cBoeswwn6l9OaztPfUSaOJv2m52R7OLaBfOAsg3ZePk4qIgGCzCUHznUu5R6JEah
HHhHmKSfnUO7IQg794mbtr+oM1W/ZINF9qqsD3sLfOi+S2gC67horEUfW/UlyCNktUb5Q85KwgYq
433AbY5+OAruOiH1K9oqzV6TYwijGdagoFCLe7kLa4R7XvmJ/5lQ9LwkBr58kr1UPLVphLkg9r1z
EOBMN5IOlkfYr5Jc9K+W/iFHsvWsV0q66QOnW025OkH2Oe12PKI0/rK76/AgDOi0bnMbDKJkjK55
R06ei0g+QWQriJsz4hu38x8yocfPUN5YJorGXU1DyvNooVmonJq4yR+wFcCi4t2NOz19ENuWeZI8
27GMX71BQd+EanJb+gD2NKXTdmhuVUI72vVgIgKlYxzfVFILsznUnnwW11s/A7kWmMmDomr6rnWH
YIkVW5prpt4QB6oowdlPid5NNLTG46gsmhr2XhM1R7WEyTbu+95Qwg7PkqfTp+preLQcNMdd0/4m
8mQEG6tcnpl9Xu38GjJ05n263Kgf1bLrD3kEPGjaXbtoJkU6VLtm5IGG/cd/PWtwzJ/X8uE0QXd6
TATwe7UgJkBEknnjmpa3NlgvzqkrjXQiN4oWmadXq+sYInw8cyFn76RuMG9yJzFv/L5Y2aJVTva4
q0H7d24BE0zHEiIZMnMYDpI5kBPHXH9fGU21R0eYrnmA9pfKI3s651v66CjQy708tT+M1l/yzODj
zgpymbWF+RGbgM4agut6P34oAsxSvpympzR25S2St2wDD8S9GEMNOTBuo+dIkR+pX2o/guyss+Se
JU4gz1H5uftEKBUmJkj0f7zqfx39r+dJjfZM77e88/P6qTaG/LaB6X7EX0QcH0yElySgEQwkRTuB
Pwtv1N76CukPvfSi9xZSBLXBqQMX5hSKxPH80eiG08Ey+OZo+LuilWuiL8zMHH8Q2NZV1MjWXZ22
J/oAV39iP/jSTvN93C3DYEJBrz6CyC9uNCXUeSTip1eFh491TCM1kZAfI6eL75gL3+Tj+TzxYnK6
pAGoW5Q8i/wDkoX2gvE29a0ThDH+HA64qloln3KY9o0bR/W1vevkdO8YTQch6Px8VWY2eDgSczfT
vms7KPKHag1At/ofys5ryW1k6dZPhAh4c8umZ5NsJ3uDkNkD7z2e/nxISqJGW/uPOBdTgczKqm5x
2AAqM9dat53v62SxDmIQtS/6RVt9b5aIFNwH7jnt/zY1EmuneRlkRRGn1mEecqRdom/uAACA/9J3
LqKzS60vOYEJSN9BP2ejlVAjS7uYwUiTZTRPHiRqmBZ1wm1dm/lGTKi/3L2ruPZDuChk8snH1BAS
yENl5+VntEXw7WZVQ0fyNzlJ6GSZw2tQJ7fINA/hOYRUBOZKa+sHSbk2x65+5SyhPcAghgTjYkIj
ihaAVbwXS19cqQVGtu88FXo1TC9s0gMtv7zLzAvBqWU0W6Tlg6fbiqoLtwHsWxs6QRZWxES9Rqr9
YqJX9TEDVIDQYKw+OVmO+imK1Mcu6PRzM7XlJm+K8p2zAIxh45q/G5wZ5a9GM9zflvMyNj+RWf+x
XPH4yiso2W0sLerQMOHPS4lC69GxOLw7mjq+1/saooUIUTZrMTO4+rbUz4KtzBq1hZigFSB2v8xC
JuRQV9f0k8yWTfuxgH7wqo/5+H6ksFKazfDqV4b3xkvpalA5AcIjhSSeXeSXoOaXllKIVpm0vvoK
YCfeBT/ElQMIwqmqk8zOYbkPaNB7TbK6ftFJCYgbyU+UvRJOmrIoCPJ8MyvQL8gsEhg8c4FUB+mY
viRxmB+Bx2grOW3KMM8furwaX8SAmwOONsCVezmABuX0Iz6ywgxBwewDsMbxBRX4VzDRlZKSHQ8P
IFTUTZQjHreie8S8DDRHPeYTykV3n8Jj6ILcVIvqONEmH+hFXwaZqE3Yqxp4CcWv9ZV6go/4OFRh
/ja21gVeOfdSG20OgjUDl+hP3k4mK3WOD+lItlBmpySzDr3thiuzG+JTpNvOFtL117mDtVFcCgRL
tyvx3U3fc2Ervcf8bclQ6Op+gFII2rU3PRq0T7Czl3tgE8nWXMxA6099DE9+OObqY4kEJqhL9F67
QFVX1aROl6r0/ee0UD7Ics0D/FYmdsMZqs7WBeiOh7KN01MC4yHkAPZmKPX0DUJO42lK5nfyMHeA
JO+1BH0AiZJFbmMnJ5n970USlUEpGi0NCG1omccuGxjc0DreTbmql1m50sMg2duahkQPsVZV8C29
B//fa//YSnb4wwfEHG5HIBErrw+8kwWjcn27dEd3hqSBAvkMecPB5mkYrX1x3qZ+W5ABdIDtsm/X
4pSBmupcnG8bQkEy7PICnb9SWUMzHwTTxqIXaNVE9Bog/DKolyx054vrVahMpSOJteyHS/yNWUx7
Oyi+3f23pagLUqdyuI8ZUJPY67IrgagcNTFkqWOExbaf6NjofY8fVv/amcrAl05LzL1setvP0Gkv
nAL9JUoC7uQt35fEUxJEzyhBr5b2k8k3zjdLJmSo2+qg5bBoR0vs3e+gH33JevN7CI5gb8oe9xCb
D/ehiiqXjOqvHyGXTef3a9OkLnmPvq3mTNNsEwO40M2Wn9CnVXppcvtlsMF7dSCKIbVAnDLrxvYl
abxr7KP+LC7DQbzFNINnmRNXqFHdl0UgyGHXqRGJIwGd/bGgXXaUBfaAskPruM3mvsmvn2IDq32J
ua1OQsxsbuPSa89V6n+MRj/a36wi786GHkEhK3bk8PVBZwjM7TIjPhngFSNmVrMUdhsw3gbcu79N
S3S1LKFPz91FsfL5tqv4ZAcJicCJnULEtMX/W4jMNuZkrKIBsWFUax5Mw+lO4fI7+4oP07RPduTs
LoM1Tf+UE18Pj+4vwJGu2QNsZmKec1A5hQtyZ5kRn+1k4EnFprfQ2k4dDR83p8z/2Dyi4DZz9JXA
IUje031P+SyYyteo8B9nShwX301L2ELCaqcpgBSVPEtL9Mze5rkmXy+To5NsaDIMtp5lFa+thRAu
fVZrmZTN/IX4PbAHGiSXBS7kKfRlJu9lUhb5Cq2dCNi0YQu1xpIY93KHZB88fp+mxu4Pf1S0+sa6
+SX2nn3/Ff/bHogf3GLvYXL1y39PxIs/c53f4m+/h14+uB2qOlUWP/ISVj9LFmawm+e/uGYXbj4l
7ptnCW2d7llcYknmhuPr3xbKXrLzr4VZP/91L9nmV9R9e/mxllXdtv/3XuPye/3bJQtlr1//oH42
PrvV8k655Jh+uSVSrF//gr/s978+jb/s9f/xAfWjmp2Q1PwCOcPOah3zqkDv/+p7eba1AzPYyAuk
0lvec5L/R+bEYxWK+WCHg7MTs0/q4lxM05tYM3Wq1zqHJr8Mwu72hlqR9ttkyCU88DR+8MnunUuS
6SNownbs13puPDYJ30aZmbq6QUprmQB3nj3w2srDTMLTVvu5krb9eUvZqFqJM19mAMeek1nrH7UC
BoxUs4+R3nrPDgivZ9KX7l7JKp0eiZ++MeWdviy1bCMhMlHbuUHDeGOTrVuWLQMNnafSK6ezWKFL
trACaaW3uvssi/SWkwRl9q9310jHwJZmYxu0F2GysmtAoapJ6W7vvtmE8d0/dxANXKUcZc7Tm1hS
qvplyZzSDLc5KR0tVpXr+fXfkbcSV5++tCoguuitSfvpc+RCa1Eps3vSCm05Y0Rvae/97k8AKUO3
lpwNV4+hC1VztLrbYQNLfnyRQU3C5HYVQFC0CVoTdfVl9reJxSzriLdvy/zyh1/MEhrtE1y167/u
uyz3oOds0IN5lF/kFhbAlqJQ0iwoWICZnz31ODcZd9kc4gIUlPufl+KNIYHXHyQqQs3A3sjlzSsB
gQEBwAP9Anv+he5uXLaKxOcEoB8h9TTXve0gILQMDXpf0MKqXbe9O/NMId8CN67ft+pwiHJu3Ksu
i3idCmYPyipLHVYk7vHe5mSX2yXi5lTC22Hfclq4oCXCOTPTT5VRx846q+du1y2Y/K5tHBscZ/Yd
kcphf5se26lFmk0994Xu2rsxgLXGDRD2uk23VeKfkSgs6aXVIZlb9gfzuDGN0eEPEsHNQh+ire/0
8BoubcziE8FuuUKWDPmsQk0+JvFgQTEDqbOuFqR1ggzpMnNRMcvDwTvb7affXHQNwgtaj29dPlkH
iRozhwW9Cn+IOTRIGwUbaO+hTg6c9kGN6+4SQIdysYyguw3wErirRu8KCvX/mpBgV1POiR2lRyh3
wKOKz4P58qxMB9lDPPfdGssOD6prvh+cKjokofoOJW3jLENQKKiUl870VY8Uf/ebTy7ria7ABCyt
WN6vZWLCfJCt7aaAFLjhBdohJy2CvMOin5eYXnAW8z5ImB7Tb7nI7N0HB1T9hrts92C3bk3JcAfN
EymPbGG3UHld29AdFL7K5DD+mOQTACcaNF/SZoK0cqlf6IBCrot5K3WIacG6+ZsJgcnv5h9rfWY1
4F9wwKKrR21vfqVYDDlp1sV7mOTnV13PtJPDMxodOWbFB3D5lAC+u4ormG1zA9MphS6fiDA0ums/
VId7fDZAy9XF6iLEwpYDKlF7P+aI1PafLBL42spe5N2zyilQU/JSRB1L0sfBiHmfWK5kNgXZurZn
6mVrme7RVVvH4lxi/lz37w0T6lEPoT7O3TqJFGOrmannLnzy/Vobu2RzswOrmq4zUlmalT3dXB2q
0bcQKf5YSL9sjNFApdBBz4P7a/MtHFx3Cz1wA2QX9VQZAmDaAOuTaZMjQEuuzqpA8FTmB0hgobyD
wHxbOSBXfCTY0SIIprMbDeoBguB6lbpkg2I9MCnfptalIPnwEDd19DVYmmyLktL37Cb7KFCa3aCb
yZvnf+vdZDrJYEbdj6v/6buHIB4xbN0i+KJC5tfRpWQ1HH7+fEPUZ9BupXHrkZIXOxkoW//mp6oA
CTMAmmNeeOfYdssvQUxx1tO1BEnKibfYPrL57lTjTp9qYJxpA1tlq0+7ttGNq5b5OiyClFb7PoAP
vDayL1SjL2Gsv8GMoTx3tTYhBdBCbrVk5m1IjGFl6P2z5ozDB+fpdlqnffw82OgVyCld1rT82W2j
JQFwX1OUyvDBvZARm1F1Lv1LnGbzoxUBFIWMo3/rir55Vcn4L8ZtMKpXJQqapZrAPNrMD5Ne68gA
tDEMnmDBE698Dlyjfe71saVEXuzlF41JdR81K7SglOd3QB4BtbXeTA9iWl59WxRNaftaGihdLFGg
T38s0jhzP0LgV4Jh161TaIwfwnbRkIiK8KWyemhzQICuxSdDlEL8z6tnsr/7SgduVnhpzrIKQq+A
6ry6uW/kh4ay14NQp/ObzWXQ3VBb1yUPmruvTdV/5t6jRBiUAK36INtUWRM8kreDXN2YtOBRbBLv
0PHFFNCmDkVZqNcIcuA6mw/3ICgcM6Abpr/5LQiO1YI/jiVeIsOMR3HBy4W3zsbPjVF2p8HshxCm
suQkJsg9zjdm9w5I4qJZXuVPMvi5lj8hcr0hmQNhwOKfa6s9BuPwXFpRZZ3hQ7S2IX1urpG466TR
9pEFyCULa31bLDUrx31XNEb6qczTZE+S8oc7j991DnR9FOb6yFHJjGbaC2Cajm+d6h/sxew7xb0o
E3LES0QL31YNYrLVtdJ56Mae3/2PIfbdvYXayZAHu67fOk5j/Mce3rfc+8lxzjmMYXUO13+QPZDV
fVSVMd+MKMyNRn2WQeEd9nYFeVcErV9Wr0kCtyfoM7YBXeK/33Brj3w5MNRtXPfxY974cKX03tkd
HnlRTc+hNZndDplCiDcQJ0CDjMnSNCp1raKjcPSc+SA+JbCZ8CN9Xrm+kz06nbfmPcj83Lm18eD3
Hr+pXgcvVGO+Q1hgfh6hcnmgyxfobpbTMBA5KeBTFsRq54HATQNYl0y6tYJWBUPrndOhXISAf5pT
E/AIRCv7NhvLrJhWqZxv5q/giNLkczDEwUkLQK+rqL+U6gC5OHwzb51vhqcpzuGcaA3tzW2cAm02
5yCTQYcrgPuhHFv7RVwoZ36vjDw5i+W2tMuz5JSnarR2uJNSHIOCZ4syXPHo9A1aKnLZN7tZTY3T
bZYuf0CtkcqDIeGRPdYxOtRpktNhU32R93OdZr+HfvHXcJKjG1y8E6nhFO7eaZXLGLakhtA4i+AT
QoU4dzRr4PV1fkQ6dn7gb687wO5XPw0+7IJ2n3lfKfmvNK2zv3sNGEOgPQUlq4ri5q/YnGLcA482
V2IrA02iUiVJmTftY77U0GlkQqRi7j9TPKBVy5/6J7VMBrhPXX+PDpt9bSAspI0q75/hV6bISVfW
SvqrDFvvz3oewfnk98Y7MWW2zXT9ZvpKvvDdGdUZbkwUffQE2bfIVlBLHLTnmXQgON0o/1bAXoRw
t/HhbxFZaHkXdHJQHl3y4+nwgQ+A2sRiyCD5cAveCmAuHR2y/56QBPqIYPOyiJekEFb0JUIP0cSU
BRY8RvBWoeYLNRbl4ZqnLwxRT004e689+sSp3OMD3z+mKti8eDGVEeotPxoc6tu/LzKMzHttWvW3
RSPwPyWtr+Uw1c9WUzbPnk3nUOJl/ToURewqqP/bVtKmX8uaweeBQpLU2IgPNs76WXz3fQBbIIgC
emuTQMZK9xeqpHDg+Mewyser51QJVK4BAq9DMZwhkR+vtwmlNC7p+Hhb5A/ucB0MJ3wc03kfhbUd
baax0Q6NF35qmxppJwPik12dKOTeluDbOhs01gbFTepdy850qfHTXCpta9rPw00WT+NVwmUIOu09
FJZ7OgSyvXwc8o9UVSRQaF7JAdfxOck/0ugzCHJMJ7v5JFjixCcfgQRrv+Jun6fYxrLu/lnd18kS
2Sv/2nBL30dJ9GguCvLhoiAfTBOJ2rstV3phw0PlThVMdQSOQVb9iEFIIBvbC691/YHeD16rK2pH
8EP3F3sZUiVU1llOaWGSGXHK0NB0A3IUxbM6T4ZL3fX95bbacODba5oHsPrAexZh+rp7atTGo0Gy
VgHp8PmLe6YIvWnKyr1FkcV/h3iGQhlwVl7UID1JVB+X+WHW0c6taxeJuj6FGdK2jSeImMynvvG0
R3fi6L24zMUl/trLdkOTdihT4JehVFx428ex3VEVhhYZkbotyKKOW3edQBgx8tVGgeH57kMxuXnO
lkF8TTOBnVtCZEhQAntwE8jpXDeo7MtCxvBWRa0K0KNRzwiA6ScjRL/Wi4vh/ZSa7ytUOb+XaXOk
KSH79D9Dy8F+rwDL/s4RlBxu+yM0gAbot12R1uvfL6HFsmv937uW7eDB3lE8WHQ9POmxqa8dBB83
VVnwbrr4iilq92WqTBRjfvpsD0a6CaIIY4mQMBmialwrplJeKtt3nowsDE5jkbyMs+EgwQw9SopY
1TmzCvReqmqGvHa5REzIezDQQl7XMI39cGaaSmZsCZ9ieh7JBYzwwxMtvt9Wdyk1z9jTAGhSWaMR
e9k31Tv72Gv6lqqOBkkxzFG33lHHeiycWT2MQY9elZ2/JG2MlMNQ+ZQ1NCgEF1MmNMjZVp1Rlgfx
8Y6Tv6TaieNh84yyWP5SlA66YGCQVjInUWngaWsdwayNhMhEpiovmupxC1r29orcv2T2sL3/dBhx
pp02ws16/0m+OcMKGrTT/u5T0QoctDo+ql74Fg76fJahNumXWVU091bjAn5ZJnQ+BP5XOAsYN4KF
QcxpDKDbXabjRrH33hy+QjGjnhsbrg4vDx69zgDx3VsoNs/jRQa788ZLBMnfEXIS0mH/8qPVuVGj
xIHIgVykpPMgxexPE5CclWT+IuggT37Gs9sI4vRxVEL7UV9uL11hosz9y/TzHvazCOYQ8d0n7nF3
X025QZ9hlLvH9stOLgININftC5CqYWWRpIJ12A5fw2ERGarGz7c8xZKsmJeIgBeFo/h+RdSgFV69
wGsPUZgN8DWO2pOZG4j6htn8uWppA9Y1Pb2kbaPsq15pkaz3yYyvyHBAqWI47tmBLXgxmjFNr3Ll
2nZ6nVXKgKNfPN5dcoWc1j99FRpQcrNIQm9XQ9XB9Ws864iSCgqHuiTMm9YiWkUn0FWnNWw/FWm2
s9GAeagtm4ZJxLKe7GCwnrxY8bdm5lUPHRkAOIDNpHr0K+9RQmSgkTAG0jjs9DQAjGMYB1DtnGGF
qiNa0FdGHIG86I1Dl+qVsdYEUUWw+CQspFNy3SVQzUsqrW9r+4DKyNufGbeo+jyrfMtjVCdfaNYo
V3Uz6++h8fHhUDXVZ0/ri21cmPk5jNFUrf0m2KlqDeZn5oCemdb3ifvp8srRojDzc8jSoHuk08/T
t3FzdX1DPckk76do3OvT17ZxtSNqH9oRrkH+N8qlPc0/nFmW6nS6Y/JLMw3/Ybl10uy9Mxi8VZL+
PzV1lUMtTeH8x6VXf6LqC7fvgtmDHSbYRdUA3I/PS+ub5L0LidzOhWYfWJDrvXO19OogkPXVKzmm
Zk0yPlVw6Jx8N+Eb75b112Aj84GHFK0zt9apoOBAtSmYtiID1asIQhXtp7yf+pM3kOvmyYgLnvXh
Ua7uYT7s5Ai0JvDELiH3idg8l7PaHdFZiU+uX8cnugpjhEl+muKzlwm5kiHzZ5ohaCEmPRoZ7boQ
+4+gYa6f/azOT6RSghc/jf6jTsjXi4XGVPgCkkLL+/lZPEPfq6co9j7K1C0o5qAXT026vq+BIC58
GOqApNayqwzQQR7MuowuYqm2Z1/QCd7eNwIj4+zBIn/InGbXUsm81ssgV9byQkc9y7xNuKNfwYib
fKT3TSdRV9vXyAydK8D39gBY6dsfyydgxmsnn2DnWWJvy1FhewpNqEh+7OZAeRHF9IAYAXw4Ffrt
0xpeTzSTF2ixMs0/kMbwXmu/mRSU3sbwmkU5OFo3MOd1rn43Y1V7zCgmnWdynIiGuoW2tniQbaQl
x2ss/5LP0w/Q2AITceHvnEM/PSccwXfc9xacx0QuuoNsvGuKr2LJkDqaP6/kcvJ7usP08BFtGOV8
D5GrGDpQaGnmYaNrcMJUc/PRVFrrNZ1QB61d49lerD6EKHoAaLOXybpVLIhpON710HNDvFdtESOl
CdN3IaThyecdasvCbjKFRmYbkVezdZ7HIHKuFffXW7DHIezkJsm3RCaTyIG310jBVFevvR+9TxyA
sis16egu0MYPXpgmRxR6vGuYx97VbXLtMedbAJ4CDTCyCMOGrzJylrJMYrJQ/esyc6p3Tu5z8rX0
Q+XrHgddRJ1Uv9Z7GCy41E2FLv0c8t/ffHIp4Y7G7djLPX0t0TL4AY3wN7vMVfIxHeLl92kHqAyd
E9QvwKIfI6dLzi5wk70z0QK3WIaSJGe5ChYTDayR5xf0O+sQvOeDOO+BPenVW7Ssi3s6+bogdmjK
ZPE9Tq7gE2Wvgrtf5SDapRQLAHqGYwmIEsAic4sE8fgIL9z4qGsh37hfZh7mcKNXno3QeNP2t0Bv
mZYYZKGyjnbhn2ss34RqdxrJ36uQnK1ky5TmYBTrru08e9dWV99sa+6PKFd4VxkmZOseHT050JG4
0IEuE72ZAbvveC785mw8/S0kK3Tsl53+tpbeWzSHBmjhLjHUz+sZbMY7J8zfGRlYat+qlXdgas99
Z81PZZnz3jIhXlxN2UoAkvaQ2UhFpM1z1UNxDntlseucWHurS/27RIBEPFFGyz6G8NluFK0wTnYW
NmQabMfc1+h5Iz+mwno3QOeiGz4982LfLsVbU1PMUVj2fkT9Nd52GtLtIYIVfwTOMWTulRe3VKfi
GfFn6ytytcVZBrfsf1zdfX3TgVaAievu+iPW86t5By/YV1kekWOnFr7sed9O1wdaPpMfm+T+cIEj
HrqqptSeWoDB66bwk42YQNC0p8yBgSY2qi93l1zVI6KGoJQvIWh2CG6Kmc+b5pXdIij6JCFBttwC
ON09iCkTasYjwVWMtWxuTNkug5aJ5r5cOURx/CQMgd7yGlu5OZ13y8CNLUFeqtfW8DKX+kqmJdCY
ymM+Fu4xdILPU5hUO6EwyBy32qveRKYKVgMob/1TJawGWeb3IJOW1r0xtMbHrgw/NlSVzhbdsW9+
GQZrYx6yfRXP/Vs0TjaKJA7iJcts3hn5WU/9LzJZcXt81JToi1bDmKQrKAaZyzBwKOP2b5eoXP+c
kKuxnvJ9PPG3LaY3w4YgV+Go2DCDp2vZBCoy2vdlq24Od2iMh9A86ta5iz+W+QQVauogw70McvU3
399CxrQDWRjDPv1/LkWyBiwBArQIbirHdqFKIjcNVdIvU6464UeSabElRoZsib4vufnUGpbtWdMg
dP/XXrE6QcfpdqD+RsMq0Jtzi0PYF3SzZbbzMKLAyTubFSv7bq6yE3RB2Umu5mWmVznsO/Rwe6jE
QWXR9evKgYlineepfgFptmTVsjpxHssuhAqhzF8mbXpTKCB+ShzN2AzJglsdMEnGw0LtVQDt+uBk
ZjDgjqhlvOSztWsTdz7VyxBn+VQexLYGtaeSjgxENOjRwRFTgrTQ9sutBN0u6yZ/b9gJkg5aRTkw
LRFF7obEod1A5SgyJ3n+VDUZvDiWf4LilwLCMtzjxLQ6K31Q7L48lZl7aEqk6mhY7PdKtACMGrP/
BBUp54ZY/TLQBbpp1Vo5Ro1vvPC5f/NSbf6SwQS+0sMxfaLWtELaL3xCcgtUvKrnaDEH6rwOgvjx
VjVtlwqplDvjgtd/aBEfxRI/UojFCsxSAWk1JN2GHaTo6/rTa4Gq3Am8LvTDqvcxjsbkSkvHoi2p
AvkJ6vY9yYWI8m2QUYPFTGbP2NagQOiBT80Hy52MbSooLFUFOpmjAZlNoX8Rn1yhH/whMD14aUKa
ip3lCWMtQ2WiWWn54/s0G/Lj3Q9fyPCICstOAkoIWA697sYrs1a858CnqXCRJidRGAyodyI1KaDa
Fp2rfWAqnwCUX81YMZ31XEb2owbDDFUGf97ywAjRi7L1d2Vh1Cs1BMBkza3+boKI/WbeZ/vebR/F
lFkxVeioUSS2k/gfMBQVqInc31uKjnDMAup03WxY00gUQwoC5LOIjK9j5NZXLe+SD/1+HObig62Z
ClTkjcmj9dvs0D8kzBM0p4JHMuftnZqipRgAuxV95cMUwG5RelO5o3JKec1rrRsDBgqX+joPoOK/
MVyEdW3x2jnMe9nHSrn/BaH5NMZeCBwXtHhgldE7+rWGh3nxBRC1P9xn5Up8ha+AgHCAPiY68ttu
gyDpNM7j1kWe01+RF+wOdQijt2Ip2O733iyyRdq3fqTyqR/aTtsiiQjlrPgysEstPP9efYsRp2ZB
btsT+Id/qJ2YnmX+6CHshJ9nZyw0AmUzP4922G0yP1P3auaEZ5qHkk0A8d4D2uXR2W6URcMN9eBj
m0QkGHO0FvNMTZFYLWw0GZFD9JQIgYNw/MdzjHM7ejF9BqbJI4SfULmAzqlNtvuYIuI51gtkzZAi
X8PgB0lNmcCnOlHZMXlRPk5pRAeZvbDjunwj6PL24TJzp8vgZvkeauJkHlZgeAZOWaZyjdtWuY4O
+hV5nBzFEn+YJ/Yx5uQKWwz6N3Dmx6hFpsnLHEMHqI300MywRCYPkftmpI7yVOf9JVAtbR9WmgWJ
bs3hWS5/G8LiQ+5xbr67oEu1YCbLnQXacIKPbL42IfcWN1aGnaVGXbwJ3em5gQviGC+zEsLZigSf
GtKT0NHn3LrOIQnIUxv6pFIcC1WgG/Ob2ZGaDdotN0vl2QwU/9kroHhIdO2zWOLPqgh1jcLxH8Jm
9m9hVj/2D2qV9zuJ66vGv/Zgm7mZu68merSHOMy0rTn55cd46rYFFfav6JBQuorM+aJ4Xn0GPaw8
yPE+6V207C3+/gvH2aCbmx27NOtOYE8+BopuAp8cjS9FrB4aKZ2mM9zugxZ/byPk6FO/Ct5rsamt
J9p6KEpY3X7uS/MwGZF+VEbjXWOa4Yrk/sISF8Yxyj9OuLrVCryJTNifdr/MK2ZMfJKQB5P19Cbb
qBf7GQSF1J0jLb24nEpOuZbwYLE7X9/VNeWlzoHH1XXH4HgrN0EG+WqDRD60VWej16L2pIYrO1pN
1UDrHsJb6y6zkE3ihYwsY1vQsKkbH83YOAxKFn/vDZJcbZAlb7USTLuAhsxDFs/BurQ4XDhKuNxE
x5k38cyC5X6x5SqnnvrDKbYMsGXFG/p5rhWA86lA0ubWOGWW6L0qWhyjzxHo03pyryoH4YNq9wgg
TmMyH4dlkCsZPANuKjsO+1UBE7W1qjSSlp0TbsyFBWkAu3WVq7bhRp47yGrpEBeMkmn+5buH3WOX
PWgVcGkV7LZ3ukhVDZV8JbYMNzu0G3ejJO03a57sYwUvRL7Se8c+iq3xOnLU+QB/OPno7aNf9Xx2
U+M+0O0CzaFTamtzCodrXzfDVa6QMeDkb3TKRnxBpQb2KlenCS2CaNjdAyXaC4tveZPkhz/8ZJrO
ldmbO/j/nwq7/NxoecvhODDeOWX+uUCWcOVqnb+lt685BXEw7tIp1a9UxyDuDyMD2Qi0pswsHlCG
QHIz6FA/RLl2+CxXOUDy29XdV959BuoSfK8Qbe5K7dlLxgtslM0Hz6fWj6SkSc85JmQsxSZM4nhf
Z1bzgSaKBN66rL+Iafg0RSXuezThyysJvO+ypkbedB/WyElKkKXaMWoC3O7EREfyNaPhPtRL5dJC
mPsUT2pGm0TzUSwZ8ib36QQ0zH2g9B5c6aZ3TJfBo6bIg6XfAVKggE+aa+vF5dJ4omlv5tQ6B9dA
1k1m81C1LnmgPot1W3BJ3aZ/Q9ag2Lg5nWwmAoRPHS052wy08+SHV5qMaEyOvV1NZ/+1XAZ9jpDV
BZy5Gm2ovlckPcurocbjoenVj1kOp4u4qtzzDqlmfLarFM52M0p2VlZVtPepwyXVtMeGAv6ruHof
yRz45sKj16YR7SSP4EYSfYNITnOUwbJMe8dZGpqUPD66dflhqFUEhue5eegyZXyCWWB6grD1XV5q
HngkXDLw4Oo2gRU03Dd++so6Mx7LRD/IonlZKZMly4fM/6/llEvqNblIjslxPCGUYVQnGSCrr8tV
BancKuN/OPQNzND11qBP2gVM3QLE7ZDd7HX6JwVP0FkJTxYYLziE/uTc+mOiD8BKu4ZyGLImUoBO
ccKYm6jqH+XwIeeM2ahc7kRork8tebUSUbrIyqenyqkB/eU6CW8b4PAqt9PwbJX5vp2cCGo3v/9Q
z7wR3UqJxQxo2EoV44PNy0tolta7HBj4ddKV/4hbnUkE0i5hbGZznDZaHsZrdcnh57B97QGLfoL3
jfaa8BfTmkzYafdJwsQvbGtyJZMuk2L9Rq+2LJdJaFCQb273nVEMR6DRw1GEouVK68bfTa8fyNDH
0Ytbz463V/jinCK7/hjWyMmkfj89lf0bNaz+6sgbnR3RHjZXM4/fyeVpZjdvTZlH6oHEY31A9JBS
ZGEM246mHJ5MZowCYHmg/yBAhC1CNXLwh6ei8z+6AC0/0ik57QCl8IfXetHHEHnRVZJkIdDEpH1f
0dJB3TT66BbedBrDsKVxmVUePAXI09FIO0Xhm+EniA3paI/NY0HNa7lSl+Huu5tpnS9Cob+mWe8i
7biaedlv8vaaKKiqtUOVfWvG+EE3p/EzyawYNj+XZhtklCaHP/m0g6HX92k4iJugf0taOuu6TKVb
TWYbKGUz21vJpLi0IbokqZVdfJqYejKOcV3tALnn9TOs3yiGGQHahAMlUhkc+gof1NHhZ07VPzGd
qt9oXHtr1HZ4VxS03YxQ3+4c3aiP/kK7VcbfZ9dOIMT1Ah57KCBCEGWg8toNuwzZ4U2rxdHGg8Bu
3c9O8FQX6wYOzqvdeAklM3vStoj+5g8dkt9PTpfjVPv4QzUqBWk8FsigpaZytO3+efkfmW/ymGdZ
XedH74F+OiV8ydsJxXMkigKajE5abe4ad/laSwlLhl8Ts3z7S/9nlSvmBes0s0JKW3Oq1vvetb7f
nvZlU37j5ySHQaNHDWDHv80qJ5thNiU8OKCaHaW2ztYyyFXihhZ1beidoZ+xHtJh/n+Unddy48a2
hp8IVcjhlqQoMUiaGU+wfYPytr2Rc8bTnw8LGoGmx659brq6V2hwRhLYvcL/p/NOhJth72ZPdUiV
pchvTDzVdh6pnfxDjXXrWbQ3Jr1WtbvaBqp70wQQOsbjzCu2TeduR/BZvVpj+TQW9nySldFPcKau
CgNoUE5SxVNDRdeJF358ndTHtq6K52ymnjrTKGj26RIedyIEeYopSE/jdYyu60oUkTl9AySD0i3g
uzjmJ92fRXJxbIjgQqcm6BQ74ycgVYdH348s6Knc4tXn5XWAyjL81XBgwF580rj6mJQVf2/D8JD6
yZ9VN/Ukyv3+U2K4f+TEUi4isoiuvri2e5LVFFfDJ98GBqgBQvWhGpv4o27/hzpc9SM09v6DRn72
IEubU+VOMSACiDrd/xg9c0C3PibLfIT2/qK15qMy+g+ZUUffhnh2zlYz8Fdf9t3eCzTrTM64OS7Q
mWDaKZxUu+qiekl16bWa/GvivvpASpy9os8h8KiPlqWZJz+LoIXV/PKkAT64L/pxJioYxc9qQkOo
99TY0dfJdOoHOO3bK/Wz7XX2XedQu2CdUFnjgyW9XKJkmJcb0rbcZEHzOpVJuOq0xeofTe/cK4+c
Zhku8ZTw4inOi+MpLm9wAmDJw7Qg+8dzWFxllhcGOXxZU19WXLlbzxcnP4sSDnKqBjfl6msZ3CIs
5beBDvoeOlYNbgGK+6fkNajc6FKHKu+HzM6/UWz5KrcAYPZ+dvhV+xLFcAGHQeyfACJor5CgQ6ea
TiALB7zdQZqrnv1J6b/lkLh2/WB/6YHqe+366RexMszGe4odUOhkaXGpPri085xk2ScUDzla+XFy
WroYJ2+1It1aH+02/JAHAJbFRB1hQzPjl7wKogdlLqwvHMqo+SzH/M+x+sx3nvVfN56+VLVb/1xH
4J4pZZau3uqoGifCN/ELx8w371qPUt7TQbF4ZymQHpENDWT5Lcmz+DPNyuHJymLrWFt8IWUzqKL0
Lv+n7Gj+d6reetHAnHxONDekoA5Fw1+kmgfFr7OlmqB0lvXZcWvvaRwTuqNSXT9Uk9m/pl2vPBaB
MxIASMqrDZ/P0aMC5GPm+cbesnT/m5PUv1OFVf0ZUva+ovPA9UKBuBGdjWBaYFUKzsg2nC+XfnSG
i8INikTwfJKVRe1WRdNNGVe7zWZdrzr4N8aLqBpNA3omBCBAlquR7AJ5I3mCwUupvbVCEJMY+GsK
X2yK7dwof5bFJg4pTXgJZ9AlmszVH+8UYjwavX4YPXC83WU3x6oyaOG1CELoJO5bEgxtZOz5NnlO
Y9f6GhRxc40COnYm4pBfU6Oqnmyjdw6i9YD0eijj2XsUbdTWLsRkM3wui2/juB8gSNY/QHNIejos
kqfE4ZemrKxz0ujhcx8eWwtQHkqDQufBa+kmzZO8vwZl/ewBcBXsO6PUX32PUpAq+tjBTU6wgyEB
JSMG3fJltcqt8iPBQecS5Q3N27MCLKbSGPFJjMWXS9C0B+3XPG67GCSxHoZetw/2BKobr6Iwf+z5
9d+TAWyfybVSf7SEmOYhdR9i8JkffIAMfnLisf0wBf0D6Xtw+yaLDFg6uPpJjBWuemdDBUWvBL7w
6pc0UIOX8UfrVOFp67eQk/IiN23+70W+HZ7f5dnQ1Rcvdp/MxNQuMsxNSBrnB8vAjHUuPW62W+2s
Fuqc++mN46aHMUd/oNou28nmagF6S6WqHkQA35MTXKvsfTzG2V5SCzLMci/f8hI/XoupZCvWZIas
1cw80X3vnoooIO3rWsICYjxbXePVj9PotDttoFhFI5f77Cca7V4yhbnDeE52Y5BDPtnX6cXmoke3
9xugXvBVp77ob/h5VQFsnm5bLa1XSXPcAPQ2T5HRsD8fofaudqKoVYidRq/QTgWn3dcucr5I9Vad
NHw9WOa6Et37SnSLpZR9gZq6Wkr357tlHWX2AxUW3oP05IZAy01NNL5K/60BxfDRM0LvIEo7y7JP
gGKJbh3444ImErhUadW1/b5/9u3oJ1GKT+JAm5V7Zn6BL+ZXXq4/dYmhUNjfvA0c7QiSN88izhXf
VolHa+ou9ttm4bpQnvXCAGpI9KAND8eWQgKOTiufx01ARvg8btY3ARpRyTpfslEr1ceNXqa0e/i7
KchszhEtEGOEoirwKpuKw94+trjORJoNuAzUY07hEE2RqRfBR9ap01KaS/rbae0WtBUy7glfg/pU
7gRFyFxwhwRKaFuKbEMgUjSKqdIkdPZiIsZUs/nUDPrTQdq6jcwIPxjm77lgD8pKLX/furQlvxMU
f6zYhNabtbSg/8X/TsIea/+f7EhaodNcYDDU3j1GTutQ2mA41CQw65LIhUXJPkNUlp03+VBZ4K0P
egdzCyTEu81420Bbdll8iZ9kVFB83zj3OndnqkQ5MyfzX4bZLvdks2jyXpZ5O1KMucwyb1Kfajv5
k063kZ6dRZbm7Z5a4fCc+0E0JLvSD4OXoDPVT2k+pzsu8fq5rBLtU70oQrW61stKLFxzgmYz9wHC
WhxkIKWxKzty2bD5uvs67cc1CGI3+pckgLqmgD+eioNM7x/UyqgOrqqSvKBWB6xErz6RpCDEW8Ac
1/sVhVmCTbNO+b+JVzwbga65R7ER4R3SjWDe2DQz7YuORrV2H5T0Y4EL2fJiKYwFI/H7anZnezhA
opNxyIc1dX2HNOYDV0vrLK+QH8F5evHU7lsKMg/icPcOEtlMiunJL5zPssK0fHqjZnFCPdnd4ICK
9zx9MKhYuor1jzYF6VaDR7X31ndlIy9EMUwWMFFq988gHD0XtUpPnpO8bAX2i6hYRGsMfVmGypC8
qBmAkn4Ut3u9Tdrr1DZ/rPk9LZ+fOk23XiW9Z/JdcgCVkLs4xHZ0UlOFNC/1SNlEnVqufRHJJrbN
zlvYJULQkTCVIWun32ZVcR+lAD9ZfvZqQI+tLKVwX2YyrOX5aVAR/dfqw42sroAJU0yN8yBMRSCH
cRBYsgKyDIv0uAb935drjsChHfYxUEfAGFt+apOpxJ9ksKA0AV1E0x9TyohWmU2jjunVyYtYhIYZ
vdB7fKKRwufUNsb8rdBQzhFYgDf52lcvhkFLlvxSvS8deKUPPWBQ+0bRwlcZjCmIXpOAkHDh6Nbx
TpGnYXYMDfJed4oB9BNCGGQx3ndS6F7aeaMJOOh7eMtu2jMJ9/ks4a1M4gASx3JRxCRgTsXwe7rw
d8hAZKVeZ7IM1O73QqEc5k4uy8xUq2fT56w0DFRu/8i/nop4PyVEdCgbCvbLMeR3x4ceb0ynXzIr
HR40Hcwnmq/TD5qT/88Wru8f7AK+lzJwn5XZpD4lK0kt9jCJnn1d3ZU5PPKHeExJsddgjJoLboIM
Vm0Zl7q1DirdDatI5IDF9vjRWV5r8Naty83NLq2f/c6gweWvbtqCuwBufELBpwW61/tzNrvCDMqH
gWzGXrSiaDT3g0vh5GmDbC0Gmyx1Fp9XZNdlaVV+dF7fRILqGiz4rlxbV0UmDWYiE63vmcD+lntv
yCEozaqz4of6c2232nOdwV26myvQxcDA3auugWxR6GCvTjtZa70WPmajTlFcT/D4IHrZwlRVY19D
/H0QQxnGIo2mBe7m53Auar5G2EwU647rutxrHGAejGr0Tlo7Bp9s1//slkP6S2Fa3oM+jgVlWFH6
y1TkB41kC3HIKIahayJHC1HAMVPL9LEqgmZftKNygafO/jYDgL5gaoKMqwBXbHztzPzj6FCYqkcx
3AJpNZ/cvIp2IpPBD9X2gwk0bQukwCrXbP93byBJKAba1B5cy7VoQCGMJLQ4VhHSqMV5CfT/7zKZ
EfgnliQFrbIWQ9+13gzvKl3vnLdddYKFJ2itHyVcl28Buin7bejHmGZpwtailBCeLL/r1mjfZpFq
v40Vpe1ivonFEZ3st+n+vt+g5uQSjPxRM923wKhER2WZqA58pDL1W+foN354GilFrY5bGPVHfpvW
Ut1bN2tMuL2Iuq0NWtxk6pvR+OCS/9itpLd0mtZXocQV+ttoo8g1E+IK1GEWR7ER9WYoy3Wwla9T
HxrHkZgpQW0GPYCRR2ZAi/9N9r/ahVR0gZRhP8p2Qev+MTuWe6SiJXvuGg4OO5nKYFJIWGgQApe2
lz1vcpmJbK59zt9Z8CSie38xaSMb+H7SlyTkeMbmK7NBHslxapfGpnqxuHOQCgO7zp3mQ2WkXBUo
DQTChBmFK14BJThTGcgqgLECeHDxLtqU98ayjbekd8Rm2/UfZTpkgzs1ohZuMxZf8SgMLTtb/e8c
QlVlD+TNfAlbektjiCKhWKYErFtKxtJSm8uTTMVG51v+YFVU4NQD5Aq04KbqZVVD5LOjgbZ4WJqy
z87gG+dK126H4q9L0d7JNjfZRUzuZCmkuKQWMtCJlmeoPp3kMPr8/Znb1opbFw9gFww7Z0HBsBTj
KchAXK9aN3+hymOBUljqxapZXxW3ssWma6ynphldQEAXs0UkO8lsUWrhCNVHvbP7hBDQ0HsEphO7
jRYk2uRSxXrzNk0D+A53RrnkGo2QHtImBk1BBV5cVSbg+8NC0SjbyYGwy8ZxerSN9D+gTKMxak7K
1jK8WTahQlMRlIKrj+gdMwfZeUHMk8+nRLNNW09rAzPz9w8uWsAXbYBB+RfJYE4L5ohJYQX1/GjW
9fYv3na816RKnO1i6oGPQTG1l7pxgKMdkm6dxaWiwze7rNep6Gc7hoV2s1es7o/WitOjaEW+msi6
HiCj2K/TZXf6FdrL6ManaRqjc+c5wSFwYR0fl2hGP3o0ESoS46g1/WzkJPJE09U9oIZLBESWoDVO
JzflKL7Ii4huEpAzHyptsC7bYPkW1ep98o1imODxTv6PS0rcrYu4iomHf0gB2+q/yRXPAT9Cp0t2
mBNgsSOz53fAserHuu4pp9XDOn6l7907RPwPHm6EGqmHpxS20NUG8qj41RDIbHKLz8FYcf3EV+S2
Aq17kOSP6/vcrSzyRWScVpZ0eW0Dx9Vct7f4DQW6R2/kYYqVeH/35TAXXOa0oq8gUC7Hq8EDwAOo
7J1HVvgMTtRC+zmP5HzQWpwX84OsqSpwd0WXxNARoxbZjVrMRzUoH9N4/FW0eUP1SgmaqCAy5Qto
k8yo6xwbiosWhKZ5muo9WIs8BGq9hFMTrT47MZNBEJ3oJcv3rqlDf6ZoVILSEQJlh6YEF5nNuh5c
yG8t4KWL5mZauHlMma94iYMSmM2uUWnXjh2aHcylcWKBm1lnIpuzyD+PtJ7fycPFYfMqRyOjiSwF
N/6vCjHZfCdyI+QF+vJhe9hglfETTci/Ss1Poy5pOHv4WeqDaHQZ4OBaZGox/ywWs9QMvdv9o0w2
CJcqI2K6N3uKw5SC7gHQHhxXwKFx7Js/t+o0AFqo/le6pGFI8Y99MsxHNSyjn30QHHalRnSZwENO
8QC0j5Cc/6wEgXkOu8YmFhArX3oIaNOFiYDLwzKGHI/8ZaAP4U+1SY0HWa02DnlFay+CbbDFUdYk
+t+8N7XI1s03GyXx3fUxmywGj+FRoZlfRBb0kv7D+lhvhLJst85FmUK3+jTZ9lEpHQjIAq/TLsYS
S5aZDLD9/AoDz3wU+WAX3+1uXP42fXda7cXV+uu+22NubOSJrWf9SqqKMtrl49zs/UOX1XvsgoAW
xZ90h+IrRRk/57UePIfk6PZuppe/gJtDAt3WrKs55vZnmqyfRJ77Cv3q7ugeIOyhFujXAVoTuoYp
rHa4sC/IKuUvfux+qFyAcYFzaF7USoPyZ5HbTefs/XIYLlbzU+oYyUHJY/Usgxs06jmCQjTb3a9F
tVlu6gSQjzefzWbdY1uLuWNEcDFve9ypg+25N+ZVErj7kDaEfaCPDmwtkCcHvpEfAruxQC1HJkM5
2c55cKsuX4WyFk29aGQWanBa3ftsW5gtNL736h9uKT4ws1BNpBIu2fy2p27b3jxVPsqdzaqeba8/
kXjbZUGnn9OFo9zkqmXsZdqqOlzkw0pxvhiIVb5YiX5byqxSF6r0d7vVT6x9bTyYXWM8iZuIGgA3
uAq/u4jQaayaKjt4DVWKMCG+J+S0DDKTSkyZFVb1Vq0py9W6lMLNzceXPVbd5nqzswhlq7vt5ZHO
bDxWfR1Qd0196GYW6DZZfMfs9xPlNAWMohSHHtuhiS5+rJQAffdadLGXQYRaNFbFDtRbUPZFoBNN
PuZm/+uN5+ZDnY7xZrjuf7NzSZfihdIUgxKX8ec2ILXVONUH/pyLZ3qKKbWo+ZrcbeucP1LihpFy
3GQ3NrIDbD3rDmLiSYmGTGWYfYpleav4MKDwgLTp/sy6qXp02yZ9JqtHo9DSBCjLXpvn9kDSMX02
ar7tx+wkC22RTI7L8Vbs1DTI6EU0FBCQy4ljMmqVsirQNnV31xZq8TxGhKoHa7T22weX2frp5bMs
4Qs3Na7bh7358H5OKWUctdb+Rjg1VdUd8uxxGib9qkPy0+TjUJVH+mj9A9nP6ZLVXVHtZCoDBdHT
pdiEshbNroyN8bIZ3fnIcnUEE3taDUVoGEFZ7W7cb6R3m6z+gdYRklH7n3WgGx+NpacnmanRkMFc
igYtYIBWRSlknDUARjdCMWwX2Z1ik4nJtn+Yag/tTFdB6bg5xRIMdj2/DfQiBy3pdtaE+mealtRu
51dZsdpMWU/pxmYOUOV4aG0t2etyTvvhaY1+voC3+UTDzXLOk2Nc1/0FonNb0gxnnQje2+bTkENx
UZPCuU5U+fC7YOMt02BoORr2JTCneZ2uNsQwE2hGv1vLbHUxgfdudot1k8Zv1vc7RllVTkeblkux
cZOsouNv2RKg6ZEmvPaLZ3c0huUaJbFRDZBw0Dsz9KKlF77MXTfv9ZQO0xAGZPDRsmK+9lNgWUci
LS2BWpPmisA2QPWDce6adSFWat2Sqhz6r+smomlzqzvnxrigRLKxPEMUZfaLCdoOgGHLLtHC0jel
1Sm2RwAOlqH3jITKOCq3G0gW2p0Ib6Za02lIfTpnNJXo/OJTFMWbd8JNDGDA3oJOYBEa4wvHPe0i
ZqJ881/ctoea8KY9tUFyEafVX6zvtu9bMKJhNzhSKEg2PZtL/QwFLt8ofx1IJujn2greFFXmfrf+
dxfRUgFl8q0jPutcthPdrXRMzIvt9NqjsbzIi7Tlxd4s73hZy2wbNpkj3wCiWX02lbVsNHmlSw1Q
ttvkP9pGZP+Dyc3jfrSNm4KyOnTJf0V5Y/zj6Y+2uPdU5dtMpPWQ+jtv6FJ+mb7/x/zzf9TNI4ea
TtncLZ1dnoK4Qudzd7Yg1EhBLgROwn4f6ENBuK3FcoKdG76jxUncRR3pwPuv28la1DLbHrHtc7Pv
3RPF5k529yitK52jVYPwsHzO7SP84yPFZP2A4nLz9O1x67//7lENmXowBtTGDKKdoZjVEyTF9sVe
4g2zOvYn2xoAj2C1DUak0R4lazFu3z3UPkLzV7/VWp0Jwx9X/SoRK8fo190DPS/qHZcEakB8LXpY
f5UDjdOPTGUolsNJtQy6/I7IepYj0qanzi580NOhXh2nbY+ihRH+KJa1Vlj2fnOS2bqTbHqzf08B
jA0L1t6oHGoJY7JTMlS29jb7d5lWhQBvio0x+v+Ty/+69Z3d3fL/9SnvfO+W21YqHH77KFLVgx0H
RwLdNDmrPeBYmcW3BeDUBTBt+Y4KYBC0vZjeeJmKTQI21dM8eJ/nBNCrXT+lpLQXZxlsCzLhpgH2
aZOtu5KL7mGq0t2D7KUEjg6BkTyhyf9LSCo/5BFkD8vpUYZmOd+tlcAcw2rqcPQ/RdYtiirmzHOw
rP9wbIa+3ohoyCWmuTX62ktst557nywSGBGLUixUCfA2YJhcbRRiJgqZCbKyeP11y7WN+F0xdPn8
aAzZ7+CjENBdBi1Rm2PT2D8D+w8PjpIT2BVFmQ99dJQmg1VqKGG6+ojery5+BclRVxnhT8RbldOo
9NMCLQx6VGg5jwmoFo8AJmXXjoDVNVAqYpJptqPYjt9lkYmWrro3E5Gt6sHxkgd/sPWd2HiTAu3q
tpn4bEtxnOfyP02SukeRJypBqM6gyHuIHSoUDS/tXizSZV05lxcV0PUXl0qyF5EHzdBfFdC67+Si
VC0XQrYI+qnNoXZ6S1ugWvVDQ8PJYTVcNnUs66wGIYjAf80ZbekiUWx5JFm6Jii31HwBzEt+abO9
M9tcrSx/hYuwfQz7sgIdIKguSvd9NtoBaFGQIX22q8w/ilbsNpMbWcsx2IUu2Bg1k37WRjnqeu+v
S7UNrFdR2EWTgSSeT0dZbgqjMk9DqgfXTaQ68Xx1oXQkLbpLCs09SwBMZjJIoMpbolUy2xR3doHp
zgB8LoZic+eybbPtygElJAEYljQZSDu54SrlUfiYB6CznktbA8BogBhe9wGkoOzutav0lIhDPhyV
zjPPSUWBjl7QfrWTqQxwdFCX+j6IIdVIb7LNr6ghlqnrMdyLLFfIiu029bYXvdXfNbIP9QfFuYxO
NV8BFxn8pSzBdtO3pch0Q6+PxTD9V5sMqwZGDRNRbHY/kr27/bvt+kTC3nzBLs+Fuq47eE3kHgXW
PcjK9lrmwe+yEvR3ulJebfD8QKgE9z3j9shNXA1XoPiEJoQPdLuv3mIfaFSPqoo1nsWhquLoVMUt
2CSJPf+UzvDaOWn5CIVd8tGnn/Y18nXi4XQo/QJerbFvgoaPBZ/OF7cGGmDItV+SxJ2OvQlKlZhx
M9gVxVh/M5u2o87qoFk9dNvv/TqSaC6iicClCIfQ+J5LvkkrUy8cHNRMrfZidKP525R7zslv7OBk
QbRylcF4n+laE7U7CqbhcA0ou1gU2qC3KbhU71MnayEcKF1134Jl0u6CmqvmjV6mIf0QZ0jd96Fu
he1OZFUwczoVc7Xiy0+EMx3qO73TSoAH2Ge1Ubt0PllDXVHnDjPhs1d5VKJEOr+rC95V3tvRkSof
ewW4EtkKeJVYqX+lbUBEMtyBXtElEsO3S/vrDULW/2dTlwSyemi18LfeyyjfMofhS96mxaXyvRBy
wmUqQ23zV32zTvquuJAza/dwHlOV/m4oClmWPhBNKf0Ka7+InQ4efYJL1wgFRzHtb9VvilVZ3qlc
QPHaajTo75p92ELLOFoN80UzWbpDOzaNXVfxlsGl87SiOv9xFrw9MZR9YrAmj5oxRbuVimQWMpNl
WBlO5rQh+Ce8JqVD9xho4zntQOiFq2RVy3rlPhHzN1fZ5Z0hReyB1PhOm/Iv9rYDzl9qgc2j1eNZ
BtPqPdpLGmqtKcxMMv6rFp3dqG8Gm6nIIEjAcrNZ1wvJpDaA7LVuR33em7dn6Yb5sBr94553j9iW
6wcCwHAEZ7BTYUoZTrlcmZfrscxkGOQyva2Td3WzXKFruQlvapmlyz4yA5WIy/WU/gbElrHuL26i
3La685LlZhLPUCsoRQfTqNcSXFtKDlS9nC9SbCAzJ4qIatmm5j3aavd8Z5JMdv9WvmBk+qDs143a
pZ5h7iZz18Qgo8VGaPFHrfUdGBqL6tZWnjL84o5Lqlo+hpjIFtvHmKbMBhZncRbhFAMhGpkRxd2y
uQjvPpxhZfpDXYF8UFt5aDyUUQwovAmXxmvW2O3Z9+Jo+EOktAlRW25YdEmadjoeoBBv9eBVdNRl
dWfN7L3TpDRhn1FGBerN2S8r4zmiBOK5LYHKKWmMXglcFKojAeFiALQM7FldfxaylkjoXVabLjRC
aFV5bQ2BBQd1FJ/BR95ZhJDLneHozQWOhuaiLbNtea8Wm0hLRxidjAhYEJXM3v17Jo77b0ngQHC9
vGa2N8zNmymT95FuBeVu03tG+QXc+uwRrPTgCjh2cJXZ3TJK+c6N225+SCMfeoXNRmb+QI7xsPl4
FLia0wTqB5uuHh1nHvw274Gj3KWcntp2UM9k+lRAGlrlsfHMR1mJvH9XbjKZ/WhJnBZgt039I5s7
mey/fYLN999l68fSOjgdDJUCU8pQYJqUaK4EciXMSwUSiCDqi0hkkFhxnF/olJ1X8RYAZhMXUpiX
vqipF9Dqs9wSnDSiFRKa7Z0iN4ztLrJdLu7uGi2ZwF2ac6i8ucjc3Fy2i03thsbFVY8ikUFPUvDK
wHNzIi5id8HwMM7qU14ldOv+Q+BdHCRCz9tlQV4FPkj+4alVfPFHwNvk32tWA8nyKqxX2fb/I9p3
W5Fv/6fv8k0Em2j9qHcQRAGmr170FLre/Tqt1KA6yXRo02sInM3T6NQjPUWL5ehUlrIHY59Sjcr/
LvXLZQpUhr03pmJYdwptAGjHpQBLPOEojqoTkcmF4X72n7jtx5/gK1bARk67p3GpsRZZZ7QPSVGn
r7JKGit6ThX/RVZQb5fPYU/vvDc5z3RPO88yMxVjOkPdzK6e8wzb8ZvcTXuaJbS0gEFZ3TsfPUMl
tbNQEGcd1a2DMrVXbVnyxv1k6k76QYcN6atmqbu0trvPmj76PwWhCqcCRmmbwnGjjF/EJR2c4Kol
s8GFCiX1PeCtDmN9EK3pz09uFwznAmTHfqc1rnMFScG52jE30iimnYGFiC3bbm8tRNNRBQayjN8/
bK6i2PxkpltK8ZQl1idZ2cumm9mdrZY4kPro7tPdlmaknRMTkq5KjoxOrjzPEUgwVkVnVgg4ar6I
ZBg0SO8NigOOYguUKf1CMgVqmPRU24C8Mh4NI25f3cgBLsILq4+w2IZ+F+5bBd5sS61+S4JZg1ri
YwZ7mPXohm57zFIQDuksmF5kSEFSggktIebd6Y32qEzddBkK7QzuuvXVLupToPrFJ7Bm+GPooGKP
7K9uGlqv3ax9FRuFMsCLMoUQpvea9XV0vfKxNXVKp5Yd4D+lsLdV/CfVUl/HYE5O+ZIQkQG8qgQ8
Me2q8j36JKJB8jN3JtTwv3mIIrTma+k4HZxv73I96sF0tglAWmpf08dY5Naza/MnVgNA0admc1gB
AKS7v9XbJ9vXh6uAADQLEkBa5e7TRO8SuIwLJoAIMxeQc9OlM35DBjDy2XkuNAOeqUJ9pBwQwvKo
oKab/ofkIkO5zPy0rnQoXKBgtTMl2LcjhVDV75NjgfBKDsh1Z50Dpadf6JrqgoNM42UtM1E3TuhC
4ShGBVfJJNWU3Y1QjDYfq+ohxrtf52bwuTHy4nHb9+5ZXR17pyoz9lObFNPRjIfpYUo8DiHpSBc0
70XyQWsidFC0kwEfWEYtEbl87olM564wzvfrVSXSG4ebqajE1dKm+gEMhHB3s9+NfwMg/NsDjfTB
giqAonF/vhma5et5dPQ+o7gczdv6RzbfZf9uYsLSs+7/73aeb1GTsj4T+IGDp8OR86OPIBsWGsiz
Rur/ZDROekyjzHiyiXc9uJFl7VUuwhTmuS9lZL1BCodLm06f5hrNTGBhtX34lKZmhhUde9KmJzPI
pekBkmmSGLSyxY/WAjgfue3HivaQZ1lpVR+d+EaibmxRvlsYhfnnaA7zgS7u8LIhccpMZDrVPED4
vKv7qvspLk3ujX07XdwCPrW5Na195z8FDZErmpPabidTrY2eXbO3noBkDqIzrDQtvd15cagX1qop
ajpAab2drLbBXMix/nEpCn4HgchMeyoMo6UnChwKQA5HmFobgy76wbnYeTY+630bnOl4hvBtCF7V
Mgte02rUH81B5RLwLpOZYkU5pNfXO3Guu+GDlgKOJD2Va6dl0Q72Phvp2F3X0o4J0xkVhEtXr1iO
QXMMPc7oAFN3J9+iJpyc9LNOYSJ4tst0XfPYZ+vXG3GyUDFHyyAGKQd7J9Ot0yYSC1GKTC+VEsLK
QqPy7Pu2omirNrzWafDVjn8j3kVnmBt4r8as+QfF5+btdZMDju2g7pMhbR+ctO0M+uo950Ut6fIa
S+8qK7GL+ih+AkTLOwBL5z22Yz+fKzPlAU+Z0pIsaOZK5ZuPs1OqWe6DtvA8pAulhigGrfX3lunD
2BKGGvW/lXaRmU1rCW9ZM3rYZKKI0oKfUiKjCDJnfGxL82yaow3/VGN8AFs28OwPwQw3ws4t0q9+
6AYXkcGoYFNoRgcrAayDY6vaQy+gKo5NgEL3bY22qQE6NJt8EbiAjsUfET2O/CVOQC881+4jyWY4
uud5+gaX2z8mim5yRGJzs05G2K73d55gdiaHtDACWO6AtaAEOb8qelIcaVNOqNz4LhNFDRZES0E+
NjJYUV1cDS2g0mZMn4bB96ud4QMCPclUW6ZmaYC+PgJquJRaNc3MFV2m25AsJVpEUKnTWmxkaUyA
BXQeBUJuP5i7wQ1T3glBvOfMaOyLNODH/T4YQFeRJ39fy8zwivkMNgCHxEb/ri5h3IlKw3oKNaM5
KypDQk07wBRK15wn/nlnma1C0YulCEM3out1nd65i1EkO232sh1/5Wy/PS4Ij2pBkN6vk+EsyTGZ
yY9FZuF7XnBT/KNMTAq3D9/ygncu2/KHhtvjf6gOGtfbV2blUtzraU+KQ4VKAI/nXn5MplkVzoNM
K6m8236gN1bywxRNLSV0P1yT/OO3QlSZlOstvwZEcypjv63tkOISzk2n1VoUq82dY54cGz92LoOd
NbB9wLsQGMETNcqj8e19qSRB1H5SNPNX3a9p1rHUmKCjS0WYY3jEFxh6lW6JdR3kob8Kp0gHmnZM
COH4DV+Dm3kOvkW9rpU6xkicVnu9j82jO1S/5bW/b6cOums63PudsaDpr9OqhTzBBpMoBc/wJCuF
ZNV1chOth32bqQjjvkz2jjf4h9FXqiMwjWlHDnPwlb00dUo7p8xyfnxHa4QLb1NsraCbdgM4g56l
fOodpwR/GPrUceyqh1B1xw+Z5vnE8WkJzH0dtDF7+ibIwUPjWzTSLXDCGqA+Gi0s17oov8t4M9Pb
2tEPImDDRmj+7rY1fTwBl6RxgUfrl0FmIrtbbiaKzt50xOCnLzhq2w6bLGjSa1/PXyFC7q6gzUAn
uTCONMMY/SfK2s9Tb46fbdD9jl0fO3sQ2wvwbpRfBr5rLwAzUhAQF1Q/xgsliKy3QWymd0MTml2g
VeJxX1VF+PFR5evlo0wddQ4/0nFwovOdBPGi9RZRVDd/8M2ftXXxyCHe8D61tgv1G3G0pjB0ip3i
2jkCe588VCFRa75qgNpc79uxHxzCJqOdWK7XcjPnkASh+tv9fLmqrzrvQgN+fd5OAPLlvx0DzEZ9
NPS0erqTr7gOm93d6UFgHe5cRNZFj3lrAEfnGLm+N4pqOoM7UnKKDOYJGIm8Ihq9SGVtL8JVL8Jt
yCLQaVbLVS+mjvg7kzk+JbV1EJlsNNGZAgXpsp2sZaObzyAa1arN/aRCX0zwvm1mqg2W7KW9FEe3
dfM222S+mXUHV1NUUsPc54H+wgYkT8Xci8+NVNarSqw0M8bBzzh0crxQHgxX+9V2vfhRr9z6Su3B
XldoDCbxTQ1OFZxyyg5kVTuOAmJDBeqpTFslPypaMF5caGwSCgau3HrcFznyyBAb2sLuNqoHWfp5
1Bu7uDb/j7Ev25ITB7b9ItZCzLySSc5DTW2X/cKy3d0CBGIev/5uBW5Tne1zz3nRkkIhZVZmJYiI
HXv750QAVq9OS8vBCakqYFSLyd0IYG9yBxBXZEyqJ2oyz092owQ9+GqTBdC5cgSMWDfuZDbKz33s
d5exAYGIM3MvTKDvAVjs0FwRBW2uNEE9siGTMQJD7uFXBY8HN6MdxxHCDv1+0LIbFBSdPVdlHAnV
cig62anJX3Dwq7HF7+2SOGhN5QtGe/yA8J9OI2poI7UH2aFb12/yprO2jRbxCzjo2YwCWx+5B3t6
IRuAYFpzpW5UONA8F/LUdFA8snLEmamhYS1BlYJD2PclUyBdYPlUXqJyWmDC2wXRpwyUYvgwhmS0
cVrGiy8to10GOeE+Cr7Gedtr0Y/Mct7zTrBPYHAvz5VuJZu4NPVPvT56+9mt0lB43VcLPNYX2YHx
b2R/mAOKxmlQgtwN+froDxo1INJ6EWk579x2QJhZuZONj5oGqpi0OXC9eHOAeoH0/ATRScHyIIJA
4JGGpKYIdq48kAn7aSOSCGhT/bStnBFTYb8Uwu3BbMAAfsl5fe4Ul2iv+OEcohJdxzRNM7+z+UVX
lcsWQhsY6u6NfuMTUem6Ztnyfx7TTAmtZ9fgR8sYoELQaAJsxToP+ypttsu4ct0EAtemA8lgNe9p
qGobxN2wPURd0+geowgEpQSxME8pdW1VzEljapZhrRiYPoyVOw0/LGea4RxQgrpd/SBki6qcOnqJ
NEsPWYdc0pKr/zc64Hc2i9L5MtX0sMmbKiAEwKOjU8zbuQYNiG9bUJ9E5l3itAk9lA11fcXRh/IZ
KJTQOPFMefI0z5zDD66TN1hbH2wxmzZl0G4R+rCtSml9chCGCic8vu1qEGM9cYT9niFxwYPMByja
rJv0mZp8mLWgihxrv9q0Ki63JmSmQjnF7hb4Uh/CHnZ0txOtQol7HLaO0O5kogYcUW0IigDwrQ3c
g76Dcp4s9lR4oOwjZ9uX/cFyfDcY+0oPQF7TX0oV7Wsy7cJyp3tmpVt8mhF9VSHBdh7Atxvrzw6N
XJmdfBn9kXMntEx7urSFOjB96HIe1cA/d1FQe150giLhfGFmBRtOefPFVw2507AetC+j24Fw+5f9
w47LXmkHCh67cQGJpr0f9ln8XfBPhOmQIOS3vq3Fnwz0urOm4avJUNq3+qzv5cMLGzdwkyEnTn/c
+tYyR+R7AZ5NxBuHaz2507bTRwMFIwJ0N2RcZ6DyY2xsimMMOPgOrWHuwDTZPiEa0R4bh8UBONKZ
DwwcjM4wnGRutpfEL9onPHy3T02OOxIw5cWWbNSYeTLfythdFpUMB81gHEAGz4H+3q9+7aRDxJgP
cZCAMPVpnVhf55fdzeW/XkdNaBKYphrEGCi4HhDVl9FfEorGr6nGpoMTi3E/m3H/x9Rab+DgyX/k
nftbhxS8zbYHVktdbrKxd/7kCdL1YK3kb441Jft45iA+rgZ2dyPIvjWjqQdxBu4IO1GxbA/Rqa6O
212SN99ptNppSE0clai5oC6C68W2dCIQJSler2hyh20d59pG02sE6VeeLx/y9ifPslEYD7/VTj2y
zcZ0N4xiOlqFLDY4Y6Q7CiRTcBnVOYDo2BBdmsE6S6YiTqqTkTqfyLQGp1GNLDfMM5EKU7FqmuVF
pN+bYbOEq0cXjAcqDvdvyk4aVnP9RZVyIz37D7Mn0XCuQ+o9LF1tan2dgShsNY2JG+1jDalZJZqc
G7OtdHa3C+nPmEf2bRi6x+FC+hNB85ec6dZnpXN7Zon5QtmIWon6lgIHqMcMRZKar0NmDsfEQjnQ
ksBoswwJWg2Hmgn8IA4YYJYIoJSxCLPRKwADwG9MgBFqK/tsgq4CMD6GaiITXCo4woP2WA1X8A8N
CQZkN+m+d6r0AgSgfo9tEBc2FWhWaTi5M7tTT/aQsLER2nR5ye6+amTZ+MAg1VPjb5I4ARkx0K8l
MAioSzaLc9MADolS6TddMv6myVHcYla94LIbL6ahLo6igDIdAlz1JukLJ4TQ/HAZHWgvkrpiLDJI
aGXAYsr0p50mBVAIUD/DeRYs6SczH7rATKzhPPbFp/9/wpgSy5MqZKvKNt7oRdFsP/CsrDqCkwtB
UC/P5y2RtBC7CjUCzMN7nE7feVFJFEQgTD3nMVLM/x5+sGmgJ+aaNLdko0YMg9j53gBSdHVwHtJM
nZ7rIbRR44uiEhyXaQKZOP/u65veiUHk7zcCNFJQolqbNqlDP3bAdvnLbmsQtqpMJQ49QsL6YaJu
lHZVBzgHTbhZ3O6l5g6BXw/V3QIddOi4gEpFhqhAZJ+41T0tM7ZLeqktPuTouU0Vohp5wq1v0l9m
mbWbqqvnsFY3sbrk+oUlNep21jH1uhGY5KaH/OZM045uwP3XGqOMfwyTKXf0uOgVFoOEQp50KOpF
jg1HBnsjVNzZMixkEugxcao7/xDr09ZGtPTE42E8mb96NKQJsg1JC/DSOqbpdcm6w2qjXiugQ6Tr
fz2YV/+HV9SHeFreCq1Yl60rwIj8z1t58KHh794j2Qyvc456fTeFjz9UNXrf1QGUmJ0ID6GjvmFM
bzdQt0TCGNoGr7EscOkdWR2UsT6/kq22DBBVaQL1jo3+OsygXm7cqdzRpM5lFtS9B05tTc9eBWu+
sjadvnk4cAUNSI/u4ObTAcO5WLmhA9BZfp+tTjuYbIjBxvBPM0RGh6ozVLKtNurFZu8cDCv6sdp5
6cZ3q/T8G6IHEBc7KKGFYEK91JNmt9FTO/QaWEJ0hoywYaJbu2WIeyzblry1NJSE5MPBKXIwYCh3
Wggp0elSy+QiyYVsSnEux09tSL0/ZJpnBwo1r5Ho5FdM2vZwCe4N8A+piDTZyS0tBbiaaZwXirbZ
5p6N4x24Ysc2i1ArCDgx12P5RE0LYt+TmTWf/MnIFxPZLfVAYiFWf4hwkwOJImgLoDQjP2WsgZiY
k46nQeITRoUPCgzdsT7higq4PKrNz9nkf0+nMi82Vg8Q6DpbTJAk61wvdKMKx1YoQIPXyVJfyNr4
VpQgpYlY3GqL1ac/qEtCIbV0+zDRSNyNGiv6RPZhNOOdVQkAIH6dOtbTBWRkBDiNm8zZZhVw7+RT
Gu64HE8mh827OUq+dFOcn6cKcllQ1ajTYIyNKeQkKkdTI8k7tEpFrlcNfk4XUFQC9Z6qCzao4W+u
Ah5I1+LgbU7iK9TgOr5XE5UdIcHN0pbv12kvg55tk91LA7QToGGfnK3plON5jsu9zWsfunEdTlK+
ZVdbBylRsCo6xnwr5vIgJzxvTp05Olsd6YKDOwAESENZxPqNDaAehbCs3LXD3EOEWK2jxjp2rt3f
PphTBDcB9x42JiuyI76F6Y7fbrwFNSfoAnT7OrEi+osPDd7/6HyNvGLcpL2NGwfUxYIPdODUJa7w
rAXxcmRDaeC302Qk8vC+R5Av4mJnynzrTl89q5w/iSrykErLy6NdaPqLbZSgoJjBBzfFWbFxm0TV
s3ZTB1gVyMBbS7+MqAm7tEnCEPYwwL3vZ/i++8prAyjg9JfWsXgwghNj53d5f6k8D5hYNbH4uMpI
M53TFifPNxFqgmm104rf2aAVBzq5ClwE/wdneklcDrbTGFenh7eyvgT1tA5YV8+o/2JND+HB2NHe
En0MTDAWntOxyN9McLmFfiP10AB+9m32eXIZJcMpxygd0DdOgYP42qtzt/QgSVzjoGlcvKeVBkAx
BJoc5I92kNj9YIca8QCQlC+BHLey8vOctxCtbWLQCEJoY4+Ae33AM/KnZci8Vp6bGarp6Zz/gMpM
wJWEjAVYlop9+2c36cF4VJozNNPAD7kbG7c7d6PozwBt9EtvtdW+XkTIR4BpwTCgPrzOzO7kHlKz
qdK/sxHs77oGCS2ztaNXO3WeoGk2fR0MVm3Jbis7wp2LHYq5P+2RmWlQsDEOUV3ta63pro7Kwnet
lhwbA6R4pBpPtjQan8mDTIZK2+PZRwtokhru988W7iOPe0zQX7Yc6IROKnxYuHwAg56bNYETR/1O
T1swdFZdKsPZR7U1glXN1VeNuQQKVbdPQPHSOdE5NiOsdoa62fdZ9XduAqZEjVA9mSTlDqVSfYC6
LfA/r9PU82cZXwv/0ZwpPtSmU8zPkBkrAl/32I6Mpd1X1w9bZWr/TO1P+5EP9ZbVvBvja2s/7j+K
OAasAho7S4HCAymePQqUKqRjvAfjAAc7tipieKxnWJwe6h1oCF2ifVVCRomWyFwAuht7R68CXxcI
uS54QGNXrsXGtSO2x2bu6iOiXfesji1QbKvpn92Ic0TIwBORKPcPa8gpUfAuaAPzPQ1RoAZljBzw
7V/Q2YlQsk45NyFrwbi24mVXH+pRQ8DaB5cHv2XD1ed3W9M2D+toyPvyK+SGy52fCwbB09HKzks3
jbsc0azSx7N0qbubXk0t3Ubd6z5YncqMECBXDtbQZ+eymPu91IvbavrP9jTV0M5LV+05QgUbaBW1
0fJyEFhNZ8YgU/DP3nni2hvOm3ozRVp7zlC6VwZxWnZn5rmZ3JEVyQQebfy+PJUoUjwU42iXAc1Q
82G8eJI1VZuktB/EKecNDvPzZhmv84/rP2zldqD/sjQQgJR6qoG9E+IFImqamwaszM3ADZ8FUSy6
wDZ4vF9nEuVDQzGY93q23SOtqEvz51qaZPqXskMVJc2tq/1Zc86I74eraXkprcnZAc+jX9cJeqXI
RrFVjDx/YgBFrQiNzpn1npcATc2eizCEasZfvQp6eFWwuAF6XAU0T2PqJSPIBOIxua9L1m0+uKkX
G7MeUdh1en0HZluLrfDKfEOziyNN05j2Wd7Juqazh2wDCBZucDOqhH0GBDmpNS/CzFDwNBB2i7dO
VDcXsi3izTpKKg5tnn5PTbvcR6JiV2uw+G5yI/fo1J58Nbn5A9xG8rtWDwrT7wB3a9rs1EcpCLMQ
IPtmpmCAgwNUn3EuFIydi1KC0d4HJj/Xf8z2ZL9lQCS+DHaybRrNfiNTaTRbPQaXK43ErCOUaGZX
GrnzOG5MrxfHWqsd3JNrLdS0xg87tRwHJ3nklbZpcfQ/0U1cCJmFetyBubeK5VufJg6qLx3gcdQ9
3Qaz5ottv9OA/JN8+GFY0rnQPX+s4yycGdTVyAMRZQgE9sYY0Ga4n0LL1vUDZMDLz6YnERHSoHeH
xKN9SFCneezLIrpZhYlggj44nxpb/7OYxuFv/6kQg/V31zvfHDAdL2sh11LeU407H9Yyb5y3rusv
a/FPGQVAhCBiqVDPCZLP4RDlPFxRz5YD1AMernOUgRuQEK2a0PLz6ZkWtCPqztPa/sb6dAZ6rvgK
orL4O5Rx2kD3x+QZD+QGri+xCQYPTNT8PW1q7Q3UiuaGzXr9CsoP/8xL6698UCoaY9q8y6mwLh5Q
86+6Ce3sGIHPn77KZrRekHdD9Zw1XvWq8RnRA/BghbSA4fTwlIo6tKNWbAo9ikK7nLuLq5pBFVMV
6iBJPbJFjmSbSZVe0UTq+VBlsPjotMHSJy/kvY9TPpbHdR/qrXvrsT0dE+QN8Y7LS1IiOdrj6pNE
CJVlCR69qNtnvWihnj6WFxrbytk0JA/SrgE4WQ3J9p81NIVqUpyybIRYPqxWa7qxh0pbaxyId494
+FC9ws/UI9vK0sesroS0n/v+YCff3y19sFnZF3VKPbcg8h4QTLcQNgL6PRhEhScoy+fQavATqI2A
IXsZrz5kY3GGR37grf43ZjWiX+s6/xPypdEOmvIJoIM6CN8tHUjNfBInnroQ51PPs9RohfYV+Mj8
kpkeB1zTEScwhP70cLVsrztFJb7p0MsJCuBGIZxYpjhd1c5hfRoxMhOBXxr/mqXHFGhXQwIiNj38
/+OXDrnWnYEk6BP9crnWIng6sgKM65hMB9Pac5FlAP7hImFEA7sBRXPvgcJuNr+Wkq/E//tGtG1x
XK4B+B3vNVFl24I5ED3U2lORGLl9xZkhTOve3RfevPddz3+iRjdrEHe10Rd9Gn+aTCDe7pnVB+QA
WTAENrS+3fuWBi5utZJ8R0jDQJPZL44FZAyX3aZIZKDRNjwkv0BNkHtJF1IxE5UsUUWTb9sVToL6
djVRj9xcKoSisY7L6FINpae4hPUOB/cMb6BAF6UhYsgpnr7Bn0Q2qq6Zf00s5SRUW+NYVhrWDpSr
40FuKqeSd19weQeDhbwPA2QOWg4eetNNfSso1LRZgqNcyvQ7+SFCiwktr42z1vLjupZ6uarPEd5+
NS8bQZt4m9uzfaEd11fVtPw1gfgdxEHxHlb7NMsmMJkNfOivibiPxF7LoWrITF0756L0Qy7aHGUl
tQamfdhogoZrQzaaJRsNO62cNhbv/A3ZUIKl1cs2NK6hk/RzvC6sULJdt1Wz+93WYFfqwjJnztEW
AJFbpdO+G56ebKI5m97axO8Q6+fJs4kD4M6pfe8KqWwJrfcZXCQoYjlErL4XLHKD0uzlU8zs/Al8
LPLJaZyziUf3C9ltXGxDqCFBkIvU7HxFS85NHQXHUPwMF6No7SasdQDGCBzRoVDmJv5BnuJu791Q
MDWBXBWYYjUq3RD4TnfRWIF6a5gM8zfSUVk1Uz4MH/RXaKaZEY/BXw09FlSYF0DOzN42SeQEuiiB
SGRfjs3GtJFs7o1av5GNGkvN4u30riMWMzlIMCHfQA0AIlIwhASrbdlN7VHFCBQKqGaSL0CLycZF
1gORILChUTNXvih3zSmd6FHbSstdX+AJwHPKDHTCnXVDdROiUjz6xlJQJ2uJsG6rfY6AfhRm8oNM
NEn+1Gtn/t1Ui1YTuRWluXNdB7IKKvSVqyBYHfd86ZENX86+EKAApklqVl8a+qXx2Sj6P3Ejkse5
ywtI85nbQk/FK6i2TqAPcC4cea4LIrX9oWHsiUyrnXraOOEcT35zDmXP1AEnEM0MPK8AQlTbrGtc
bvYHVzf/t72aSqCKFAy3W02T5wVPOdsoXnKm9L22kOLiY4SwaZ96+dMIvmcjAkvLJKR86kBx+SRc
t9iRXznrSCiTX9HZix9oEextpE0qFvcPE8bKjoErHjgxHlgwqqGswiiKIMSoaDTWdUSPAVrfFxGh
dusTFwBPcqO5G3yszG2sFzbkRFl3dHBJOXoQnkA5E7Pu1MyKM6M2kXatkArcPkxopvfN0Pl0JLvL
Kute5Kil7fDrncxvg9C0fWXhBMsGr3kBGrB90S1RA3luR3uyUcO1PybBxTP4BQWI0Pb0UdAnFfMe
ZK9ufCQTfW5kr4YoAQx3/o8v+AUX3wEFbcDVCx8yGG4e1h1vDk6dmJ9dpr9DZb14qg2XvUEVFVGZ
3vwsa6ntUUwP6ZPpqRsgemETsTei29eFzRsEDdkVkAG+n1vIpCzGhfibXKnJ4wgZ7xHqb8u8Ng/d
qZbN2bDN+JILKELGqAd8LyLf3sZciGNRJMl7NSvQeOm+6MaQPLe9+IO8gASK9imDpDINzaqYQVXX
DddejLgnaVl0dJm0AGwpxX45Z6vDNqBD1xgH2SudtT3L9G55W+2EEXVQlS7b4lBxeZP+cAN7NKjP
nQq0FutZsq6rWd/RQVBA2HXHdF8G6wmyFVpSvgT2pEMGklwBtQskd+zj/8jwQlwvxASzukzQTNCG
Sl/IZVb773zJ1kObLipBdw7m9ZJZZ7dFiNccQTFuN0ABItDj3nrTdG82hGgCyJR2+6lIvBtNUFO1
QhwQakoX53VFq5aBexNFGI6S1MVO1ND6iPs3PD7NjbHRAblEYyQhagZQwFgKSKhZpIDoKn3EpBoZ
5MTJ3I3QSiTrMoYc5M7tpuRItiovf84ua8ibjDoUdUOE5RCnV9E930nSY13nd7DRzfqJbL1Mj64x
x6cPUbqlaygazgHZnC05ukWCqKvuvRp4iNsKV6uPYPsxP/udfx+Lnj33PROvblou5srVm9NgjWDS
UF7ZVH5clI/u3a9z4zlqy2UR14okgABBnvl78ChtGMLqX1C41gVOY3kgOxzKlzSN35pZL79AWMsO
HcSbD7Nys6cugHyu/syRZJxwuh3N9ibceTcAtfk1AgNxOLg2gxR5O3ySbPppd0FehSJefdvEtnXq
VNPnUHdYel5sfxyqif7B9jD85fKw1f9he3JBtrbBS+7tdLDu1OiaY93bFqczgceqw8MEN/8su6q/
rWYIJVWnsXbfyNQhGnp3qsODhIfIRLmvpf2+8sEvnPGrX117kAGXwAbtzTR6J874kmzUpcZo+74N
qEuOA3MXx1b9qhqt7/az1sbP+PTtmzWzTYK79/OoTNRLwK3OEfS4rybPTJ5xn4Ik5S9XoVvIyQgP
kQVlo2ZKLH+DR5liR0N6lWoavLDozBxJhT7jG1S31ofOQbmt1Zya3jn3aVfsvcHj17VxqzxGpLzD
I+KcWH/ynBV7shWOg4dDcqwL8ZnSl5SqpLxm2gBUqtciBjoBmU+aGDUgOdw2Q10tTJ2u4TbclDir
plUdQ1NUZT2dCSBkEKYc8WPAdDTDc90Luan62nJjy0TuXXxVpWB5vXeJk7KDCPDw0hXFQTpOfkcY
Vd6pN41Zdv9zNfJsyJcZffb3cwMs82oiN6BAfrh2BNy02oka8hhbpJxBJwQiBzWxrkp4PG6hazFt
Vxu9AZFNw65ue75Zt8rUWt0xokPU2D+G3EYKnZwBLHLOEBs5PGyy/AFW16GSbZyOjarcm1U1n2e4
2q2vBMrdC786mKL3DqXVvPUxkKHU8MSfccgmTGlP+FFLIUtXh8k4jk5cZDoCQwy1AFYhngeozx2g
1oCnzlQXz2RzjEypzlTvPsvakxDWj0K5ogRlvIpIHOzGT5+beEqfe+52T219gOhqx4E7hD13I6DC
U7HJmx4xMyDWemsCpXpc3NZiECoaEebPuch8zpP6k1N5znNpJ+5TNT9ZWdemgDLgfx94lj+W4RBV
zr42pdyQbx1J97muubmNyt4MaUgTqJwdkS71sqMJsmWAr7NiW3Qdu5sO6IHbrmkhxYChVtjsHpdo
vKGbtw3LzK0tIarDGhB71Kp2Io+4iTSm4wHJosY4Q+WH2BxegN31jok3V5BoElluBFXCmzOwTeOB
jfVBy8rmDH4TIHwM9cBCY2rIr/XGsVyW/G56teX6c5mjFCGDFEgXIa4fIWN25QpdLlv2s8eTbMRE
t9FyUMygIBWzwOWhSz41hPnwtO0ejQYQQ2hkfUFpaPxaJuIzn3335Ksjlz0LVAegTm4ezfpqu2Y3
BtRlajxUjG88UzQhipIwQ0bkJJHlUg1YnbQdNMAESiP/sTWW+hZoHOvIksl4QwMALYGM/+VGw9SK
kURPpgxPhQgclBC+D2YW95e8qPsL9dZmtYFWT+4SkaMgEpBAaWR/A3+Agwlv7POgGuppTqeUfEtg
AqWZ2KgaFFZoI8CDc5Wegc5TGZeGxsvyNsYUdWmqxWcDfoeuDKk+kGvpXkpF91cNKC4hG7MjFI5Q
VaCvSgOpZ+nddErxOzVy1N2viBdPJPMOoocA0Cn0BU0o3HwIye10y6o526RlYhxwwo9f8XAXXYFF
vlEtc8Ogr4nMCbi7oukA3q0UsNPEOfsS/KflaLfh7JhQwlU2K9eAS5dXuu/7Bkq4e79nT4Zr4EE4
BoUCGNOnrzThQpkUakvJvm080NwJRdkTI7iOklnVLRK7d19r4KKD2ew4HuZjDeyzCBic1mZKOg/0
mKqUiox4bEwCyViPhEtZnEuPf2xaKwFP12p88MnVkrl3PeDbgXNBNdp8ymx3OsVVO4OjBsPVBu0O
fCI0LkRxb2OUivzOb7WJujKPhfetlG53bQvZXfVxwuMUjesUAXanBvWxHJF9Vg3uzPIK+llg6tMJ
JeocCJ06RhOPV0kCeRmQMtfIdO396BTPTdLvPH+CxEOiNa89TgsQnEyHI9mAEtdOyFIXKHArwwxC
p1fRahBIMhPoZvsdQPi+sPUkjARO3yPUGut8rG9AYAH81/VZ0JpudtBZhLDi9LKGOyhMgcq5+uTM
5vUhAkLDSgGAxlE/TB5iORXoUJBdzofijlqbYdtUsb4dJhdfsD+mdoj7/rCpCwd1fpolj1mu2S+2
9Pg2KpIMEYbaebFTbjzP/RsNyCEFsDsUgF6EdV/hBu+D9U/BddPczvGbUt1YIXQ9nBH2ltk+rabc
rkHNm0GH94hnsR3xh1ITC/DiLuOm9N6kz8UpNfIUAALUPEFBvFG0IT9vS0J6AC549RvdpMjOZDwd
Eh+aTTof8BBTRdARQtRbTLg0Ua/NjG+22VhHgA780PTB12r0mniGpCnui0VubAw+fEXctgQMRYzP
zLGGZ9eWJsgfs1vLfPOAusBhI3Un33mNngONwAe2B8t7dPS16JTXk75xLP/Nd/Negdi/e5arv8sK
FAm9obE9xD2zlygRZ+gJs60EH85WibLcY9VMcdPfIeyASjhWM8BUYEs1szwLDfUDfcqOuRbl79MM
iJEbO+KqJ3n23HBXBLGBMzMITVC1Iq1LUenmh6aFlsclwoduW259XifJl3EWdUE+uBV0H3hI11Tf
m//WswjJY3WFpYsjXVsnumKul9nHaeVdC+dm9WILrVK2N7iX3uYiFzfqUYMnXZSSiJ6Hupo1hxoo
VseWeySjxmsx5APOuUBntfQjFOoHR7KUdY1SOJN10b2UuUrvztGZGm8EcOhIXWg0g29eX+yJ8ojW
SVQhR+eK43zajel7q5dvVFba4LgNsTsB7dWpiPai69mZSlKpIXsVmf7GQ01oSDapfGkCtanm0XLq
N7KPjTn42wGb5GoT8lh3WjepvH5b6X77YhcMRZ4DBAihD6v9EQNhfUlkMQW5GqIK2T9JDfShjZ3O
SGuAYgfQjFE11LOA3AZRWJqHqy3RZXYpUIUBpsxfjmTMRye7VNb0jDOOu6fJ1U49S8flUqtRyoy4
XLdB5Xy/BQmHfREpCl51ECTK0q/Bd4OGqqOph9/+356nsd2DHf/NQxvgJICWpvK0++IJQ+7XteuS
xDHDkaGymSpG+NTjCUYWByDZxiuZPjSgTLqSR+nlh8UOTNUWGft6u95q8Y+FhDGfSggz4/araVlu
BbqFwp9ON84DFKotJAaAnKRGc9NwUCDr1TTk41d7TOqjPULnKWJDd1grBanIEHK/PycoQE6zNEEr
0Pu5Yqk8JKMfFf/ZhiY8N88ABeh9qDApth1zZV+mq+NIxDxehRgjMPog8XBcXHtNgWcF1jVH6KCb
53j2zTP18Kzl1LsSkVWwcdUHsjngk6h3Nv5lF59eJvjQENjYUCEmIOV6iPCHGyy1lg/VmaUsoQsu
wE8SlUl0Gys/RDzQPkE1CP8mVK1JdZt5Ys1B1gBCilPTCzeM8mD2EzJ6gPFDDTVugDdMXHNXo7L2
SGmHyMvZZZklNVQa08y//T5kKmh226uDTeWOR9TP6Pj15PlJfu5Re7vrPFnkYQvQSokM/ZUpIWlS
k049MztCvwxQR3KJTN5vdAFoJ/lkLkTWgslC8Bm3zd+uq2pfbIcabJZUL5K5VnvNWnZcKkJoiEvR
cSkfoSEO6MdFMxpg1f84q7W0E7C3AXhxg1mFuJ1skk86kmvV7BY3MlGTF5UX6q3tbmgIcF7+RL2h
zD74kj0tTAhbganJVckd+siWz1t9EfQhpzWy4aX2gz789WOn4eKqvhqnAUOPayPP5UffY+gqXqep
YG9TBXg+19z5QEMXGlXQqJmTkIYsqiOAjUZEc4EGebM1XTwNQwv1cIzIY64ktCKjO7NrxM/r5HuW
lZsCd6gvc18OO55l2RFf7vwWseyNHECAgmcwo/LvlrzZPThy1yQLJVOo4cBoWhlOW2tGZZQ5kEgi
0kLPGuNL2hQxSmEsgAnXcRyBkrzp/qRJTatwb6fu47igdWmRyc2o2wFwnOBptufhCdWI5SZOs+zH
bHxhuJT96eKCFhRRBcJJW+OAVPvx68wsIAVwQAnpAS3NOLv4vlYIXFszlIUoIHVPdV44UsWZZu9p
RA2nwq51bCl4Ng1jfQDnPWqFNpT4YT1O561v4SHiv3kjsq1uAy68a95oTHy+B4E2im16rbl00fw6
/ZIyR+VBD86nHCz3QzuIDcoHDQTMakivKB/SN0c8AkKE4pnpRXYZVIrdm7NqozciP3ZqaBqFu2fc
T8GTjnx8Utj2Lc6bO40M9sVODG+fCjHdTW7F29Jk5Zex9a6uxrW/pFcfZk+6X4s6GTcIkmo7H+rU
2A98lyXojQ8jSvVwCU2S8eAhPBpUk436QTK6M4qPdBwnpjyCDxScnG3CMm9rd137BBRp91QZeEaQ
KG3LWRM2GrIFKnX6oenEftQj7VIaPaJZ3ueSpZ8hOJm+p23SI/FSpzvcXZL3ZEYeeAaE5mbnbf4p
RlITOPTkXXHDn3PAuTbklmVTt2UeiqdpNvXHQ8+1s5151pbNyTOey9kFLIjsAgAwohAOwbXJwLOk
OigfcFvgkrrMk38EYugMD0tQvPGhwjWLiy8ySKBmg5HcQJqkWX9aJrs3lsGfnAIgZ09v5RW6meYf
ZYnYPg1tqX8c0uzqrCvndRhHptjj5Dhvy7FuX0p9HFCzMOtH3dSaF39AUW9kfaU5cAM2L2LgEUjj
eOXcnBxxqCQuQjCU9m92ZHZn3gP0SsO40/znIXc2NEpqu39L/h9hX7LsOI5l+StpuW5aAyAIkGVd
tRA1z9Ib9TY0HznP4Pj1fQh5uF54ZWVtaLwXIMNDTyKBe89QQqpgBDMNja72uTfDxG3w0Fn/6jpb
VODL9rtzq89oCSm9EGISC3CWhh0cnUCPBHET5QRgvgwY39nDInM8NQvg6HrQh0KU5QGlgNYNINc4
1zmCf/BhmA6P0Mqo3GSmsdF5PUMP/hGCmnODg64H32bcV8943EPPVdBSW441Prg/BnTopQVEPGHO
1gNHqorI9TMrO/phw+YGjca3NAjQl7S8H1LAyA+7ta9O6KNal+XNaYjDj46Xz8P0EtQqbGQ6y+Mi
gyX5kC907jEAZesNnlLZ/p4nZBEnHd1AV4PuRksBdaxP73EdsJ1JBCDQYzJJc2DKlPLLyTTyz0v+
vLorQcn2ymSrr+HUTxYTxdvNa0hPAOTwUQOTs4yBzFjr0EcTv/Vufs3KtUGMfJmwJvyIhb+MuiB/
hdTFsIXwL/ZVUz63xmd/MMpjOA6ryoroufQAPiwlmovEaOjZSAQ9W9AN2AyZFWP3+1dOn2Gn3MDA
6qyvJIJjb5gTkDniYq4qHxbHkaLbSXDlC9ZNKJxBA+7JhOzdkgKuuIdwo78rYA27MuO4uKS+JG5G
s3ZOQAN09QeD5eE5rlJ0eCUcx0rWYL0y2HjlTRHsZpK5M9mMjdphLPXbdAFNOHBytCGZnqXHFf5M
4AMH6dyOuJo3qekfm4RUu8rz/CU6KP5r2XA4UjLxXZQjVtS2eesr59fUJKwq+LUlWK5NUy2P3qq4
qOd2qeqFmkTgkomMR0kAjZG0NuGyMh0a3nqf41GP66mMWekKAOSTnvi4RA/e51k93NbTKHhxDOdH
YrTZtR9DuusbbIxsJ66/9LVa9o4s3iAJkq99p59sVzm/jdWHHm9N8ChxL+hgha169ivvIpux/jLC
P8CNq3EVZZYC8Wb8JqBxuU36tL5oMc0wZt8GT6AGV1Vkxa3ORvE8hK9E5GT2VsdBQd4Zi9o5JD03
cV0Fp1G2jTd3hvVYA4F8jwYFaOaQpQpfTTw+8HaqDvkwvjISe1fVZ9k+hx+3azCTHmt7/KarIfpg
xSm+pgyVrEfBJExMNS/QQMUHD8D/ZATsafdffaombzh9hid9vhuKJx0URZtsOst8UTnlL0NiQGO+
ZeHP7k1ZYf0zasjPEk4Wr2jYBni+Dfahbaxkq9Q4rio46V2CBp8WjUP20bUA5E0XgQGyHmFH8QWf
R+6WrS8upheAt5cxtG8LA2a13K5BWbLBQh9VX531wW5Dc5fBcTt3vMaZ6RyIRiGqpmW5qTv71zxI
v1fQToNEwiOnJ0deCrvfUe4f+azoCLTGKZQXyrQ664EuJ1/HqgAsDPoBG6sFbjmC4OqTU4O4YFnp
JNRHVDlHl/SlqSw2KwDoxc4jSE9RGU9kstFYA6YRnNIqRneHSO+1VfybyXPyc3QzOzdeg4ZCnR2q
0KgI1fVlVAnA4EO6Myy/vug8E9mnFDhnBRot0KbWbYZ6oHOnTWD6GMXs5E2HODCGPUWBz7FyLmZ6
GmQOUdgT6CbqeTp3PyRoGgeJJfB7xrX3yYkV4P+0a1d5Byadw2PsiePuWDYtCsYCDDSoMNBNnoVX
VFJ+pR6DFYEntYSUiDuapQEx3t9zaIsSOUGZcNVYKQSWvfiHfktbDf5bZQqmqX6D60MM70+gw0S4
1WEL2cgzYeZMR/qqEoYeK/A4Pl9VpJBxNVBAgNZyaK9AA5ergsbZpkdDaSaFVV/1YURnxs1LYCsa
kqh7rqvWkUzYRU9AVz3dsBFPQAGKYeKmg5W4iiW/LkiG6EdUwHSe8WASg5sk4D6dFpM84D0WFQH3
1bxBv3e8popjvytJ8i3oQhdEAXDziHoPsI7Aqyk5swDORdCDKxgK5QrW41MYog3n4nXO3fuPUjs9
ptOPtrTTRZJBgA3m9MBQ6B8u1cNFBHnQPjPdovc8ULmy76TBWhN/bHocREKP+LrTIyoIzdITI/ag
U+4+NwvJi7TLs11TeBziQQEKJhpoRS7PRVAM6L4ySCT/zllxkawqx78we1SrDkXlN64gCtnI4KsJ
fp/LA8IPUJA2j35RQxTSrIOvhW3sSkjpuoFSztYoCbYTpA5PHjPwGxs3UZuECzxweOzCDQXuR6KH
ChZ23Nc0R+3UKy7VFOgM7LMqKGbHYOqWpHDhKECu5s+R8eFHZEI8IA5E9wzl7HDp4MflenxIuyOV
GdSBc7NZKqNLN7UxdNgb8OcxJACnF4yiKtF24G+E7/dqSmhBMcS3QK+9K2GiAhrMqDf89xj/I1fP
AlBGRJLvxVQgHesCdKxM9XzPoI6WOp65LaZIYttbzPUcPTuysSyU4xcLP12UZ1hRbgfWZhuVgCcm
DWxDyypfENZDLWoKywYsH32mDyTpsb7KVeuacZkfqWdC63usQMAV9rBGRSmbU8c3X+Aw+TlUAWRF
HqMB6N+LqBm+NG3VzjppmmcaRvycxr1/6qE88EiZU74srScUuvq1SmxxoMIMXsp0WRKbvYRdHL7k
6bKeAtinjte+fanrbCeM2D5bo2Ivo5HfI9YK9pJZyafo95gRm/HzABZEDvRUZRqvxVDIk+hQfyGx
/9a2QbO1aYtC7zTY5VEOsZeQL8Eq/soaW8wBszQu4HR/I9IfPixuTFWozj/ovCjjb3HrfM6PDlh/
Xe90eJCheTZ9aJmfGVeAzecsIOxl8KWnI5A3sXOZxn7P1GNTxLB+fSEoge3HwV61vaSusrEA8oFD
eyfrqlLqfWyyYVdADRhD/fDOVUwhe2DVwNUjRMMjjtv3kYX9Ls7i0fWTeHhnBrYsNvX9lVkb2ODB
dQP8KiCEdjoe8f3YFTChhhPFNP4pVix4TvD2g3NPdTPDOD88DgR4j08hCBE35Qd4iP49jx1ViJcF
vAr1CwsFuBZs4tFEfe6vl9gj93iLjT2EjWXWuxx6ILfKmTwnWPWlg37jogmbaguLeuMpsPJnveQK
yi53iRDJEQLWFQDevpjpARYYX+EoS64Cn+uOeGDse9MaDn7pi8gzz2oEplChVHnoGuvXgYJyf4gq
7GhBBxmWSVUY8OfTRz0p3+WDT+4X6EsrE0sgo27vj1T92G3ZGO13+vSxQPr03P10WsYOpiZD+msZ
9ZhvQQ9GEg6PFt++pWHXHvIIja404BGIScRfl1Po9LUPtgtqFnpUhHaDdmvwoQcjGmUHPhAsjtxs
jOAlJuF+NbUI9KHVGpdjhapvNmL32aFzO9MjnoLVEw+jYKHDvFUSGEMDjCpOerfjbbT2WZs85XYW
HHlGjqDRJU8OuoJPXqzkLMTrcqNz1hio/ejHH2gGzK06sK+dA/hi1sKwwCgd802kXrWU+L9Y6RBU
fBBW/QF4DR69Q7M4hIuJXe5D4qwFzZ0TcQSReKy05QI4RhgcT8nHAYzWF99gfB5GUOc3DVMeQqkk
AAmhfT9LspFA+CaW86604Kegh/XEpIveU2gcu1E6JvsaQnu7xmd8CWZ9fbUgA+omlhV9sYS5kTzn
P720XVaszL8Ok5VsVvYEFGizheqyBpzoQ2wSummt9vxQL32gUZoot9ad0f4Ufp5F8awncMtua7sS
R4BBItA0UW4DZbm9eOME4hmL0tqOYrw0FEui3HeSdTmO0AeY2CweHmQxTfhJE1kMx6lXwwBR1gfV
heawPcO//hRMZBg9IzNTz73LOfy+/n43zurVH6MyEiDwoUnmPmC8BkVTLE/NaqkhvPeB0WoPfl8s
HtBefVZCYuY+V4dG0Kg1sBetC38w0GewWpyFXUieBMr45462G7uJdh3Pi9dGjvXa85Ng1dkef7cd
6Za9sL4IXzVzrDv8/QgJ2Ysvq2oGCSJ/KVChm9dTdUpXpPTBTqNNUAbt5lG6UpOogB7UuUc4zU1Q
0tg8UnqavmVX0Z9Viu0fWtkTr6MIYT0HLxc58yQoDhaIYNYscPxyVVsxwfpnip24qk6wcuUr+HCq
e2hP0/VAbqTZWsHDaKZzUl8SDpRhYyf8z7ewY5Ju8Dj7qifq/6C+g6oF26Ds+va4qc5nJs+21ug/
3e+pc+0QQcuiO6Eokn4EBYoXAA19bzjWEa3lWU+WavoV1gHJpm+H/IL+jzOjZVh9J2pLG6v8hkpd
A9pdZp1M6JVuDSjogEtG2heZVh/+dDNs7PZdOpbv3slYau0SrVoy2na5VqiRP1RPPklv6yl4/mZA
3qA8NwuAqp51JkQq77EeApSvdIfRsdZlMjwp/D9cpQq8Q95jvSyNkdygqJS4RibTg2UP/VMwyKPO
DwzwkKBO+RoKYPSGJUBOMyxBK3GqahTN9fO9md4E96e+jiFM8xEG+KU9XhH3t0EeO3TXUvt+2T0n
crEsLOLti2paExhG62rNOK3qRnMJXaW5NQheoprkKDcwcnxuWlpuHCtrC8zJixaU0/O9LAn3RgDW
5oQvehwedgA690f4yPVVFAAvmrzY3goiiG5qqZqcRZEnRywl4QcnIdCCvxMWf7/PusF3BTh6+z/y
ZcLyY55AHWEa1POTwvPpTJ9aEuJMjtXeByreG4uUC+oCyx4fQ8/at2bCMjcuFQN2rmSr3iqdayUp
djEJmd9HC8jKzXMrq/GMwmgC3dzrIEFdRHDPFD1f5HYVLIwvWtqlm5oR+nAPe4jl3sXl/hjWc6Rp
1aA/OPmiNWDHjff/LphEZaEwIo+GYQMlTqEOZUhgDHUunfRp9VnoJw1skBx8I6cr9GQ9oMMsN1wJ
cZl9XJqAy+iBxoiyeWSHJigkuDNvktOghL0vypQAVVR842lHr37DyTUmUBm1IylXOvSDSlwCcIym
MX0wgc5ewkEmmQOoQ6/EgZZ3G0BnN+BjtVcBNFLRKE2n1rfO6IPncWzgAzm8+GixUehgEuhaeVHR
7gwP6zx9Bm/HaTHIYCLpQJHY1Ul7mnPXUnvEgrKvlBWAnem2DYPvD/hx+bqDZfUGPmmAsgAPDFcd
NHUeB537PS2IgG/gPS0XUOIbXdKgyaG90h4eavpM5yoYUpEIKAOd0s5r2oNNh7aSYj229tMjTwoF
PDkgOAZJfWhljsOxg03law/IAiWd92xDYufao144TOmUgfGJNRI0xqawAK17Zfd2uzAKQKNCz+g2
1cQvhufMHgxR/jSw2l7yxCTzsq+spy7rjJMI5EpHYH1ZT3+fH0g4/Or5etCvhIdVinOfry+a5sfT
/XX0mC/HOFymbQ6rm6kinzlN0c8AGPyGuWSlcyknkPGYRjkHx2DWMICpIB5EZy1hiPXQ4yA6EKl+
LQNza6uyjKMBFA2/ynl6nfopvlcFwGeGaOk0VY/fl6wjID8xGvPQQ1XQlQGoJt8IDnF434raADuq
v8eqC4oNntLVTFGB8cd8rw2xwDYNsTan6kBN/fDgcwgBTVGf4O80m4o1iQOOnC4nlMKT5yQCx39M
Icqpc3qyo9J+TvpeLXSut+khB0zvrBReb7n9gg8ou/RAWWCxZ7w2pARWtccXUYdkgMx3IgYP3FKM
BkkvIOvWBdsh5QDQDqr4pTBfQQwRy/79Q28+1Y+/1gc+zoGI3B/oYr3GmwattCT71mPJCshVVOb7
CGLsXQ1Z9ulMHzzAou+5PiP9KuyCw2Pwf5z7r6bYTt4vgyZOAZBxsHZvCpBdQlKvi5CiygUByH1H
smoZF0VwbTiwWqmTVe9BBduSXrEffGIDlSkckYFA3oy1TVc8qNnW6WyIyJDhVrY2XLih5AzlRLN+
Dqvyhfhx+DVS8BgzM6c8515b7pPIqOZ6wMPKISfpcDNh9LCsTZGD3RKpx5U2pwQWi6iaVTUpt4Y1
2TcTP/3ICnVS0q99GIe8gCkL95ws+14zot5qR0TzwMvrc8UVXfW9QbbYD0BJLjC2fuqgoRhlDDrC
AdlFHdiQvIYBuB+qblP4sJoqJrZaGBMcLLPEWwpcNp3Th6R+VhmeI+D7oA3XqAtEpf1FFQ4V1LBC
LMAziNMsUOT9K36Mj5YAIkzE/YF0QMtIiqdKyboebpgiW3G0tN4jVlyHvPcuBTSS8YW2bzr9mKUg
/fjOeHU1xsS7iHA4BlFJvlXQyjsJkzhny33yvMp/hVBSeWAO9rp6909RG5ijOWNtSGd284R04051
5EcA/ucT9waUXGqnX0UGUS/CcMDXjdNv/2JCKvhklEpQQ0edbz8kNti3HUoZWetB9WAK9YDZDWSf
pM6bQSKY4nn9sCBYwYOtTKyntE3lAfry13qU/GmUmfUkyvZsEnwfC60URWDUtYYpbgDnGzuuZ9CS
C4Afw4HTKNizyrMhiNvz+R8DOtRT9OTWagCV0DH0PfKtbwIwWgqoJYNU08s4WDpdlj0r9NF3PkMd
L45l+lyKlD9F1NVjOpNGDCrfTpTsdc4gwbBgaRWgxYf5j8vvdxuE+TTC7sJs0mcaNe1TGC2wboz3
bVAvIS02bNJpQ48vW7zXeR0CkoBHbtqDIQz+TTsrp6peX7N2judk48Keh++pAdz5fUROJcF7XNvm
BSCxcq1z+rpBlwnlVDHUceLk4dYCqlvfRqeCfhLCg23DvBgzgMFKw4OEXwGEOvNydASC5DIooDcb
bBO/mxnk69rumySNcrMBQBafA7Q0hh5d+gGtXkYz/mIAI/W9qOsdyp/tu+jLdAHJrGqPfqOC1EB0
9gQ2nCOnAKOWsbpB6y2BBsvNIk60Hgp0znQY1sEyQlXvta0VBzAV/LVomgZ1zPculAnAh4N1sC3l
u3o+aKZs8lsbjwboZBcg/b/rfFXAbTRiGVlSGmGzn/WAydRju4HXxa8za8pBHrHdQBXwfxu1pnn6
LsTih6RkEGmZ6ll1Bk+MKOqhnPe7CgaWfACZtkfcfVXgYO51pokA9MlE4e9TlZszp0jUOZeK77Cr
EfMoFs3Xm5Re/VWR1J5jp8OwFM2Byk1AJtfDvHYATq2MF4hc2quEKcC0R4VCZWTvskGdBtTIz/pg
BSk/23E5p1IVqNf/lcevzMRytQvWjxxKyCV0X1vuthU7FMlw07S+JPHfolxYF4ae4skxKFR0J1qf
0zUFSOQt26btaL0l7KbTPK3lOmGiW+hwujqVibhgF1adSjD3P10t8e/fOmVX7WM23qyC1i+JbJdA
a5e3vohgmRC3bGkkTnHrMrWDOIIPmWoOvHvlQ39iykc1Va400bnWl4PajFItLi8ju/l0OXD0Owgv
+M8jrbEqRuEgNyQ0S0i8igfTv9mVs+OJRZ7qlBXHLCzBSJ7ybWPm89r0+q0hO/5ef9XZVA7p1kEB
YK7D0JOgADileRzxvYaSCjTFdEUTjpr2ISoGSPLio3axZrEP6TCuHrVMPaOSZGWNAxgPlM/K3C6g
E8nOAkpBO2B73mTJJzJE1BY7m1dvdcarS2bV1UWnPKTKKTXKwpuB8QMYUwNyguyGfOdYAVgM+jQZ
PTy0aX37lNMTP8X3U5210riyXXuQ+c6qx1nOQahwRsG+Bc2cdEP4LTJL2w3RcT/6kEfaeykIAaRO
rVtNIajfVOxb7slh5qDpdxGpUgAK1cEK5CvjWQkXNl8VwMJWdAFazscOEHCiJFHWlxQiikPoW+8x
QT0nQiMPAI1g1Tg0fWEkvEIRr/jq2FC89wJnOGd5KXaxgAylHsC3JQDw9ovskwpss4k/hDXqJVL4
FPSEJGY3yaX9hH9ItQnxo1xGdWu8K9rc75B6tXC9Nh0OcICGgKxXVuDEVkeJJ+8KMHwQ5y1YnK2G
Ak1FkRYJfGWm2PLRLrzHA7qoK3OK76tA+JsBkN6DmdeUNvhb3jieOpImJ3CnKFaQaCM8BgCVSE6R
19BZlbS/BnhcjKdkGvjjCj3gexIDRUUhQIfOg76VHSo6r6A5sUkYfRkMQ9woMPRzqN6gIIWmzRsH
ysYMG3lruqJaRV0ersLUlrd2QE0Q1m2vFQSSt5VyyFznedm/F8rzr3WZJUeQD8SsKgbw0gyjWxOT
G2sQ3ga3s0v6bEiHHbgX33TkKat/IoBDTUP6UJjOHh8/ORnKpM8ZRPdneeTAFQwvyU3D7GF6OvYH
2kpnJ2xA3KforjcJygAMqcBruId/n8ctozvA4vStHkZ17LuQr8OJp0JA5nmn+ArP0qrt9mwK0Qbz
lAOZCXi1gtzvAWE9pQGxqBcoVZVrHfadfQmErJZwaWtXqWbSaEw/FFddbN27XZvSLl+FOeiHApqj
QJ9hq+EVu4wAD0RQnrt24F5B/l/mB2zN6QZbab5uSq8+4hlcLIDeTJ4tAT9YYY7eRx0ZB+kAmjyr
hlVSFPU5GVACBQUQxMjWq86pYxf7rojr+WgO4VdPSKxvwvFm2PTX2tuvI/M8fQqDD75UHlCgQ/C5
PA5+VA77wgL+Lu/x+fY9CPUiwbd3OhWmja9el1RoOmdqRlljXBTr+cZzwCB1ACx4YwIodLsyv0ZQ
+U2BpoFqOn9uoM6/YPBY2FeGn+4bNjqLKEjls5Pk2ayfxGN/9pBR/uFUQT5jhoAxegAAVl8Yr4nv
Ga/g/rXbPMGXSIdwroGWYReZSx3GZgPt97Apl6ibJC4jSbcwHDu8RYb9JS0j7xy1zniWUfbdZDy6
RUqVC4ka2xpvDYToEsk2jd4YvsjwtR+5q692usKeQSWsOzQya557+Wu+qky16ouYLPXllCSnEi+d
p6yrGERT0DQT1wEFx2vQtvzawljGaGux11Hp56DJjBCJ1qHRYEZvcxsvrDbY6Kv6TkLPnNt4LPx1
D6zXnbmhIHE+1JLfb97DraFKyyULAkjF8fE9Grvhg4SZ5QqRt3soCJJr8ld+mPL27/w037O94aMH
2t3t1fBrfoNfcgJvpC0W69W8bxV8ybgNzW2zM14jvEXcwOLBLpv+JnDnu6LtP56bqhxeC6y4pmwO
kaTT4Nn3v1s/tEea4TdsQT3mrbFJDAIaAwaA0OE1i6DBysw3RitvHzUhCElTGBYesF/QzIHzN8LK
AR3gf7ioMb1Jzxm31hdZjcjxFin+1UVoeYgnj8p1Zg/GqrUC6F9FqXFqS990O7wAPwrJlmEfNT+g
fPpSNH361kQhRBfiODmkeTjuooRHyzpm4YvTl+HMRKP/R2wms6YwjIWVBWiRGNKCejUOlmrFHuAu
kNJAMXEHloi941dlOdfDZIoNIgHlB+Au5EwsHdS3rmPVgU8KgOdXPvQLAtgJFG3jYwUk4q0yYE3V
pF1/LqwsWZum1QNjX9Njl3ds5njRxU6y6pRK099A0Z6uc1RST1DGDuZBIdh7TGElRYb6Z0fR4JVp
/m2IcKHHWPOEFheeECgiz2gDLaKh9u3AlUnvjng2wYRqCmMJDbyygblF114sVuUX6P4Rq7mEcdJe
TJiwnjPPx9ZriqZ8RGCnY5YKizSx5sSunsHUq55rrtYQjynP99QIfLcBSNdGDwY2/PkAspJzPcpl
ho0k8X/qQQHey/N3PQCz1go3SHee8jZQEVWvAc26dW1EctJ2gclRV4MNocYvGXxtoRBCvS02FvzK
sSPWeWdM4W7Q+wnwijzeAGQB5R7VP9/rTYRwskvJ+CssVHsP79WqwEanbpps2VC36btublqet03I
QPcRU84iZr3xpARWIryk4OmnbC5MCCYWDn5ovKo+HBvOETTIf8B+Op/VNnbOATchcUHpm9Ea5nWi
uux1Pm+K4WNoxJuTcWsp6y6dD4mDzU8kPhp4N8CuzIux52+dZQcXkx2WvxWE3/EjMok9PDnK5zNu
EHbtIwK798yBgjdT7Y5C6wukkulUTXLLQwp6uUqMZtbm3k33rB4trE8YbT0SE6LmIKw2rg4fs//o
kOkwnSabLPo8+VOHjdUldCej2tVsN01oK1qoKk8ddBTFjdqY9+A93vlvetjPuwae7BP1LZvm2NOc
jqYwHBZ97KIqY46zIBDOQR9KBW9gI5b9Antr7xCRCsP6tKGy3kAw+/wpdz9VvLuiKh9v/rwZFrQc
NIfMd/W9k2LoDm20MCb9fhNCO3BWLX9o0X59GBWc3Cs7AJHBdO4C/zpf2uEiD6Ps+JjaBbDyKbJI
bPTN9AWpiWquTKxiqXOs5iiippCSB79fgPs4fQT4UXlYB2GnKc3S+UUa1CM8McZw/hj/dBGUmC03
t2sObmBjYn1de7uCBOmZO9yagVrSfhW0OJhQvXg1BBovA2Sy1rxqzBeriM96ggKtc2bjwX32shTC
NbZnzOv2p09rtmBmbC/7iqHNFxEYPItxSwBS2+rQCrjtUif6WZRDPCvCyHzpSRYfdOjhJ/NM+wvK
PqDKwlprTsMsuI2+V8+gCCWO0uygwBjSowfO2K2rCrFUjKQrHcZthy4JVj7Egz3p/cOFF4of5/X9
o9YfK89AlkJ1zNuEY2RNehk2d0dnMiHSMf7tFoVWXz9Q8JYzP4FthSddEVNg+qecPlBZJic/iodl
0Dve7DGgr8DSNt5iB3rVeU9l1qypsmHZYsdzFJa1BXGEbvsp0il9NqZwKkrzuQ7CtFfHEIXTow67
NDI2BfpBOn+f8XsQnwxbwkcRUu6/c/pMT8azLp47GYTlHzl9ltSwczXwD5nDGiCbCYizrjSSkniQ
Np6hLAcYpsxmjnDCgwZf3gfAWGUbtB8vE6nSmusR3CZeWDwCpNaB5sk///F//+v/fev/w/+Rn3N0
1vPsH1mTnnM4jNf/+U8ocf3zH2goTvnN9//8pwV9BigactPBUtkiIPpzjH/7cg0zf5r+fwwrAkQH
bZtlnwTDzLRJ8Zb7oBEHKr82NTj+XjguolTkbzEUGfay8sxZ3WfFW6aEv4KEWbwM2gBGGrDugbY3
DBOBs3wDo4BvIJo1wKbmr5xT5XwTTIaLOgXWSQ2BleQtdBJjibfffUynf1+j79Mp+eua33n0R/nm
MfV3fnodbHRkmvWwTgwIbhhoG6ASp5IZIWl+tWNgyB2o9c6HtI+XOtQDluzPLcVGybRFdi0YviVQ
GV7rSM+Cq1g8ocXhlP37RmMw7QJTP93oKV4WPxNqixVx4nKnD9ooUPlwjWhAZHbTzkrnegCbhnJn
114AnftpdhqIcWN0AAFOaBBuhyCw1VBl0vAPjq8wWovD6x0b0g+QGKFBDy7hNBnKocaSgVoOd0WF
B3cIwFxtld7FamJnXtBxWOhc1DCg36Nm4luU1kaHegB2H3O0KaqTviqFqtox53wt8VNcdm1azNvJ
8KqpmnKPpu/p/jb/HepBNc1IbPM+4/5Gj/4KobFXXfQ0nbJHduJ1UV96GLKg7RxvSYeeOvoODkCP
uWO7wGtDVkFTeu9DNbpa9yGdrLBrz1c6WXfjc0vGjyQaRAH/Ujy7sUzyR4EmK/w06tW//8mY9p+/
GG5bEmhlwSVllFP2919MYZnh0OSsXTYQF11a+H/BM/qvQzAah8YJg23qmw6EzTpUpaV/qgGkd9Mk
EVeI9mZLHz5w0Dk10VpR/Q+zjcNX/Mxn8PfoIMmiUmyZG/BL52xSX3WKGPhT2+R7B6K2cyO1l50H
sTo0+OkbBNK+x708QYo5XNui7S/64Ptf0Akuzig0N7MM39b1v/8QnP/22OCOIwmxGKPMZGgp/v1D
sPAvkFgWVUsThBBjXtlj5g5d0G4DwRugvsMAPV94lkY5H7eiS811kJOF7ElzaAt4X1WiX8kEHG4W
mGLbS/tQydS8ExgdvPBnQBm1qyYNNpY12gujFRAT770O+tWqg2QwlPjQVvJckccvce8Mm5H5P3zh
ddhC5s4eT+wbDI+ThR/I9hrZdTHLB/hoy9q+UjoP+zZAja4w90BW83UdYH/AAB7xK/ME/forzwx2
sphhbyCL/443mnliGcUGpe632CrmZwrrU7Dckz38stS87gt2KoI83YAE8VG2/XiQnRwP1nTwykJh
E6fiGcvR+85qz3iDgAv+uGiMbUt0jt553a/aBs9acwjAfojR15vSXcUpLJTB4tUXVSZ+IaRmPQqa
RvYGZZtUdAa2UzBtMVHhbwvLf1LlODOafJaYBrsliYT/JQeG+N//9Zn44ydgCyhTUbhqMdPkJkQJ
//7Xl3ZS57U3qOUQkXTZTYL3w++DyGrbHSOncRPmJ7OI1ZGbh121ENrRsZcZlBtmpTAkyst/HVgg
8afrnW9FyQu4hRbxLDO9VxXDxA4mU8Fx9Az/aJvUP1b/n7MzW3Ibybbsr7TVO6oxOuBmXfcBAGcy
5tD0AlNESpjnGV/fC1RmSorMq7zdZWVIgmSEgsTg7ufsvbaZZO6vP5BYT9cfR0FHcEU7xEroNkOh
Ya0f+IdRsMsMFpA0fbbNMsFTy/Xkct1EcQg6A/m/y4kmttfnprQPT1IVGzx/xWMtosavoz7YNvWU
P6I27LHAxHu1lfkaiDKe5wIuvQMlxqOxLCHUSvsizNK+dHK2L826EXny1dKAUWkKEFpWWGZ8yYbf
lniGm6s6zs31UU/cE1VQh5b7+sJ1AxaERJNZ2rC11h+NEnJUYelynxit6GZ8bc2EMN5ezHeEsjkn
Dkl4P8q+3ALJSt16yOtH5N/oeTlpBm3AeWuU+bkMZpH614fXzSBNMgPJD/jhuXVGAS+5gAvz66Nh
2385Go5KjqrJDUxY1IbfHI0AKRxxDhlRyEKVt/SfkrV7l6/K3OuG9V6zKRez8Cr60fdD50jg8NMx
Xz+cOuPzsBe13AjFBFcUtK2xN50ZwJ7wiwgXjz6azsnp4pZkQ8EFHcTjJqqCk0qU8V7NY+lis/QG
w4JOk/gK5jLfmbJ8l1iT/ZQk4byLOlRglMS1fdhKxa3We31Z2fY+0rqXLlQM49tz1xesxvEH2fe0
H3mbQlnOT2l4ek4IPyvE67EpU12/ZEo1bGyVbMaYoQ4vH6bxRUF0zuLKpfYWe40GOq3IUcnl6fgw
kRrlAp0x/J6EFvzTQ//QVZCa7YjwMTXN90ve6ZtmVYx0WoCofhYMMTHDpZtFeuhKVt+0Ynpn8ZP1
nMxm5eOvD+TfXFaOxrRD18n/VYUl1wP9w2Wlkek1UsBstqFT7xDxypMWCr1hAulI+D/sd3nT7LjP
PNVDUu3HNIGZNjYZegcgMyT1/PEw0pPmeH2ycqDTQLadfSUhzak08VlcH103rSLtLQDRSxgJ1JPf
XugiayerfTmb1S4Slb4PG4ba2SSgDf3jdNsgHKZrO296+sLn62bS7Pw8lsTDYv5HDq4eYl28THOH
x6NcKWSKUIdzZLO57opm0xEjdpSak5++b5bAQHcdYnzgTle6gTF0B0mj2x4D41jr2molCRBPc8BH
HQcn0YrLHg6G9Q/jtf12vHYERECdAdvhPudY2psjYaKrVeolrKnF6fGxDxdyz6wAV28P4clSnPA+
MJzBTTSL/AEpWqJSwDdaALJNrIM3ShtwtYRRvQEkpTI6r0/iiM5uyryhgzoOlsdKZ/EsSxn2KksF
8jzalhKM5jxnqmaRXVdUMf0GvlHNKcR2WFGGxA+Et3auVTdqfYAnXF6oepaXfMF7XegUbFmX+SQZ
jk86AMsnw46PrGxYY/ai+OY4/cFh+s0verWOXp+tM04mQ8SnqznZnJud01L3qmLrd2+zjDKWwtr0
fsUT2+71bVNXhv6QGdwRikTefn/znz9vM2NwCfWYd+ACyrs8US+/vmr+MrfiWFmqo1ocLzpEhvFm
ghlJs090KdbiBPYz8qaDrTab41NfLuEBn9ToLetuEoYX8i721xGEW4W+UWaY6qIp3StgdVrxq7qB
QAbpTH6cJG04R2KQ6jbwHpVHAYlsPyRmcLxu8IUrx8nI8awJCo5YfOWDYUHIJHjmJVLjQwuF+ABF
EL02YdotnVxcLZDHTdm8szgsTGg6P1OUZS8Gwz46kdLC9+iHo7SzHzdF2kk6m38+eX1P0MHDxoW2
i9f547TOJJd1c939/hxxUHYGiu2P93x/OevSr1Fb9YdoShx6VYxpCD8QOEjSS9scM5BuEv7Vd9pQ
bmXsa2uUqh2nhV+yrNo41FMOXdZF7nWVwvIy2DpxOXu1YKanqZSPbLUIbsBNfcgstMlMTOyDWjna
g0hJVS+LT78+CzTxN5csCwxT2sJ0bKHLN6dB38zZbHdOv82TIvDsuDf2nY0zb1MbzonIWiSpWVWS
nCFML9GWCH0VKT7JUL9e58ilEzdr5+aJvOzxqJXRxG2Pqmjezg9YU+C+zvWRjIDoGAFxWu+i102s
l/3WrtOPkd1NN13FV5jCJkH2uFycbMm5d61HblTjIxmvvdnh3dCn0B3EtJzxtP++ue7mxkhde4GQ
2Y7teRZ5e2ZQvYuUON6JqYCUOGbZw6SR7QBYK3ZnxdCOmSaJMV70Fxqh00ZrvHo170BF8OkZyUPI
rHTPZrMgeuBAiL3DHSyrM3EU63qCNkN4DBfK/xPd9DIdhqORq8MFP/9O76vlGNKE8cNAy2noyH4z
DTHxSQXOpSgq6SGBxGoMNT1/e37R+p1mBqEX5Enj9/E6OVvXuVqsnB21yQ9d2k25T1R0S5AhRu0C
ltlOlLXhdareUJUyilPXtUoJ14r+ahHq5wEQal1CqJ4D0Lecj4c8lMGxCAEYDJEaYQ7LiyN/YMGR
CfKjJmfEtcxIYka9k5mGiCAbu2tO6bo/2LNxaDrKnpbdPkW18kkJymqVXLZPzaI3PmCnZRdStkOB
jz5W4SifxsZJ3bFlCe4lbQP6U+0uqiaax6UFPAdC0vGgqZPk44yPKo6JZgrrx1BAVO+idjlIKE1b
JD0+/IL6aKybmHXK8borx/yeyuJwmY3sM6VK7Kqp3T110btizfnlREXT/WdkPdN6m84tyZuRIJQu
zHWmCGzKBALPr68o42+mldK2hKQbaWL8ddYL7ofZCHSeimrr2G7puoZw8qP5aJqEBKtl/fuj63OU
olYn6kh6VHoU0Gcee7TJ3Kalf7uE63WWLsu+QNx+ckS2CRgLjtdMHNTpaOeUo6HWOtXSrtuPmXms
0IidKhI0d2ZZPCE6EUfNYgVpj7GbNfSqFqXa645cbpvS6XD0EqrUkXv3DzMAw/rrpNqxLJv/sWFW
vZY1fvj0YT0rTeVY6OHauX2tzOWBRhVL9XXTdHyG62443UIwMIAZhOd2qjcqCbu7JRwQbQOb2BGg
NbolWZWXaF2zT/YgL9ddbQGWpsDqGsDmnIpJ93VRz9vSbpjGdkWzqRMr2ZhqsjzFNhaQfpH7eLHi
c8pCw10qih2VGqie4/3DQdf+7mM7lo4ghSkQB//nj905ZUjVHa8wztVhKxZzpF+5xOfEbr6YpOtY
Re3lwqawZ87CkwrN++vGXh8tislNXgfbQ6C6uS5fo0x9QU4C0hE8/bEIBu3QTbrzvABIQErIJcuk
4Nit80gtzfDNhOIzdstkpyNwAfXBJqyYS/36U5p/XZA7jm0zabAJ7jGpH//8Ke1C7wIg9SAyJ03Z
GZkZ31jrpp4HezfWjPpB2p/nNKL2NHCbuu5qISFcpWPcVGWjepzf4HUwt3p9Md6PAOluktBQ9rmN
NNIyF/UgF4gCZds54DrYhEZ0spAXnK57VT+TkADjyI2zOn8/QlaI0bLcGL2kG9pYvRtB3HgeWYjd
LOptG29ZdHzuCn1+F7VOssmGnkE1Rj2rVfzTsO/Lm6h2LYdG1K+/LONvTgnJYM8JYZBAId/eB0oj
C03FGTsw9zp0hyIk2GjdkBpCQY7C07aALnKs4BG6eF3FjqchUdmbCqvdSZ3QEhIgDOUxTwJ/Mgbn
zuxxRPMinb72jE4/2MWGVt8tZAnfJQ3BcFPDUTGt0qvU/oOTfDANaz73aVtuDGDlOLf+4TOa6+Tg
54IGIWcqyy4qNCpn/pv6nFZP1eg4FfcT6ng7HSmHRSu0Hr22RzPT9RmSvHUD/wcdQM9n/v4cIWCa
p1qZ7oVjnp2MSWobTj+mGlRTL6uXvqgpxw1xAPfhZs4SC3enQJEPVD2+AJ7hAkD4ek1Ioz8g3ZHM
ElIcQPHr4Vz7QVig6l+1uI0oC3+y+26TCrz0su76vb5ayaMw25dpfROawSZRAuv/43qRgi/ZtKhe
qXxBP18vZZr2xTRLrE3obs4YuPWzWQJBb2tt8EZbu12UejwRp156mS3CGws1/r4L8vdEyUQo6/N+
8i0jr8GyLremZZJbqjG40OgdrGPspIi0HPM+r9AqW9NrmVT249Q9w4yYmYkx2ixEyGHQ1J7bFKwe
Mt5u72jKIYjaTT1ngU9EEiLCaNDuinH6mNQW9fsuezW1gm60Y34Z0vKm1mlVV3Z5VLqPdNwd283M
fyr0/XXIxEYgVaq8UnVspqE/f09LVahVY1GJGUIwaLiibVrlM6IrPb1dc3Yf0eTdR2nKFMjUy0OT
l9FRMYgzrFEX9hrJfVfls9k6kN/LaReUQ3QTxVl0g2r5Rg37r6OeWOei7Yd9xGeAjFCyvMnAuYgp
V24cTNfbX1/+13vhz5cG/iqDUh93Sp2e15uBMF60uNGXqt0CaTG9znQ2KGzzY5NZxrktS+dYYtWf
qLWdOxBSFOKt3zcyI63DsKKDaluoQ3NlulsQ6dw1baxflPjM7YAExlmev2+c3tosAhS7DuRVlWQW
puSkRuQcYNXIevf6ED/4hA+EDVmcCDDjifYRi6DV+IjXKTyvLaN8TLLjUPW1F4f9xaI6tb/6xtqs
tf1eL9EnNWb50KawVZv0vHobN5JKl1sWBqqE1vaioBvXjwqFXVX0oxLYOYx7eGRRbkQ3qaJBlybL
zY20MbzT+yX5tmn66FWjPf8PdyhjHXjfHgadyo5uOo7Df94chp64DLg26PNTvq7JT3OQymSqgezN
AOUOr/oyfIjsRsE2pis30mSdqvTOmfoVPsF+Qh2wOIeF4e4Ab/JloVRzvm6mPx/1FJcgodX2xtKN
5IjpHUFEn5zhtifnpJmfaFonF8wwPUb0JnK7gnI7EibXKev7fzjp/ubTasLRVKZfkqbJdbH3w+zL
zCO7Jxi32Y7GonlNiCi7l/aIWslJt+FpLgISF2T+dQ6j+7nYWTl9tKSmST9zJijYvA4JWICoAXvc
2IdRKfObRYiBFn1fHloY8MFQFl6Yi35Hy5fi2ji9t5OMeFuCbjwaNY23DIPcSSNP/JjgMxaKasra
ng2tro4cAGK0Zhidx3HdoKCTW7tESxizmrhuSnRCF6eCa7fMaxxeRdbl2MFenGfscU36EBKUZY/O
cEcqgtgXtDz8cl0zCDl2viiWd5pOnHe8lBVLTX04iEghOkCU8Vo7FZuiplCdYnH8hzPN/Ot4T8HN
WL90+lSqaa1j5Q/ffRWxBjUJi6DJTA75au5SF2vcR0Js51Jmnmw1mlECTps2Va+d7Qy3sQF9Rzhb
OHz5+wIqpV+XGnXLyv5cGaWxTvBoqw3qRVmQqoFDpSeHjFdadevawbwJFXU+DPJOjQOTyEJ5MGYN
s/vck8Laq/3RQDdYD6Wxt5TJ8Gq4MYYlN3MpKKhnOV+NYvp1I4r9MEWv/++n4trptzVhaHwpb+sK
pAwMVVXlzRZHMH8AUa1N3n9OzRqzpU4eZ6Y65zAIk1styDQPeI+zc6STPIp26M8NaXehWuyvySBd
VUd7O78qZoQ4t5L19LIUlTfiPqsrUT5bC+gzwmFDfwKuFRbzS0cjZn8dCGl/Z0d0+HM8G0fbKO9l
hmGJdXLSuKWEvG6kGdKeXmMlCU4BiXC7q1viINoMr2ug0ylb51fjbHwKIIxsr/WuawRRPaX5DtPz
Ja4m44gJTNlAyUldWStAEHVt3pUjlfIcSOSmt2fnATOo87Akm5Z6G1Nm/TRgwbnAtK/+YeJh/bXR
RFPD1DT02et97+3EQ1bJTGFNWQWmmCutKX+ww+a3fAKdE/cVd+sIvaSJ1veCxlg9GIF6ajKz37e2
ZbrUd+I7qxmeUN+e41xikotz4uKlvldHMe5BLtNqc+oPVmelPuPZQqfzY6KbxmPBRToU5kteWvEl
DdU7CyWvPzv4qBmD3je0m49DZifIhCuyy8Mao1ZlEimzhJQPHRqtYc3Yn7+YUzrheaDeYadae3bm
UJ6WYniMMCWdJUUSOzHB+Ad5igeNjQ4siJKRgRBIpzzz63P5+nW9GURsmjgGHXlmoNyofr60abn2
NV14Lu1OsKCk5bXpwYz0fb0gTWMdEtfKl8mpP5ajljADT/iGB7vbUhvG6sIx1kf5hNKVW3JZ65SB
3oVZQtt5GZDgIG3R+HnMek21N81Ny4zPD5om+JCzsHDLpWbtDhvK0KaI0XrNX+4mcVun7aUzcGA3
ocZRxVseN8np1x/cWkfHnz44zXepGZZBl4xYgLcTM66mspoGziOxWFutmPsTockGClViees43nZI
E710lIPXziOZixXXZ4KHmyZ9nPr1BEwLlI/xmM5PC0rpHfStfN+Fxl2Xjqo7Yqgg3imDna6PBALJ
NN2CBN9ONnlKNeLAm1mZtgntAWKWY2s79zUiFu6nHb2OGqkt1Hgp51f+Qf39tOh+M+keEpzptW3s
e6IIFGh/M9KSNB42kTIWj7nl6ms2SuFY+dFEcjgmcksgK8S1OtoEU8mia2oM4kMSItocOVB7Kp8a
dNNHRBbmsavtZv/r79j5S8WE1aGwr5ersLj1vFlDrZrzBNdFtg0l632zlpcqUOVF9EytAgRy3nWX
mYlGNTVR5AV/gHnRcZLyLhVC0kJ+Mg+vm8BqM/gSxbj59hwg303F7NGLraS4L3RcsYFi9VsjG4r7
63M48NA5s2raUBwKLr2GGsJXTKIhkxJzj+iL5S6VYByYd6qvZniET0qprh7MO5kZg4+lJwJUQpSO
2qnyOIyNPF4f9dNymzoi2X1/XkfyDd1vfd8s2q/6YI63M0OICxs9f0RDa227XJFH7CjdJbKIPy+s
ZXhXhP1L2bXpoRkThMosIRi/YnwUlTb3G8VI7HfzMIAtBg+yb/LAfge1Hs/noLeXIZrKM77Cd06j
GrSaisTLFHs6FliekDFl5cUxrWMlHY2ywlBe4Lmk6Y6jVG2TFcAraMLiKKF79A83Fe2vhUKbHpnQ
bEvF66IbzpupKQTLSjFEHm/n2YywwSN+7ursPe7SBmg0LraZcf2jqJ8NTECfpcgXGh1NcKgwBjwp
cXDXGkbz2WwXWG6Orl70fLmpJpp6QRKRJVK2ADRqu/A0ItA/Um58mpswDd2s5kivRhQnXQj006xP
Iopx3ap6+BR22KtsRVYnzep8SlXVYwQXy8zjmvhY9hABljupdaBgx7K5ZbK5RVKC81rJzXhDnrHq
VStwjgB3sHeKCDcJsT4aIedPFH6M53WP5VJ60drh/Vwr8dOgpS/OBCPj296o9VQ+A76U9UVlGuSJ
9JPUve6ODjWjOh88WczGnTTCIGBW9Nnqo+E2zA32MNE0rtHIGIuWgo+TKvw3L7OVjSxLogTW5NXB
LCmRuMPiOkuvo87LnXuiMmqW4dbwSYmVU8d5/bVXAl+kivNisEbGb836OmlbZZMynJ+7gMqUGUAS
sCFBvvlxWufm9cejpJcvZot8z8mDbJ+3QkG/H6N4TovwroljQYm7Dc5CFuFB79PiOC5yOnFPt3fA
t/ub2h7ExgKNfc+1nvlG21fPmQWnOO/n8iMyltcIDdsr6vUDpwNpuD1/vIIylA9KV5OwnC+BqB+A
gDZnYfQveRtlOfCCeDrGWjPRsONR+uejKYS/8Os7nCb+sr53NNSfTAepFWlSmm9K4oWIlsE21WCD
PWr0rcjCNxSD3bxSxr7xx9oYJa5glsTJQinIz1AfEZHzcH3LKOboUNfOU7tmSnzf1OuulEZ7RCXk
fn/+mjphRX/ESlx3dbBh9bf3XPe/v3usksjDZdX5b15QK2m7oMBmv1uRM8Ofm++Y+zfPZUqoH6v+
abgyaXIi0nxa3Z+zQE/2DdFn2yGZmSVU3Z2j68GDYmfNjTBblSgdnreo93lGDn/AGMPpppoZ5MJC
I8WgbObfxsE4Tlqho6TmnHqNjLDcXRfh183YC/Ce14foTQmUavWWiCfW6MQuVce4ZW61Vpa7tOg8
AgNQh+h2Yx1T8OigEKCfL1dt5GyyeJhZ4bXbArynG4Tzu1KXxXlYIahBVypk0HYnKlMd7iie6jQi
H+cOrlpSafpumE0JOMDYz8S1fgpioIWpWmt3rADbfUt54WA0tXY7JGnoKyo3mjrpP2PtbPd1rL5T
B1uwMlSrwgULgmJPMD5nHWT9KIwRqazwgrx5cvrS/IwPTPWDsQv3Q5RgSTNK6nlMT22qcSOXV5ds
6M2BxDe6P7LlV51jGdoT0ENbb0/aurm+bBfduthc94csOo7g3/fXF7RmwSmfF6ik+dIJljcUz5iE
Ud1ETowH3x8ov8ttZzDsCuHUlJHzDCySamtj41ar8OzbQ41IepSw9nbJE14RKRXt68s/vOf6MEvj
IPKNiXL4ZIb15vqkNSHM/vVV+dfhx9EMhKVU3AxbCCa2P09qGStjvQ1VotUtddlo0EBuNYh3pisI
4FUL3aFpR/3xbapHsDH0QN9mtdHvgVWjgl03qTJjuFYUJgxxRa1wCZgaXx8CB48yF50z5VriUY7X
J6+PJhUt2GLZfmZmO1Zl9DbXDSyoM99w+Kgma4xUYOnv1KbJfdTs050GkXN3/SL+90/q9PaqVn8t
q7khKrN7s/tfT2XO///P+jN/vufnn/iv3Zfy5nP+pf3lmy7xa1O25dfu7bt++s3867//df7n7vNP
O5ui45K4778088OXts+6P1T26zv/py/+ry/X3/I0V1/+86/Xsi+69beFcVn86/eXVlH+qjj+U8S/
/vrfX1s/5X/+hZ0B4m/89ge+fG47flT9NylhTF9s9AImKjpu+OOX9RXd+beUumEi9DeFYdgOmk3K
Pl30n38p+r8NjXFAOqbUuBZslQpKW/bX18x/m2jwgDg6QsdEjCPhX3988rtvC5Jvh+y/8RvgXf1p
5cJ4Q8VV8Ifwq2wqym+llvwBTVL01bvC+eykyYuKuYauOZThprlnZpQyFQw/APt9pBYR7AdrA3Pm
Ad3n/JzV0H8C8QBy3qAn4M82uYYI5s8owr2+SlPPgQ+/slRfZDn69hJelrREnBw3LyVE6NxidT9M
udfk6f2cV7tCV1YgEL3wslyo6uM3xxY8u+1sv0NGfEunvXKHYrxd8uYIy0r3EgPyRQUDV8qg3Wbx
WFHz0UzPdsxiQ8rjk0YfV3UwpRhVn55CZKACYUwA67rIVwZmh+JtTWNWQ0gmy64d4GR0lZZte6wH
GGT7nWL09ZFkgnf6ZGxTYRN0wQVsqGj7M1jSCbP+QrSjr/baZnDECSni/aBqj+rYnsyIPI9pnPaZ
3XnTRP/K7urfyOV6p5EvBRModk2Te2yLpV52kT8WpP8F0dC7XU6WtRCK26Y0EohGR9ncj+RqLTyd
E0HYau8NzbzYZYYhKgqrS5sO5rYfQQ4OZrNJ1erBmAeykhSEotx5H1hZ6V4GawgTFQWeKrcOs2Z/
TRK12nGKfCTm++Q0obkRWfbMBPi80G4EaqpXrrSMaBfJgcTXaPqt+q2pAkIU9dTDt/QQ8aEBf8vI
TwsAWyAJcRVVrWf3iLwzyrrbXA0PhDBUh0qn+hMJ1YedRWZDHB7butsHHbqSLMkAVc4A1mfigfoJ
hbly0Byy5lG2e3GswkPLo9Zn7uRFRbFjHHxCJPYbI9Hd2CqEkhvzVyhGxOEV0wctg82ZJ4z/crOM
wRdBkpLcJwHQWiNpz7HInpU4eonC5GaV5bvBbGwCkdGxWcLC527ziTOppUINCjBZmPX1MFqFfY+W
qUe5OPDHF8lOmhlQW1W6QdA902ohB+cY6FjhOZRupfjq1zytnuMo/dgVo19QSuadsKPCMK8hVLTk
hzfjbozoegedgyVm/jDri6Qj/CD7WRzSMd0uNqRPNHFbi4yKRSbATcx5aykdoa5We7CXm1HJq0Mo
tB4ynyS+z/mYBMUDAZYXFIizi5JpMyWvMtVneqnju6lpyQBaio0x2bnXooehBJu8yGRwmzi5i1PR
7RQlIhF7U0pyLqcAijie2UsaZfdNgoNzbKmYO5V8bUBWrbYUN1CV9regXS5Rqj7UArqQHRRfM/Ss
G7gNT5kz1n6Zt6lrNe2ntCwHN3fIEcgCGGelGKdNnpPyEsylB+c2PcjBhJSP5N7T2wYWQaq8pxnB
ld90pmtn3FWIAbHrmLBBEabbiZJwZXMfmEoa6HNz0/bEselD86lKlPv0qzOZrZ9mBIQb9B1c8IH6
bW4Yu7k3YzTEHfxg4+MSHBvH6p9lGJ1II1u8tBRck/OBokN8AdflmcnXSbG4PFmYl1P4vo0lIh/l
MWBe6GN0ptqfwi4VSXsLM9yuYsgfiWlsHb05dZUVPGrjTUwIolv1DbV1+Dd6Hnq18aFrad4GcQwR
RPbbKrbDjVPUG7NFzwJO7XkSFztuTpiH78RcCy9JEv4K4OSA77h/OFJ49ZhqRwE93i/bPCb5qOQO
UFXPQ1COm2YojhUQJs/sKSCIuidecOl0dwRa44XDJtZqAKoaUoS+MY5tFuyCaDrVqrUmHdqxa4ea
n9Od2JtZepn1kCBWEr410/mKJsiVYbGpram4hZ2P6ki7kUs87vpyIBB5qBF2yXdyUtYmJDb4cCeb
7ItIyi9BMSDOCrL3vZl+iuf2LJr2DnMz16MuXNtEEFdMOLt0ygzu5JQRl0T10cTfsHb8eqRz9iZu
qAYYc/Fh7WbO0vAJG0hdBQRgfmtpi3iqQpD0av01ypXqETmV4RrHKO+dHTmasdsmzv2kat02wnZe
mJ+TPMQcpCfOzuzJwYSH7xqnICo9vbBVF3MJhLr6TIvqHLblUz+IDh1dtdEm+RXhQIi9GxtFZZnc
8GPq4cTrKepN0jCgDHn8IR8cZOARRUnD+DQJ7Z47zaHTw8TNkP6OHNIakjoOpQh6MGQUJcsid9SC
z0Z/xGH9wVCbd1Edwk9GeF1PwWcApKFbVVZK2cLADSxCFrLmOR6GT1MUr8SoAd4ZjPeo6fW91L/q
TR2AetRCdxKwv1DAOQWGoMW2vKVzdmKm9h0pt3OtpyxTxpzv951OtiJ3+Zhsmz7I3Clr32PDetKx
LewtS3p6VQFlTTmZNOJx1Ocw5aqddeQEgZmj8j9UiiafMQ1oyGU494gosbBmoY33u9GydsuobRWV
a2cp/YIOiacM1MyypYi9Ur8tguTTksna13Vgt1VP1ouhmhs1qYfHmon33taHxTeXbN4uQTodNDPy
QLwYosju8mjYaGMh7sPOIYCGmTph5Z1PkM/7ZTacM6UVZT8rMZkGi/mIF1yn7dMS/VKWlD7DYKOa
TvZBZLDQUzT8rTg0tR16ujkD2VpgpRTZLkuYsI9Lf1+qxcw8Z95IqGqajAqvKzh82hjsaUptjZmV
MdbVJ9z4GEHUZ0hmim8txW0q5oyD5DkqIp558NCJAfRtwe47zoIPIffJMP9g1SQnWPFv1szoYSrz
VyUWblwQfYrUNadk4KVRvHWM0NmrS/R10I0Bz4rWeymX/U53CoCy4Qcli9GDp19UZhss8ecLDe0P
JAE2u5k+XNowvVhCZ5uNk9jx7ZyIOSblGucW1g5gPLIwYH73wN41jIxMWi8yqw6ExripjN93LLh3
GIJ3hto/6WO2mcm9hT2mQtqzVL+yRkAXQgT+PHE4WQlvA84zt9cRr7RBeScLTrSu1p9Xp1Hu0EDQ
kseJ03Qu2nMeT+8svEt3y37otchntZo+aiZ/+OqbtiFM7PKso7Im5kufM2gCWiK9G4abnsTe1GTq
KXoJSyPaLMxqCfig9zSxUAoId/HgREaUi+NDKiPGXAXB1KQ+IzewV5pZ4VblfGoMOBqNlW/MNP/s
zP1dooWkd041IR0IzTxtQXQKFsijJmpyZFRlQ79p2Uoj+tRHzQmdKlWxRYA+iuTHKPbyFbsqaw4n
WJjdOLj2DH4plLGKyNFpMM3xvcQI+6NyjHY6ulFvWVwI4vWpa2Myq7GljMWk+VZsYFpjAmWZaGHt
IWJxbqlf1DQ+lFlz79AkZd5G84nvxBehkTI3ZbAF2tD7ia0RSNIEykXPcPg5DkiX0ri3EiJJG1N6
JWpqpp7do1LKl87ADqPpyk41m4cOJaLSOPRtqcPUFeNI2oUtgC5ABlNY8aEqRnatfR2MAAgVoDVN
fxZO+yXU53EPEfCJbMATOLnHzGqoFJbPmK20LZ8hpiAgHonKrLYa8xptuuLgbJ8MlnAd82kD57sO
AoondBKnavwesR4crcALqjH7qGsMEFaFzV1pBmhy7VbhfnZOZuA3lG3rnSL6NUpL2Q519xoN8Ynf
somWBIaXmVLkzNBlqQUT9QXFE3qjTaiGHynUdZ7o9TPq8BVxTNkZ9XdDel1zF0QEkDLRTphLRWRz
mDlQngpiVvmexabpKmpWHmhonSvTeTQT5zJagDQ01hqp3QsPEFWxqWDge0r/wi1iBdSFbk5GpatK
87VIFV8bpw85VvNdaxOIq1s1c/pha5jc+hwBVKrMPiEauwk0eD0x9QuXztBtkL30/5e5M1uOG7nS
8BOhA1smgNtCbVyLpEiK0g1CEkXs+46nnw9se8wC2azRxFyM7bA73EsWEonMk//5FxFu9cqZXA3x
+pV+7qtu6ziHDmkzlcY3hfDvjRk2d7qdmi5ZDt0GOyZQ0fgipJxymxjdktm1B18N2tWgBOPOnOwV
ENOXzC5/2K02h61cB3l371tsRUqZuOzkN0Zlpng81xYFVv3sNOCrowxoB+vd7zYafig5hBFMRy/y
TtdvKogXahdA6JuFHmlqbWSNw6lI/AtdeiiMe53rT0bcBfSS+1hteY/wF1bTi2ag8SOM4CInDpgc
IGWfK3NEOgoX6FrhuknAq2uDZJr2LsWzyI2N37mCb1beJgHknPBBz/kqMyvf0QY4xC2vBux1rUCn
IiY2qXU4cvgbb4IIey+l87el15yruELiHHIXDoG+ooBMVv6UXWuDgdehbmziutlY2Ti4WTVtEjn1
q8wfKdKm6LrKq8kdi6FZ27Aah9qiCitjd0DiN1bK7egMUO05pYtQd3N5Z1dDvSlG674UfGO9oECI
Af7IY2rRROAY5gaW+bsKDRNn8QGJedBeWi3GLHA6W6R0mTAfFQP0O7PoJDgWySVFFV4rbGJYgt7C
juAzbXL88nSCaTLBvodvXhqTQ2dG5VmBJc56Cs2znoxziIbtwAIlFzvqvoio/G529Zehnw6BEZyR
GpKRJ682qOJyUFxcn9TOO6MDrF80UXVmayack6DQkfSGTzZmOWjJXd4uYaq5fRPYSoo8Vb1RLRv+
t4R1hC8xkW3nshUNaeOtvams3FjXo3MThNdW2ddrC6eesOZ0nHQyIyVNFocsCqN5wlx2jYEBm5Lt
4PMAi0jHSXk/0rnz+zP8i2/ivruByVe5pOikaN+iSH9J9Q0S8i+SD7sZ0zMlrbmR1TlcLVZIRZzF
UPpbGx9wJqo5CJ3vEBi9kNznxu9J6L6OXlDLtWr4UEThs+K3/SpK+4JYN5mvInWlG9Yt+pBVrnRn
RdldKWqxtuJU7LGnX3Wdqq8MrGA3g6X/ismEotA9j4ucSlH6zE4eUB6m914S+4gkuwffQTUkzfJK
re0fwKD6VqZPhOME6+ihNEiB6aLwoBFIFcFuWOkxXm9Kafg35TDBFqg6Fz4JikclQwgrf1H37DUt
+wbLo9vmYlTdCWrzhlO/oxZz1PPJSZP15IXg5uwMgdmu9FTutMBckda4VQOXVXKnWdqlZnJ8d7G1
lVp1kfTN3GIKd1VvZBtbL7nVFdUc11w+NVZ0G8Fe5GdcGVMFebI+K4PoOmri2zqiMDTr56pLWzdA
bOHkRJ5W0a0ZxTTpwuR72VTPGHr16g+p1kD4vrzDX4BO7nCfZsalPz4bkfPcpoW6mgZ/A3H+J+b5
l4qOEUQ3vST9ePB76AJdUlyYdn+wbKq/Kr5PMfTtSVNwzPqhIDyul+UFTKrbpFJfqqZ+Dg0u1B79
OjXRN6//hOA7VllPtjG9GDSoqtxIEVPUj1EUu5nabyd8ujMfuo1a+tch5m1uOP1qUpsUPtTAmSq2
808A3t8gtbzusuS7NnJPNpERu+UXfJ6+Q19D1a0BPwxuHQNVFfh61DK68UlLTT3cUw0tfYKflq6a
od9aClEOw30oHcpP3fySdeK2E8l1IYLvXUx4QR6hxMIoam1p9YOGs0jXJ7eRYFCDsJA1jgaUI7u4
7m4Ip1gTkHSvsPkG1YvpRNc21j1YKrpGB5JSdN+F7rE1TZgEOeJOL7v7+SkUj97aXNzVhbaaqu6q
btJbUoxWhA/C0AdfkfZjOf0yuW43Q/3gNHZKL4BP1eBV6HF8mKCu+plIV1SG34H2+bK9vbSD2xaP
Pl3zf3ix3HSERa2VWtzNz1vVCsYmIbE98XeuwMaKfYHiqXB+kHezlf6lL4aCgxEHMhL19phW4jdA
TbEa53gST/DByRA6gHpoG+VrKR7HpLwwZT1jOxxnZN7OH+APT+Ba0mb+ddR5MeVaToTXgAUTHNqg
lmB5rVvV2qOPCeBqVHUsxlITca1xa/YlNtR98ZgkvCir8td1jWunmv7E2G6TDuE1VgiQu3w04E5+
qerDZT12PzF2oS7Dpx+FIflMbMkA4eM6t6ATNV4Are0CE+Lr0kluO6d+Th0WmDEz9OeAvWlgd8fh
YaXbVKZB0ftuMWygpdQrtYjh/kKXFjFfhDG8cD1DVtbdmxmdLBGeTz9GyckM6/SQkxHTqerLkGe/
4ryKcMb35brX83jl9+F1ZjLRpRF9aaLpGlEJpxEz0RUBl0P24rIH6fMAiktOizzoNbcdg3MzV7ac
a7Tqs9/z68N392dvMNtF7J/jdLGraioBayi/Q4GBuO6PruU3jy0hIrSr1a9GxHUVdGAqhgNLcaDG
1e96EoCmbrpsiknbyySGhUYOmBBXJAQ9sTcNeGYlaKhkjnXtiKla2drWdwf6OybUjqYf+NQIbZ9/
Z4uXg1qx1lIGLI32OknlKhn6lyIZKMzIAEe89cUW41NpRnellmH9V+bFTq97SBNKsVaAYNzSMSXI
EAVQUcjHsjPylSKHr6OIir+lVP/XnZl/bLocdXP+qX/z/7Az48Av++fOzLb6nf0KlF374/l3gn/c
77c9mvlv/btHo0jtLzQH1MoQTFB3Cgkh9e8mzfynwNhU3cGISdMRp8A5+leXRpN/CU1DCCYcbKws
6Cn/3aTRxF8zT8VyDJiFuoBY+Cc9mqWYSLD2+FUW7Vho/1h0LcRE5Lp2EoJLDWvLuYf5cuUVOfAY
zvc4/t+oagWHA7WwCz2JK9VPhUYSPesURzUdnxST2FSBAomb2fcxotJ3+IalBmWoqaAiGyO2CsQ+
rj0lfIlQUDqAZnFMnkFDtAC00maDNVXhxg6uL3oRnxclkeg2TQudTkOB7bNI66shzTkQwuyyxyuM
HeGCXtNzhXsrclgwmZT0t7wQZ+igr9+80X81tN4aZpmv3iZvmHfz7DhSe+2H2arhWMZxd3YyNOTh
DtZ7SovxrJJTc2BpngzGheUDQnptR9kRmLe03H7GtUGjgDTkPLVDF5IXrgtF+DXG+H/Ve82dPWGQ
O4jbvBK3bagTDPlD6p6BolYcgqDqL+oo3Y2mPWCEG277JCLN2y6+2plfwbQxD7lG9FTfPOmePEM5
QWVi7RqFLlHSP+H2gW5Lz5CzKqFrIDSkYviidcZtUPBGQgPBWsO2bbT2dWQqTwNx7kGn36JModUE
opMiEF9FI6YEVGlp+svvxysSNg9dcMACieiMCuWEGqrrlPLarPEPcTxOQkVCYtYbcQ53f69EOj9Z
obx2Ahx7rJwtFB1Jj/XtwOUuMEIcas3r2BC3nhDUrea3fEpevCLGyrfLv9VJtYO2fhk41k1TOfeQ
UzeB03+zmvwyDuonp57v+lje4el4Kwaxo3m2xl/4Lpiyywj2UxxS1nT9bSvqy27COdceeD9aPuA2
bjl4j/Fjaz9nO8U8WFg0FKexd9ZjB4cO27qo+5piyUEB43BcW5x0IA55lbtZMf9x3e003xwRxeW6
G2YKwVTNPsGnlRuJ/9LK8DkIVy1uBCtt9lNJYWSvakU+pA0o7YS/9rxQqF8uG83cYBy/zceEC6Pa
6S4XUUJI4weFsyyZKn44l+41QTPQxUtjo1nBY15H1aqVE6r27BpfMHqZIwS8TCUHLdTCX69jton3
nBc4weLQvxFwnzgeYgU8QxMdbQCF74jAnS/j6FGyGj5XfMTWsZmtkXzwG81gK/TiqZUl8FVDadOI
26bfdoOl7i2UJfRNDAhrU4vWc9IeJX4NWdp2Z5iwZCuSLkFYaZOs4rwLNw0n/l4WKav0OzaZbBMZ
Brx0dpBwQA5YYb+0TxsVoYxAJF5imMjDq6Ds7CyzGMh37L2u5/UmtnHWqwxzWOnQ7raZiTcUHMm9
BXUSTgOXXKO212Z1HXt8KD5fk5uV2aZKs2Ir8SuF/0DcdJNjtF3H17Uk34ek673iRIduiAwAXf1C
rexDhk0GcHl36Gz1NpcAgQp9y6TdxKXCNx68IP2/U6r4XEmVp6C37Pny+2AxRUAKpo3vS4Bv61lE
5YC1OPUmmJonYavAkY/wkNBMhNzjBUbmuUuQvZsFIzl9tX4rxDVqMm9NvHq7lskhSVNkypl61VnD
V5yvNYASAnayDAZfW8GFdBQbuZj/4vnGD7MMDpLiY5101rU5TbZbKjRHzF9JI4kEsmNsf9LgN3rc
RyN6of2ebWUn2/Wk2ReaqqysyH9BHqkTH6KG68wcDqbNDaxKAOSRtsQbB6Or2uk2INXXgpAAtOw5
gUPtU9gQOWsEIw32cF9Ucpac3AWK2Btq769LPt4d8+Em3UTCafkwasELohMb/3GCpSkcaadipWBC
KrR0ZXCLUShYN0ATQC84pdbviduq6z/YVadekD5/K8eqwbOFiBEM1sF8G5xBKqtYT8itdxj6DBDI
VmkYvvABzJtNfV7IsFxHbXpWkkuB57lRwtsDSBCE8iI3jRAKBJXj1gU2qYl4LrvG2bY+gQ92RXPX
ZsVoFiHjQeOtvaLEKFvzdzFWfQCx8tmbwsq1pn5r6H7mEuY5cLECihifnVieOan1jUZJvsL+4GfA
j1nJvWhHFXIz27EmTcxXBlYr/Fsmgp2qDDk4golVJSx2Oa51YD5TZ6+Tiq1bC79Mhve7EuZtVWm3
w1A+Bc6lKhwaMGD8tUKsUNPat0qC4ItMA/YnrRZgQDRVwsJVEKoC4sez3BCIK1G4PzqocyoEOyBY
TKnVNfe1dGwWi86uGFbrsPEPJGjBHFeDE3z2pV719VSlHNIFjsacrmImKr7R6DSQ2XNhJs06zp91
mV8n0IQ7J9nqxXgYU+Me9G0fApP6vrUPk+nQpNluUqOtwrbFoVOWHfJM3LiKh6IM15gqbvJkICOE
mYgQFEKcxuC3HOQ3/A+w8gFnZn+CPX5W1Ddqpt3nnoH34W+VfNbQVO99DiahlnD7dfWQquqz6SnX
cHl/fV5NaDOVa1lMWNJAg6vZEDH1hZGaNrRlHAY8NrUMXnndtpb3cdStexXHj1S6ljFuo4jmAiK/
suCK0tprm+Au2+HzsJ11XOEgXVUbI8tOSD9f65h3P8020QCpOoryV5bamzcih6jykybipw2N2zv4
bLT9VvRPbYm187NNQBQwzroRHpc/gEgHZp+KlsoIt1a8b8rqZxkPByPVr1MDC0KZfCMJYB1N5obg
FnK2LvSkuMJef+NF6r48A5UC5ag3psGXF6iHgSoRK6BzXaWkM3s6SzkBD4+2Xu+g2VxGagJFtzgL
IuMcPsjGo+VOdbSlq4w5IFZPIYoG9GxJtLWGfm0W5kbv4QpogSvs65gjBv1Cc1HzbVg4+dTb3JNz
LDlMheQusOxdGag7G5pHTwWX2eCdIBjmqDxjiXpqoo8JUXQtmWGJMdMsDtSEsBdrIMFwpvZn8+Ey
kvR8vYk7PV2LSsGJLs/ERVKCeaXSAxszu2+1KmA5D+GGjhBHshY8Na2ZrqP0u6kCHpccJNkvq2ib
tZdO+UYrp63pgxKn5lc0zA0zlOQrU3SQTjmSJw17Wq+7BYshGmhK2GuM6JDX8VXpUT5mHVsbHbCf
uUYODmFbQF+l4w6OPIMKfq+WBW4QWbfyC0qo1tDYPxTzh1E/mqn2TYnUDnVDGrrFClLMk5UXv3uV
QEbf4B5rgQfbxJLQuL7q+4AGCegp23fervWivVQZOEm8baygwUrSV3J6RbVjEhXTY2hIqxayh1ac
2If0henO3/sQmhqdqxe5xa9awjerPjIbRM4awJTSicsafSLkqbOhmnYdUWxlR6KAA+VHXGfGeV6F
50FAd0iYa8SO+2SortOWgKyUED0clEo9cTEq3p/YMublcPxd4l8iTWnpXAF17jXHO6WejJ0mUq1e
43Nym6YcCoWRvcRqtsLocaWjWmKH977So1tNOMfx0h+C0c5QVgqeZhqeQSPpHQfbpEOQgvDdKPIf
r7/xj+CB/9nd/39A7/zHf9D/Q3zA4Cb/z/jAqvoxhclbUGD+6/8FCujOX7pj24jthSY0g9f736CA
ZfyFcf28C3NMSGumYP4bFBB/6Sreno5lc2ai0Te5jf6buWkYfyFe4m8ATTAk56r2J6jArKR7s+w4
k3GN0Q1cyZDYUEYsSMlVg2GiVU706+yg/GoP+DFN5SDOW6c0NzZKqb8hJpCfj5miM8jwn/Ek9Toi
Mf6tzyIsPkem421B0FLoZ1FGekBPv5wgBh0i5Wq04ICAWcYn9uDjY5iPCX6rtAwe0DZtYJTFw2WK
kWl9iuYNw4PwqvV8CxJRE1zJuBlvKlOJsLeuzRuyoJwTZO/FY76ODN9Wxx4RKZ9tLx6zShQ4OdOE
p1ndyee+9f0zR0tCOAk+BqpvVtvN35P3FrvQjk+a18e0wIlYXw7IBUyt4zktqrGCcYlqaqTo52nb
PtSMdcjVxL4qcorTa9lN9HoAq8GiHx2QgIT+Q9eb8NmUzD77/PeAZb19xZQW4Ev8GvAsftTfMqw3
ey0XBK7g9JZXGrgYFPzBvkRobt3/8SgUZiZtWA5YHnyBZom4VWIfJBgiSwEdpLGQnuF+fvf5KNr8
ot6sVx7GVHmHfCF8pg5H+fHc1qNRI9BDmYxRYXtpSx+kys4B0cpJ0qvAIG5VgshsDFI1MaDKtY1l
c20PswKzXJzmTsztu3VF92t2Z4Z4jKoHtfHxz/FhsQ5kBXZcqtO5JY00i9gcuSntod98/ujHOwOr
iqEQ4Ap2JsEfG2xBb7/UWKa2KCW+ZaGFKquucocWUVnsG/61y9ro1Bn9waNZjoPuj49dVzVnXuVv
lo0vCHFPY7+n0zpO3x3Ps84iR6nXKhYIJ2ZRm3/70VsVuoXyE0tgbjry3edpg21WWcMS7Secs3Sn
GjeEmspdYELgxr853cjO927KfJivh7M7dxvSvsr61tu3Od5X4EvZ9vP51o5rFIn9uLD5bzSpGh6R
7F3HExDaLUY7JROuUAGAZH2rcrLHCiu4zBUMAOsGCdrkbTot3DeBfsKdcrlVMji4NfcC7L/lbE95
PHhc6k2QslesJsCsrefF90OQ/lIw6q69DI++mC2SOvLmxDMvt67XYW3HAOJmYVuvWt03L72sHOhF
HUAPYJ9zFrSNWuArZicbASVxpU1lcdVnOi1ZCfnb1FUFZiWelbYK5HTipyymn0U3I8Am6UF8WSZ6
heMZwEYELG20a1cdu2LdmFhFVRh17uzCbLct/KkfY8dNG/VnwzbKLxwm9fbz37DYOeefYKgERtg6
SDNVw2IFwCfq40F3aH1naXEoVQOAM4aRuvp8mHnPerP6GcZhdVFb4CCgcSwuvrTYx3qwKGEXZyAj
sAYiA20A/IKK3Mk8exayySReJA5mGJ8PvPjEXweG18mHZ+HFzZd+PMU4QNgONkitCys2RHShV6jW
pLzms6hODDVP1fIZ8U5Q2Scpq9FBLoZyVOCrBLZyxnS7Xd4r6zRWAhipenKBNLNaB2mq3iq+Ud9B
oVdOvMnF5jk/KVd/VeOGTTfBnuu3t5uZVeSZHg41LV80fd/8KKGVyEb0Rcco6aenAtF+PrPLGuB1
QKpIdg5qOIfd43jAMjQJtLABYfuKHmPVlmCnDuLxBuy3zqJtqihgo4jRi2xA9D6Me9Kf5Ylv6IOF
hUiJo0MInZp1ifaoiZmLHIdLlM61c1VxkYqiPvsVdhYXz3Q0v8eOqPwTj/7BosJnggsTVEgsRV8t
Fd5sIX48pFOSN+kqLMph3+fatAY8r1ZI4cMTm+T775Nq+T9DLSe5zeOmsx1oYk0/im1Wed6ZQxD3
0+fv8qMHYhfmYSTkQ0DYxasc1NrChZpRcjjaaiHTFDvDil5db3onnUv4hx19JwY7HQoO4mIsW0UL
djyYZ/S9NBS4CclMGGtTmf6O+GV7jNOrE6E0755rMdR8BL15UVbYleQoQMeY8lZz85aUFhL0Yuzz
2+RPF+LrUOxygr4pC2P+KW+GEnqoQER2+BpMbMFcU/HCb0E6xhr1d0dOoVMD+xNhpKr1idW4LBgF
26mkzcrLQ8apQTQ7HrqZDCsG7IVK6ETToa3MEhJIhtUAjKI1ESDqRWgG41atRPR1ssb8alKvBnAQ
LGGq3R8upPmnWDpuB7gNUygv9oREzWWOd3RGAmaFu12Y+8FZ0gzQHrGNSdafDza/vcVCsnT4HSin
WLfqa7bEmykvzBTDi7gcXBiH8veUJ1BLJsu4tNIshkeTG+2ZgkzC7YjpdD8f+t1ez9qFMss6BmNG
Y7s4NlGs2gk5D4MbJmIG9zTy5FBfi8zJn0k8NdQrH0uybD2KvBv24wgJdZ0GRV6eePcfTIGNXywk
gPla/e7MYWnkbWrFObToit5WqWeEyuVwuO3kN74I3p2fl8omD9icPp+AjwaezYd0ThyLkRcvmnS0
REl6NNytp4FjOWKQIc59TUdgSFkPCDlaHJiQDRdfewua5YnhP5h/m9gQ9KeOwyqzF0s+ikWMk0yJ
qsJ2mo0ISV6sId3StE17Fw9AFeZcGu3VStpuIpTk7vOnf3fqGBpGcxhuIKmekdbF6y/h4Wi5NAe3
qvJkGzTKVT5dhygU3b7qzR2X3fHPt5e5Up9nHE4FF7Ljbzwt6W2aTkZ72UYaskqbdvg5YTeGxiVX
ip8kQwZfGuw2vRMT/e78we0MRGi+92JcYy+POtrpgQS6paUQFYEg8c+L/K1mULWdGOj9Vn080GJK
qy6WWlRn2SpzgvYsrvp24zm9d5u2qX/iTH3/9hjKJG6Gwtsy+Z/jucz7LNHKkZSkBjIZicL5CLdM
i25jA5d2Q3FUt7EHdfP5knn/wTCoDXKgORx9bFvHg7ZV2PSwr2hlWx6NOCei6nbTSde/k2w5fNcD
J3sJba28LXUBxPD54O8/l6PBl19r03W4EuYAB0AnxiaNMGGKORr38RjzpZR9OgsnkSmiP9qoeIOd
oLp8MOEGKDglIgWaINXh+NltemE2vDocQYx2qDbow4ClWr8Yy1Vk8ufoWeaps+rqkTjrz5/8o6E1
gJS54ADUVBdVce3gkE1KawbNHlqRHQzmFg984KqV0WZ2/tC0/gCVSKqk6Hw+8gdfjgHJSrI5Q31y
rMWCzowpV2wjYosqvPQHNFOJLDOJo/rEKfhaLx0fg2Be/xloeeZmDrzaKFM4/rtwP8nSdGUXXcaG
fg/HHX1Ogvq5cyJIpWqwr7v82bPbJz0trrC8Z7e2tZ9FXf3KU/2xcKZsHXQR1orh2CDVpkNkkAQP
m9AZXbanGjMHQq9GBa77OHaHNFBOVGwffCag0IRB/F3Na4tvswo7gLeRWcPcUb+s8vjG93TvBtfP
Hv5k5H1HuiUOeEeeyiH7aGAmkQ2Buwx34cX3memEALUGsxgn45wsIgz/2iuD8IthT8OG/pKEZrPK
8Uo5sULf3dtA+t4OvFgntTLlWl8E8HS8aNgWY07TWTRQ3LF4WXdWm5yY4Y/WJXALrR+VKyMjH3+M
yVQQP4E7LaJpaGc3eUQ8kttpo6qeeLDXu/VyYUpcxGeveLS8zuLJcAMKrTBAuhdYFsQlC6Kyt5I+
TC7knlyiXC3Vqhp1RshFsUfdnMDGj8fIDfR4nFaYy4yhiyzJwF00121/Fyht/ISmpxgvFavEHsAr
5Sn49YNzyIA2aWJrqUuwmcWGQZhIqeeEJ0MRho2ruL2By+VTFhAxpa9bW63Sb3++T0BnnC+voIOE
oR2/jzKIJ7vKELUKJxEoqgK1Hc7oQvfyxEAf3BNgduoUTELM4OpyR8KeZmAs1PQDBJ0dkguUeMEQ
nhGfweWoarWdo2Bp6jcKDgBTrB4i0Nf7rpMmFrlCnjgQ57e/WB2mqtlzbig3F/01u+ZN9R4X9D/T
GqfromtIDwqUAn+yWIbotFBVVIBB50SjSSRuprELU/WPkaH5C7Cpmec+GAjYYt4bn1RBUeC3bUQk
XxWZFmxEHmDl0evZ2eev+IM1xccGDZe7CkfQEnKUZDqwJRsYYID47xRgoG9Q/ChU/RxLoj8fS9NM
BhIoWYUz/5Y305pg1zt0tNNBDTH60Os2+4oVig3v0WxPtLi1j56LzoskWw0w9d0tCCVaHqNHoDhs
US2sW18WJudHO6LhTsQEuDrU542v1qPbF773dSiSCbc+0odw3HDaO+A4/OpLcxzPCcZIbz2YUM2J
m9oHBQA9IXpxOg1Hm7bC8Xx4djQOUHzoaWNR9dQEhfXYo89sNs0IwYsGt41DAoaCvTjxIj44UBiY
bitonDZHhRwPjK5SD+vXk8w2g8ek8If9FFkJjnnN5NZKH90XMGPO0n7M7z5fAqdGXmxhsK6bqi8Q
AFujlb3ojYltsxMHjxEVoJtoIoPApVZwJiNxohb5cGQe1TZmss87tLUrJBF4AbcFUt9HSRRPou5h
wSZzVpi2g+FL1GwD+VSxRHQ48dDvztEZ+wQpA0rH8uodrp+blpKlFWJqA2502BlbTZstL0qQsx5v
dgLrUxpLwd4fD1X3ZOhfE+2rp1vbesjXfWdekHa3G3GdrWWxH5pbTxuxEehXslbp1iBvs8VNEslz
6HmP7URasy9VeI3aQ41t4BAqKEwE1tTI2XyLVWVClcQOIUEUw9orCw2CRA3pOd8WdnAYgsbNCelp
C3JF42wj2Wyz0FgNvb8NCjJ66sFVGzhEDnEW+Jv4kbwIkfhxVP70COh12Lb60NtU/VXv3ajl8+Tc
qgSfsKFcW+rjgMNL/0NvXlrofXXQrbtQwRjRXGP0jUOHNmsez/pQrDXgYi+CedOg3NRvmlK70LWR
4EbrxMew2CkkF1YaPTMwhJ+tRfbz8ceQatlU9eiRgzKLOgS1mn2HbRkGrXUhuxMFzmIhAEjDveEc
5bIKNKEu+0oYFaSwO0k4LRSZljelI0Zt109GY16Nih/5v7QwDeWfbTN/D0p7Aw0G266zrFvxqhGW
7yXjLGdNNtSX6lNOisrOxuF0FQqv3qMilqcqrHkPeXOGvo7KvmbSwJzb8MszVGAj4jgxDg6WQvKU
HvwWBA15dfVQhsRWRbjRl9HXDpAabXoHyQl7B7OpyhM/493LZcLxD2bOZzMwyvfjl+vFE95BXsmv
aEfinnQyJsyxUDaYgE3bz7/yRfHKAwOwQnOcqRwmSpXFbk68VCzJEyDfmZ7YASlpejENbf/HDwQq
TVPUBl4C4FkSFslCQf1rDoCWRDauzHyo7jG3gZNtG8OJouyDB2Iom/46pZkFx+Z47qIpnIbQLvCA
x35W35hOMRUb0/dH58R19N1L4vL9yv2xcemkElnMHHBtMwzCCzE+8c16Y0kcu1wLPxI2yWwMuxMl
z7LYpCbgtk0ZDS4LIwM8+PjBpiQjUg4hP4FyigtfiVodcCpr+oe85CqVTXfTiH2FFY23gRTbOFBR
csjh5fP1suxw082YS2pulGK2nHOWpReIqNMiTJ1Z5WzGG6tL8M/BQSz6UQQWOEtP6iI05IxTaYUf
XvKDxk5wTxQGQQaf/5TlC6D4mz9Te2ZpCmrAuVB5U5h1noGeLsnwJKsK+5dWwMmUZpM/FM14ivG0
3AEBmkAE6HBDgqYtsFy/ka9NMReA3hXYdh9CVUs2aeuT92FYZE2bVX3iZX80nuTKDMiikYy1fLRm
LKMQ9565feQjrjQq8BTANRi3sEllepeycwQnpvPdAuPGgM/s3BybcVg23uP51P0ab/7ASFfQUjRB
CKGZbxWl46PVan1llta0qREOITBTEImPyqRmT0MEAi9Qhm27rk5PveH5Db7djflFOlavrDWeh0b3
YslnxdzwUrjRoDAtHkNr8Na0tauVlrbRPZIpXFfTsbQfPl9XH41KNhMgPBsjCtPF7ktKYVRpCkVG
PFVfmkGRK7zMUkThGZE5ffVL4H/05fMh3y1lHpS9nnMHCsVM4Die+rB0Sql1YJmG0xlun2rGWc+1
eVM1nbf9fKj3H/A8Fic5PTWMuehzHY+lYcxfEHZBo8F2qm+d2plk2XfaulNBEr0qo/jihZ8RVUj/
YxweojjsT9h4f/i4HD1zYcvh/u6GntYB/f7ZrzbX/a2Bwd6mbExMaRJI4Z8/7vI4mJcQnE06SgAm
XE0XuzTyFB0nmWHA0clXYmC4XscuSDmFir4eK8ulih8s90MomIBni49HS3o7zlESo3muuHhrdAI3
I6LzYDbhpnklJgv6jyNugkHlZiTLEKvd2PF0PPbH6BnQ01DOLasxH2tC2i6qEb0mrE5E3J/Px0dT
D9VOZ8+cm/zm4pOyKr0aqONBzVU1FmtKCxPh00ge3NpmV59ODPduI2P6ybShaOTGBjtqcWdrQjUs
S5qKK7ptWPdxub0PAXdrOjpVg3UIf9v/4oVblIsUx6TuUQMcL+8C5LrD+AnHfMfKblF8yuuCDf3E
cy1v6jO8QqduZmtShEMOWawrfQTy03yP7jRb5IOqJsVeAmztLC21d1hL9a6jR/6a2W7OMrR9ML8l
lgsZYaiu12Od2OWdB88QrprRN87m87f8wapHuICAGR4YXeMl47HVjbiibZmtIFUEB0oy866KKv3h
81EWl1PmALaVjagZ9AsO3rKV5XMD6IQ1H8Bwp431iCI+3fmp15iHsqEG29Dwm/IbJFKzWRm8e2Sk
f/wLaNDTrhUWNJ13HAFEm7GvS/ASoxRyO+URfla5LRL4f02RuLnqRxu/JYgFZuf950O/n2LMs2Ye
FI8/L4ZF9SEDHINCAbzdW628AOH074qmU/afj/J6zTneVzgAuf+wkilpocYcL+c+j6IyxJZphQ9n
s5oMRdvrXvPTFiF0b0+zN1oyfK9C/cIz+11RmxQIcVTtE2NAFCuw9AcVXH/+mz56ctp9kMBe/7Ns
vFXkCchIwKBhC0HvRG0icQKOoCafqILe71XcPFllnBSM925PTfh/lRIl05xRWZ35sWguHWC6HRFW
4+3nz/TBUuZNciSyJCGuLo+JviirUBacSJFXt5uussMdDlDOSvR1fJGVvthiEynuBtEVJz6iD8ou
7mCgyBqkRY3e1mIniYa0IZ6gpdxQOtVNdaO6EmbQgo2UE1HeyhPFkb9xyCJYZZOqEN1XS9KBIn2b
lXb/7fN5WHLQmG04D5CIZrGDNEA8j9cberfGiNMENGREzhznjfc964LgDkwjknG3qb3I+1pHib+q
UkytV4UKQqkN/on99f0a49Q25/pAEJKJ3uf4Z+h41QByUoMlrRp9CaY42ZDP0v/8/GnfLzBGoW4H
UKTOE8v6MuyV0ekJn8XojDikzEezO1odFrojStXPh3p/EOp8vxRc851xboodP1AkyiTrCx3Uqgni
3iVYJzx0ij5ephoNqRQzvF+fD7h4NnZ9nZRRriskpTCRS/JkbhZqmftgCGURS7FjwZTqudRHPz4X
TVec1D7NWzrP8Gavejfk4hmdqmqKAMrEpmisQ1hbetlyIY5M+tH5nJhob/+Lo/NYbhzJAuAXVQQ8
UFcQ9BRFUb4viO4edcGbgsfXb3JvuzOa6REJVD2byWThSOoYzMo3QPZ2oGER3gKSJMsYMe/lw2Yq
rDrY+/ADxzDXsc/bX/ltPYYyn4LyaxlUB008fiyI+eT1NYTeaFzpu7MNWXUCMQOOFWO+WUxNuu9G
4ZosnYNhG70Hx6IhENsEMdRWGTHSsyKxGFa7btg97Aa6Z2xvmnVjb0ZdQbCmL+tU8K6HSccWaG+n
G8NGGhM1R2/qMGMsa5CPeJYmY94lkKy3QESzY8bo0HlpLHSF2hPZCRGpfWrd3rtUhpIbxyrckDXB
8r5U4wgGqnDMbpMPK4TlUq53q2rSTazb9MKNWUU4WORVawkHE0rFpjEpCUHxYfSNTjxqzNa+BxMK
gCIdhq3FwMFe8R+xyZo6PrYQHneJxwZ1vMasOxeWPjmNtRzm0hcsiiPOTQn5L6JX7Fyatg6tTLpn
lwiKjR4xeT8C/CcbmPkK6gwTpxpsj08MOS5iLfO7g33+RFoZfM/zlD+t/jzvKCiL95Xiy7SpWTGA
ht75zR2Gd/qGWcf8lVUYWQxqTlvBWgvFoG7Ar6MHI1oDY3oq2c7YBp1bvoI6Sf+Ioiaywrv5lpDl
79JV0kH0J2ikbgEpY+yN9zRedeSZolg345qx1T2Vdf0bQK86LQpgeHd+TIX7YTONfR8uSz7+xvIC
l1tii97LqrdDqvvJZmxPGqhWXg/BLxsGnAx9UF0R5jskWVrU+9UONAwAaRxH08mfy7JpP9yZDdQY
nN6FrgtA57TvrwP1AfYle7P8Jxoj+/ASBSJUT11/zgrRLJEnqB14IpgjQ3h9WFCjCjHqlZeiADcA
VM/duuZs/WIhpXny4kE/ZIf+K+vgPv5xBa+6N79KPKgwfN3kJHNdjVu/TKi71Kz0JzgVv1dTDdvA
r6wwiKUm0PeTaJjn8klomN1UM3jIbD0mO+GqgA3cAOlIRp1sX/dgJPpKblHneFFdgc2YGJU9SZnt
pgRnatMpwBzBOikQdZCZN0Nuzp9V1Xt/yzmj5bwirUmrwI/i1pxIeKzUpFzatrtytnqGhMxkbPYM
tZn3eBnZeJrzm+lktISHf6WZvz8UVuOa/gX3e0Dzc8iG4lxlbI8X7Y9mz5eAzIXpyeA5DF3KwAmE
YGeZ8fPgI2Pxon0Tbv9e+8yop/M6bYkWNNxk23py+iYU3ZCG2iwUb7z8EEnFlxDkx9qZQHvbrwZw
rK3doBFDrTxvltZwbllcPhcFPpWmK7cM3z0S9I4smT8NWyXeL/1VD+m7l1pfI/EyCj6Vs8UvCP/j
7pgX44XkCHFivv7irHt3ADuHCmsCl41HVz5hjbVlWqo32BthSfRFetnPWlbPaZCqXVrHNTNUJVCX
mtPcScrkUEs4a1Nr8EgykVi51d4Snr0jUwczVqV/mA1voHyxK6boSf+f+hEO8DyypWR2MRbOZ2w6
EW3N/LSuWR/mgztdmhHOW9M+dTa8KltbagMH1EWq0q8PocGpX5GTr0N5t93y3ifmPuDzxpbg2xwa
bFuAk3R28YS9avRWK0ynjMJguWi2YQePrqxdWPzGMhFhG7DbDSgkDwsDojzNi//yBMxQ1wYoIvAo
DypPdqpx0lsM6i3KApBuaRVDXG+KrNmzmECjEXUVTFC70ldzsedbmbXEa9SE1ts8KvncihyaTIDH
AkLkzyKSsyzl82zGzyxkfnGM8GyTiYbM/t8naMmBz0hn0dL/SfStoy+2admX2vdz420IUPdslIRD
5hyWmH11I39W0j6Bco/iuIO+3oVDQmVbTR4jYYRE8CZrZlmr6W/SrsNm7fI9af5bprJvnEOn1Umo
Abj5xV+CfVYwcamG9aLX+d3W3VNjNS+ssdRRCkQ1LGinttBNNh7C72Kxz21XRCOzoCnrnttZKLxA
6R4Z0Q+cfEAmTpARNgJ2obGyleNyK3XvRxRi4GiLfDeVZA545vUGktT6wAptK/xE7ep+lVP5q1h5
mboixLn4Ujf1pm+qAV2jzaNEbgVx7kvq+lAhayyKB3GDQLBJ5ne2jvg2FTie0lt/FH5R0KFyOzbG
zwgvYQx6KL2NA+LED9WwXNyxtJ7axHsF4fhVA0dFR8tGHF6te1fmOpzadJdk6lDp/MBpj8I7ObhN
dxKLzf6lfLBpDB5Hymm//Sq9LDDlYR6AT1mN5K+RrFvLH/l1GelcMdjVswAMM+RXvJlPw9BlAzie
Dteo4aaZjDyUZXCwwBo/G52s/xZDqv5TnizPmAOwkibWp0ZpBD+ENfeKn9jw7GGgDrbjKE5rg5O6
S+fxV+EssPYfavogXXapy9ul873mAclUcO+p7B+GtdGRElO304OXRVJoQAIBSBppqnPLecb/U1eT
H8qBQdt9/Fzmdnl6YGS9OkFulm+bzOIxrnnELMZznQUZe5mF0Pset0/xUDLv0FI86Snd+JW+L87I
CIx5LYzy5lde+xAWFBHRNZgq7pLN0NnAZROkhCA+W8jtyV6w68F4vYxkZ93S0tyyvpReEyUzfjo9
deTXQ3s2ZXvo6vQUV/U2TxUvTwYfvx67TTbSYV3SAlaoujh54MBz8jFcFOmnUTKe1I5MpghnR1gf
joX+6gZvN/lyJ72C+KZw/6qq26Tck/5qf1Zpxzm/8uQY36axwCRP3m3RdQx8ZtvMxbw3rrshhrc9
Lb/6DAq6akHoIrxEG/cma4ubAAKCn1oHZal9V8fbxckjB2KGI5xrlcc8ynH7nxnDBUeb5Bqzz/2g
0yhp8M9NACz9ObjFg/9p2uu1z1zQXamzs/vuNZ/MO7VMZj1TMm717tfLN1QNb8Q6I7pbUMjLSmK7
cc3mmAXNpYUaBZJDAgodXyYHIWrvRGoOonylVZ1Zh8Dq8Y9lZ0IvSIULy1upoV5no/g2cHyEbWx9
jgsF27qIv9VS3VZzPQrlbmJreimlfcNejt5mgss6Wb+yLLi6Rf1LdkFB5eDBgqhSHLXxDxuvBF6L
9SswMyqjiYxSLW5VAKIVghybeez9tuZv/ua+YqS0mr9dNUVt7DhR4JYX5LXva6KP4lHe7Ov5Wqv5
mBIRieE/NY08vuZTQ/PcYEY/s/icF06JIUYBmPFHsD0GQo4LZUz0VmHQcGrnVrX1TkLAlU78jz7i
PqG7HTFZBdVC5D+lkf5pJW81O8nvhVF9qhg/jFdaz+wo/LhWt24ymvl5HUQSSEWg+TjdskVZ3WV8
67gE9Mp6RiVMERZmup+nAd3QlIDiIb5yHooRZKVWZmW73DGedLacrcwJ4HzI64KvGDfoOQNAy8f8
KtZxb4/uabY6uv3W1vXW/dRCGF7W8czg2Y/RwV1JCKyctH51a+NWKF0eZJH+1wii9lY59VaU8nXy
21NtZ3eoHv/sdXrBPbApmmQHi+kcEyGQsbKw/IdNSsIs75Xtt1/KbLC7Vfu4ag68OEed4Anu0sOg
BGWfIcqzamt2Hezh2r+j2olsLq9imffUWePQKT36Oe6xn7yt3Q5bx29/lTGeWJTj9wcoZi7MczJC
O4vldSr0wWLvrGEBggI66y1OvnFWjvAq6zUQOkBjQxqxm/IZLI8/ib0k4Nw8LLG3KXGO4Hc4ukxL
5LP3X9/GW5NZ2h4U/DC9S+6tvjBeNK9PqoB6AcYAEV43nxKKAJeF/uw9XoZuPZUZ/pbZrTfML77a
NoaLSfcvbOY94VuOQzY659AdwaQ76OvYhebY4CNgMbGo35LOubcMXhhxBUdOf+U2oCn0jskiqaYp
IiW9dyv3rbLryOZnuKwbGD4Dkj0l9bVO7aNTpVsVdFd79jESpdEcgzYsf3gBtqPNRow3h4nVXjIR
8G3boZFm+yBtdkxkvdRjfhNg/5LkaXZXXCP5q1sW27paQyEYHZbNU+1ju9NvnuKatde32fkS0+/a
fG2Kac8OwkePrqIm+howjdbyw21+Gd2fLsv58NwNTROeR+c9HY4oj8PCG0KE0nF+Sefiw16DU59C
lW6x4ADKNetrPV1F/SaTgCdmiaZ+AkeN/af5y1m3t+31aEwGt+I7dPNDLPJnRg2LsBTmhUDnwYiJ
Rm1EY/fjQNX3c2S/dRPZ9k1QM9FGcXVqbDTeJTF+D/StiBc3zJe+DtN87cwYKNsQ6Y7ZU5rCyYi/
uP2CILO1ET+2JZPr8kfR7Jy8bquae6r9y2Q1z6L/iONbseK16OJrWnRM2nzUCaMKJWR1Rc/bSXez
u6DC01EhLHKCjI5SQdH72waTwzxaGKD6qcwXhzs5h5+WluDR1HHpB4IDcQYrsVPDX+yC9PpITIqV
N248G0ATBxljE8r3C38tqAK4OgwSUbsPyNxAT2+pMZwy+8Xpd4KOqa3GyDbvNZ6q7H1IvwvIAYGs
txmu7oXspuXY93Ym4bRQ/5VLg/Bj3AnnWDdXs3hy8hMlepaunKjAl4YMAigjzsQ5+DU6SdgZcJzy
LpwKc9eod+U8Cyu4V/1nX+5jxwI0tVuab00O2SUBJQdUK4vBPTA4cxsm3V/Pe3l4zToXPOpsE2XX
VzQYO1clW5Brp2y8GnT4Wpu8p/TP2vEvGK2wUcxzNNT9m7/IzeJ9QgkPdcfc2fc49Ne46D664A8t
cUoc6TbNYkDDyXCqOPbtpdzm5btsl2PspS9u5bwuytjFWfVpWoQ7st0yw7ydCBlEnBOADxtIyyfn
ARFZUNG4kL4rbo0iPzz2qHNg/O1xFf22LpG7TMvRZTAnXKxxO1tvYwetQb0F088CWLx0Xhv3azWc
yM5vtXdTw2kN1kjmgsKl9yTSveek545urm44QjHRCZqusCBAaVB6cpMdyORT3U57ZrjJToKT7+qz
xZcQJ6WKUufVDcb3ATKzV4KQH9RWFX+q8tkfYOXF6cXmYc5b+0VMh4RlG2pvPx6UzczOdi7xd1ro
SOo1JU84e4n51jXDaWrLXTticCz8DSRRhpbxdwT/EfEjaHLmG3tKv0cPGjEFjVtqNr9ZCbzrdibB
p/begFW1BHIWuWT3NHB/cxYcpgKMvhn3Lw5dPb1gpxhTRXpVE5Dm6b9kqTnALSoe4EXeapMfBss8
RovtPUErPQRBceF/EzMV4impxCY3nig4HToaEBWpQVvWN00h2iHLG3BMyPSKPmIy/W0+M5XOXbbR
rnswh/kaL2pXM9KX6ZQbxt87WAt8b9z2GKXrIjulaXPRpMtUUMao8sbIbb7z6har9G2oxj8zvrcu
SA4SYJLXdFuuV9Llf/a8cuZ8jfFC5JZtm9azItrJ5yEmwuWBnBwCZn10mvKpkNalX9x7Hky7qlAk
K54MjXYeNiUE1d777kzvnKwpUTXd7sLjIhj+WR4T8+JHeOtdyOLhbtiby4xXnLRisrdqtPekZyC/
sktTc5cKsq72zcz/yzgsNFhCk38CqcKmGtx7jy5YCCtMgr8tbDt7TZ/kdPNGPySNa0oQUZMJZeWF
Hctu4wx861YwRDFcaF0nu4EhqazinqD5tZ/7+XVU/gnN6Nvs6xPR96trf+SmsWmBZfujjGYj2Try
dSVrthhL9CpwV0w/4mvxOdTwbTzVY/tBlWlXVDaLz++py4+afXtzbKwJpUWpVEZl7PxWnvXmtVSP
TILQXIOLpeNjq/zsp/KJ2OJgW82Xa0DYtZOIxfVnTNg6NzbQZI8lJDGpJSyzLVXCcJJQIP2YM5QV
tIdDO30MaLY75pbDqvprNe5eBHzkcEY5TDa9/6qNetuZbJJZx6qu/0MqAfU9N+poiP9kKXI+e+0P
cjKPZgDFF4k9eVxI8fcAWiWsoKr06IV8MUQlpLCyKjajxBRZV4eaR9/LPp3hoZzrQ2zQCDl+iRjm
8VReqqa/5F6yBSsSEquHgXvUfGctZMjcQCpkf8h0n2Zqo9ThgYtk3xo5DORGaCKd9R8zZqHBWWWT
8ZNzIwCsvmBiUCJYvmAN7FXw3nTcFrX4bmd9mrCqpXxitvHVA2qaIc6naj0OVf5V825TQQunDLai
yaQsdiTS3bTyvhizv2atuOQtpbNZ9sj2kuPMiOJWy8WMusG6t0v3D2AmRB0jv9LBLID3Jn9p6P0H
xPfDdpo7w2qvKua3XPzpuWFyGnjM3bbLK8TXP6Ix70D/uTHm9yHZlWO/k/5VGcPr4N0dr49U9Wz5
XwX3h+6+XbMnO3/g7oqjUlxptiQJzyPpnOV67ZhT6xOBJ26J3M7ZjwlOw7I4LPrfEMuo9QRAA3R3
IFGoR3qYMvzibz2u23KqISpCBnIZKeMiCESYOH8SJLrK/R7G6eAFV48MeuUmSzk2hf+vjz+MnKyB
iSSPC9dL2ijIUYJU8b5U9inXHFftgUbAHkPiSXpiX7f6rrJnd0x+xw7fMeITX/DENNmhB+Zv6aE8
eN6yXJmNolxEFYrzSc43HmCsKGvkSrHLp8PUi2hev+Gn8kEPu3H9lFBXE7fck9kfvVYePPXly/i0
FMM5SzKm+9uQ7vxmCfCV53/A1NAnwWCa+LjOrZuYG1q97vyKz+ttNfPT6PHqZafEqm4OCAE3eROx
efa8WwpPRo8/a/wsZ+4wQiX60HBKdwqZJnDKjWMUkacRduAYDfC4G/YLvq8wtxjoqp66+dVXgiD7
d6wx7YGdKseHWW6jx9eUJL3mg03Tk40fROYvPMoskQVhsRhAbDin2s/S6jc6uLi9HQ0DqQoz4cmh
EIfH2n4F6thafgr7zaG8E6fzmYJF2AOULYC1w4701n9VPe+p5F6qtfzdu4zXlRix8aENvUK4g+Ap
t2noS32cDfcw2reHzM1/mwok3iM1TB229A46ea3cdxft3lBTxY/3vpC/Jjp4Q2FuV6rgjQZf3ZLA
Ulgq3XMwflhle12g/qqgQDQUU+tlctGvD4Y17UW3bDui5ZSGepr2JzHSPckyPCeksn0b3OOpg4TB
FVIH+IKKZFd5+dENjNeidw9WVh1yT9xjr96XFv33pJueoBvfpxIERDaxw29RMdBGxzmHnTZxKROu
5lYYNJ+qxjkzb3LImirn4sYJxThe+gRtPI/GSv3N2xb4ifrM+vae9+PZW7ytJeS2QcG3zOo0G+Zv
OOw3pBnjoUyCN7cgkZQGWpoO/HVY5QiICtf9V4yaUl0d9H9HY0JCExAfZyMz9HmmTgy97OeSxFyK
ASMTbb19ILpn0yaetqhIT2mDIVdTjNa6vTMtikNMpuvB0PgKoSwWBGTuwZmTwwrnJIwZngOkEB+Y
SXkb+8YKx0m+Nw7+EL9CvCLbYjeX7b7T+qs0vWenJ9TovOc6JkdbE76R2uaFFF7+pwpSOgUVf4BJ
o6kuUig+qjOoX3vmjlYcd17KyTtdArt4mNLcDYUCsvj4GD+eyJye2MMYe7WWedqUGe0uPS2/i9z6
biR07kB26TM6LgTlpnVp/WXXDvZxrVW/e0ABozErmX7ssdfi9Ut3gz3+ajyYBFPt9udJ1/+RsAUA
ivlua1pNGzzEtMpbfB7z3dC++5IY1YldrFfkEsS87gQNxBXkhiybEkFo6AZpkTEFFyC1intJVcx2
6ZTYyOw2c4V/smOxYDJffWOp3rVscvTMcho+IODq4T3nk+Yhtyx95GHI2UpuevloU2RnwohJvml3
9h9s/N6gyaOpVruKrQWpmj/SjZm0L4OkOYgkcz/QaDnisg5DU96o8a7pn3S2dfC3Flg/dk7vQa90
eCcus9vZT23AY7XoWj4Z3gQJw6AxkfS98dWBK4isPiApJaXY0ltJTnQ3629rcOJDOupxqxjlv3tD
GtcYXoqZraq6fMpT4M/kByuE76l7EYnpHZVY3bPNbsXBxua7o7KBG2VlYM3KStiqGQKuR4ic7djH
LKNgGu4DGe0xVSSKsirsm6nrOgsNSm1bYaKKWr3Gh0I7QnIO8ulnknj0mkkTJvtykzHsefao71xW
zTlQxDQkhgKIa6ELd9qVVtAfKSkBLgcHcqbJzFh2GRRv/kwfk3dqCZnepU68DMkL7GjD3woXjWMU
+HNymRJbcuCzpEhYx79tqTOvCYexyo+2hH6PQs54cZoR5G5uta8inqpnnl8rgtCKtTjGDOAmpqIm
4gzIFMxy2iNq7Cn3ViNJuN8d8tjTqBplfJExiHbHQ8GyBHGZbZZYWZ/L4xGdCtJoJ/fiTWVmGUz9
xzk3s/aQWwyZV7YYT02LZo/GTUaSr8xlOTdmlyDWWQcj1MlD7kK1w785La4Dg2LgtmySZB9bRvwn
9mw6rBBSundVLf1JpokZPRbUKSbDD86NmeLDYlh0jIzgsCZ9ecGtbu6dcXTDYMG6JtBg07/y5KnC
W7AD3ceFEnR+jFWpbs+1cOwnZYF+W5QE3R9U83bIUn+7qKE8I8ElHaHQvGvWKt/aD81YBUfgw3XL
X24+YcajobPv3EE8yobmm+uiAbNiTSEzH/MPq4cuFyXw+imrMAO0X3WNza8ai7vDUuO/FJ79BrU0
Ci6m8ndGM6GtaylXQmUeLwvWmHPWK/O1KCugAPZYNnoPaXLimh2slkWppaIByORlwMz8+9qZz31e
4WVo0zx5kkLlHmhd081zGmVJYydVZCUzsoVGGzm7vbZZs3VAubBIirNd2Eb/WxoCuOR7wsCBor3B
toAmyBDlWHy2VWk4vxntXuduh4uy79ujcpe1oGPkV+3nKla0mxiStf+2Su3xD8KZ6QvCHb6I8dP3
S9v95yCOmOmy5MKkfResfbAgn82D/CXvhSVPmZwcSTQSu0gQfe7Hy6BF8WgLpXBFHs5LmYoganIm
FmilMYxVfJsNi5A/yhlt708tlD//t7LMTIpg13Kh3+RBeCAMRnnRpWrbNCjpflPoGPTT2K06biPT
nYnWwiXoxXpLa6eUJ9Nrpxrakqzn5tPIG0/FISNmlkuBx5Fa8RDpKauR+VSOpK5H+S0uv3P2gyl6
cPAkw4/w6ZmRpSdGZ/zHw4aDmIRz5j8pbPy0b7+RT1XDi+eMszwKJ3P0ZxybnTwWvrLifz6PPmj0
Op6XLzbzO/uUeXXcb7reV6BZnaFyD6oagfCTJKYpqKu8Mj5qSbPu7DkkFluIUkEfdkvn6B09Dt4a
MP1+/e12rdXdC3+cGwKBmbmwcmAQFQ6E59Ms6xlAunZtq+1oatm92KbdENvMnwTK31tqEd+LVQff
nRP4ZC6L0oB2klEkyRzFM/gxfyNSbZbGMQDISemwd+qqm/ZxIwJCCLMw8uEfv3LrIa0ufTpyLJn8
G4xhGH/0LAWC1XVUowYnvpoEk87sGyV1h3jt03dhDCOERioWfB1G03hfgeTAp0SXpmt77PvZIATP
PHe132q7Tv7rAgvF6Yzk4O47cmDoofH67Fl62iq3ZU0NnIqfbQu9gFtnNgUhX7rgtyS+UiO9XLGs
qnssFVrNN4JMjtWW8jOPKmUZEmEkNI1RhKybIpucmbQ2yb4VyofELRz/VbjwnyBmjsYPCK+lvzOR
baX7vpV2e5ogT5f/Fga+ASqixcXv5DEKGoedP+Kg87O4SEnSrFFs8E6b9s7xO4JvPVpLdg6WxoRe
7wy1aP80ZVClu9qA/XoW+HddxD6rtv61Y+3Pka1jw/2Qyljjv7bOxydf0xcZH1Pstk8HR6m43i9r
mlLvYqmqIspw8jqJ2rRoxA+bckHw4RnzjG1eCar6f2qEWMYrPZo1vibGOCSXgpcqOZgqG2AcrSly
4mEF+P575e+KL7/KOD6RnECDBytglO7GBP/X/os7V+avDHOt6SHwQH6Ar/AMiWQhXoumolQ2Fcbw
3CH8LRHX+ln6OTQ0gb/U7M/uPo57278EcFvGN7devGbrLqmwgd6VhdH8MtPJx2mrEmLjoW+7zaws
/7/CTDq151/rOuGCXS6LnJhqzUzxtXpgNNytcug1N3TztlWn5bTrrMQ6zEUyOUdfDawoFyNpUm7y
XW3iblmpw8gFwFIcV8E1oS965aRkyrNurS+Z0pkGLapjXHtj8jHOut97imC1CAa33k7dwkak2bVU
f4pEwE4IhtphZm1MgyuTasQzMjbOAIYZZ3OWPC2fs7xs/mRdYH+B4aAZITrf/2nMYNhVCA2Q7Tr5
3WaN4FeSM06uhaZamwdjTsACiD5iWr6jhWI4MZLRcemOsMCoyy9DML82hhQOCUkQY6iQtAA2A5Mt
zAclOQXrKlXdXwua0RTaQT1LRgliewc5BvNEvHTXFow9a/R5Ebx4PQrft77QNSOfSfXDMnXaR/3o
oHNLg3rtomkx7VM5d8kzkNz2OTGF3oo4/nLU8E389dH4XbvpOjzkVduosHIgG5nTdFFrtze94cMt
V4b92KskLJHdtuztYFO64tOY6bB5ykP84w8XXS3lDq0O8c3o3wpguiSUc3WKc0apjArKDiZq9RG7
vf5LwVndKtGxvrvUsN6RM7jWeCzKTuyIqtCm+HVyhoOx7rkOq4sb2/oX2UVCxN+eYsbvNl3WYOHO
YopUY7uGWDadvYpN8wO9ZHfQzSRuGdeBscFsPhVXP4/NJ4aX+BALZvmzJYHF74r0ibX3Y9C1xcuo
uvUpd5OHIlpnh7olI8FNTyW1szrMTkbubCc3Hs1j0POubey5LZ8YK2DOpyzIxiN3buV9EZZ96r3B
Hjamx6RwyLhLFyUALz+ZLUE7Wvc/aV970do1NHbGddjz2/wbq0bsMilXius1lVYm5B89tm5XNZWF
tsUVx9nrnKgN9CWhyOWVeF2wBRV7YVKmWth5ZauVToTdtfiR3Fg8BNDlpl9GuTVj59PViC1wDLlP
EBMYROdyvTUJFY3Jbj+slnKn4dfrWVuxuvftmj6iQ5QFlv3UF/h7ZEHiwiw2Ame73MwJgpWmlS+r
2V4IdRgXiDHxYsFdP4YBqzfnb7tJkELXA7ZEf/YnsCbwVmKHpM6c+QIGK7mtKx3yfHRxWZX6GVON
G9beg6P5mNqYC6ZPmbDzmHzzW9ZxAjdqBt86j4N7Izz5LQqiJkX/kWe1RM47KChoOfJmMEfjeWRJ
N3TdlUTQMPlUM8I5e/LgymYBK2mVOrWjfRpUzTxRh5hUG9jGxqKkYs3QBm97aAa5H8nKME5zvXo7
t8EAHI/DzF1EJQHmd0XCn9ebiXf3CnrVp8GbJ5uSa4khy5dZwiFvWt5okT/OfPpHR6NP8503gz9k
aPxMuzLZWKsZcymW6xYmjYzgjH3JvqeCSTi7DYKq3hRJ+3eii9Bgb72I3HlzOr+jcdx9DN5qbzoj
cTfgeuatNI38OLPPGnH/4H5RDUrpfHHPUPjEnhGB6d13HgPzone2zEycm3EiDqnAkrf5dCsSRHGa
S3rTtJMV1rZ1BCVf7wftHtqENshcM0qYleCIkpReZT9EqSJj6MeM71mM9nb1zF+6AzXKkDh9rIoP
mBUJ9OJOgbepoADlMPmyMRWBSpkXuNhy+gjpeEHTRyuMWja9WX1xYnymSe7aR54qga+CoClPsk+L
zTdmILjA1fqWzHkTobhBIC1efYuueuN/ZRhSNjTLD3DwcFn6yY15r/fBoWaxTs09rp2vhIj+MbeA
+shpxxeFqzzi4x9vmcymHdZpOzK0SXBVzptJVp+cwPa2Tjm10xw0jWSscbO4tFgM1SvGzi2a1/w1
FrJUs0nT3KGeQrZUPjrFSMJ+BtPwotw2/A2LN3aU9P7f2BqezXT5Zgr3q2nabz3oZ0sH1zQZnqlq
7CpC5LAH4+pVQnxgn38u/8fReS03ikRh+ImogibfClCWLedwQ9kemxy7iU+/n/Zup3Zr1pag+5w/
ujVkolcvBJ57YEbDq9HHj2mvm1t3Ne6NcQFFy+T810x4mUw7A42cKZLjr2F2IVioKHU2KpkfrF4A
gwhnDaCgqsNcgdpuGjtPLq5VKBQ5Oo+FR/D1oEyqaxW9IAo7J+iDzB5BzSRMg1mectzZVwCI8VFH
tPxa+3J96S1rfCTLzNyO/lhfWs9Xu4Z4j/M8itSFRm+QRMFz2V5UT3m3POit5KV0JiObQ7pEO+Ri
7ouBUoes94UcT7ZGRzVhvNYGgFFbcWJ3urxI29wlpk458FggUjAsdVfMnfaqdGfZepkuQz7In0S3
oQPdnu2SjPHDyCqG4G9aj0rvlqDIWEobIJ+oYT0IHZtGp8HmoXWWLA1wk0IfKmoS2cfF3veT0xw3
7/gFiyBDY/pW9fAiU7l0B5bkNhp0pz8VFet+UaS0WpOHmA0V/AydafZshbZa+607mMuVHE8rijVj
2oL07JO1Bfc11CGLExQh4Ai5VyNDZsPYLbWrb2qzUns03YLdqPqCo1rvhiHhXGslcol1DPTV8w8L
6OlRJ8T9Igs+Fj5Vg/jwtIBakvZL0uP5qHMIVMpjz4Y5PzlJ3qL0yXnvxh4JRJI+WOtc7/zEKm8W
df5Ch9LYmP1bBx2buwl1PbEbCNRnM6z5un7LQQKVr/PT6psDaJ/bo2ax+oNRpghQlB65Nyi0MQCu
+6bNueeKOwZzcKiJhcz2l008tXt7xrkaq0NBrTNmAe9TqvGnlQtcL2P0Do0GyqA0+VVZektxOLRl
e+jLfksHZHEmn+CeGjNa1DqSRlyOegB6RD1g4t5mFGsauZ1DZyzqJnudcGT7ftCbxaPwkyNndDik
4ieX7Vs5AnWXcr0OWK2D1h5YDbrmw61aa0ueya8x0+u1uNZPnfIIrUOnB+nMAW0P3UGUJiGC0E7j
TVIST880DfsRSxDmQbs3plu58Jut6FlObrbaTVuXr61tPBlehZis8BEvLsvZHYu3YpL7SrClL4P+
M+lF5DXliLyuS16dmAMaWUce2okPXKHKvZrLE7ZF7aiPHAzpTbQyWWV/9nLYFBKGHrhiTyqhQbcu
1Jl4n2NtMvrWS4tUoYeME5KSzQxwy/M+eaKD0S0vYqHiafbu9Tx+NZbpOpTznv5Rts7U+DJLKtOb
qYBiIrlwi8E4Dd2W2Hb6p0okzjmW66nn52xqmttREdFLR9iKXaNzyozRQfxiAuU5qUu4HFoO21Xu
y+wmRgchHVtHhm0qCAjy2Ax9d+kKT9LARwxcUaMQTYV7rlxjN6daFvatSTESey1lQsUreCX6NI/W
ubVaLZQqLeJQsgDpQNePRl6xTK0nICd6r4yFzJnxLxM3aWKD9hKPAcVNEytVTC9azCAbiMl4IG/f
jOzSoCLM4fG15i+qu4aQJgBSBY3hN/Zb9x7fMImv8fi11OqzqKBwBEL+IFEsqH0nHsrRpDC+36Ux
Vkd98p8yPQfhsL3faXTRqriqDDIUCcEwTDSHKsXYksn3mQUzk5iLU8sME9ijQ9dTfAdF2G0htrXN
IAVKzLKLRre1t5NfHQkDUUdPQ15txsYa6Vh4Tqo1IGZL648wL2RpnnhpG8vkt4NbS+u/WuQ7I7cv
LRw7ZgtAzjhJ97dqZ7bT+3ZO7qnQilYJ2p6706eXxo89S2S0dtm/mtEduLM+9Ov4IdYy3qydX3HE
GcPG6JMHDfEYzfR3cnTPljD+ZlKZsYRpXyjuDpyDCAhsa1vmgM5p4UfEcbjBsBA/RexY0vXfiYc8
fqSFoFnN/tFdLXxQ/o+ZZn4AL09ARWPR8J1fzbK4zP6YnGSmPrJspgvWN95z4DOIE9Z7p1k/cFbQ
ORd7+xgZ/cO4TPN2IEs10D0iuarsPLFaPGD9MS8eSzEYsE3r9XxSTU1Ldw2pnoAJ+gmd0Ya7JaNk
1w9mGXI08bnU5j9dIKOl7G+XAmpS/+0s1qmc9X+5Kz+StUY82VbPa5JeG3N512tcF7T9Qrdpih5B
cDl9yHa5KA/unJ/UWp/IOZcBtgD9mlT+odaUgPXL0G2NzBzt5IMhj3YCQjvl0dgh3yna/JhP6mBR
KBaW1KIHRJg/pnHD7S+837iYnljkdxyN97Ghzdge5j8i6m9FCsLck7D41fP7OBOSBu6qyCzGX67h
uxpuKPJLZsMp8e+IAUaupT06iTGE9JA+uKpWTD/Tll8PHUz86d7yHgYeSCbLhhN0OhgjmlCty/fU
BFE2mTb7Nen1TWxXt/rMWITVqn7TLktC49YSrk0RkZ2v+MJQkol7LR5emXMunN/fFJ6wJE9FE/Ua
whWgM+1cT5i4rS7dqbiCjW1xfsIeYV2BAB+9tI4yLKiXSa4+41Z+KXTzaCcCSdH0Y8zme1KzSccy
hi3gZ0GLQ6cuEOxN7iqCnlWdgxNYa2xU6AIOoaJHvFIstyJwUTznqfUw0pYp4lZuWisWyFN5fN3F
Rv2Rm5uUwewmiq5qO6NQz1Mwypw+VsXal6jX1HJJsAL/TJLygPH8xdeaEy2Ke1chEOjFwY7jsKg8
Rt/U3vUtrbH8iauhCekix/OwOh+QDe/+ImlRynkl08OSAbuTgT2ip1i3zcxyiaTlie5ZOlbrOAn7
nnlDn/ZZI6Csfe2UCJEGjamh7UQeoXr7PDv2zV2yhHqa/zSN4WzoaTrUfUWd5TzqB0wFu2IgRYwr
Jr94pfZrOQPWnUE+A/R0m5m8kVhzTtS/bsaOrnQPZZ15K2yezrwCEYm4Ue9Qits+CNWGvpp/SrM7
aZ7ilRN3UlSPI3Cvr8ZdK9b3zE8iALNorqnYtOXyVA9aaNIPusnF8GmLOA3cKTtO1hD6tPjuWKgf
iBXZgVXtuiZHWAGqJJJIK8RmRfo5wZBnJNB3jktoAkermR3L5deniApFGwY0rt7nxpvfjXhSwTjb
T8oedlInOTvrbvKAQS6XRnV3lIW40Ns8dl2FY2H+w2iC0RFmOkjy9aXOl7fFE092i5zAlvbJIkRh
NzX148JTFJDyuW9oLFLggJg57Hsnc+HKqotM0FJ4KT4hZX16tfttK/t9EQ6wiMXDghMxwnG7Fya6
tga4GChZr/Yqqw59BTyu+n4rWudvMSpeaXmsIMVyS9/Xq7vp+vHFK+t9PlknYPYLVDAPaXWX+XVY
KWdHC0eB2NY5dinhRIahoYNLvMDW6qsxWHUUJ2g6/Gy695f4pIz6kMf22bzZOxHJIDRy+k8b0RfC
zGOdAPyX851ZgmmZq9zmPLGaGqhbTZvHuu5fW3O8xgbNslN1MzLFpIhMRE0MZr6rhhnxX8PY4r3Q
PQtDfueu4770UCQ1JUJ0FOmZ1h0cMzv3+niIMxybnQfV7j6YKg8zX4uGObkyOBMcm3oUcw87Os/p
+EYHSQVSuWEJaDZabb9q881MlmEysJn5mmq+m/15u8zxFli35CxDmbASnh1y8N8XCb5L3a+APvIf
V/JQ3YQmaAR9idieSS+WJXU5xikpxn9toX+SGnE2repV08dHe52XaPRcLTSS5rC605NpD1t5s41b
1btWdCEYf4QbihldpVCFBhu1YZr7iqKYvr05s8ZocSzEOrgedC++mh2WyLXN9kXl3I3x9LX60zMI
LxtxdWpFdYTyOfYKz+Xi/elscRuxWtZG9jHaqfFOEcIR1JV7p7t65JgOx2byqQnrbx7Vk4N/aGOO
zhsQpg3ilf2tGUdk7xmw4ILyggSlIYlgY0QL96mXKL172z2ayu6iyrQO3Sy2rVtsl9WGsSwCjGv7
VMdtQNVmYseHTFHyyCFTdaCItgugDWrhLaim+vlLb82jmOOA52ObaeufUcmQTf9sMFH0hQinzLxP
BPvD5IzbMRuPub78wTPaG9fLL+SGQwWhFky+p5uyjArQbabUIa6mx0U8kVPzZuk6Y7UXOvgjbwJ0
gdLflqsdyCn+bDsdCms6JVm2FQRfcI7KZ7LoH8DpIBTz4WitZZRW4DnTDa6MEwTDcCNugKwCsVyM
tiueBhmOcXUA/vrO4yLqe/ou/CZ/skSMLUJOWwpJr/5ovE4p5Wb12u6TWftn5DXpdEn96Ovx2dNL
EaouebELNsBqKbcqbUNndRjkRufiLevX4thXvwAkAaBA7MXb16JLIjlxRfFmGIARtXV0jfGAzpA9
Ba9hTSQkOPooygqcD2iidlrg85qRvgsZDR8JIgtTBAVjRpv8bF/SVXy1ifGdNKhMfbVNZnV7gneZ
g8pW9fTVDrq1K6CqpGdE3uzvSnjdvGruS4e4J17Os+uWXlRC6Kh8/Enb6hGb6l2OUw5DQXeYRRzm
jRvKWb42ojoQFNjzgqY6krKOFC017+eh++4b62YPMveYr3S0WhhYhbzTh/rs4bY21eMoaQhLVnFI
neXk5/aDVmWfEyqbzoc5zb17O3mfK6q04vZUYcwwb7+oY22JNj7JygLm9fDEaU/0Jxy1dt4bY3LB
GZ1uHAzB7Wg9ClcPU6tn6PW0A+NwF0yTr3DcodOBeCu2EqmwWl8VFKlRxScvac1oqsq/rPCeHfI6
Kf2unNAd82UrPJyhrAV10DS3JvP2l6TQYoPCBgaoZn5zoGJAb/tgzkEPRbw84X3GBI6DIKsLbE8W
BEMXF79e692t/vxjrS6Kds6YsjAeptg/uWv7O7j5h1kXR92oeQdhY00PA2H3pg9EvnTjtRsIM+YX
Qpo+ZeIjHyR8xkgSXTlWkethQMYrD4dI0hG7os86gH4s19YnzZBXaTQh6ljkBUP8p0+Ix+aOuhy0
oZijiZx54cWPqvStTfRdKbx9ZvE0eWxT2bQDkQzwfKL/LA1CNxWAGYtslX8L+uuHVoTS9PDaORNs
RWzjXdTrMJksFZr1lN7J1SXUYwafRXZA3XfBwmZYIw+tEc/3Y4q9x3cUc1jtNpcuyRRQv1hO3aLM
nedIue0owXyQLUZL/Mw/Y+K0iC/rJKDWtwtKXa+/XKyW5OFQAFf2Ig91VD8XXfREWeigT3EDD5TS
Rm5USUQo91+pNUcGvT2Hc+RO33M7Eezi7MZ6/e1zg9Lvnzah0tZNDj1kEJ0VAxYKdBQ4Fzm/Dbdl
1CDTPRfHpSG8soMKB8kDM7+kikCPJhkCOYs9ArFDi9uiKBiA6hL5VNzLnV22W99QdwQXbvAFb1Ls
h/bYRLa78MDq15rk+pj3Pa7ay80aT6JkODBqm95w1f9fP8eLSsFdLQLvizoscDHVxRy4xiRDLS8P
KIU2uYmaKVFfrR7vprH9LW0MmzhvKuFstDJ7rifWQZXmZzuX737t0D7s4+0zN/HwLtwGswxeEDM5
Jio7JeirPRYu7WecdA5dK9AS48KHdc4qsW8t/LKsBijv9x5VqJlnvlWJ9eMb3aXOuwjsgzHfafIQ
FKf4qadmCCCj820/y6gQ/jYfBRK2nu/LCMlQ27LYBmVfHTuRnWc4GOxQD3Vy5afa1jP8xTJZf1pu
HBBOBUoNFwuBY5zwg2nxa5fAswH3uLIIJ6y99rwrSvAjwB/fiV9zzUHY+NJMz8304+dI411wQlle
C4AhaCGS7ub3whmDof6VmfucdA4Fhu69MasXJ1fbeJ1+EzVuTTTlNsXR44D/GAb9k4AAKFqMJsAM
482ckD06Tb0bjGpvqpL4HvSqtVEw1PEQt8NHllxqPdsN3CxyHn6cRl3wiYZlwqxwo0x7u7GDtdZ3
LiqvWxPp6rFQ+O4RnuQwFMNu9F74vcOmWB5HfLq3eIdl+BrcJVI8yN2Qnby+vXOb6tQkbGhV9lSv
ycUf5qOazJPlO+dc6hd8s76ZMioCdYNiqmI5Wa5ORkrD1zmZRya+ez3JCBD2Qr2F6kjnJ+yvGN3y
Y+tzX2rjfWotpD7YF1Q8BnpT9zJbQN3aeopX77tEEpYQSO9j29QwtcpZf5apcYqNP30tD2J1TgNz
dQsIWCxEfnTEWmxkyxHojp+8BL++rTGE5lsGpPuSdF/nCsH5lIrqEnfykpMH3dbLFePFac2PPsCJ
RznvcuMbY7HL4AgWHxRuak0oXG3Xu/Jq9uaLcNmTbkCpN7nftcp+YLJxw9lODRpQHyrbOBdD9V16
7TMHUziXw7YhV2v5v/3SoJXHi2Smf93Y0yEuT0aePi3Zgh0KyNaZynenKd9E4RkBMqlLGaMrVdqT
n1HmlfHFLOu2HbjBSA3c3ngVJExyw0SC4DE5kaOAZcm5y5yG3aPZGVAlRdGcGtrT7LYIPUnzNjXp
ECuBxI/N13Pl8TmX8/JXOqUFy4VHodNfa6KEXKP/S9BGbLRVErWQfgoGnawcnibweVoE9uoWWzO5
63Nsc2+lgjBXh9bsG5xny2dS16D58HN3cp+h2EK2IXatTZx9hQUvA49HPfM4SO3B7OYrbHCUW8aD
63+O1orVvSEH2n51MirUZ8wdWcHWYNqcrpgDR/AQPlmfrV9NKpQ59oBJpq8sM4cKB0nVP8ZD8UVr
RuC2D5Nu8m6URwMERZLep/dLqMV91CLDr3DvV7CuTjxtnTY9mci3B+845AbrSxffzR26rVHuXbN+
KXLzuGCPWDIuFX/YaqhU4xX/G+EQJnxwb7908XTfu1obgBuCR8f6FoK0M7R/eGYCYBG8Y9nvbFnX
OZ/Oevc2Uk6YFAlfYnbVZXnENLlno7zT9HW/jtXdiGHMX0xMyURpW85t6UBEA8HD0uCX5D4lDL85
QPAogZ2L8mek9AVYvDsMcAiDKX8Y846VxXxBvBCWEOvNNMZdLxQye+1BF+uhS+tXR83kmmCqQ9Wr
1dGM4kl07oPbz3scXgjDDlh2bE7KhPOEIIJ+/VvLihSXddurOWpr2lxXhtny1MyvXBRHLom/mNwR
0WobT3/JPB8VKcrBhR0Cc5rf+S8eFxeLc5j7i4qcXLwW87hLa2Ofm+rgDMVWk0VgzNwS8Nke04eB
B4pw4JT07mL0Hizgj9mChe+/8nYNs9jnifYuzC8HW8abJB4jq8q+mMU2ltQCEw2uhcy2BTTrmASL
WgvruYjs1timCKl1BL3GwprXzhQ36v6L0vRf5CK7smJAdmjE2NAVdRKlv00ToPNuuqJ1OysbUMdG
eiMJyKhNK+LgC/vMxYs+kiSyaufG8t8UktshbbCLOP/mBq/9sIbA04dco9cKoyg4MmVlq30sCnjG
Xo9S/6pN1ruZIQn2BmyfRGm72tYVfbCQCNEk/lafkxBPGCjxL1sB93e9M6T5Nw7xqQfy1LQXj8CR
ULTT1aqWo4VaogFqqxGNbtCR3k3ueFZO+9DnVpSq4pw3SPQb89+NCiG0/jpZxtts1HvqIXaiMXer
HCDrKdQhN8qZ5aGcfNyDdZQjuF7t5Ei2+FHGX/Fc3HHBQfORT9HWDI32g28YCLPriF/7zbSyR0DL
D2oA+k3iAqThiQHwt6KS9b+bq62bSJIXXxYserNN3IG9osCYclwLVkRrxEl09MRAGst4tBg4+gTN
HWE8iE4LBHbJakEKD0ENogITWkHHZLn5OpN2uIEEhjzmsYs/2hoT93B/Uz31qTouglfYeSYJCgWW
LgIkx5EPUCCqXW33O5+JdABrC2PvImAFpLqYy6Uovjr5p3d1YHp/JmlIFueSGTdfYmYHmqQRrkZ+
xGb3mU7+gUpC+K98uq+k+d5oDiMdigaKT4gOWM5N7gWuc6o0sbXldcCuYen/CEO6k6UVjYv71+CE
oOubmBmoNIIs6l6dJ+vbynHeF3OUE9GwxPHGTP+GdkE4reBC/9jhsPD2P1mOvTV2zw4NkJpUYSU7
ALD0UjKMe6jBWfvT2mTyJfAKx9aZHPI9GC95vhx5qpDHmPXKc/tdkR9iPQ0RNHCA82LZ4rTId9VX
odbj0yvF8AytR9V5Nt+Npfnt9FzL69DcMQZ/JMiwF44CTgQ8sJ7FBOt0w1dp91dLu3kwu8D2XAI1
4m+nRsFmpx1jkdMEA+Fbvo0GsOSj1tMqSIYcH+PwMKvipaLLYehvaHVBUARyFyMjT0qmbx3/a7pT
75eqPSd8oJNAmI3RHUELkAaHWe96mJ0fk/i7zT64mALrRuDZHpy/hfCJs2VY+bnWYdnZVXr7UJe3
OTM+U5D3W07qr93pCGkJogMPE/s0YZpS7VetY7UX4trZ3UdmeJ/28ApsrUdiiXdxrm8rO30DdPtM
vfu5Lv7UsrzU1Q6VG16NZwI8Psgn2woWoTZ7IirsQ5/qs2/IMG6ML5X5/2TccoqdqHwI+jL+1XRz
XxPAZbu92OmKtCKHVJ7Ap4I+xNvOzVaRI1Gck5hprNaWO3xo2aM3L/Fnf3ski0q9ZJnpoS2EJ0RG
tgAPiyzySq95UK1WhbAaS0iVQIpER+g4MKV3slvPOohWEdBBGFWkCvOEqikWvAopry/Jk/saS2HY
WYpIDZfdHg05SRMmuR+Fq/DWl11yWnS7Q/SvumA2TBwmmrUg5vW+UMl/rUsBheO3n67gy6uMG6It
mseqa4pt7C5fk21g/PMhArUZd3M9u9YmW5KXoXP4kzZQ2y66yzo7w66zQEBlTrXUZM6ndNCGg62h
/gFhIDn7lu2kOiIMQe2ukwHtTfVUGSQ1/ITDQDna2RbhAH9NBZGFKvJ+XLxHb8xcUNTKZBLrolhg
P0wHejfypRY7L13PDsAhBy1+3aEZd6N0vpDjSwZOmqfchA5YCz2ddBOgwfqbRibyDAx+A4tMVCzP
FXzTRiTGVRT+w2iDXdvOvqD8K6A+D/WNA6vuDU9ePexbnf8FmCqdslvH68NZ1QfSnb48cBIXOCSX
8VXTYE6XmwtoMM9+P9x4K+25ZJ5cOzeE/pYAROobYSMc0hikpQDVwWll1Xf81Ujb+UyT2Mw2Q2vj
WlHrdzHzwvRrOkdrxWo7GWSppF4F2Tf32AT1qyW8A1/PP1KqHLyY2qF2yoeJVKjRXR6AybBkuGRe
mTZBAIg8AFeLdmuL8uw24GKwms8Tike7mN8yCd6QI0cMZqtEJecNhypbfYjYlnnQd777cXWuVdUA
e8V9Q8K5mwQkzIQrx1FGZhhdoSdPZ2iVqfxHjSOeP1boYLXKZ0MVvxQRXPJSYlhUj4PQn3Sv+Wet
y+0WAhYjwhhL2dj+OKaGnL5OD5gNwra3PmMPT4Zl44j3c0iqrLNQDle/RuYYyASxLsiGwaCpQZSt
qnusewf3ItYOx18PIl3QD1AQe5iz7r510gtK93+rZYgjW+k3n+sPXT06NfCYsQ1xRSb3ecO2mttU
QsU08FMfpB1RDYaFFXdxDUrroDqm3os3RLyOwZROaZDm06eh1jeJO21e16/i5gXv4mHb0fEa+nF8
1zTFRWQccywx2WasMjKDBkpeEAdtSU5UaBBINGyNOd+KnEAKg1M5sHi1NrlqvlQsnlZe7poXm2+R
TColeBlT0zQOgwkWPKHjhwpE+1ZbZHLMjv5bSR6aRWKB4a589VvpbpCRoRLMiZZh342UALkuqMIy
FmxpqO1/sxqVTTe5HWltOL/cjmCtCn0FXUt7Wc2/AADTvpcCd1Y+PlBGvYfoZjsqDhriRBLWplDe
IE6r1MDmkYWQOXOE9/oqLS9q+QcMfyhXppnp09LgKcrlkroVHniDuJJ41Jm8b5T+JIyzTQZTuNbj
xKEgMP2yOLs5B65ZaFvInW066tzOpX3K7UTt4qV9bubyy/Nxu1atsSvJO97kM/PlmNyZHQsckcib
iZSUoIXrbc1u3Dpx/LIuzr2qnZ968LmkmrAs6+vYt5+dQvrYaLCQVDuFWc6KI8RTi6KMSJ3aCidp
U+WZxhqq/ubUVfEdmvxzP4tT3ht70xpckOUPkqL1bbk4TyTQvYweuguUP4/1MvwUQ3q/DGRh5+4l
z0F4KjTwNzeXlRrXPgMKEaLcZe1wrwzrU1bJ2zqNr0Yn3oD1GUN18wRRutWVBsTs/xNobw/pJOdw
EaC8WW4M+9VDIF+uOzPVf2G0Nrl9S3fEwo0BGkOnvVnIQ8XgTwThLBOiAnLmGg7L2BoOsiWcG7ng
B0uYifUIN6Bjdl9tAfek55yTkGJ381Q95vltOlxRn+qCuL685+HI7f6+Lrxq60NAZqLWw8LlxtEQ
GOhefodiOdm4FW2ZQmXIs23Lv90C70Tt5BtMlR8iwYO/kulhK1khVla4itzR3SZ9VwVLY3ZRn04H
nlMrgKB/6oSH7gEs1cZEFBUjD2ATL7zSCsMPjuxkSa4cREeZi29PFue5wB9AKBFxSKU/RnFXx3Qi
IYPWBdodMZ8ysuYNr/1bdbD5xWVOJawTJTsJLgfqGS+Sfz9KaA9pHuLWWfbaSFW7axP1ZXaEoN7I
tDUn2qrLgdW1Wp0WIi3DzJb3k6OOJulQK288WpwdoRgZBOR4qkyniogxw8KT95TTwYrbmveYN+If
ZbhUAQw+t3euMYbGN+gJqmCvHO7oZuScXQrF4VQTBwTumkWD7T6mKecMURL73OeZlDA+MYIfJFPM
hvMYpdL/kJr95pJqE2fxBUvT3s30B7/KjrYGydBoJWwujeY4w4xHWrdOE7mlm3FhUW2dMixVQ0aD
ANHpAINwHSGSyj475BcrC7eWJN/6SO7QLDixQLfRYYoDUzhE7DxkT8ojZ6R06/e6AhTFsRYN/OrV
TaO7DCNYTQkMy3aYOwtG92XMt4Qim0GaSLWXPsGeGHf6c6KPbOAtwpzRRSdmT7F7RRvu7vu4vUVj
PwhhGVujdl783NMxTZOhtiqHcEKByaXJSK0c604PVWXliL/Z7V19bck6if/8gdQeZvMAtW2xzQ0g
YGyfyBq7W0QCIGhrc9JMvcZJph77lgYwL3nNQXHa3PlsZ/B+C1E+LXRbC7FCYJbVpS6LV3RUfDW3
brSUCAztOBhsRyYygZQzHxn4uqi9crXn1RPX0bVe6Xna2ND+3qq/LyRZFU1GnrBwL/pCqbCqt1Nf
ROs4hEtFZZeT39Trt7puk5zHrmlfyFc4tj3mSDvVP1U7HWi5OJid+95NyweNNjqhKgOkvGa9VAW5
pFYujH1GtxtqlOQWHbtAiRjmGHmTIMfEb8+jSRBG4nabvm8+4BruRrDhTQLNR/yf/lSkDIitY7+s
jXySTAVWLQ+aS8qHXPe33TNvsmct1e4wcL+kqXOJfY31Xp2s1DyL/t5dAKDYcm5pA4HRNidDI0Nl
tHc4TddNC2gbSHKOyOvbWv18cWqsdFk1fyXNk5/3L1Th7iFyj0O5PtaNZNMhb6OgzcPRAHxB4yoF
bMmYNaTuC89UH0woUQV+NOCu+Lray7sn6wkrof1nd6TSJuxgOpgrtASJyvSzWfTf8mgnJzSO3U2k
/TKWyf1SxKcUmnAgmmVZ2IgSBC6DePHs8l+xpNtYr+4UMIIavgq1XCxSo/LCewMRulelj2oVykXJ
/TB8QQBvslZnjmNbtNZzXDbjLTDyuwHIDTWh3YPTIZfN35B9BGX9ubgkYC3Giw3tnunTuenUsXcx
+pAGtqkHxBxIq7GMnRupf8c6MhmPS9gy1fPQOGQqE9tIUEEyMZD68g8Quh/tAwLLTezbW+HKsFmR
n82le9I4TFu8zWi47pKxPC1Tdq78epcSjd430uG4tYh0iavXuB3eTM05lshrcNS9Ea5H5KZ9PzGw
AOd6vKse40E1IFmqJcGPfZ+GsaVz9w+LvVM262ytdqkJINDnbzEqB6q7j6mvQgATcNg20OJ2t04e
kYSf1PM84jrb4zj9jG+SI2TyhxwMwCX919fmZwuFn1V/6YBpRouIGIGONFZSNRwTkwMq5irZlyNP
ypLw308hXZShtiZgIvW721x9btwkSULLIjhB/TQYVhmBW4Tsa/Y2KusLgAZgeFbfTA1PmEtDQpF3
ePcepetFjeteu9L9h/mCnI/l2I7aL2NrNMSgaob3OBErOA5qWzk+X3gd2vEcVBzDWHvXyFmt/zg6
r+bEkTCK/qKuUg6vgBBgMMnG9ryoHJVzaEm/fo/2dWtqhwGp+wv3nru3GB/SWlI3IXUK0z8txbg9
xWhLGWPMqTzYxKcszeBrTR/FXb5VrcFXneQQGPi4bHExEA5ngp1wOqDZVO5DoS8TYU4I8BMqOZLb
hHkEBDST0IRAHjuDYrOcnFPHRn8olSvgTqyuRsraeD7anPTsztNNnfDE8yH8IQMwUupQBGcKsbmV
/7ra8g0xUymK+R1HCJNabScaccQWfZUIIUJcZSxjp2gD4XOHkPhpsrs1+Yhv4Yh4TMlpPoY/nXpg
bY3IB+o630VVcFIRk+Ebeyrd8qlxIbYGeUcvTrwPe4s+2XQpPOOUPMCVrdk7M1B3jo4PmUiWDjhv
t1abbC1GjGmsQsBzNTzNBZbTShOAjIqnEVDlRpu697Bs3qKs58gZqXCI9fBFxrVo5f0x0pJ9TWVO
/BgzThh7xDKsbB2lu8qcEWxz6jFbf+Rkya0s21xLF/ZDnk6al0Wa9kTX+mKqBk599GfcPBia0nWE
53/tzojny+GfUZQXaU9ouZtV72jPyFTblVYA34vq5lrF7r8pd8f1kAQvsQVXp6IVcKNTtVDKscDv
OL5fGUpvAttcqfZ0aAfjRtlA8y44VsXKzeVzCRwQa52tAqBFfCmFfDLQjNGrb0r2ZZJ4vdL6wraw
wFu5q8Z8prorkfXxnwrnruSvkCF4yxys/M1T0dDss75UUHhF6RvmG1BJDLRBswE3KumWcqXcDXP7
5Fjd3UUNBz5IY5Y9NRdGOwncoIiODXDXSD3FLNZyuW3dvLwx8CxXHRLQKUqeimhCh8lPxMQAw2Bl
vgUCHG4JMKxTbdhZ0SvF6lrtdI/E6Q+VWhflJSeb7uLcGWox7ZEe+jFC91VuRThlTMA6UedeQxwm
VireqiS/AVCWFJralRhTABDW96TG+6Fh32ZDiGXRLSnFUH9E0sp8x2m8vuo535hIVCNJkKmI17n9
C+ac04tTxuA2rdL00BdUC9o/dpNe2yRMB38g7G+4YNZBphzHGopeX/LsNAte2z4FZsL4uhHnGYDR
ykWfsgkiskQVrX8zbf0896hzAtu4uJVLI24JqrMkOJgsmHvkuptOdbaurDl/Z7pC665o0Z2gNFab
TQtrxAJlOCkVFdpofFkjNzOa5A2AEB7sWaESNpqYWrG8KY6OIlv9bpjS6470sKqyHcW2NGJIb2pc
26nxXCWF44vAuWVTEXqUopcoc3ylR3rF2uAnrLGfgdZ/aUTqwGRoUiJxI1g15JLKIb4GpvmMCN9P
opjqAR0Y07XWN1Jqmr6jb4vJNy06ogT7fHotNfeXGHN6AYZOLVqjMmKDG5p8shLaF0J1M8RiDKiu
NK8WY9t1mTI7sY0e2UX0gk/sO8qybQNTrKuMu5bbr4QXIlnSI2hQzQ5e7dleFra0mJzO2Ycr1JfJ
1r96xXmexEhpGTzNuMqYiuB9l5g0rIqEhYCpdmcCEk40UoblIC9xb76w5mN5EOEWyK1fa3zGeAFN
uMG3UdkRQ+YgebdG81qX+imIkz02zE1hoTJkT2QMEtk+n0FR34ZY3WUc1GG3LDXahsaNL0ejWA5a
DjxTeJljbBVpATuAFDRNM+cSSpRiM+fqSzVjN7CD1sepT30fbCKTdgLOsCKbD5QgGN6jD9UI1k7r
7Nh7Gr6mMTAawvAYzSoXYshIm2XMW8FVGKsRmL7pkAU503vtZhslDxChuHND7TI68ykqFzCrdW6N
7tjXKK1ckgVKNuJZP/42vMvFnKCrUhVuT+Wt1bkKmD28mzOBF1onnuklN4EikM5n3XrEkD0pt1xq
awYc5aJjWgs5bCSXWoJOOIiGkxPrR0O6O5QQG9WAg6TZl8AQvNkWR3PK9pyx+zAws0FeGDP9jpkL
0FiouwDNWVT2W0e/RQj+wwFuiKZRywa2/sCje2ZMlhxxk5VPbuv+mKO+w2N/wAOI9zBIsUygwLO+
9XryxwA8OTHce1knlATpBUrKL8IPrnkRvA8GSkksKfO6i5u3Pmhvc/Bex+w3kvEtzORNbZJia2vg
M8j4uyTt6GkhOrtUp25mCy4V5clqxpx5WgpYpnTWBmRRLUepjpdgE0zFvJlmnFOKe23mwsMo442G
zW8nYy+fhrtuYeSrioZ9khEh3W/zP93qb22oBn4djFQSiGGxYuVIppHlM+aqUR3PFjWrdQun+luJ
oU8xp6NLdyNrhfJ6a+rFMXTar1BDUeY65boN7Zw2hH8/q2936D7qXs0gSGoejftOUVViklA4Vnn+
DwsYxWJNPckTemX6feObWENQOfRL9aGzN3O6na26T4sKV5J8bFioVVzT09zin0Aeq3T9Xrb10e3i
T6Zm+7hsmIiw7CJYMNroQvpTWz2Dud67sN+byLwhv1TXCgZgNvBC2TJ7+K2RYghHL6lgK7/X1Z2B
frJg1Skalr6lO6pQRtrPftwXGr4VdealDYk2CSW0n2FvmeVbNkULNAQt/URWihjDY9HX6FOADCd2
s61rZ6dUWyPEXqt9qwF6Qf5F5o6hEGm2jQnjCg7sJAX6BRiWvXEfJVrxLn8OA2hqSfPCpg9tHehe
nLVqgJt6nK6zbt5R2vrCTnHzM+lHS93zrLjZdJwkhZkZ67/YeREMy3Mf0JBy0m8THlWlQRm4VHiJ
2btrbeLW5RfHQWGKkmo18pRi5jIgrsVpBgECPeEDEYvASNzC2ehgPZ/rT8Kb8jV5EQshuOWCqwq+
OZbUGtUtgJeVy+KUrQBAtpzjPC7aX5NzmTWE9qGp/V8tweHmwQv9266bzfMc6SeBWwmOvuCGp9QS
eHXWajG8N0tjiuLmzSpQAGGz+ogHxixqdq9cfkmrZIdjDytEZCtgxDpdS5uEph+HOJ9GsQ5y7Ei6
sN/KiYgUEHhfbdl5MpabLAi4e4eYFAtRYoNHvgNc0JMjCLEBt29UI8+KvnINmWEigPCzBey4i1Vb
WYe2Ss1XebaeeGbMGmSaO9bTqP7MzgUZ3LAFS7lslSo5yhCjUJVMx2zKvNkgpbbnBm5SfmSpnbre
2BtgY7SIZJ44BQIZ1OlTJ1AKTgaloU6SCnMx57PGJdQbwxMSowr1SA+dPlqU3kXRryIwy4407/ng
3tSKYziMkASTTSAuBJW41AnNESTV0cT/V8rm0OtYCpQa5c0Ps+y1UJhwp+o/GnV0WQIbD0Dm26h1
30VTNpiKAVCYoXh3RuueV5LSpzW9aci2OH6RzhUI2BPLdyk6V/jOaaQG+wcH8Gs5B49cbb+ngJkY
E5aD1n83OoNgI438mQ19gEdSG5BZxLFFwoYm/4riQ8wYExznXtCBECzv57P5pMt7bnNPqajHh5iW
mNDDI3/gFnTU8MhWLpYi//WZ88D3iaIIJIlvxiPPYay8J6l6HkYb2MDwFxGHwyntlAczMF8qp/oe
FQzp1bL+0vl2wwD+QhQ95RKjpeXuHJqNHpR/TVZ7WHb6Niq0B1SOX1y2h1R/NrH5F+4TGKH3grmC
1tk/QSyeC77kZhwPVmK8jRWndpPuSbE+mjYjIqCnbahc7JA5hMhPsWThShk7O+0GegcPIAOuuNko
86vFYp3EP9/oGN+Lpyk61/zrVBSPCTWUK3FiBDuASMuRhw/SXutIMZOy5qM/Z4ApJ1aPJaLUHFXs
nO2w62ApG7ctdnsZDXvSGjdhS5eGrnlQObLm2tOU7MVdRDIcciqd24wzLmOoXLTsLFkFr/WmW/eh
cVUY4RdZ4qHXkuHnsBi3yleN8gRqCe+5easJVOlAK/LAPJQxOcyLkFDkfmqhw9c5Jvv400zYDPNa
1aQWMHvtK7Gzx5wbz/FLszgZs3FyjB/MGPzyySrD3DrpdDB2sWrsR8LuwDKRzYU/zuyuAVm9TJn1
ySreCbNFSw9ckgiW3dDa267BZe50jOS0L7bQm2Ts/JQphxJ+FQvm3JWbKGfN3b0MTJ8mbsBS2Ls0
NhnUpLQmgZ/qPO8FdZWifVrcMuTw8NEiHIcsMpgqPeBXnIqi2k7RJ9mhW9O2tyOc2kXmjdAd6kDu
tcz9coNNpu0ulNLVyCzcGbS11mPtrfODYEGRNc2+Zs1fLlzf0GS+JPYD6VsNI7beOSao1lX0fZ3L
tASOl2TZzg4PxQq9AbVRVXwVOvqGEDcmA6Mw2KLGw4wa+o3oD5ryYRYIBGZ9VUJTinW0ke2H0I8g
T/n5YQAMLxNGmIHDEAM55ee+nADH4hCFmgdcm9OZK75VW78Gwwlk9bkvH0QgrzMnqDZRdGwbA2Wt
/lNPXHtcK1XOQF7QcLPIne5af8zkvZA7BV+bK3dzv0/GemMKIBZFwDSHa8fO/GRIvTL8dphPpFBI
zPlGxsVWEfQNCz/dOoAkeXaMYmshVnCj8J+jhMep0P8MoOSTC8xZqMW61/pN2IfQS9UXMy+ZIjcu
GQw2iqd++DE4N0P0SMqQeapucK530zavGdyPGs7chrAEmtAQd2B1gDN81B3nYuYTDVSKobT8aZrp
3I4nAX/HHIInzRLeGJNFDoksZoc7To3fcvca8k6/kOhfzhix2tqNzOYqaVCFqZ4EdGfqHQAa6llZ
Y8dkyJ3zYrPMnZc5UEuYRdXvGUey/iDdEp2kNldHwJadIVdpCLJRqBsHu1E5k/4c2ru5++xcBp+m
u5fyGncg3lA1pecIj/IyX5/rrcpb5LT5scUiajyHEZC/ekBw39lXDNekJJy7+jAoLxrvohpvDLHl
wGFK/5mEgI/Vt6bci4g4HnmVlBfhZWxfi/S5M4iXt5e9xTcCplXFOshRvXBZGjiGp3YI3MxHwnYG
R6Q5ZjtNsqbPQQQnyibujdVoL00n6RJlt21DwyPkkMFshXZQWSnAz0IWGBoKLWf4NgbYYilO5QUw
HU2+3is3oyD1wD4q9pYuacHXq9HX3LxVNEThzKiOGnKM+HYT+FgY1wRSq3rvcEHoaPilvl3mn2r+
D3FdVh+r6bNARl1h8ZrDP+dfUOH0jJ8LulNGwQ6qRZVLEGIAQKG1CZvC8uzxX6zA3D6zXbHGLdtp
JmcY6XzZ+NAdw/pkLwxxKGEJEDNYhxZNolltc4c0+Ber2Qzojy0QPdi/6ROOZvhr4PvTSSdr580g
kMC4zwTIel04HkwUMcLAI58Wh5KbostdcgwaZo6j1xDU0+gu5wQuHjyJoY7Fh2UsA02vjrjrqT9J
7aOI25ea5wY/lkl4Xvqsubo/OmKdM8Nw2F9P5qLyJeFvzo+Gu+edY/C86pSaQSDeAM16cyP4rFq6
Q+V7aGMA0Fb6WyZi3ZXNby9McIQKGoCx7tDw4R/Pc/W2zKxJ+YhoxqIITsMsv4wQsn0JrpT0sHEL
yunguOGrqyFAMu3kwj4fpAAUGzAaMTaQcrR3BMxtcsYFlH0bPaZ3c7aEo0XTtYM3VOovRoUqDyMC
IKxZu2ewKxsl8UBYY/oHPdlbh6jV10rTXWwqSbYQb6VJUcBOtIjifa6cHQXA40tnXsLhxFRqpdEW
i5nkmvnfyEaqN8QpLT8GFScE0kBMWbkZv7XMyfIKgptVPZnDXSTCc5BBgiHcEF19sJA0AjGjbdpI
813BSIAQBYzRKqdJY9ZilLvceocNbgeYkZtNwaSzKD868daiF1Hj1rPFjJgG+yAw35A8KmV5y7gv
wnsVPUzlXbGemuB5kGRd2c8TUOcO117FFmyTwPJTpwP1qmWzv2M6bHynSLWXFQfATBZ4L6SgsxRI
9+3gbrWUd5dMnBzbq0kmT2a89LNvuLeSFCSgoygjy72GgXswvtV6xPv6bCSggXySbU7u/CExtCJB
8oJy3MQwrXsacAaehfk8oXSMX21nn6l3p3yHa2palidBP1rOLgnuFg+gmexndYtchzEEog5HfScc
k9kF+hL2qodFfrhofGW4G0bwuARivcbus8VCHTOL22ebsd8ydjOTrY6eV2flGePl7W4BMUwmQlI3
O0Y1KRNeS3YMT6jEPhtIe4v96FhxoYKMWO7qVQZtgZA9ZnbmVk2mm1v2AvAz6DFL5/JyQuedMYIk
W4H3h3FkEONcRpaLsdZ9nfXhqsDIVAeGdKI79E16qCV+lepc5iV9+51N/QGW/iWHYROVynqM5zUs
HwYK1Spi/6mm7r8cQaZNBQwLkgG+vTGmE4tAKLwqiQn8Di0AzbjZmgT5MSrQm0cNr6rdtyRozeIi
jWNYv8j2POKGzPwiK7aOln3HEQ+q6MqnUWDJgv/HZneto70MMt0HmvtvIhGHNDVrmyqpX6Cvt5HN
uwNixUQ9dnn65+CSaE15pbA7CNJuGtzrXPNso9RdwZ5MMh0Ps2NTycPQEqsiGMwtoc3G1AEnrrFL
jWv+P/tO+TEcZaPEFkQsiqBq+pl15TYUw2N24pPazr4lGKgNNaduqX+FNk5gOF9zbq4MAe+aNTsW
FeDBAeeLTUCODGbkaYmGje43FNWlnzyVMUX3MbLrtdxVrIEBIHGRRcq0z2q8JK9BRb00bbqpPuvj
CBzuujTL8Gt2wZR4JPqQE7mbc/lJHiKyEzTPbeEJezikJBSEXf7mKNNaqmRS7pJ24HiVq6boL20C
wZq39QQGkElarjD5UzYtak8Wpu+5QO+vm36vgFU1fofqaabKtvPTPGu+xVDHmY5CrbyhPocwY6Qg
EwtvA7vrIVGQsrbPGeYmcgwCDZbsQQTbkqYwnfQjStadrM7Y5DlRCJ7qEEfNyANiU95Rkm8GcqPq
jlFcqlxUS/pDV7+COTuaqMDUFqG//Yo/MluCK2lxNRQYpi6ulSseRs9Si4Is0KJdCg6skBeMKT+G
cC9lNVIi5nBJSNUj/Vi3gXhNPKygW6iYgIsgYgs2FMc39qhgARYiUOTrMZipxtgzw/eIJCIS8q9n
KBm17woVxIjFCa2YGx0M8V6wu2nEtxyLvab8WBCDM0mCAxOJpjoN1QNsPi83Zb4RHGRsHTUWxVhr
/UlCS2fiPjicmcwvY5LobbKiFxA85OyCPxbNCYSMaVsbiN36bpePOK6baE9Q1UtiBLe4O/XVvNXC
H04gFOBYLiQywJmuyqLyzrhnxNE0jH0OPqcfrh2XhHIvGnvPu6843wrFYN69t82jNPntsn3avEZ4
42PqzyTAyVOHLwHq3wwNLhIJLzUl2vH+r1jQCDKihALvS3WL4CmDOd5kBohUz6Uvt6qKeetA8IK1
qXWcVvIDA2ekHZpQ5SoSeyxLY8WYFK23Ub1N0WMOyQkK6UUi+sL8QpoYf4Xu1fzMUDjPfYcaYUZV
7xxaOpgYV1us42tMb/jm+HkyL8A/OQx8U3IkOpIIJdW9jeZmSl47bT8UE436VZS0p6rwYZ96aKls
0Z3yCC1vTutu6m8BXzU60KL4cuyrA8uvRsNQlOeRtaCbPdr6o9WI+rZ4ssd3mRxaFFUVqXAsG/g0
0y8qcnwFJieIvVvuXCdpdgQpLz0XVYvK3d2OzWaSSJulXJkg01jJrhUX4hRurHhqtxUU4m5i24eB
lCxHHHozoT/abglBCUS5TVCZ0+rTSsEhcMqn1Kn8qrH8ALe+oisnhJAv3BLQ4wR74gndV7yXve6l
abDua6YtUbMusGMtqys8JRv6UPS8J7s3rzE0bhX1j2OOu5wXvOQEmgHdzUIjL8Y44FbbQV45IjDc
KwFlV5U+8B/dY5ICwfaux3nY1JMLDobBL6CsiBCtqOlWJK16cYYZg7et0phgWrhaee3L4Ueh3OVy
QV/UBnuI9ZsO8U8y4y1I1R1A4/2Qu1fF/Wcm8TkiOyGUYleZIMYbSlwdbAE3/GTk9J4KoFllk2Mu
1JMYslSAG3Ha1KFzT2zOxhgqS5D4OMaPmFP3FmbrtY386jwHbIPVAlULZZcVJ++DZTPisOkW6omA
DNZV4apzMuiEWfpbQ6MtejiHQ3xKtfF1RliV2gWxm/VZw2uZ95lv9PqnSPD7FI/GnF+y7LcpQsRa
8m2UxBOr+nOIO7zWkyclCs9StvvOdP/C0X2L2NE2lcJvslwfF3BqXpje2pzj0lR+2J/8duqwcSzV
6ydJ3l91ALEPrqhGelgjA3gUJfJCd5mOOhRt7Qz72579Ju09FBgbx8ifhqF/Lrv60UwNY6djasA6
RjLgwhs0rS38eSEGoC3FwWGuFJXTPWKSphuqb9vKtScndKZwbZWBua9+w1Xjg2BjhP1e5ZfBYu3v
Hjiw0TtNqge/fGtJ6RmUzZwnX2nMZ+TghRz3C8vgnEZ4MfHWGzpPOrOHhM/hUKJkQ7HrHeOUqour
8KRKd8DlpFEjw7kTXxGuKN4r+2NG0t5pn1RAGUEMdv4zIbjNErGJxuy14zCJ1OQDQCeHIJ4SJbRX
MWw5i/9lor0hF2LA8duZrIztjEYyphczrUM/P+Dp/d/wTCPeQzV9jgIPve9vyFcve2UNc3iHux1+
CLW1bSZ+g8+qBKNSFipk+e8hexlJORuseqvhaJOBhWSRHAKDjZZjncapPDdltklqCyshhtuyOcxt
CyvTgFNJlsbYPQbsY4USPMu58lRmqdxJR0jEG7thvlZFF42RhpOLX0aZDzN9TdyfuH5NBLDTwCTq
DBy2Kql1240xn6fKxMfWQSwCSGcon5XOfZaiVTdV3AO87TOYT5PxQYE4w56aTWkX29omVsVNdtwg
GzmTH5gOxzjWDmmHs05eETPsjeh1yfEgdJKvNqY+Sz0ESec4Q1DekzrTvMcKRIF+JAeuA9uwDH/C
o4h7r05ddDzaNUzrncZofsEQBQOd0QStAo+wJg7SoXro9YMZs4jNIjhXLh01FZoRt4TfUArQ9IP7
NVXKpsLZWtx0gvBEsuT+YOXzklVellmkmswxzvFD2iNxJ2eoLkPPDDHJwEk79ZmJUz713EoHvxlu
Ecy0vQn0gpktsdVjfsVFdsXFhV/AfrGy5RBi58nfWCNga82DyVxPcy1fnZUPJVggMyYbQBgtoqPL
T9DypXyETqBlznv1qpjZQen733RuwRsNXym2PqppUEbRiKxhzOEMp3pqrYZ++gYmeHXH/lnyKdf5
nCHewPe5KOQp6MW8YCNg4eS5uW3sZuJLSLMXFHHtuZim4BzV5atjkOKtElZkF1z1eX3PAGGRfdT9
63X4C8TUcUQUAVK9VH+ZovAH39tDROkvMJAHY4jfcY6ovVVOz1pCiIlJoPPsmvo1qdQv2Y+0BTrL
oXKSvafXEvOynFvI5qnpw1Z7miBkB/zUVdMjiTabis69zHzXxH4Qj2crSlq8IeJH19MLuTexP8cj
y63gltO9bFq+2LU0ygqDRwhuJTVeNcnhO0m8q3A9Vd+dCH8wF9W0XgTE5vBvJh2aqEfV7TEYcUDU
rfZXpXjawkxHvTLIZxtXPXNLG0uHYon1UKou+vTqrjCxXqZCFw1A2xrQJI+KaX6E8eQ7aXDpi2wb
zuWha5RdpHH6FtqLQ0mpFrqvjfYzrn57o6pwbKwUrbhxa3TG98RzrQxZ/5WKfQ9D7RGCeMVOH0Gb
xjZqKuIQNcVLS9G7ynWwEfj1dCnflCQF3pNOr7oSv+aNYW2K3uIqB00YA29I1f4Jryhw0w4do+0X
S954aodn00Fd5NqwbVmYlgo7QTMXDMVtHB/pcSDkNp7k0WqGAwubHYDr0k/y+S0ucYdDwcf5Zm+G
kC5yEFuEaTeZMXoMKvTH5qcj6wuGMk9P3IsyMjQaEYRAVw/S8QNFyrEqWyYwiHkZSeqRTZ5b8yAu
4ZR1zdVUaUjxXOJBV+yjNs4sHbXtSJB2s2ClOOKYh7xKRu44X26l0UFLUNRd3Vg7abBtYEbBfVZX
fMN9fnfC8DrESE0azXkq2+wrihkctwQ09YwAovmPXcg/oyZqWfabTq/eBpMUrEhnlpaa91Kf79PI
qgzeBuEUVnoUAScOIbmupavUX8EbUWVXXZ0YSqdnK88fQxadZBd+LmglXY7HhvEn2Rv7sJyrrd73
20BjFFCz7S0UryVOTI/V50oL/5i7guMa96Zi7Fuko1hB840c9WrVdpQUOYVO1AtGgcpzqjqcQtoO
tgzWBbRnFfcr4bdN4+wTNrW5GA8QrXZN1G7gpyAM7KhR2SIgYToKAQ4gs15rh+WDlmJqWtqYiiYu
n+zzpKW0XrHfAhcgTZAsDos1bbEPJvVAYMfWqTKw64CTXHCOLH/Y+ijpbdaCbVFBxBi+65jYOrlD
k+CNFZ4/bj/yCFeZk62hPgwNtS9qROYXJ6TmPslJ+9LRzpbZvcB+2o9DfiXoeWNSZYZ9vu1Vccnq
3xh52WCiAseb4y944Sgors6UnTmZdlrcP40KxA3WMaK0H30qdk15t+d3E7OI0r8oitiSTfDPEUtk
oX2T2gVg8XOoTydzSJ4kmz6Z4K6kJUCEv54n+1rrqRdZOXA9MiMtZA8zCqHEqQ72NCH9Ldeue1wo
VuRGb/D9bDobswF1YOHGviZsCkOSIeqe+91Axmcdw/hLW8Z0oj7omMcQ4bTuVzERZdSBW2P5EEW6
Z08UWLyMBajDxGVn5vJ5GJYYtzmkT2KzV7pvCuvhhpkBQ2ieZ7LIFePQBcGpcHRyvyCjcIv2VuUr
GvaG4Dfv3e2YGdtaFz4BTjvSLbzCxqxtaAyNsKm7zMFTJndLb1RyS1Lv86P96VX5mQl0WP3kIME9
KTYpI3gE4UUFc7oLA2bT6cSLXf1RO+4b9VXLix0RFqvWQvwQeXWWHhuw70r6mRaPqlXXYjI+9PE4
4cQMMT6ZxLOnqP6JSFoXkhK6ZhCJtoirZQu5DkfNSwwwvEAvGyuk3LN66VpsCQnMkFKnD2RsDI2x
0mB1ZU1/0xBXKSr482w8uFOEe2JcqyKna2sQEiB4BuDk6Ecn/3CYqBMFxAS08CAvhNlVnTNfoa3T
F1rZkiOSSeYkJTUaEMQSNMZIlVu02naR2jSSAxwPxQR4pfu2hleVWW9v3ZdRU++Q50hQXGi6RzdX
droi1rMbPTXU/SU2kpD0r6D/rtWnVJqbFumeOX8TTrkOFfVHI75+lcyMDNmu1QGb5Q7KCFkVkxp+
qWl0U03pFXFyjOf6lAOuNUfu+ibYF27uOSFG7/gPyVUiq6s1NN8iJFNKulQDCatcfCqMpgiPeHIc
ko7xa+ET3DuV7g8o90b7bkAbgl+ARtJGkj5uAxRbLuk/yOi3Nm+xnYIdqj776C13iNJhvqIi6tVA
RERL1TItRAHG4AMlqoE/DyoOKoCjMJRDGOH3HjhWp+kfR9iGG/xYt+FRYUXdz+dQf3cVT8g3gKes
+sDXKuF2bO1HnYyfhWUTYlnht9Yf6mT9cToeoCgDcFBOMgeoxMZKy6+q/LPQq4S0MkAy8Vcv2ga3
PbkYF+zprlBplcvPWpa7Ygo8JKBeZr6QvrSWt1qERHCdcobhFi9XV8G3BSCHiE5TX0dRPIJG+VK7
GiM1Hhi0lPxL+xpUzgxzA/9r78L34MuCmbMbteZPCu0biMaUjKymIoapRDlwWDBVS1KCnOZDi2ea
eUwmzvaSHItIWaINqxk+tgI3Cud1riCparPdPC8bn/GpgFY/6YBA2Ix3OLQTPT8pyM4cRFJD3WBB
ajakW6IbVsmwBTMDSP8vMVxU4fXBYRfCk97xCOZkTfcYnMi54VF/pDO+YH7amCW3rOPFBfQg2YbX
kuk2rj0Sv0m2rKE5ZP4AnMA1Xtvshg9eyhO1oYNiWTxV4S7ujgl6X/gVs7tL6XLQwJIEX0+nCtFd
mHidsmN02XZ7LmoJpuNsgV5x37X61Zrf8wFRHdrd2XjP9V+T1YhzsMyLXaoe0xLOrzhbd8xC8X1J
/QIQchZAu+B7fap47qwtNlKWhJBI4Gar3Ow2GICM1w8JAIoayrl2yewatw2noo6H0PzKp/eM6Un7
qzjHOfGZA6iXtD/qA+klHu/SQqFvvw0Q7fAwWd1N9ITW9ApGgNyB+2zCtwJimz0FBnY2ak0/Z1sX
W5Evw8c4UIJEJxt+lwnw++7oX2OCwmGjus9I/Xat/Q+lAwZcDUBa7vb7UJtNz87eneK148IkiMqL
oZGxQTOxAYx+GD7pud+LA8NzssC9Eih3UvsGaMDBmQiXeqHyWhsRkjmBNoYV9z/RXK34rxyvtQnl
EhYbjLjnul8Z+arOQJCuqvZHYGlv36zct5UTZWE+fzvZoqMEvQQsZCCa7igLBpfVC5n3SX5FIZAI
bCzyIStEyV5h/sQxPdHRhOhCBhzSvdSP3wCgOA44p0UuVD8B1W/MPfkzmbMxhq1Wf9C9KoAcgxrA
IlQPwqKb8gFgwS5vtkjgZ9O37IGYgkJAnJWjUoMhBuDdKzA4jn+26o2Xip7Krp8zQDnqvXA+FzG7
bZ+mhv3ve4YaVJGeVm5755xpj26JoXwF7TJj5kGEM8sTCMYq/1SWlIzJi9nwa8C3sUyENAlgshUs
+34WO6d8CPeWuAz5tlQxsoTGhTEqd806gN+9Iokpcy/9CKSZAEQMnmR3xVRWfmH9Gw2iDUOAbeUh
YkqR8Yc6ZkOChU7SmWtXD0mkZj9xVcd3xEFdu++jO5kevFqY8pqvQm4GjJSD39d42kBhwFsfzlb5
imGf67JEuYyJImTFTyIvSmzeno6R/Xv1VhDdY/7H0Xkst25sUfSLUIXQSFOSAHMWeUVNUIrIOePr
veDRc/nZli4JdJ+w99qcrN80OdinTiPqEg/1nUbyO25Wpi5vdXzhSTFx1NjamaFzVMA/mxNS3IRG
R6du68H4YZXNCSVigB44arWX038qv10cXOP8twV6QLUhXfTilIHwGYPUDdRt1G+b+toPF/x5Ozxd
pVizSOm4xIMOAf8PoM/Q3GiQioH2M4M+4AB7A06vzobHod9rfOk2xX9cz+5a/JwhkQRIqVKYK0D0
ZD6rCA/VSvuGKiT5OwA7ynQarIfUEf6wQmEUnCUUYAlwc14cXLMl+XAtcJpNL1lEUh7r8aox/VLo
Gap4eg6S483HGrbnIj3ig0SGudbxjNjtqvv0px9yUsLgj9WJJXWOjLeC0EV85z7pQZex3qRMeQGo
z08WaoFVP597xdNG21Yp1IXqX636q2BE3IZmxKfWlwe2Dm94DLrxQ5P+9ShpcvGrTVukHFXoZqaT
kVU+WiuLKqz2j0q7BRATowYk8VbjAYmti+LvlfyeYoZqoDaN31F2qNQDHDyahSOsxcL8Hpm2m7zQ
wT3pXVys/PTAOFv2009cCQMmY9L+L+b9J0CsvdvgT+WNwUK7PaTIoSi0bO2EiLo2+xnlAZQf5gOl
EorZ8Tiaz5AIdIWT0M06cBMwRXaZ/pnUL7NwO/8cRy9dc0OPhhvE3B0DGf7DKv0ceTLFmv8rn1aE
TF49XPbWNshYtKSrWOyi4NDhvpPEZkCuMCnvEBgam0UuRCYCcKwtlHezxWDNTE1WR1eala8EKaoY
iNBHTc8MeGEjf8uYAev9qB+JWydrdBx/+uCrIdaAuxNyQW6vR3WJ8Czoqc7xaZJgMLvRP5iHG6T3
WIAQF/MEhPNPP1tYLYhLoem/d+G+bDeEBoqIrogxBtMqggVNjr8puTDS6qZDK1bBvFL+jpqGUepy
eg0l+rINL6ffLVPNYWQFThWRteGzKEca2Ern1H+mxXsRMFdmW9Ol0wlbe1njqmVmyAFt+x+B+iXb
b1kC3GC+jfYxe1L7YWtvE4BK05lZT1IAGjN0k/RWTe8+SylT6g5qGKz86DpHD4U51033VdOa+as4
2Y7R0fA3VrKGxO927TtWWhTTrwTwvPwTap9piZ6DTq32/zXFC38yxhLg6UnGZBfdjzP4W7VeD/67
XP+T1HBnqfIS5x+Pnc3Cf9AeMTLOSvCn6PhA8rfghwV5fYuGfmd1eD3HRd0d0vyLEmil659T/C5Y
rCIuSr+jwFsxKoHtea4gG6pQwUvqLEDrnn4eDNVlk2gAD0cq2rwFEG6UYfa7vfzupXedM0zDqklw
iAWMTpB569gPoCo101vGwYUnE7YipzIpSiXqK3aDPTlsJgWE6vgQ/XO0nCZNVJWhT9Rhs5+AfE3o
VpJ8098SQz2ztsilc6a7koL6SnsY4bgwxZGNhfZuyt8Rz2GCGy/T4AmhvoXB/AgsB1vswpK+TCRA
4F/U6M1IN3W8bZOLHT2Ed8ZLhDIjAf+jPIx6ZTV7lOY2K6GO45JDkf2+jHDJ8Tl5Q+BLle5m9q1t
Ad1ofwpfDQMdmKF7tb7LSB0z/Q67Eb3tehrsRdkPYtHof3x4QXQWRB4JwyFNgIrqxc8NDy3Rk4h/
bO/kpVfPfsjatdG3inLqjUtV/Et7kL6un76L6VgBxlcdQiEGfBJYDmJSwCYa9CI/SKAbKvIDCBGW
uZw36rgqzEdWvBSKTt+WVxZsS4l5I9tjlRRnZCgNdzAUrUVg7rqGkPJqGzV/Uvc5+FdgFoirVtC8
QfW3sHacTndQ+8RYJfFnkfm75MeMyVWEjmwfQv2faAlEItg8pFQieRNd2l/NMhj2F48T+quSb7Ha
SlTSeW2e4pFhLgC9fCnNqVXdQ5au7H/s7DyLXD3G2vPC4ZqBOgtl/ahZAtoyRqB1pFCC/cqI95KP
1oT/xF5u+lL6T5vNd6Bra6PZW8U/gxGK7JCYV2IsowGjIMSfxwhGQNuMBoiR0jrDjpPjysGKUiG8
js5eROA2K2joNXClxDrg1piYNd+b4F39B3NEGGwqCLvQVUCb2CDfipqdfPM7pXfwFE2yq5DGMe8J
CGmJwPIXOIF/xmjdN0fL+NK5lOpLP36xUF8G47sYt5bnJDZlKPcEK1RpfIYBqxwazmUvAe5grGQB
GyNmcGOq23bYyyj0I22PCsEe/jKIBgjra5ImWKN5pKCFhGowqUZEtqLXgUo72hBHNiVz/5CtuoLu
Hj2mX50kBM2jjC1sXLbaEzVZGGzmeIqB+XROnnc+73iqgt4Ai2u/GRXXMx6+8krpX9FQtOhv+vgv
rb4m7J+KCYoGlAhLXubIrQTHuGPSdBTFRYGgHBhUCzwWE3OTVaP+DDAi9RRkTfTRM1cp1XXJ6QRG
WYfJG22i8s1qsYQVe6Xg1uypYMgZ5Hzq/+EgGEnFmv4xFgCtuuPZY+WZadeAaV25McoPAxifzZwX
pNBLUTCvzH8F/CTeNNEulHkxMoZFxboqP+OIgKfTKNypx87evfAnzNIyfKwO6GCfMKi6OZB4wWR7
WJaAvzyq+CYDXfqTo9Nvo0PL9LNyEWksRh6DGmZgHJ9y7y+i7lPixDWFaxYXDV0U5GyODYN/WXd6
n7MdiDY2QHbo/5oI6uiDGNaxRU6rPa3spdLUItcLyjdT+VOLS20Dgi8Wc3J1XuJsWdbIyNV/HvMO
bAhs+Ah3Sa8GcS42f8VCN+M/U5x6CMQzoAt98oRPkzP0Rfq0CPMVq8tQBi2JoaHgsEzCcZlAHCcM
oTI3mfUkUJ55ocFHH1YPbfhOoUuaX+gJMGBdrRc8M8N3y+RUTb9+SSVA/ry1DLOPBEFr0Tz9gOub
34Km35566kd/JXGFr5TgXnfMNzC8uN2t4AmoViUCkFbHDLnzdWQMIXC6lVH/iZqYr62ivtf4iXUb
BWF9yszVcMKWuJzVmwoYfuCZPlc94LBW3w8cjR4tAiMLP92H4BWm/keZiJNeSeMhItqIDgfsJdj8
PvyNAh7Zvzz7LpCwEM+1jcWvNX0E3zrqCFXaJtoHNi5XTyMyjNY9X1s1P9b/kHta0k0q8Paa3Cgs
kZt71H10iImEjboLu/RxHM+EZZGtrONJMj3i3VwZqTNoZY4VRf5jdZJIR0/alRKxiHfakI4tdTWd
2gjHWUJCOkhfPdi0ZbG2o9CJoJAY+DroDhTl1yAFjH8Ggxq7a1S7ZwNrGqZmayRGEz/YU2MInZnC
MTju+VGco6DW7OkjwZZVFT8i2HfKoW+9lUxVEiarEF9yGnRHQspl/kBxvI+h6U1HAHttv7eLi+zv
PZYZ3lO/oZxr+ndDYt72SKDS6aObBTRdbGk/BYooC2mcQf5UE9/LH7LnYFgE3U+Oj5B5DwjAo4/A
FVKq+qQfaYEmGBvLYy66BHeYdjMbZTHIH4rxGxU0wqxolnr3NIufSn/Toi3wwKXR7gpeSxUq4F2f
TlDi7YgJ71FhJeAJypD5K9a4e+9m9xmFn+RsBNiCtc7VcxfJGRgiXnmWyObw7BP4BFs54Fh3FGtZ
mG6fHvVhyS65ZtCnb7nEJwO/CbQRhIAxhylPx5hv6Vfx/432qq1vujUuyuFj4n7i05M5qOMjnOga
dWzMMta40+KRtBIzWFc7xmo7QlpdEI8o5xZ2QD7LFWEqE10j3U/hyZP+BflL6lwmaSK+Bykmqeyj
S1g/3GUZneOaZAJ4kSbK1Uq4nrhY4tQpDlSmMLnW442VWBfiJ29+Y8R1HebLcfY1cUBGXUiiyoZK
XFdPcX0Ym1+liDcVtztor9VEzGj+OR+AcYqZPmSgVz7z2ZrOCFMr56EnjW36YQZfhRLvjOLLYsSK
tc3qWEEsc/OS0bxgAiNPkY06FxRSjMqVrEPZMu/bpP0xaokNJ8mB2DZSGVEZt5/QF1CVbaP09/+i
7aFYbwGeQcH4epViyqw5c22OJgP1NAiulou7y+nVo6fQMDKdZuB8z9cTBDhqF8GcjfFNODiqoiMB
wFq6sfNLLZ07jmkSVToOmvGgkiVMgIClc9zvVIPYuF2o7wjE7H8g97TF76QClYGVB3QDTSOIcJQI
KIDj58hWIviZxh8TUUBLMZmWB1VDkDoQzMS+s2WRyivLU7mu84tJhxnpPz6zajnCLvgc40tc3/ts
UyvIITeeds1sVBCYxnNtIUWQlLgFY3SuYBzQ/+SrbkBpSp5ig7ABq1mF0fK39fG33nW/47cHRTC3
eEw1JChXpGqTy+Af4a2EjN9xgdlTd1SebJdiXr52N9NnUbDQ+eBONVDsslTIUlf8zvsKzQrdmafZ
TWiBQKG8xQYGyaWI9ywSeijlnM7tu14fgdkH05Ygu8J6Ju0OxjXqJSBVJZ1yOgBR1xbyBecXz4V1
YU/ZNgcQVCMJWVp76qQ/UzuFT8nDUYPNqUIWwyo0AqSQsDIvau6aE3wuchIc3Gc0VlbNdbeY8YmW
BvRwkb/VDMubKFzGCrucucMj4hSFAXlHcFGSnVVtWKTizkSgMv8Dtfos0nsuz64+3A1OI72Mgeig
dWDRZ8CLH3lophV5YBniAu5J6G6Sj3D7tyT6eNj7dYASd+CecRSDmA/M33cvtnAggdT+FNq9GNYj
ewJMgYLBNXYllFOoBGVyKnLeC1RJi/EYWW8kllBDrAhdFeUD9Q65HnXykWOJgidUw+mP3SmhA4FR
vtZsVN0aHcKppWU9+bHbdFcQIVQzR2JkC16g7MaeThp0WNu0IeykFTcMtgWvTzAeAvMj0j4D8a+e
vgfpZvdfarFhjtuixmarabewx4XJnpUzovpQ1HvQeAyYlqwBGPghvHXrcm/oOi4MSHVnwZZMD3cZ
Tl6MPjrxwRa+ZVO92+y/w2LLAIPQVQgx/I1vyit5zgVAs4yVfx2HO3nS7i3qSEWZKe7VAoPNQlX2
KTyb5CfHkCu7lNoK2vGdeTcR/vRi3ATfcncsm1POBtArfzWsvx0DUppwme2xhkh47Ytn7y0oW1Px
w8e1bnmdDOsb5kQ0YQHuC5TjVy4RrPuTsu/bR9TiiucLQNcHaaR51Z9xdQnT0xCfswlKxQU6GUsI
7Cq7gOGKudfL62hjFuU2jtgJoXTp9jUaFUYfGhbDSyFulkVpVm1UfVfUjgdDpGGb22384tIFXx2w
4HICbtl2DvSstQV9Pet/9HiDa6OzyOqWDxF6LHhgBHkxwQCHnYVvDfm9Sfonhn0pH4KET8t+leO2
CS309Hj6z3LxXueFA4ADBb1scWNsQ965vN+Q7w5Z5RJH6wHRSKKAtyD7k1/BTk4SWEE6H7G1ui0z
syS5jQrmGf0sfiIlR715lbtdNxGemO5Tkry8gjfuELOhkLfpRAwO19GgXnvlQj9XxJcQFxdj9KVB
B6WeNM+1YseMNZKj+qVkv2HmxqYFFS+nCudOnhyJI7HA2EFCIRVTACQkbZ45pwyyzLT8U3sHYZpK
Bz5yyLd17cj8b4P7JyLZRwRLFNQNiVspfzY6BOLQCzTB8T+KJpm9rff/Le/w/rUamz6F64JbrJ6n
/wVrslq/pvqqka19MHym8B46wMM5tWSLyq9G2f3ohjeQHa5NuIuQl7HuAEsFe/gjd1+6/paaVwPV
KrI36iVmY9U/wJVaeWFF0s1stCX76JZQUqI2JiNcEQG/TmMGFWgtag8GZXDEz7SJSQo2wvTTqw56
ck9ATzFmrjj/qBZfaFewkoeQaLCQWSTVUQ/VG6bdHZBprgv/z8B5aQe4oX3GZ0eCakhVMaevmmFF
4u2V7k/8mONZMVxDdeoU/wKfyi/s2xGQZRKvIxTH45XiT2PYIt6M6lDHPO1ro2ONfzaqjaL1OKad
JlO3gEhoOV0/wtCHhDuv4o0NI7Keqjc0SSALxlBbcSMOBAFGNddfFeKm5Swfl1H22UT7uRAJUur1
Xllk6q6PPqJsHdEGcvoQfjOKJ1ma+qx02/Hr1ZRtutjKqOC2RHDWUAA06zC8kw+ka0tbP7Af8rov
K7kAsNFNsE/RPbbOSvFkeYdQVhjnXgbehV6MHoOvYG+nl6q7qTlRdy7royLRHKu7MODWrD0fsRfe
LP1WIXoNML5Ozc6UL5J86rj1Ef6wu7GY1qnxd69gpkAphnLcL469D1A7Arrano36FDNkV+pz2B5H
AF8dgwbyp+T5TCK3lSHafMcumnDLmNmwqGYQfMCuUwgh01+qXjB0A+LB3qOK/ykgUGPjm0UlejGy
CbfkHbrYKVgcklpFJO4+t+BsPJv2iN8ejhVLmPcCjjbkqYXQ+WqvknaxTXxpjKBycTG6q55cfaoE
Vb2L91J/TP0nGUcqwZT0MPktSN7mxayHLVP8CH/tNU6Qf4WKt8l0AMjFv3J4BtmtJyyPlEODBnLb
lPfR4wl3Cptcuh478mIKMDaQ80szzJJaQj2MAqq/eAy0M2dqWWSiLUi2HtNX6xore2k89jYH2qMW
wp3BlBVQyISi/yeyGLsobpL9JrJ2bHTmXoz/UcMfIm2OrekdZYLVj8PSE7TOVo4GMndrysNSQIH8
m8cq6rgh3ADLU8LnwNmRXMz+FimrUb6E4lwoB1BhFHMREb4sV1INOSPJEM0y0l6ooj1tVXYAfn5T
y00Z+lLStCjDBSOdgkdfKf4RzwmRdVsHh4zaOgBbUNXhQnhvhu5Y07JGA1mH7zanzjhe9ewHf7re
uxNSN7ajKOrV4szav8wDhOXPNCdtaO1RI3E+11wbs3PnlClf8BnwXfotJKJj9zMp48I2pp0oCCaf
fb9P/s6mhoJQQ34w0E1kqCXwe+N/t5hkhy/0KTz/gDot7xHYe5kviNsigMER/RXzEcVbXkW/af7B
h8peOPM/GsZwkFWsWUtQAChMD+rvmLOR5SZCO6qh65RZNj8MulFPZdvFigHXEpOHnckbJpimXSGI
miPHFV4o6ZMnMx7WhJSY+IzLjW3cJAaWlbovy7XMS1fjWc3VDR6+GPNjRF5GPI9CD5P3SyECSpoh
0VLLN2WMpnGFEnuUuP0YPPsAEtqu3Gg97dPDLL612iBQ4EdmvjEwiug/edsgWmjij51Dme6tDKkD
Ig3e1D2DKzsC6/pCN0K/Bic3Y+6XkxSxs1mH4EuLVZTaDFeJjtGAbdxrXMwAgxX73LYMpzsiuLgJ
O4fdg/oM6mZv2x9K8pjJZokC6teKluMpCM4F/baU2szKSlDLrVPJ57BqV0Px2yIYUFaauY1gIE/K
vwxVIQnHS2l6RsYzGi4QXezKzcDI1M8monzMr0HDEDbehQIAa/Ehs57IiOQwmubQYDeM9ENl7ooi
ZK10r2KCdDUaFvlusjuOnlrwho/aklmyn2opXpnyuZjQT92QBtgVjteLp7vt3GeoF6iiVLwHOXwb
OJosg/5jcEQxrtkJWvDFcroiZLe0vP9C86kyjRsBJxI0MPaOGf2T/ZON5aYsfytCYfgEmBN4e9gC
/FuGxcEDw7Kl/mQIly8h4G/C6BbgkUu7d5P9jIfcxXha6BSREGOl5IKNKXbiD8m/quVJlE9ruMaj
W1jb/hSlRxoY8CB96E7cT/lfhpYqj7d4GZly9ulKna5pQ1neOjLuHVDK8Y71VlJv1Ae6M83YTMa6
yW9icFKFZt8ZNFYFNYNnZJZ595miSPGzOxmpONqvmXFmTcWosmPFscsGYLgrf7hCU1CHrWjf+vZD
BVIefKrxyUs2GpNrv3z0us20eFpyUTi6qLeGuAzGmwwEQrY/8xhTwi1OKSYGRx8ZX+N3WQqCQynX
qr+R4rawHklxigl9GLba8JN6m9mYoo/GSgk34/Br47tLEYPyE/Da6KdsAHfG2UysjopPOva/UF4Q
vzAYCIzWlL+Sjei7v2kJcncCJ3H+aPU2C75QwYbmLZ7bmzWwAk+cBgprPuAo+qu6L/RVcbad55x+
ehyAizA1Cky3GOi/8ZfiFe2Sc2a9yf3V47NNEfELpPgOOla2O2x4ui1ptPhfPGJr9WPDai5iplxB
vscE/9HQmgbYHjpiayVQIEFyCVH5Q1YV+bsFxTh1QPxZ/Rq1fRvdTH+P7S8sviTzW2eJjWCQVb/g
uK7DdUAEfbgU0UYV93GicGzQD7yJELuv274KohvUy4CGuEFZIs83W0soktv71xKGNiY57UeL8Veh
ZGUAjn6EBrFN7nVw7FqOEHsle3dmGMIsyU+9pahzCqxfbhpucDoO9aVrvJWdnUZDw7b/hxZqXfcF
Kq562Qp7A4N91THqn+KbNUvU6w8xe6U+tHIe2xIeFzO+9gR3+E/VPgsLMLTF708ry7JmMVKAaxQw
MVVUym/TyPKdzNrhkFVkDDIse/nxq6fkKMOLZLJFJesxBxjI4DGgdy6UV3VTfZbCz/qeROiRyY7g
JaXn5PITrSvJh3b4kKR8wxVAMS9zqDRrmmYII5X3qzJFMpeNdjImnu9NZcCjcMevcNqoASX+9AFP
RWJv3w9fwngEoJWILSC+a2GZZ0k6WMNzDksZ12HnSLo7wuTGKSLuU75nRjqKTc0fRPsO++8OXMkc
AZ70+1680mirjO8e7JFaHH2FlO8LjZCER6rHEoRyzHrmCCnL82zCTv/qV5kNywoFGAsstb1rqEMK
HkGariR0JuMojNOo7WLzPSXXOd+g50auoD2Y0XoZFO8Vzg2KWMBNCxNN+cR7ac1Zq8+MLanJbT9Z
zsTzamTQr9hZwT+RTIwFTAX+xdWbMBnCfU4J+AfvT0sPsr4XCBOwQ3eoCIMHnjBteKraPkuoRXkE
CG+gma4qmN1HnRcjNlxr/jp/tPxQz/O4eo+LMgluGjYwlcJloMKJWSyO/m0o70WsU8B+WulZyUmx
nces67jdITHB/JvCR2793aB9KD08w3RlfMmImmGsNOM5wryYJ+9B9hXZVz3fiXe/WdrwKpkgw2cT
OGkZBygpUnJEhiqfJ4VlNQQLkAm+cZObmZqFTivhgqYz9tR93wW7DpRcxFlLMI2CIHFW1s9+xcZv
V628GTVXgmiWP3P0lqO46ngCIhT/auak2V7CnQW1QSzVL1XdKLRxiXeOkf9m0pm+MUWlLc2gsu+y
XbHzHjPqAkR8rBrONgiynrhTwlPJA3+Hv2R+NME1mWSSwABuouMCsUT8VNunrjV2S3/aT/JB6X5K
6UYacage+FhRYLfjGsfHovqU5v1Hh3aWwR+jzZYHwcKypocrq/xOPcfoqXD8X2lwevHD8DjxXB2A
g6bQc9HhBMp3UdoLA8lNywBCvMfqsgyYKzwSrgik5y4GAuUoMoBgj1FDQ1M8TelfB2Ih8W9WfcEm
xiBS797gE9f+MzZNBpw0EO1mQNmg9FAacMH59srnv4xMcD4DHQknd6d9mvU9a/nVk2MXH0GD9TjH
E2+nlX84Og35yxpXgiRdHF5q6yoSIdyTxzf5M7RnUI1d9+zA0g7220BZJqkfoVqsjeQ6YrRrUOUG
/CoERSxjRlvKTOCb5YrsMe0IN89K9td5lDmy+mi8zcyGMh0xvY/MMmt0iy3Va37IBtfWsXekZxWm
jLkR1Y7QM07wvRnvA3Fib4SH76skRmzSWBMT8zIpFzpAQxzz9tgTmp3u4mIlGY6P91fe4zUU+UfN
IDO2HoF+t9o/oA6FeRnyO/JEDoMyPXAlVxGvsTNWlM+XtuTfYdMK3Ye8W9ivq7rcZMGh5D2v03QV
qDeBthzG4HwRFcFmbO5Zc0evDqTzUJbb5pNrlXOoIL0oefgBXc0iUSAwr9CGpOatG64M8a0JcP0t
VY9cUf3LUFHt/QNBtSzvrJhZabDCDLnDcvIyOG0ITcBu3mwQPQkCWdRbl9+VjzS+NW23bP5lbDpl
PlWSQF6Kxd3aknoox45CZBfHMSr7MLyjIMr58zLKYT+Ovte66/Rmc95DjVA7xs2qoi5PoB5ltrbH
eseD/TIOsr3OynOLbD7071679ZRVZu6TprmALFuFTIxCHx4iTGEywFp03CqL4TVW7VIwkJrcWZc/
PivTR2p9w8ssJ5Q9blw5XEhF64SPzurucFNXjGayie1adAKBC3fO637hPtQVySghukHytbSjNF31
FrhYepPb6wB309vryVcM8CQZfnP9Ehfc0YySKtdCQAOQl0DTioVod4mDlze+N0jYOZDew+C3EohM
rT1gu4K0YntYlYW9lij9pBclgjVflVh8IaamFC4yix1KQfz0ORIbzLBsvNPuze+3yTMI0cQKAaDs
ivqI5lhCMos+bID5itqm0v+NcDs6lL22/Ttku4kthuX99PK7qo6ODx3eaF80ymMBYtNCXgIdKkCL
IRhCJSHnarSTdKd7GDBJ8XEHOxxCDG2LZMXlXkCwQ/GrMM23iNx1+umLcb3e/SgoKgayt5m0HmJl
lxmHkvJw0B99vB+lzcAXpI6QwRQ2ILm+5ZiZ9PgaZ4zBlSXvHqh4jT9d0PzrSftrGgpaEwrUXWjH
gnVVdZWmIzijJU01xhJOwSxwDdAt8JSI+vZkp+MzmMXSwolAFdfFkUcuY2/I2Cc3f1PKLKYIkI1q
gyuk/6rN85CcBEFdbVRwdJOeA+BY/RxNGCiM3xsUc+lRLRYmldeIGhZpQrnmARfRSZe3Pr0/uZQ0
5dATygUzn9r4UB5h9I2uW5KdSF/K/rtWvcroVwBDlsmkneYFoNo8i3Jnw3Mt3lRuZMz9zV4MF75k
iArCPs2kk559PWnjNPwlI7iU6XD1U2iwOvcqghFA5vbGqNFzIhbcdKCwYB7Ke08nZw81Wr1qUENx
2jNfmCUX6P45Xwreg2RAetA9saisqvgeG5NrdCSFDM1DNb4wsrmTjhsJLKy/lMRNoIMWebMYJYD8
A1I2/tlMFWz/+XHMy8PUQ1Sdv5uIGchOupRWscxhWHdko5N60+ryWqj3tHqPpGqrN0+82VX48jKd
Owu1qXntzFcb4uBkJqV195F5bEIZ3XrKekIuoESntv4j2NCpEdWpFAaoBAd/3GiRQIsdXErCyys+
fpvBIWjSoF5KQCoKhImC8izWP+J02+aXqjr6WA9CyMRalD0SrP825rtScSXvkqB/1FInpAC3YeyM
JHUnqsFcaZY3M2oRzwG8OimXyx6gHHH3q6BRFwKuStuRguiW7N1kwmLRkXaQkLCEuZP3N5KtFnza
0OBYFbKxrQ8NoVpJfU+Jl/A5FS3dHXw3YmYLDHjRs27E8QAviQgd9CsWe+gpMthjsRjC+NeThgvU
k/5hQ6TUtptIqPIciyCFkglG1HCG0ePgbVqKHh0FYxaNLCy7jNej+AkNg7JDRf+CbnF0q5FViTHh
fGHissJZmbHlE2OIahGHP9YpRqgDDAUDD6xN9aNCIgW8ziN0xEbmRMi7suEfoTGbKboNIXtVLo4Y
/Q8GA8TVWMdUfakq2PLJQxNm+wYb9IzMbCc0GwFmgr61/lI8eAdVHS9YV0TRNiUAZbTdejblP/zx
t7WuGKxwV169inOQzS1sMpFdbekleZ+pdYCzuBzGR+ddE+UlylcFNI/uYDpl2SmIPlT1WhBe6fPC
Vdx648AKkuUK5QiEghE+VsD5w8ywVFOu3H94ppeR8iYnd9F8TNG7Yh9r1mij9ZRR67DyjFh166W3
9G0mqypzapXzMeDeIi+S/SEjl2myTulQrgOmXmF9nP33hYyKq/qNI+s+zirZgFTGNPy2C2pG+IQZ
XTW0hEWlnGXCZ6xrn7SLvp9vMLAe4Dnj5hxYxZ7IUTt4jxDLqxq6Q4l4poD/ArVBl0abhJlhh0+M
PLhlyqBRRd1nYL8odA2wyPyF9k8ZT7/dcc+ouTNIksNeAUQ3q2ijYYJJ31KKDYEOXBgKcvHvrmJF
Vjc+J7Z2yPuSxW351wCZM3kqwJRxUQNU10LwVaVTttUGgrcTIlQcOoqa0EOaudGrYx8JQtviu1J9
R6Q6JqQRVdW/svGJAboRFaI3m37YeVlxDkWMV8dayCynSo3mtRsdgqgZ53zk868+fxh164y2wV2Q
sQs3bBSrc1sFtCVkgKHuRKaSqD6NbtR0f6kWnWpd+ZVQMwX9/wKVZcvsUrLeNONMdgEoGi4YeCG6
1iA8HfBRt6sENQJTU8PGRudy7QUN7jsWHxHQKDX8wRkBVJOaKUCfvhX6XmVzgCTVE1fPfLe6g4g4
bvu1qJN9+a5S20wsknNMr42pL/34w+z+N2sR5S2B7TkS2V0iIexqDYgxSS1x5IZUbr0ULDyangkw
gF1jSuzvacwFsUmZphkW+8KJCCRB8cda81Arc294FcYl7G12xoDxoOj1axsNTZcuU/Gd5z+THOP8
n+APuhWb5br4Qs14kqL3APW59LIo6ajPKstt0fii/wx9hEUsRbdKxWO2LxpwQNpObshNUo+y/ymz
ry5QqchLhnSXQtPPo54+M1Z1NCIi27Wg7xPkeJNCjmh80AMxZyIsZTSBFrYdM/82i9Fthz8QMzHm
iAqBGuMY9vozZF47SWLdyTvL0PZxZmK46qncNb7smQwGNICazKqgVQ43xfgmom1C3gPPHv9L3Xxp
6G4ItmVVvwPaojE6HPp7pM4I1kWjMXzTyfTd+CzuArw/K14CAn6Cb3O8UCCr0r/IwkjECMRCFZN0
j6KE9CA/8jgCNEatBSd3TndiAuClh7R/s9UYYx6lOUIUdZXzNNV8CUr4XlpcJ6Sd9xlCWQtSqBsl
X4if/fbWFVdRAu7jz5wsLeQAWOQWjYkVHq22YGPOPHKlKWD2V739jpwgyrSVxkZ07XsPSwIYqK5k
zm/J6lw424uI4RYMlYBlBUdWbK0yKFTBNla2gW6APH4OHuIzCJ1srVjH/Aie9RI/Qm7Wro5FkoRO
ftIIwJ/J3xDfbYPus+fTuqN+rfir0tsI+SKP+7TaDX8puD5rlJYlcpG5l2XLptQX8itRfxB9dcgz
NOiXaULSwV7NQ1JzommKuo2CYahj8DeETA2aU9z/CL0ERIxxYG+qZEgr/LbfecFeemaWJVSsvVsx
1PqPo/PYbR3ZougXESjGIqdWoIIl2ZIcJ4TTLeacv74XG3iDB3T3DTRZdcLea1vZCCJuDT4SM5S0
5YPCPJWKeSPd3k906ilihDMYg6gpm80EWj/AHrBQRHp7h/wtQxqoRLGXxkuEdH9Mi/Xyq2QMU4oW
H1N8ayEEKr9qT1N30FzmSfvsJdfeOvW9eAz4X4Wgy9zUwSGDl9WAhZnvWrRFyqnY/Zi8As/4dNzy
KiO0kzDNayId9WUFCFLLBHJlYOWYkCORw/eMufMUoFYp2H9MjKMTOt5cVec5WRa6sEybSWxRQ21D
LPcp3gPi7L4mmoC27/atl+JSZ9akl+csTPchhqIJMSKmridVdD6iy5RXQxGvd2SKO1n+kk8API5U
qgGAzgXTUmhuc7I7xJZwLy/Zp+PGSZ9SEhTVIw0EIQ+LEBmjuCLcs2fejruREFYXTSYzzHFtM7hv
gWreu9KH92InPrQmbCMTC5hyNxlbw0S38arhcr8Z1aUwViXenpxEmSBOYPbcuEK7GVXEN79P38Qf
gu2rEtuRRQs7YHwvKDM8EqAb87vARVq2F6fb1/mtRRMw/jXU2nXFZdS8Eeb2QLdI9EBqL+kZPz0T
9rGeuS1I7WiLU8oiv+HAFvJ/tOhkfszi0jTsKQzfUN4j3TQTOouzYg59y4rWVT376NVxN5ijhkLm
1aAFSuK3Ke63Rf2sUrZIal+SsZWwnYXUm4nAH20qh4sysOwPXCUjUx28ru1VsHa2iCzmARo8MIvc
TjbjGePil7L/N4O3beCD43gnIufcj5vWvlWI/Fv31RU15fdToh7b6CSpAw3No8B+DM2L1z7ZkvWK
OHr56yjT9UQn7ZQfpg5hVRC4jbkVJ2RVgFZM1XaBrozpKTOfa/NfyFpC01/LBWU/HDwsj3b2ZXUZ
M7gcAfeJyGbir2OTTox/oyEFq/zKSkLbYDJQLp1d8ZyS0IZ9O3orkh1JRkxhEPLuprg8MKXTg6cC
PUSKnUqTvx6HxEQzWTe3utuaYIVxgAAyR3EDVQx84z2W265R6zxMbgU5bvrTGJ3C+QPRQOQtE/XW
rskms9ZKklrqvXfTs7LPFVU4DPntnO9gsWBmMm0cekhVF4VegG89I1f+bWbG0fHhMVPHS63IVk02
mtNuUW/2kAgipuBBTnGMdwuVmW4g+YBjbfzTQdPEg4t709fLfRSynVfqIKKncPhJUP0bpUFJEfuu
zQZBe2s5yHUsrY5avJxIARb+NJuPLr6IlMJ3i9Ns30fnObi69U0SB+HkqH7AghYXBmZQk1F40s62
rLi/lbXMkWCmI/H4i4x1SkxS8OYMpz5HOoQgyPYAiqFUj62r9u55ztpTHzExnhXfiqWt0GkRz+ZY
2DZXFQu/nC1FuMvkQULdLXTjqDQW2DaNBd92/Ozq9wRkAxSdbavNBD2327QB2lXrzJABTCLAkwxm
dbP2q7hmxfbr0gjh0n+QiBb4WSctHlQeeI2rBDMDdxKa2w2gHQeNqvNhge+Jxn3gHKrgbRyPVqX9
sT+/5U3OKtrBZ88lQuyDIBdVcRQQrrZz3IDzBfpXgQxe4y9t4NcW+zD51aOPjhXaKKd9NxzyeqAJ
7beEbfq9wV6CWj7CdzEwGCxJnCgyiNxd1nzGWoT5yVun0VPpudAGbYk0nQmV7vQ71/D2y9tbfjbM
BkgtR6tcMh2bX4RL4y16Iquzt5ndsJF8dQhrSiw8GSoYK6feQIqRBijeSu/P7U/x2LElxMSmh6xw
vA3izq+IMVygh4+tia5MMeALIP/W/WluJ5QlAPmZiHcYK5RNfhlgmsDjpjLH5jg4/3erZAHSi6nA
WUv6wY5MLS2vEdfjo2nGxq/QnzgGPnVu3p49L2VXYjXvOcwk/AHj3iUWzdAtsAQ4Okb+GLPzkFq1
X86vDnNe1K/qPiOL8UgH0g0415SIyBtj5vimgQuONy01mwMCmLVsnF00w0OCbFe1Er30Mht5iWYw
3aHcKJs4UfzfRr+uxc0eww0BhbTyryOvv8F0sCcmjjC01vmDwACsIzrlCXnoMduaLB/+YYJjnNYE
tzDI1uXobKcixX4ip61yzE8bR2vKJsq9aQUz2dQfsJpmHB4JivtAwcbE6dOOzB/BG5sI/iOXT1vu
aceozlm7YlwJeMyY4Vay5Shq6ncNTVqNNbwLDrL75t5SiF8KDAxpTnqbFK8R+y+gaLgq5GYmBB6t
eUCOrWaVz/lsEixdveGszab2p3Ig+48FNIMCexIZg4gikyhYa+3XJABtWOaj4uvM3UU9rPYpB01h
Z3SGmB54Zatq2IYt83l2FTElcs9LU9R4xNW+ZYY+tF9Z90Rw0IVU8RWR2A8S07eHzMqup3PuvC6Q
BeE9pugIhjnAtNut3BShW5vAevIIl7CQeigvPDtsN2T1w7/43BXmXsyffYGhk/lUnW1bkum8YnrB
aMBaJ19IxpsIoVGgM7LEiZzU3tHNjgJ8mVN5fpdGl6pn1pZpn249GQ89wFr5FbIeVXgxMwZYsbky
QdZqMaL6vNgmmNK9fufkjz2KijHbm3G3dvmUxbxT6Lan4qQhHfEY3hlgnPPhp6Rzn9DY6D1Ob+Dg
XOb83a1NZ1xg723nGoMvKQwS2nOdgr4ubi0KiWB5vCO/RYIy3Z4QcEwd8vFziSCdGPOH2BOHWGSk
yMSr3MgO6cx0Ba0o+qmie+Ex7Mm6g3HFZYK6wNSVr2WPhN4wXoNjXlYzlpiFyNmto1R/rOrwUk+4
f7DJdFA6Hafd6QPTXzun5K2fCIjcGYud10ivmRx3JQYRC1FjweLWaK8O16On0+z2dPdVWBI3ppFS
/y+b0umh7vpLFJKGCUPOEx4tnA+zaO012ZrOwtdMqiQ60YB9EbVV37EeC6kk7ZcAa2HQcIpGbr/W
K/OR/v+ehEzrXcgOpw4yNUXU2kP8kHflyqRN1bAUZGTfTB3kWphujgkStnXXmgmzHcMV0KUOvrVp
anuNzrfjAHk1B78zvO+BJjXgXY4t/d/Mboy7g22rtXINe83OHPPNSmDhLkzaAzN5j+3yNaTJ1Fns
tpnBzKLftlhxUF4+9P2fhN83VxTOYQUtgrm+ci76EK9HZN8pQh0IztvFmc0cb2uqgd0n9YPut9mh
K5yNHd8lY32NBMZ0+rUjyLzmz1Sh+/iyXXA0HcRrMz55qJo1mb6MzvgxaSeEfaOB9tFNSXaDINn7
uShfSRRB1j4MOBkt9VNMybFX3qKPXedleXfkvS1syDgNYOxCQcKA8dM+e/WLdE/SLJBvfXo1cVgj
nkMFp7t1n8t2eLYRewdc2Q33sInWrntt0FgRhpLAus5eBimPkfJ2mdkgC+BUy6ZLqHm/UxVBzkOa
PCKJqUOci7fOw6xZUPcCdyIY2LCRSxqLlepW9BqzbfsQtXI3xAGbdJQNFeg4Uh4w76LMb3HqRbQ9
1i+s1lUR07ouogauRzjUlh3T4b4b5nvCdMpIvjvJqD22/8iWpXvSAduw7FSY+qJml0xk6bUhcawx
/cNF573vOuALuDsK9TUj5g1UN7GhqfGXg0YKy6uRY7nR7DWKEfz8ef7DrHysyIrMfmvP/fGiRcJF
YIs+rC2WiawK2Nd6m4Lh2oSFbWhQVONAczqNkJFLJ2t+1jsNta/Jx2MypiiG/JouWZ8B5Ro5e/3w
WnJUkmCUw9To74L1W2jeQMpX3mNpU7nULx7uoJjuJTyaHcIYwgAKi/nzR4w93FQB8SP0wWy/o06x
Djt5ctlqL/qiAdXz31R91xZIVfWUJYiBB6zAnNdLLEYxganuwIMQBKQzqRvlFs497X5M5wtEo4rc
zWCYNw0+xoyACkb3umdbm+FXc7iXgwykZxDtZrbZ4bL85cVo+JnVIP1EJF4CTAGdIaCqDwh7rV1M
7JhWycc5ig/wCgkVWz5usr3Bvl6yhuCPgKMyRlNv4dhTHogzrhJP9Vt9kdgiymHPbv41ZveAY7Ty
6s1cuB99MmaMs6RP5UcQXMKSFXInEWgOnGk0qp79PIYMCxj8zhJVEC+jgVF2DK8N23X+Q97Lb5Kn
9lELB5z3mokshvmDC4GobgGci3eLvrAx1gNqb7siOzuHnXOrySFpsBqWGJGqtod7KR/K/Hu2cbUy
3m1MD7cbqWhls3XwLsgMur57iHEgMgrkkqm2NZ5okdX7yY5pWaONxmK7NI7p9Byo9tgQp5zV4mRi
z7CKdJXZpyDNdhER6ZD5Ps2+PWSuCQSjIxr1kCw5dPa1FAarQHSpDGiMPvunsVVMhMbNAw09W5KF
jw3fWWUj8kKOZOCIGRg7Rom1G1S+r3v08+bkZ0gmyYzZJNR7DpJGw438soGsVVefUy/fUmdCpPVT
MIHUAdfKwFjF7UdWmKfYZv3MYZV67ZW48rXJ1rurDdae8xmg20PEgKISsBCG4ryo4hMAewUDB3B1
V4gfhODcXZsmuWWb2OprLlNCg82j4XZbsAJ18TQa3ZI58rtkJ4/Us7W4jnH3pFPz5LOkqGv92nP2
pHE/WGn10oYDfcUb3j3Qq+lGUrUUVbXRrX4/UZx4bQA57XWRmmlUhS5xiwbVXY9tLSnVfnCmoyVc
v+xzv1q6Hph1lPMkxJAf4PJ1sCMnnTgGsZ4n4p1uC1WK2MYIC8UQ3SP1qjL9YnvIgJnptRMJS88p
WoCK+jCbroEgJgcPFT7XvaeBO+PsmjjQYlx/eWC8Gths2U9EHdmf7MsMomAJ99vmSbEN/ueF2huK
Xj703rdKFBYB8blzcYkZbFn1xuUTK7WvLnuynBhoNFsq8k2HCDAIzsBJnKuGcWCd/RuTeVvSLLV6
cPTCyHfT/DLU+aECzuDyuBUHRAnmKK/fUZzSDbRXHn6MRspCNNd389UqHnuLEsSN2F1TVGlQyNyG
WjH3zq0KToFMLrJz1+lI30YiYoXZlW1PnNT+WJnbmMTC1Ii3FqJVLxFbQ5cHFYFRow0WDAR0bhJM
8FIYJ2CzRXO3KCS8lzjCPho4SIjIcShpemr+mL8sc1wjWg348BtkW6wQV2NVXAacmgogTx6Q1sDW
MLBYDVAUS7Ybe4flQVmOaAXx79OuCymIKyn8vDm46FlTTFYlzCwbtzuQDyjHfgCXxpHwWPK3kAY1
qhOuekZF3E95mRxdUqlkrU4UkijqgnOE2cXq800Ysa/S1E6f5K5py01JXQ5oH7luc20D7aXGfduy
FRgxQM+MSqaMszjoNiz6h55ZiAjhzOmbAH6KyAe+YbayG5N/QiTYSprpLrSYqwzBoSTryHEgNfGH
ciysZK9OS34D0k+eQaLzjeC7K9GRu5hRrZ+g+iQ/MIjfdCYOuRJrDxRDDlzKK3ZURn4UzG+eQ7ZV
OHB3ZmuF1ds2v2tAYSHb/EHcs3ydCHR+8Al7q1oNM8Vh4DzNtsaIgFgaG/gPCo5FKyInhlw5OC4T
ELE3bDsGr0GvPlqSNpMMXWNW8ykgdYYNEQD/qBFWIDfYWTNC9pRSDL+OFadH2/F+Tes7KaiqlXbz
TOc06KM/mCPmdH0zUfqPoXbXPEIp2vbUBv+66TeL1i2XY6yW+kg/Sk+DgfbZ2C/x7G2U+BucP80O
roL+YpnXN9U/0xlWCpnEmArmseahculz0noDgm9t4jQRzAky/qqG+WzAJR8zNse0kwlHBDZejR0u
VDcgex26uAb6MPs+rD9WBVQTaVI972iG7k7oYQjDusuUuPFSOvlgnTRAK9xhfpfInXpMo50enSac
MGU4+qHGYLOyDrrZ7ss0PNrsVcf6xWrO3cjmRzAGDAILRzZrVOwODqQhPFZnHHg7XWhIN7xnWIEw
tjFXUoqjaNhlVv+o2B27CZ6FCOOs4WImyslHCfYSrYcukIx2Of9R2mzqtP6ap3Evmay4feU7M5o0
2XFd8LQnchUAIQBDf5z66lW66SF252dlMEOT0d7CBl5AYO4F88o5OvbopsVE1KoDksFJfDjM/ji+
KXe6U/QxIRWbxINWayKFsAo4EJGdo19IcaC7Bw/WjMD8rrBgdgHZGUUNZnFkEKRQpbKcRZBsJDrQ
++Y6OeeOnjklpVcE+b8GavpDEZvPiiVfR3BJw6QznSs/L8VTgsSh8wwiUX8i9cKW3JcadgnIjk1V
o/5ddg+wZnoHmpx5rPm3tQbrKDgx1pzHlpWLxRkxIPIdRigroY6kPDk3ZXTnoz9Pc/jm2gn3hOHk
q1F/1ZnKG9Urw6adLACvIogq2VFliLW06rcg8Icw5x3g3r+p9OFvb0NEfmH7QSdI9aoeKPQxFiEz
vQwhpbbpoIjJQRnhqcVllEK7j+Wx0H8qta+5G3nnjvbk3nXS2Gvg0NnIE1iiDOkSgnk+9t742yYM
7LG3JWSzhGRS6opTEnzvRN3i2p9tGfkFm+GpwNk6sljSH5Y4nEZyG6HnC+PqNx/J7nRoutIm3U74
DgRD6j6kHuH4cYHJ6c6/gfGRNqlTABehhnRQRvpN6AvFk5YaaJxt3ZDl4ilNVgaY+bajO0VLYKMP
jsWvjeBLCYHVssLaAX/VMp9GUfvLFDY3nM4n73ZxY4GtU7Av7mP7JvDWRvCAgumgV9S7gsu+hN3C
ZvMx5EutKvuVZJAXRJzPQYs3x8mWQzuCphc90ug8yRgWHou/1lxLClWN0B5WZA+6YG5lMDLIGW4G
oekLTT+NnMfRBCZykP+ifFnh8ovZWCAs1s7AMj4UM4ERYV9to2+HvDNp2zErrpXHfCmc9jHrVw8T
bxbnB2WxmWtrds3ZqiUarMFxoDnVPtNJ5sNjOg301qH8MfLhtea4yTSDgstC/2bK17RC4Eh9XSRq
Yb2wAKuOprrmcE5y1T+ls7Vxm/BdAXV0i/Q4Zs21Z2MgpnSv1bxtS/5DhV7GTF74ZW6N/Krm8RTW
koFQuQKwvykGPtWWyCl4fMY4bQa2/8ZiEJLumxXSuI7lIQcUUaXIU0zvr03tCM1qB2xHXokgjPC0
6UH2WnPcEEWAoDyaH60ErB/PsFCC4K98Uw7eqcMrJub+HlJ4zxO+qQT8Twkkr9jyyezlqPAttLNP
dD0FO9Nv3RFbYb62FhWcrvAfpLwQToNezqjFW1w/YzTzEmdfDgV6dUrCVE8vpDg8WcN3mb4O/Xys
LM7Hyn70TMHd872EudhA+UprrY9Y/sA6i9Y7zuO0l2UFTM7TN0PLWCnEsq96j6wAdIqihUqUnVso
C17qYXugbK6qm5EjaMkjXxCx1yRII1zmp213NKXDFaJIMuko1GgabBSr5P3e68nZOQLBrwOAqLIP
YfYqAqQoS4oIUQid9G4FuKRqmPAQLIu+GgsiEykUXMq0t4lxGmbnVdXtrjHNcx+5vsnO0c7DlS7K
QyXHrVW3x6wtkAEhMWNk+a8KsuNQ8R4ul+DQ4B1OtxahVubEQkQ626GsX4fkS2XfcwvcpCq2AL45
htgy5f3WnNUhE8M+SuanoCw3HrpntkBMvpOVNWP7wtlszo8mM7CgkxsuZvRNGWwjYi71z9YjW91b
u9BJKyHPRsOeJBG7DrlKlp6igMtE9eT3/vJSYOghPQ+K8TjTQkFnJN2dO9g+qxhMJST3Xtn7wYOl
yBKmgBhS6RJtDmPDKTE4Y4ery85/IJsljCLfIGsJs4Qll65hcbnCms4vWViyEmEBGJJmK4oBd5l3
AknT9sVzgHiQu/Y2Nd16yLET2IrdCKVvDTBo1r4zulIDGaalqsc0dP04dn7UgGZDNDvdmjkQN258
W3qQWDTv9FusEVKWbR1Kks8SZdyI2HsWw6GMaiTGf6pFkS/xai5ShBbti172l0xgT9HFxZSub9cl
Tq7xMNog95OQJAi235rUT7UX7ANTbuy+uWq6g3EOcgcTVTkpDGlnh2Tw2fU7HazdR673m7TkMEWp
mDIx7HUstcVONShhKbntqv7Ohs8aiXTufdmMtmHP3r2Z9bYsfMLjSHFO08+EGzmMJkw5Y3gMBwa0
cfvtOOGtZP2+Tp0Oi0/AAt7Sh8WGlGCAFvar7C9umZ+Ul6zG7CYXSz2mRDd6FFV6yHAI92yAgCAw
YeNbGwbOR+e2kE5yOH9JvCuq93SOj7J9tiDIRMl0wuzhV3gaPGe8pPGMpRMnAKJx0xowfTereKT8
W8ACg/tRIhkwu+E+TdlRDsbNIGZLqPLVCpmRjc6mRQ/0MAl4gkBdnQE1JIVlYGeL43++huEMTCO7
6rJCy1j+aVXAsm9gThT/6E1B+Tfw0nWdDTYnHt9R2ZGGpJgLNZHLsMOqA2KoAj+OCFIizVICryjK
xBdoUebqXE35s6mTcYX6JI+zJ8+AQyBPiYrAVzUZ8XeJRjFiPZbRr8ol3SyivpAtTWWnWyZ4hxGH
ZF8Acqn0tzBjijk1i9oYCAbEWyvJCMFAyj/+dhbTdGh1GxF0BzE5TH9KP5kUhnhA4K1xqhr8Ql6x
DgZloKOhSpu9U5j3VwsJcMzRpon2rFznuUyisxTT1kjs3ZB33J8dDgtJfM3FLl7m4EmbKGdGeWld
Hes/LoKsfI4L8ziFzd7FvTWjMW4M7UlzJVZJBsNEXZp9d0kgTtchTH5v9vaTQtZoArZeZs5kLyQa
Fky6Ka3uTgqycrTQAoHkQYzmos6OyShWdf/upa2vbK5I6HGDrFctqYgRxxC/H0smRNxhelyM6FUp
IPsaPvU5CgcqLI43P+myva3ZZ43LelCKt56oczBSUQZQkowge6QzXPTqXPKxiZ5XMJhEKzHOFHih
vWqyRUuOds6MGS+2mNk5wHW1r8TvRGiEwV4tjcXeg4KSACyGP0N6t7nvjGlXafySmYHJAv2ZDf8i
kAB7pxD01wAWtwif56n+hwhv10T2S1hFDdMFejFMuehTBxSOUHs7o3h1l1jvGLFmh4wqXvpg3Eut
N1yo/NBaYC6zPc4uHutXSp/WLG4Xjb1GqlufhtY+9kFw14rmj6PkMtX2eYqLf5ZEFZSjzRT0is4M
QSphb1qQEd+7nsGgx2BY2dE3ZtwQoFRB28qZe9uNTD7o7rtYBNjx5D55o32pm98+fwrTYd52Iaac
KnxhmLxWhcKfBTD4gXsNNqjYVPq9L+mXtUtVzn4fJCzrSEsdCn5GYDG5mhxnZsivas49itWqrgj1
hIuu59TH3Cg9LHRY5KhgGrrAOSJuJs72epnea/lmmLwzNeWDaUmQyhCSArhMEpHI2JBRO9C7ai77
8Kh2r4kGKs+IDz2n1QTdQQ7qaKXmOSNyB1ATGacxf+4IFF+vqo+pNF4tj0BsGn4tk/u0tYCQQK8M
dNvPXG3HCHNFlb2z4VLFrvA1SmEGfNvBGO5xbiwLPjwMWLo4c7W0OUTxxArDYdyUr1vFRjNtbw0r
vm3It58Pw3biMFWID6bGOjcg8VtZfHXtcNAdmu3MXs9pecog55msf3PtX1DcE8LwGNDi1MamY+QE
/c5IfAg+ov1iZIif30LvqbWAG/Fz5jGezjK+dyT52EVBXGt+SMJh51bfA5V+18yrvr85VDf0K3jL
kb61ybXEwYUrFRTNq1uM78WMGmgg9Ny+0fd+FLj6It3wTczJWloy72kgH+PvUZAlubG1BalAj9VH
j6pFTBYv0o/1AKozsEgEc9rHRpXXJB5uTq5ftRzu8GyCJQH4KJz7mA5ftup25bRzMUhWtbYuO6pA
m/wNLfgoG2c1s511GTmIAbsng6p40hEmTPykW515Q/obaS7BSItTQES/RJFf+wkHeqe7L0PZfzaQ
yx7CZkGk60donDRLCrLRnJtXpLNXGSOK10Y8fTZFio5irTQdAFYu/i3xWeGRTnmAGY7YQh+hvs24
cKryqXGSg06+kSGDHxjwj6ziIf+qq4c9pLP4aebDc2XKp8okcIVUIwNZNRqRZ66GkVkWMy0N7WuU
XTK7uOpM9uKpIYDDDXyrLo52Tt5nSYNYII5GaGJr3mdtoq4W4q61+sk18bANqiXiKPJNVDGzaZ2t
3PVVGPuNh5gIwY49UGvFxh2MPywj6GTMbM6jYLaZOxwPXcj2Q0RUEVBvjKa+xZW11YX7UlS0Nm0y
butOUSVaRDWQtpLZnx6aANxdfxEFCgEkz04XOthoJ/zPUNezWLepFhCxKI249wBEtVqSh7pILNnb
8EasmL1FreoXvVFPltffBtpQRprAFw3QcGOBkB12Gs/eb8A0tYzu6IYvGVIQkYTMMZtHjx91qWXz
w+gRieeqgv4w9fW23ThUtU2sPTO3ICSwhy6MGXAa3oqGrhlreE+LHyENZk4OONnmWGzjkK5leKPb
/KNHxSmExqwqGY9VMPPRyDN7ZEovrdeKhUWK8zIdm1+jZ/tpkKRSzasxRUuuxkeDbacGwZiHQ7uc
7adw3Dq5txGWzaknN6HnEk0NrgLOrE7Dgkx6PcMA0Dpj7eD+kXBeLcQqDgOvLpK3oU/7deYuwWCo
VUrvvTABBlJ4OE3DBqr+4o51Vlno7ju9osPAKx6NXoyDfYFS0xgvKO1GiVufototnTNePOJvAxxl
BWiMf00HJSt/z9uSos18rK3p2JTOsWzmc5mlz1mf+EEGecyorX1k3kNoQGaLFNZhdIEI3WIfu5pq
A4mCNJwds5GnJjRXxTJp9MoTK++/tASEKwFvFRHZcNncndByorLP4nMVAlHPiQBINZdNFdLXgrNz
MzfWTXLOhkGBsLLENYopGctdFsOoKtBDx7I+anX73BfNmai7bUkxATbKfC9TBBNl3LGj15JVUbs4
ch0IG8am6Cs6VTO/OQPz1qG8MBc743jBKqC/1kYnUGVxrMuOK6qIHbrJ7Ks1nZKUC5eNragOtta/
FVP+7cXDes6dY2tGV4bcTJUAtJAxCd5XbfG///Qei/u2Io6x4TPErs3/kTARbFm8G+V8UF3yl6uM
ODPtmLR4CEqHVyF6tnrE//xD1hfMpNom2OqSYVGmjjZFUewiTKw0VhAh4/cGZyIHJEEjBly3mbTg
JmHlJDClqZCi1qUYK/Bl61Xw3WX5Iwr/XU2SgTIRxBrhn0iGp9IA/Vtos68naJi9ybqHrvHV2wA0
YwRdE4Va2Et0itTSwManmokMSVJydryHsWPWmUOLye0uXrti3g/mQAg1tjK7YdXgQSjG0RNgVqva
/GwE5ckZs3+J7En7BiBbqHKTGC3Rfna1zQcCxrT4kBFMzHVTHKhU8TUg/tDdfU5X49QfKerAZlaX
WkC4lrCwmHDpKbn1qbeyZHyvEuET9UuJD+/ZIq+7auo7y8ONAcWbeCV8SaF4ytgmzla31nQEQrpz
NgQVZjFhKjGqPQ8PGZm2GRZvVNI1WwZMx2E2zkGEYIaStc77kyHMWxFx4Gf5KUy8bZaLf4mGsqdC
D+Q6xKwbjcIXXm49eIaIbnCL6mzXqFEGFyWRRKXKPMtAxpY+20jLHiY2oplk1cY8Dwki7vt5vo8S
dmCjNKz4wt3O1NcjUik9jo5SspBK2P0JvUJSPN6iuj3H3k030r0S/TGKrB8SwzaFEx9LwYVciZPR
svw2ibKSKOTAU6oyWI1u+RF64b1SE7o0+zHx2NRPrNQJvkV1AqIAebiVv2dyvi+PqhjAv4liy2eA
QRZzD4urhOGlUiNWW/WvDkAtlFpx6bT+EmKz1DyuiNg82XCc437249CjhzGwvYT/+gLgtmGZJha/
kZoNNU5YnEfNvjdssrSOdYmBt3B0YY+gongo0pRpt0un1BsoEii0gK8Zx0kXvtmhGZqIgLO4ScLW
fu6mhGsKXMoorsT0PuS9vWZzvnNSctqolB9ywjpzvQOZThWDhrzv9LfAK1BeabzxOAQsWt4E1nDm
1GdhM9oosLsFNh3uSKWO7ZowxdZehyV2lCnKHhuBFbq10ee1PVbIfJHANuFhduVLFhNph0lzcTkh
U9k3eHxqob9X+njvnEW7UgS+8OZNP/Sf0tH4vUNfyvCcQtxFuaiva3xdEHuuWsf6vXGsWx5UuxZT
i6urg9M1zzPPvbDRpWTgoEMrRKTx49rAr6LpZpsudZeRs9pLX7qSoavjUbINl9RrOAHz545uzQEN
Zwb5rVPxXTjhYerml2zWWEXhwCmTWwY4obDAX7C8Zg/DUBlwnQB5T+Achk4QDJhHBrUnmpAWF5oM
Cq3+amP4p+/aumrhuhc7N7Y35pCebGKjDQ9snui8T5cuROOQDzvbgwGHTnMcfhr3jTPjXQ+6m+4y
IiYixNZv1uysooI+fNCuHVikidLUdupnFw+TkxvvzuQ9hQzdMmLBKwgraAD2Rv0MaBYDRb0xrZcE
gApXD6QqFkaoA41JO88jcoqeN6bM5EvE+sjBnOJY1R8irbdQxjg3X+zBeMan82dyEhfRjX31uYrt
vT1C9o8+7JTvE0FIYXPzVrCDreFRz1DARHlz1M3xRIwh/tIXS0/ZcUYozBKne4zlEvSCTlxFJAqQ
X+YJxu0WMtBi+q4CdkC4W014LRq2QHbAT+PESyWd1Vi8anaD7y6lmwYYVxn73gj2SvstIAS2bbGb
HLDoRtdQrMKBmBt+ui20tt59qYr3MeERqek16tFHMyfVQbEUKRnK2EtHi9FWEZI0QnTTxC3ezXjq
vAw+EcSQJAeFASx62TbMH1GM4CNw/mydszIHYZUACyRSEDS6a+EHE181/fCAyz0ZJoKnu8ciATbe
eicsj+dgcD5NroVyMN7dKn+oITkMbvwy6RZ57T9DXbxIBeJ6aKFlIghmW6Tnva8tTqfmcbLZiRmY
yUwPDUTyH2dnsiQpknXpVymp9Y80KAoKLf33wm02n2cP3yA+RDCPyqDw9P1RveiKrJJMqV5kimRW
ZWBmgOrVe8/5TlHTNS3OtWPRpApXvtiuIRorKIgE8YmHMdl1ZgONsDr7aPkDsEWGGSlRoSaCBbVQ
qUKmvs069GhekN5Psb7xYkSkzuCRjzwQzskUnikMupaDSPVlir9Wya9lHbf4/i3ODeqzz9b433nQ
3y712qhGY1AkXsiJCLdTS0dlmr5m5M2LIuQ8teR9E3TM0+dtBBvCZVACZVozfXVxB/Vt+q2bCrEk
tzwc5htyN/YGwRr9/tOM+LpPyU7gEbH74BVY/JvVkYyFM6xG4Fl64Zq7aF1Umv2inP2rZURt21dM
6vvqgH7K3nYzw5OMWXSFjPuic+sKBweg6bxMWQ8roDfQ2y3rs4hnxIdhdFTzcLTT/jK0WZiFRX50
uZhbyxQAjzSVWvllBb59VTXMzPwJO3BdoRjNYxIEx1CTOthg3rD18tbb7kNX6FMz4KEVFLid/oVt
4yFpGLTSdSfqKUTNU3QjQQx1iKBlPGAKxTVViJ9yxrI2K+u9QxNPCeiXF+vDEXDOQfOAcMGAE6lG
2puOS/+AZfJhqTTBgeoKWQkOhCS97VaomNMyA7OnGzk2D+5As522AHCH/nIysEOmUpzZbTinzMio
J59JwyTyG7BjCoQE8PalXD6turkVVfDQZLTm25bPjP7vPiubKxFXR9kQb630vfSSs0WautfnLxoo
w4SZqCRsDXFA+MOjH9ZRsuvJAvmVck4OJGzgwvcxm+G9J91vDWtwoL65Pb971sIHmO3mtBTI0C1V
I8x3r1O7fAzj9iNEJz8pG1uEi6sOEJcPwotALd8lPbhIOWQ4xTcg4u2S/wo0t9QKziDKHsxUfdA9
uCMK4pgVbM5j9gUVyd0PSiI4A+3HFInmNvtJyKgiLbxTxuZ9MYUfEkyzB6ugw6alvObbl87bkC9n
epH3nmkOcZ88NcGyD4UhU9Wi4xWPAQa1+JwXNhWRhVcdSBVxIpso65+8Vj+6Xnnb1mAoqVbRpRBb
jHYsWwhjxxZgUHyEbJ+5kO/ZGG/bwnvMOrTPM5XCDBgqyye0dWhTjUN6XkD6oYNJNBDtk0jD50LA
pw6a8Ena7jMhDz8nWh1GB7BT4UWo5ATG48qfR0hmwXDuPPtkePnjoryKm+6a4dQusHG6KutmioJN
4OA/t/tjlEK+y1i/KawxpXKM9uVbIcGd9DPxaCzyTVTSgvawcqO6c/wUJl6GcdqFgRg1JLJb0TGv
k0th57ezcF7zioA47ewJQIBJtQIRAbm6ij6wj9CgGbubcMCqCkAwdbLtpG4diIiG/o8n1igGu7sf
wvrAlr9PjH/q3PPkeQ6okUJe+w7Mtiq5Izx63oykVfXVsBemIFWLvibaVGdGheahwZ1MR6rEnO1n
1yOCRu9M0V65OYNvviYZrcndUECzjGj4Yf/MCfGCcikMJ4d4AqK9DCu4ixi0ki7zMgGCaW1an9Qr
M5LzubaeXDQ+s5NddRpwcRUjt7CoBRvSkT1OgFsxw+/LreU8ds6Dly2nyiF7Z3bQ2+i8IyjT+xqH
4KbvhifjAGHVlf1DaPctKDkHtismfEJb6te4vkKds6Q2aL5NWh91tey7mpGtSMtjhJ3QlLHcT52/
bMskee4DgeeNZV5AaojMczYXz64mUYRpPYtQYK28GVYpXQ8nL3Hfp4wzGdDf25SqfO9M4X5hIfIt
SRUA04m+RL2rcRhcaCf/rGP/6x99frG8pS6psfFi/YpD/6mxQ72rLcylBGGegsJcEtR3nafLR2BH
yFyW4Dkocav3XXImYfVgYJOy82GDMnDO6kS9DsH83izxPT2+Q0FuZDsNx4SzGtLK4RHWUQTINNoO
VWWg0UM9srEt127zIP3y2SpHdvTZvDu9Ko5r1vzYTTa6q+kUdyymU7CerTPEHb2hpwW7mNmLpDjO
S2yKdoNqbuXXVcumEdGul9NTXWbYxzNoEWPP5ElWWAqT0n2gJl6T5prH0veY3CJo0u5lOgWv44zJ
McrzaQ1XY23rncdO99zABJpYE1fXfh7cyGLyNhQUhHWYiXHFjFMGuKZtM6NVI6eIbLXBtq7zkIRV
dzUFYMa58tfkMt1tA//FH5lQOhP1a89J/8IK65cSCkU4wRTQhh/BMHvf+5ODsqUgDnnqv6Nl7Sjn
ghc3Izs6GNrPRbZPXibl1moB64nxAQUrrcEcFZjDeVvGyTGecppJ1WWXILxI0bkvpBSWt0PUfklJ
CZMLvN9hPV1rx/vBg/pJlasZ/bTAkfhoHCm4rSaY8SB4YAablO4fLISnVA7qxkMMj4OqsNj+C4Bo
KovQlaVgnUShYDgP9mhPt6WTULubKGF6SBs9LQGmVDisbNp31jT8NDamfmZ0XhCeDQ9yy1R0dpmU
jMvCiCap8HLVgrNsUX9U1fCaVgv8A0PYoQR/PoUkWLWatq47qnc/rzhMd+Ur7oLbCcHr1iPl4awT
pzy0aNi24WB92qVLytuaiuaShTLi49oNKYxInejqbFqfsSQgpCAc2kuDi/JudBB2SA0WjE4OwgOg
3l3jz2fVF9lD67cNxt0aLVRBbmh8ly9gacHo9w09UsIAfEJbhxWaYXite9wiPse8BDK3XUV4b2vx
q1yYNeUwNTqIJMCl8PrMDy5SLxRSjDS3KCAMZ4jgplml7u+883Z5KAG9dG/+tB3am365cfpV9kHp
7h0zAsdz1EEbcHYQzV2ShiCIbrLxEZR+wgRbMMNonxd18vSbG5zamriDst4FXbWN6o86hvtp7QXg
akMCk4qPQB63Tl7uIo0vP+Qn3ExYcEnWGdRdwHAJdYB+xw3JhIJBy0UzvWAGpe2X9nu4ZM1wDUrK
rUGrHxfGYGtkxcrcvyDUOEyOAm0+I8ukesT9E5IjbNZ0gptyPHBUxmubo8ao4tcYCnXko4N+MHoX
DPDHYOYsAA7g6NQFXlXkk+kNZVrBKdv1rufmI8XTlEQhh7xfFtBHQP40YX7GeHjGsdxk6Np8N72l
ociLwlmbNUwxXwvZr90422Qd42mLxbnnjbH6mwK5nY/TL+WaKfJ8UCSoyGi1grv8GImwIBWwv3I7
KMH1qQ35PaA+vyfuubdemZATxWVFl+49hs0tU2O63mSeMjLfCHUoIY3KBBovZrz4VIMShz2Tvs6+
fzQdArAL8c7tcVqCh4NdjdCRgxMa9EtDP1qydTFa43xTp7fr0L1tXxqI/QkTYaZ7NVG5NVUZIRUA
1plwnYpql0pUQVQJHHdxlbDUj2u7d1OhrrXLF1jKDu8CUWFB9yNJzjzGQ3+gX0HimDeezbhHa4Nn
dgNg16JCqZqf62+rL5vqynNWiFXd/Kiyk9vfaegcA7aJlL7SpjUMJZqNqq7H4i5xzAbtk/Ozo40K
ckC4t4RL2MOnWdBa3OjpPgcpKw5ebJMMdqC0v3C+FUdnn1aso451tx/Rz2TrbAVpcH6jqgf8ZSEg
Pw6SCbzViqAJzR/9mqMj6NPzOh/HNIpstfJe2v5hbn82OSYO87MhbSCgnA/pshDp1XEL8+bUZzec
hzrsAFHIwB+EPcjJqrqQdD04ZSD3KC+zeXpw4B/WqXX2KcVxprD5YAq4DPhEy2NbXFYhEk4KdaA9
Ld8DLoDCp+u/YmJf5EMXwBZ40dgPrV0Tnqzh1PVfQ3G76IfFvcR2gSyTtyKmZnoAskSMQUmny2q3
zsw+GcH8XGAVFk+C4AcQG4zt6NlguFFAJT4wFejkhTp07T4vx0nu0nhraoTWx6U/mJjdZEQVfTE1
9gXmEM6G6MwPqyCKWUPh99Su3bZK6eYiGxRboemgP8BecKGGjx9R9uiry9IR+ATlsVpRFbLCfTLs
AuaF+mbMflhFcVhWGL4zXBCQgUZF6H/YSdc4XM68pXXdwF9qw+tuffzoYvhbp/7l2vdp/WCbH3gT
S5yiKACAoB0gjBCukScfeXts3We6cR4LiZE8S1jz8zv+aesrfCc1AkOOTVgq8ms7hczaXZURuedb
m2FOw/nUH4N9qFGB7ByUndYHmfaPpTgMHn8A1rpZApZmr8ftxrjnIp1vZkZBHH52OkG8NoIpbx7x
uW5bG+eDZHSTkvGkyE48eOYHBJA9Rv1NgOss9igbfE5wd513X6e7ODxkwA8Wce+a00ivYVkT0vRz
hDq1X7p9WB19ax01/Cgp2vOPJNi3Bq5f86LlS42wynoq85XigLdgUwbNRRv7HD4/oZCl4z4DuOn3
lz57zEoSI84VnYF7hKxBboywdgIulwDOwIltTsGbwMUPjn19k4rXlFO8gOmSFzcMo1B2nK0Fhqh9
O2Q0ewcSpuR27L/AdMr+0iTXjI3zGnXQbpgQnqeMRDY9T2h5n6B3ZnsU4XdnrpL5W7sfoErZninx
UB6Zq6J+mCaBovWYrQ5Uc25nIHfJjRm6+7i5aqZlQ5LaIc+A2MNAjK779DVOvkO8BCb7EfNasWyN
QB7s5moQB0z+Y/KMjkbeZt4d6TIh3xz4TljvHXx9Mb9P5766zi8bEs+yDd03Do7S3StxaZtbiI5M
+kuznwu8KXcTSryJ5YhXjEjJOX8VMU06EtfMnaqoJPlF8lPLYYY0j0JDjnnt1g2DfisdyYuc57uO
9lRWJ4+In+TYII2Zb9rp2aEJ7n1aGKOSgbzQR8jzF263QgMKQAkNmBJ9V817jzo5AhgHt9d908Qm
MZbuBApLxNveGXdJ2V11KO8swHtAQIf+WGAJLpeQZf2cOJe999VZ78o6jcRQZOTKeZJ5x8551zhS
bFSF+uSk3w74lqG8t/TLYrm4jgDGeGweuEyYeFa8FZLAyqQ/aXJZLSt8zWdCLoBUZstR+eCaaY1S
sCbx1pEvWY3//9wFeje5L4UlEHWdKv+t13cNGSH2W4W0JeJQ3BF6hhZsJMJmXjkMVwbxIS71SpCc
8uCl+daFKulHZ4uXF0YPx6OtywZTDDeRQItEi4mlpdyLsDvoCoA8T1z6sAoaeDxF7GIIOK4MpwF+
Is03bOHNhJQYjwGA4fLcchIWyQ9izerirABhZtlDFj43Duop+1mMa6OInmkSEnVyb4NWYHidtcTx
Tmsw5LtnF0CsXNTz1136ZMo3Fb4MHcOYo8soLGAh8yb23endo39dgrzHUsEZo6GovPaLBuHPsCWM
bd8H3QYRICsDNMn5aphHZiDNoc+ZQe7tMD5pd97P9Es5C3LAfqt5DjtzBJV+WHR5mKobKTHtujdB
5R21BXzbPfYSwQyQ9+wo1dvKuc+gxqHb6tSbk6c7ZIMbjQoVF+xCiGFQMykcvpzgxsN6giycNg9q
day17H84kzpgA+DHhuDRij96gVMKA2SYQr4wOG87wIA4nlcRkj+9KPhJU6KOom4faid5j0iqCVrB
w7MavNAUMb13kGoHAeFDTGCjusaXLi70EF4zWyRWwpyt1nrsR9rTIS6KYvVJpH56gjdxSEh8c1IU
vcBJIOH+QCnLgauEy2lXYGXryGPt9rYeEwWb+PWEraeYil3nr2YwIqeMbzfXdVcLqJARKpIwf0KV
AQAXCFNpi02qwmO/inqqJHlEK8y0EoWFm+I8DdVhho+A31tf2h4wOLPyBizGtJs2cg9epA5FEBEk
FmU/E0XbreYBCvoiPg1e+zS3SMxCerF3g6ejk0jg8c5xSJB8Y8qtlQ7Na9a3GKVmqOiISmdqrXBI
P034j74D1I92Dq+mUJ2M26zcwQVjs8cb4Ere6IbcBu0tCRT2wTvFlXWnVJwfo3Joz4NCLDbrCgGn
Z1/Xrf8aOI4BFcQjN5UNja3Yd1jF4Ybj9Nc3AR/3Ip/8VyKKGe2pSe5940UviAto57s96FLDJBTy
IF0TdV5KaProE6nnFnMTWhhlysZV6695N9VyuLStuN0oSeyTmrCv+8K5obXKeWq5LvAYhG5HtTHN
lymFXlEKTCrBrRvSvksorTaiw8fMOO/YYOHtM/vDdXEvDuwfjOtJ6Ws2dif8bdkyHqmZOZSSV1ak
w0T7HKrHAGzPJ7QEe39ez+cqAI85e1+BhT4cSCXbbI9HW7fuwQjPPSL2OJp0jQTKzp6nAACFBkuD
5Pu05Xhj3Pw1pWWBxzY4LRx2ZoTxs9MyOcORNa+0QbZazVy6DgA+dsOaIZAzGmqgI9q+T34EeQAY
kwLMIjOw9ijJfqGCJY2X9NTBexAkYFoZBOS0Bx1WkW42I+T2BloW9Y9UBg8jmrsE6f9Wj+Ohb9TP
asm/4papBJ+NOYqBOqKtD5Ngq5O05qve/uj71ZZtfYss/pm41nPtgSEJKe1d67ogb2tgQq9FB2iu
vs5keuoT7rhV3pRBAtIiIQWSNW5xTz2FfSGDFyQzSA7D6pqpkmCujZOmL084/faj6mncxccMLG+a
4WMmEU36GjOlPrtKH1zbfiknNIqIbpB8pdusA6jYY1xYfDwdfnXD4RgSm5/dlx3J4Xn/lGrOSzqE
bQLpz9IcYMR7EVk9SBIHF3gfKZekXkdBCRCHMZgn+ycsGIMxwtOVN33abir9jzhHDvrtjEM7MNEC
ue/aJFIVNoGLE0YCCJquVeQMAKp6rCi6ar+ucrGPO1mzk/RWu4A3YntmIJq4TcFYSYcgjHAhEHBC
TqGifMRjFyeNJW6TOvCA8fZlBDJw41ZVKMl11BAt2E9V16BBJee9o4nEllYXtJyWchU/d4LbdhEs
VkfUMDbVTjJIXJgIf84pB51fNopHwhPUogXBTdIao/Et4r9dWwOhEw/qoR1VCSOrzAomRWhuo4Gi
wSrnJviRRD7yAVpPKmlvOeuO8DvrQOesDQr40zpaGbhVcptLq+fAD9STQ0PPJKD9yazfGdCY94Vg
X6lHxoKXU16OVbFtVelNlB4xhf61doncBpGmRrfZaD8mHWJKQnn28ikr2YUmJgNbHbglDDicawlZ
wYhaK46kOSLC4l2HNHbnTWUnNU2pHNFQ9Bl5TAHKHSY2SQc9JeOXnakc0mJQ27gwkSYEyIuQxQLZ
iIH010m0eC3yvHFyj+Aea84DKmrItdiogFlcyYOHqBKWQR8CYG1mU/9aWuGI99qFroFKzc6SfEbD
2I3QsWWxhMq5QtZl0h8B2C4iCy1TJxjwqjCJYwtwcCwZxNlRYoqf3dD6sPK1TSfu2s7HHOLHPETr
oTtrAwrPgj8J0XC+eGs4SGz8rnnPM+RzaEL8GElzNSuk9PViTQybbV/Qp7yQwgk8Jl1Tma1S8lRl
j7mLgw3PQgCeYdjhKwtnTvHpXM5wTJxAAu+LRZsBqaXISW5U2ESgmsfQzhk8GhYPem5B2v0yflaQ
P2p19QzULYmdGWmo188uMRVBzuo37SC9B/6TcgXuHzryQSoJZHXnIHQ3/diXFAtVWEhrYb5fNuZW
KepLhv2O42FqR3VaFPsimRfuHv5zFZknWTXF2m31TBC99WOWYnSDnDan36kKMiygmp11+PLRMWLw
Yu3oT/NozauHVIedwxhLx9SGO5Vgo0gmQuYZCSp8ipBlxDjmGpEEM8pUHPsKG/d0VsKqSa+ak0wx
wx0sPwV8WEJByQXUdjd0yWOxtXCs/RA2tXnxsFFgYc1klvuof9xGKUobg97TQnkdEn+GAidllRdL
F5kkPrZVEY1gf+J+RLWsGY2gCvQbJ9nxEbvgKNqlZcjR+9aqoCkxf8YjKJEVgx8jawKIM1Qdh1IM
NzVlY993I0S7Dg08TV0lwvmlDHSsrctKD1lldtqa4kBf265XlP52SOJOY5Mp3BXHGc2FbD7GYIiX
FNCSbuUPkY8agalj26VNXxa0Xy63vHExjRBG+v0Y7ETapeJRiygqhl0b6dp27wuI3ignLWT5wy+H
nvpQPlY+c77qp9RWjMo14wlZgNnbaUVPoU/SoPiQkcyd6zhPZKs3kEYqVFlTi/sY9oxTSyz2s6XK
cE3S1f7wEuVTLuZD3k0iNIg02gTNL2XDSM+swWwnWZmtxr+Nwk6Ks122FQmGglv5ZFxA6EDlp5Av
rRC8MsGLdczDUKZZ3L6hzeFJ27TI8sbrCM0Jqq8+34NYUU+x7RFNZCTTx/vETgiQmBdVMQcbBXRi
1lD0QuEcriVmMtD/Q7NVXlZDgNoccVsw/hSy8GgyK1JezeusTUNCbtjPgkPSsLSd84shdrxc8914
FLIlztN76Iq1vHI9Z+0aQP1gA8/sbMkPSZE67pVnOrb1lmUcf1/mcx5qe85YO/qLQXZtyWDtBHZd
aF2NzEKXE2jhHoog//H8uPRp8cAtTrPLNOy88VM5wiwnu04LyFiJg1EIwrgf3c80FhQqhN6pju4y
lCFAj74Kh4OMCxtaWWFxwFVLmUI6bPrEp99qsqB9wMRlQRcM6spOaYYtXTsekSOGPUzYDMMOFvUq
oxvRVxo/p4XaMNzRMJXJVvbdEthsJM3sv4dLQ/eUR9ilxyBcNNZ0JOYl+6W8spxwHqVx2j2ixi3p
JM6RRWpTLPKgfZu0TKmmuUcWvZAuXiZ8ikUUoR2Jq3hKmdagDjiWhlxxrNv1wrNDH3NVtam+pqAh
Rs0rMq4QLXUxnnOoMJFDlupIhwyocqwjJuOF7ZtrFdLLPvNSNP59PIwd7llKbNR0VFezN39Z7Uj6
ehxaLx16OaRxWTYs6tKSVS4n1syqyEAWhSZGSWzMDGAeFgLctF2cRuhCmgb2Do/0vJPMzaBIxqD1
gmLh1FiHc5MmaDWCOATy0RIHURslI02iubSApZZdOqRIM+qxAANU+El+ME7A1Ln0WMz2LglY6hBg
o7A+zZDHdOEmBtaHviKd78pKaizwbjkT+cFOhG4yqBoAkgp4RHRlhZJptW0HQ/IV4s4ebum2jNGh
tWIxXyKFGvUzER45pqouryDaYSE0qJNcEbF4WGzPd3NeSp9JLwGcNK/qvGKVa0ROyHTSf7s80NdC
t7XznVS6o9LqPFHSvHG9wR6AJQV1uW+ljQnLytB2MAzjGHa9hNj97/SoA+eymRgKvUQ8s+2pcttW
XrbxEjV0OWKnn39GUcdoMHWXmZZMxea4FYHFG9VFvUbbl/eyI56jp5a15FJlz0lXVv0zr2qdbSZt
kZQWpM4w3bBiz9kZ+ULEWm08s1z1Pe+4Y1QTb3WvsJsqtCZPVSch6uRBbgRBOAEgMBP4KcF/TIDI
ox2SmmfPAqrqNefJTISulvgIkitGkkOPUa+GGo5WEEmMn3vpdHY9KsUL40mVXNtVy5hmomU57rqR
WfpeRrb97Uh/Wfe2MZB3ThTlKNqbEQUNHDM/5rDXOAQDTRUdzd4uO/WxpCLHa1GpabynCVuEh1Iq
hX5UqZ61qcsDtGS1FU7FCXLaIHceL4vc5F7DsjgZt/Z4DGuAha3oBLz5OSe3nopDfCV+N36PYd3z
cRIXFr8zjyEslWpybvgy2a0UMmmJYWKR31r9xNxkhpTbEX3WWRmqiCmnmZ7D/KFfuFi052QP+3dG
Lk9MTxKSmivQSl2oacGaWtgKCR7q5Bh9pQ/f6MwtabF21c0UrA1SP7uRqjTepgHGTIRm7/efuZYy
x3Efwi8Y0qAsaAY5WXgI2gElmMVE2nkQqTCoA/w8lA9LujDbdBwES7c58JNb0UTZD1waQE3cPosh
wrfljI5CEN/iodh+b/1uvldRgNnJ0Xl8VpGi2x2zoCAUQxFPn9dta9KMYkXaeVuDwY7wtH7WWuTF
xoi64u/zOH8jSKfA0Aje832GIe6HLSLvI3QMhnnGueTc5u2UYuiIWajAAYjhExhYAMCiTJBxzjSS
3uZh0A9QCduvtGgIt/GaKsHL1qU14i5KS8D2Mhvg2aCzJChX+gkJl0hU06PrSHiYVqgEjEcIBo+d
7S9ExvW42aARQXpba3aeAstzZUF3MgCEaHWTNW9nVhn+YD2VIGrcvC+PlQ5rGo2s4/PODA6xID0m
8gp7jSLHN+5swYZkBTgHuXgV7yrHgR8AbtID8I6Fwd7hq4RtOicpcxk9ZQTB+5AYcBgquxrp43X9
k7EQKu3KUsGDxlvjWXtWcz+4yqhvp03mxVV4SmKv/waUP1bEbWPvwu43exyNeK4sdmqJCtRK0AoA
iKrOTRko4MxAbeG1TbmfPFC8SBgyxejC5a0FUcex9ACkoDNSRETmCfw/HIHUNp5Nj3Q/j4XdPsM1
qvp9zzEsf+OBrPQtzp4q3YbSstHcJqbsjoE1Wd2HX09klwaznpL3bhgwrDoAvNPvIm4Gb18PDmoZ
OGOzqMipAJOV34UAy3jmF9SyMqBcGfGPOLnfBkdYp3PxEiJ9ytm3Gn+86hldTScT2XX2xfZZ8JAs
M3gYBGdjwsCUisCKrsbUZ37PgUfVI2VhB7KMrg5qu5Eu2YrEdublzkiCb8kHXGYDglZn9X70PdHc
B51SLnj/0HASgpOlcg7BKf6ysVX+L7E02UKJrSA585wn+hjByUm/G0dX1AdtasHsTxpCtkKZIlrP
ywC9fV8tnEqz0SoeprGxUHPNtYNaTAS4+wh2UOYAdax8yEdfqAfp9shSQU3HH9SDS7cbmWzIYzFK
P36OoXSSJ9PbdsNsJ2krlgVjoiwC6CXrKT2MSNogMg6dDykhLKZrrx6HdCebpC5v0JPSGE0xJ566
wjgNb7miae4NHizbsS3z/LKdOtUfUqQg09E2VZ4gtY1LzGDxum4tQ12BElvUGlJQmLwON0XnTtGu
YY9LXhVqvBDznCyZz+ZW2AzPKEA0ZXuMq4IxjOnmHh2nVACH4biAqZUuA87/itJUcJBnzccztWUB
Zbr71apHqVdy47AZcZXE0A9lgwsqx9TUrSW+t6xxgGgV+p5ufteqi46xuF0bSMw0bpb8peU1HlBO
FQlKNRQPoTSbv//tf/zv//Vl/mf8s76rizmuq79VQ3mHQabX//137+9/a/7vvz19//fffd4L1w+U
7dLidL1ABYr//evjIa1i/s/Of4WJFmi/ggxolypxsa8TfK/oz6qt5ss/v9T6R/12KU8EyuW99xye
A+H7v19KuoWn/JGmVjR4lmTaPgwfgDUWD6NXE+JPCf3VUGmryP+LL/nvrhwI5fpCurbjKfn7lUuI
MbWlaOwY8mSyy84uopJ8KhBGG7hwFaw+slampYKt/udfef1Kf/zKrDyhWq/uKBX+fmFPGpTBXkLQ
hoPUmHg3P9ebwvGcnp1ZOj+rssOh+efX/Jc76vEd3ZADouSOUnv8fs1ZokrOR0RRtjNXO9WQWM/7
SsFFfX/4jy/l2YEUylaBD8PW/v1SIW11TrjMF5wWEBgY/ifLkF8wZcrb//9cSSnbx7sS2P76pf/p
Ma0iYwrcTTj87Mm97ZfSeR04jl8kyjdPf34px+HP+v2mueigfKns0BU2f//9WrH2JDNZxp/aT6DK
UUujL0ZmdXRdV5BU36dHkJE0hh23Z4VMUlqxQpAnOqAG3f7FhxH/5sNI5Sk78Fi4eYx+/zBtl7ba
AtDMozvO80Wth0+UwTBbugH/R8y/8STGA04FF+QXmyfcbSwZgLs2sbO0f/HTBP/mw/guWmr+cgOW
1t8/TBeOgCMQLdBG17T7qPWj7VxysssSVeLAn4d9yQ932w1L9hePmrM+S3+8K0q4dsiT5vquWO/a
Pz0B1iCCsu/xqmH8cX6yktXIflhAm9Gzdx6i6IOOTb41KHXX87+oTvki1O7Pb8e/LiQud8GVzAR4
SaX4w2PoS/jLVTmDoHEi+W7ncXTs+E0YngTzD5EZcZ+HCLn/4o3+11UE5odcbY7Kc9Zn4fevPs6t
x6mH9UNaOvhRaIMvt5fK5dgMBZBYC8sNo7944f7d7x04an0NhOR8Ga7Pwj/93jlQpTTWK6gCKMuh
oDF+L4IW2lqGZ2IsdHNQ6Wgdm157JMSKCpgzpcV//HMHwmFTAirgQ//4w/OWOckcIwqu0a/n9Dd6
pyCmTduG8U2d1x1J23SzBNmxus6u/vNL02F0HNcL8V0G7u9fP8krv8lcLqQ7Z/jKps554vTiHoDP
IsGS9XdIW/71z6+5fp0/POLUiAIdZ8gu6cs/LDzQoIaiSfjJC9DQkMo8J0m3ZR717l88UP/25nrC
5lK+4HUO/3Almr+WP0ukXFlQhzBuo3giejdBdUmZUcGJQQf6K+EY7zA6zjO54d4M5YFJF1XQn3/p
fyzdf/zW/++z/MsmEtC9iLuQE6/jT5pdyrL2jRUBMKoCAtsTYrzo1a3kq5x0Q+ZxTNPFRpnQPRVy
zPeJaohbpm5j2CFfAurYO8o72mQTAI7Q8bLzgL48rmq1m+nxYoAhO9cfoO9aSt3S0rpEQfHc9vLR
amj5gn82LOfR3lLxr7ki74yljQlsbtGAy8cVXvtSpj6xH3TWnbxyaGZj917SeDw36y/KvJuDiMk/
s6F5zOrp01HQpWmUYSgjoMMFIFAY93k0CYJkH0pDf5e65U9dhPu8ytFotoTTevBF0sy+H5LuLtfe
KwcHAkhd/fDnv/2/KRXYVnjBpHAdltQ/bC5xDU+Pbhyk8bFp9zWnk7Obh+lOBH/5Kv/jXf2X2/xP
1/rDejKhvRVOYuiKwBX3k4hywYfF4XiGLGZ9qQySVMfZYoklFHUIiWhFLGgCAx88GS+d/8PcefW4
raRp+K8szj3PMhUDsLPAKnZObscbwm23mXPmr9+n5BNalI403qsdDAbT7lBiscIX3uCce/Yjh6pj
0dhQbTIwKI36/gafdBAKGQgaxLSrcWuYg74KPQSnFa9t79Hscs9cHcfHI9lzXeIygP6z8TxF18hR
4WUCSAfLYNHy0vJh6pDgzqmmh1AdT7/dI8eJa7qWammaa9CLkp/ozQmu1KkCSBZn5T5tQbfGsdvm
rGYD4YBfHQhCgmzHENQ7XJCzR3PbiBpGk+EqPipjvQqSCLSoPjZtffmrA3EqImcldIIzSmKzGMAY
O1TzQnB+KSp3N0EW9ivN7Zy706Mc7or9UWYrI1TCKnBKhWJHqYebhPsWChLV2chWiovTQ8mZ2d8U
+0PNLjjTGp2p8xGejohrMaLVvXY1BF2A96hrG3fIWkzah7J3xftfHncXS+s6OZnJ1bq/NBB8sogi
wIFnRm5DkxoG9XNPe/K96gzwZCiSIzCVVkGgnjntd0fK7Il5byRhjlB13Z2vlUlUaZ/5U4EA4ehf
hW05XQ52hjDVUCH/K4S7FkldbzGarNCXMpFBU734SRMqTkOT62OOY0Hg8wT98akrSBpHiMYWgkbn
4p/DLMAi1oLORKgLjsScnVdWr+Rq0AK3LazChsQGbNBYKKmnPphYOzyJSmte8kKLIqQs4HoDas9i
FBlgjyJ06kbumYk7XCl7H0fMlr5Cf5rsQpY5ag13kGIyH9IBGX4MQIbr0q6J/5MAlNXpdXIkULA0
bBvA2PC+SJ9nw7pJ51FVUhHyKcm2DGebKh8QSo4Qi2uc8s5v3BFrHd1416WeeeaR5QzvLxVLZ6EQ
z9saGEVntjmc1g2UUGp9NpOnXjsS7uZVd44C+tTS1PZ+qLGjSQ07OfPQR6aacR3yDJlpmPMwrAUY
HjoOoIw6bMDkloPKcoSpMfrNVoUNU6+ioQEscHqqj45qsKRdQbagO7OQrII3Qa7HTCdu3K9Ur0zW
TakOK4WiEonFs99a5ZlzW/7Jgwn+e0h3llfQGcuiRkA1rLVnGETlNR8A2jH/Qesug/7iAKseW0At
dg/r8vTzHt6HjqEKw+UNcwrhVbZ/BGEzgPRWFeKrUVWoPRpGMt6OcGhv9LZBYDjs0Aw8PaI4eFyX
u9eBvElCQRFB3x9Rt0fapRmBVF91SOm1MSTJqM0EIDy2zpm5PRjMQm1QI8DWDJOX6sw2Ttt5IAvx
6QDPig3htTvG6GRHvoPqMMRU3zpTWzuYTYYTms4moYhH0DSbTcvMAdSgYLAKhgbLvUFTAwepL+Hk
S0XiEODmKXAZT0/owQbdH9SarR+l7Qm0fUzuYrBt9zq4EaDwANb6clSv0053f6D55d8odhu9/PrI
jgWCyCA5swD5779KRQh/1HVuzIBm0IIcBumSsQGvMnl9/Jgi0HHZljFbuG8CYZ/JSo+8WrCqqkPJ
x6I46szWUWsWRtJ0tMuqWhrC2GPfXoVpUqAlBkjn9IMeGYvQfLc/iKuofew/KD14qL/GiPBtSDxA
bmSuqEFgR+4PzZkb7/hQgjKeQ4GWtub+UB6yAaihtMjEhylml1rlgQENdGig3vT99FPJk3vv4GFH
kApQZRMMRCiwPxQpFgJzTZMiJVsj7Fqa6R3kOrBlvzyM4DClbKzpNptxtkoKPagQKOdF+VGj3tDF
tC8619HO7PQju0DwPBpFXva60GcHN0o1ohBtUiIfrHQ9LUHXRkgpAHLafmtKGz3aLvMCf4lRoVl8
gTuIMMLp5zy4OojxVRw9hKlT79V3l/ibQL8AS9VBNpVUxbS9AXZnAcWkYax46F/SQsO0MDxbmTxy
4nDLcphyqFJYt+a7QA1rtbHdigKJMQGSN1WKlNGI5xHBbAYoZZiC4Exkfvig3MdUYzRNY/fZ8yXa
kS8NCJL6qwY5OSa2H0AAQV6acNVaamWGn+kyrKnVcG12NAHPbPzDZcvw7A9iIT7DQbpstz7IkQrm
f0X7yF+3iYUZe5J1yfb0+zyMulBWwAdBc5ETUC3XnO0Pn16VY/WwpiPVqzf1mFfIx3Xxt9wyouvY
givSihBG0TiibmhBnesz+BGnP8Sxh7UMEjummRqYId/Fm0U1+QK8K1oYq7QTEN5oGfeXGkzK+Mzi
PVxHhmWzOFxaQvKcmz1r0VgdsnZcIgm0Ity/1chB+ylPU6nEBiiI8qLS5dDgTj/esWFZkxw/mNQQ
C8yWb6/5ftyD3UJw2NDLW1ON8uAz5leTf5e0YRptqy639TPrV5MPs3/wGbZKxUXlUBcUvWZRgZc6
0xjm4Pj7tCKGji1R3KJDBcXIjPObXhgKHTGU3gAFDbe+malP5lgX960FtS6O4ASA0zRBeKXuLTCk
7On0nBx55Rz+TIZssRBOyO+/eeVkNDZC1EgpDqi5a49g7BREvKHplLenBzqyjwnAqOpSf2Shq7Or
Jh+DPgc/SXGz77DFk6oJQRoBM+xG63YIxDd9wkTn9JjH5v7toLvvv3k6MExFT0UXcGemXxkokq2m
AXR70WFFh4wjVBywk9eNrtgPLov9xgT6CNhOwFJQHNQS86J6bCVXvnEK+8xqPLIu9j7bbLPRoU+A
eUc5Df06eExzvNjB1lgXVWAqH0/Pw5GX/HYoYzb3SiqrRXWHMzFdtA/wW9oNHfz8TPn86AO5mmHQ
haS5bM+2V1IUSomKA28YnVn8jxSPheQhQApk78ypPBuKBgEBEsuWGJuKNlHFbNX6QxEB2jaWnjqG
ynM42EjxVgDmipceb/Xx9fT8HR2OPiRpmunq3AP7w3XIEyD6QLFLT+Fd5F1UXLvoCX1U+ecvvz6U
CSKLgqGp8XCzoUb+xQPMTnvVy9DqLoewXGOlg5LCEPvBu9ODzfbkbhophqqWaegWgfVsGs0SzATx
BZ0Vg/0xGcMnvcqfLChiaxcou03Ha3t6xNkRLEfUuVeIWChSaoQu+zOZkqiAKwEPUKiht22bQLut
DDXalomdXePI1p2pHh55cyxHblaCJJd4aRaoFYYDEtSBMKJ3DYZDI66qqOsOj0ELWfD0o817yDyb
qQr6xJQQCHG1+Ww6eU1vwqgYq43R6/GaH7mRoCVWIMYM5OZbhdjaD0/FtzHzNfUiqjGCSRyzPfM5
Zhn+z49Bq5KHZRc6c+CDW9VR3bbwZMM2qK+NNMi2WeAXqHvk6OK1+GK7AbpbXYTgFCLT+sOZaZjF
xnJ8CbmgWWwBbT5s2+POoAGikxWMtrkOIlxcDAyDN4m063PDeNiic4Kq2jR+sgP4fm7lNluqZ+NC
FbAcJ6syV4OBOy4GStZVb44/wsDHNsEtrDMH1uxY/OOT2oS0FqWfg2099SpQYwHAQK3q7tLM0xYS
pxWd2WTHRqGBywuBGWJz0e4v+db1wsgCrAUV1EXPtsvSMF2aIIDb1emZP9xboDJchya9Q6LFIbI/
kDsRz5TA/8AwOMMSrK23dtG/xp+QkKdrzeDMjX64tzgb2M0amSPgnjkyQLGFzi2AWC2gVfHJxyx8
oQBRWIZZH5yJUjT52d8EUbtX5RhkdPJtcS7Ozo3Gt2pEHOgKQ9oacUfPydVvKY7gwDC14AMXlVIW
HZ5Udl1t42KCmd1ZcGsQFwnDFjm+Ek0NExuWl1+fc1YO2TNrXgJ+9ue8G3xbpU6LfK/dVa9Qd7Aj
qQGOZ52nwkgs/efT4x1ZTEACaGLRfNHI22fzEPvUZtMc0oKduei4j8LNlI0zmfQ3Tw8kDu8GMEyy
K83NYGhs5/0n4zi1cMxA6igYgZdToRw/1Y35qR4oKZF9ukufcvnHOqWVrBTpk7ydUHsbqOWHiEUB
A0aJLA3wNjOc4aoKO9BzrdutgYEN69bJnU0uUHfzRVIu/RbX+BLw2cou7S8Q3ODtQFtAktpSoU33
n7QOvA2mA1fmoAmJ3rNoYiDjnKgF/lKJhk9ZoC2FGlzHSovZifFauB4WuM5tW7k/SidWSZ4G/7rQ
U+cao6xPRLxSBKKkXIamj6+OYjmoenqbNQ3qGmZ85Y7IFetq5S/VSWhoFwHUPT3B2pFzmr7/rg9L
Nx60xf4ER25SchuqLOluCuMlyGviUdyBmrUJynYdGHp6N/S5vbKDKLiI22EnHF8+T13WbItcKCgY
hQhneRMUzcg3kqfYpRTg8R8sgoCMP/iZBi3y9Mc+siwoVHO/sehBLBizoqOeoLM1lT1qLBF2QdRD
s3cRDJVVmeruPTxnuDqKqp/pah45ad4Oas6KOg4up+1kIQFDZcy7DHoymkXgQHIpwwitstNPeHiM
CtUkqHSB8OnCmZ/XU9MnNMgobPQxFkUr1W0B+tt4dKNfnYTAfp1CTM657XZwvslBiVDIiVWdAtb+
YhhGrY9zSW0jhYpuIFwAW0fiYCPiwdicfr7DyaSr47LkyLZ0KAzyiHmTExVmVVdBgU5Ya1sNMlFl
gPI8Z3wTLU1hWWfSXxCPB49GPETER8BHiunMcSd46gHlrmit1gJeORLR21GpkYxdkgbyNYb2efox
Kz6lBsZwSKghqzp0wUrxMc62kcrB24+LZRrha96DBVoolY44xqpz0GzpQeqHUHieKzRkpqnBxGVZ
+l98QB1OpC5bH4X75KmdHpxc3VQD6vlZvIYlAzAkAUNcXBrodiK2ghMB8pwlIZO2QQVCDS8g4ixT
667RBnS3QhxYxI1TS3WYGwXld/drh4JOFlD3tjA0RDVAunOgGYicpSOZYMjHVnhqFBYyogP66p6T
3PRtVF6lwfBZITjysbx3L5OwWmpexIH4xYf7BIMR11q4Oq34iMtO32zs4AIYJ7Gqtqt23cTwL7V7
p0XnyDNXEyU3K9KXOdIwqIOb47PnYFXxPkBtgS0yig+waJBTem92UN0xEUsf++E5wfeW2mShP7Ut
fAr7qseFuy+NRTndY+8DD2Zha3cxjjA5DM3hPbYakGzRyIIigDGbTd8kgGPveN8mfJkN6wfGhpNx
h9HXhH9wAEYxRh6Eg3QqvglqR3HzNW7JKtYucvUpslidQFBXLZd59rFxyyvTRWcpju/JRhYa0tdT
fNvhONimmww+E0Bq014DSFsM4irGBdn9XAtnwatFxgm1TsyOlRZ9H/1CN7yrVtmaySZutaXDNrKX
Fkow3l3g1XdDsu1RyoirW+lhGQHvhM6Q++/Rr8WoS8ONUX3Xl9eIVKjuS57DGN4ic4lmT3sVYJ7R
dNcg7X2MHVHs1vKnwUSarHvwuq3vNmsImFhOPJioxudSsxB+74Qt7Acd3Ts1fhf2X3GgwpIElRIN
LbH+1Z/e582NDvAckDeJSXNlxU+4BYnkUY83XYZDNZduHWIGUn4ZgKRW0UtFalE2eJqE4VpA7KBP
jVcUNIaJnrjtQkid0IOXoP27wry0k3gZCERiOTazxEIrDbmk5oto73BGSJG+CaHHDuPnyX3NO87w
dwkI9jjOLml/at69k3wR6E8XGf6LENeFUN5nWY5MFYB12NCcS1cogV4UKJw21sKLcPRpo01hXXXu
Y4A8BKYd0Duh6o4mdA+MI5P2Au1ZxBPEumrVVQIipbEeYszxutS5JZ/nW9zHmbmJOt6StXa9ez1f
wRBRUc/RlRfdGx6QDFhrNLY09ifgVyTwTp+Nh+EVZxVlZhInmaDO24Wqxqk5dZxVWYP0HuFbcgHB
zLv/9VEImentCA1s6/zmVypPjxIfyGiuh+ONr8QIINPHO9Me3AE69mNmUlEBSEcYAjjnHM05iMiv
KepRShjEjRkksEiMpWnWt7lp4PNrN/HagiD83fGEfxPUNc4N+NtOkAwXXYzP/emHPkwL9z/NLNwR
xRSFmcbUpkleXFbuEF3YzYDSbJJVX9F/gOtWRR1Ssj16G6eHPrzxuO8Ak2om7Wfb3IW6b268Gs5o
p+ZAA0MPw+UWM6+LIoUKlHr1ubD5MHigVWDQkqVLCNJsHjyo0GxtDzvLhdliuhG0Zv9uigzrYRhw
lq/pVp5ZsIePRmIpOwb01HnX1iwf0I2+reBFSZ5tgj7l0ESPmudEiAB50ZmhDveGHApUDN0f2eae
vUAn9GrsuJCwDCgVy7RgcG+Q+XV/kbhBqkf2CgaH/6UzQLazH59IQoeoJtBCVardTAHcbrQQimk1
hChIYTKW3eQJN+rpJXIkwYRTZ1GTkkQKOmtyot+sESO3dPR3VMyLcJAHHPMY9BCxtNq6tqXP8VAi
8jq9TGXprUWOTik3b4naz+lPcWSKIebotIBk7c9xZSj15kMIOBx9B+UTDGSQXWheBW218v3L06Mc
e1YaaQB7HGQGVEq/+8Mg0aREud0AO4lpdxghwruuVgZXaCvjTQTrat2LJPzSarCPRk5L2pgmJtuD
Xa/yvsnWpz+OXDf7xxTvmNojqGtKR8KVk/LmoaOpsCBd+TTVRfoeXYNbHH0+tsDfVxX62UKxP5Nu
2KvCNM8cw4cnkkTXU/rcIX4Oyj+IvhuR5UNONwTM7CpFm6P08PmCx2xcRAG+mvA/7Quvdtszq+3c
yLMXAIPdbTGVL0G3Jc37IAn0205oNZ0eZPEw8u43SA/4m7qFpnp6so+cTxyFZPYgnYQDymp/sgt9
ii0rxEdNboIvjeG3F+Bx6BZrkxFl6Fp12rlm35F7yIH8RfXGoXh92Koui7adPB1ghufpH0Q5RDc1
wv9P1XVbjP0lwjUGrI2lHevVGskeDaExtV3GwZhiv3S2gDLvszrkPLL/BAiSI9N2xOwYiyAw1HZh
Ic6KLqe5dIz+Kc6692Y0BTAdLefBL0YoNlBCkkfHQg0ArC4CBBe/+B74FFRwHPhaXEzuvHYWGmpL
7cwPVg5glu7SoAA/fFFJ2Fxk80bF0HHD0cGEnR716MPD79DJNS2SuXkjiNKaXjsQ0MDIWAa2mJOC
PzPcZL8JjHXeIZGEFjWuN5iIXxBZmB/SgTj4zIeQd9LehpfPTjBATAI/9iDIciPZJDJpqZda3aPa
ZPQQXjNkXyf6nCmcJ8Q6O3MJkAFfgEkarlgd1Y6etXEmJjlITcnvgTIAn5KgBrbD/m4IrH5Syt6E
CBn3+hYtgvpd6+BRZXtNhrlHgXCB6Oxzb2F/DzpsLJoDcvmBozB4+bMDD3+bIeB0kXobIvrqG6FB
GpOpU7sqYZTdRl7S52fO2P2L5eeQpsFJz/MCI5hDxXAGqRXVwu6jVeNKrMuxKL7V8HeHM8fLkXF0
wAPgteUiE3OAn2sFlUDUisxFg+MQN6r27KJXcWbz7Ac9u6eBdkd7gx4Lcci8RwaRWfVywxhggDtR
+AKrsi1eE7DMyTs9wMLkdbdg/3OPL1vv+LPf8mKsQgzPZl/+9234rcrr/EfzX/LX/vqx/V/67/vi
NXvXVK+vze3XYv6Te7/I3/9j/NXX5uveF+sMOuH42L5W49Nr3SbNn8xe+ZP/7jf/43X3V57H4vVf
v33L2wzNpqdXH4WB3/74lqQCCwppfxGH5Z//43t3X1N+jboL6ov1/Bdev9bNv34zzd95zYKKNyEh
L6h/3f2r8TvgONkAI+2wAUFyumaQsoJ//QaR43f6cLwvcPyAizn0fvsPfA9+fk//3dyFX2BwKYBJ
5tmfT/3w8+j4+UKO85u5z/aOGDBZ1CeFadIE4JKT1/v+xu7oQOeWYhkLQf1/2VVKiMXkxyaprmr2
FqpvdxheGIuqReMv1kFlFFN8raneZzfoHvAPq3GKcdC4seIXEQTUmROUVxP3eXJwQwLKufELxDS0
8Rt4ZRS2CzdENi+Fs00Zw1fji2DqrztEMlZebSA9EfA/yfghNMwAeUvoH242PpaTeW2qzotlBtGy
bNFLzHy74x7kg+l5/BJL85zQ5KfRyENbXb/BPi6k2IGCQN5M7zxX3DboLwajhTGx/NdBt7HmiF+6
cBPT41vT9qUUJb/dKNe5NKvNkGnOU/7koNcuyvdUXAbMOgGTIaeggIzAgmzRxsZaL9IrWtzEBfrQ
YSWYvjRZdVfbJRLgFH1CFHYR1MGmz7q0EvtO/sBEPZvcYLxzNCw1d88yWDX8d+o59aCluN9KNyDD
9Jc1ZQdIB6i0iA7jZpSHB8f+Lv/I7q+niRR10oHpoFViedjWgewaVzFCC8vIRDM0rR8GP3mx7NJY
ZKWFzJ2GBHiqPNuphdZkqzLbDjKkUfCCzNF3l55eGYQvNW4tS4R2ndUgWjxctOAlQsxso8U2Urr9
vWiGtTn4L5bFZFp6hRc8NvbcRijX6hU2GAr+P446Yq+KhIQpEZNegPqhfMoWH6WoRddGyA+V98On
otc4Byv3uY0oGQWFvZywK10ZHi8FZxtk/8ls4mgS16XmjLdKxO8lRY8OXopMmhEGS2vTNka/MZFt
GQxjbcq1XNfJy26Isvfv+0p9juSsmk17g9Ncs0AiXA6ptOEGctAadRpw3QOmI8hTvJJwbFMLyyvY
Oi8jk1MCay/Sbe4aV2mEI7TvTxvsqP0F2cAik+ukVrGxZmXcQcP7mCJgEHpMbOqIO3D6L55cdfK7
tHXR+G3I5n1+6edvQmfze2UJlile7CYMQbdbxJ6TBZvMWWUVpuBdHT935l1cNAmJl6mslZZaFurU
L1aDa1bf9rem41yZQcVW7uRypI+K0uqnxJpYY265KoaxQKVwXGdtQ2ObP7ybbrMyfiAkEZTTjVsw
sXHKLth9rljaDtZjdq+a97tPizVTvZostN5cbbP7ES/HGbkKsUHz6mfRDeeSzVkAwOkkTHCbNBls
EJyo/OyfTrZVlN7kl4JCKIcMTJJLoMe8J8V53o3/5tD+43R8q/awn1/Js5DRLNJahwoIVaDZWUiL
njMIL7mFhpkM8lrJi3+dYCmCVR+Sxrlzq3T2s1w0p4edXdIHw8rvv0nrhnisa12q8naOfcmcv4Qe
ciPIhNRnYo5ZfvHHA9rw8GlUShjb7AH7NIvLsAHTD+31jhLSMxpObGzvecztEG2bolknE7vfZRv0
pnmX+t0S4drnzHcvTz+ztp/Y/fwoFkksbSMZZs1Bbn1RV75mFoJt4l52VoMZLIWDjmNbfh7kuPAC
L7Mbivk/kviyi+tLUuuP8tOlXnghZe8LFrlbDx9StSrPTZRsk/0deB9+utlEDTFot0Fl3VGEN/EI
v48L7Al2V5n0J2y54GDXY5JdjFtTH/Jz4xvHPoANG0OyE2VDbxZvu5NdGCraP1TtrUuqDQaFRjpd
AyqNK09u00ieLrzM7yFOTF7n3tSu8x2FRY6siKNmdAJHmm//MDLnmaieJex+jhCtXSDDSc73rDXO
c+gVkLZGHEvVCJFPgxs71rhIBuVzPYGmwnLsRq3Na+r/L5m8JuQtH4HK6dvivg+mOyVtDaTsOKbr
nk+XYlyJ7cZ1HFp3mY3zW2gDn1FpZQdYAULhfNhdKZoLvEaVW0xeNSgIBfz655xMFyV/DtEpKzh3
fKSNWvPezOps5breUp6ivZwD+X/a+GtjVl9C+aiRvOzAGd3Bh984ifa1MO92V0dFqKtZT2nSbpF2
8ha2vKzioXsGPXWfmNZzObzqHgXeBGmKBeiT9Zjmm7hvLlUTVfWUqgbbQ/WTtatrH0bBybq7eiY7
njbjxJfxbsrENd3Kb0GOnrzJmtgNIxfxLqJS8NBb+nmJuwHaSDLmsOXCDeTU98J5ttxNa3INu3V3
0XC0/AxvRMcdqn9EIVVDPTbkRGD2d2d76PKWslr+Ng0+Qsflz9/iDrHKd7ufO71TEY093AxsUo5G
B3auRfF0/3xyvJLUkooqEQ4BV9ul/qI2/MfJ4asi7tix2CwWPh+pUJ1Ly4le7N5+xGH6UylvLjkV
4TS9erWyRYLuZ8iGJOiDmYXvRmTYLpB06paVxavf7f17v1Y/1cJbdm687j1aVp7tKmvLVtbjGL40
KC0uooaZRi/uzuRXFTnt8ldl4NmnI+LdxUUue8KhdufHRCB5yBvOzAsrjWxsycMXTAVemknxQV6E
117HhmpK1pYQwxdXHdZjiScrP5LI2ZZ/ubWpQZl18aASAQ1cP7uIsSq5K0NPLv2aReh3Duya5BPk
nnpR9cRBeaI+JSivcwSGy93iHmlvFUHwqUeYKtCIdni7jjz20Bv/ouRiU1HdKqvqebfWRfGK6Bne
IHGw7VXnaReTIK5OB9J6SnT2Cd4XPJ7rPo+qeFblK5FRRmWwOhPsoir0+sXdbniXy8sWEU/aFSgg
tzemL285o822u82oG/6LPC162qiu1TxCFKgXRkrMMfJqlf5bgRACHE/eYFExLW3vfKmpe+6+wMXT
gHc8IDCIx478toPaKWsT5TrtGlkslJFt/UWeOlpMpCUjytj1vw8YXIWq8tXAuM1x32F7/YKU3bMy
9lhqoZdtjfVlhgGEYvbuInd1QiZLLnyCMel9SWLS4U6C4OJ91uNqlWCNtItiXD2yl2L41AhOxN02
zXWAKTbRV6EpD37jUzYpoxdTxpixPNti1BuwVQI901ceL5WvBukWFjT3TdUgSEgn2d3lKDJNqHOC
Q6fq1r6qvVr4OGG8hqprbT3vdjb6qjdVPr02QX+T6nQjyUFfGjwSlm4Sfagq411lBy9Jzqq08iun
xIEHchHLCCeCMv/aayREu3mgt56N8e0uoO0ijlQq3UvFipplpdkbT6q57k6E3Z7/pTx++5rL5Lae
J+d7ST02Ifz35I/8Yz3g/2GWT1UPCSXZTCDXf1N1+HdrCSerEP9eoUFiZf+50PA/lS/LFdnXt6UG
+Ss/Sw1oGf5OLAVUirRepeQjqwo/6w2KbfwOl2DHXbMpLdPW+LvgoGu/U+emkUtbYUdp4df+LDgI
8TucDMA9svonoSnurxQc9gN66o6gaFBw2d0xb2Lcwm9UVrkZrAehg2axfQcLGwfNMwRYRxyrK90I
z8mLzXBjfw8my6pvBuM6UgoyYmsTKUP6aneiAm2CeUdXEniMqldwUvuPUUTfP2yn16kA+4W8pVjV
yIZu05AUOeWsJ9pSZDGjpC5SwJ0qknRYA89zV29e4ZG0Yz/+//Nj8gL2P6adaFUFecLaFPaUrlXP
aVZV409LfAvP8XlkvPp3PPv3ELOr29BNBBJrI1qPiRd/sN248eBKRuW700+wH8z/9eed2RP0GXdf
jwApFuh6e1fFsXMZp1V1V2iYqLdu/doWhntrx+O5zucsffhrxHksotRxo0SdiRc44cBSLWLMLpDq
WSghSMeutr9pcfO5UCJ/gU8j3+t1hLAaz1yOKeWsPjBAgpjNg5NYxIqIjPsTPrIVcicX/6cZmZeP
h1Joiijx8vG5OR8HI7pHWOR9UFeboOkLBP4xjwSw+nx6tFmI9td0zHUPjBFd50GxBOZy+GuHKj4R
Pioj+Pzo5SYgWgfNRdeIFhpYQL9ftzYxMkx9bzlGWvr+9Kf4h3U87w3ga1GgW5kCyWmCKNma5tT2
l8HgqhU2S3ZTncHJ7Vcs/3rWuboYep9qFNGT21Ada5aRGgDo9Jt60xe+e4sydnehdrl55j3+w8bR
ZzjKFpI23hqa2JRV3gOE0OJbWwGpdHrG/uGvz8lW4PuLAl5jvM7VeHjog9DDiyZUf0298q+ZUmfb
0osMcMbIXWx8L7K2kPd0qnLFdJMPqbY9/QS7iThysqjy0d6csQVA0yi1I2tT9SK7zvwk2HTtUK8A
8WBuE7RiheTNuIRM0gBHM7rrGvTOunTwiIyqnMhUsaZtrvnpVjURrwchHV8obuls+hAMH9lVcenn
nXvm4/7DElVnr3PKnEYUxJxIK6Gv/FlTzBEjBJCIWf/BN6JUiDMZ/PE3a811jHwk6oIYctcmtYes
XVoCJ5AlIA4zXJ+e+ONPApBlf94tZHsbjQN148eAGNPK1b9IjcFLbHKHp9ND/MMhS51of4ywi0ZT
UfP4Eh1DVPA2WB9039Hdx3VvoDlIlXJqosQlrTfz55SLu/pQx0GvTSgfJlDXl06ZCW/ruhhWC6Vw
UIi0Uq0eN2mO5v/9NI7aewqW5gV+EK1xBsz1DxOjyn9/syDhHSRkbzWcHWF5154JrL2khroJ2+6c
MsjxIAaG2/4QAq0KJY9M/xLPExfn6hBUa+DYxRrXG/cjWHSfuO2v4O7fjgwApe0P1NiBLpS4Ci5H
z2ovp8yuNzChjW1hGv2ZQtwOx3C4gcWOo/VmvowgTfpQ6NVF4ukLQFNf7GzEvaoqn9BtCBbVhJgk
JyAV7irH8d4c6d6EuJYpOfIrnCVBv7EndZu3xbuusa/DSoTbdGiu6qL8UidjuUyU/s7RCTg06djR
2pgLpa362e+0z1nhbtHP+6700bJNpkuBTPYCe6SQvND7XGAB7jsgerPwDI3p+NrA03R/PhUD4btA
RVw6DNXgqoqb+CP8ZWSpcwysT7+ynebE4XweCESQ1/tWqbDs8+wq8FFGRBTH77ONpk6ruLmr26fJ
/hrEJunu1zLAoTuLF4P3oc8/6NO3OKemYr6f6HNg9rWw+y3SzMixLK3G3tlqdg2S8fa94keb3OyW
CbI+Y3oV1F+i/nog0NU/uthzRgqxj38B52wtjREM6/vgPMa2dRkL74q+zE3hb7PhR6Y1F15OZIIh
lqHdtUWZLFqBMKrRY8GKo65bXRU+OGj145T90JIHlEyw8MY+yrI3BkoKnfZFWnzr3cYdzQsfNVG9
fVca+RIuC/bH1VWeINdlDotx5K/41kNE/yFIcYtHsnEK6ofUTRc2RU1CFyDQzWVu2P+nV22I2Unf
4CHkj1Vtb5B3gBGOPKGTLX3AwE9tVhTxmbe9U4k78rYPtAENNdWiscFEJxw/o4N1JfruQ4Y3D8pP
3TWeQjdhYbyzPQQh66BXpFIjdFi9uQUN2a3gkm4h/FP0CbUzh7Zx/OaB8rS/xm0XQbtyan1Y0d02
9YMN96i28KF8olGae7Qws09K6P4Ya/+j7wzv4zR8xZ/0fZYqyJmPa0DDa9NRVhV6a8FoKxAJ+msk
AL65ev04+MYHS5SPcaFe4FX0lMCbw2o5xjE6GoyFlok7tO8fTYGBW0tgliAeuCBBPUP53YWSh9N9
II6deLTr6dvXl7Hvxt4DOtw64kEKBotoYmrJ0FHIakKvWzdpW5fBMjP0brqpPVUfkTDsUf+YFqWJ
Nta7CBOrTBbZEFpbdmMkgmxjdqkehhep3fRufl0MFn5Bt3TdwuoTrcKJJrGTlJo0Ow6kePOlOyLT
Vq66CJuZkl7y0CcfnAlrtXgFm03pByQC2lHFdd3tTDMS66we+tBehZEzgtrjFDe2wL/UvHxQJqzK
zvFyji8BfX5taFHXigqdrDXKcONlY47KlWoV4zmY2vFTVJ/H+XEaR7VlVAH2B1OV07usenPRhrSU
ru0+xVTj9Ek6kyT4M3wFyLW/kqGLAzXCfOQyMELcwPE2cjzw9uH0MdXN7NlA0lRFWRfZVTH2q05X
l6HS+lfVGJWPbWKPd6FpEqMIirBCptenP9bxpwd8sf+pJhQwAHwOyoU9JZ+lKvxd1k3ZCrEj9fPp
EY6HF9q856NacW1QsCgoeBbePW1YMK2eWl5kdjNeOqN+Tgr9+DKBbrT/JF4Y49RQ+eJCQAnCAT42
7+upHM7EYSjg83cON+sB8S0iXMmafCwuMT9Iy/sMUH0aX+L61emkoYaDTMTSCkOte0haz3UetDYc
EcfCTCgsKSCABuuta6/u4mSFIV444FHjxbjIbpIswq1gibNZEOlrRPub0ruwO9ud3quh3hY/VF/P
9a9+BLgd0dlmcrXnos8A4Gx7EwPZFpzo0CT9EreECH0zbCVE9B0WYK/eJjHcwhfVxbmlhVWioKuM
c8LQK9M6iSyRYk8s4jpTVkPa9Cq3XNSY4U08QA3DDqhqa0kT63CueR95ORw86kahFyQLQCp2gplD
qYv8pdKUFGHTqK2d4bs3dK7nLHABDiLnIfNFYFq4JDVV2GxiIzBDzrRI+1/qzmM5cmPr1k+EE0DC
T4FyrCp6zwmi2SThXcLn09+vdK5RU+xm/JrdmRQtNQpAIs3ea30LM3pprgQ42A0RjymRIPrsifoi
pvZLG2A00767kgRw2cTkgquO2qPWmyORhUQpjd25b4GqulDSGjvSsQfdcULHm3Lz3HJA9BIjZ70x
stdmodhrhqMRaegACIRJAHfd1xFVsyWiG3toGmL8CppRtj3etktlOs5K1zH7nYKcW+wC54M34pY4
MCUy+97M7uya41XrNqRg9GWxTHLb63LxG5K7mwhfEmCTsq92fU83laNBwxojgJUVlX1tVq5/ypct
4Ft3xzbqNVvgxOm04dzTZeXkaxShcvgZ96aTpKE5kF+Y7XWtmwgFNwWTfnoY62LQ5Eqw97OOaYoa
+1LlsiQcxxuq8k4pJBzt9VynzWKEDe9PZmddgTuWUQB9VsoVT2QGWeV6KTYkkwwqFBUlEWjEbyqL
k95DIrJkida5i2JI0h1zvASh8lj0xJSmuVm4G1rIid8EiHcqfaCZ7NnIRcTU5tm2Ge08Hm4d2Zql
fe1DS4qJ17LL0eppUhRKKr3CD4ShX5KNXHp51J1ZHQ01DFu0lPJ6W3QGHbJzEQ+tWx6U1BpzuYkH
Y6yMbeTPSn5QSNRoniSKuld5lTmEpSQ7EgPJYgpzw2Vz9Db2BRmEa5sacPKhDeQC6isF+5muWzlN
st/2Mibhc914ViHyep3GdSIeS8J7sJMt/sICeRiS1NOOWsnZ+q0BqJekeLJI9Mpvq27MrCvS72rN
2GQts8fN6Me9/Fm4HqgVOOWcPCaqv3m7HNs5kfm48rtWkDnJw3QkmohIs+tmJ/vCVcuh7NnlCIIo
cZeemTEGEokmqbYNqnyLWaPF1Xuta+OzJI3L7CpRTaUjtSlHbSi2OB9NAq3gLTXmENSOn9iYVmtO
ov2OhDVfikDwQQ/NmnIPebmB6BOtMZ4zM9YKfY/dMDXfZLZM7EBa0JuxuybwxJuHde1VLrnMsi1g
xWzHydUsSfqj2eJQ67F0LreSrAvq3vTveenXZiERk2HSVaUYyL6NBzlFZDlppKrAxKiKIcPUQVbA
YqIAdx1kyELBavK2A9mIA8bFXEpam5O+oH1gl4PTM4iQd8XYPK2six/QtXctltFa+bj85qLP8gvZ
zh4CWmAwrV18ANIUS7txCSFK7izkBlUSeATmEDJSCPIPLyGpsXyuolxrKPM0dm8qnV1kntomj6Ze
qiEH66rPNZXyMW4Iu8AWORM2GpoZERF3BfYoIqnn1PTUvGJyEyiFcc93HokEGRw2Ay9p0nrHUst6
RSDTQA0P6ddQW3V70HHkcfhcMmwHbUjbGFtW0C4E1jk0fyE34ll1lHwt+Y6aLZOl14mQMNOJDD6k
sGZxq0MGJKhmsVoz1cOsyYgwCYQw+9igazjL+j3JGt16JbGyRkPBF594pDbEMPuHQILZRdse99mp
ZJzG2KpfBEtRVa98MwO7xfQaxyT5QNxI/Gzlijrq790mIgYPnZJJOWTTQUPFU8aeb7D6YPJyl+Dm
yK+b/p4MQZ9Wo2/GmbbLASPyhvMutsxr0nsyQcwvumGCkDuAWR6HMmh508F0/GVix621HWfHSdfz
LN95dtk5YeTndjXzlxNChx0bTJj5HnflfMkEFMHu5myWyHdRjFU6UgDPbGPfkie6WxZkLnQ9ASz3
oYpgUtODdFsL0rrdE5mGHo1gX77n0vCn6S1iWe9etXaJsDXplPV0g5/oGOkPiwAg5sXTNheshp0R
LDoFArlrRaybwTvk1QtCX6H3s7023gjViQckSFVNS0U0mnqYmrJxkfTnna5gFldVS0ie8rO6uEpr
vWseh0jKZQw0OyvUW1a1ePGQNEZFfW+YS8LlFqSdApljTof4aYpIdbv3JpfvGYmI7vXPxODG0Z3s
cr/1ccFWai43fRa1JHJrhdALbz2V49CfAUz0cVYmpPYSXAwdZFH3HclkmY1IYCRIMDgpQCqi1ZDO
lDxVPY5Wo6aVpU1MKQgCWtqybdwHL7VbUgVJFyeAykyiMnpCWKkYPHNSuuYKGgUKwmKKfGvr5HOa
70pOr323HRXi6zO3O2W5rvJI6IA52CbM02VJAEKeIzZUEv9DERs1qgks7G2WrAsyQPKnJPdG97pz
qsSFhjkazeAFcN5Sfb/0SULVU5JKv1xanID6nYlAfLkvlqpqzoya/IzrzFicNg+roi7867nM/L7l
NFUhlA9GR4fVgX06l8Auiqptjbto8N3ozajcyrlpc9shFZ1xqWD6c8l+vhpKyx/lepmV8m/9XLcw
kzMOJiIwHS3xW4a90rH1nEZwo6Go6VQ03kIfFvjXJ73PiV0f86x4m6ll0/hPwAzqEt5y1ndvKC2r
wb9qdDbNhERz6CVdtp4NBEWtYUeVyUoZLcNVafuyS4Kxb2Dp0rq3B7n19WrWLmsvR9mNTKFx+/do
QSl9XOx0tuwubBSxhdp1mYGT86/brDXE6s/7/N/sv81P7UnFnrbj6Tgby9Cbew08NmJVTo/fQbF/
c44Qn8q3+BpkPsc2NWhfekdzsERz5vvF8qwDGdtmZTKk3+z1f3Mm+lwFwa80F3ZTAyQvMalAHWe6
6+TyUfqj/fHnh/X1zZCk9OthxSg13nhNL4O6AtnqfuRsBzjjLCQT5aO518M/X+frW9HN0/X/Vg4d
EaX3XV9QV5fLqwk9Ze1ounfPjPBtWf1Xbd//Oddibfn1ElTWFlc3WEtrz+nfK1veeE2cBXHaPKKl
ro79kkasOEUV0t0/5+TuXv353n7zDD+nJMlmGuYF8+CGz3NaKyKKzm2HndMkBVIaaE73f77O1wMb
B9uvN5gR614NBpgdGRfyQZvy5qbP+vqbHs5flel/niuxtPz611dTYS25X/H8KmFeUu+MDhakynWr
UeLDR4URayB4D9QcmbCJ2yBMNx5r4Kc//3x7Xw4RIsTEr9c3lE+rq1nIbWxPlkNyuKixedoWoXbx
DTDq63s8xZT9eg2rjGat9CxtYzaYW1kl5Vr6eU5lrne2Mycm/AtE7GQt0i/PIroX69V1G03ddz/g
dDP/eMg4Uz4VB7q5nYSeyQh99yXuDnu1CO+Zs7sIC6fqdqp3FiYr5SKGc6YNxx9tO/mp4GcJUIb/
6kF/RjdhpJPOaJT+hrBEJ5AoTs+sKZPXGKvdf3cJ59O0Qgo0ubwZQzW1ZEcjiy5lZk/OMa7c8l+N
VxPO8q/vcm5qy08bppRSzs0FEMNqPXets1rc6UeKeGcVS5A8ZGeoleFRNKw0Ta3MWUvO/vwY//ow
vniXn3uFCXIA4iETOuZOBkDKIsZP4KRbtRq0qNIEPnUKRF31p4otpZOCg3RqruaOSPlZq61tVHff
Qae/rAmdOAu/Pot+dnoToJ226aQY89WSU0kR2KtJldbrog+HWQf1IkQ//JuliQt++pCIB9eHKYvj
bUlqiNqjrjMF7UlNTJvJsMdvGnVfzqzUSj5N6VFCajB1IQ76xqgC6XbOzVRPelDp87itY6v4ZnX6
WtJ0Qm78+vxyWIgeuopokxmU+Ke6MgDAjD9y09osCG2C1ku60NE4Pi46herUcsqwzz33UAgkkfw/
TmjnFaJWPYmChjTqFbaiCs946f0AP+p/M0X+5jWLT1Okp9EEJebS30yLQh+pZepIPgvKnIKWf4yX
IiCJvfyGeWV8uaDCuv+03gyuRyPDObW/kr9EwoYRns5YGyPlOKXVMyYYktDDzNfyLSDyZQ3NIP3m
4qeJ4otv63P7VNfgDmj26GyQcdlHUZgZ5jP5YIul2fgFnZfa7bwg52jzzRD4cnElGOK0Kv1tg5LN
IIxirHqbzu2Usfch+lO/Y0vdrf48XfxmefvsFUUc4kzLqPtwdCKcXoP1kEV9sctm3flm0j0N1i+e
2WcVBot1W5DVTou+mW+jQtJAHkIohQ6wzQh5+anABsoWkWA2ym8e29dfKLTuXx9bjgMlynF4b+pS
eqekWNyLva/4Cd1w4ODgfDMefvOFAo349UIt7ifQYJq9sTst2pacRMNEh9njt9q0si3pMu3aRCE4
pUPNNzp41XOSqo0+Jxw5BNAn+m6+PwN2sgZ/w1GL00s9eGsd7vI3vdGvn79rfXoWjhaTnMyxejNZ
rXXXNN50lHJywhn4ziZptDSY/AECF4XUnfQTbffngfX1pOB+niR7ml9W4it/o8ezTFZ2pmXP5uT4
cAWHBmk04UVRKClAXv/5el+r4kxiMX99FQpox2TNpr9Z4LttWyqDK8LLtTVR8NbJRhCduY2Vn1mE
ddNX8Z1Ll93FqhnB9beVqr7bSn09Pf0juq+rtQJpk6B2Ru30dlTi1aOSsSZ8IL/uvNoOE1G9xJZy
aJmbxtZqyLD88xP4eq5wPitL6+XkqPUMfzNLVtS11XlNSdi3nYzfXODruQJCwa9PuBqoCkYLt0bz
qKHd7U5rUleWwyjndv3v7uHT99THEu8fIrxNTFkw2hILQ6Mlpjjx3Ynv668BruSv9zBgkYuolXOc
yDRWU41M4MJc3FA0eRW6dS03YMSICffiFyMa5Te7wq/XDWrNv14VR7RQFrhONp5Ou6Z2KndU7Y6u
pEmUthKig+zxXyZd/81z/M0FrU8XdFPR67g+0OhqS//UDRZVpoE6QFk5xsqx63gzdio7m/LB+2Yq
/M2D/UcbelG1oVKOmyV82nUfzxZxZurON7I8HClA07shMXK+iSKzOvvzYPnNTX7WhkrMeIVRciBD
fhYHyjCWbT3HZEiKxt7qRuzu7LSe9+Ql5t+sK7/5Av5aBv62HFvDNPdgL53N1EbDWtjLuJpjCiti
0r6TcX49b2KW/HWoSFsD6USlAn1Cqh2Gsl/2mu0WGzKvrJVvDBjL7a7+BvXz9cWgUP56sbH2xt5I
3YiwUK+5WVKjWScKmFBpKO28LExopUZar/78un5zMec0cv7+8HRvMYBYOvB48VbVmf06VlR3usrE
SC46Bbhv+S7V9esNwD9AG/3gkreYslE7Va2DpEzqM+q27dbv83g/DoSh/PmeTm/ln5sb+3MByaSg
y+JaJes6rpofID/6oz6703eO6K/Hm/15hLsLrN+oGtx1SpMEX1esw/yZ3TOHtuTmX93B5yE9NsW4
JF5TrKOs9D9owIjL1EXu99ff/j/yFv3WE/SLuej/N0bIaWPzf9Wd/2SEJD/e/u7aOf3X/3XtCOs/
oH2ooHsWFR/LOP3Jf007hvkfzAD06oRL2jo9WD6U/w0JEfzR6eOHxm4AarJPOsTuv4wQ9z/kqgGu
hapH0QHEnvM/cuzof7Fo/t+QdpGWQhPX0bsaUELAyXyaG2rlDFZrOHvD6A8+02qgsmGPGvhumryH
0Vquas9+160FI2W9ll17HlHH3SY03/tBXmg1UuAsF5eYFQBbyXz1lEcef06jaNKK6NjWj86gD/sM
ob3LbmjWC5iweYXiXpVBTWsib4x6Z8pihD5QlcBfz92aXlqVwKVOhWbx145PWuVDkXV/LnK5JPrH
5oTrBKiCOxB/pUcOkpcHVkI9iSyZtOudQ2JFV1Y/prsiRf9YTtbeaqYd7SE/nNCHhA3ikqQr1zJm
D+VbTsDEhKRYbZzBp33h18jrDHftpHhvl3Q4Na3cm66bhh1Nyz0CwW0/mi6MdWPcLInaG2124ceJ
vpaa+1QS3h2Q7hwRrDL1q8GaQ5UjwM0NicRE8Q8K7b4+V85ZqhUf1dlU9V44zQgm7OTNrbWM1Olm
6+XTYWrU2+zQR87bBijw62jBdJclTCy7th/KRb0WdGVKIF1F9hPcECAXk8esNHq8dEuCRSHoi5a1
MvIYf9YMIhHWQoHZM0KM5NnFi2j126QGKYtd86pSSxVa6XsCQ8Xz00PuEjkgExUONrNTbOd3mWCi
9Xjccyb35SkmnMYyqtYMNUHurBrqt1B9tR9VZq1KVxzAXbQHHLIjjsrkBnjhRzyPO59Kq2mkH3YE
zMOZ+3bVtca1BBVPHWd0N+5crFsn38Ruf1lZA81ArXitsQetLTHuPRAKc+8MwViRKJYaWRIM2DyJ
WtBWnlPuI9M4lEvbQVg5ielPideeV63SpXuajfmhn5YHNcWPNB7tkHiGR3Oay6Arq3drSe/ZTDhh
3E+HZM43ND4BkOjdtJoy+8IiagX5GkHGdu6si86EW4ACBBqDdYGkju57fp860biyp/hC9cU2QspB
fWQ+c63S3kye29PW8OTOGcdLa2rJ7E6cs1HzzxY/aTdtVp8ZhTr0tYMypeNB1+mmS2wZwJ596OW0
ymudGHpEkIH0C/JKppfar+mOiexI1CFKJMWvNZ17aWYfZYEDetZrYuzT9oXX8IoABoFK5j4tc7wb
8vmpHZEJFan2gMDJoV2KmrBLNF5kN/kra0Zh3KiLBh/0xlD2DahGeLhQrRohjlUHQ1fhBhnc96RR
AQesHroLtRm70vdTZXJCjsr7xIEjM+uUprIhXOoLV/r3g1VeEt0ah1YkFI761yIxzqvGvS3zvuaL
k5coFoKsK9/jwkbPFR9Ekl1m9Pq0ZL4FphLBHq8PdOjZVKQXqSmA/xz6eBi3Rjm8QEicAxL2robe
/0G/9CBVfSnH+IKCZ7snkePe7vPLefFXApPeqi8JLc84qEshaupo3eXQZmf+LNDgjM7z5G7aecp3
c1nuxgGOh5idsyzRUKiZCBcTlSFXQgAQ13LvMO+GSmQ3boP8RYji/K9/qbxzMyaHxEgdXFT5ZX8S
VWTY/8HzOD+XPoMH4ndAck4w5jLZeEP7pLn1Je8/9sV5nWAVWGqkAeKs0/prxz1F09vNa2+7GwSA
4lz0M/IjPQntTAABqvcqSu4db4l2RbkR5B1Rv18XrXj3dAZ9Xavt4iQ7V2SQcdJyp5v8Ajif7Tbp
ThfW93Vvv0+GfpUBrguWcbwt9fayycb7QXQOjmq+NzNhPsus4UKP2/2pUZALYyAeIbmnkZ/Dkq7v
Fs891ooIaaPtXuNUPxbIibFzq1U/Ju/lpN2VIvHXAAiBFdU3IweGhLTb+FXBDeDRajyPmO/IW1gV
jJ8nvQwJ5SbNCQ8tWV58dOYyBVVd3RetHuBShLhtuc/pAnd8WDZtTZZ0397UJK8Ma0J6mcLnbjtx
GgtU65KyIC97Ff/0Ddr4RIge20rkIfHlV26jF5vEKCXY6wtb2ueOf2hntPpNdW646UtWDy9t5Scr
mDtD6m2M6WzIrQrKBOjmISlvWl09tWmzz2yiuvv0w9fzs0g1YL8bgFhIKMNi8LYGSWtdfslvi/hr
tXPymI8zsGIWThpANhBblrP0flqImsjUmGG62JTotdE432fo+sK5M28nyhsB8QPLkbDMKWzcnGo/
KtO0FhedzyY4rve6Ozz4fC125u2U6a0XpwZM3R+rTFaruQUC6dnJ0+j7Uwig8kEt5pWaEAjq6U0T
CeJ/O3XMIiCo9rQpZ/FQjRo1l/SQRrckO+Zbq24s7CGo/i1vJ713ZBIBoasWOVtIASwNPEJd7F13
Jljb95rALeyHeLbBbCEP66b8ntzCflXEFVyMREwBcWX3WV0fuyF7Vla3iTziwCb30p6mfNWO5j3A
ijjwh+oVGffRm6oiFLVzTpLZI5K6i1nZq0Y3+Mm+ue6992ryRrBMKVkdswoX0bRnmtJ2gnMz25Iw
df3oRBcQL+WpAusuFhoEb+g7xow2wCm5H7BIbMapLUNjavxjXSkPJnnRPo3E2vIyMzEal2as75L0
RrdK1IwDvpB4pEatFuo+g7FIOs6JsVelre/nOBMbdGk37iDzg9SL15Y44CDx0d1gbbL2CnIOH89y
UDHrbIn0bu2q0T4FnDwa2oTA1vR/QsoE/S2X6RCJMuQMboRRQQ5IZIk7WzMEtub+tqyqUeJa8CGG
uY0XDpAo4FovS3nZtDGdGWvR10ZhHRBeHJGwcaNsZep2k7bDeyzsZJ1pL8Q+FzQTYL/1cz4eEMvc
MRGnWxVh7VtKfVeXKYJ5bbmaJPiQtJg2o+/8xHmir2Q93y73woZABEYSwJzZgdow4r1OuIAwlmen
pRTZa+Uhz3FHx+wnyLVuIFHUxLqo6cOsu/fOL0Nka3LHXTrbqIjv0WXfoAmD7oIeNeiQX0Z12m3N
GJOiN2V7q0xunCYqArKWKaTjDV81jVKbJDWAzQBW2cgGBVaWrCCirAwEZdF0gyhN7PThfmzQwtUe
oGyn6fIw657sbO5OO0V5Kp+eQhj45CZzXTqlvTVy1g/8Pox+jDQpu0iC7ELRO1owDMnNYLc5Hxxm
Af1G5gzbjFy2MErLo+ah5lKosAoJfy5hSe6d8sZVkn7wrdX0F8Cri01cNz8bLw/Z8mHLqkOkL2en
N1fPPybPe5Q8dV4ymkzRnqXtwsziy11MyU7qFUkI6i5i0UvbfgdG5aJ1+RAi47IR2BdEnBiBN1u3
3eTBQE5fmth811trZcxXWNHWHfI4ukkL8ArgGmkRbaxpWg3pFGqGeQDd/jgWAux/9boAb5sS4yri
t+p1v6v9+Cpti2vkUEGKIjfghH7T9trLsEj72Kc3i+jf/NLirpLpXtYFsCM5vKoRn4d7F+X4Lnj8
h9LXr/tCFTul1HMlIxbNyD0WkbPW7WafL/Rh8B/u/noBQPMPfbP8WJpkm9r9Ntfzd83vNbBFzEU+
n1Gh2U0opjpMpOWvQAAwUXKUwQt3OqqA0lx7lXZvSxxaBpJC7ktfV7I+lt30oXVEScQEK83+8qFR
VDfc8tGPDHeFefIkSaxuDOMqs0GenHhX1Uc04TyRU3but/HbmAyHYZgvSaEpg2TcNGwpo8aKwjyz
4Ji42ZVWp0+aER/1WF2wm652SeyK0MrQqsQ1AtRsWKeOvS1HPgRtXqoNsrVoxbYjtxP32Jg1LXql
7kbbuMJJIIPGHveWK6cNBEF8DNmZ2dty5Ylk5yEr55jFnG77aufoxWXa5+e2TA8oxDdoBdfoA8+I
jDL2dIseqzlH4ecN7OW629ZyLjQHpwISnSVMJtpyyh/B/7D6DkZ2jREXubT92BJtF/Btoza0kn0u
9Y3XtxdpyOnwYsxJkYnTcTcmzprUmq1Jmd5EqhIayfigRHdn+tPbFIu951hXM2pG4jsmftTpSzud
AQf4dLm6n2PjaEQLgKv+TE7xu+E9OKMGU6+VB8F0z86y3fF+FRK/fItIMsqyt9iISZAo3ZIKZbHv
G/9mlOZb25V3YBT3QPLqYAZpmT9Eo3pdUkW3hMMMR9DXMW24x0iVKy/ODhlfjzZG7D16Nip+Jn5o
qQgZZE+ijYDoevtcsYKXnYWqdVyeq4QpItaNj7YA9ePpbH3r7GyGUMwA5ghrSPR7lFQXo7mwSnVH
jfqdYOF6Z/j0VVD/ynka1gpzEnwrUdYEWObpje+PV3VkHMxxJP1plEfsR0cTPXHYd/sBm004j+Y+
pr5w4gsmK+H1d5mfrIVFqA8ZVBd2TLZngpMItGK6jpIGR43znGvZmTYzVVQSpgYkeLcYPnT22cu8
uCtnkpdOb2TwDA9dqj9OddasgVhtmIjZ8iq1d53kPddrIlxPInNyMpLWGfY5kL2htK0zy51u31CO
1iCDZLP1iWuiMBGkDitg1Ez1yhKX9HXblc9CH6hk2af+cmP2+g5pnwg1714fLpSl70jteimq9D3D
gEKMvTNygDNHVJP9Uw6hP2gwH9uL22JSTjaZ44VWt9D48h8IHJVhbJSAp7p915uPds4eRzsxvK6B
EFCG0PMbczB/1LGX8C9J6M3Eahmz363JzWU2Exa4UMI6KukEbinf+q66u54M4x1kOQxjYqeyqT6w
gzkQz4yECc8iNxhhpjCYFvKyuHAI+AiLCnddkoI5yqa7kZ3WrsrSYy2kuWbdydGt6jeTdIsteqBb
zEl+UCbwtIalXS2EogV4op8b1V7kyr1D33ma2doN/olbr86MYB4YFp5zbXkVATWlD0+7qMM6mi8r
zJqbxLOp/NKNoDp11GT7rJcHztfzOke20nhFvxLoU8G5ohAdOdX5Onqk1pxvZjEc6CkGdT0ZLF2i
2Yxgur1qmC/UaD4tS3TsMmS0tahOLDoUsvP0WphiN4nBZsqNXvo2OyWDI+u3FAmIlCwK21j2kdeW
BDBNzp5kyn1jTlNgIESnILTxRXUFAfaAF+VxAfpRDMRuw7z5oM7yho85Yzm/01TxVidojaN4XfvN
ph2UsdEniAVdE2+qGTnzyGktqtpllS1VcZpXz2IEI+27qFw9RFnK1EZ7MWgcdeUocQk3n0AhN2H3
gSge+TgCZGgRV/Okom2EFeUkAShWRHVs2v5Ysl8+Vh7nAAjib7qASTsY6Mt9MhzzLhqA8CpjZbnt
CGjWuFV1Oa8G1/kwnbNYzvh9I8iHc7exR7tlYxfImk5AWRZ3Rld3gGTXtV2/SwK79u2s65iJWJ1b
lhNiZPZ1LLdxodwdOnfWBY2AJXuT1VO+zpzxGX7IY+FSMqqjbq1Xth56E4U9f1iirZNVHE0hDQRS
Szi9dJ3J7BL7dykLfxo9i8acd2PVrtBTrYBLYxCvynWiE1S1kLpGqvBpy5H8UHGx6oUcTptNEOIz
PgOleMTAtoXdPdeJzunH1TcT6qRFyz8WN4bp0epPVvXAmYcDZYxAXGWc9+SwxzzEbFjcJ3O/kSRu
BAYFkbhdgoKsQ7TQOrGayn3CfxLtO1Xf+5iNKHOIp6roXvBZXCx+dV9q9c3UqsdaPlR59YgfPsw5
0nMwhyZWmtq7PUBusAAfB3qFJ8MyB5jvMEK33dJ+QB+0kVOn0drM6jGYreSQlvPRqBheavZ+pLkR
WLE5rjp7vskSXw8rWWJ90zbMhLfZFN35WsUCZdYv3UPTZFTw+lkGYy0QyxguG/GFskU2rcyO+LFE
jfrKqqzXPK6elt7oodWheYwwaYQ9FNyQBdbFEBbtfFEKhlxMtauYbrxR9Zt6Gu0AF8Hj1EVnvZtd
E/w9Bo5qP6xuvtejhHVt5s3FDZthXT/XzfIo2E7NpN74+o1LvaSJtDCa/Ms2m6atw9TtFNOFwK4W
9CW2ND+vLhagshMehIC91n6Z0+dp0S44MalVK9SxMO1HH4UjxbD5Upr+O/Upcp6oXUFWIp1SqBKR
Wneu5Xxlma41WwkkYtVGzd5k+7Q02buXPbmpGrZTzeJpthPHmPyy1pp92dd1mJXRiT/UrJJEPIm4
uWEbf98N0J/4RMrFe2hb9zzJweml7W0jvBfl4YAwXjhAfPgYW+Fp+jvkCJdySC7rsb3UPyKrK/ap
iG0QfB65q/GHn+D6qJzuVPfEiyjyV+xeL10zX+WMXQfN5Mpxii1J2cs2m5cni9k6sLvlepHs31ub
YluUfhBhr9YTEo2z2oW4UMid76feKp2jn6KZCcAa9SC26vVcVdcYSM5S8NlHrXGIYTQuSlclcKD1
h6ErLmp21bGP7n72y1OQ5k2qQbnCw/LEUcfaGp3czxKHzlJe68t4JnztInXZ2aayCGPxvEQZhQen
8lcamQYD7Cz2XtDlEHqGnYdN33K8Q09W+aoyZLuzW/FmjPWCk6mrLrOCGycUQOUt70eqV1/zqHoZ
F13UUuvAUVe7rBDUKaFvpt1Om9T1Mrxkcbnr5Cg31MlfCNjC1/OCqHvirBn96AhpBObtPpSYdILC
GW8am8OMO6ePIku1IOnGo2v5PVUBZ5sR1zTP6WqK6leGrx3qPRtd1oVxK3pzJrWsvfKtqyE6gLK9
B1T6OpvpdU+9BY7XGiPXvI1F/COtrDvEgmzpcSp1rrFu2oaIxvin5RZNiO+cXIXivtD4ZGLFQm9S
nNKd8rh4HqGUZv1WmZQ2p6a6NPi9fQs8fYEaJkbZEc7QvKvREytDNn3AIKZi4x50j2nWZCtQTOOV
KToEzHx09qlUaMfPVhOBvHVZGLCjyNr7AZGF2+qTQ+HvHRdjjJOVfYhD6T56HyIcLmVqbWdcfX48
YoKHqcHXeeEU6cErfHKVu5Hqq/tTbzSQjpZFCOvMan9yxVNlotIexeE4jDekqF0LIslkZlRHL+7z
IG6j86IZr0aSkopZ+v+LqPNaclTZuvUTEYE3twJ5U07l+oao7rUaTwJJ4p7+fGjtOP+NQlKpSioB
mXOOOQyuE3Ud5gstuj+qp8H9V+m/OCH0N2Hlp0mlNd6Zxq/EJ6DRH6ZfeGdSVo3+DcOtUHgVKzuD
zEMy2BEGRR+DydGP1wy81mQftSucJwGcYAvtcdioTnO6atj8D3IQMbu246tviFvh6kcPMnaoAheU
JACK5TuzkuqfIG8jV8hT4VeKkym5Cs2KyiX9XH+oKlC/JjDD0Vt+3PyTNIlnrcWJO/eWc1fPb5Te
PyuK7iRFv9GN1OIDN/fW/ULf88cqjOFgLsZfRG3U7UUGFldddFpHqzL/QRMICmDjFJ95foj9CRzE
hc63tm5Ynu+MFgv3UY6HcqEtmsqqi4zcuY6TF4dqdEvQjeBkNItFUpzAqyxDihp7Oz8hg7GQeQmt
EVOveImjxHFeBmqLMCnnPQECf2YOc0vwT4wlslf11aERyRPW9URovhGQGZlm/tOI0TxUeXbDDN/d
W/n0OzZwmx80Eh3rHvmya1jAxRHmZPpmmFxriwz5n3ZxmkhbzXsa+3ez+D52k8kn2IR2WKb81hrx
dbH9cV9iPBy/rkfJmRUwXhyXEbLOP7qjb0SLY71exX8aV2L4buGzZLd/HXx2Q6ud/9rK9UjES69L
3u/yIH4rLfdTwyKTf++ouzU2ZRW8GFOI93wsg01BmEEohPPMXHqOulSpSDd/6a713XTWF8lo+PvW
Cwbr2RJEnba8sqPo5YT0tMLFmZ19Czgtohrfqo3mfSif3VzZtCd9WeEhh1IyUFkQtRugU/1gWumt
UEw1JVPNsawO8djcJ52DpHe72dWL0BLA6paf1fueCEtHjdi+Cki2jvirVdM5W5rID1S7LW25B2pk
zKfXOy+xjkig1xa8oyqo/dAkLwynFwgz+QLo0sobbf+0q5DzxqbNbpp5f5wqEAdJMHP6qqFnpAzK
V0B73NFXHk2vNUJR4Glat1dv7LIj1CUQEqD+pJkYBsatuV/Wh6M4WYv4C90a2/pZvGa19pN0lnvo
DfkqfTzhqwJh5ddYdnnoZwnMOcN/rpidnipyBtAv+1u3CV70sjLBZoMUOBlQxvUKfb+ApyefAxtD
qInyT0qrvhkUPYHC8vVoNOZW62gTfFRtkbXo36YGIInJxnPXx+KY6FexJKe26alpCJbaGNLRqRer
qJCUnj5CfgB/PQlTWTzbGuV2Mf9ao9b2nmvm4cB3ojTqVmWRgIPfD125QHQoULCLpny2MkZMidqZ
FdHYTpOq7ZwYTMOCv+Mg4701Ml2BznPsycWjkuLiR3QZYvQRvE1jqoWyq9zIjrVbHwTROFfnVuuu
Sa5fcn/Z+WaA99UUv8KVTU54F91TAlmV3qbkEtMBEJ7HUMxBdKZt7XJOjyiRkbdJha9Ta28tYycT
hLy1S9JY3mMKwMfOd05M988CfOSkldt8cF6tWPdxFkwu7tyAZ1JqA7xzwoHsofut8xvJEn7YYmUb
xn1Q7r0y+MJhITIrBo5Wq7ebouloorMm20128iftSrVBjolFIPXKJu6r+qibOaVsmmc7T89vjHq2
mS2M2yJfTDUGL23l+C8p0sm9hauihKRHWID426EJedVBGU/jKM+jmF4CmFfDNLvXpumTay+Say20
TzDKrzwdfVIWvB8UjdYJTw3rVAeKsFtFs106/ypjga1YdNHcGayfpf9cpO02Tmz0oFK76q1Y1YdG
sB0x1DmLSSjekHsjovIIg8gfioekUuZJdORu2imxpPEM2uVQiGugBbnK0nFT2nWyM6zxWcM8LZbe
aUjZefwSzWyBI8BiYaxWiPRZjaol6MMvWXiqdqcDceeieI+r4tkrtEthxx9u7JAoiNvZfcBPKWL+
8dn13YBrTNefUD9vqBRZWLFWgGaw5MS2udaBa7feolF9m/MMg3FQl2FiUunnn1WCb4Fs5+qL7O1p
rqIxsRldFJl3pZ/qzqtEvyFDVfO6g58a3b5GR3scEu9tdEe2NxqurWeMy5Mds4IKVq5tG1TOrVa1
sY2roQ8fD/3cbbb+nLphxYb35DBpPKY6hIH1kWep/ulxr6zr+Wi01TegvQMmOAy0n7RSgrKA616+
Brk826LLnxTRppVrLrchQ4ZA1Gw0WTjAxT4OzDVfYqXgKPhJTJ1NGNE+tZWi2Q9OiUWOsJG8Md/W
uFiIP0UMW0QVmx72DRFT6D8tetCjXXrYT5kNOb2jx/c5VnKb1c21L5GjWrozbcvEf20k4zErBuTF
QOHHX0Z7h01pdjTceBukfnwtZrJHTDPLI2XOV4z+3Y0VdICANKN9a++YzNh7ASYNKiOIXi0VKz/c
qJ2j/JFNfvypy7w6TT52Zd2Y4kTpoYGSC/GACZt7j2m/M+zqecJlu/DfOJvTqAiYEsSIdclJVCQu
r6eTacp/hoYg3QZxakhJ++YznrbXjKv1a8WiCD8tle45nC86AtWn2rHEXsWainpKl7oau2OhqCfx
C96UqODxhY6DjZ/245Eq2EMDzChuSW4Qi06ZiLOXhs/9BFt4M6+oNvPCJzKBGA177Iaqa/d6nlB6
9cMRI5NPy3drPsTWMzvj5ujtJXZpAOkY+0OWqfQeJN9Ypsj31lGCsfb0hFZtkxXBl5Tz1Wd6cScl
6qd6aNTSTmP45xWfKun6TWMErMNN8SuOc3Wu0jbdyb7+hO34ST4QJSBy+TNDQI1RCXts5XrHrl2S
faILjSlhlzwbjjpqMm/It+SRlpvJc2vqzJUMrd2p1LFPj5vSl0lUDqUOEp1OIUG6JbE9WkVJaBc7
Rr3ESduFvp2VLrdl1eh7G+ORbUq3XzHvtnxroPDXrAsr4VmK5dY32RLxP4hwwTorVBgCboeBqZcP
IHMJxhLUPfhpevm3NXIZ9lQdcTfuGasN10RYH9Iolq3ejiejjPM9LMR7XTh/x6wlRsgV/wyjf+3A
Mj5aoX4zrNZOuWBiOHQBHihymyZS4siV/46bIt0Gi2lDHMdnIK2KcyYEVJfCeQfkH8NdYTQNJazo
NvZoHeLZ+ZXV5TUZzfdO+gfPFiUA3tpWyuqCtqjclxXi/bkPIjdN5aEorYp0enpQPz9AQmE5dIj2
HpDibZZMT7Z5AdhdqvRi2v2rn2XmPsi8Fd2x32vfxVVdfykJA4JFNEMIMMXWSro/7YfW4P/Xe79M
6a+qg/aZLw94wTWpMuwN9kCg3rPHt69n+a6GcQQfx9lSfjMsCHp10DJB3lRT38q4vZnEP+3MuB0v
ANoy1HWOdVWe7CXtvgIsKhA7nKA1QaHA9f2puLWuVoWjYAPPu1XMuNWDMTsoOgxskNJQ9VW2kWUw
7WXgAroWEDm4iAFssTCssdU75xO1W/w512bUFP5Fpml788f76IIHkgDKL09TKFlusRlat4kWaFgr
lrCqpyc77Qmtnp4mB/8K48w6jddhnzG0tt8zqbPE+9Np7sqzhvvC0WainGlmfIXXTABwKUOnfajm
xHtqikNWz4e0qvMnsOo3YkhepzpOd+ZivfWuWUZLs5Xp9C5g2hEgGybuYB5TB82BIz+z1PxOCvMK
Fh/qLZMSt8qqIxS2Aq286naFk38KYgwm/vteWsbR7qYXo5f3JfY1zN6076qTeAiM/tfUGz+1Em9j
P34x9H0nfRUsQdv7vXi1Jj/YxBa2F7nRnhidqb3XF3aIMYOuy+61r+SnIl6OJYC5lWV9MgYZs5Ec
I6shM51B+klqHFPbmnZ253gXRg1MptAFXdQydQezF3haTzFdlaFPEdwZrAZIIy9iNiVNd7pLMsAN
wbALzxjZDlvfOc9V6x0DS2MIKgCxq4E+ruEA5wSnnlyj+Atf44/wKAxNBiOD3W3JoGjvA6zeSE7p
K29Uww4sSLOX4mudZddqmM6DycXkagJwyUi/tG7+8khSSDbeHyWW391QdmfRuT0ZCwDORk2AmVH7
X1K32n0uTH+vec53Ww1g6IbwDkROvmHqoi6dS0HaMIXdJYMZ7F3MMbeqtKutVhf/OEvRERyo0ywY
fTjZavUWBBKu48Zg/EqhOhZEjduT/WWULE9zLPtX3p96PE0Z++I+6KZE+1D1knCFLk668QbF8R49
QLsflV9FsZ5eVTvu50Gel3Ga15ou2ah23g8pQ+lJOFAF3OJZ0VoLkO/uzcOHD9Vd92ovyyf+A/I6
5CzHaeXAWzL1nV1r1tmFA4t2H6C4DabDZKgPxhK7saiDsMb5IfK99DjE6tXSlu40Vu1l6VIit7F7
2AzOemLr6ojhdIh5u3zGzrDYDPafwXbP9URnTTYFl5UjrizwFFc+AchVW0ftYugRLjIGbkTwB4CV
Mm8wSAdxPkboUuAohUNA2XLBUIaxoyF3KSNMHHUd9oAc0DWdHCIYuNGoo67UXBTfLDyHOX5OizF7
qbQxe03hGZybYv4qHEveGlV/mvR/Xpd+BFbA4GSsb0Wb24e6LNONHZTNte2Te6ZDlzKGNjkUXa09
w+3416uK+ixIG4W0g1eh9LRfDiU2nhGUa506+0CoY5loR0jDI14B0j6KkVmM970ki7/L9W4zj+7V
q761uhrwEUp4oivoKhocvHqsIQc3kSdc/E5lUtx6B6c9V37BcYpJrccGVLVgqYlTbz0dPxgd1aaF
g9PeInBjCzbN2HmmtlFW+5IHTJpkGxac67exY/I1iPpcVX677cnVpmv78Cfv70o12teBe+pzt9+p
wb3OcVGG+FLKfaqpXVJlh1XOmPcd37v/QfaRA7uPKtIXR0e3zmMnvCdZfGrCitxlZInTvv2YBWeY
n0bcattgETtZCk5TnbQVLX9VyQJloPK/a3tQUaW8j8IZmp3TNG9BqT2ZrqrC1qFv8gIXegPwTTYT
cmtUFYQAxoqaT6tqrhlcGX0k8iMqPcfT/+lb66SGmLYflw28xrQ4lErdq4mG3c/p6mGvsOWQKhyx
b2IVk+bXAh7KHtSe9hz2aiQz1GZLLdDyS+ezTKaG9rPeILLHY8V2/uQjfakeH5RZ+5cido6mpePb
sWMSwMXh9j3uBtPRgorrJ9Ihf82Hp2hV2DICW3OBhEw6YpjSoglHH6dWZymZDAPN5B2rOprldI8g
YorgOwuDY+sdM1a+svEq1uASHqxXfzNZoEyvQe4DGw4RpPXD1PvWtnbXomM+N2MayZKAP90boNi4
Vc2ApLKP41Ad58QqosH0/qF36TYTZnQbv1+FfjXU3Y51M+0N5q3NMJ4yG/5wNeKYytrlOSFKMrHx
GhwOSLiFlmsud0acETLBdlulUGtnwgz2vlZ+ZXKotpPnvBcGluLZNNEgW/V2kJjELBnpi9lovdtt
UhwWeIuXvPpBmMN4AAZT2XbJPtYKfGGgHKcaQQK1wSVZ2Ma5EAG6r5TkmxRB7LNG5RFAtDhyNiSR
57vxh2caF4u0q205wgFKdP+tzmvnFGNC9jQvufHkTVAEh5IAF3iUG2swsrMcZXaOKZEO9TzsZGF5
hzKwXhIh1TUz56e+1MRuyt27RDkVSsQeKJcc/+Sx9aSx3ez6fviAPs7RE0G/XRgk39hK1Ba0kJUC
V4jemJIXPeviy8DQrAQouBp63UcJjbpO7Oum1WRP6k9zUxUIwKzjx9bE7fsDiMqK6k50M4sDdbs6
oUJt90QinaglV2a8MYlTqdz82GXQYBZvPomiX06Pe05X/O9eyi/4JFqVNWwcB7jW0bu9PmL/VnbO
cO9inYW/6bSQDYxTsdfUR9ECcTNXza6ABsNH08f0nd787GlT/gFutDDjihNtvHuxPzzBsDmBlkcy
Z6gks3V5lIZ7Bf//U+Pa+B6M1WuBg98+GJezHXTfokzFh6DkPiTYGEWAm/UHwgMk2/jGbnPMtw5B
bemR7KdhN5QzpbmFDVaPOdMJMk6xwzln2VneMn7Al88jUYz6fppYJNanpMGC5dJBVBPl9xxnV6gY
n6hftxiP/e6kPd+KYWg/ihJ+QptdmsrPr7Izmo/gNmFrOrHhhFk9egdBKhOcK6Y36OW7kClBnyTV
R1a1Pq39bIZGx8WqzeUHvFn32e66a6eV5YfWTTMjHP/Hz3Rg0fw84ypJcBsWWI4+7hdViWuL6zEP
+4Pfa+mL6ob4oPPvWd3nbCAyyNK++ghsuzra00w8WcMIuyxJOhwE9vxyHiHTr2+8FCXAZQPu+Xjn
0uo1HA6Nc4Dx1DaO7eLD9ayYgsJhvYbE85EFDqu+EyFT6UMwyDkygzl7xkTsULktgc5Zl11Rcw5v
be1tyfLee7L0X2xwwfe5GA41vddeKNsOCRVhIskHZVuB8pux2/hzUh0dLa9fHc6QfuppPOanFr72
Db1E894mp0XY+UsLHWbRl3tvcV0EHYR24Yxfi+vTnZsnZl0Kn4sAEGJgfhkPgYywvv+rxaNPX+Oy
rIG0ftRa25zhabIZ9aV1Cmplhe2c/xVuA/fB6eJIGIB8PWvR0QDiT7C5Hum2d3i3MbywiHRqkzbZ
lmrydotdYZJnMk5f/VFLurZI6wyGIh7YCVgwEmUr+fbVfMX78LqUyz53hb5XbRO/x1xH4VIH/VE1
dnupTSh3OUUgVQIn38xptsCY3QT+BNa7OH84oZwbB9T+GFpWOF8FTxbjf7/ojWMgkYQYRKGNXQ0D
zNZ3wrHsbdD496FabcHNPBrO+TDHtyGuYSTig4rHhD0du97csEs7715sC9woeP8V4l00fCZJ/gnO
vrfkm4Ap7Hlsf03tbLDu5wIsWerwmfAxCwoJJRCZpmOVP3HtTR/6Ss0rvTylT+f1oqmrs2sQMwoh
U26EDhNoKMZ/CcsF0MXh71bNZXEiNbQNrVQ3342BUzrXzQYGDqxob/i3sS3v7GCWeXK8ug0T6MQb
c5j/7YzJ3ioNcaPSy0uzJpdmK4hh9rO218YU+cT6MF7G6jj60MSLstgR/Tw/FczM+2Bejmka2Dht
cFGkCbCG66ZQntaHhj/w1Swk/WVpyXXjL+remcGnjkEg3MuU+kkBM7Su8b6qVPaBPzTbCaLCyehk
FmaVFPupx9idZqzHqd5No0lYMSKq7hwjjCHDxz04sP1eamEnO93qu52uykgmtfYqFifgj+Vq18y1
/a6BYm9BqMcdvq3lU9cMqCzlsh3yu1Jw8Oa5rt4nTyQHaXDat6UqaUPz/KS8ib1d+1n4X1+5opB1
5/XJBjAMDU0O7wOGe2fTWTNS14dKJrBU+cpwtZ9kqDGFOvVd65/nOjHwhraSD+b1y0lOsoIHz8MU
vf6u8v1jMGjACnJR71qxii6Cqgzx2+xOOdNouLWzc6R8cMJ53RocxhJ7P21w5VovKNlWMURLFnAE
JP2T3sgPhzl7aPWNODK37N+NJlMrpJcdtDrp3wlvY5aee9ouWB96oqt2el0mu8fhxsy22lP6MHxd
fypK4gM1o8JCdz0Z2qYej8QiTuHjL1tV7pycTsc0cH1xgoHqhfERKXLri3E/1a92a/3zeORMXvlU
x/nb41GW1u4zFmmn/z6SjhmqMkksXv+MXTXyLvMbrqXEwEBu0oN4vD9+hO4n6irdfH08qmLzGDcq
fn78Sc9oX0vDa54ej3zf/NN1rnV9PEo8aJ6BYYjL4xf7ifIyJ4Dvv7evCVAOEUAtlER87oUCLcKq
WLIl8nGGtkq3IyyL/eOn9szZJdUsGEny5ZaNCHZdELc0o7xY8x1tn05cPI+fdlgHHkuHYdTjd9Fb
9CfPIE7v8ZfHdrLPQ+UzFlnfNwv06ppBdwUY5i9XBYh/PMTvjz9sa1P33Kfq8nipP3TZax5bMIZg
gHSKHK44y4a3BlVVUyfT+6KK+b4G75nmkzZY7hMMWvPisZatQZ3UtiJ4UQ37OrNz+tJ0fln05oo5
7Oo2ikRczpMRei0eqo7Hmi9SX79z7M+G8iGQU1gekCna79P6n0LWqA6E08aRQaPBqpRg9r5ME6De
bEQxTN13HJUryIMMt6UyMsQvg9rqaHAgzhcYatawvdzypTB97V5OKn/18IFir0neg/XGwXVLJvpb
lk1HjHP157r28ctU2b71vTJEiEdwaJoOsAbTt1lk/+Kb3F/19boG2MSSf+wJgqbLjx7POWiY1lHA
sXdXiZG5bnH98uVNw3jULamHQ9Uv70uz7GNX9HvLjuV/T1EGMxjrpzGq+sbfPD5gnlEhYFL2XRiB
u08dqSI46MZLgFqIxEPt/rjJ7FtCFs7b4z/0k3nXJ9DlJ+k+uTIngHxdKRtqmAgn/t9awvjImZ17
gNMXOG47XVq8SveenuJHTMgKALk/HwI8Nu8WvNEdWrp+O6+/0aNiOg69A7tTUueuSxnwnH0x6N0h
3Lvlu+dMCq5K9fz4oeXJ6sAlDo1hLnCeSct32P6nvq1QlblMbWvBaiyav2YMpJB41nRfMuOtHoW8
aTWM6DgZnt1ZTGEtLO0guISRmC9AFjbzCtvZKxngrFAyspPJcNeRXzEFHl6QWjKOX3cFX2jJsWwV
nJ2+VncZV8lT29mcLE/euMzvtmUFz5zaJ/B87yqd8Vt3R3Uzy+UyekghyqG609/expLDogwGgElS
H1gZ4STqGc18m70s5fCPCmrzOinHOgB/u2R/L9pGxCkNpQIKIiAvuWbocAyr35ntynko7BQGCQOK
LjbKe5IPwS4HEYjsFjg/m+afKefKYWQ5wVR8yjV57X1Tv01OI1/8tt/RxhJxqWd/Yoqyt0nPysiv
m3I/1XDV5bTXdfuUmom504YPy4MitHjCOfSFiGbfwKipsN1Dts7RHLRUOyzVkm0vg/lu1j+V8NdY
KPVXs4A446kp76ub+C0JPtBuoByy8qMpaC/SVshXpf0DNcd765QLzdBJZ2gUBfUUHXs9mmeBke4V
P+U3jLQxXyvgs5cKxaSxfiZLcyToIC232/hJtB7NNwgXeE2PN71t35Cj6vfHDXm0Vp+RU5/lh8f4
T29yVqEcoGf9JxJMIUJ//RK1ztphWepGenNnMnG3GhLMAmVdXOb1GFtb6DJYTkhYWrfadxBnF/mG
d7ACgER8hvsjUrejrw8+kTKSYl0boBLVhFXUU9DeY0Tk7G5jwJbfdKR1VwkNECopdx4/jcwQVx+T
20NZQFe3gGcc+731B+uWKp/BryFRtzDoT+TX0Gh65PhImdK59E6VAj7yRNWc7bRq0Ty02luv1/qh
QGgaVuUua2AggbUHmxaxS+TPw7ffIIEhE6o6P17u1CuJSNc/ZLpdVBfsA5GMb3gc7jQK6H2iKSrv
GW6IZkzzLrcKNugmeDIcDU3xYt+XQLPva9kEF/bOZaw/MRg+6XP+pQx3OxXWCNkndu+mbvpRirH9
Hl6Zd+eirLc4RL4YZf4tnOIi3UU809bfgG0gojv5BefS8wztd8MI41fQBvnB9T31pswLIIS8U+YX
ryQ8YCIJjcC3TfgICHg637zhzTUcFk/nrVvtWeqfgoEW3NMe3NWdh9ugxEAuMffqGg69L7rPxgRo
BbiBOc2qoZhCFWjl0ERhp9vI7Pa4ybmMtvOAX23TfeaeV5G8O1W39P/fE/S8De3pUU7V1RYKgs3j
FdX6MjUgry6C7JU8nW1HCU2VzNO15djMSjNw8dzUtSix4Yc6rX2qVXmeEZSFkwI/Ir1I3tpyzfYQ
wbmAd7VrsGfaBDY8L5/5fYZUOscRP+pji4XTyi9WdvLhiV2BqRiqArXs0yzDK7saJZ1zTV+w/iCA
D/rfS8b1oQbsF09LwbCM5/ueXbtW8Fe74avUCpqy0jdOrDn/u/d4Dqpxtcf87IohyXh63FSIInZs
Ur9SJ/lKLaPd4XrbI2jBdR+6+nrrYWd9ejwbDOQ7/vd4gArmFj/Ue8lO66la3Lk8Yt3+0ivj3W1V
9WtoRB8x4srAVWrxPqT6ccaB+MUSSCeHat5pgTnviUodoXiaTTTNOPWofjTJfMH1GIZjvHWmEn8A
JDm/x678V8l+OeCTLNjCYuM4tGC6dr6Ibw5W5Iuq/01hiBkUBOuroD7b9QANsAqpz0waIyQPnXzB
l+PgJj2kvcw/126OvfwCW7QsdwQcd4cZOK91Z+OtwfIPoASZa2cEL3IyPeJvlpQZaZlc8r6xAOz8
8XfxpGlD9qsF7avJ8olMLJDOjBiG52nR/85kQDGoOhhl/6wnlvthpMxn6kVMrwHguvISYlRNQb84
WWtE87CE3Q05mnVsRsibNCTwoGRaHKsk+W12e9H7zG0Y095bwoOi3u/yg04Uxy5gDntYGmdnsl3+
tNVXVmFClvie/WF0LqjL19K36g9m7H1YFr54qqBcb73cRjLQNQXO6Y19wckbBYoL48/QY+fkjclr
Ct/+mLZ2Ftlkcf+24g9rZqTtk8HTdiYTpxL8G9FJs9Pa6VsnJXQzzd2ZFdq9Q4/6MYDu6IEn7dm3
LPfi9gwcBhWjE2nNJ2tK9nPCN2+lJdAS38qTifxJMmhBTGGob6bjn6Cv8b8aJJ3ZGVjDmVxvR9Me
vjgxtTHOwXyCeRuQ3vmlOBXghgzujYSb9u5Y/X5eX1m6eL2rplrNC+CTY0zmnC0N3aCVt2iLsBK7
Tq1pf7jaz4wJ81dHEvu5Y2YX+qnaLDV6SVUDAePWHXDy9xPEGVt781jNIVOK78TPnZ0Ecd9jC1Ce
U9OgjIDF5RcxsDHH0q4d6M9k/s0+IzwZf6ZBPezzdlaXJc6hOfU4qjVpecVKuAR/mH4vMdwqRsct
bhNwcsbZh9UGvVv49qvsEorVorP8PT7I2SZmRpeVuLZ7fQ3tGypKqUS+x1j9NrXxb1Z30l9ALyD4
+decVJ+DhFhGluQKlS/0iGC+3YuVBPluMXBR73rYMxTFKQsUhAvXrsMybcyTkzcwS82AAYQ7+bCh
mMB15uRB1PybFZZzoQdyL497ZF/8HTuV7BHfQ+fHKigcHGelaLnY7XsjUlXDIfeIqbOdLpdC6dvc
dxDwVYa1kwaYHryi/Ar+hqFKfaZvC8vEa87pMNWEjUsP+jz1ojfnl8eNS3+y7WzC8Wo/I3Ri1BwW
25ZsisTX3x2rhbCiG2fDcN99Mau9mcTupYaicFGAVfBOYLvh1djCfv5NDgWiuQ5eIF/0RUvuPny1
cIAIGY52np6hPqfnxz29KVsc6eJ/YJBiO++p77mWDNnJxmDuTnBKZhrpOTXi9OyM+kqsQ4VtMl84
6+sNI7vqjHtTcNLo6Kyk/u+Z//sZgWg/+gR9bLZ4kQXd5ETG7v/uOeLNRbN5EpM2opfnZjYg8OWz
PCC8tuyDTvhyOJSG/O9vw37zDl7ub731neLAOSy5qSJbmX+q0ahODZhP61kBXvmj2KQmfAwvu3YZ
6HZd00jQyLEWakEhzr7Wi3Pbo0+VOYPTsmFA40647CdYqATrje65w1mPiyrKZVmFZr1pxBKfmsBS
uMKN9dVpWvqjKS0Budh/5tr6eTwa5rY8P+79383judItb2Ogp3vdDDH20M+tGLSz47CazgQobsg7
YTjbWxaffUYr5DrVHRF4Tyz1IYDien7cGFBft42NK4otltOiaSB9FPsINvpN3UkzqnJzPDqj3Eqk
rBi2WFGw9F1UORIxaZ6fH1/e4wjlWdKfCoAAu9HG50FLk20Cvvqq5Q0kpXGi5hUxpFUHIXs5C4zJ
jZ4JotK978EL/vilNv/msD0BrxnPcG4RCljzLsCMBFOg9qMO8JUhqepNSWGd516dPHNx/q1r+0Ae
jPxr6bBekJacstp6ZtQNAA7JFijc0L4WtVibRIp81yJZ36lMDGGrqfpOcscl9VaumCXa19HKCBru
JvWcD1ifDB2aZReVyt6yxuzaWNjEcJr/MutuPFf/j7Iz2Y1cybbsrxRyzoSRNHZAvRo4nd7KJbl6
aUKEmmBj7Hvy62sxbiKr8g0eMidC3BsKyZ1Omh07Z++16bUda8uJ8KJ06sx8SD9Uem3cLCayUcGg
9ySq8sbAnAslYynumWJmgR6G4BkWo9hWGerEFF4LdSJDwaz7ykYzcDNkPVPsymeCfUrFeJ1WnB+R
C0o8QbKcBhPHWd1cNXbPEdvcdcGcQBA3MCLOX2MKVyNbVLotaPDDZ2i0x6jK9C0eJa6JwI0I7oOz
Q2ldUpGXB1AZiiWkmk6GpeEI1Cni+1UqXncGovEh7A6NMN0dfi2sBU3GsE2bKLJ0RpSEuhwWrjlJ
DKjMmuE4yHBHZktDVZ/JI3Fa9A8gkgSDwbunv0hUncSORXadOuiO9xku4JZi2wuvejzhrWb6l+f6
Rc7GfCxt805VbrNFa+A+wOto//pTuwzzpq3Cc9XN9k2GexxzYLfVxSxuS2O6EDSkYxauYXuEd5x9
W4ZoTJBj13tdmyVyLlPKdgR+pkVEX8PY5t6o8O9N0H8Sa7oYtvT8vLrzcM7tyhYpeVZa584A3nFI
HRxjNunfFZXFkyWZ72bYMzIj3avSPfL0VxxtlIfcuYbjro/ydljCtyHKrkn+0Zm1tYt72e9bSlmW
B4I80iRey+H6XrmxACMwKr+m/XpnSedp6krxkLli46ygJK9Msp0DavuXN2/I6vqwXfvMeVnbTDqh
TcZUPQKPR+LAFm1FNQ2pHMNV271FKeatWeuGfcfAgbvJc35RbbBGiHSkWTLtl7Hajm11YJxpBtLM
fzJD/2j0Y1oIEYTG4Jwqyr45MrZe5TC7r5t95qB/8cJ+woQkWefjRbzSrN11cYt8x3D1J918GvOY
SKVsODC5bvcJt7HAbY/GNndkfD/VeCLTVAuo+JUJj6uyvelYKUVkzSCdYGhsx68M7YPdCVnFgyad
+AF9x5awVUgiI8clMzSPIiwe8sT4wkVunI1I1/F5IIWJl+49bHVuhyS7c2q9fIrxQzG7dr6q1Poa
x3avrxevHB10ZCJnzdJv8c4RmOCIagcLwjcLBptRXht+auBosrr5G6mS5svVuYZuZ6PSxESEnC2X
imVycOpu35blb4sJcmftZ28IhiyjVuOgU9cAsAaack0Rfo+9T1hL7OtR/bCgc90z3TnQ6sQTPxka
czanOhS5UZ3smdPuPFeZ32irBZ3YW91rTMBeenaCkArhONnGq5Qj8br5QJfrp3W/7dR7IAJF7roW
yFZFwsxOuhZY74LIktC4GZayvwDganxo9P76D3k8AbzwNIsIG4BI8s+8woo5ZiZ4Ctn0d4QjjaDD
NsTq4ZCNpmKTtFwqEhmq7YzYcFPPjbcLc/JXSZmAqDaXYuWNjhxFcYmWNn512c0389LpN7aYdn0R
4YCUoFDxtQOJwsGENi35RD/Mg0PojIhwLrRD/lpWzts4iBVm2kiavN2eXSLZdfgiEHDWz2WV94ir
j5mMGvwkFOWVU7ucbWv30tNWqiP31sluPXQ7t5jEnAvMrzmZiTZK0AuLjqaepAKxW27erg/NzdwX
EKNdq9gOA0SCx9ohVbfr7NSPB52JRUOanm0jSTTNQ4oF8PbPF7HpBnMfz4s8N9Eo/ShMhgAuDDaJ
SmV7oWUI4x1l7Afb8XxStM457jEmfLpz++eLohTRp7Y72fnVqznnYJhk2f3s3Y+MW489W5U+BJir
6AbrHLXqiI/Os4E45M1DFblFQLfn06Dyf6kiZvH1lvR3TGLaecotPoLRbY74Cj9T7IbB2CiUxcn8
KnrLDPSEuhMQ172VOH5cza+8btZmwQsB0wSkqnFuwLIx+7B7uteEKVat/eK0Cd1v760qNeey8EiO
XnU7hQybW4Wtgv5rip4X+pgnJg+4Aq6hsUi3cYLU3RHTLw3NbdGRToJkc9oZAFyyLJl3lgs2p5FB
2OYuwgnjdY5nWv0aKZwcWd0iSS62l97xpsMUasnqJWPXK1Hw4096DCfxZSV691lq/MI5dHc4xIio
qxMUUMIdoRG1MqgceWdqqthqEr6BV/iWrR3SE/PvccMwubkbdVrCGZSJ7RIh54bGtLDTyR8tDmGM
xeU+meIQ/TWf5yirdzvLGg7I4lPXtEdPi79FF5sseLjuiSV4dfryaOT5BR+rdtOLDqUH4p8sPVuu
J3aKVMmTXbhwJ5DjGahLdkti3y55/5vWQoO/Kf2JKsvbszhxuIm/eWt6kHXMmHMan6fFM75BiKIf
ssRDmYU0qvh4yb6jXqgwP3QCuomw2/cJTAU38lYMiXZMRMlDPef98+iGHkSa6K5Q6JH5FiGW9EXS
VZjdkSV7bpf9EnWfKMYPrVezPXsaJGsbCEhuZ0g4k/hl0kV0jhc5b4Y2+ZyF+NTobMC7oVIwAdZ4
ausxmtl2xDwGXQ62PFd4pzrdZ0COUdNMbkjM9slcuaYRzw3LRSMx2pBggbpPQ6VeInaJ09olookI
NHfW1oEhdvJ43sNS8O3GvIcjgOLMOLOEbLXIRCqAdXMm0WDnhIOOXpHNsYw5rSU0S6pOPo9adO9k
5qcp03ljVIND+1JT6KzKx16LntVCkNecLwzgLJBF9aIxaDSeQ7t+jedu08zG77jiuIZJ388W75fJ
5AXVsvqQIAmUrpqnHkYfweAPEHieALLpm1GXv/Bmkkbn0pqqNPYQWuJm/R1rzNbiMYTqUUyE4uXX
3gNfMue70GlukDMYR/yxvOz5Ilo6hmOSuIBUS3vTaRLdMGiukSNHlMEXcwFYmmFs+HZOXb8cGU/n
G6OFy2Xa3S/NYLsAG0SeRGHdZZFNVeExAhfFUXdrDH08NwoNOqTe6sIUJT6qMH90EFWsP6sujr2R
OrtHBZ6KMtWgnvQ+oh7DX9aIzCcr7MmxZ9pfRF/5dO+/0PzgWOhm2lDNWVoI4ewq2dgxpwtNhVvb
VOSZJ/Tocqf3C2+8aa1fyohPdm+lKB6i16xs3iabspSYLVT2Y3vPoxMgSJLsbclna2BTajVBsqP1
3Ua46NvZO1RxSR+WT725lD05dioknzM2hZ/Rzt0Tcy4IGfYx/wB5bHFeqzE6E7UIA8yhNMxUeEhR
bRzyJMnZ9Gp2WWPEdjz9Ys2ROzm4GMC7XdsuFJzZEPqpiQ+qpFGkLP3GgMRgTqyHaGyL4hHRlQ0n
0HthAlhuEsrAQ22XH7qO83m1i9lxf0lndG5tarOWccpiLaHocJv7Wefmbu3unTBFVu+ivaOj90RG
9W1rMt9CQ7A1kjbClUZ03VQMcrMs+gsQjdXaPd7JDCFLpd25cfObupAwdPPEd5qbtG5JDifIiLTM
vbW437rV8eJl9dH07U0xA9auteKudyo6KARxA643Eex1+RoXXO6qC/T5Ly1xipvYuBQ9PYbW4nyA
t+x+Eo2fxozLaGSetbKFGFP9jmoYYIPC/N0uz2P43iGwRpDCvmS5wmI2MGCa0O4JR8M5bjeUUflr
SyeoklrPbe7QN0S+yQcKFq3cJt7i40BBXNciTRZa+Ohm47MYoE3igiQ+tfEabhCn9V0LIn9YH3th
T8hgdYRQ3gRkbDT2mIwpUZIgtpdvlIbPan3+wyy/VkLPfSe2L1rLg90NbaD1xoVPxGHZyZegQSc0
GtkvUANvpnuMcVAKRjptKzhTuBYNxojtMg1jWo8IDFoaH2ssnUgiXF8tJmEaP22ZBRIx6IbJsE9D
SfqJGElr0OIGfSww6cj0QaDcWZH2NnmIML30gzNLjAngIamWI+eG3zw9XOQaJ3LBSuHabJN9IT8i
G2be7MKbbM5NrAk4s79tu34QgqUSZ1xaePd57L6N3nhcejSjWW9uEaI+RUX3eyr2vUc0aYM/DM5A
yznktBjJ50R92IYYAPEO0wDv7qPutrcsurazpImqf5h99jECW9osjVhXqoCE1j6g6Sx3NScFYRZY
QkrCgZoWCWYsdLBAE+11DUHT8sKVfpvVGok6x6wP+b3h5cjFAJwg8rBea6ypNbKqFkZ/UGdaHQyz
9YCg88v7sbSCRT5GJJ/ieR9bC0OD2qEsNY6V55wAV9xErvmB9dXbQ8qqAy93YBwa/cZp7N6fag9d
gXwgmeKqAa7wJwUOSnJcCckQscnIhVqmfBVGnym+cBfFQMzKOzYdLeeo/fRixdCkom5IoqHd9ln4
iPYJBBwOYcxTftsqPqAQTGHB6s3kR/kEynCnODgYOmbYivNfASgRmxM2bNR42vQUiZ8i4hCq/Ypx
vjNagoxRdb+VUzxEcd/CmyiCKqdZ0WnAacSx0bqHxLBurKh8lvHwwKJkxPGONFqkC60C1vNEYYxh
56HqpxcvnU9G3vWUiPM9q+xN0cELqlhAxxTqd+zck0V8inO2CaOp0YW1PPPmcWmsa9QUABTibeQU
jFKuvdAw/2awkdvdEnHWEPNCT4k5fuimt7E0+Fs8TtWUwzwsXl2PBaDV+xOLCdWi/YUI51Ys7V2H
jmJk3mdE+e8O9SyRnfJJegj/EXJ8yr75skfz2kU8kmm1jWxiT/SF+87uYIzCIMSb+lCw3+N8+LTs
5U2EPBCRqWEFbbblOFF0GtWGnM0b+pRs5PBlQtjCOxPR7TzJDxoFAKRZ4zr8sQUrk0KrHLqnKmSi
bouTFdeIqDpE1cmu0Id9PNwRsHgEyHLwpPOYfVQxrdHQGvWgiMf7LtUwknngYCo9Pyx68d4bJBfC
RQuDhRThjWnYLtxmqlcjz/qdRQSx35BLC2JQzyjA7zNifhExY65xiyOtJpK0EDBtPBBRGVKsQ9I/
JmHxljYDp7G6PA+CoMKl4trwwQhZwXTLCR/rGQ/VsfcS9Y21p3ThYYIy1FZ2eSQDZvL6t7qd1IGN
NkNvf+4RXhEyBUbE0t+Gfjg4I6TUCsNzoIziZKP93BZlx4mvk8uWFW7yjWZ8mROt/qsfkChxiMKO
AaJCht8uY+CZ6n4lDIPVwBmSapgPE9WdndgKysTGGTKiOAnzY2aEwyUZMU10704z7HM8Igc15h3I
7cXeSMeoD3MRIUZ0xJdD7mvAUrfLFAwqCKMl2+mRjHegdkCGNlFYnQsXUugyFd9ushYa6AH9jgXe
n1X+MhpoTmJhNr4zHKvVpdSGMDlaD5QIM7l8ihXTAE7KI7LKBhQgvWCaTPbTOJFJXKgR8zjkDuQC
SzBpHGdmivZAS9IcraK8rUPtLXTVRIGK3kljNkUdggAgjg56KziExQfbBg9iMVPa4yO6UQ4CNwQm
V3k7w/W5AYp/Gr2MVccMEfF3HhaRsUH1qHX6rrELsUVKvuvmel+3EtWpmZn+lLOOVRZymLRHadjH
BwTv57AyYU917DOxUPcm+t2mBHSEkJtJ/4ptjdFK2LW1xWmYXMTocAfhsdogjfkwpgaIIAURaqYg
8bSQgVSkMRthyF+WbyGNZCjcHiW6vIoR6FPeoc51jOnVlLAbUYpogHK6PHAcj4lNkl76Ekv3Sum2
Fo9Ov9Z1tFK6QNeoU6PW2zoZlM/G1V5M6uhJDP0jWvRKVlvJ7gLRIrwBppZs20HijxGZ7qcFxBrg
NiBkLWPNuxH5jigJ6OLRfJtE4EwUMJB8vidkCgIAekhuDyBEqnzNUZYjRSbjt6waGzAhelydVtW1
Zg7XaIO1BXqQ7eQ0YJe14vfFotTygFn0BU1EvF08Bdju2ave0U7svaW66Bbpdhazlm1pmM7Kvxip
TXjQ3FTtBku3dwg9dTzQRRGoyY0OOOeom7SvMbTbgxQdokc9aJglz6UUr54XbqsWfCGZ9UfGee/u
UkO8W42XAuS4NkEeSOC1Ej7M5pMjoKD38NEy/11HN3SpiCZjlbzPF93amsr54Hn2VMqugr/JHIUR
cIwiyHqf4vtgOwoh0DnyVYz4qXKDT9nlnge7XrvkMrKNIftXrQMAjvar24/PYURtCjxKuXrkR3MR
7ph6F4wCOTTZnSP2A9spjq7BJ8W138I7Os4xQyyBT45rF2juPIPIyzHEJc2lk9EcWNECrrBEcNSQ
AO07oDZQX5xtw/sp5Bzvi0p9L6l24yRNz64i3M1I8wxcVr1bSvFNLrWvk5XOVWfrAHyebKweIiPE
kOFoZphbCndi7QEiCKUJPNt4zZLCCKq0kRubqyhrpFnQS+HBW+GLhXvkpp+bW4NMgltds84cILYN
/agbJy5GzrSGuUuUQ3loRjvDUo/JGDmbEZKjD8Lo6Q8VYO6qINKSeW8vxs6aQLV3DIMCgeDdz8u4
2KZcRx9aIVoLu7/aXEGrf4Y+c9tMnQkiSQdJVrkpUgN1suqdJzk3Egq/lr4/eoTl1Kx1Bel3wBXS
4FFlgtSvRQt+Wkn7Ksg1rWYjyk0aIfjK5pJBXuNVr/iWoU5oTZBWmANJisW/NS3XkOnEEa7AtfHI
A6DH0CKEpe500hEGbQhrIEnFOdfTWywhzQtxov1ejYQp9wyPt/lcnCuNwrOMPrUk/IJpdjbbcnpR
82uEegYjI3MKb6YOz3IAJ5FakHp5MZNMdIHMY1x1jIz0MufplWGx9dj1jBDMxXN2MtwLqxtOybzs
kjFPd3aUfXfQsNqm7J8cD3qxbZORsNbTgzIfE0OgAx/u5YKSEWUT55gFZEKFe6q2tG+KgjPZ9XgZ
qH5gPqfRvtfqB9eAGEfc/VeH5HtIHVITijA8udLZVLEx++YyB3VS90FprfkFeI1zM4UrCtq+mxN6
yFH9zj5zMYHGbtuxu9X6fOfGuQb0k72atFjadJ0xYUkgGN2KmelwSgy3veZ8SNOW28ibuqDoWAQW
B8JpbY4Hqr0Pz+thQ2GWhT9k3SH/6rZl6SVUq7n0G+kgeUZDZjXFtzwvtPN8jmPDHhHujchAFKWo
OfJMLOfEA0NGeXJMaHBvxVLLAwIKsIA0iMBq4qBcjCH3pzB+IAx2O/Rxfe3bLcQKHszWamBOPGWl
B3U6FO2xLhWeyJEWT9nsk7q094pnurctdA3joUiiIwoEe0+LNfRdjvp68ZZEN0bdtUfZ579RE3wy
rXm0+UeeDhEcqCPT2dl+GZiXrhqD2a/q7ikla2ITR/VdaInhkK9zkhG7hunVV6eItKAR6fPA087H
mD+O0w3Rk9V6gDsU0yqfaxCmJ+Z4STSaGoRjf7jSlsxU2CPp8NU7p5dvbAc+vabwfSzjZ9i+5s5S
0HaMGbrekuQnJ0YOUWliH3FBIHbiuwMT7YI8z7R9O2oxsFDkk/iDMedpOF+gSPd3DYkDLa4LG6fs
dVpag8ZCyyMGqwpveAeBpYSk3edb4dXJSecJ2UscBhBsHockRMnbYeQiuI7zo/I1ESEaGWJEDije
+7j8rkQT1Lr56nhJzyI20A+nTi8H7Cmk0S0N4pu11Rl4xAZtJD3zxKywS4xshcX0linwSxT8xAxs
B608SLP6ztlzgM2wiq/s4Opugnh1LLPsyMw+sMLsrh2T25BO9SbNab9rgr2wzPTLuNiPKcLEzbRA
fshLWDZRS/Oz6plx2WzCHHVEgDl47Qo4nD5AFg8dmv1i8VxagO1dYmjOTlUt9ND7pao/DNnS2MaE
vinqs5mqMUhYXDZailSi0NFBmYcSud7qlIBWT/dLb4v7yTU+qwiajq4zo1tgfjhhgXzKrI5pziMF
nKeAawn5YQCHrhm0/p0eQIMokAAKi/cyoOP3wp+cjjuSChsng0dHIpOOs9fz8NbTkO67+ZIHqk7e
6I3RyEuXndOgNUui32UP+lZLh/PoWPnOspa3bEw+VVGDeK8JeBGpYOI7s2fmrEJ1VGwFFXeF2IZF
0FV72Ozl7ZRTDY0yu8edw9BYbKQBMymu6H+GOlOcamUBjG3zqzZynDZDf0S0G++UQ2O3Xu4sVYe3
tiH4EpvWKan6qz6wjpmtfVBlog6Grh8B6oK5Jat1W+Yl5bEof42pzpRwbPjZkK143yaNzTxDtZ+k
qAWaZHieF+88a2yoxNv4de0YnBy67LzMtkMfQoIlB0x9CtmKr1aFMDyKUNADPysXBpAMSTCzaZ9t
21hBDArbL2vjPtOKnwzuyG3bNIGSazszqT+EUXZU1/Tv5XNfmPo1tRLj2iddfoGwfIOQojiqRbM3
RaSc52iODqFO67AyfWQ9y6F2p+mojxA9XASvNpGTCTNrNrOJ+XM6YSigye3icTEqswciU9qBQtF1
J0rHOfVdd/LMrepjZuY89sEyivuqGH7RxvSVx7bKIfgZqE7hF6tUJqneOqU6WF3s7dL7sCcUJ7zh
H5JOYzGr/SCgfloq1HeGwpNvzA5mruHQWOp+spv4jDPeUL/kVKBfriraGJ3ascadMJPDJ/QYeS7R
d9vXu0a2J8TNn9aQIBAYhjPCGyZAuDX2YwHTO7aYY5TIrIow+9B6hp1FVP+aE/PNNXC8QoCKycaL
h0fdcu57F3sgnCVyMszylLSAOFZxwDluOpomyzVt8CsMSKE4U/NTpye9Zgpc53KbxcYvJkqCuQIx
K4a9pHtOJ3cNfugh1icEPQ4YZxprSybgalmNdczi5dHrMfWE4hcrykfy5TkKqoFk+w5lt7PXFJZY
GDvURnKj905yaNnqrJXcZ3sAVf62BmP9RxFhT7RJy/zPv/kqqxkWRNz9n//9L/lg/16K2P6nvP2V
/7T//Uetr+afP7n956tbc7v+5T/YzJNuvvY/zfzw0/bZX68i+inX7/x3//J//fz5KU9z9fNff/sq
+6Jbf1qUlMX/HwmmC2K7nDWt8/9drf/kt/yPr+/fewnGX7+ca/OPd/iPf7Zewv/62+anSP7lFa/f
/leImfl3lxOS57H78DagNhNc91eImfi740hr/SvXsIRjGpIoz3+kmOnG36XuMu83bJvHDFflP1PM
7L8bpql7gtAz29Zd2zL+kxQzA1nzvwTzMejkVZj8SOF4juXwOv81dBA4bNwQm7UxrWg+W4Apgykh
X4BW63KL3eU9NZkxtkKZt2lmG7c9Gl420cMgUw8kOdpV1S/HFdLB7LvJar8sPGrjSaIbjqKLVUT9
uaF4dagoL5No5U04BcsSeZc/X6hBmO7Y2U0RCu/CuGSv8YcTZ8PoNg+XH6W8EtsmD7fFwkCcinUT
GZVFdMnwFk2xDqeU//rz/1XBLtm5UgTWn3SQ3Hr32DR2SKftsxw1sC+Ckbw73o6M97D9pbhW9ZBT
RtgawZIDkxPG9Bxj6t1SyqxWd6rH0EMUaanmklh03TBbLVsUT845xRIegITBup+QuMDBqDr3nXds
4wX7HUK/szNE72Hj0ZHlWHqJkVSdYh273vpfI5w0WgU2dsd2kYFVMhqzKnZhhpIa4ZKJ7jecahYH
pgWC6QxfJjS6TpHSYCUnM2dNG4z5NBzLbpfkqDtFQgGZYprUZvnQFVDrurwvgti6acwKHcWg7i10
7zSTYg8TnfNaNnF8jJI1ekYLw6e6jXa0rNLtbDUtl4x8j3AGGNjs9CwPH8ss/bGIBDqVZIFlqbPX
zOHLItWxdUN0CHyCvkUUjW9V3ifcX9N3tAg0iUmkRJ3+rtjpELumzF1jezt7N1HCp6FNVr+phvaO
HsP4TjJIgD3sW9X2bwDp17mwmG4VX4kl0iCtDdhERWNsijApgt6NGIlOClVJDdVsDepyJ+kdvc45
MrlnSrcwa1VdvtdXbWbdo48fbDBGOfJAJFa5H89Vf9Li+F0Y81OT08OGuZGtdpOjrEPS4rJ7lTUt
uqG43YBipmhTl7iKkz2YvwTGxDnRtO0Q6Y/OHLHFJTZM1srcz1l8gUp4sezaz41uj2YXpB6iuLtB
ObteHOwlooM2dqCnnc44t0N2rq2JSB1CasQ4WDSz+KJ53rsx400iOQV4cYHsujuj4qe0jPK7fkVm
5IY7Hz3vS7aKHdqJ3gxEthj2+FIu00NbDjRom66kGdwm9JnaFb/GtGGpixdbJuGOxJtvq8kZfuX5
J1Ewegu6a8T5DABptk9OBPAx6mUcVGUVpF184nT62xCZe6JaX0dCB5QIqQ9mwQILhguAMw3xLJx9
xDgjP+gDZGPPCKUiMFESxE/9zLqPzLQW9RG8wAxY+GyRv7RJrVVDPMV+pFkx2QBrjSnEqYii9MZA
nc30rzK2deHmZ7PjwpoLcUexDUEM0vc36mqHIrhmQEv5ucn3Me3ujWXEvd9U8kVN2RuvGhVchHyp
meQTuyr5JCvGiiJvP5AFsBXI5G50PWT6A6UTWW6+RdZvbXuVXWnGMgX11p1e9QAloLs3NQ12CTUN
oHJOtY/HO5kgaMDGj2+Wp75KfCTC0QWdZn/HGEDfOhoCOZdpG5OUXWcVT4XRnPraoHQQoW9Y7yJh
MhEte70X1d72ZowAtHOEE1msOXQYwCX7Aw1WEC9LQeARn6SoZn4vgG0tGcKNHhaE5hnF+yj1B9Pi
m/Axf3S0GreMASnhAQ4bOXIwhi71Lk3zyl+gJosK4BGd1vVQCLM5TWn7TVD4Wp1WvojXcjt3+PUC
xWSbHJGAiyAuAJFnq23RqYwe1z8zn8LIApFl4UHp9u9JNhDTJL8RccQbRmGUZXOccM+uKRO8CQhY
ftlDmdVskuHxSO4Ki9gG1fJ8pr0NW5OBksSpsM0Uui8d2eWk10eMItcYwbGe9CRmuID0XW0IhPzT
6b6HzTBSQ+5DFU97pWqTM36o6ANHn8ieCO6Qhn0CcUCtOtX0+JWZPw6Y2Df9xYwZPbiYZhfCwctK
3GKEIGRG2l5A73RtAnPGsgFjqYER7oiuHvgUc6+GpKJcp2zs1Rv0kmSbrdooyzJpbMJyV5nchShu
ts6Mf2PSc4g8gwsxghD7QakPCLOocqC9EsbIH3TGJEuXfyqK9Z4cnG1ZuATvNHCQUzkfbVZFLFfJ
8Lsn6bDiHsVTFPqJmrZjx2QuVtZyLE3zEeOn2sSdA0oO8E7GwcAKSVMrwhfZoN527eWR9ivbUZgX
aNZi/RFgyN5x5cIyCrmXFDBO0kBdydP7dBuMBZqVPJQMFze2HT3MDFU2NsPduUaHJqq7MeaMqusJ
ckY2KeX0MOC12Cd/A4nAwnFjDUvJottUlAdsMxTXSLKSZBx9yDzsbNUzvUC87TS7tjOBkzq5jE0a
yq2ZN0Ao+wkgTm6zhGvpbiRIcmczdrfNqaS/g/oKMko1LmiG9frcTzpReHJ4MNNoCuKQESi6VXEj
ycpCB0KG3VhGxzbXdvNYN0GumKiUqr5Lnfq7dAx9a45QjyVGTdSKldPSi0qsG6cX3DOLxac2o5sA
JMEc3b5gy7upp+pBoe9hyA8GrRhqABEVXeLOHp+kqw+ASJwusFOVvVrRsM/adKvF+bfoJvrHQwHV
kRzMDU0vCJUGvEPbirZmjZzNdVFrpYaN6MrblDEYpTlawk1dmcdO6Bzru4hnBR7KQJQ51u27inbv
OerFbaRx1y8eaZOpWhQGXxnkzQKd9oszM9on0ZO9krkF8lmU5m2b3kR6h9+oDg0+s6966Cu8x4B7
h3omSYpWH4I2cLkJcWet37vx/JCvklTvi+A6OslCfiVRRR5rWD01ZM85mvPLMWidDwg/znZ1W8Xu
L6uKLmlljKjdFrRyNpZNBA0hkI44CzxgpAZO+w3SPEljJ71qKTGEnVM/96qDi5QvBH+4NFqE8Vw5
fLKDml5Fy9YA3Y8euEecoEggSqv0xzSS+yaXnKmtsdrn7HXbRjU/XhUl0MdRLniDewuDkwMfAVky
hC3PWgc0Wkfh7WXRVzX3pMDKDPrjkDBOiEV2bOc7qh+o+pa4N1uPxKZUkOG02ETYktmbonkgnyov
USEzjzATGixukr856P5H0giCNAT5ZBnFU6d6ntZ03K+pqkrMZ6nTT7YTlvI/QQFL8zzlerg+zO9x
lqidHGuiT7TyKkMTx0+hoXS0xEuZj495KKJ9HsrPMtejvTVOSFXjMXAY/NMoghRmlMZxcdSpYWqz
l8wA26xSO+SZkMwjJllMZDXiPXFv1tc6JkSWkBipkMpr4UfVsv+XMV0qxwrsWuqHSVUfakLXPgMk
pMJmiiEshgHmbWNQzyxKnGSXPGKsrn27BCWFuW871KPmI/pig2CiXhZD/BR37m2NQWgjBY1v4p4W
NOL0izC23hhGgcPSjmhHYTXYm8i22qb/RPNEbax3gcPgK2zS6KqngK2TMRsvjkmo2EjlQftzO1ZR
47O473hvJGj2CcxOioZ2F4FqCbAxOMDb2HvM4cJQdDnaGHXBRnbXPk/uQ626Z+0x7sK+u8WPmwVV
uCJ0a/kTQ3o4YgUiwS2V17DB2DbShCehGjFX2j0BWgsRCuUI1+kpXk2QqnjR2EO6Hn+mA7DTtVdt
SbslL+MB9c8lh/SylGTY4jbTNeM6EgY69e0Mfmql1RK8Ymb6VeSEiIXd1e3D79RwtmE4NT4pzp+x
yWDVYGKN5vjk9YS65hEs16Kun5kNnQ0Ff4RjU2A2jmTcmTz8X/LOpDd2JIvOf8XotdlgcOaivch5
UEoppca3ISS9J85TkEEG+ev9sdowym3YgNfeCChUlYbMJHnjnnO+4+S52gZDwLrKZ8nhEINOPEpR
sNqwVBr4l0lg8DjQuETo1LkHybaPzJaZoqIFSY3B0Y5YLlb4/OcOCDgr0YqpEpOt+tONznUkSMGh
xF6TQDRXHr/MvnDkV2n0OL7dLXaS6RTi3Kw5Gq0tTIIbp8cVaYJB2XiS1E5STvdWBHvWnyGvefW8
tpv8qPoyPIOyChS74DFtOMShPjMVvKXBfDGspQ5GcjiojP69A2i6Tmr+YLN50nXuYUzBii+GJWIW
uQ2otOPgIxpCXUFp6Iq7dp6vEzn7HV58QDziknQjojJ3QzU08hZW80vvGtPv2IN3zUBgGdk3PH5q
mpdhoavNDf2k8RYwJjT3CVpuRfh/7QdFwP0bMkpoNZcMF8MLFWFUbVlU/7I9XXtNJUAM4G4cTGPe
Sw6t9xPHq7swmUCTFT9NVw4HRgDvPhl8D77F8qUnEIncxFhjTx+wN4r7v74gTuJnMIDJctid7pMK
wc4pY2vlAKI3rIM08IYbRZM9UvdyAMbzxBuN2RwGKgcYf2FvV+NpykAneeNbXCb7ZuEZsjFn1U2e
RLu/UBgwHuasKEsDvdlPo6uE+kRFQf6jDZdTmTd+qZquqJhcgRTPWRrcFXl7dhCla6hoK4FjaiXb
/j7O2IInrhUiqC8px8Z/x1bfHEw3XluOcy6a2TsHUcf1rPodgdV1W7BQ7gaj3fAxQCx4Z8C4qCIp
dx5NQSkO65U1RjRFgpiw/K3oG/cxtRhjJIpqSEPZkb8/j0Bi8pij5pU0AdUl87SB3MlIrHfs+TPk
Uf8o6G8R/nDCl3aB0I7qZxlHTw7w3N2shkwOXL8qow7Xx9oMmoHDGANtXnp3gTNpOmb2DbDKdS4E
7TxleLBq4a7DcnGBIdW0xfTge9mhcUxSaZZ8GRe1TOOqthNyvSEkG/b5MKaK7hRgvrJah1vKpNJt
0+tp3bf91uBeDReufzNMnu67aWrVLggmMjY9KNe++254XJ/7OZq3ho03CmRWxeVjuthkoTe829Gj
hwu9a85tpZDeJBtdZP9uoNuxnIAiJW7J3wpLpqcGrR87PuLUKeie2LdyQwKZdvdLAg1GClBQnvdp
zKjRGU61C2zMSlOozyLPtgEmkF0iUPbaKQBqVYeca3BWCp9mL10Zd3g1UGFKO0akjVESYh4ZmQ02
ysS7tx6E+VWxEYburKqNKBrg7e0oQUVij8TJn0F7NH9PFSZjXcv4jNcfLxtX4qoYf3dsiR9DzOSG
gyrlDc1hIQfT+XM/mND3PIP859SZ55wNRNjmL8zxFPsJOqS6mH7qfvDvlQjLYyTJvHWFGLcOq6gA
EuuqUM1O+na7mYenoRjHR+1XI6ddzlpR64r1OOGbpR7TPN+DCkV8HZ7Kmq1EktyVQfZStTzkxkUh
LFFj2S8PoI7zBxInH5CD+mPI4LEl/y1WSUWz4QBKSaC5c9graPWZ/bPf+Ti22umQ1oy70XQL7Q7D
zaeb8p+2DTfcgE41yLQVVeU2bmBL0LroYJURvL9u/otg17zLa30KEjQ5W1o/mUhoe+KZXX916TJa
CKrSsy9EOf695XPLLaIXQb42z+rnQkwfrojuVCifrFKfEoNwadjkERZG5zBP30GvsK4Mxzjn2wuH
PWCqoFzObpps7SiDtkbn+7qLgrsxagFcOu2h7nnnqVO9G4ZQo14009p3c2LTyjsaoSD5axq0ovHK
3pUOXaZa9swNMYdGIIyr1B38x3xOr155UTaKVicZ7OaIFRCEbGADFEAR/XWpJUFIV7oFoQp1jHS7
2mYz+7uWNM9kq9OIFr3CD5U9jZ19ZjAtt2mk6QSBIx/DAmpz84VPiGF91pQcb3y7f6mkORC/ERRz
HoqU6Go+Z4/VROyNjDCWSbO6TZDcocKtGEdvoUP/LulRAgHrKoODrRwiksB43BVU53p27uiFetR1
e7d8OqO6fOVq+kMSAHUCbZo5zHNB7JmKK8dGqlt+hWHovzN/I5ugISUg9N4yMD5FyHK8Oj+4oh+y
OLimwfQ0OQqeXfwG4YMyPuXeDwv3PK9/siRdXgH5JXV7K/J6q/R0DUlcJ7YN60nAWfHdhd9QIFdq
KECc49pA3DN+tBvQMz6y+zZp/5CptCG+SJxEvfknGkkWKB9cAyUaq6EFo1111cGeMhv2filWrtld
+rY7QYkjcDoesup7ku4rj4S90/nRYbTl06i9W6m1+QZUldFWdg+x08mHyGjlrnZy776WjywVx0MP
0MsV8aM5+VeWFBfBDnNdOhCtHbzUG5nSBFbXxQ7swtLsQ5sSB+/3KHH6e38q8Xg2wn7x3AFQGxVQ
A40y93gD3xxKULHXKNrL2iGmKo7kG/l3VmZk4/imODVxpJdJNVyiXF2GcYlYAOpNIkRCmyqSQ8Gu
2ezz6VDwVKEYYMGaFSUMrSn8yQl0iKx27qb0uzBb+8E1hj372E+k0/Tgy+hpZnRRVnqSSUEfueIU
joPNEmdo8z5TFiZg0x6eQnpTW1uS7LGGJ80618gbJpxlNxSO3jF0jGdZjD95pA4mICbdiF8WEGYM
G+mzQWElLqm3wVZHqo84wgQsIzD2nF3G2agXT6K3fqURPjxryi9+6HKEJHBrEjjEdlljOrErSmga
mz6HmVFZshxza/YxpIxgMgUeAmz/UQbH1nELRPP+qcyoj8mnbE2qOljlod7ycTggMUw7YE2Xidhz
OMWPIex5HHIVQ4NsLhQiGis6ONtVog5iYPHeFf2TX0csMwx9trgkWj5pGMk4a8MeuKkJRzdsxl+z
vvqjolbF4ckznEtNadT4J86HEwnbe+F8KEWuPRH8f31tPdWAfQgkqaa/xeyrBILVKpMioKsUokhH
coH2vmrP+fy36T41bQsVZ54fDEmjIX9/S0qXv9MXE2k80lkp3KO8t7+9wKQbKr0HUPtjG92pHK0b
C9ltzBuSWUC4eYj/qlrrpTS1uaqorKDe8BR2Dga4yRq22rpwaJeHQY9QUPx8bY3t70C8cC5m1PU+
MzntO1zoqevdItPgVqiyNeEtchOGZXEG2GHbAXm4UCBjkPNtTJuUQ+Pjtg3Gcp/59s2Zxy8cVmlQ
fKUO7ASvNM8eqWL/lAXvdv7qtAHJIS95mqMQgaWoL5PFvTXnDrki9dNu8Ip9mYJSLK/dK/d3TD87
eUucdg6NSbwdd520trgAWdcXw70Pdjzu4ZVIq33qzGjxTvBmLiCeXLyMg/4a5YsS41LRzta7zuot
lYeRjwWwd0LMscH7hPSbZvj5gAWZOF8HmAEBedl1Hw1nlclz3Fc8cSYYeolt3GQ0/TJK/HddYW8T
pSkaVk/Z5NOHxD5zDSNlbbO7FkXAVO4VT9VIa0ucQ2Yy6fKZDKyLfn83d+Opa2CtFpPl7Ukanr2s
fqPKhGFCRg8SXnnHumIVFNwappTWZqvkwdD9lmZ4HbLyKLT9ZnQwZ4zwcVKB3vguHD6M5M9FdsAN
F6xSI6h3odbXGdE6h9N5iOYFiUZtZeCQNRsSG8HF+qXUdBtoRd4OQc290uBDlD9YlHlxLjOpkfCq
ryAYjjO6BrHvGCcDxCa+Tf844rIcVHgTESpR5p2Jv1FaxamrTL10Z7j6Je3JfbSUT6Y97ZsWaNRT
O47HoTNO9hAfR8y8kMNGBH/FBeuQVU+4c5csj3KIUCRuOf169VNWWBunlXh3etzmBqb/2XNv0qk3
mQQHoqCE0fQen6U2D3isITNgK7F8RbQsqgiNyuLGQutpJjZIg16xtpen/0AEfRjMWxuAE8iCeN10
Ewxi9V459CrwglnrWBMgjaQ8OAqCgIuYetSl3PoVriiRwHGrPYrHsoooOjNeVmOV1fMDeHlO/HHy
S8RYVItEwxgKi1MNkF9Yn72wIfYY+IKx13xbMx8rqiiOPEU2s6NDIgQ5senubVTLoj3x7kqhcJCN
nO4zDPKACVfKWhfkRll5IBi4ev49exU8C/IWxkaVxgZvgXgYBuuFPWQ/YnrMTK+/ziHaBaYkzsts
B/Bf/dXnQazUEyz2tCKkmJXnMdXjyogx1lRm/2hCKnPsbxAyPYhOwlu8g5x/gBJxELAGWtBTPzpb
iis+t9Ifa0zNHdzmdSC1uChRwTktrO3AQRP8THZ0KMbhMnHkE/yT96qK2reRphUTJ9aY8QvIWMCe
H8pfsoBVQjNStR8L0tFw9mau0eKjCEdcY01urlrkhzOhnGaQ+tRdRZg6m2Ey5zX9Xxj+hOQggzCw
smw8en3X9zyB2SMrG/2EnA4J3hL792A8jooWMKetXhJcpkRacrVPlcus6nR3egbD5TNoNXM5riLI
xewZIg6108L65FzJtzvxdmPIA3B2HzWkoyqmbxbuUGYGJIYnKjiJ6Zuc8uO+/MlU/AQ0jnRe7lyh
EVBcHzZyoyLUHKz3FCOM8Ilm2kYUnbZfbtqwKM0lkjlsik1uLL9yH+wtjiwsMeIHtHN+EYcdZ1kS
z8rC6tImGRxmts/uwFasC5szj/mzGGbqheuW/Xog+HQOvTyY2eTskoxO2y5QbyPZLuKdSF4kFV4k
GfhV2RQRTbUDbbvZ6B9g/WXvM5w/MwCtCiuweRTEfWUHRRq1uD0Lj2UcxdBcYEVGAeL4W0wR9uEy
IVsy8p2V1epz10dHEkL1XV+xCXYtpsPA4LcUxXtn4WvtQp9cRDz+TqzwAneSao+5y/a11V6npHTR
R/lSlybHa4DtVkxUViUDcKWQ3b9VBO7JL5Ji74SgHZ2gOSUBLVMFA/UKr46+dD4JtTodzC3JfI63
xXAKLGS4lNkAP3C58f2EA6CdiV2NYjw0g8Fb1lS7NiQylFABPlW5fWsaXGgqnDtC/y+VwVJpFkTD
WfQnQT5tyyk9t6NDK6JGjOGJ/ytoSnfjQ3+D4os6GRmYzNwKr/4465Hji7FlCU9rlZOyAdBXDww5
fCFI9X1cPGsjCfHM90SPqwfelunerkj7c6Jw+VQozs5TW97NZvA1ujPXSxnt5sqdt824eHJrTG0s
lcKlEOJNNe3XVPDx1EOM9crtrXVTcwKWLpnzKoebJ0bMqzTTszhn4mlm3UFyXsiV1sRO2CQ9KNvm
Ndb0v+bN+Ik5z5FFsi+WO6/fuD57V/eSeg+o2+oZhuZtGgyEWveR/nbJcYh9qOvT+ZrBtk5oYdq1
vffVtixmx9EGc5DWVJzQx4rP+BhwBkGzYrMoqbcppQ86EmsB92eZ9yfiReRRfJ8Ru2cZWE/9vs/s
O1uI8QQmYoHA1+7WMvOz08341bKGyABWi31dOw8FUb5z6/mP5NaJysxJs6Pd5+YuiH5qRtqt5XBq
cXPYSS3VVVOBfJqknbsRL5ORgHLGoHIsik3cR0hKeaVPKLRvUUTIyTenLwkpiv6s507FBtqGxvsX
kG5Oh7NQ9sfCxTDCpiQKAigFDle+qQoNvza+T8bYXc0GkAKfg51Rp+gvoY08CVCrs5ajNW1KVu3s
ZOhRtld5GFlAkfTEpltwo9uRFRClEziko9qrTyxX4cdFNcy4qMhA4OamfVi8755XUpwuZoDgWctF
wGphQ4mBhV3FlSeOhOOWk9NXnCLw/fVFpoUFk9dcy6AGDkIfDRcNLKtyNNgLkU/l9Y1WnUe8k+3E
PSSU4PTXF4usoNPS2DCJ7r2p2Hb2LmpLXJW7QVP95WgJRAmEIoem5Z9LdWgtBem61KidWjj7nnlk
laWOexYjJo2MUB/EMA03ZSFq+TaPDcnlhkNcMzunbbDRVrGXkXYPtjKgJiBpeYz9rbUl+Gds8IJQ
oFDpaz/rl8KFb9gU9UcaXSzjkue4NdsJFMEk8g4EVE3OYjKh4EMydk+tqQ8kNJbm52Q4gf0aTrXl
qH9/8cwNE8CxM4fpENkUwETmna4HMmmirE6F67A9NCfadFi/79mecrz1WAacyGvYNGt1cluIQHFO
jELQ2+2+ctkugTZ6hWJ/o0Dwbh6Xn5exZ/R6TD6NXiwFcuPa7EYbKMePbQNfhOLebSgI2lF2ttEl
/k05MQJyCMHQUt4lqFGmnK7SSXczuciqx3Mwx4aDPigfqY+j6a3onkcHz8ocALrwxpJ5J+XFbxc3
k4+YP9Unyyb6WVJnTQhDePkTBktyTo3P2VjznA/bK67yr7mPNXFh/YQacxDGdBM2TyHYLecZVuw6
0wNpjYnIroRcp6F2dJP3ScCRtXHZBDYmKfu1qL2Xtjd23EypYy4pDqYkjg3ZH1ATJMwNDJcU8MFk
sn4HNTLOWMxXs86uwuUAndisj1AcKMV9UGg73BQmqDbGN61kx8In8lhb4UeEnoBWjSk9nsyLH9i/
A9oijq6ZvwDwfAvR/QPja+wo9MxCd9/WAcF0jeRhnISRf2IiPeaa15N4yI/N1Fvm4SNT44upa3xu
hAI3NEEvK5qIzu7mNQJNuunRp1YEVWD2z1dDNA80SForP1FPRQXxIUBHdFFOWEHpbWxtraI+qNhG
E8YovCmi6EBgEIv6/M60a3b+94JrXUvE/MVoINcOISw1zVfbzrHPFC9lc0hKSJtMSSvc0K+EV2le
wwOtK66GOZP0i2SE48rhTC36wVfjey+8VwBrN+ysKF/hpk9+6qo5SK4cVnDHSuGpWTijVfgZCzQH
1wjOLZEL97UL2lNZ4+B1GVm3xJkBPfjvZQuuMMVwfHCM/OuexOaZHMbv3AsQgGoeSlP9QNX3E8Q6
lzRUEqxz/mZjXQxLP2iZDoc23VYFJ7TKpUEQBN4G4LgGobiMxAU2LV0cM2W/+pTwoGPbq7an1mlU
0AGSS7rgPKKbOTg/mY6PU8NVFuDbwMczM/WgSLQOO09WQL+igKwl5UPOPiIjTGPWWgTxczbgS5R1
8uSmpbuVoXH2Hftoo/zwsvvZrufNEZ7N35JxidnU9xQti5d6pAKg4dL/uzH1Chcs5q78v5py/+Mf
/9v/jzZeS/z1Ov0fPbRFnKry777f5X/4t4vW+6djUqwZelYQmn/z0Fr/dB1nsdeaVmAKV9j+/7TQ
uuKfruk6QMHcwDaht/LNulr1yb/+4YT/dEIbu6ttWlhrzdD5f7HQLv7Yf7/Hx9//+odvYpbE7OKE
rhW4nu1bi7/2+5OG6Lj71z/EfzWdTBdtSSdaRHUutln/Pme1w9n1mXjRKcycm4uBcN1p9/i31+d/
fIz+S6XKa51WPd/L5i/4338yHmDLCUyHzrP/+MlpHdcjm3cXHdwZ186cP2dG9uwmEMLmn8Y2j0Rg
CfokG9aMr6xk33i8fSpnftBAnlbhCd5gnEQrX7CcpPDXt8eHc3cNUKyD7l5ZzsFpxyP7ohhPAzmM
hA1kQFilrD7+73+ICJ3/fBGFFToWDDSOGi5vtcv7+PcXUU0wPM0IYXV2QiZZsHaV9qnG8Oa3DEFx
56jwa6g6lDh/CLdZybPaq0gw1fZHrPuv0WJc1jKE20TdxdqHDnOwo/w9G8Bcdr7+GXqFOTVajGaa
6snQSC8GxzUk5uCQ2CGzdOR/UsHLRF4KTBzFObW9PzEx8E2nM3S4ESQ+Xl68OXmKQw5Age4XC5Q5
/hpCNjIMcF4Qf44V93RP5j7qlnVn+MNLVP3Y7271OJrVt+Oz3oEtseqVS+u2ReMUjwRrvfC7GMZJ
7JSc6ozwZzJJ3vWJcUYDvtaecQZ4kb2mNtqbk6kH1X3p3rTWU0HNYQphd22UHB9sn6pcYg+0wkHO
Dn+43I6ku6BVkeTc5G34Fg7yg+1/diK6cx2fHOpMy66sNgBqZ0YG2iVNYnGYUi8+WkPvJOUCWIBw
Cqs/LsnjUkpWPGQLcBZQ+qrHzw8MCUW7TKLD3Le8f1kenlI5jve2rk62j7rX9sFKNojdoQWHgDw5
417u7NXi0S2igdE2yZYX4+jmRPaA9N+pLjYOYVqre0ZkrCBpNO0d5J+1aze7uGFH2mYc1nJL7dkw
YGUlW2kkDbQXj+G2zor3SWGfazC+ky1cjiTt/NykX26LGAOc9cbSHI5GRigLQzw12jx5O787ypgM
dQkPxmW6iAnPWtLeG7X5hvGgg4zghcxvdE+ohTkjh+BI8yJupp2tx+xOEFCGGifnVZyEZ3wXuOmG
IGdSagzsfA1J6VJhvot8QkqYfZ3eW9WUlzF6rRfcyjg/k/uj5DXIH8OiviuARFPy9DHFxi8ChLhS
HZYDGV4G6h0OjfvTjHXAk5tClwGeJ0bGRzQSbPLN3tAs+w0c+7b91xaGE7Lqi6siXqTcJNs5dnIP
4v0Ej55aKlKcs5424KFuTclGKAGngBFs+ml7zjIa+tNkciL2H4qoftezJ1adPno8wW308jCORmrd
fArtlOlthCZphemwauCjaoDmh6yTyUPcUm1YEjTypzre9oLSvdmxThFki8EgD5VWKYQAYjc9lB9Q
DOaOY9FwhXjjYVAmYXEKpPrIg6wjcI9lb8qSt1Sk8Gx08ekuiwyHndFYlneOCOEa+OZ7DOk1qSqB
PtsdnXqwzjLPL61Fbnq06/da+A/aR2zWLqWM1Nuaq5L1wyrX7neVk0QmvWBtaOT8KEwbfv2ZCAKb
1VCWm1rc6HGq4ZGaaKVBe+fXqVwn2hAHnlBMPiYKH64lfh9ORtgXdhF12/vak7caE9CQw3zLVOis
UEp2ds1ZPQupkaoMF6s5V0eOqE1kzmYer8edf64H7862vRk1mA+sCU1rpTCOdTVKtY0KBNDslpTR
ya+inznGRqsd8btogJ2WBZn2IXGJsqeEF9pB7u3YLnYacvfKQX8ete3u5qjMqDOsONnTPFJa3BUJ
Z21CfP8rGsJvMYAPw46TVVRJsMIAciP2tpyVb6xd7KMcJlSgbssnA7pRZAVbMeX4I5z+2ATpMy4L
/PiNTQaIYbqroSKEwRceCUlLnPDe6Jzy9W/gq78aw4+5/Ho6Hcter51OPXRx82XbETEKYT+aMZoW
pDWS3R4MSGoai/nN7mFDyswkGm880lv4ZQSz9eR5wWeScVln0Uvq8AaXfkAJq9FbO6gJO+E1L9Lw
cGIP1YNReRA82I32nn5EIss25bvlAwoJwmRcwbjb4WMfYOWMvCuY9sHrJXQ4zfn7OKvsLLGGzr54
hBz5Rksj1iAZiH1YHaca7DiGDSNxzi3FS4v3iZ5AEb6WdsB7O9WfOm14cjSseYYCZgw/5045DQoG
1gzEDpLlIngBNaDJ9ccFHdRIPUK8KroE8d4wmwvdih3kwn0zt8AG7eYkA7fHU66fqsaHS0hFtc6Z
PiSwzKKOWCA0HxKwPSRv406e6ZaNdiJpJeFU88XP2p/OLh7aqTwiGJDZoRSTqgOwvzXh+jn6gEpg
H1zVuPs8DTYKj/wuDwyausP3bIGwjOl8oxwiOoIHs/chmE2CrqglHRiburPnneY6JPFdn9qoyXaM
dRA41Uco/A9lUqQcJD4CJn2Zqpek+HOvZcXrsbSwcrI/PWbD4RfJT30MdfJoQdndz0F6N0X4fkyW
6WDCT7K8GAm0GKkyTXo1fdMmMJ2kavtNM0a7LCaokINgHcriyRxZmpt0XlksvleJYX+lBfuKGkUC
phuPrcEInnlU0tQH6AoYQ5UnG6ejo1qUGRYvGB/4ZnCNUle4jyVJ0i6wrzir18hl3qODr37lKZbW
PXhVrOxTshMONoipQ4Ysu4miUfYpquMjBPm82Nr11dUDx14BedlGdYZ3Fj0FvvHVJ5QieKBi1lHg
v3fav7EYBV1SVnTwYXMaXpnX+FsaznKs/Dw3oLwAPvYO9samDIb7aKSHuq31Y730eecljdkeN5J+
+s4tf4acwPOeZxvGlWG6pGwkVnLMg32dHAFZvYvc/xTg2eH1XEjc/IpNcZUsqDDYJfcoTBFLRogI
TWZ9s3LKT7zmWHY0r4etIhbJ2Z3RjUe4WAa6hKAiAGSXERHgpeyJ57+Bh24ceVigRkqqchUmETKi
lyHeW9ZeTSOWAyVv6QIxNJN5BViewcXK28NIPIvEraNhBvgPntsw4yYTzmxAGkHecV7GM8kJ0LLD
m4FPYjUmzWtToyhwL0M27F99jvc4Rtyv0YcVTJDbgi5YDj5lY/238HXEEX7aKCwq64SQwhrg7y94
GD5MIsrfRng3FFwBLDaH5qltQPONXbOVeQpaz/gMVMllietpNR/NmF1Y58DPyFJu91Alnlx33DZ6
qvaDld4vv4wVRPukQxPH4Tu41oMK9RvuwOnQ1n57RTNjlJmDYJvxwGJ0sa3duLCgpyY+g+ZU+87j
OWYCkaAL7NxV0bCfku6ls020Ft0dQroQ9sWEWGpG+Dlj1OxG7aLRqTZ77FchTTEL7kyG8W4g0aAh
WN8kLi+Dwcd1DQxiWro3B48cLQOZdeFOckOB44ZMFQMyFr623vB2DNtvlOCqnZx7nguifU4gSx4U
+vPFgx67mSDHna3wdx2QWPZDQEZ/7cdSj32cqZW9lfw2KzI+s2TC4CBidiSfk2AXkilGXrdZBtkV
+YDe+m0B1XiZop9uQNOryBBgPFHFgQkVMGx8mVpXnViFb43eqzaOBDhp6O449kWzeWbiFc88ro/W
kPJRc/V0RxcSizWXEI9jG2++521T3+neHacMNjILO5xESh54yTA95Z7c+Mx6Ce7uEylrI6cCEWhY
AEqBGsSw+qiaecGTvPVJFt6ncw+ylp8WhfFXqOYJzGv7nblZeKjsWRKej+IPu2z+5O3QX4s8bM9G
Djostx553s0wr5p1jeRMyK5C4AiB/AUxwTu4HPdlbeqlg7U4i3BagvFJt81rAGiRHtc4RM8mpEvm
vhrbrdl+mqM9ccJTwbGobWYge7yBHbw0rOJ3sSvhd6kA/23sIJ7V2KspQ0Rywcq57v1xDy9hTgHq
wj23DnFq32aYWRdXjadMWL/qwNqlOK9XrQlVJrFJSOJPcw6tAQdBF7QxOTC8jRnPUqys72l0unWD
SXZd5zgNHO5OsDMU83z2AGjmzCGvMOJL2WfvbuS656pID5bdMaaamKNZR+WXv754kzPuRpcgW4Q0
SP7Kuw7gafY9Qa8RfrnTTfXF0x+Lirr1Y+zxaXoIzfqlmNidl14fnF0vzTmEkAmbxLvJwWGXRwV/
64yFpmmtnXTcXR5O2NGqhQCUsV7unPJxEh6tHzEbbMHPqWn+pbOYZ8GIuEF40zRWOUrOvWtGLywV
vaepli9d5Z3oPPjWOrGOvnEXV0R6cI5/Q8cHcQV+cmUO7CwLqna5y0sCR/XwAEritxG6gHDakJlu
TsPTMMrwFM/+O51Y1Y4cDLiSUb7pJn0oOQKsTWZMvUCylVueczhKKy6epqIP3cpG3kKlQsrN631D
hJ2DY8ItzeppQwuvBEQpd0rpwlJofaQHIDt2qYnRZP5QEQtFeNNU56V/OMfBOAWkvKplF26LQd/B
HUa2W/hZFE+767akN6LQLfwmpyFG7C8otmjYqV4LBsqZwFDgD3vDtJpjorj0wcHZZzdmy5hWxrup
k3bvG1TTD7Ytj31CqGhI8/KYIm2sVMaBbaElnCF5kFYkKrBurYFwD3SM5YBJt7NYKrU+g78KFLy8
Y0CCRZ8PNrB2TiayHxmlJnpfo7i+d4fhDYDm1eKaBL2ZXIc4JXfE9jo3iXugiXOA7eW9EUI+bg1w
T/GXoFgsgBpVTNF2cMI3ganLmc38UAtnN0/+q6Jj6Nh+t7hczoMxmWSUBJdw5a2oY7oaeFDBc9BM
M5MKCXNsamPrV0CoViWr3G07HAsTRtJUQaVR9BdGFkA/ehdy3nhLJUx8w7ONce6BES/1LLxZkyHX
vVWvQwjPtGHZVy+oPnswCuvBBb1JNMm64dQczRrXG0Vloz+tAH/c92by7vaYMjtL3IVYl8c+McHa
FShB/m/sZ/hCSyYP8paEtIQ7bZ3GPMXDDC4VY5KRDCb9zp69qVOz2NXpZO+9LnwWbh6fkcVDQhw0
DFaZt+4BT+x5/sQkDItzWWA0dvB7dWnaHMkcqA+SnB4PoiGoboJHltcm11yPN+T5raN4ZieSFLTv
mZea2lz28RvbxjlCFHbBFb8HA0F1u505ZgXQggYXqYsPA17jMtsbBTYGvzIu86hWhN/Te0IcEFwT
6uAE9Rezb3jnKN303EgPWV38ieGbJk7C2UaSKzTahRBRZem+nxxeoUYelM8oyQAtaZQGjhVUD3lL
VobILusAcYm6CAKidWuFRSW1lf24kfEsdM5hdLnmIAQbXKrdcJcezS5BX/Vif5+C3Tq1bXYvW8yP
YOoO5pznHJ9NtVFiiF+SYvExtFaIOaMO1mYsvb2OeusJgOOBwj8XnRSZdmycJ1L8w9EtDcExAxKZ
LNQzYnr83Oh+z3+DCqeugTTcIy8WmbmyW6KIc3f+6z+qOdOvOgNTGeKYWidgue67qiM7axn3NeZO
/B8dqnZJza6hUOKD8JrHJZCMLA+2Te8/+zIMzwpildlRcQIAJjx2lJOAvn9VZNCv//4SOa801Sbr
hgSHZeg1hITgQAfRuRrH4GG2kBDRBwecrGJfhwSwUttJjtHQ/hlzh4pMP+aM7BK4D9qnLMW9bLbU
ISSBfg5BzdXqv7N3ZsuNI1uW/SJcc4wOPDbnmRQlUQy9wEIxAI55nr6+FpS3rG8/lNUPtKUZU1JE
piQQcPdzzt5rj2vD1uW69NSZ4wuRJVr+LEwefjsdLGYYqEuHvDmNEVFOSNmh6pRE8Ro/nL4522Es
wNZ3zmrS2cZjBSWI805+pCFiMNm0KZKJ0RJJdZmGKENNvgji8tZU2Nnb8N0ekAJVTgvsqWEIOpm3
diI1pwrEvc6OUYED3ZfW7xi1wRJhvTCJARf09HKyxhdMfNKVX49kLUzxqrI4xPjzSeKn9EGqzE84
roCdjWWB0gIBGKJqsR5rCjI/nzaBTo61WxdqHSiuEFDIja7pJkoLxiqBUwA+gjkAjWGbzFAsK1H+
UeXsXZh3dU7RZGv1WI/XWYPE0soYDdlih+UIJF8XH9KE8tUqKrDM/vijyCuMrOSaLKRBhCbzdP6k
WCoGcGsyh9aY2nVm4zwiKm2/NNwNM5iwXEzpm6Ew/GP+ZpIGUmKJDptUY8OvFxrjQEILyQAfftLn
58HjbFIQgLLxjOpud+UvS4en2bTWWuHV3ldj+avm6FsZRfctLUN5Bs0p78FBYs6tfYTIFZUbHtX0
qLAWxmSmrmrb+J0VPzO+7UU6yBTTzAVEBT8O/R7FFz2PWxJEBxqcYoNUwGRxDprEW5Z9na+POqEn
K0UnyRDOemh5jC1unkoXpEIoeg+mLn5WrbdMkthh8Ufdm2R0uRj4LRkvo9dtr54Jpi4R+BX9Vt3C
aTzDN625y0aMLci8a+Rtjp2aD3fw/pKc+pWhWHTgcwDopYH82Q+6CVhQN1CPshoSrRilHULubBhB
pnORib6iuVuk6FK79iWnAQfO2joUKVo2lHTuOdabXTGU1gZxk03IhomhmfY7qElqhSQqdo2Z7fs6
RhxfsGc4Try2nZmrKdBnBsog2jzi7KBnFDHyOlFQ4FI2V44GT9gqy5PrOJzpW+0w5O9jCKlOTlxo
+vAr0EfwcWuyTGzt7jY+CpdMLp3B/QZ3Rvh/kIhMVnsKUVREUS44JJb7SHUDHC//BHfXXSI37yfF
mDV6pDm131AjFHcUukTQarZLQybYmSpQL61I751Eyk3defAct8OkSpQJmtMej6ITjecuxypixum4
MzE+it76dOiNJaHNAhbEd4vodpDZ2J+V2SFS6hWNFX7eotYnipLgDbG20oqvcGBV8KLhKoM+wBAa
LPFQYWxXU7id38jJAToXewsrDt9jGeTgFSVpk3Wy5CAZpTgYoYCFEEQiNKrbqnY+MPggN6w5Upql
v02SE/5blaNQp9O7TKr43MfVuvelu4co8kzIwN47g8aDzcR1JOrMacd8pbPoROVVNslrqWrydaf4
xUIK+ZKnw0UDvxk09i+9bC9IJG91E5OMLdd16G0wjXKEtdqdH09ngGDaOc9+G409bl0b86EBUaUS
TkL5I4dFrFP/A26ggALFYAODXgMJsBY1LeglyACsenQRG3S1KZeqrwGQKL/91eopCguDVWBOuKD4
YUe3FBtid+unmsg+M5ZLFHXl3K9beQP3Vh7RHoqHaG67Bs7WKZkEdIkETxegSddSgK+AlDAz2ISR
8GDgP81M85dqAO+iDaxpxeCBtZ1iV5A2tZCEc61yxyH0OpWoGVxn1s5yGBQSV9R3KgwUTfA8xRLO
LSDXqoVR2XYLyzo7JSVg5dIZSMj1IdMUOTu+SeSOOQnJQ2OdPA6CUUIkVwZFIM/TL9UrsoMttAo5
QlS/ByiWhdm47LoMySboBKQh7GuQKNjyvvBi+FXvLIg5Tkt3F08iO5EnbNFmbO+VOUVLj52pgoeq
KGSFWbMKZNbfagbrqFhtufdpNgVsDW7E5Kmz3L0+UaCmWHlsPZKLwWpBdNBNlxYuAfKpXyW6vtYn
mCmoFfJBhPkM+Fga08lcCyvfSdoBZO5ipOdeJkih685pUH8gYz9wiOTty5Mls1sdXsCu0uSE9D9g
xGI7tEh0fQ6cj1jO2+tYVBc06mBAMPo4RvrXrL1HBaC3cPrZo01xYHg+ghfywQK7+/B6/dGGxZqZ
j73tVXUlP2GbNc3HGDNIHKcKafDEtCYY3mgh7ZwWhx9DjqXhk4ySgnZEK20svdB4dez8PW5tbREh
HwkJ/h3HsN/GtrhFc3GR122/McVDn+CLD+j/PLsDI81NbdcFyVGUyajWlzQ4tUOgVZ+6TOnhjbAP
h9TA0UV6Um6BY2nkqJ/dZbChcuoXI1oHTIs5gSnNcyr0cd+iU/YnGwJlJn74QA9PLV8wJG/DSM1d
4HxBCdXcSMwOF2hI4rVlRF9VozDJSdNbWbSIR+OMBHo8mBGUfHSlS1eS2tGhtl04aoRiUWqfoyMg
dBrNQfnrUTQJu0d47SPO5QWG2a0t+y9H9qhJrGHRWKg7MlwDHC/Cdy2Gp+hna5MsogrB0dUiws7s
+dbpEFy0uGPckhv0aWNrp0vxFkesihaN8BT9JXshCbjucA0a5iK4w6ujO0JJVjkPmNlzoRV9u0WL
x5c9lf4Qzy3jLYlCE2tKCRMPCCzRE/R52F4SmrHrsIge3TBdiil0NkUcPMlh964yGyzKHMaLQQS9
2dLAJxW4wVLYweR3vEVjcY8qg5Q9md8zFd7hp5BHgfnAi6Y3+NH4IOKM+UTnfPkWUS/0Rfgh8nd0
MfAouOgr9tO/mSNvo08JF2QDF4rKvg8oQEJCqgkcdgmycNS2jwlKgW/4Uozm2vcoN4bcaYDSYwCb
tbQ97eCe+Rt6G6z5I9I+z5MksTppubbcVD+MnC4iSDgAPUg1ryrzy8Dj3etzbyFTRCY7AzdU6hym
lNRdzz8AUjJ3DBZuIfquOMC32EcDTeAggb3TdsbO9nJy4dVRBPVOkL+DzSHAD1yekFZXa1PSjiPO
T01YNzHfHPWmAZCDAzUGsbfzVfJKQwv099oWySqNyaHPNQM1l48WsPGXem2HW0cON6/P3r0YgS3+
42HtpyMMGkJ8cSxwwN6lw3hnlEeQgdu+QG6pl416t13nS+ScNRxghBy2IxqhuKiRMwO0MJEmF2dU
ZNquNLEnAXQMV12LBEirszv38Zdyg79te/FyfoMoRDiNMokb3p+tuRI4OMD5okwsnCtJvkU85GI4
qH7LBPc5AJwfbYOHFY3kfeLg6jY3o+0I5876DzENxarq7CV7T78YzlXazzjk/tGVtk/3Wr60CRdf
htXv3MDIoc3+D3ov8eg8y5EFDRLKerLHdDsWLtnRCWcGYoTAfcbRI5nIAMvIzl4MFVq0iRR4n1H7
Rg3lgdY8nRL2dthKqKQCtNZUk8yzpW3u5eAgZZNgpdxIvyS6dvWem5ioT5jE7QxxY3IqY557Kqpx
WXpQv5u6frhp+0dE/EBxi9hANMNnhbgPAjZjU6/1P6xpbt3oHMk0927loboMwjo4A8NWakU00ZUe
byrT8UAPZc+XKcD13nQ6s7RxeIgcZeSkIPMSGouqoARBpb13NRkxVmGjha1ktfeC4t4MzbXN9J/l
vGt/q0n+PyXxf6Ekov4Bj/g/qKv+TxL8qdTP/1RX8ff/EVfp+r88rHuWZwn+5Xouf/IPolBz/+VI
00XjxMkclZWho9v5N6LQlP8SLmYagR7LsImV44/+ra/S3X95jkAU4ghD2N/Sq//+wf4ta/pHDgdK
8d+f/6fMyYF3+P8KnWgU8v93+VaWp1ssArMQ6j8kVmXBP1MRHswg+A3aaofe8p5KdMNaSosP+VVy
abyGvbEdTnpGay/rq2bjR3q+aR28eJ6LSJ11ESzZiE3bomII4leOGPkFlWt+CeAmt6GdHGtJ/1S0
iSCYKL/oQ0LcBlCviyZLVBttSAAOdeDFrQ2mOn4LiBrRJtrl78DjI9fvdziWzta1Su8s/KDahVX+
GbVFc4ZLOhliWqc9Se8KntBFN/zkopk4TqVVZVs9DmOOAsxnbDLsGhIBOr0gq9UjGkAkxSUYzX2C
V+IQRGV8br2PBOGn9Kf6ENnIX+I6Zp6Q2eUlrJSGe5wubtgiSxeYQIus35uGcLdmU/SXMGVPywtH
svNWw7ls3wNskftu0C9GYyEG6eZSEcn1FE7D5fvFZRB1gf00LRzTZeJsGGeGitoe8HxrrDAaVst+
MtD4O93fMJDBrpsvK8D8/PL9UWCUJK0oJEOuwZE4nLhIUWNgJPi+FGHGUH5SSEYYMMK+YTi9jjn7
XyoJrr9TZzOxFClWXHq/ZbymlzjOQFK368QEuGA3nXM2CohM3y/fnxaNt8AFFp9EGsuTGb6nc7uv
pE6E46aP0aqwEbZ/f5F4Gu1s4RGySqWfmnxKL8M4Ftt4lm9QCFqHTie0UDbybIJVOH9/pM8fFQEY
3iHnQCiY31dzQTRmrnb+/uj7hZBPRn12vwKehfBFjsSXdUXhn8HK/o40pNWmaKs94CL8y9+/oIy5
8tx0AP11zz9H88v3RwP3RpyZAXCtuXE53zhTacZbn+QFiD3aHMpIb3v9z+cBvx+nbZQ8ZpL9bCsv
eWoVUolODcPLqLXU+Jg4l6MPzqCpfP3QtMrfQg9rrq4+b/hJqO9dlCjASrA6F1qjsJnCakxd9mc6
m56ZksjBQPwYBiR+C0gCB+gN5qLrG++1JSJoPYg+PTsqyA7KLfytGXY9NELrvfTHdJXiw/5oYvOP
UzjdH836HQU2ZZgp423GYVfvZUb9DHq/9BV5LNV3BjPD3p6x810MqKicrLTOmcORLE38ZJlgBd9z
9O7OpDHINey24HXwI7xFjj/8yNRd69pLqFvf3B1wXfPvEWr+LUq9+BOZf7QEpFlsXD+Wq0DFDDJa
HRBBFIccqVqGFfipOMWPV3ZmSqQiKF96zTgHpEegYfDyXx7mYW94be0Mj33rE22UIccsZX2wLDhQ
8K3l1QSWsTVjlxKMqDbHS5k+9KmzHiOh9rVHCWKSR7RUUZl/YTxds75lf5s8IxU6+AjtwX/BDDUt
BymKl9HPy21tIR/r56+5eu2eBAInTL8x8k8IgSY9+ZM/4SQUTPB3I6qMjVFkr4Fne68d4kpaW58u
0R9/QTe+Djht37xabYeAjGmAtdpNuGJZl+R+lKM3XZQFGcys+1/K8EdCMZj9FyxiDBrz7N3EXLtw
m5EcKZu0XprllIJO9ddIwjcAAOUzYF4OsC36wqPV7zPTor8LuWNhPzMsitsWd1iinGBFi4Ow0kT9
DYG8q7nwcWXzS6UkPXc+4BlmGETRVOFOy/xjq43TsyGUdV24khT4/Rhn/qmCOoGE3hg/GXAztm2S
RxfVb3aK2cUxB+dF9xpg8k14i6YgX8GNHd6lSB9EAwXADAJawE73yrA0vZmDvI4IjXeJPS83ejWn
VIbtXive4Kz88LK0Ovphc+uYPb24dndGe0bfQAA0LV+yPuZ0HMbxHjWW/Yyi90l+KU3Y77WP1idF
BdjqqABDc3zCWKedMd2ysauwT6X6pWpZEFf9FJjPXOk0C8f8k9KPO52HBjLP6zQxXEKsuSqCIjpm
WTc+hMdnHe8J+me1Z10P94RihusqCdpnH7FQeEPvnF2VVe86JjT6A8m+LAwNgCyRd0miOfzA/Dge
JohFIDJSfE33PHROsAVo5q4aI9rJhHFwkaDHzA2FJT4i28WKUDqoALhpGAr3qSfV77QviWfQjBL3
ueu/oFV5/f5lCLQNuebRLYuJOY1kMzyteHxQRuYvRIW6u6omqmXUqMmhFTyFLOxNX3bhtitM/clQ
9+4l2a3Hs3DK00q7OgHAA5Jbcb/k1Mwgs8/sfumq7xDHmV3V09/xtQ+HNPlCzepeenVbfWTYgni6
WLaGG7y7tr3R46ZdcmE8Wvpy/BDeJQe9uS07T9/0HI3JBccn1IMY2QSStiJZk8SK4Lo6T4ZjXI06
vAvMfxCde3gxaKpGSMj7GGosoTfuH7soxieMZZoBkcbog4h6ulpa/tZoE+b10HlWGM0MG41MU+nT
OrHj5ml5bMY+2VmXTDAh7aEOYd4at6UntKeXTh4e9JzQou69/H7X8v4XmobiVjYFMs3I7fdBNZ1z
Mt5e6sh8c6rW2HZ8tDbqLwjUyRN12R+zCtvjTDZ0A8O6K2FfocRriOBoj5giextMUJDm/OMPJqbJ
sepeeGJ2YVuZZ5mp91E27dPs62xb2CgWoYZRcyZ6cEY69BMNWH/Lmr6461gySi8mxJi1KI7CT68K
ftMAp8VZ4McTRvuHWNf+xZp2Rq19ojRId5qBRChOqJ/jrjsmYG++f2p/qBtmJxJBSNuzWifGs/LD
n9jSzZsXdYjSlHehEXZz6qB6TlrvE4OAhaiZoAD3niE/3GQC8Ehm27lM0ickKPvq52AZ+WE55n2G
I39Rt+tsHXgkanmGDXTFzTHWiHCdo4Lb+LW5KeanJ/Tw6Rc53fOUDAmR8cvJsUpeyr555M5RKK/8
MKqpmq97uWkV2fVQ7FoS1Wh9FmnFSXBgP02LONlTvo98h+dEv/c0pR3DgVypZ6mVkDvG9DGkEFpk
yqxvdLlPotp7Nz16wVn+6DRCc5wxh1ybGa8WhMZl1sbWwXQ1nydn1Nff/+eww+LFaOZ3qOvGNvcL
7R0Z+tIHl/lMROztB1IanYkJnOWU1kfacwYy1XBsBts+ZHjH51UsQ5vwoTrtMDktORstqVxlGyZP
P4qAPPFzilo4UIqs9JSHJAfK0T0NQM/uFYdmsKqcPgZ//Dv1dnvy6/kpReO2MqcYn1CYbpWXRG/I
bF5dCCsvcPQBAXZsF2nWnCg18TwLIUjKdaizMzS4PYNTMslH+wglF7aMgyYnxQGY4xL8MN0tOnb7
ofWoHZvoXJu9jrG+PEaxDgLRmiBCVqjlUqGOCYL3TTk25btpTmTSmVvJSfVVc1R96yOTUcvkMkTN
y5WY5wqxl8UbnXCBZ2XM8NyQPZJN0TvKgaOAhYaMcThXxWmnA6mA/nJoKvgNTAkOROdRH5PichB+
5DDe4bjE3rglb8F/RUlMomwvu80kms8Ih8mzUyb5uEmebvpA3zAdVm9CKzocyjyDoek0H+S69bFh
HT04KcsJd9oZjgqMBZaej5JdbD3FZFuN3qsPZO4Rsj4T2TJdo0rQpsk6+mXeA9q4ees5NB5N2yU0
aH63dCYm63iiw6OnRbTSlZkeDIh6C8tV4wni4SHCuX9nn2Zd7pAC4Nbal5gFESJmNmm4bAKO4XUf
PPFcTkoPrx0TjNPze6MZfyzcEtdhk9K5eNQGEniAP6ySa0M1oLMEQZbfW4gXQkEaE043aTRUG+HH
3sYQ4xu2fe9GiBoSWitWF5JmNLf8GMc1CiYieUuyUhs2zUsSovnLIQlfvISFYMqnYivqwl/HFVhf
LyPbK+UEuUojz2HiiN+5q62VZ3Oo8VQUnyppINVlx/R79wOhLV2kTPzRAqZpxgA8kwkanbhLQyxa
Hebx1S7LL73FZQCpqD2PbSs5FTCX0IUdr8m3wnA2pcgGRhv5t8HkKw1Q4gB7MfZ0/DQ6ly6OCzhy
hhG/h5F+iuwuPOJM/6PjVNvZmumvUFn125EQ6I0FoxSwSQPTAd3dIv1ERFetq4KkpcLIsKBj69jW
51KaxT0csxP2xP7cdOmqLc1fbt1kH1lavqCtxneJtAvBTvAZ1k1NvDA3ZVEAj8gH3AvMvExECM6D
MLFxP3jwxWqMMRZtTRpR/trLrQVMlYiqqP5MNbwbiTOP74vhqRhNQN6hE/z6/RLK4dPJfO2UtsEA
/A1EzoiWey1Mi/AffdRehZ+7J33Sf+Ln015RXsvtaAVfhtQUDWDyoPIA8XikmDzozOHx9Exr0ZHG
jnhwhVHLhM9QhYeokBfRYh3UBtqQI0L5suYv1ca0ZTJKrG3DTggrzszpOYcF0b1mgrU+VT/ZvkCm
CeOuRoDvgM2uk4NlJ6uL8GeGVR2HpfUuzCLZxkKQmk56YF+05addTBxORXWJ3fjTyDRBia4M6P2N
vjSb+hl3AiwGggN7JtC9YoQEQGwhKwMss827xNo6mJ9fzLh8B+w6G0j6s22l3MmIF5FMHMu83MAh
I50yy/HwgkGyBW9BA0aNiHAapg0asSgkTZJEkig+O5MkCqC3TkDdpz2okDveonppa+M9sr0bRtyQ
nah7MyhFbt8vXRow4tKZqqqKFq7KIu8KsMlj0MVYm4AUeLOZ5iw99JJ3YIRoWS16svT7e95GOviT
a6Yb3M/uDXZ+E6HCR7E+Wie3As9XYJXIbPF7sL1oo3GI8WXLWu4og+ngxMJTxsOL5XbNogHosy9p
7q4rFP4u5NG6N49pORgv1eyHSR1aBQ7qs8Z4z3wHpTXN9L2N85cMzuKEraRZGZPsVkjTGJZCXHBL
313UOp1qGmLrKsjCPbSFxaBpl7KN8luhygdSUW9H04sHcn4/2xx5+SiHh5ujZS+qfA44A2tbjUnz
CvrzSDTguGgqtD6lnsBXyjra313xY9MQcPNi4GuHO4j+ehy0fD0Hi8H/WDLgYQyDVmJFIqZ2/L8v
BXnvVOQ9MET4TtroX/ktvHXKQ7Ez0LavdBv39oSZw5L9+GZ2zgAFYutbTGiFiVyhG6Oz2YvfSUVe
WNmt20wUx2FX6UFz9wRYmw5U4pSraEt9xziwU2F5KHEe/PMCrLI4kKQOkDOtmdox/to3zEbl2c/U
a1fY6SpR1YUUhIXdvEnK0IPRNhG4JDiDhzHNigP6Uns7lJjcadIBSVkNiDLplKM4dCanPDRqLjAT
81jZxI2r4FEO0lvrCjIhOGq/ytpl1FEA1TMxoXR/4IyLLEAk6JCe5sCqOqV+v45kYe0jGM3bgRCA
rfBYM8dIvbqi+SP9OGO50sWJ8THCyWDuniHRZB5TwR7XYqZxTI11Veinfuq2bRgnv6cG+XNijvpr
mSG6wHQ60usC6Ery7tTp5hvHAkZ2gfiV1jZC67roXwZX/+MMzKSdYHg3O0Xt6vrj3U5agp9GwJDG
mWlu/ZgiF92gzM03jdHDxtT68VC4rE34KhZNA4smk8ZnlkThW5I5GP/IKvVM9ok2crwjp2l1QWUF
851MJ+pf4a0lUhvTJ9MNHP+JKTy4VTf6wCMV078X1Tnx9eo0SVCGQWpUiAHikyGArjVKNS9jnv1I
6ba+a21XgY6yt5aFwr9CSLauLMaTgT3Fa94ES7PfY93VrmP4pyubM2O79hf10U/Pq4c3pxPupkKc
3cd5vycxrFrF8CoXFRB+ZtYIFSYmC5exmS79XBZYYOIWRTKBGaUpCU4dzxgNiJIWiy43GPDlgqi/
fufh+qAkNYCxzEAXL7z3HIvbSHgkX6uDy7lgywqP0hopE3Tt/qMoOm8phHlKOhlsNUuIu11Wh1QE
+6IdeO6Z0x461/kFPwyFLydCd8qQr/em3EJaVitZEy2ckeswN3T6PPJ3c+hBOHXmBTUJrIaqgu9h
O7+QWBm33GZw5w3qhWcfRGPDUSvs3T+ggTh60Gh4j4ksSBB7RnR3igyNs+PX+b3xHWqW0jwjYTn2
owufE/jgOqlHounxzjdYhhZ6RjPSdu7MygzwC+ZR1ulXFxWQLWpXguMazWMYJqeuN34HoezuiSse
yG/krmmkILzWC+CY0eP0tfZ1SPsP6e/xtw4bindw8sKdU6/tnVUhuHJTBVXYa9BMekAEYrCr9Aji
SO5FYd9GZlm32I/fAwJgVt2ca24DLRlm30ZMaFtPwtZS77uVMaSbEQzvlWPrH46h0YZ6QVvhujni
F3ZWqQ8DNlYoRCnGbFQ8kqCdrFibttwphOFXr5nI0Z2GvZU4W10ZAKgN+y2vnIQ9FRMe4eMhTqlb
GWjkxNpEYxMCs7fI4rs0HbBtY5D6hjhzQvnKDFEla08pUepAkzk6ToJTU7prMHLaQsTag81UXnCp
vhpxfq5cqEvt2IxkAtH/1ZuzUSfMwdqJezG8+5ER7JRvPVm9H7k5iU1GlupKb/R+GQTtgz3Y308K
UF7N0LUgWZYTTXZs6ZTTk4MMloaQduoB/UiCCSUooVRwO7Bj/5ID+qXRasDU+V169ovfmWSOURFN
uCrDuFnDlUEsC6R0KyB9ThBa6BPPzEDaOhp2ktg2b3yFTjskusS/kWVZQ+KDhtTiSfYLMKNM+GAa
Ap4Ifg6lS5ufvlSKTwB2YfmqIgf1Vsyuqivt4E0cSMws2tnmCdfTuKsrvQB6jag0sD5b2Ww7cMGb
NnEtOtTEIlnYpnajMf1xOGYEfXSx4GQmpvyj4jLYpAokSgwoimZnFKwHiB4Mz1njZRsUSx3J5ZZ5
9XjRasNn1u4ecFZ1GzxnH56Tv4JEHE/7SJ/NbSwkKzNrjReMp15vhju+wgHHzsZbmFxtEFinwnDf
RazDKxsVpVuSetfC/Gqk31zrYmpX+JvwLpbTxS6S8LUkY+vq5vnaHKZs08ZNuVSsyDhcRX/9/sgq
iJzBXHD1kAridJDjmfcQ02uN7gPBsXeYvMQ/kJmLotZxp3V5MYIST6lHhDp4qF3nYkECvUbcHcrZ
f15cB0ysC31yyW8J1yeN8q3dlrfY8p/46ZLK+FVT8iFPt7SjUVdkjvYTAvOS9GiDC3mscpu0qnLC
k9T/hTzuXo2I6bUq+2RDn0UdPdt+BFzLbQydczcGb/ynR5DESHbsYG+zJbIt9rZ8cEnttYs7ZaoY
STgZAv2qy16UGrFASwIfPHoxBz9Rr2lKMWqSJIAL4aDTLwVrSuWNdzNeY3AfDu3MUArd//6ITsK4
TTX77Huaexm60rtkebauwqE8fX8pgeysmmI8oLdtN/TaXsBz7PWOAhyfKC4xxtlF0zKNQqjLIko0
VjZ/6oYcmKYpKciQsPh0fvn+gxDqyMJM3GEjsRDCEL4UJVFENKTtbRVHgvMvlj107BEUBOUeo/FB
nwAtTRgCttTQN065vqpCj9iWWuePywNYu2VBBf4GN83YTlKodeqr9KY72bWypoa0DIf85PkujAL1
CGjCgUbJmxWBvOphYMHYNiSNLKbOAMaqRcabn0cFgMU/EKJQBsTSeJg8nxAF7ZLsbNO9NYVzwLX7
2qBVXPrhnzrx721rftWDFXyYRgauE2wNuVpoKMJhg7XXWRGWiHdigIig6fT87YAQI06nZZlRUTTH
utYe5MHSiNSzt8kidKkfwPt2GQEJja3Kc+UX1k4JTpfI//aRTSiEqcNI7Czn1A/WDoSwXPROU2yi
8W/PyQeMxfhOOebwe+tfjA/VvnH6HcB2DhF19CMQUUX5HGKfc/Ehkc32p5eIc7sq+6vnyDbpwaDx
DyDYDrB8FkFppbswIWO1tVfMh/xt63t4oUNkbq78gX/zEjZ0H0PsyYtYQql+GFZQIFuakn2ehfS4
i0BHIicQ5uQNtnYiXG3TFhsrhxwnp4kTb9QcxAyO6XUkd9bD4BfG+x3/KhC6S22EV6QzzwKvf3Ui
P7828PuJf/gIsmg7RCI9iNZ5x2ViXr9fdKkoCPMb2/AekPeI5900rpDJoE9T4iz6bWWX4qYymEto
fewdEJ2UBFZafEJ018Qz81NpEf8d1cO28pBX1QEOxzwvmLxohEp9E0iJk9oHsnw1ZWhc6YPp/7yE
9MY3RmUgPk/KVaHZFIH6/Fe6lLBWz8k2TmT8iBrCUW0MlVemGtmm98l46jRHHDNP3mcrP61zxcN1
JArNIyAGrEHkGjsZmgfLNy4NB59VXVUor2hO1NK9IrDMbt8vZQgvIOxgYAPzQIxVMWEtmhDnIWGq
gVmJa57EH0HZavvvz75fisEQ1wlqYkfb+qSAv436II5wEq4s5zEZYnW4GWoCP3K+I8DkbIHocbhG
eEivbhc56Eyxkrnk12Yx1ZHfigpOCS+aKLRLr+iwW9B3MdSbmxDt1NKoUb3JQZztPq23hZXdkmG4
qKAYt/SV7MXY06moWtemchrnMLd8I7TRvpkl5xDMs8W6y3z7VsywkH6QxjpzwupCNit0bwOOJLi9
opPPEbEbXIHmP1++vxZnCr2k0o2DgRw5N8fkhbx5wqlj/+YLTuNt774w5YX9luO1bYibWjEJcSlI
nezZVhLyH5qfCxCU/h1GxdISWf7M8IKZSXyQbkQUISC3Z+EG+A4i3T/onDSfbo0UsY20dyXaEqRq
8RV4BrfhTIAMTEtbo/0SWw4cfCqHD8uJrBvn2gh63vf07ShF5dwdUpX2QIH1ldfK8An0pVy2LAfH
708n+9PmdHwoG1SuZauHFwIu60VrjsHTqzFTx5jRt3T0g2clAEaHpn0FjQezQ++cA3fGWtWh/9HC
UCHRCVXVNMuOSmJDVnmdyL2NuPQ2muoU2Fl8cNvuILvKRdOB4uQM8hEWMn3oVVDNKQyot4kdqCvm
xhmZFYSoxcx/GEzNHyZamZFxNZHEGIevVafrCLCCcEfIh3zXjOxapFqy0Q2HfICyx1prWN3NngYD
P4YvV0hRuy9i6bqvkp7BEm750vU088j9Wd4Kn9pa58J+pVFIXl/QPQDujdu+0VMgjEkye3jhu0d9
ewhmX2sqB5wROem9blYZF3cw/our81iOG+m67RMhAt5My6C8Y9FqgpAoNbxLAJkAnv5f4HdHd1JB
qtXdZBkgzz57r/0x+qX+xrasBy5hH8Y0eZNlP79FCAzYMe3Hz3d6hz/MB6AImI1TR1NNycHA6ekV
MmKb7mBbUPZiA0SkEH2gcRbsYGiRBbl40hD7bAj6U78YyXQwv9u40YOZZaZtH0mp2MeIGyTF1wxv
fjHefqbgzhs+PVHzo9HzwQHZXcugy45ycqo7eWpCf0m69ZqofacXhJh1o483jgztw0rL30kt9nK2
o1dWn9omlQZMxlgCOMF9yBzmcZX2+rAyuS1abAz9wH0t/ITqStt5NoK+tL7u/nOxrK24gYxr/MU6
Ig8pWMdFeZHv+bSrNJGdOVIgXEzNdx0VzplFO93Yc/ekgwYpseHmUbyylgRCOSdIlAaMl4D+nxTL
+TiWf+kcUrxAXBq7LN5Nk55vLDMD3w+upuM/v0YWV3uGBB+4NfV9ke6+CRK3NI2IYjvl/d8AIRxx
u/JPiWk9qKi4znmcn8k5uRvXoaqKRNfBXUwUsChoUx2teR/5Om1Raxjn+sNOQNtOhngGEZDkkYX6
FpNucR5N/Ohparfk+5TBhpxwEtejPWNwAx6BPT8GhhifOQ+wQ8VBH0osQc2CY6//zL1sw9zlojTa
9juLdrlVbDw13fjj+VzKaHQYKBjpj0ZW/Glr0zgKU7Pulao+YB0dqLOyz70/84HF15R7tr5vtPib
WiuvDdpLjSl17VdLkWqQz8w8uDOg8lx7G2MydniTRV7KPLGYdYYGU29ZqPGcew7kJZQDgZ947RcA
k/Dmr2VUYm6B8OLXDvU8+JFYs22Hwsl+R1aFvbqxYLD3X7WjzUez8d7jD0/XDj43v00dQEbvNQ9V
OmO7MIG2c/v4iM+KC7vcdNASyaSMtJ7y/Mdm/7cy4/kuP714kytN8a/Kb3tSKqz5fG5Lo9rQ7iNX
ZVcdPYEgV1pJh8UcipNeqqcO9VwPclRGJvxVwi5LJdbrSG3nRkXMd33U0SigK2/DfoIbMxCyjWdP
OZH7chsAq08dbM2i5Zxv5NVeB6uO2EL7BFS/zx6Y454IrLMtoinepkXO3EZRyDbIBTNuQOykTiSQ
cuVevaVcCEZS+mJ6+hb5kmtU7MdhPhF1rPrynrIMgeytaOJ1vaunJ9a2bYv/8q0HrHKlx/xWyOvI
Q0W6KW0alrCDEUc02NXxwUzGS1z5NJgUQF7TnoG1o/AjAzq7jkv2Cy3Hv0IiVDkJZpGx/uTc5j/x
ma5d4wEgKX6pYxMzuZGwFhLfFMu3B3xDrJCyUie1kqC9uvEJTq4ajDTM5UtbDkPIMgjhn1uQjLWL
W+kIRfMKiR7bNNrzGT/+o6OLDGCCOxy6pr87UJXIAE3uqhi7ZV7wXr28esMrZJ70iB66tKLnxnqd
PHaXovJZB7dtvW0tFjrs7bRrZBYbrTc2GtKY1zRYNHr/3LdJFQJGQ0Gf9HXG9Xndsn8NdI8EpyP0
A7ams5ZX/c21aHbglmi2lvkwSAlfHad8YTu2jUBKNPG9TdrimDJlbWYcDtjDa+toVe1XwVo/9IlW
nVqxpjfJwARgzWhlK9KG8RvEWrU30giwU6UfUJNpnDH88uAmEGZLOs2HiuqrVmA40VqIaBBSDAER
SOJe36V4aCC5dH8abfos6mHegzrYmCmxW4rxdJpirVPeWDScVgzfcyDqjTfyRiW3c0E3xSEfP13A
SHQPm1garaXXrKundyUlIUIf77CWRfeyLcRikCFCJhikSvCS00gsEkNdqJsURQr6DYdKYroBoT6k
WRJ6Fgwc12j0fdFpW4DdHIjL9Gpxkziac/pFKE4PC9XtJjV9ETssb4VDg32GoUJH52qy34ZNewDr
fxK4HW7DyI3lZko7cTTcf7S82ITngZ3gC9q1Xcecl+Fp6uiU14VuhQaXvY0DwCL0U2qJo9J7i+eu
O4rKecctyYjC+FtmPbxIuj5R9fBIQsdvtS8QxnhFZfVd8hmCojS/OL3zTPiN3bJ55fJ+wcMOt928
9UlavwiuBFNzp8TCW5e8C8LRWtD4I6iZWuftWw9QTASogTRPoNDJ/DnEH2ljGiwHC2pl7f9ADMDk
G3DWg/9aGQXEJfh+nI5nRBq3K6GEIPZivBUbONDYO9lR7XCkttUIUwfPXg/gwCf9Uxsp/Zpm997l
OlfGFsJl0soQmt+OWQQ2cjWQXfE08vRx0G87E1u35vwu0MrbiewLbtFR7zKoKKxTozI6yVhdHZ9W
W8G9sBLJlUxFi7hHUN9cBEDPod9APyed/1FMXoTyQwEPdOXUDdDZaWXG+q+mc5b4/PzDzFK0/SWk
ttGsptq4cffo06nclr6Npj7ZHPsJMoo8KPfRyNhUOcYhW3oIogJKBmxtKKLzNUjIWvC+yii9RbLh
idXpfN02A7jDisYLyxzoUiv66Y0iL8dX0H+tEYjRXUbYat1gvLV9Sp8Oe6pdNsKI6Pp9AMlhhcJo
/6Ls9FhrOn0NdtGuILHi3zO5H1jcYfkZvfeeZNjU8Vq3PjELM2HLzZGVVsLi5FnVVeBlxMeQre2g
9QGqFvuoGreNLP9mgXcWc3UMpmHf4JXcZHGGG7J70WaZhq2bfU1p+dLl7dFVQCQKi3NOXHGUJGph
XJxA/3bRU3M/uFlue05iABVOsataRVioYJdL2KqcivPkv1uxBFPsZP/mcHmM5SDRhwwyb6QGQuqf
iRVqOuShpZ0pOFLoNW7t0siIyjo3jXyKpp/jtrwmkToojyfYp5yc/1n2y43MRVETL/MMPSQyYb5C
LDojSKp6QuTX9HwLr+AX4vkIbTfFTlqz3Nfph1uy605mRQcqhelZyVoy2iJdzWa+9IioiNYW59Cw
teAG3g2UQfNm70Ch5QNuYCZBDMRYh5FDQqcArKQIWpwoZ+H0CgS6VEjHDi+7RudFYI/ozrRyr7Iy
edd9WS7snNCw2PmONYa0yaxdxFJADENQaY9ueRgHWkixI6XHIDV+lRi+MGbb8A5ssgwlV9pbQIHE
fjagYVQd6CV6wgpAjzXdZapbGnxQdla+NTonvNbzhh+r3HmOaF5F4I+HuaTsc6js5tUgang3WGlZ
wiJH3DJ6Aji9/3xlB25YO810+flOVZN3yxwu4769B3d4xTDrnpNs5J2YFRh13NExwgxO/91WHs8w
9ykaDNJ7mb4TKUmOyh+znaFEGiZ68q+wEm1nJHABu64XZ3Oov3IToCCUatLHCVi6ORvAb3sKZJ1t
2o/YQtGcJeAPYCXYARE8/SxqWAmme21ZqcUVE6zEgfDakNGShOR4xo3maEbC3TtdeXYLJ4zJw5hB
bL3B3Oqf7N/WM2eF0kOtkPCRNrUPBLIec/bUI/UGfWKaNyqpxlVE3HhPnplTW8Zi3pOOv40U45Bo
yJdGvi22WGDrI25D7IX+rclL585qzF7DbE5oPS2LrWDkxpFLmYvB5VF31WlkyDnhXaPFe6R7HFPs
uh+L4jb1xrtysjH0ffFCHyb0F+9R+lWwY0xn7cvp/Da1QJOQjCfc04l6zAbiQW7Gwc4R8/Q1ZqcU
LlCdTdmniozPvvXOmSvUmdg+HMkt9uD6tTLaYpMRX35puX5sYMFRKhcBzkLu3Ui6JT/wM4rzMFZs
uJZ+orG6eOpsRzmzTg8MZsCBppBMlz6N6NYtD6qbtLWd4k9raSkJtY7LlbdEHNrer65GT+zHj2IK
ol3tppnJIyV5tM0CowNHrXNQlLl6d5fTYUX50AZvUKUWPEew8/EsnPBTdCcymN1pspaSkzwPhzhi
KaDVTxLTx8z0skvViDhEinwQcg/OKds/UnbeBkvDvB+ayArBoL1NWOHXRcsbJ5uMdm9lqPqVf6aw
vWIn3kUnRLTMP2JTtXZOZ8e8enI+ZRSdH2Oft22Vq1+txQVF6yLzhEdlBmiyiwL5FfXuh1tCG9Gk
/anMiI5NAOWiirCVDzGLMaMeyB1GH3hS4lueDMOrWZph4QqLFm4/2TGKxTd/eWAM8ze1VeYbSovH
Vay4B5kQhl7jiBwvb577z3d8lLNV47jcW5I6dKx4ALnJw89XPw+qya65mxbHRuA76/Uax5FHY2TF
7hePmDmcySyQYTagBs35ENyMbpoPVo0pyQ708rW3yA1E+L3JRzAFBEb0UVPEYDrclgCL6mybLeNi
TftgjNovY4oP1pjYb97iAzZgNZiSztZudnZZ3j8kNgVLs8VHvRSd+R2VM2ThHtTP5q+lwmqVuEVz
wJWVv4oCXigsQtYc9b2vPHWIaplcE23EraZ1n4XjTccEtew4oZEdRQ73EawBheCN4kkIiuHaBKSY
TRxiWB297hD7/m8ygdUr/yNSjoUHo5u551r27bMpKnp1Rg4enSv0i7T76Kb3FT5ioo0zJkwnbphw
xuiq/Kw/J8W8kSJ1qYrVQYX7WrPBtJ1StAtXhuUJvKMpO0E3d6l9ah6H3jTV78bBIRMP7akaAk4g
1LF0i1nDhdNzd+P+hiM42uktlmfbUMktaMtk7wguZgkT91PHV1FL+uLUOS6FfiJQDThnyn2UL2ol
MOFQgOBTTXwqNPopfr7ycBgcRvodujymP2V5wE81nhKQvZsqVUCwFviv00YPo+RAosiOz0bWPSqn
E498yH5lgk9I5dnxJViX6BKnNhVEY9ieMhD2itUgV5SkHeaTTCjZhb5JY90w9PfYnyk0mbVDW5b0
6zrKBVpjFosB6Cz0rrsY2vTVo6GdxPLw89XPA/OnXPZPPIXM1W/cSOtLHXDZCeptFSssBKiWcBoo
mFvJ1XYoMfy6fkYHQaPH6uTTlq4K9c0BuD0rJx+fZk8vEle6jctIFZJS6t/7uH/E9H6uR9w+h66y
xaPMaL4as4BgaCVlsv75PtZ4k+cd6cUm7wvyWmK49g4OreU7esjfi3aCtVh8VF03Ew9K5qvdIyPq
PXeLYvmzn38gg3jaVMbsQwuw8lAb0mLTje18MnPtIftanUdDXl1hiIdt2RylDPCWXMAeBEa/db0Y
7rox3MEOW0cuQtbRqZ0hHIAdrDRTWC+G60W7NkaD46Wm/s42mBUlFkC2DE6lX7IADUHjkrMe4ZaF
saJ50RFjcdG4e9BpGn8jBuSXhMmIJCseNh/yT+rEt0C/pVKOJypligcuWWpR8D0TLbX8czPF5i4p
aIX309Ygwr9c7NWoH50BgqXveeplebvR3mndven2c0vBiG6Rnx33pmHdLKAm75JxG86yQd1UgpEe
M+y18dr6VsIciuAeHP/3neqCq9WtaBbRj14ajCVHB+LmI94vwMaBeJAnLTkYrVvYJs0Y2C/saMBl
SZ4iejZiuCJpcmnmWYScibhnQYC9/TwYOYWRPw8D6vfawUe75WAYXJTIm52ryPZUUBrYNZT9fiTf
j9FtEjuN8e+aR1139fCNZRNamHA7yDJd/yMypOSb+Vn10tGPvm+kW2eC3IAuNqPS2VgCE3UdZLss
ayrm32l56E2orl72DHQigCbKIuSVihVkwx2PhuiJ4doP3VGUEJPB0JWD1h1yqndaYhTcHfsb4yZr
V78BFKGCYN1VDY6dGkZIPQ7PYJTpZo4X9z73NKTKtmQDPyLN+eh9s2iav46ixS+ti2PRK+ykUr3F
clqzKtMvuubaRIdA0PF+D1Z8yCSLR3/Wz3ZPLTK76k+nSWiNhKzMra6+UDBmHqvl4eerZtprgzc+
AHCPLy30PR3l9h4t7xJJ68rKmrQgzJh+Q7yd37U2GJs8Eu2Wdy5oRp30m1FAV0mLgHo7irUo9P70
jKB9NYiUvc3Rh4I26HrJEZIHpvCKBiRgYLRh2mI/0WjDKpaAZU86Y5VQ273OGF03lK16F15172Ka
MEOkNn17UCN3k5Zlv+hraGpHPX0c22mqZy8uKaqpbR8tpq991CRY59xo2vSzQStO35JfqLB+u5RK
ozEouS3LXL3wKcoxfLf09045W0V2tQctVupFV322RXC4YhHSLpGfXf2ChTwJueqNFCkbrhokjDc2
vxvbnzBj6fMjYXLOIt2iinHc5YJ8l5PQ6IMTkXbu6Yv6qUuRtmO80qPf7ljfSC0ZH2Pp0Z+coKVV
HqpI36pnOlcmJmQNfFbuJ2FcCe8jmp52Ju4qrqdfAMp0kABEz4E5XE3wIHCwtauT7zWtVF+6R41e
ElfqS5oUXI/tewfP4KknBN8yVkDZWJevP0cHj/nIaBqfDCyK4MjJ6LwsrvZxIS6Bu1DkU5KHo4iv
U6TFV0B0QD0aMe/aiYFCdmbD7Ca9PZxCndJ3t9/3GrzeEQ/THu+iu4MUoLZULrfYunc1J8Ew6Zkq
sWT9NrhMrGCEsmL083otqDbCg+o8GRXADGyjNEnuKCbAbDjAw4KCKu9HnMWoFYa4z6ub4ZtTekpN
1+Rfs9lnE6TEEUs5tihp7Dj1wHB4dEulYP/S67L8jU0mIJDU0+QWjdsEKf/m60m07i1VncR7YrvG
x+zXb/3QQ1t3kohFghqfbabQlEYIp65de2jqLn4oL8iOVhF5y54QyTmbaWYXcKFs3WDgS/EIBzsx
us5vSzCiuNgfTym7na1ppdiuleg3MZu5I9OwiTzX+Ws8zv/vII7bhQiAqV5KMaOA4PbdMwxwwMit
R9BP+peAD7GShqvTs67PG7aZGZkiUV8Gfj58ToV/T8bghtG33g0xlp0OmMPv0ptxm9Ya+X5Ym1iG
IeqjJ7ez1V+B+/4behuBhiYDbmD/eyUs3TuRqvqnAoSmgS7yo5964uHoUjz+vz/j46outtQetKco
0LEIenp7IaMnXyaij+Bm8oduyeyc5g7dVFmfHHPUGLb+qNxd5iQ0W3b+RbM/jSlxj6iLBwT1lmMH
x7FBUsjn2KAgjBzYthHNJMASLqJZUX2MyMf1QDFFQoliVqaUg0+Nh+8LiFcUNS6Qp+TF7hrvY6ap
bO87fHZx5NJ2kDTV0SQNumpoo7hqoxp/51V17VSe3WuT14pWSUkZmH/x+bCfKwccv/D8JqTmhvLi
5RBnD+MHBiXv5Pg2A3Kca9yh2G/0KSdGZyyX29xX3nc2lLGgfIk08xMIQrJbNmLcI6Wd7XV73rH1
Uqe2XMLcBakiLx/hKi9TWNZmNEyNoJWVWe0Lf2aMT70NyxJA+Tm/zswiHL5afE8HI9vbajTZ+mZh
ObANtz2MHkEPnrMvrV1iYD6PDWM8K1hllKZR840ZzmSFtS2ScjsGcDQqV9/XdH6h/fM5Fji8uJE7
7nFIoSTGwH29+WEvWPh44W0zL//xBW1BHLIzMG+Wy/H5r9ZUxobVI52UE3G9FB0SEQtNKf2VVSQk
I3ejmwtrZ8/97BQV1GeJhorpCBVvw9/eWtIBH1ZAOXIyOPGdZ+y0YErvmVDu04ya90wH+oqMhjvm
AoCyvOE2wDAAydMwtvC1yzBGMR5o/amCTKfKVQD8DuTKQkvFOsmO2e6XjK0X0CeFXBmNf4FRUA3W
5sZL7c0J57qKMYVdezCZm7nztoBDMMA7BXUKSXPQpYX2WUCNHzwg5Szb24Xu8i9PzHE3+Y544Bom
KQgz9leQNydJOPE/bmahGQ07Xatupnjh6mkxrTXYatMwnXx3a7Gl/zQsfQd+oPkWESy9HHDVpp1N
N9TilLAlcmGi/Uekvd/roxVvsDNgIBbeRcdBfG79JDrlBUvi7M5JMgTYqayzHwd2vIr4OKbdkP52
9dRdTX1Jx+EUdFiZ+C101A3OPbm2Z5Jfc0c4pQC+QWKRfAWXm5Rz8gtTR8T8QyBa+y+JaPiNWiBT
LaPHoeCaRoCsqDaWMmf6hTk1tz7A1OW7wtC9o5vH3QqalrZiQ90dWtYXwC5bNsyFO+503pqbYbFA
YeZvj+TWyF07qyJtwBCyixG0XBYxJmjTmhEwtLe4Z4eXJ6nNmQxkGqHaNDQt1yZa7kZ/Ze3oe61x
gysDdbMGuAVvT/T62clShnXq86CYNWTP246WuCw+1c74jzXfp58nDJJdUr65GnWa7rRJRwitQ2dx
c3RKqgljiApDN5yBz5IjHuCeTfI8LvdGki750c7dRzbXLy2H5ROTQMbJE+uMVs3/ylKvX3KU3SaS
i2cPDmA//WbbSj0KGxNvyt5EEYVdGQcgQRWEtQIgkpZCU+UClq1HCuN16f2ht8bdQMs9+wWehrmd
8rBpllqbiVtzIoZD4XLPR7Jcj2WwU1LH8z2Lt6iNnokp4N9pJlCtpsHyrK70cGihExGxFtCR2qbO
0KrcX8NM1F3E9VK/4bqhq2kDRuZNFAfnIaXtR0Up62XZkVJiLT5RmVsKetWFc68kCxUx1TKs4Ktv
UoP9etdydstVW62pKv3McnY8KFevWmzRmis6tTUD9fQkhrnE/9PkhPhwcKw0L762Bq4Vwj43AraQ
VsdBvlsO1ZaGVOok+VubtlJQGHjdVrqeub/yXv4Vdst7y0W5wtP9p6JDPcfRGMYtLZkkUCkJsIkh
aNTfekmz52BEsrHLtiiMiHe5OhsJttWmTXruvCosutTfA+PxdMmJo8a1qYaCZnDshPrAp3haHgSg
p/SZdRC/zaLpQDZdrEYjajYByaEITP6iXXk365+ipYtQDYO2af20p1pSNm/Si/BH2iGOLPWOa+Zu
mja3BpAq10SPjEMxlGD8UgoAY46ua3N6GczWPLrmjwCOSRuzNruOOT2kgvJWg83SynJdI0SzGvHp
TRd/zgn8W9HTAHmCy0C/T8Td4aLGJ5S4CRqPZn8wvKKFkwTbA+C0P4SXPCU1swRxRE/sQve3veMA
iHOdj2xMFFd730P0rdwPltk9CKIGqClwKDcvm9vApGcR3ggnyXyWjsU3KLL5pexVT6qEZ3ayjBdd
akuwfi4us83+XdR/JxgQN0AALGwJtyp40ZsouOBTSHdxs5gCVcAmpocdMKA6rl0f8Y3zwUaRiqbz
mf7jeLAPWA+fMo0JfSbDM0Yj2YIrwehadLgxfGgRHnXso40qOEFlpE/nWfg+y4rZX2QQeiKwFebo
cJVzGOs6w7DB5RNbIKcsuHtw+NnuBF/zNL523F6ustOscwrzPM25bJEsO7RY4Y5A497TwYPbh9l6
wSzA4Iaxiglzr7yWFBNGN7wtpFuzcvwYp1+OUf9RtSLAE/sr6LoePwwFQTrb/3U1N39B18q1bxcG
VnE7e7DBcc76oK9kqXAa86Sc3cVzaRUgrPosOOPz54oACjmkbKW9jvPMLCTSAQahfqvEXHBl/p2B
kKZVgM9/HcAxxDBBsaTfXJL5Eqf2SN9qMsHkhLevcJKs4H70p2Sm8CWYTQTuyTwSZPXxL9bIwXnc
roxSbjn8VEfbFO6ZcluKLU0XkHVFoUETtHv2OdOud5homW1OPw8/ZPW5RZ5YWgoKOhC3uBPZA/41
iiq45oRHt8ZAmq/UW+tsFMyIg1n6W6t3NMyopXbSh0em68MxrYFnEz+LjkWGOyPZjqDbj1TuZDte
qm9uxf5pkpN/wlMkTFcdNCt0Y9s59oV0jmYJOzAaKoT25WezYlw5brmMeijj1YIQ7MkwHVxDvpcc
Px+lF6g7VyK4D+JhQqY+dH7yX+aa8ubBgluBdw4lND0W5htXFeKcTp39v4eKWQPJkoIJobr0NFT9
rwQvXphYWYZY5n0nus26Sw2etS5F0yLtMTanasL30EAnz7TE2WABxICOBs4WENOHVf3tPY9naor/
ji1tLNiGUR+zD3iKVuIHu4F6RRz/BfwiSP1SgnIk8rJmA2Syv42XRQoIPOiuz6aO3LuS3gEYDYg8
Oye6PGckzfAt7RrdeMM/QXeM2w/HljP4yvxIGgPv+aCdqMudz7HlYa5meqZI5R/5EbIK03SwgWiu
OZsr2KX2IcAMveVIQE2HhQEuafAqBKCvpQ/PoGsfhgQJVucMNPOAITXnys8CxHrN8lmB4kz9das9
ZhID61HWl4DILkrZYB6DMiu300TJVl64JobM7OhVTXIyGBWvVLKMtkOayiHQlVapefFgoM1Je2Mp
EMIGYJCyHRSN5SPT2VC/2+9h4KXrIv+a1nLYTWMNWbrJLvDtSCaWcsb8QIsz7njd8PKtgj0S1Fic
+ajYWy/DNMRYCe/OHnHqktVwbalWvWtFcLjx/zppP93IKCbbOIFhyLp6x0YyujIvTIfe6B5uw1U7
6RbkndM55KOH35MBuknmzXfvAoI1FyyU0Yn8+vOV3ma/pnaW+1Ts3SKygZpS/EsS4Vz5kxXmM+Hv
jMaBueCa5vG04u0z0pXjdd0m5xBhoxMdaeXdk8awzy7WYLu95bMGhyPzP/g9t02ceUfeNO8KnDjL
OMyyKbPjUZpgj7OwGOufMAMl7lFxyLsOs0gwcVQhmS2qON0TejvnwKUwVCCLpy7ufZpuPs1U+3Ao
AKVP0CAmKSHoTD1igjLLXV+0/wXsUVfj1H+7uaCNjyFEMimscHxgEHX8WxXLZ6z5cKHxbO58EMMk
rF9yhwXzYoXL/OEAeMTZjjgHnTalY5RPPaF2lOCaV4dSn/ExmFF1jdqNbddG6LfTGeQZWPac7DxH
/EUd2g7+X42Sr+2UaFmYFRqNIsSRU63T98k2U+IAGGrivQCg2MnF6hpgrzz0KQuFluqbCS8zCzgs
4TaWd8UOHczLCC0Xh/pSy2jBzF03lOatbB3tQxvNez/FjDadpRFT9x9FSqnJIj3mekmurwjwgaTz
q1MZ6cFquq+EHnrLSf4OWUdjceQ25IZlsqE8kUDtukvim8SejuzMLO02DwwTnBGotWezqFWt9keQ
5S+7eW80wnjEHNdi8wCAIzT6wgH0VDdb08gn2o+7BpXxJc4z97ehIcnCkcrZD6yWUZtdrbjXSh9X
7YiEMWEvX4nTMIzyNtG1BIrK6bcaO/tZG8xbjrqu6CKomK4yU1rcFUx8w9LEBIMpeJqcgQ/SEN8i
L3NWXQ6yrU8/BJDWsPK+ek57c380VYLlE7X6rnt6QSuE/5gqcNiBMNVm1rozbA02tISlcfqxr0UY
oA58fprqwyiS/qasfqt45x79ovyXUON5pJGDg4htnaTOp0yyht1GLPE2qe1y5p6msICf+IQ+uu/1
7Cvtq+jANVWuKWIhItii0yHahq03YY1ms3SuImrLhc3S3I1qUoN7GeXZE4cJW1FPeyWuAAtnNlTY
2tDJg1aFOUsc7oSMjYP6m7tzsRvMQMDK0FnWNcnd0Lr7JLAK9mmHNCOxzWBLjjeBRjrWNGgH+5+M
XGWLYWlKcOcs97m5d2lctxL+sBl97Bc0EQw121i3iDdGYyzbuMXcaaOoD3a/tUVHl1rcovbm/oiM
Z5t0JFjBNVqusrKCSj2ZyZ9IjsQTqKZ2J44RmOk1bEb9UiceZdtCePLgBfEj0rBmZVb5WmNUIMXf
f7VDCTTe7IlBLw++xro7gzSERRPCuI85xnHB6IyxwBdSc9zzq+oRm7n50pU6qo/+yXqv2PZBfDDK
wjjXSzVdZbYcGljyb6iMZe0FFu9RFSQUVVELONfaobaT5pU8WchL7J957tZC8RlXy7Az+R+kGSkO
KQLjbnoG5A1RIgRMeGMnI5JHw+4ocGyCZ06rgcsd65Bq3DsicPWHzAF2gkhy7UkrwxeGAGSazdEr
bPFK398jzQuC/MqXzKjlL1o2BpKEBKAdLHJYdFmrEXJcd/bAPsXQOU4CUNwiWPw31Ll7ItndPfkh
z1XOnsQAzr1xnz0dfVkB+C1bcH0RanofBUc6AT4xuu5gkxF4B+nhdEDGMqMbwiDic0f1gnkjlfWf
hVLCHpyIZEQ20ez5nYhgTis7tR6j7fZoqUa+iap4Dewiv2mBkPSd4co0eyBZw8jbA5vlqtN7/e6g
zW9YdTIB+vKIpdmuB3dtS1lvAWTnhw6Nfo1dti+y7ABT5ntsAIFgaaNvTXKfT1LqIQYfDmJXLzVX
3E/XsctlpTE+qujDilwvbCJqm7qlYhteor0tdLnv7bje1UQL6kZ3iN03VF5qgzgnGrALeOnwhwmY
H3O33o8Nm3NVjoD5BIiLquoOpq6/zszrm1lXcoX9oF1PqoepT3KcqzR/Py9wfGQ+WnE0GMDBLANt
SZinSFXbXlJ4Mcn0LdHS52gtOPmMYsSAI/e6bES058zTr6W7dHHZnOCM5T5MGZRcEgg6ztCjbVRX
9NKCyNV4j2RR3hbXUsjvjYRFLdeKhS3F9x2w33oO2FiVFLo0SfI5Sos70pyT/uY6OPo+Vy3dDvHJ
rXsljG1dEKgqg56Nsm2+krdaU/BNYh0T5kV34qWuAhcDM/3Koob4NEynSE4U3LsevSfJK4f1F5aH
r3bBsX4YfS5wgR06mtauvSBJmLxbWke1paCNjCzvWhezQ5V30dWmzWH0cJXWDkDyZzzpw2GG+mfE
FIdDNOaz4gDBHafB3ToWrXtJab79nIWLkp/bpythQXRyOpURekFLe3zbQ7FaFHHcd/n7SHyvQD1f
u3LrEomEU8zg20aYvB107KGmxNKzrI9vfMnNtSiT+kgK5Dgowa+pqFbiTbwLSDguPwc0tX9eO4Hy
lOa5UjUst/9j70yaIle2bP1faq5r6lxyDd4k+oYIIICAYCIjyUy5+r799fUpzntV5566dq7V/E3C
gGwAheS+fe+1vpUC8w+hvxfZvg4kSCgGihyQQIV1sl/50zS9dTHSE9R7WF2d1tmEqcR6aQTTIbAl
IwZ8T67drzg8qSfZNy8qY38fS/2ap95cAsfOmczLaaSctUsYT0RvJDwWwfvIDjJbgu1DZQ97zGti
hw2JwykWKIsu/osWU7oFHWqsXjEpol9iLWwu+6vVCyqjQR6UzTILpaoBKATBJmG5XCNtASDuN0fX
dYzHKtJqxgfEoMnuBKGg/CwdwoDotMPUkeM3bE1n0yC3wyjTvEijVfvGG90Tlp41uPJqn9jAt4Eu
mttQz431ULjugl4szQwuSBMk8qhSt9u1QUnXXMI50uxDD9loS2wA2kEt+NESNKm1v4rJjl/tXGxF
Z04L7EdHDndqV0M+IFsMb06ZhPh4aMs/6XSYRzoFx8YOPRLGprUit+DTrWgrjgviqBQyVzROKZnN
JFtC+MtZmhvoVRSXzquOR4jxv7yiMvWQ2uIrhEBfQSj4zLCrhXl4KM0+/xWq7sGb8i2gpu6pwcL5
yGL7Q0zWmcQFcdZa2FJ1bGoLwu03Rss6rNXl70mz63PXEOrNXTEKcWlpateDg1EWduTqfkrsEV1o
UyhPIv0l+tx9a0jzQm07QOmxWWuq1klPcUENRjugfa8gI9JzUgcngWbY63DdXUj/6MAeAlPmG4AX
OWeQHHyQi+5JzVSBOqtQEgFAglRQQjaZ80UFYRGaHJJXkQcbju5vctSoAMw4oM4rtUeGXkeyjr/p
KXbPjeQvtQFVCttN7zFelUr9YiZ2dRFGvDFYJMU2Yn5Ntie+3whGeNEOzSWhVR53bCn0bdtLglhr
0zOnNNg/srzUOYzQLujsvln7ess5k0YARHLibODrjDRpMokVPUvrw/0lqAUdt/uHOXqyg6zsYpN2
NLGajIAMgl5N1M4pbUx0uFo9a2BLpysO98/JiSOUySg2VjH5aGv1YN3lnMjv37N2R7ga83cffUTw
dQ4eDk8qog0E4/eP8BWhDr1/3ouGUJ8/Prx/tSpI27EDpPyRGWiI2ngRPtnW4K+Zs5vOQREMMrH3
7m3ZOIdKddgMg4HcWqTWBzNwUV/UfcV9N39+/6ioTHtbC2bG5dAfaHcNh/tH9xegnRHIe9vANeTa
QN4g0dEB3ZeV7l89rcnOIRKEhT3W4t3Gib8JA6QIVqwk7klk+FCTa4KLEL/aqZ++0xcVGLPfVdYH
J80t5m07dN/NzsbD3ISrCq3W1k0r+e7kQEz80nqs+yZ4KAeoMFHn02wv9fdYMl4oK+crU4T8NOlk
vOvCZNRih3RJ5k9LW/526fw9lmGXvromUqbsa8Cy8y5oTBJbgqAaYIX1ntJe21TKr1hHXPOdng4g
+2jY10OfHi3l19cout57kklnm8CbsdncO5bVFHjYiQICN4ph+uMC+JH1m0TN4hGwb/RguRTQdfdr
DET4zn5mnKcMH0yCb6hqre7JjmwKkob2pSrT6B1uOePQUOQ7yjEHvxlJmYx9aF57pP9wYANSg9fu
GvWv96sdxtjUJxdjzP1TC4PSGl2RvsUzEOpF905L+icg+eGxS0gRLGZq1tww1QZ4SQDJvDX4s2Yp
HU4oMRM2/CNWS4Jbau5xGEQfRFECu0Oh1pd5+ETpSCRk559qjbNkNULB7SQyUzGbPG0B/8Z10vAx
Lyv56nro9uavmzQBejEwlKJTsLIJI/mYrAHTnErr4/3TkFamPllXVTflOsNhA26f36gjavkDQw6E
kCYSB+aT9kfCjIevhrWJyIfg1drFXUGSPHt0n+xpQqkzpkK8w0izbpz9D1MZQlBU4a2RBpAO3RnJ
jQElMeA4X5JJd8TLpb+0VjQSKgudyoka+RFPHFwNzZIASRz5gfc/q2393VFpfwx716TGyL0PDZ3C
ssxC60GANlwiIzApffJdHBZo3ODTe1Nr7pXbi90QB82aFoe35DzOutMW0wac+L6cYDMFBDk9mXby
Zc7m2F66nHSq8FN2DuBcLws+Qy+j8WKGH2lo7jBJPlE1jWt0M7zrqgtvIS3xZZvSDLfJ/UCnfQQG
lywlNlnoMM4jilMAChX+Cm/MdjQaaK408BLy7letRfUqz6fpMMG3QTzlO2ea15ja+vLgd5n1Uaak
vQ4RE5PIEuaHUcrvJh/xNPMzXiKnvgRtr71BxVq1SUS1Z9AaNc0EMYEVe8ALQp0DNaJkxtRr7piX
moHqufI0Bra+DhIJjVU8wnqO1/drHUx2vZpw/+Aa5dKn/qpqiuRS90Rgt1X1IBvdo4kr7Fdfb1YV
00TITJ6zLx0eXBepsUu+6Q2bRL0cw2HGvnq0YMvgIrOBgaeYn6cy6c9YVrILlqE3rAjjTU08DiUK
QeRpHeJUrdE+2M2WBO2M1yQEOcRKwOh//npZanBBzKF+0PMgvfqkeNy/rkwiCKsJfKfFohDHdfkx
heF91uPC/LgiYUofBJmZy/tvZlSU7JFdqAfDttwrbW3ERci500G9F9ol1Gt/rbGO7yzCym49GkOn
Kt2D9FLabbb30rgxDtmx9+jQ+s7N1EkdGkaezVAvi4uvy+v9642p2VQVRnZQVpW9pzjCArSAN10n
nVIxognsol0H09iBBkuJamCIt+nSdh+KInhr6VsfRTJ4y3D+RwwDGCfWhXPs6pj44i67mL5/cuHr
L4NS6Eez4/jTy6DbYZUcbjlOcM1aY5n33+pU2DuNdij+MzXdrDx+4hnJEBoJoCWFdQnH7ufEaduk
7CZwhqmG8uOFlBzY2+ky1sCZmAsECzn2xQeC5RbAJAo01h+iDtuSboRTvdXvFcT/jwSFB1p7Gsdl
xuLp87gJfBdQm/V2W1ntS54wRnZpzTO6GolXgTGqn1U0vRgOCn0HIuYq08vmIB2WKyM6lxrpoY0V
tc9xw0IvlflM0Eiz6ob6J8RhcYvpmVk1751W05EeyMZhJ25HbNScD0JckqzgG71EQVB3/oVGSwMs
D+ROO7953Tw2bievPjth4DzjErvVoKm2+ryXWgX3OMlLqHMgcbDryVuk/SYzKvlI2fD3rW5k6/uX
ddU+ZUnZvoA6kbBxMnj++RdN1vDmjwk5UAOzxSDq3DdS3VYmcTQ3TxFaJ9gGAjngiOo8OkbBzk5a
GPEMdFg2iN2O2tFYGVC5PlB84+SYr71pIs4wZhtUybY52BzM88AGUhNoHwPdvZ3fjNoafoqPv779
UBGNvql1hidlqZ9kCT3SyGZYjagF1hqQCGx+sFuKOARk0JpkrkPrgiKwxPyT38oAi/gUMwBM7SG/
aXMUiCHKS9P36uA7sGU4yexQGlOcmNx1CnSUJaudrhnZrRdYbrQH+Da048vSxniUv5Q1nLgxd3bK
UNjNa2+6ja3/6Ftx+dK0VTfnh4MGL7vpRvsCumGXIb7EvvJiQVm9//28b85a2KsVi9kqUTRgS3zS
rH8f/YJWtwEHAX9ZMsb6ejAz+g9S1z+wgZdLn6FWFxpH07XkLs+4fz1P7sVwSC1aQCGBUmSq1mS0
DT1kTGF9ZVjGgADPY0yeHE1hGW7za0m0iwvOIGc+ekA4N/Cci+bmtag5KbFA0nwVgUA2oCf2bOd5
rbuU81HkjOsKvgEtQvOmZURKO5A/7n9z7MRLkJRQqOVr2uk/ogxwy4g2PQ+rbjNo8ZHTAGKAcPw5
Rmo1uU780HXMurWGIlslx9z0Efz3+bsl0mGjorpZh0RGLBzaYZRrECs7q7xJ4rnmQFx3ByLhOwxR
KwSJ8cIcnSe5bqJjJdga7GjZMrJfDdAuGes6u2HUunXAXiYmg988wpoR8jgnZVPtkJNZ6wLKGR0l
ynA3YUSqPI7LXp1jy0L8swzhoi4ppYioqjBeaJKMxnkbb3ATth0XV+aePIJitV4dazrcnyg3xo8l
pf+j6Dw0tGm8Tf0s2mu1PdGDXhtop3E+nCcxYHScZAUO238lQBYArZJLtpGQrrflHsO4fCuyurnI
ZB7XGpzS9cEwbr5XPEdBxj3muQtPoJqdEVk9h+OdUTtXp0WLyBCeiiXBeFBVe5vqFl1D4OwSfqJ+
nh7YpurW4ehextFeZlWPjpFOA6c+Qgb7ahjI4Y2Pge0yAYYDMTQYoOlVy2aIH2D+XnnWt+ja3rF1
voOsmNBfIcLysqk++2BWFk1L5ZMS0ENH1QdvYVUEM8a04EeWaKY9b36ukf2h/abEg0wkS7ZJSde9
F8BEcb+BrijrN0sVq1oG+ktj5zybOgOENvaXCeZUwDJWtR11Pd5GJTE9CHPYgZtyywm6ZzpI3FhK
YLFXUxlz1MaKb/cRIJzY/+Qgd8ZKRz6HM4yYMoqzHYt0HxuId+drLOswuVVJ+ENhF8D7nhwQ/Zzs
BlMHT/UhmjAiuzHKCCFXNCDxdwGshgXooMGf/7n9UKX4Q/1u7t8xMwzNN6PRKL01cQh8dOWxbO1T
X0AjxIEdg+rlMGu14s3lPffnVoZXD+9F7+dr34r4PUCXvysXFjZvVUztu1N2RaBv372DEUfXnEGA
C/Ar8sDOQ5acrDJ0m4AkalYjkomicHhUE4+BTUwFTbdMY0tlWTSZ437awsCDM5u2RxbPiTxLpldQ
EGrjjQG9tQlqaKB0j5yb1MBpSPc56rToCTFZdlIOFXmkZ95nYxjXII4zUik4uegs42tICem8GO8a
q+xYAuSwypziozL0mp3MSk4m748WITpUE70x0VIqYQAmG0Sz1aL2cjwNLEayTn+LRuNgYibV7h7Z
6RDTfTTtOF5lbQ6gUKcupAt85r1+YHAEb1RMmKHOHudDxA+S9BzVyM2kZTiKgeueCeT5nQJTPmiN
8xrgV34uuMgL189OpcFa5Pa1dZRlbh9hvhOWGXWHEszxp5fKaF3pY3gwwrjes0Vlqybjvi8UQfDp
UD6lnSPXozjRhOl2oKmql9nnz9Lt9Ko4m53GEwGAalfZaUktbzorGOxHDBD1Ro9e0wyhq6OOhefC
axKf9EBGGBx8l6A9+z5gWp9e+dafQjKBrk3Sd9yapNOKPDdP+Wwyc/kXJ6NnB+gD7dsjfTTJzHHL
/TcuKMb0ZaGicK3zH6DNf4G1t/NVGj6MBHui/XwkH4nNs1bgOPwiW1MFVotWtt0+stvfjFx7OB+u
A6CgZuqb7zyq+GUP5mGhWmI/St9gzdK/2SKWmmCMltQoiVu1m3RqW4/xwaLoUkXPPPnCMdo8ojeE
Y9yRpceuHs61RItYr5kSjGOcLyffzj6nVl9mLvP/1GFLGDugXoOqD4XusTibdJ9gI2k5fU674iDW
dixQoEUdckMONKe4Dp72M+KovmFqD86iRUw5ZN6yKjNgGpqMvwBU7RhtQ8YGAgz6jei9lICIHbvI
wSCWB+yZD7Ffu4DZ7s6VrNuFxukArCYqhHG6OGVtnMouMFGW8VFv+6CzVh22ZBzV0G4mDRemlYWC
6TrbPGNzJjFOtuuMwV8ZSJbo/Gm48ZWT3qRCCYOlNN9pYfNeJ6a3cU1+oJBJcm7Xe1sz6ldybZpV
qDXPFP31pqfphqcGRmyLCrcO+y9z6mdZxIEEWAsW2Pgr91cjU+Wb4QPYpVmjmDIQccL347bFBsHJ
uDR6VrAoX2kJTWKDmemJ+FQU1bNMswB9dcpUn20t0WVrELTI1yjUNQYuW/yNSIr7+HL/7Ty0gvMC
aWVdf9TiAfilw4zGcvUGunGJfiUxLoUXw9osApzN81JL+w4YcLUkg6o7yi7jppY0Fu7fAifUc0NG
nNS05imeRudpLPTvyonym0XwBo2lhfSsaD8kPQEUlKU5/msOeRpF5XwwNwFnL+7n7v8+Isaow456
NPlLypS0LPZwU8K1F1H8t3ndr8iOVbehjFlyZCHOVTWTgckkvd9WuoFAsk+psHWjT7aDWQQ3EWhH
mF/TS8/wFGeNn22zEKv0vbCCeL5LNSTmrRCoPwzoMApoXCAPPNf+SSRPY4aXfRh8YxV1K11Lj3Tq
3LXXOQ9U+airCV/GEGfs7CbLt0XlPjQsn8dB8gk/1r5rv8OMKQerZkuCns09amm4kRBOwn5vEYjk
JGPjLEXTkuj8Uk1LIhSYkbzl65qbhhgpq5ZRxSHIRm4Ig3ZPrpC9+qo8N270G0of83BSkXHXG5ep
6218Fr98mg87cok249g0y8aEbd2SiSFihlqBVwHZ6mgQsy+Flb/Eeh8u2wolrOfnv+OWgyNNisWI
QGmrlJZtGarhYg76ZQWlUM6yrIyWQNdwqTpPotO0+JQWF+844mBo2+naHpIJTuF6kpa9ibP45sQh
piPGcouG7DGqNue57N1gCRzrhqNcO/iIeKr0ZYpq7j+GWnSyuGRagT5IkHhLdcN/FFHUucqtd5WW
kKUKkmKXORg9Y81oNiEXeQdIITJGHgJcbsBAiLcnKI644xnp7OCNWgHK5WdIUPiwS1nIoCf5UAFm
YRiSE/TjZhyzpnyfNeM2b0JWgUhCWvMvQ2Gvhhb0TZv03pHd4A3eNfYaY6SYzUiKESFHUlBL64Au
1c0CQ5aVLNZmMqLgADO9BOWzkuJR6+NhHZVBsSm0AZuK84GM4zLk2UqPoW4Is49Xah/EDkIQBuBT
rBgpme1pmidBekrqeSCLAsFws4w+ZeODQ8nsbD7KIo01UUVF88QMSZ6izlgmxPgsPjv0jTgATeat
qnjD3dJbHa1zeeg98UXgr0/x6u4Y+k+9+2IHEwqDeQqWW/lsMBULr6h3Qxo9dfH0jMPtSuG90sEG
iyb/tG1szHngn7ox3lctCfdUfASjSAMOpZ1wthnib6yQED7CAGIGMctto21KMzJo3OGPJ8qYUjFb
kM8IFiVJ8IiWT371g7SCbNvqAy1JYR1k3uzQzqVraxDjplYMJzzO072PUJNkHE+HTSwI3u4T7HJd
8y0ztIfZYH2hBf85sPsWVoROCTskU5SnLDqC5c/3KmreLaT4W95CeJjs1+iZSetKy6MWTR26Lg9R
TEMjrnaa4VByzObBgAJspOP4kGXDPjS4WsLvrb0a6FpH2OUgeOrWCoEaOWcm5Tq/A2mYjbsWsj3m
cG4ny6hOURai5dcwJRhJsrGT7pIajJvIH1sWYQjkmTbmoui9dWep+cfS10nZISWcIFbBaRGlN/cv
3I/BTn7Yk/OAsZmWnPZBBdl2uQnHYvxioawXDRqnFUSFYcHs9MNG2oh0KlgDnJu4mfOQ7ZKgz55m
oY4dh3lPTnjWtDVre2u6xDNT91Gi40ai+iYtvR/pjTs+ibs1LmnUteR9TYW/qcz01JFldLDgebJc
ImZmfUWDzk/vFAUS0flNDtCJVxwmWsdBDe5M+4E8QILSngPWeW2IfqcCWD5KyAPC46sVGj5NOUYx
Abt6e8M3UC3L8UcfagC545pblEyBWJjrugl+E0hMp1uN7hJ4EiWeVK+pHyDuRA2zccg0X6AMJ+Ba
TM9FGL/2fbbpQENv7Zr2cWchC6MxqC31RispfreAY18Kbwg3Ng3WVU4euZwo46JT0Bk02PBsDk5y
6BLiwnrZPHAWAzMqddp6CM9WYQPlyS9d1lATGbyPa9Ebpc4wmAzsJGffErSLDa17cukRbOuy/FW5
WrWMA5A0xCk1hY5ktGJuEVHFTuSe6lVzAiCyIqiLgYKTLTLH/iagq1pE1S9mmuCcDFBIciivni+2
lmMtqUBfpZ591S7hJrb1A6RZqz84FASlhR7SHsRG6DpVK9zClV6TXdaovVmhjw+LbxftCeJSXKn+
iMXB1/ZeqT/nHvCQgAG7TcXpptZbBUZGjfWxkONrjENAcBdxB7OndCkQ4ahOPQZHegTHKwVdaI9X
QG4yiT4KQWVo9KSjixAhvmy+0r4mS93JCmQO9i+hKcinZJgburYx6SIswfAfS2vaB5Nah/znNFBR
cbGxF0tIjHL6mQTiJRnGn7gnq0WSMbFCa43NFH49rf1vi3ypxa5wJaUpBAJmlc65BbwpM9KIowpz
SQltaIHifozoi9L5ohggMY/FQ2F8n5gLTj9GS9wSr/2KQd7ZfvBL61L+JwP9cWjxq3RvYsArgY7D
WoE3xuI8fVoOy749DzfhTzDzybc2w/YHz3EJAUIs22g1cdRFHqz14AdqkRLAAI5auFv2QrTqE6gb
m1lkcHczrW3NFmPrlK7ohtQbq5fwBa60n5ah7RVognGcGsrjNizrrW620XZy0kNhOlDUXO9CUsQy
JSpw2UJfEkYlCCn2HwMx91yld9FT2s+SyTu7ZG8Rdo+EJn0yY6zrnTOTmTZkFx5UJ7+ZMD0WMqtP
tOzGfZIaRx46JPM04UXxk78Bdw4GvTI3U40NqpARBHMqTFa6H0NuDrsafF1nOu0i5KnkYKv5Dype
ywDB+yiDdGXH4JikpGWQ99pDlGB4ShERM23JyG1dcYXwoGkkyGGkSTU57iyHZIIIinETZN9xbCWr
ZyWJXfz/Ob9ZgyD43+T8Ij/6u6TfJ4YWbfCV/Dnq9/5P/gj71Zx/GCCSJEcKBspStx1ye/9v2q9l
/AO5m2VLj8LOdnX3v8J+bfMfhi2c+U8cwvrohP9X2K+l/0O3dM/kT4RN5K+U//G/CPs1+B4Fc6Ag
z/Y//89/oLw0+PF0aZqeZ3mOoev/HPXbg/WcbHgCy8CLwn1b/BwsrKD5ZD/WZuPQMPFepWJk5rb1
2UtzNK55K/Yt/cOuLl6zGcxuOPke7cawKYipWP3pWv6LMGJb/PXnI1+OdjKyQh3sLqSEv/x8qDcy
ZRngNAaEorB2q01NGukCM2sLMy/rKHuUh6uowoMnQjxXVYDCUGjhc1E0OComtWeSm2MzH5aVEdPP
KVnETa99pS8KtE7SaRV0q4JBHac6fSxlNp4dr/oq8Yyu0NQpQOzoNrtgbDZ6TkSUnpVI7MvwSx+N
4ZxR8V7LBEORRYRGpeJ8lVvGV+CUqPKtKXjqess6V5mLv6u/oGdL/90lmi/BP72FtmSwZnCLAX6z
iaP650tUYgx1hUnZGvFmYxLCbXF/wVFAF7jP2z1QZjrXpAvQqvOTd90J0ImZfbl1ELwuAWHLYxxF
W9IkkbaNhgYiIgmOQ9ux1IbaM+Cnj1ok4zFG0f2MbuVxavvkNXeMc1CQr1oPAdTygpRdlWXoqGQE
B5LUMwqQhmY5MWSzAqLnp1i2Dv3EKOnxDzPhnFoVHkZL0nGygKVjYisuI/DAPxLK/4je/hc3kTtf
gb9cIdPTOQvbHth+S8wPwZ/zrMcRJ6Cy+mUNXWYY2n2ckFMWqL6/IPT00RmRN9OK6Ajrn5kd46Se
9nXjrLSWgtlu++iIaIEAL3EuBpsMuraK1n48BCcifx5HDlQnp6mTE7K7T6SN5vb+pSakG+h1AwGG
DGufzdaLV+i8is1EmuTzML8ggHIpBTjOTR4nPmHT9vPg7Zkc+H6PSf0kYDs+V4AnmAAWR2go+JHm
FzHbSu8fMZBAHmfYRz+M7XM1CeusR3m4owW2w5SdY62QOewT5hr0XrwNM11om3n8KUAKbew0JnbI
EsZu0IvhYQzVHnZJve/mz+5fClUwPDC4iw4kuq2tPm6PWjaCOC5wByHhFOCjlmMc2KBM/OqBiurf
rQEmK+Q/v33Y7yhJXNS7wnNd5y83OGPwOuHxxXkgNaZ9uZmclXKfuCzjwmtpuRMHgA1Vl9Fbj41p
UTMXf01rfVMquvC+GJDEDBUVUt8csqaRF8QKOeiu8ZzgUXkorCI+A8rhxj0nDIGuxQiUCA5zfspM
Bdk2mNJtmcn+VNCv3/79AicJe//LL2eZHhsDzksx/4p/WeBgtsSOwTxuOfT9D9tTcJJnPIpvj7D2
OV0qDg205cSL6v2bPWbX2jDCZ83xv0F7EGfIef/5/qWpYzACZ8LCE83X7i+p46KZ7HKyD0d9m2hW
ePVrmp9dFNsrkpejq1bn2KE9IgftlnNUJ4bL/cXtRmCyXXdG2zteUP45qPmoDe9/qCq8kZDyW2wG
cNhmN43j1U9pgBvSqXxt1Xg9/sf50/uLW+HWzl0ZHCFi4UHGpbX0Hcv5cjzxFHNeeTPtottmVr2q
5rm65smQ2VpMd7Avn6EB5U+IMXZYfBjyMw3AgIx8iFvG45sUa4hV+VuCxnzNAMbcZ4buAFCBm4cW
Jz0yP6WDw2610d324mSm/ViFVnANHPPQiiB/bmlKXOfJR2Fk4tLbxc+/f4vFv3iLHct2TG5f3l/X
mf/8T8uP9EIn1H0Goh3eauYW7jNJg/ErFDq8UfUHBFNxg6Gu4UxesF67hz9eLIjVugzOMfCxw2BX
ON+zaNpow6ToqatnITv5cH8x41Q+gIGmq1d5F2xgQbnqEvOzG71m60Wu/ZASCHEYXbAZ1VDjQLXK
vVNbxoeaHovWMx84liYri3LkqMN62AVuew2SofuAvvwjzYX9M85Rflq7psizUyAikFFlsWYsqh+U
tsdqXx0Q4tOOGcH5INDANPjHi1s6q7+/nIbxP2oCFDCOcKFA6FLyzFAc/fl6EtdpYqZnKNXDHXHs
9hClPWmT1OPdIcWAnRDi1jV7hb41yoS4JPOLNF5hBOhMivBCt7LctfzPpAb9vxfiYyHQ+8C4GgfY
AkXNWxmDZIwc412UGU2AtB/3yGVRoylxIPWz27J4HubhAXkD+A/z6El6OcZcg5Y2DmFtXQ2TezLs
4iGfwY5V3JbLTMhhmVj2u2fwiGgeHVCfYeFDaf0cHdfZUULR15wRXXdOlzA7xF0155sSDmPZzGTB
GTonJyhQHkiPlqEmaeM+blgHg2uhFR5Yx/RqquFIY955inr8OI6LnbM0xPH+Mk2+AJumPgVEmG3h
19qpjS3tVM+REZa50xqijZjBhs/VOG1HxPAnweFd1qOx88CaPbnzSwkAajk2VnweGMNuhi4Tj6ka
ZsZh0T7rWLxXXqGlZ7vSur0fQIpDjpB8NUbyCMhnxvg1yQMqjP4IH4VjVpLln304fLQF8qYhmEd5
nl7+MXApkuY1NSGHASeDQjO/5NO41UO823Bd4O75rjj2HFFPyOG/pZ5n339/11n/4yF2DRchmzen
nJnogP7yELsTWagjU6KlqlaD6IoLZsViVxXE+0a84SfRmtmRmfhA25m4P5UyoZqCeN+NdXG0hqTe
pU32u0JNoEMS9hrEdXCIMo+tvVI/49DTtoi6n7PxOY+hFsRZHW9IzdEuMzh919Qow8MRW9H8kpYY
kX2Iw0gVnO6tYBhR9eH0/ve/Mnf/X08HLoU3lRerlxCmx0nln580Wm19C4slRkrMXj/mr/cXkKak
XTrmpTdt4xQM8lajx0atpxxaWzLdGyH1puji8CqADz5ovsdZthvCq8xCB926G9Ev4E8ZjHZI3wHW
kzKprgPK3y1RvGJCiD0WRvImI8UItF63Prq3Tk+ai2bp8HmbfDjcP61LmhCNUtCPOl38HgDK0Sti
vxsb+VQVEps7gsc1Nf028xuQLHQpjW7oQd6W16irXssoCDD+lD+jmQITqPIzj8/7WoU/ZdyDaSZe
boq9T1/AlS6nRY0sZbS8j5qKdtn+ajT5O4MWPxVAlwbNIWE8Hj/xer6ZdGBoV7JjplMPCiugKUlu
Cjx4lPAOrZXBSrBtO/bWg+K+DJOWUUICUqLs5aPcO/706TXEAo5ZeDZK9EcpgTBVd4sqsYvd+EuW
1hbUMfgGQYRNTsNzCZufNdxKYUn1kqFg2myFr31NWfkc9hPoHuJ7Tlrq0VljyKIgssPOj18MUWza
zqOKEv41CqOPSnt1nPKlG4GREBMR4jNtPpHUxQwQ+3ct4+ygtYxkyyYjkQOsjjQYW+n4Se10eIts
LF89wuka+nU3vTge6DTtTc3UI5V5aJWK59htIIbMKWtGYS+oBlZsxjlxEbTxyoHQZbr9sEwNf1uZ
2TsgeWtl6iHG6wT1tS5K4ED2lOx0j6zrlv19ifmxtKpwWxoQyGO6V5OCVKCVYueBewbf6oEOKIJv
eoaa5sqfpaMznW+jjRkqe2M0qb8PLr5n1/SjteGMcJc2mmihfeaPnHlYnQgOdCP5lpmg4cG1tLaI
lrKFapBg3xq0sN0aFZEblcBmZ7a6tsN6iQcr3IoOxZYfqAPq5AX0X3zoBGNxnl7CeOuAFTEQ9F36
2sUQPGhFDGAkcdeNTavbN+F7lq05O1q0bTLqj3ph/FZaocPrCMALq7haahMx363+GmnbFmY7jaNi
55jFymS4UQ7dtDcLccCxDJZ5cJ5kMYIkne2vBRlmi8irFmI0if6Kp+tEINm6tgWJ4S1fZ0N0Nw6r
3k6YNVKpKEFhjXSiG8gQ7ToIRNnVa+RXmnv9CpVcbp0ca6A11ejNdkDi8woM6XdS+ccefeDjQNtg
rCgwepu3s3ScEwomBM2m0p6M6aUU2Q/Ye9tINWi+WELqEEA1sJ3diDO8bcuFbRonYIdPrQlzDjD9
tgEg2E4lWMsovmq6/qXZPXtR8J7gSR6VvuscBFOvoTLqRdIQhtnm7mMzhI8DnrFD8956BFINBZLt
ytl66YiLO+5WxbxRWZ/R0H4r94YptF1BCgDNVhqHbvgVMzm4AWda9GQXLLS8c5/JA5lzmNIxhI9N
UPbCLHmYR5FfzNj7cuLJ2FV96a3oY2DnDAhCwlgdrEj1I30v1IxTpw+/s3xg4jBk45sIo11N93VZ
eWyEVsvsAfOvedCrAOypFf8sYoX5J4OFOBHMu+jxl637sXz28h66+3+ydybLkSNZlv2VlNojG1AM
CixyY/PEyTg6NxC6O4lRAcU8fH0dMLo6MqNEsrv2vbGgOYOkkQao6nvv3nMbvOpO+rMZ8mKfpuPZ
nuKdHxaMJKeeKi/KoU4HxbudTAQW6fyFscq9OoXLfJskUrDtquJOY4AuthYdixV5csGBdEEvAT5g
bIfcrnY9wa3bsFDm3vWuE+xVrHa5t54mbzrM4IcJH66rQRCeEz6WDwqX/DpyZn/dKAjGDibHPCQy
aPDEjsPfC0cP4yYYLONmlO7B6wmBYd9PAkxJjRkSmeNXb6GssZVGSNvn6ivNeV2NhgRSCWPeYIEs
W6N7GEZM3R7J5AwL95oJ9o30JtZ0oXkTgu7gdov/UO67yq3xAO2RHIJtyvg2SoZvkem1R6LodkqH
qPtiE9srLrhVUrXP5Ix5h0xoRpCoY0xbf3bEvVsIfb2vNHajHREY9hZLLR3oCkuRRdZKjVeVPvn0
2uqGY74YrI0OBwBcyHK3subOBQPMrCBhQtkM4W/LVp9EICCFzbCYTVHBUGZW94V97zZwYY3qCmOj
gnd+i1T8ISG0cLCfilJAddHJo2wd8K/9Tqcp03cxN3s3yz/bBgi5GscBsMW4OL7HbNU1zmeY0332
myJbB/4jue3TgZwnn1y2PLkWEq+e67b7TozM+RGUBClBy6A/GmIJZ67KncgJ8+uAzuCC6rflyIEI
EKtZWSjgnSeLzAnGYGRiktj4kE6mheV945DteKMbNHV5hspXFocCDcCWBpAJ3xgfePJb+MBq4pwF
cZgTdXSq6lKiNiDLh0yioE7LHbeCrvpfAV7WTU6qzV6P5k9YF/Vdi00s5Sp/YrN9qXq0eEEv7Zs6
MW7cAd20NsOHnqneLSYvRcRv9onhs98FhKnAEiFx2AFjnyYUYOY0PvuUXDtll7/AWJOPlhbP9iAe
QvsxxSu79srmxbWrdIvBYaPdZr7pBEkbIdIxVAPdGrr9GhZ6vQEzuLHdAs6qw5QhDkCnSlTCBsfi
c0Oy8jAgRy+a4KdZdQfGScDHMmZAQ9n86pPu0tPpWNVLFJcCC7mNEhpYOlHIOONwpwvelDlN7c3Q
ZwF0ntE9wLQyBHweNd10VM+M4B1kRG2UbTpniJHlWthUw+s8Fk+ZiQCLawzJMcGtQ+wy9KnvytEg
LilJf6azd4+nUR6CKQ/JgxpcbHXOOWig+AbqI1cC01iqU1irIMEzf/7jwZo6tiY2P61kfvFkPSOS
zqhAO3Wp9CNdyOJMGqc6F7mjztQVLjB9nE0m23rA2Mhx/Z0kAYzsSADckFu6FaHnTNVo4G00Zh5U
XR2Tk334IXoo425P06boGQhjQHpL8+lNQnPb+UpmJMiOz107vIcOKg6nV8e+XErcxiD0xwDYQJJL
tYOLh/YEIETMQTGwMPSO/lujaRMq+1TL3MP1hUOt/53QiFjZbgtnoMBuFzgpoMlOm5A7ZmQC1QNj
1nSLKgSu/bLxgZQUMiFFvTW2ipeMBWiQqyadf9Lt8zaOw5qJhyTcVFkIIqLoCzIq0Zk1hKBwHshe
7TcgxfLgwMzeCIkLynMw7BoCg7zBmJBMDaJv3XXQ409sgPJ2LkkHbhn/iKbmtqLxWMeETvZa3ZiE
D0014RAe1x+JwamM8dBzHhr4Hybg+wgD5DkwYww+4L2a7jfK/QPCYLrD5ROhhk8YBcaNDOznAMRh
OA4M1Dp/O3jGl2jnaAOGfCsxymwGC4GR1P02S6qlA38hfJI82xb0XhKdRJACwhjbXyGSfkiuDkEW
3dto+kA+5lPb0TyIqGgwTSJ4hsnu5v3zPG90gP8oJTBWO3ZLCmc38bavaHvwkhiRbOc52Fja2Boh
xEqnTomkCNtV6sB/qBIgKc3cIqABVdRJwS3ZQjf3vnzF9YBj2nHO6QJNRdmQnCNVwSNz4fSADFVD
We4qs4uxXACJ4vikU7vb0gHPmRnA1X0SYz0csqI3tvPYweQEOLguCgT/FpCTfg6TtVmSyRXkMzpM
hneVxZc2YZ+SSebeUb5ySi04HE3t/TxyDfYRSgW/lzskrURsz9Urcl3g3sEhJRdO4Zjapp09bdwm
SEA4Ejw/q/kuM8Qr+Luy6eqD28d3ZcH7ho5y7yNjhXFIq6BDKuqxS20bGLLcGu66UoxUiZR5H3xo
daPmII/MPWJSvVC1y2NqAE1D0jAfjBC15WTGv2J8LXlJWMfQes3a0SjyyWFYU4GPG6iXKcJdyzuh
dEATbWBaSCkT8qn+Dad/Ee529So7t14/QOiyb2dLwn/LUBmJsRI3s8dpACzvymNroApC8d6bFeXb
puBFcowvgYByH6/QcJAoH8fgkufxgTziGSZCczf60XAsiYwN0xgV5eRxLnSTczXNH8oamL1H3U3l
ym0TNGjj67jdeo1cUuapbdD5njzglHvLdH5MU7fBOXIJlPfQd4jxwtT3mI/UzkZ1izTF7dtL5+TH
qW+edZxvDcKPd5C6bLLyLDaRBMxOZr5bBgJtowYpAy38vSkEyDUT3acSqGoQ+N+F8IshlqcVQW7G
HEvUohpa0UwmEO7aWjA7juZLIsbknKdsRUJzv5G2WkekYHjzPGxGHyt0hH99q6IbiJG/SfRZjYrc
JdOOoy1sUZBOKVLrgVgSZR4419+RXh2ReDI+OywqeiQCoC74Kl/SRQsfQIxsMjO+qmSNsc2+9onG
ZurFzh6V6wS+kgpYZsFwdWFz9QGt9qy5WJb4EFF/tNxl5I2cG0PxQmEtNpL15VBbSU8tixYPK8fG
IoMCpRlKE999qI34ByfwjfaddwCA6NVs9zkTziHrG3djVM5dP776E+X9/BZ2Evh7lhqMGMGyz87S
T5iCnnyQC5xNEFKh94xR9T5yxSKGGDaFR2R6a4j7uOVlFHF0o3Xd41H2DhN8b9HF/FGN6YhU0+WX
GwFOEY5Vb5rCk8DMw72nUBYms96yzb002vngDsMYGFDN5mYNdt5UzSae4488KjmaD+uZHLlkxo2s
M7nLu/Dk5oTrVgEblGUZIO/aGpfmW6bzg4Y8jtGL+hsNecxBmPvAzlsYa/PvNNIkhyLekEN36dKU
hDNSzuANkdE1O48K/mttmMPRD/OnjJlZnMZnQJkEy4sG/Zwr/E0Yza9TSWLeEz2rciPYkE/w8I/Y
RniZxlDtMM3zBkHOKgzzh1W5YN0bvMghy9Xcqc+II2md74BDwooa+l+lQ+4Ofu5jNJi7hEi2W7Gk
weoVHWSEGOD0GcN0LJKMTI+GwRSi7e29UcaI3NKSngdKO/qj99Vsbn0/injB6NNL1rw6RZre4Q+o
ekqsMkK9ktmEwAhlr5O+xgnVywuHmsewZAYziX5LlCh2AVo9lmBdZGDjVtluGMLHcL6NJygMKOGr
sx7whWd1tWEimt5l9fC7H5b8iDE74Ycg1b1nTwlq68zZumU3+2r84bkaF08AgettX3/FxagAVrOS
h+aPpkzOhmoTeh4sRRGEIpoT+CsA4zItdMn0Gr1tP8BLmBQdASM3SIK7SUPO/Hlif9hT8QHHl0FD
r9aB5D4LIMaRPrJm2BHu/NFhVXLuvRHynOPyJnldiZYOgEnp4Tv0Z4JIyuhqAiXekFmJJwM8SR3r
cZtVIbVtjEIlyxTAeE4Mk0ZdnBAUtTIWqpS+5xzMDMuR7gbSP3pJopww2rjL/8iP67NrjWOVvO8d
aLAftXOSUsntFILICI1wQfVyNotGufW8Z5RJBlgTOtRmaS8YX4eX2pU7kkceVVgTTNj1CjGm+jGX
tL89AjVNBCqrGtklYieYd0FHHnFoeUfuIeCRaA8uRrUPDI00tkKBnUcIqhi4rfGrjQC5GgI1mTJL
wyVneLyPiuTkdN246YFGuNiTcUDl07pO1NfIWbr33gwPXJW9TsMsObVZdWf7+duAEJfzSHTfhm66
w5j+iYj9PsVIjH2lezQbJOd+DD4uVPl7Y4w7OPxcOrTqeK+z9zi+aweSBMwMlGRTDftgcpADmi8Q
S8btHPVognP7MrbEKpkJh1FrTvp1ZgGXstD0uXP4k+kNDLsiji/kOW8Cy33s8jm5v+oeuKPu9FUn
zQ0Judl5jNqbHNDqOifqkpvNPfb5VK5jryGTrk7ReEKBKKKnsraewOomOAwVCmZFT4MnxUcSVMei
aw8a5DSNi4zdr8SZUDXQwZW6I45h3BUWpiWXavb7WTYyQW6kcVN0RM1gAjs0PTvSYAX6VFjipagj
e7OMjoTK6NFFyYuuF05OnD5FkjgyjcCE4qSfYF9CNwURa5cVLe92Qo8qPsc2MU5DOO8HXFKTE1Z7
w0Vigtve3HBItnHguHV2KH3cOVmOa0NwtEZzitsPNP5QfiQDbSFeV7XOIZsRzxRQkVab1PU+7JgJ
sMamhHw2WqsqEg/R0HACp7fBTKxfQiG24IOw4Q/i2fEI4hnpFljBFOHJSq+RcjnJFeYnWj02AQTA
KzELSYcY2saMDpH293Mx4R2be+8us9190BM7RGF+iIiFbx5q05xQSVfBto1VuTJSWhe992OfNOVb
hqbN8wu8HQbRPpIo3irHWqtC8QAk9CsXSAOnNHoLSYNPc6LuCSs4BUNWobjrw4OK0No3ze/M+qok
cKYkYhGxxYsv4fn9kZ4AKGCXorzIimnrmJRCukq2ddeqhzaJ92OQhAdnBeoN5vmEK3OJ4+xtucpI
v2X5qd9RDMabi2k69PDJJ+L+J4rVAlE9NuB9STUqVOWuxk7GB215/i2O1W4VWN4SYGGGq+xUMV30
y3uHQYht8Ca5xiOULo6QSX6jB2qvOqU/0BnbKZjp6PjeY9iWF+UyfQ/94IWNlFUqzl4k7HnooZpG
oMkZO6TFL8fqzphYxYqRbhLNA5fub+9szXI8K4uzoJk5DesxRxxrIJNWNx/pYJoLYoVNB9qUN1qE
AtAokowXZBffjHOb72bHdwi4atxdUSPNHQcblQDdCdumlB8QqIDWvSV5s1xnuO2os6roIJPq1+Ky
PkZN1a85E0fWo403hNgx61jn6a6pwFK3eV5znM0OFpvXqiTRhBVt/jT9AhSDExxoBOhtNjiYECzX
Q7hHHFUxjh/gcY5w+uY1sk7kWtFdLsQBPSrrpJO9An5Zd/0SVwC8aBjn9JgsxM3YrH4MRjge20e7
dqqbeDPSL0P+TiKePwh8N8GEmtu6DyzRATeMPivQbbwZmQk/jF1XLoqtT4YYK+6TS8ftxXaR99xH
frMPAAO3KnE413ywlvGDGczPUpwm5d9NVnJKw+RxSbEZfS4gN2TlxL9JVVgjHarRCKNBB/tR9GTb
Yvuz+uQsah/22uj+MJb3HAU2vPrZ2PtN/ZPtAPYPOqJ1iQi5abAllF2wZ1j41Rrzp6YHuKH0+rAs
zsgqQXW8gPrQy5yWpDqQjUCyXDztVK8t97CP/gEkUD648y5v+zfZwpEo05s5GEjwIUU5pfBKSXQW
wQuta1ocpXsWKT26oZYfo6RaToKIw2pOVhR40+QU0L5sJ3yGBBs1+0iwGxNhsItSRgxVbKGuD40d
rnt5J9pmIyyX1p2x1QwsHsOgu9czNU1IekFu4ZAd8nuZHPGim1uZYHORdVSgogKf2XxmDapeEgyp
ACxj3/vNA9mqPnb7VlA4G8/KIJKsCR28S131xQQCEH2cbyIXriUsJJhvjvxSmVrXvnXn4uhcdbUm
d9DjuMxoE91PFceY8IjIHWGhceZ75cAfbkPOKx3IyRupk18+js49jlb6N0uxYjQAzgJOnUONBq+1
rafBh2FmpeVecGLGRjsyXvKp0QGJlWhXzOledtMJNXN0Zftoj0zruQacONiGzWisUSOGhKtU4S1Y
uhnTyDysU11SxkzBGcVIe2sT/i6rqLwkIAdvCewBjTZQYRkv+Kq/opQdyMIefmHhJlesDicwssSt
Sif4dOP0LCq/voCBXtUdup7RAu2o8S/Qp4Qk6tJU30Z2/9MYynNB4tZRxAntusyqbwuc+OD62/ZX
Oq7SsiLV2S7MPURjl1BVJp01nkZaRkRk1r453AxVp66BLDakHbdXXe5VWzVXBoXbfi4HemAFVEwo
48QC8++FdYdMNzmSbNDfJTBb7gAa1Qco/ouD/KNTrXufpnV6TezZPc9u/OY3RnL9fiCsK9/FDkW7
HQTHmHi7W8hy+kp9gOzBAaHYlyETabKO6AEVxa5I4nEfWnp6GHxt33c5pYQFnIESPS7D5CGbdfoA
CALKHfbDw/LJIVfOyTAapjE9yTl9lTI21Y5xT69r2GJO8DbjN8d9QHwtg6y5BstD3Tjcg+Q7mZlb
47ebwjO//JtqwVBGmUmElxL+Yyh/RZqamSE5VBG2s4vlQvOobae6wLM2vAEX/4DVVcjxxpxF/6jy
ZywW1ZWaeniM8WpvJj0n+++n5uwSlIuVdzcF8jeWMepLc5MPfvGUu3AhISx/ZUFhXvyqwQdQCImO
ETX+9yfJ+GTVjuanyU6vJkSg10FYLQ3pSh2Cubef3IF5ap9A34XBR5CuPe4b2xtJD3CKRxHxFlKL
sCpHTfEoRWesbfBftwruhZmRj/AGUQojCUHQKPPhj8UuqdjmbACcSqORGN0E83cT3+NsbBigyw8b
7+17zYRrDWzoUGeO/1A4DDnG3vsN33O7bDoON83HmMfvUWr2zzX2ELQB8iGFgL6xyrZCP9UR+lA3
xX7pn15wBKUnZ9HqqUpcdKo0AlnRfdW1eJKGZxK1eRYJ/QuShn/oSe1spsQXx6ZT7hjDaU79pziy
C4alxD2rjtt6rIlDZ6wMtAbPiONNe9BjdIDq57qNqseMSsmyboAR96+lFZYoKW9NSThNbeE7n6Ig
WluViM4t5yawstEFwisjMPfJT9Hfy5IC2W7Sg2fIK6y88tY1woaB2RBjccvEjZH3R7KFkyN/FKz7
g2pflEv+mZxdri0Ab/AgcSWUxtYKdfjqctw6mW7prxP3S6fkqOu0NK5ZWj9NRDac7NrPaLqRENza
YGtorzwMMI82oUkKuZ+M4ga5rYXzAEkcY3JMhEQNIMEq9rVLJG7p1tV+qAz3YfLy4o4G9G6s2oCw
peJaZFqeeyc44UrNdz5NJAyPiDxEF106W1VbNbXXevoepAjGHn5ZXexZuaeqY9mP3RwBqVpHpoO9
LWDuUYi+39kJaGdhOwVK5fmd9Tc8yEwaxy5JcdW33h7DBonoU1se6mWGWXpvdjN4R1cjkdY4CLkT
kltEom8px4XbssaoERTK38/U/Pumqe5J+GsOUR1/DY3l334/FKN3kJUyDriZPDD+n2R9s5lioIAu
/xMnMgdhjZWi8BnFjgIWO3tRANroNgvwmxM+e5q8xCX1xTsEbHjbrBm6PXBH4DWGlGBNvaMd4a6k
mkb+4t1nBrYy9jpCqqgSdYwKZooMQqlb+qAztLON4SRkqfd6OktDZmvLS6gF4FzgrhqbXcF9fEyU
JN6gsn+pwt5oLJ3KaszX3MK1xnwQEUQ6Zo8uQcRg7P3z90OZoJM2ote6V8WDVJFzBWpsbPzuLULI
sjMZo5wSYcUHUTbvZgk0S6j0tyM4R/jR5D3gviY5PFgaOzON2ka2l0Io4voapI59tvEyYd4GAa2Y
ShshGfVFce+Z6LqkS3weeYdiRbFVf4ig/U0e6Tzoa8au7AzEydHHwZdjeVB0J0nsdFj7mI6U3KVE
NRy9on5U6rOIigN5a9OdAEL9HA7Gb6NCq26k020yUlT4WXbUiYgvuZutI+FCKzVqbO+2+zK1hUvS
TUPmF8AMi3zHG4Iinu2WCd+QRdZD1nqM4shfXgERw4EyRta+UDq4KUB8seJ19KI7mwbIQmBTQECQ
wswPEVrka++P57o0xJEEh2n7nUlYLNGaEmWin3db0P4u2ZpReNGFWLhFYO3c2ATfxgq1D+xpephH
5xjPWt5GYzPsyiZvL2nqcu7Mh126/PtoFzU6iBVWNuc+LxkkBo0905snrFknkiUq7TDJTVVMAg2d
z0gvvfXUGS7wrOV5rMkw6jXpfknjkNczhfNL7ph7IxbJx7p1reHGCidCwaJKrC1TkmCYkwFbdFg+
hzIvzt8PeZjSbCjIoW6gSnoBsRmBn/70w+fOUtgalWRcznoOXLeyw2uRhEQlZTSaLOLaezJqnhqP
FN2y+iGYst05s3+dLZb4Yu7yXb8YcAVeBMxBpntK7eiWap7asKqSh+YA53oV5bb1QF/MuLHMYdd1
ln0yytBmpF+/zEy5SSblPbelT+Z70tF1qgp18U2Anch71tOsnlRkFeeCFtkmzDtEiI5T3oVZp+/c
LtV3kaUOonmK1ViTqhqinzWjV4i+0y036UOPGeQLnr2smoiAo2aktnTdzZ/nnHJwj0zRv/eEwNfi
3ey6U8FIHf+jwjy9REZoP0JgDAOH74Yl3YOt0dW+fpaD2W9nGH2b0VbOmkhVAgYwBmKq1OY9+1DL
+laMT8HIIaWWqd6R23GSLd1G7qts0xL6uIOtE+5VLqct5IBmxxdExMc1cp22rXzyehJh7Eoht3HT
l2jemV7jnezS+8yDaQ/PoLxaMf5QKjm9GUapqFHIWsk7c9rU0lMM2fL+hgg8r/cfA4aNRem5j3ZA
Pwr8+0ce44XLo6K+VCGil868A74cHabafFSWF10GDkjr+q2WibvTsrOeSKpiQQwJ06jnJDgx9Fy3
uCZWSS/p3Jn0stdZCOYqonWEqqK+yBy2QximhGjhPtnRy2fSYKGIC6qUuYiPGRM7tBZ3wYgldW5j
++CoCLCZBkJZ9UZ2j+yNWX/d3n4/g3xkgRwy/X1TFOmpTMIPQso65GfEz0CG7w5DDM8VcaC9pr+q
r1Wg9dXpf6MNha3AueEmjylvSEEGrKp5YMxE0K6OUJRE/b1AaHTvZ3579m33niDXqykJ+wvCfHga
0ifgc+L5+0lh40M1QKBG4snlfHyjXeBcpAMGPyapjxQx5JypJIf2SaRv407q4d8rIJnxIHD8Z+eI
dG0A7DY9At8VWLUWa8I/SberLO6hnCEgShC+oJ5pzAcvxZMq7WTcOqkGULiYIRKrIIeyw7xXTCM3
EcZADzDLxgbOumNLWeJLCpeu6jzQRkOzEtsvKo1ymhKWXE81qN6m1AvhqgxpL9b2mYb0ItjYobuX
Pmp7mbU31CflPTlYd3iW+pvvB2NkGFaMyGm+n5rpT50wqFdC9ucw8jdND3ev7H04d2ACjnUSJ+dA
OvZxgmd7Us2727NddZWH1NDsCnhcafum8HK1qa/u++Uhbri2cW6P64ShE1KWOMt3NtAjBPg5emWv
eM5hIpz9GN92AmKGuZ73Mna1RRYG6GUCkw4zRw44PkhXKZp7lIic5/k+zg9bBge4qcsIzsTiyteU
furv875sX4sRZFWZ5cWtHrCkW305ro0sLK8dHWKctKPcfV95dnLvy9YAdDa+iXBMXxjJ4N8Y8+jU
2q8jwprr94PvLKFnaSR25bmM8/y2DNvqksXxpl1S1XVLaM6/v37+m2hYeqiuHSk94QvXE571l8sH
5EZp9kt/ZJRME+ukZChtl9ufAAWMH53XLtzyAn2Gyf+Tpu1wUgGLmxB0qTQ2G94wAvEy0iXpM7k3
sa/rFYtKcj/JuiB0AJxT5tThHWiJn2WXj5QmCCfiEAGctt6Cpuw2AB1m5IvNtc8zvQutktY0YG9O
6/Z9jG/g+O9/ZWf5lf7ljsGRGPiWhVbDAl7511/ZrPyh1YDMVmVHcBm603KTBdPGxpq/DS2XlIkR
kWNDogAyKWES/gZSoQmTu5a9+Q76Nfg9HN+nBD2cDrzmdUxK4wTymHQqzhc/umgZefS3qssQxE8F
bcWSr4ti7zauP3ozfJ8LDUwL1tSBvyoy0nK8szk4vsZOZ57CSr36mXmyFKMMPCjh2VIoOJlaQUYA
90ZFpB7//Z/kr/Yl6ZtCSD9wJH8VbHp/cfhEWog47bmWyeggWDFLPz1lfIHiJJbDWBr0FuqA3iXv
ibss+b9cgt/+oX95P/jpts8bgbzbJu/wL5egUwTNQKIv29vkfBCz+T56zrFXaQACJI1XmWWcBCNV
UvMYwg7EE40fTu5D2G+75vA//0PQoBCmZwU+d4X417uBZdBIS2z+7LTF77EB6UpFl4GeYdDWnb0Y
6LZ05u5QVuL/e5c//1+8y4vZ+H/9lz1489F+/O2PL7v9UJ//+I9t1X20Zc0Z5G/7Lik+P/7Zw7x8
6R8WZsv6u41nUpgmMXkuGyGf+cPB7P7dY7jDm+kKhwGiGeAPAMfVxv/4D/vvkn91g8DDXWxhvuTN
ZrlZPmVYf8fsbBP2Y7sm39h0vf+Rhdn/V3un5LrmR7uWiYvaD3iRyw34z5u0jDrgZETvOf5FNVa2
C6RPW8Yurk1P/6Iv9HpRkZYNt1lPHEp2SVtL/3ABm/Rm+9ihUz70UZzugRieZAlVoY/TYlvfN6XK
j6ZJ9NsEyObYBdAIdeYg0kfOsG9aFBGzfyRIJL2EVhZsXSK5uhqBa1XkXzFRw6eMdW9ViwmwQDce
ANypneWn7lUICpzAvyfRfpWDP975w2BxUih8sq3gDIfVcOacuHeTOtszCly09/LOt0P7OiqGGgmD
M+Z4hbWtFfAMVGiBv5KYlo5IEGtSo6hIPQjiFlImQ9vFPpmxKDGk2qJGKLYTYeJ7ATCNLrd71vQl
90IFzzMgB8OIolME+x6HADMJxAfCrpIjmUMNWT7GUBTroJNXogjvCuShENyWgOW4eyUbxKRJMSLN
QDp5pLE9oK6lvrJzRSOZ2JR9bpUP8yxfNCFKe63N8jjlybACIlFsjUa1K7aT4jI6Lef+7lWAdNhK
vob2fLiO8YIcXJ1HB4dZ5VA5jOm78JybHhXB/PT93TT65y6f9gyvaYJThZzbRFA6QENZIffLTinY
fpr/0Uvbaf1KL4D3RrjnVDXJnqrbS5u72oJqYWdf2LZviaNon73BnFepZ1JpLH8nnJc/QXkNO4HQ
18PeCHi1JnPLudaZiN+c+gG/iLNj0A2hI7/koW9TsAVM9zXhR6Kx19guFQoEJClqfirc5lnMHdl2
8aOCW/ZQB3RMYhqBnfuesakgJcUogmI12lQC0JwPNZiBh+Pvk0lMm0APLo3spgRpQ5sntbAjlYBa
ldfPu7QYSDmU1TtVY7FV8fDZqmC+NyZ90KSZbbiFm3Vi4TKQWhFjg/Qr8F9EXYv7f1pX7v/Ybv5W
dOq+TIq2+cd/WP96KuAW5Z2zMTN7y3+t/+aemtGvQIcFJL683ETW8b6F65xwwHxoGn6skfmnvmIk
XFRj+2xXlNtRinvi378MVy577Z+74fI6sHE5C3WB4zxO4r8sFf6IfN+idRTq9pK55U8/w4vkjO11
CNOXOEJ51nZE91gV8joNT3cYrXo19ih6Y3RLehzf+oyADFCVv6Y5+ZlCxcNxWOGr95s1NdwVMN8p
L9N1Q96rl0OQb5qtp26xL5cnUnTLU7A8tCYT3WFUdw5MctJonc/I66hdka8JhZySoL4XX2crjS7o
1NFdW+eOZjgZlfWptghmb5cHMu1bkNDZZybBeg11jUzb93r8UbSTTnlF+sP3R02WD4za1Hkspw/T
6h9jlJOojbKS0HW/ODGNKLnl/+vpMMv0NC4zihK7tB2hMvg/n+ux7XOr6nf9/YnvL7fpmdIkWadD
0oJz65ABymRXwqU82LVRnbrlVX9/9OdTgZYzDpNg768Zr5Ha6z6YlITrIIY0HDfjr7Ei0DmHEbmf
cvI/2wF7UdrgTySEz932IFZLs3vBIksXJetQycQkPIaICNocWbsa/CfyHng3o1ofMj3gA4qrk9MT
b2HJXp/+fJqPoFZN5yAluKFBFZopJw/fHwXohAdKrCN8HfOUFAMPpcdVDJ1lXSxBGk4R4SlfPvrz
IQPgKzSaO6LPP4u+GhA9dc3p+6EMgoc0E/nCzDuLgbM+/VBEAXRsQ1clu0AX3amTWIxAxQX4Ovr+
ozCmZou9OaOCaolcxamOl7eq4o3TxA6B1bPFuC21Nr0zCSS+byXt46NCvnkiroayIwF3OxGYdhIQ
K5d/RnAxn+qAwRdL74VOZst0A4ZDTPWwCcpsOkcG/TMRD8cKxjlUH8E02A2at0SxWHhpxiSB0OTl
19LLL89YDTfR9/NdVBjEtgFLJuOKFbghu4bWJeqAyLaYSRFQHpR9AVOqCLLVaui7r9xz9VFOwLcJ
otw3NRI/uwfy63rxbSt+aDqE3XK9YyDn4v7+cFyuqaCuoo2YDMJN6fCdEI1Xp++PlhEsV5QTRx1i
Pt61yRDm0RDvqUnht0qXy/n7YWja//1R7lrjRjloGzj9Fqc/P8HYYVwB4ikIO5PhlinnS8i+j27U
JWkK6R4R1eiE5k7Dy+zSA1xvIujphJwQp/O74vXBdLE8d8BcBt0gd8HIPrV0vTid5MRDhXtbiuYs
SdEb6LZsqYaev78CRzh2IuDq6gB3c5sSuhIJy3iZ7M+gCJ2thd10FQSaPFoUk2gZ5/p1CKDPTf3O
j1/U8OjlwbMoWoMg2Cva5Q9A3u+zD39Qpd6Tz0A9JDGLCCkqf4t7G7ZJAwySMLKuAuU2kXtfxIvh
ckQLmk4fbiSijZMsSvL2J7rvaisyCKrVTAs24zhwwGzSEirYbHHIohUeOA38J2Vnthy3kmzZL0I1
gEBEAGZt9yETOTE5DyLFF5hIUZjnGV9/F9R1qyWeap2uR0kUkQMQ4eG+99oWofUoSnMLw0EuQbPy
dyGmId9ht3M79G3ovoC2E9lkPAR2Hvql455CqFw0T7lhGXe7UnGlOgF7C38w6N2Dp5d3QHfbtI1p
aafjrRc7tq+ZkG8i10bvUdyg+wkQqRMEQjTyrnoYGhZUV2X9/UxbA6oDK7shLEhTKUfxycOnQI9C
VITS42XezOFEZaT6HaRy6FLJulFS6WSWp+/U2U1ZheZcYK0jg3ixWudad6Yf6jUVy0NX/LMeaeme
HowQhZo59HIHsrHbFyRy+SknxR0k0wXPohGq7c+ZtXCTQ6czeY5M+lpZ7FybcXNJ5TdH1hUoS2eX
hIbtiyh3bptXu8XIuWh7PjaNCUlcG9XXVVc6JQSs5U59ZzkUNewz7yOBX/R8bYPJgTOdPSyBSJgI
rDCejLYY9gth0T9fLm/NOre1BlwZfXXjxOOVMChZ7PJEvOlTQYGwmxeS9GqaXqghsGeArKWNF3bk
jHZHnO7uvi7I6Ot6elxEprCAOS26/taB1IBcbfAqeTaowYy4yY/aS74GeaGvwjx9BVyZI6cg92co
ZeELqMWAJLdzexQQgK7bHt5eELnqkAJZhkeb83bwFB9aEzxhnqWXRe492LEHonBCsBaEOa7NQtBA
FR9EVVikICOQtTsSal3LiJ/VSzUjh2+YVToBhWYXNeRIFIXeKjWuTlI1+QmZdD8/q59/ZWYYH9uh
++FE35SwuY/CTh9JxsnaKTlXKfXrtGqyS3GGGtT7o1H3F00GqCEamZGP5UGODAkKaemjNxEMObD3
W9yfDZnViAM3k3iGegDusX+up1ZftFQZAbakFNaoUQqskyllXHsOPaIEAxr5ovCii2n9S9fJbYSE
0Q5MIgMU2XDfuc3jz7ovNmDe1aZtn2qDr0zB4nF5OVdR80ojGtiIPEpcCkd07O/SeeCVRbdddNEv
ncXH3tyaeVLfgJR4qjCCbuJE1X7FqGaa1INVWWvI0bOOoCdE4cyhqH+KZDJQpmK4dErx1YmC5DjP
HAEAqV2tMqZpca7kVJEizvmRlBOH3bssO0Z8DU1jKOIBDPDNaGhjj/EQFV8P5PJRJ+eyS8h5zhQB
Kzgd3UZ2/oJvHJVO9NYnJjlbbContBx+lnTFLU2PA43t5EB2goeDQ/0AZMEcP8I5i2rYb3mEtu46
WTG+eyzL6ZgiY+jcHQ8rBsFUf2Rte9nW3UVNMu+fK1H790LUNTVYL8cyTZsGs+3+pReSignVXP29
lUZ7Ja0fckJ26sRXUWvK8zDcxpXb76CVXwNRVrtSlz/MkpjaPvo2wiwnPpzUZdJeEdWaLwn8PT8V
JfFG1Ah1EzIoLQs8fxw/fr7q//UbSan92S94L6u5oWvWffrjfz2WpInm/3v9P//6md//x39dxe9N
2ZY/uj/+1OGjXNsQ7ecf+u03c/V/vrq1e/HbH3Y/GyB3/Ucz33+0fdb92uf4//3Hf/ZD/gYB59Bx
+H+3UbZRnH382jpZf/x/6G/qH7T8NNQ3x7VxKK+skn/S3yzT+4fjcBc4QtHBQPT3r+aJYel/8C/0
yjTqee8nGe5/midS/YOf9RQGXJvpBP2O/6R5sp53/u95SDkWNx8dHQ5DOG2JR1lbK7+0TgpVqjau
Q/MUFaDIw8ya7qpiVlQQjncnDJHvQCShn1QCe1Giu4tfPqh/cy5c+RG/Xt4Br+Ly9qz1k/GE9Yk+
B74VwBohQoz98e3lymgupypfKbPOsGnWYNJ4LlsOYGun4c+X/h1twQRTgbI3HdO0FK0jupK/v/M8
CjmbEFMCiFX2sIPH+SI0MkbsUie7YhUVjCHg/z9f1OKz/etbRivGVU36YhA3Pp1AE6Y/hNqzGLM2
QKzEjjFGzDqzkYjW6mnAFkQCMU9vEOTijhRihcAaRCyyCGMzVot9keUYR6YibEhuJfqSQCb6OUVP
cLEpyEpZ4BstXpoRM5vgza4leo2Y8Te4N3fvito7RERovCSRjiiC3FK/GL1hHwmA6k5VSkocHA33
2czTGA2o2eyl55JcYoZrNtRo03RRbx2LMktRQ1iHaAmTb1wJ0z7HTjPM4wIEh30/MTF/UjV6p9Ka
7P2MqOwudHAaC6/kQGCPRAslWX03CPESlCMc0iap3SNypeKGfLPC95IZ0UEn0Gs3drhOT+26onAC
VzzAzNyWeUm+NvHje+Zl9NZDpfyxd+ynbjFHaL4L21RdOuSU9dR4djObXxFvhe+WjXFWp2vbKIZ+
dxS1FneRWHAw5zacWnQW1PMKR+ZhmrVGVuiy0drj+FhzeCPKxwqrq57oGsZYAwlezLMWvUEjrl+L
KnNIvu2HXRAswV5JEaDJplzdMYB36H2UCxNoXdzFYjIu6miO3gZdexy2LFK4vQj0FtPMqz6yoClE
1sGOzekmJ1nk6NGvvxcCcin1cYMsGU3JJg6QIxJf5dKqq0XhE0gIHNGNUr8qnPyhM8R8YXjeS5HO
w4eebIsxkQcOvE0Zde21XLwVCG59z0Hwv42k3J3aSX6QqlEiAnO+FBxtf4wR7iDTskBfa3jsll24
V2ElOWtnQ9i/c0tcDExVf+AGr7+0psd5qDaoO6Vcxi/kCyBHEfRLPboOm7zG4yKDmMjqNkvBn2Zx
5G3AWalrk2KSUj8HehcE5FenhPxiEUDSOhY/4QHWd9nOehOi/tg17jB8bcZibZSBZ3E8bMTZYmpf
J2CaLIIqfCcT8cNCCb2ZY/vGUHX6ktdwdLZF0Opvo9WRoShm4BoxpRUZCu+lW4O6rXHOD/7IHIfy
pk0+wsGutjk9ra0TtOQNUsmfx3Cy/W6eYJKvMzj2be+ramY72bLJOxDic5c8jS42H4uhK3P8TDaO
2I6mw+CD4tP7JaW55Yy4wXFEyE1RzzOn7OaZ+zvaF4HcE7SUoEBszEObtcWFrUMbqgp9Bp6r5KSq
4qvbTQHHOuL6MARvTRNASejp67jpn5KZL6jJ9IWFsORyrnidwIXr5zwnqaLK1D5M3XGT9znu6ari
sTPdTAGQwoCD60gdRJ71T/QlGuKp48Va7a/tckDs3XyBzBFclkmDV4/WWA1AV7aXNLCMZ6AHnOls
2WyZa9pvrWlhpKiT4GiYHjAYLCCrsrwNPS7MA2uXVuVnADTptycvrlzxufi8G1KhdDi/eLCrl00v
E9AepeizXeIO6ZXjmIphaTxH22RBhJEXcrxVNsY2PscEHze/JqWdkrjZOZ47dcttiCQyZQ0vMkwh
9izIa2o0yJHOht3fJsi0vTC5E2VHIpODxT0fYFZpWaZnjIkObezSI6WO04ptxfM77rl3CEXRUVRA
wIjeal4baSZ+MeiBxCU9Mny0ph1oSBBhlhT7fmLoHTV8Azmycg4/TZ63dH89bz8ks0LWsB5I+6bw
KXr5TC3YUUNcqHFvLc2U+ZJeZcg6m4T70SmtW6tCM0MqQFVfC3KVrg0gNAE1dtkeB1KOkeitfEpZ
fQFCAp3ezMGlqP6bMfbLeTYpDZO+bndeuGIXjMI6KQreLbXGtFe2436bIRyi+G++5gDsn2cPJ+GQ
MbinXx7UF1D6Fp8FLsUhIcigKuLJOrhEymwQaAKOTHR22wFh2XScRLaKeICT4w2IBXMZX3L3Y3Bg
36KZsXqlc6O4FnZxRffsImRgsaXJgg81wWZYZAjj5g56QhLyoYx9ezmRBO5rGCubHGlzmBAU2PAu
tm0j0CQkVrBPWPN3cPk7f7LD9EhbuNt6I7PyMK2dw+ik1Q0FGnSmkDYYenny1doszLBn1RaeyaI5
NF4uMfGROMNdPyLbC+qTpKbe6H7ipUVx6yL3sPRVXo/zJpVLdOgThP3E96Tr/nSLtpNuRCmHg11k
YCp0GWPxyfUlKTT15VhIQo5D55aAljs9oFuJFi6dR7rfdbONf2sUy6uZk3HesC9fcxTzXsWEcHly
G/gkhv2lU8ohbwYbCl4FEPMGiseu55uYuxmNKW3XrTFwpUx+Q+vzas76h4pofAjdfFddhbTEGnB1
Eds+uXkK4LprirdGOxwqnOorab9Y5Jit+YGFuiYnuXQwvHcJ9+qqRZhyp2j0wIgwkcKLfG+Hbnls
Z9KlS238yNnIr6ex+yF5yM9CU8vYjMo4QyNdNlAts1UHr3bv4habRiLp8rrM3pLVkQlfQ4LKlsqn
ygF3OGDIajq33Rlux6ruqYrQkfTONu0Ob+DExFzIF5Dpt/YYt2gp5GNSy2A3I5UMcmZ2gTMNg6/N
3LrGTXaPKbHYBjmZuDUYRIKu9QonM8PzVM2PqmD7mccJ3Z6JTjbHYr7VlZe/RDn+GOYQ5p09ieTg
WhFN1MGr/ZQR+WaZx5nJiXMv7eG+qOrnBOgeLl3+KQ5ygkwX1ztJqznPYJTTrUIWu2U50MR0E5bU
RH13MY5YY1yecp99kbcpjZchnuddATDFdB21m2Oz8SOLxpFmXrFz1aonHXkUzOrS0sZLGaO8jXNg
xChp7pZ6ac+zyHChScVLSSbxZiWh2LaWgVE0kd8ALzGW66U4VH0ZrB5lWAVmEu2i3OtPLLImiATz
HZ8Mz4xW59qzaGoNP6AExZuGbfZc9PIlhWqA/yv5ICf5A9Joi7dwHrZlbA93jVWe6GeDt3TNYKux
H1tkLb6bdQplzE1qZmE1LnBEEqc6q44eFcEK0cIbGoAmC8MEaIgRl74o13WhZ0Y45CSfa2COSmEi
kho5VZiQeadBnJ4SL31uzSq8at3yFa92fqBZXe8je3pDE0iNU675FbnDfDIgaZxUPP5uhu7Ys6Gs
n0Tku7b8CnSiPVgVcThzMX1gAEPSO8jowSIboI0dNKpAQmrkwBfNyJjVGZcrpeHEpaXjbES34Hpd
+C9jfcJBxFg4a6Eg4acF+FBcewtmGQ9fZl+TpZQZCRWO3R4WO3RA45Srz2gyYPFiKHDEej/g7a/N
ECNi0e8zcnvIWXezXZmzYgJ/xYJscmmrnZtzLB0SSjqvPAAdcrZxb7xVIsaXp4bwlvb0gBUMzV1G
2/s+5SzC70V5nC39Q2UgJQRrj7m25ncs5fBQph4jT5N+05ROpyYlzaMtR2JFGtgW0cj+VNJbTArW
EPSsA+4t1k+pMudbKF33AmoO26EdeJu4WrMFwlJwN/BAaVpOr+7UeCeekGDb1ckTCdjDtdOn6XtN
E/qxgWJqetVzzua8bXr3XHWAcmRJcWL1Nt2gurjVnbK2rWejGiFtA9Z/d9+1OISaUdOItLrQz1Hc
j1N5RdzmGgOgHemHRqt2S4d7sTM8Km9VOpsB9/IODVnvh67hPjg6M0i9w4g2riHkbQ4RtyfZxk/y
uL0umpo32sbhqZfehwrtj65is1Uz6u9GVTTB+6C5Vl1Wv0JNnU3U7L14rqb5opnyaec2y4+8AtWj
88quNxA+m11S10hHDYSCkuY9M5VpsB4aTL/HdMJfFeUogLaF3TO6J7Uu8dfabjOBVvXHavZ8WCdk
gzcVs+ViRBQuzXak/6Pov2+XWP8QaYcYrOUaQRr2l6AhXqaqhYAky6tsyW06gMzZhoLfjCuh5w2T
w4IM27lOnazYz0ZzdmJn2klOakdpce5siEW65DyW7mnvu1u3ZqpUx9mePLc7UA88WkwUfLftApTZ
knZ8dU8oKfHohXzGupNfa8f4vhTJbTJDkVoBGlgJxtc86Vvywpyrpsey6jgyHMBMtHJbpoa9D2Ze
EQmCGQwgRILCDC5ia14um4RRdpR1d64Nvr20TcuHqcyuX+DbIG+cIGMHlId2ugfDWJ7SKLk2cRmC
9kqTBxwOHGq6zCQhyAusS5eMlTtn8VaBg/XcVIQ2Zv34rdajvMrMMDrz9Di7iegP5evWBlwmA4Ao
CLuvyxA54xCTaN/NnfbLpSpxhwDmUpnt7pTm23MGQcNfZBb0Qmnc5J6cNlFP/cWXXR5ct3sOgpjI
FG+B9cIgl/tstfT2WP0K2tqXdumd8TNX1E4ha05KPRUuRoxFGnNsPYH67nV1RWMjv7E5ZDeRnT4W
hmhuBqcesYPBoSHpvV/POhRFlHyTLr/kjiX8zhWvXoXKqxZWfx2Xzk5U2PqzMcQqrYLRz1ISKyCY
U3x60LQumEJkfmxGLmWXbumS1HRMQZteawydhBcGj05Q1TvOxdGuxlC7w43pnYwSgyvjy35vCU4x
FSF6BxXI12rFs4wVH2WLlHQ3VG1+txC0cehmRl9hm4TbLl1wHk/Yt8f0R45zuGzU4DvsfWioWa+E
3ZCiWK28Ryo/SjKYtzbhAX5ggywchgQnwjSiV43g1rhoTnzTGJqTnRnGLlTJq+zrYM+h5LIZ2Gz0
TOkESiYC7K9eMROXq/NGsd8OLBqtyrbMAqVPY6L0WY9/GGVvbjzJ3KnEnMkhKkKMEj5K3dygOAou
C1V/H8JUnus0/oHCM+N2EzU8dlA2c6E6X5PVyf6tNxaWty2yXZx1AiZaSO9nI5UGQz9zVpl7794O
k/c+IGbRbBdI+V7wZpR2yOtD8GtT8oRjJfdc1dzVDvFNDkr3Hfzq65CeCFO9bIbDm0FF1xHrPfQ3
csuYn83KxgQ9Tsz8Odu5ikYK+dUScxXxIWnbzX7Xg5voQsCXNZlgTB26A0C3a13XGVFH8PTcxjr3
HYuhaFs0lcklWNEvrMbuZV3T76AiYHfo+ruKYSRtTG9j2VHKfsbb7EuCcwnLo0otbpYKB/TS2N5m
Crz7IFXOdgqnr/kEF2MeBfWNEc9b2wjSC+pO4yRwzvtd0RtHrD1yG0Tg9FHaxzt4uc+jYruMJsKz
oGphl8AZSm3t7Xmxdy1x04fIMe5o40cHuqBYWxIxntK4DO57Bgfs+aN1oqLmGIqy5smYCcaekuZu
Yjt+7un7nGo5y7tu4DbsnRotVJOjbpoHF522QZXUX7SAg/dlR0ZVSmdsa9gokKBjMztnKNleTW26
npScgoOHWC61UxOXaHuvEWPGbcAEmXMCkVWiH1BgSXoNYyzX+54ksGE07gsvfJhm0AA5i/gTZcat
YRTvU+JeOiYrPjfZI4jTFB6I++aGwBZiFX0tzOLNxYO37QtQBhnij3WJLS+sibC4IO+MDa0tiHAc
zlWZMKqqVnxo22M/q8qnvmdn6kxo4Ws0xnEsc/NBCALjwyifcTkbzY55k4dLkip1BoN86Y7sqhYm
oQ5C4SYPqquJYfQhI1+XXmpn8K0uz0zTjStn0O1R2fSEJJEJ21kLm31TcJiVYGB0vMBFzTxxm0X2
g+Nk17ColS/m6VsRFV89t/NQgdivWGSyzZyJt1w6Nnpv+kwSqNeWkzkdMUA721JiwijzoT3Vkd1e
MWDmlJBCq8i8b6bRDptsxl5G/0/kYXwclhkLnpy+D6p86ZoUDUvb3eE2owM5dr2/GIm6J//M2MeN
nR9Ug7+k0pie5SCDrdm0t4XmTssQHF8oOPm7YO5OQQ/3aeqS2yzDrIblytwt3L8Pas5eUg/2MGmN
3+1RM8IlQPIOo9Jwg1bzxSGRGk7ScGPTw9yEIxazPhuwclEkFtGaG2RZ3kEn1p0dgLSjagZ9U5fE
OlnvLaHzO4ywA5N8HHCWnTwnbc2vtUNod9AO21h98QzgdrJ4Ygv5Tpvr2iAcYFNr5R056TCytfR4
DgfZnyBXhP6yWLiDK0rYobGeU9f66tYN3sK+ZdVVeWVsMuJqDxOpzU+hblFzuwwdh4y8pal1EAjJ
CtpUbuOY70fvtumc5MJwI77DhdRFMwHxWsz2SS1BtY3xvVwKp78e9bTszK5Ql9acUWEbnW8UHLBj
qIdpaICEy8k3I3/Un7ziLSFxzR8VtVxgURqaA+Fd/Om+iVqF/aJtSDVZLg2nc96BBtCO6azo4ECv
xIIFmiSHQMrBoBG3rMCJn1jTg1tgnptxCmxF7L6lmjV6Lo1D6eUcr6ubZMm/KFtDE1B1dc0p5bIr
4w/iO4ArC2OkPm9rvGZVe2DEmR7GviRakdCPLp5/TBFVhXYYR0Y5B2uRog6t8YNvYeXOPj7Hzh8w
eRxGqR8Jj1qQ/iz3zdhwi2PUY3xc42luCQ7HEkIZS//aB+YR7oI+uakleFfmcxzcIsRrgipIBSs0
UKLL8BbwSmm+3IaBdzciErzqMTZf4ilc2ZtkJpRrqx+AALCWEmNBXVkwl8QLeXCM/Atbkm8sXrEi
N/hUTARbMiAjroRZIbS5AFshGZRAh5elYHOM62S6nzXKdloy/W3kpHTkUAkSqDbMl95cztdg42CL
ocvaSvRfK8EIEZQRfGH5+abD1N62OgaJK5ksL/WTJLcFPQdRPy66gaPMSROma5uUjxAiY99opvHS
UWO+1WN3MoqcWbJQBt2I5cWwpuV6UaBHSs6jlKPqG3XJg0VCMFU21DU1jvNOuwiEc05nK9jA3uTJ
0N4IxMX7DMs8a9poYQXVEHlBN4tUeVtzTBtftRqrTSJvp9LV27gaL3U91wzGK9q14rqODEAt1Bl7
Y0RqigeFmEEnTqLnFLYHPTi3c69weaA/a7iKObc2XwGYpYeWRuu5M8LqWBQkljZpFz2WIZ0rTrDZ
Qx4HTGpidL6dG5PjYzbFcYEAhoJBFSf0DMOWsMXsSPs+uGmygC3HcyLeRl3VW9FmC10ySffNqhR2
UII0b9gHJeUVkNwJ4x2GYEZRuxKh9weBIbjz1eJ8ocll8jNjfVV60w9Lx+RGyvK5JhD0eYZZiia6
inRFRcKGRU+qB269THYMX7v+sIQwkVIS7R7HruE7jBh9p0oywLyQuuPNiEpjukhaOzlMEbI0lynY
e2hWxNzzlO1DFYQvC40aWsUh07VtjV/pLW6cK0e31Y7jYHS28wiGVGGb6JRxoHiEvT9jDG00colp
uUMsYJybcbHvgyH0LMgURY1sKaQW76fsteuBA4f0EDbwyQb8aGV7HSmCyTPyYHyLvtYxaALX5zhf
AoGq2xusJcPX2MkyP6+nHjNFEaxqw2Ynx7Lf52mfXrDKQLrIabyHOD+s2EMAkxGTYoIfPwSO4KCY
I5jahyU1zVjB4wINbuy7yaNRGNUxUlWzfxzTqKN/EYXniMr51I8iu5zYqnIP6qusDXGmnG136UL9
EYQMW7IABS1NKISU2ewYlORBd2+V6onuNqGGLr2iiszGo3LLbD+iWrooBjxoNlr2R5OBBx0op/bx
Y2VfNWCVb0HfnnJ8uUekpuQgEFmAG7b+iPpWIEAZjG1mkt2UicLaYgF7tEqzpWqjRU5x+t2pYDUN
gIe3FQjorVqpUoZdmcfF0PYhVa21LRtCCAsdZ0DapNxEXaN8CedsAwMCTW5gdFgiI/uY8cn6RERm
pxoW4smkW791BLQNY0HEp0LNkjVZii5xReop3DYI+qQAerkzkkEBfCxm1PIl7wG50vmjL2KAfEY3
VqIC4j8eyPWqOcqB2VzMOjmGYjS5xXkJqczsL6EN2nigv8b5p1s/eK+4dVrbYD6KObUcRhblHO6/
N7rvVEO4eiTDLnftLaPcam9tgHzHcHA4CaQmciwSgM5WXaegiyG2IBSsyb9dqztU7E8FHd6dkcbh
Ea2Yuuy8utpGhoj2f55L/3UYjkeDDBLNduWZHJh+H4an1Jg1ri1xMiNs7DQrk50oRpR8SHpfG6SR
59jlOPfni/6c7v8+/Xcd02FBcpl7Wegcfr/qFEGeSAkwP+XaQoOEaO37MA5dtstN4A1b6PXFsKtt
cmuvM3zbwFk8TGdQ9xwR/I016d98ANoy8epZ+Fg0wovfX0ozprprIFODPm2wDY5RafqKgwsMfS9B
7ObGihzY1oKX+x9LIFztuThSlEb45bmfdAgCjoULghrerXC7OzFX3nHKMiE3yCaReXZQ8jdiqkbM
bqkdoEP5l1Dl3+gvfre3riII17Nt1lz08Kgh3E/fwLI4faJAJdGTdYiRmIIsf7cHJ//658v8RfPg
4gO2pE31iJfW/CzzqBjvTkkyWCdnGEoful54D2PLw2sTB69/vtRfbypkMxa3Mc8n18Se9Ps3CUIJ
tN3S9ScIvpG8JlIE1go3X+23+K/zrTmr5LF0TJvYoKCU89Fkqew3FYqH5m9u8E+frqLzR8KpVqsx
iXf/0yr5i7jGDutOhk0jTik/NpO3ZZNcUU3Y+P9GVvJvLkQc5BovKfgS6X39/p7dEA952AbyxBQ8
w09Q42bcgPtb0t2fP91PciGF3AgVCQuFEqar1OcLhZWoerMordOAFn9vR1l0zgdMMTypwGw8ZCa6
jvSBJg46xRxn7Z8vb61f3i8rxs/r49qwuFOFdD1v/SB++URF6sKFW/r+5PVAvs4iYpgKPoZvsStS
Qhq7KfHMDd57WCXAQJ10Fw4M0Tk7TdPwyNBzOQXmYL/9+WV9Wjx+virXJR/HYjbDCe7Tq5rtBftM
by4ozHNj4zrVsM0QEgDucqKDMqKeproOb/580c83+npViWBLuLhZXKHs9aH75bMou8CTrW3Rk4VT
w8YzLyYBykLP9DMS6AGepGBm8KceEIcUxrbn8Kl2BBZ5wd98LZ8e7/WVrAZ59IyMb1jFVq3jL6+E
8rhtES3IE/i5geRLk74NwWoNYlivWvq/udr6aX66B7ieixORGRGk4E9rFlriiZJNWacaGqgFT9WS
NCDoxbz8zQf8u0RTrW+LziFuVSH5Zm3301M1yhznheGYp6k30zWWzxqOop4tvSlrZkZbx5QmoYo0
37tNDF2vgUCzkj6Y+FV0BtC43yeWizNLLO70N4Yq8dcXZynNp0BrhB4ie+jvn7ktVBSNhIGekA2I
D3sI9ZclAoHg97NJ+NJE1sWH1yumSTQZ9Ksz1MZCW5COz76muDynFbCr7TDgNtziQ2+v4w6AOZAJ
2b1GuK3t66iMYAfAaTJpFFo5g7gokW2zjcTsvuNrpNFTjqX5JhI133CndnQcw4GhoIfviSA7xA44
JiVxz9A1n50qQB2T20X0N8/BX5ek3z+ITzu3GtyO1T5xTpMWw1XR2M1qKeaBWJYOBUBFDtIb+Tsx
4d15hF1CzHkV/k31sH7Yv9+Sq79br6NZU7LDfXoUA4wmRTI45OKSC3AXT1EO5mfxOH0rRqI4+Key
feBEnNLIRX4Rnv98p67V2e+XZxFg1/C0RM/ofH4iGlCy7dC04qQaPd1R3Mht4U3TJptig+yNJD/8
+Xqf3y4XYfnHvqtMijblflJtahAKsh51f0SMo56jPqiYXKRmsSbLzCUA4Eh+KSPIKbuOOVq6+fPV
P68269UlK42wNZkDf7k6OIk8AXIm2OxEcWXQx3hy5iy7hRwlXv58qc/3lsNoFLsgw0oAaxRJn5ea
RvSR2WnzlMfg7fZRYlX9PrTLFBeGbQcP3ArBa6zh+hGYI5PokDmWIf5mc/+8u7DhYrBme7FZZYmw
/bQMFUmvF75g5xSKGNvpFBhFCYqq0vu2zGWyi42+Un7MeL37T69MUWjZNupYbioK40/7mtdHlQcU
ZDh1Efn2XmASljF60YcVkeAUVzD8EQi7/0dj/pvE/FerKKLfv9xf4qdZlLBe3rqp1KfHKWkCCb1V
iJPdiHY/tVZ/HAaHnHecCO9eL6ifaPBDhCXVaX40sBXdFUXO8I9wxWGj3RoupTMA02b2HxwGOmCP
7Sx0AepXp+dEoQbYYGRVTPB7RvU6MnGoefVLn6Bf2dVB9iVlbHpltolHM7piuo2pkl4rRYU9mdMl
MW0aXMqczF+MYSZVLqPV4RXI+5xFMG5ukHs+2VXfiw0ep8IhmJkoyR2w9/41rTiHMCl33f3cOwaM
7eHNXJr5NsyDkgZsoRD3AM+0Ga9ZBtAICNEJKPvBdWm4W3U8oTilgt7T9mGyXGGQqI79OMWQRAZW
WnggdC82bcN8BFXQAiK7jsPpbKdyDFBTKgNn8cwO0RQQsvPFTuJdlc01SSuloZ4XHm2mW9YsL/GF
uB7QXXJtaN8bnN5JBR0flnyi/do2zTD7ipTJK69Lg2OPOi7b5wl4d6IBx/DaGziuQ5eM2uRQU7vO
ewLGl2tgLAaiqTG9XGoMJAc0PQ4cQGJ++r3Tt/G3rhP1Q0wsAfC4gfZfOUWDYJYjm6dhCOKWWY1H
VySmxkXRstj541DMLmMAN8DYY0/BtlgSCJ4Gs+JNE3f5l8nIuuuFWNDHfMizG52mxD7Vbm5+t6Y0
ukkHWX5DBuXchUWZxJdzr+2TBLvWbPoB4VlTmEgjLaYeaPlWyECGvynlJoLRVBt7pwIEbtmI52NE
RJwjiinbUQbwOdhD1+0kiNmdDDwPoJtbFfdTWtF28SKTuWLcW4uBvT5uyQ2sagP5czLlr/aso23Q
lsmukouNfLKnh1AL57kFwnyqUxXclE6zKi2iDJ1qDGFsHEp6ok692AcSuN33CLL3rc4gfh3yoNMP
LU10RmC98SJBUZ6HpEbBizsNd1FnghnkromD2Oe12ox6UGXWm4nB0Ltsh9w+IL2NvGuSgGCNNUaz
EPdFI44ZgSPgEZte8cF9Je4QAqc3GrDZguU/0S9lWWLm7ZLJeRG43uh7MuFlQEjHmKdngFaD9J9Y
atmOI8VJJNxFHDBZFl9UyNl3Y5I6vc/bBj/fPIU4MxEE6G+lUWe38VwNd84ceK8UIs57AbSWmWqt
+++GE9BNi+x8yPa9NOn6OEgLPB6NTT/S0eAmaz4g+nXLNsPmlqCOdfKLlPv+2bLJToP2EF8TWJkC
16SLTziKKvaTaZRfwRo5PhEqxh0WKMIM27lESQBubo+usdkRAYiHEqELyYfEWngYefDOeeZ4T4wE
Vr3S+m+Kzqs3UmWNor8ICSjia0Nnt9tuZ78ghzEUscjh189CV7rSHJ0z4+mGqi/svTZ9Ugswubrq
mr48jkvvAEHqZknzMqnlLMimlGHRRRmWeEOCUtDakD7HbrctXxXc7nTUYW+So4NLwoizt9SMGI6l
PaoiRH1O9p6nqVbSgLTz0XOJkxK9758ipLUIAhiumnVXrCZ2zsZTLEv0m6j+ifXO3CCbtWTvSdls
sRdqB7Y1WBhre1SkVyzxXqxG1cywih+j1ZmBR2bq/4sn3UJVkuVwtFm/33Qp3F0xMJQnrsDOyOEe
BDRQapJjUXsMHMvuX9HlZmj0cKpSzkzUxzLzj7NZeKSQROTh1vqaJqB/TitimYVuob0uJlokYQgf
yYvdn/UJHLlhyOpVOAIQVWSkj97Y1wf88hjTytRhMes4Fiecn2jjTvFihbbFPwiSqgQs7qUFku+4
e7P92N0PrFzh6ZvaoRbEAEhOzLuShzOslLIPadk3R+b/qIHhLiMgVeOcPlmESB0pANoty+7D0mQA
V3OQ7TodVxT4BESdI0v3OBKkhTDNSXEt15ZosUXmOLpYbVxBpdWP1TSkwBDQkqRo8rdFg6hs7OOF
LUQyBpXGCYe0zgx7QT8RkeAdCJtd7EbrtEljJ2aPE8lOxoQ/34GDhMR8N2TR+OS1i/8UqVI8Yv/G
nuhF0VHHO39gZMovwYX9aIkCOcGVjifRGS/ogMDX15NuBhkN9h4mkv2Vzc1qyEjVGMhOV4Cc4+Gi
JS2Me+a221ZaA+Z9XX4aee8+JxxxFCMCjOKMBfe+cJBvG/nI30b0qDr9mf8FqW9ot8JiRVb4k45g
gs4j1wmiUsZgIEeS1YE7mVm8bo/Pca8bJ/jJzidAZd+8GgmbiZOb1OUvlDV93w2qX3tMPb6t5Sra
yno6ztJyDnpT32sFbHiN+e6+TqmfN6NuFluTtXeIfcJ7mnEq50S8oC9XkwvLk5k9bPGoTfx/emIu
p1FHcOW6VbkDdF1/LrmP364bQZwj/WrDmtPzxZXMK8PWqR1/OzY1Lxr/AVliYxX5X5nsTF57xnvH
1AQmvoa4vKexhSia78YKMNvgM21K4xB7S3K/dAUo8y4nVakxSMeq0IBmm2meM+6/uISE6zoyLJuF
VBRGLW9znfWhm8jqCWmw8Tqb3Cy0F5Eg/Qio+LaTFrrmHvmwO7vjz2KSmJpIx/2nclz+XuVLuMqZ
jYYsaQkxqquL1mbUFRFE141wx9bcsUHzH+jujX4zi648Lm1H5t6cE8I0R3RUI/xPdFGrMm1l0z/3
dptrTCJih4iDFrvtog+LtSnBktyxo2cDsarYQs0rpj+p2/kxs12yT0T6l9E54RSPlxejbLhqRxPc
Br41JvRJ7wbcljFnoRG9DjpS5XBY6nKvSe6EATD6Xo4UO2ODc5Xb1F6+iRvQDyY+U6K5GpSeaeXh
T1cp2qbKGx6lUyUvRg9nva4i0jhT7UW5KHmhg9PE2z0W4WnM2i8/Ux+Z66PKHBex1UhP/AXD51Kl
5UuKXCJNTotDioBOJBXxQV7VHUnQ7nYjs3L/bLTLjEkDomdgRm3E8QolDp5dtWBPN7X7GAhwC50l
9ZAGgmNv47HZtkvL5xDX7hPSCb6HgajFN44oIwkd2ZMPVy8ouyyHuLkNRQX+kzlFoq8lNT4sfUWG
lLpm32DMmoeZ7Tc/XEnwUKl8sWPT3Ca4Xi27CNj7uNm2xTFaH63C1U5rsxxmELJ/RzRFh6klvyWx
4aGIGaFIZyvEC+zztpZYEO7qM9wiF2PRcSHt5YqOqDhZblKummUSBIuiZg5RLEd/dJDFYyIgYdT3
tRkgEIFepnRWjGfVPuIFu+Vd9517Knpq5vahGEz5Sk836pt5sfJ2Q1JRukczXu8YsRHHtG7Rd4bd
kIbsT894WMefJCNw+RD5Jjq7JbcoZWFUYj8H6bxdxtG6V8WacDPPqgvLNIfPngOSQMRrSwQD4BpI
Ts4IWooU3NEAQY64UOWn3KbypZ1EdsR8gSd4vLSiYjmclMW5yPn8zc7Jrpz5XH9V5u6FDo1Cadpz
rOKb38QX8oWehEV4iDmPaYDuLuP+l19DZh8sk9FE3c43ZyW+mT3Lelnh9I6au5KogHBW2MuwIUHk
nFE1eJPePcyWeJpMM6S+srC/xgevlC+5Zzzw3KX7eJArjAq+QuUyfBPvvbKtsHOLR977x4nYlwDX
+D/DGj9cQ/vyKKACc5raux5qyFrpUuqk1isrKZ/RTd7cqGzQ9VoOURhma4KDNZOC9HoionStxwKR
eune8HOgxn35F2moM3V/ceAUjghJG+NDoBPvCBzaq2h414Tz5zB53HQ+5koNngCHFWLSJd+KKiGz
fRyw4BC3XXWv9igGxNfTV55BvR9H8WANfoaGAeV2jM+PkNBCA6Q9CfLnOV84ZMBZu73Y5/6Aj7FL
twZxNOFcTD9sh58pjJ4o5R7qLu5QmCXbhdHVYWjTs7O4HxRkZ8oFRV1gOgDAyAFxSk0LDSXsy8Qb
u8PYkV5nZtGo9BJc7JUg01DN906Ee2rqbPbGyb1XT08YGihjzPzJ0vMfe8HqL+ZRhgTxYaDsTR1a
spdw+SkTjGzzoUsXHgF/ImeCc0gd40319r1o1X6Ei4Tij6+sdqnQ7WlaDq1cMdGZ805P+7UkKYnk
I5FCeb2n5RQPI0SizQAE94CpB62JNV/SfoBAS05oWOUVspuSYOJFgBvsqbtkXWAjdKpXPZrvy8kk
m9umsuit5MkzpBZESAkZXhklUN6OyNva0HeL2eJX9SoH+RpCkd7Sd2izsUjpQ3M2oG9TrOuCWq86
x6n1B8WDWALTgcGlVscYSThaF4NEq/zq213HJ3ab4uN08uzAqsInELz4LLXyX2FwALNHjR9KD17B
kKqtWxS8n8AxAv6KZbDokf/QtuWr4aFfjBFnmuWf4Y87W+c5bCNQbWr8qZ0u3SRc6Kfe9K4dewNu
qeIuISwYnUGKIVFQt7dQo7EmIWn3Te3ZWwau19K0zm1hnNp2vG+t8iOraR+sdSscsR0JInfO3rQx
yl6bJMv4krwXNpI0lVHyHI/xT2YVXy2zHKwA/FG0po+FvdxGsyXaZ2AEXxgECsHbj5FGbDtVokET
ykbSkqvAj6HNOamubQxhVWG6lluqth5ZEOcHogVuUY29IfbbNzlr0b5rF3Wtl474DVDU911cXRZj
+SxyUklNbfqXu2ODNHlON73n4bdK3MOkqRfNoU9gZtnscY9Zu0TgkoudzNl0+mIFM7KSmq33phWY
nQbDfh89dwzhes4bjbS3TxV70DvJYYSjRSOMwZ3s9uU6ZtVdOoO/z6JQtP5jB9mJsQKJ1TyvbTSm
ewuyAkq9Wt8A3tB3ptE2V2lM1RW0bYz9vEqPsISHg0vrsUP82l2Fo4qXsdMhdAOmY+Fv9L9ls0az
+A1UNyfy862jySN2zRRXVBF/NgUFa0cV5chuvxRdtfVL+ZBWCh1+A7cdKdubqLwmqDvMgK2m5oPn
28RTGW9VIb9ptbqjQbAXau1jZs7ouRE4IuYFdtIZj1O1fnlx8qgKytkkddKdZrX53hnFVyq7R60j
38aPs5vUy+JXy+pf4LWoeRJgvG6n0rBBtrVx3BS+WGk/zlG5TfTlRauJDlRaulc5D6aGWE6rLH4R
fwzoiut26TYu5jLGBGQttYLoPIOKGdEa6TaLpG9wcixFSJMRS1CbJJp2UglRWzUStc652lr3gMUt
dF0qBOY1a9x4ypBslMZBDsOrp7ln5NH0G8q8axwk3Ml073ojf+AcfZN8enILnl7g9+mL1frVVovl
85ynD0NLDnIyzJA7dcg/PmfoWJJJhuhyX+UNWGwq+tFIXnued53jJ4gFQq28hTqKNz1UqfZUedpD
WdlIl5ABTnEZDH31nKVtFWg8I+UadOwu4kh81LufDLgX4ijkgfzEi/ng08V2U713nelV17VTpqYL
Z9f3OBghBTrIKOvUpM65KZc3m/6Fl3w+TKvyyFsA1INvwSWKyQrjqLOahWJ0J/HoniMxvA5RfylV
7wfRHBPpYD3g6vwpbM0gCKvdl4Yvd02dXtw+3hu2OllmRQidgy8xhyOSuO2dmSx/ukQzrAlK5jlS
9yZgwaJFltVWz0YO6dwkio8gHS8NSYJHILI+t42/nJVGSm+j+FwtKzsTLvDWmyhoO3/ZCik/hYFk
JvEeZVVsVQxuKM1oUUfL+qwSxrJ6Fl9K2V2cGqgX6sxbw9OEbiLfRZLZHdqi0BlgQknGLoNP5irS
eqCZ8Tc6MipIexah7/XIGRnRgOGnn2CQk4KMNYtiCpMxv8UdpxA5NHeJMY1MRf37ym0O1sAnLtuj
CcQmkQUpMOD98uiCm/J1ESmumaZ6mBleEhdyzurkASQ6cS/DyR29V5Vlz3Wb3y8R8x17eME+BvZY
T/dOz3AHKeFb5ahTb8xvxMu90kbplAtWdfbl8rvMkPEnc+QVy746kTxmaL+XAfW1qqKt7dWvxmox
LNPjaDhYdnvr2yCJZB4jUHpd/ghsDqpXHZK+mm4gZuxzXd0qw2JfA/yIgdxXo+j+k0T/xx387BjZ
JemJVkpFEho2On8Ks9e+aA6cdN8tMnFAVWADNMgHHKj4LWocuaMDlQyaViC49ANfs3+FFT+XabGV
hvUyFsTAkdbzAZDDx3ACcMvqIbigIT/ELFh6UMWIJbUATt0VT8pnpBfVmUsYO3gW3UWFQt+aHSjv
KV5GTmrXj4LWc1/w3dwvMvYw9c3ja1RR8UceJYA9xJAUBpfLZyXVR1nQ2Qk4ZForDv64OyuzepEF
IeDssHxuxvzOVxwy7NnGrdvUp3ju3rHsPMUDosRiSfBwJ7w9KIV2boeQf4jlfnazO3sonuU8Hk21
tA9VOif7KfZ2WuJcoXPi2CLn0B95OAy9m3aNxYVHHuTOi/U3hxIIRjZLdOUfgd89JjWMrgFD0K7o
xXtH2nqo+8IE/IehBupgHoygtDa9aogWNOIU92lT3IgJ2No+PChLTcOOtemrhaYRzzaPEESqu8jV
Ed72eAYQPSaBm8JZEOS16FMeRDTXOOGR6zuuYs9K8Lks7TPW43MzDNvKMY+tDUCk6pfpIS2r+b1x
bW3PaLYOkKgN21SLEUjq0Q6NNxxRkzqVYBrY6ov2GBNr+pmQ8E58m50f4ixZGjrYcSXakZZzbUdL
IDLEpu1RMD9pI6jzYSKdjJc6Jz560NGMJojvCYQriLRLi+oyaI2zHRd/fk6IgAwKBSfBma058Frd
fBGr3Xx2EBoy8iWPWigDj+ncf6skQ99p4UHo/LncGOSCWm10izm09CmRSGh4u+rWYyRhOtgg27iP
nw2BLc/15h2t2iOejgsX3ITNUO7oL+4J6XC2jlWVe52HOIixUy4eTgRbV/SN5EVsJMPYUAo17BtQ
955h/0pjQbptVoy/smhdnOZQDq1JPa+TuNV/SaqSOTYhlPv73KsZUpZw72wL6GbTnied9AliLB9b
iYINncBJxfKTJ+KR3U0a4Ck6GKhuQWFUrLQj1hZY4jezIqcFJ+gaO/OZ2uqRieqVCZC9A+qzn6pV
t6j0C0MX1goWHUnDKH/+Msr0DX4czM3UfGArecV8a4d2bZxMYdzplNGbxiNdSTEBw7VyoTNiiRQh
Ws2t5D1t8NOnglyUar7TmV8iDkSrP0jzvdCc+8rqdoKMtMb1T10lbnon7sqmOSStPx08x2738zBl
5xoAJJ9IFRkBCWB2YEHAIn2Rm2yE1Le38mFGpuxh60iMbzdvnhqspUbaMNJusjJkUR36NLY0yM+U
x3+z2b2AjA2Nec1b7sCvFbm42mRi2HO29bJ+rzcj3q/cRtEb3XmMXoU239OZflYMKZm+RPVjU+Jc
MHC6FUrcCkbZ4VIX/iX2+n3BfsVijhLqjYdvSUdh3Qr+sgoaoAn4UGT1U0Po0YwfGFX9QJSuwyyi
cu/BBP9LO/c6kuXUVuW5b8yRoTXUx6kv2LhJRzvHY0lHRokjwgYHCm6jQu06S6/ullxPHyx8TpT8
2mc/FPp7b8AnzGMhbrIb2NCpZN5OEucn+GZ9o4xoeqPKWrZSh7PG/LK7zE2JrrwDNtLPFrbcVtd2
OuPWEBnjwAUsBC7+5MlNaSaLqiNzdIp/GCMpODGksenOeKuzhgo6JTJQ+fHbSCsYJpZ/77trLF8O
RdjLeOoivGWC6RGtETAgNPkE7TSG5eD2G3vmY9awixq8EAPjT75nxtlsjcnC7CkQLN8mOdkdHTIo
ImtvTjxckPPWvPThYTShaipVWTvAkcmnRZp3MAN72FtWE++dxbG3uZHrJ18RPoP6NH3v7Gm55Jqf
n3rJI8ofzTrRJRhsziaDMF9UmmC220tFD/xk1nAGy5YcdkNb5nDwZOVv2762vywvT8HLE1PCzPO1
jLo/krW+e5Jd93XPMDLTCvyxFHkEcXNRaW4e770hxdaCDYpW0JG7KMs+WUAsWKA0OllftfZB9/Br
QxWgiaohgtj4CQJ4CRzeqnyScZaTOJgRNJVpryhCmvuiSuRzX03ak9M38tkCKxKYiHh2NcQgGPRE
VZM/TD3TM2pkZdLP+xgaxMFfx90OpheacmLdIqJXeN1U8pjimnuPh6wFH26nCOCYKPeyEnt4LkMY
l+5H5wNIilLmYXaNmjnuWnfTtm5/b0/Ekia5iULNZ0RU+5hLBhfe35AlOw8936kHOR0U0RRvmqx+
Nc3ZDGmQiJ/1haCvRQW/A2pxbhmhQ4ZNRB4OuDdhQ7fpcLGIo9wiNzU3qhBiPxmc23FkFoHMOqh4
s/avpng62tA28MzYTPylkz4ksU3f4MQfHRzla8Fumyxjeo2JxByEVuLCJLzfa3r07ght2Y04hQeG
NGzWtOfG9twQg6BPVKTtvLZYestQg/B/lzpdtRm0kjJmPFdGe0ry1Atry9l1mn3nLEWxna1221k9
986YyE3edFe3AM7YlvdGyW/tsMt10nRr9uU2d6Zs10vyZL16ZoYhfcJv9Oo0K1zjuT6cl8wsA9hx
dzqUBEYekLG7uQjNhmmia5ANbQ/D6t9mv9q1pUcIARsUZ+rf2VUAclH+9wIEqG7sn8VJXjOzmrau
M1wARt01ESyQqlru/Gr8lS1EEuxsZzhVhIInOtlTQqKZLuIjt0wWWKyTN/hQzxaxm8xXctyU0cW2
oV3XFfSolB9Im1iFzE6H98Y6A6XOt5wYj0Utzg3sYUyHjNe7YUcjwHMzrw+PokJvjfRI/G1LJZlM
VPvWKj3TJYf69Mgks/5BfQj+MLa3sotYAzbdv5qMQ5uPHYL+LxiBfeu3B30lIXZU/T5ExmpUtI3F
LdGZVKk60fEvmVuU55+yy2+UF094zZEXKG8VOGhnUirJ/8rzLdrHMejHhow52323xsilcXFcjhIm
29Il175x3WnTjHgOMic9pWM7hXGlHg23eMi7MrRc9QxZZjdG/qFt0ktusadN9Pq+9zhuLFUe087B
M21vLX3Y65afBBWdRbC4DTG9ZfEuDfGLQu8I8TKwC45YhE82wgnvIlpm0mRbv0fgqUaYN0w19XD2
s4ccfzYchOHTmPr7FSnpuuQe6s03b5e1a3rXpfTv8IVbXBNwRFl8VwgOEk/fkSbqEuxJhF9hLtuU
B/8SU1psLQs2cu/gtGra5px71Rsu5GHrWrQh61aC2LSHYgRozY/ZlS00hbwFXdPfam1wGLoyMImN
V0vwSefpLe2shzot/rSJQUzU4P9rJTP9jAQ0jyrNlxVfqIv509JVFpQWd0FSll9DTP63yWNtR7SK
kdtsS89AUe+0n6IRXziLeSazGpPmUOqbijyOTTaaR9gE5CTkrGIhv8BfoBVtve5YRCD9G68KitGf
IOoTcjnGGRydpr9fyCVzF7KXFTwgMsPpQh17eu04c+LRMwKDJneTO/VdO2F1SNpnlIrPGGgC5gzH
mFfQqP2dajOLf4ldEv/2TmDkoZGtAnyv22HCxol3FA+XXpy8ovpqHOMuw/QyN4t5ijHbrbCaoxo8
Ul6TR4nvhmp3lw/igG4WbYzBWTKvrnHTUZhP82ub8os4l/8GU2P4tMJpJmcFBtOvVc2pYpaUTOZ2
mdfPxxZXKeW1YOrP6eXsoJIeNK/8KvL8TC/A/H4Y932jLj6LOkgU0SNTo6+6Hq5rsmI9D+dem54Z
bH3jKfly5+JaV1zOGTEGiQHogF0u+zBCF8bhaJbmySvdE0frF0DtlV/iYuUsr1HpGKvSaAl7L36L
e+2oaoAfqRDnbnWUVB5StEj7yaP2DX0yhRW+95iLd5PL/pLw9x4nTids1uzCukkPuqp7x30ZVl7/
l8UsxfO+qe5nd4aVbBvsid2Vgo7H3C/qx8RGn5I02pb8v31GLkTrjM2Diablbq7UFXNCcYVm9FZn
Li8daGVML/0xYa3ia96DWOjHZgdNRhyddaQLZjz+0yWBGEs2XnwEdY2aDq5THJq20oNZOo+J2R1t
h5I28ZNXs26w2Iwg9MrE3tIfk5PUecuptGGid0TbcfohWCXnCBAwrcVc7+uOxZLZRvMz74i9yzzt
1sT9Zc4IneGlYq8n+h9VAdRaH2qF9Mieyxe/9T/BSNTbJgWjh/mMKNYocXaEjM0bp1UvutP/6a16
BTa9iwD90t27l6kYSQxw39wqRafhMMyfNTgvdJB0x3zwfHi0x+JcE5S2hpBf5yVmmF+XH2j8fDJU
sxtKjAcz0n99d743XOfSuCoOLNd71SxMc2Lh7Cw15Cz2WCMoiV50m1yluPOeMLdCVINrxvMN4c9n
hgp/eiaulveryNNnWzl33lSbjOUaGfgZGi7JCq/r5n+t3dyhyv5XOyYu7bZ4ld649y3dNTc2+Kqe
6ppNFt8luhxjn/XGl2PD2IGQuWk9ZAoNs9ONszamil1RZEY9Bqr53urGIz7YOBDEOWRifutr48ui
iyYABtVFptMKS+MzK4xQOdg9mdJ8COxmoBSw0KqGCW+mEdOsgSUC3AgWIxkYtXLpEBPnnKBZHwEm
nbo2V0eAdr9Ehz64JdvFRusPExN6MMB+sSXc/l8KmBw+4VoPEFfKsTwzotZdBnPWSQeyJwlXx8o6
bVjmPsnZ3tRd/WFhlPdSNmlJZRmneWLiH0XsEkGXtgE7bxyKk0tKyExRMVfjl+ZX93R9n0bV/5ha
/O4Bdgxa35OBZjRqV9fsXp0Ujknv9pg9y888Qe4jEcf4/UjPZqFCS7viUHjgRmzoc3Nv1nuAWyen
4UGtMEFQSkxvMk/sSwWDjwu/wZPL/3lNf2E485r39p/jDycng10ZF3+dgSIQeKARUDqGdeod/WTB
BknLWHbAjgj8ZU5inHIxfdnsJ7a4FA9IiC68RAzFZHLrDAGIQ/THUXcuRGr9erN8nfyq20SjAFGi
fXULpOccLyr6SSiVrD8a2YOZcIBU6skW5niFU6/dVdxDi5ecSF20w2KOySL3uc0ZwNyRPMLpHqef
dBdnhENHzS0vZUpMGX57ouAZq+j9/Dyhe8ApWZx0UAOrvj5wE1iQOv6esES3y4wPlo2qx9uic+fS
i8g9w/Udff0P183BNxKiN2uGLnHjvsUW22dinC+Nsp5zA118asOEYUh/U5zAJ8QhXBasMPF9Ml8o
LNoijT0x4xD9YiZueRWp/ji3Q3uglDpYefo0mvEtb4Fs6pwdx6me99z3fyrmpWmk2C61qnfcONeZ
7QoF/nSKHPMNqfIH92+5aSYcxDNW6qi6H2R+KxsQgWMXE1Pt2xt/8J4WkctTlZW8TdykOjFEW0mV
FxhUemmW3fJS/nFHktKdvxI2b0CdhG2ZMfUvyzGAZ+mH1TSeU36bTcdlNxqEGHBNf5uVDlxmQDw0
s0KxWOcGi1o+WcIXq3mBrfTEmlcuxX0O4ChANvlXySEKDb5yxGbQqCKP4Frae3r0GzMUBm6gl3wD
a2/H1cNYFR5sP73VDfwKKqjVOccPPdPXo161duu+HKoKIiB9ehgd+YgbDF0USBSBWD0ucBxkTRWC
A34rVcOhGUX3HSqFjc4QBpDT8Aev/pgxlvJ68bCYycVKeyOURWnutYn5lzGzZ7QjYCJudSAykymV
m91nKBQ3Vmr/YYm9LSnRisJi/SrYYnK8sq8zEYvxevJ3AhcSzLV5R5jlkXi287wkn6bX2yukhelW
LXB35+NLFLltAJR/uKsBULGuwKtnxBrCOiIeUAkxw42YIVn+hALVCyowGEFGLopSxHPODA9DbfBD
yBVM7Ox5D2pzPhk1sCyH5Ay/1m8SMNaccaiXvTzgKHnjlTvZExg0zDwPpmp/YHLc15Zx4OryD+5E
OK5CEDJO7X26cgMkyNR1b7N3TRYdrPd2pWVdU9H3nJDioGU8P0226lAY3/cOcAmgMY3bg40Y7A8z
SiPgTB2iwgreHjZpJjaztedMwio5lcwA2srYEUO+z9DK7/FAMAMEo2FOzckAymj0+JalsadmDeM5
48dW/RWTP2yzKvcvidKWR7NeHms71gK9hhOkywfs43uAp7yKhfOjELAeMvyFMNCSF39JyK9Vw1nW
qGATB8iq2HaZSI4CO0DAe3/sStz7iTX/LFFCt+UCgy8+XUaegCz7W2KxuDBRZoxtf6KKI9yGoPva
ZUPlA2mzDH5n666q+6eevKgZZlUntSuhWddmGSmKhl/ILs42y9aOUHwOIqYAjqZjR1XIpU2ds7Lb
NDQ/OZOhnoOJeNoHVgqPeY96oHdTsVm5AWCmQ0X1G9Ar3JsFkaKlmk9VZfw1hnnf4FENvTHZQyv+
JPzmvhxa1v+LXW8AIm2ln4CArvwDea+IyVnMiMmlhhU+XcK6JuToqC9Rk+Emb1R/1ti1hR1rSpTW
4HAh3UAi6fexYF0IvXznFKbApZTvBy/5ivT0YkhUOvQVaBL938ZjnggQjvguO94naDQD+Pv5S+YO
c9DVpH8zhujhIm+cJf6OVHVXAqICfdQhVIvcPW30Toe9selQJqPGv0NhDcU3IWKMzwYhZXOHR2n8
ioexOQDdYm8SWfB4bBfubltt+9H9Kxt1zfT64pfZoSeLp+g4DXCqfsAczHbTWKldK4wcUU/JtLKt
1VUAiGDcpz5rdmRR4T0q9n8nolWfMm66izlpf8jdnky/fTQyeTemmK/LXBk3bSoevLF7RerJE+hT
J1rOxHE361+VaB4GUaZbZgCnkdyWWRlngK6KKnEmAkIkL6j/BnCGQ74dzGIMnUwLNeXJu6niZWEV
W6IJjv8VVl5AxNUt9MYY3/MOTCXpQnh8FyqaOG/+uUPabIBj0XVFlvzuIrtnJFdXh7wx7woGSMji
EJgUBGBSZBInnT3YagIYR9C6pln7NjK3fl1XlBXAuPSOi7UUlDwqrvYMiaG6jvUHBBPWAkRlpxr8
mWVGo82uPNsbJPds0EgDbnXSoIYLRQvkj3IrvSToO/8ZTTxcp8xow3gFyw6OIv7JKIxDltJ5+0CM
GxQzZDh4WG3ll9lVuzrlP6mG4cUm6Bb8kGuvNZBE1eER4pNXbFQ96zoKA9w0Hgp8d+E6ruNRgQk3
uae2a6BgOMaWT2EM4s6xUSBgz3b14lpq3Nu9Od4mRR4FYuV5n3fG3k2oVG2z7Fc1yUvW6reypadc
ukgEFmicDUsk+CIJggtNkIKegZPVKAeNRf2bZHYbSu0fLv4KgQ4eBFJOuh2kya0Sxp9C95Il48eo
d99jk7/gv00ICSzCJYbGMRvfvWB3G5v+D5o8qDtTeUiGDhgFH6yh5s+hWAiCa0t/BwYD4J+pj/tI
ptppkswaKocqKjLUx2JB6zFl9Stt71m40ztbGB4+rNrkyQhqIedaD8X8KaL8OAjJ4TwUX8wt4xXN
E/8uaBk29mT9iUGogz3XX7BSjgj4PyxZ/xIbQVZNdWlN52BlkhgX80ZjYe4XRmjrPXnA9kL/P6sX
JBs0PZF4sSQhim0x6ndRl+xj3zuNnLZ0adVRCu0mRBR2HfE1s89Q0hsq8kuyb8FnWlQWgqJhJJ9b
v3lkjGsFMaR2PUG+YH5RN+6BoTRaPi1se7ZKCCl/09bvIJikGJ0obJ0+VaGc0m+5EvHa1CvuGOIA
M7UyNqQCaLuV1xwpHv1upMGpFKvgWGuMHD2tnPYDkB4Z0U46rrHzh4lOpYiuOfblzaLTX8KLDiHa
ID9QLJVV/jsyeFui6kl0/Gaa115Jd4VMEX/ImgQ3n6qGre9xQSB6NfvsjelPoDnUb2pKe5BPiDIG
3wPHOLRnvR/2xmIwWmkmtGqTcyRY7TCCqgsiH+RkaX51kXNqNO8/Z2eyG7eSbdEvIkAGI4LkNDtl
pvrOtjwhbNlm3/f8+rfomlgpQYn7BlW4VSgUlWwiTpyz99q3HqfzlZ6c/cQijoYH9X1swpmxICM1
kmhwVVWXdUmqnEACbdGb38RlfGyW1mNSIzNSQl3LlKEVcVWIttLpR8mAUYbZta2Ma2rv8RBL2sE0
Ny7yiYlAJyE2rawprrc0Wjt0iSxoadpHR06Gw6uIRt5NkQRPrYeAolZJjHJcPNTNeDNEI5SpwV9A
JYgUErC9Jcbcnp7xDEHrejTq4a6uybkHF8Lv8qScjiMM6HWVZs6u1F4Dh7b3GbrikeG9MMtfcS2d
XWhl1drxQ/EaVJlzTZZd9pCYMdqkLHiEskpT3htr5tuiJjzLCjbgSMODr7z4AurR+OAlUXKFEq31
NkNDE3MFvoGphdXl9XYs4EYGsuJwj7stRiNsXhEMhieKOVy8CWu6XAGjzoNy6uGZvmi46QNhf3V6
Pz6mqkCKWSPQC4WoXsI5zA5D1/aHJuIoUYmmhc1D1PeY+urS6od45iJ9gVgzKyqU2E1yqTmGqLWb
p8lrLQPOW2nAkLOMC9K56mw39cBgu7ptLkLVVK+Fj0p7NcNDhfNq+8x7nfAuSe3gNhKtXGNIiS/T
CrU2ByyNgwxCADSUWKF1DJfemcXxm1GUs60oXnatP8rralI/vRxMpBvSTiEvD5k5sIIbFPv0yRr9
3ZV5uwM5aGfcsgYZqR0kO8yn7ZrgeJquRa/G/WTZPyGZggWrSI0wh6rlvWrGZj3IAZh3t7gTmqLN
L+oGSDCrAsN0WxdXtAKcbUmb+0BTsqZUD8n2ZqbL2qXGx5SBzFayH5JzNQR7WkeMK7IoMWnraO8x
njzcHE3V3rlIFqilvWqXRaV8SPCy7JJEBWuOhgvnsF8Uil30S8+EuK+G3mjZPZZkLcWQbROQ8nZP
+0k+QKFuLqtxru/zyHbXNq5uXs4iuDFmBjmJH8JrTcPFOJKmSElUivq3KNqbKfbnG6cff42xmV45
duEuKgtqvjCdmToq2ppC1neDCoZbmRiESVV+lq/okY8c/AMOWEaEdvrvwOpY+hwbSXIzO2gvs+Ue
TXqiG1xdBathP/40UvzmZUJ3U3rYz3LZTTt7IEp1B3XCfelh5ctVlyOVNlzGwGYa17+NRNfPNkPI
Xdglj07JDKKO5Hw1l5X/OPEbNmUa8fV+bpl97910IGRKoVycuVL89a3/wwJwA83CXsXq0Ao62Btz
zthCMvzr9jpWjnwgriuzj3MXGGRp0Ww944s/tUJLG5WARY/cVLannFNb/JB2pMK5pnmIjNpeByMj
JRYsnIldamwmKzSvP/+578zINskdlulI6TpMCu0TiywSbnBTsVIo3cOJmtzol6ebKBBB3QgL4z/f
XaSIwGfJjIJywiwXJ/g/d3eYITIlSWseClQ92Q7bsCsvmLH1PtglBiSBWdnJGgWoSlZGL+Tr57/2
HX9DoiWGrWIJ5sjgB06vb2iZyElLEuTKJbVPDJ6+4Utqnic2HH0QdlwcKxAsNP1LrfYiCnKSe/G8
kbrAlJ9Mjy7My+2Zv+ptuCzCPDA2UF9AYGgTBIdc3sl/7krS8rFUWUKSGsemeYMhcvwT9C6FlDW1
SPsst4wOtT3FdwiBKSdMayi+d6ouyCCltV6dMai/M2xL7ZmOdkz86VqBOHr754SzilrXSfShdScb
EqTZsC2m2ZoiIT1ibNYUL+fyxN451ZVNCxP2gCI5EI/xiWWafaueUUwBx2uQva1MohN3uBnxGX+3
zfHBaL1DRD+2gZx1Bn6iT3kcLGX0Cm3GgnzykNBOAAzMn1uESN14cEAAuQzGo+gG3XNekB2C4czZ
2LVbxihG++yyTrvOvWkdfPSMnWQy3UM6bG/cEWvnIwEUWbiOskF+KwPACS9Kw0cnjM0p6TW7vf+z
gr2a3EVimtU+EGV0lxou6UfAvUZ6286EbQ8KH9EQQ6K6iF57HPZbUQLmy+qiYhCJM9zbwDuqGhr/
NBfXYZj0DPOUZIHuByZ0RFlb+LxjTnW/KKSL9MJOi/BbVwjpr3rK/z+qtI3nPMEWisp636XVrXSm
h6Iw8PHVVpvsjVRzDu9biobbmBE/WqbADfNDlJbyu5/H0SMCd+qCSllxsXO7yOxvK4C73S4ikFkc
OuQqydb2Kh+hoae6PbBlxGseGRLy8fNP592rqsXyonrkf7kMGMyTZwczGG9qPY8HZdX2F1y97prC
h0xTEJurxhlZqUv0dJ9fVAo+gH95FRJ6kC0llk08FawmJ6sYkXzLV6PmQ+zOtrfB8gY6IiH6FBSo
NWfMfIkZD9GmDf6frIX5uJbQlbNNMUXxM4M2r1sJoHPGplXge4lv5vEhnvAKh8G1777YONd/k+2V
VwxzLM7ARgGNBXFy79SrloEK8O6IFEoscjBP1q1MFj1YFGDlCwqfioiGsrnqihnGL3YH/tlyqg4A
fWv4PgEvosMWy5GRI3MvmK0yboW7bZgcPBymWDdDO7QVZSCJ6j0eNXSjHXa7M3fx3U63PDY+KAl4
RNrUuG9XGdfGl+FgrzjIWrVMNcHZkukAaMpjJm6RLjS5o5VuPn90f6FC/zw6B14bPAyTpwN4yJKn
G8Cg0rRpMWMeYBykW4PQIeCNxcqrq0PU3HUGk2iwwdJOvrU0jOve3JGpdt1lDqP/dt3zceHCtV4X
Q1YyZshlxz06FFBv6bMhme5w6g90c69HMK6f/+knhYlD3ptJl1CwSkL2oUB5e7+MgHAnIracA6nr
3UM55dCUtfDJ1w3MxZ+d0VGw1ri7JOkvIb3Szy9/8qUtl4dTA0hIWI4DDOzkcQEFDnwcUOqgcEUv
0n+2HRFSxQ9ZAmJzrKwn/CXJt8+verIt/L2qYxEjSJggP99c/qp/dsaacX+W9SblSR99CU38rVDB
oLHmKeP3oSqf6ianziyKbh1VuXPmbTktF5bLA/dje5DMP6mPTi5fSnpaaVjpg6bmrlAidP6FQIVC
s3OEUHsbKKe/mgCQ3DRW3e052TZPdPi8LyKuyXOgH2ydeQwf/UnLM3AVjwOsizxZ8UqNMBcBoUuC
CKSJFW3m8FsTwGvnuNwX6vschdV95xjDL7S1Lmq9BjkNDB/3sU2CkhkL4hF95o86+ZSX28SpDKAN
RaukFF7Wy3+eUm4wFlBN5x4cYTK0J0XtvmytPML61NDlwYjMXvr5i3FSty6XBJ6DIFUrWFrmKdnG
rG12oyz0Djakk9+Ia+nuVn5+xeb78vmVxFLuvFkylkstZDrJB8Ch4OTXtUZkmyW67cNcRApxrzJ9
GnJdjcSzKMrhIdHkB/H54RpfcUgJXnMx5384gVbhTcygZTGr9ahlIs7Ez17GfALdDufxlenJioEv
x4HHIizdy8Id3T3rU/wfkYL/u1l8QFSXktOFPnlnKtTw0vFG95CJKn6gjUNoQBs3SPjDZBsW84xv
Bj8NNNsyvERIx8lKOPOZJ/bBS+IuFRYVuNKab+LtS8JxWvq91fDE+sG61WaGaL/rxgsCDVA2Z3l7
5nofvCHQxeBpskE7lNgnP3pGz2vi+3QP4f/mBfPYXYQV3tN156vXz9+Rj64lURhQyGsKEWv57f98
AJKBSaYZYxwqQLmEJ1Qy2i5gpgPV4RycW5Xs9y8kznHKD36ay0ZwsiqZEOVtcuG8Qy5FAszHtZ57
zWEBJK3e2+RsroGzFzs9VsPdvDRWXDQUKwN3+p5mZ37Jv84x7T7YHVA5sC4B57ItfXqzq1Cj4u8i
7+BWnf7GKca9zfycnGMZNPs0C6ttO4pz5ya9fHknX6bHR6k0uyL6YXFy291Q446bApezepLL1Wh1
7k4jUfhqx/OMhj7rfiNmbcGBENZ3ac7400DnT/ZVLMf6FjIBobBDNUZXpJWZ9xELY0Qykq0fvDa2
vqswCH6EMJE00nnLfAqB+mQ71OFOeAG4z1T3JBr49qEmTjIl3SoKja9eOiFJB8ZPVE3AG0g+TF3S
/pqCKfxuNn1/7UoP761lVtQ5ViiGQ2ja9XeCDIFRmLTAUwzwYtLXZVxHzgaiieOTq+xU1y1MmttJ
aPs2TvmWyeWcwoloqq5csky92Dw2ZY41q8yUedclQfsw4eQgwYMeT7Yi1DyR96AH+d8NfSzlGoER
at+YDj3Cu7GKbnzDr3919pzrjW5r0f/375FjnQkTy9Ps5uZp/ZJn3K6BrqSbRA5IAlLrEPbE0Tge
g7xpjDOX+7uenL4cjoYAJmkiUEAsX9E/32TQWh1KS8M7EJIH0HqMGMtZSEODcGb8QmINhkIrva4n
tOK97xkkj1vRme7KR3uHx+HSM4Wi6HS9k5O9bYUVKJ7MPwyh7i4FhKXfoi5DkDrIZ9at47vbzlB8
u51MNH9bZZvZ2p47bCDM2ua70q7QVesQx8O+VZno18HgpN+UMdlEqUy99lcmSa5oZCanvRh4jNaZ
+/hB2enxwKj8GFsxSz15bHg2MjsTHL/rADE+CDMn+JZ4bs/4vMpBRef+JLEu1eTPmI6N1+vzlfXD
y0NtAjdjeq5rndxAl2SdJkc/cBB1xKyXlKpVRPQxhPjB3IIZju5QkaXboJPyzJXfL2m02VjLQDUv
0dfe6So7hiEQcqLwWiudGeYGIZoT6RbN1dCE2t41BhoJyDs23drPf/OHV1ZCWNT5lqAN8/bN9ca5
4nb2/qFGo3TJsyaJcC7Rg9c2gW5+L+9bG/315xd9vz1T4mhOROD6aPqcHi+sanS7PCOdUSqFQDDs
Hfd+Tqkw89DNoEzkZ7CX7x+sy/uwIB/pePF1njxYPOdJK5lOY6Ty+x9GX+hXWDbYLDGimOjc+3BG
FTd43wUt+7Mn+HcbB6UI0eSUQ5Bz+Llv73DTV5CVKPsOVTu632NcXdle1Mi5dp/f1Pd1gUtvFRgg
p1aaBqdnXE9UNsNACFF1Xo3fcVwTTJ5kaMkWV8/z59f6ewJ7u+BReZiOqcFLepDUxNsfNc1uFxoh
R9uGOU+y7sYpvRnGkqGctYF61L1GncVQ0+ete4as6lxmTdL+rPpwQOoTDyCacFsVr/0QKsgYoTf9
RhrZHbMA0dKDoQLvAcdvhaNakx+3nr1mfvj8F3x0tzhdmrTZBCPy07rGYfoyKU4PINns/mdMUFSI
AnEevvlZSMDD5xf74P2jC7ycIYSrOeGdnmetiLBEW7oHHDt9cSyyhj3R18OSziTmVyvRXbiu8Dr1
7J1ld2Zj+OinMlygFF9aV6CD3j4r342xVbscX0IdJNcMFrgKJTiSTWVPN5//0pP+JvWJZ1KSCV54
T2ByOSm8BxLbaaIJebDaUb7M89RgZgja6twd/Vvlvn0BaenTwQXkSkuHpeTtj8LKXoBtzfXBSVDL
XLQs21DgDVIrN3WM7WVtVYGkSVeU9TqxCZFGt57eDfbgGE+4+bW7GiPb5rjk41RbZaNwcNBk1ozq
K5mbMyX7++fPH4t7nnGL47L0nZQHFe+vrxfkrdZ+c9F4GKby2OgOEUGZO+JcYG2k2IpEQkP+8+dh
vW9COci2ODODAF8g4OqkbkVumRDghRbeSEz/Jmwn99hIcqBJiRtyNKMYKddVXye/6rRSeAjghomV
EOAHEcJoYKn5ZIubOLHyXzC/9IsxEHe4kUGHctYGUcJozvQZA1KQVD/00Lu3savIci56g2ArJE1B
suEJesQCZOGAldkEGYVrrbVuMjKOvFVjhPPE6VaSU2mnCAtI8Runiz5qk6fYwQK8T03k6iuqb5/Y
srb0hjXCe92u7MovDuBYenGcA6ON783CRsYa27WDksO0+juGAMQiwgggc8P0IIzhvxG/Wzqc8UoG
XvUiCF7N9zH2b1qoTQWTkpaLj2lCgBcLiKHZmV0jDOINpT1dKJLnCJMqmRVfJ6AxgtsqRbw90yv6
bZeZdZ2rxln86BUh6XWIXDIf2+a6AzEXbgwWAfSoid/VGECyuYCeVHRP9dQyR5eTS+uzsh1CZ0E3
XSZZmDmbWfVTc5BdHB179D/kExPAe2vGQ0YOWhwzGB9qG54uywdPlAPq9MfAL18wIMcgRsyuLX7x
t2SX5H1xPOhAXF51c5/8IUZZztucSejdhCv39+jTdWDKLuGtzTrO+i06xCbdNlWCgaUjm/lrEfb1
dU4iVLzWWSMWWMBoZlsJPPQ6yRN8ZoW9RKMACANrBjfHTYg4ydNHwyJcYFXQ3+5WttsAYVQyL3E3
ksgUbmp76HF2WW2eb9y+944mw1fNgSFoXrVdouoAzz58+/yreFd/OEtb04OzzfnVe8fMzW0ae4pQ
Urz9FrmUWerGV007lMz96zJ9brG63X1+xb89ojfrFZekjQYdHSyxa+qTz5DpTSjHqfaBhWS4quD0
EGqpOkT7fu7Do/V6NV2STgbJIhqj7LcTtdEzbXb9dYCJQuKlHP3LOsr4xzSvNQ5524cBaWNg+za6
wj8DFn63jvPnunShXNqRjBfsk+VVu82UMf0zDmxSGly4To1gN0YtOq0zN+bd7uTgaaDOo5UhtOBE
+nYhT7tZM+MwfcLMjcFdqd5bwFWsTd1L6MPKoNJPUVqIOSIQfXBTUs0xffTuSif9OGwZijD7SgHd
rjPpmMBt+y7gCErdnp/5Uz94axy2NHZSor2pmE928Xwmn0KoJDjmXaMuyCiskfsNY/iYNawAh8jK
SHT+/O58cEnXskmaIbRA8LaePAY48H3v53NA/JtrIqUImquOqc99meJcAlPnn7necrNP3lKXqpxB
09JbccTJw/DyoBDW7AdHFBokoJqlfeXMVn2LoPVbrYtu5agRN0rAYjIwEzy3Wb07jNBC48pMSoT4
i+t/+y7kQ0fHa7ShnwZ1f6zCOF2XbTyvc3QKG59uyr7Vvn0RLrm8cUEOcNaG5g7vQ76e4CTeIDpJ
NhZRxTRPVprgqCyK4vvPH8nfgdvbe6RtCcyd99XxiFU4+ZKRIdsqj8zwyHQ3fpkDrZ9UyG61kpbv
/A6bQF3EjolXwE8NkLmlb8ivCLCDy4F29pFxF5LXpI7PFF7W+y+Wmn/5gDg/O0J4J5VXm+bVPIAV
PPrF0D7zb/aj5QxUGk2Q6l9hBAd151ljf9sXYf0jm2v3kLqG8QuDWPgLcJH1B7aYfGH7MM91Y//W
GCe3TJrMu4nRXqQf76jsKdrxSpXRUZd0ltYumda/ls4MMizayItTwaa9RMsKLV0DuE6wxWRoQ3p/
Uq9prCdkvhmCXcgrynlKWhcaZT5FjDPbOsCsQa+LLcZpo7TC2tIYl97cWRBSE6eDXmbN07ewHnG8
xaIBZO4rNeO5QXZEQzrop4zeSGpiXkKMAFcKIQrhaG0x3I5ZHxPngE/8eR5ndnOt5/y7xIaLbccO
FAJWNBxIkWYfoWJt+jX2ZX4E/w1SVH/XhWH2I/AjmvAFn/Gh8XIUhGGUFKB/aWtcZNrOyJkbckEu
sqUiMqbnatD8KrO+c6YhewCvZwFmpDQ5V0G/X3e1Eg7NTE96y2T05DVWNKWCwRyjY2UrmHChDXoq
ckzYVAL30uffzPtlTCt72f1QnjjLnvv2u87yMDBmb46OjOntQ+sLKglJ8HubTt5jruynzy/3vh23
zOld19VISqiIT2fmfk/2BoYjxr1u22pcNNr+UZpGQ6BRHuKUMiW+VvAJoEf3DrCY/iJmzq05BkDF
PfPH/BXUnLz85HUxBfbQeb0v/v2pMb149PQBiapYjB6SGbvtHhIO5/UG8UlxE+G6zi+6IcO9zP81
4cRliQF5x4SjH7d5GZCD2FedcH562dBbX4y2N76regBLTGrdhLQdGpD504ocTCxeWcQjGmUf4V5W
JmhuyW/jkOSh3NZ0WW6M0cWArah6HEq7mTTwVnTWozO6frS3IQRH9whE8wkwCPkoG9ZsEI+BlYX+
WvqJpb4z6egSmERF+FojyBg3Sa5QKFpR2VRr/HXqFsiaHe2kEamS3L5i6i68kVbEZrQoof/QA5kI
sjzz0Jft9+Q+s3dxzKOOYDZyKs8o7Q6ZQVEZhymvqivcU+aGll2313P/5Ge+tZ/JG9kpKweLMBbd
dZ1Qp85+f+7Dev+yc+w12bGpElDYnX5YwGRh+sAbPBT8pfuBZWGPF72YuxQq7ZydKSzfb5lcjeaC
i7SO893p1Ry/YwYLo+3Qzwgb/G6CP9tossx10uzSSFXbRsk/n9/qd8dZusw0aP8mmjBfc08KIRO3
dEbAIEdK8rt3ZkhYdV3a+V3N6WQ70U7bMkkfIQhBTPv8yh/+WspEKlPJj7ZO6pPU4LflejYOwDnB
hJuwBbIMSmkBJ4EsA0xHOqr14fOLvt9ZHbQQHg1auniurU6KMKUnALUDSXdgJwyxNhj6uGvDE/hC
Pr/QR/eVPZymFDs40donbYKGc3TSU2gfO9sgEynWj76TDj80HllsFqJcpxAIgebJc/3Yj26rZMBn
M1F3KSNOagc/JhVsHt3gGLhgcSBdIrGGmn4xJ7gye9GFe9QI9pnb+n4D4nYu7y3VCs2p07dI4Ztu
mPMHxwIBNgO1qZhZQpYGiVMYWbH5/N4yEnu3PlBaIqsThMuhGj+d4vcTUgo/nH3iydPI3ym4ds4l
NDIV3VWoc7+UeA4WS0qXdmssOlLjSmu7/ILEFPRVupsAyaR94DPKpkolwGRKa57SaA1fJuXVv3qa
us0q0mJ+6oaqAgRDKfDHHEt1sHUFYt9jbUWnX5ruERx9+CQJxQYC3UdDjKrEgOIM9QyihCFTKpth
wjmymeXs4zg2+mYT2dn8uypC6OCiLHCB9DOcUTkDqcFNWsMG1z2qlUuLPNjrJhbjj6xdAEeTNdrB
titKrDOWzrGndXEI4ttFRiJXYsr1XUvdTYI9wp5UlT1HeyOHEe7VfYREiaw0kBYIZl5Iu28Rplhm
7qwpzhdQv2uNLywRlY+jxdSYi0cIM/NQWY8ageUyMEp0uVBgdPYzCDo/3TD9EE98U1WxYQPSt00x
zLQH3Hm09tNkdi9RUI5cVqFquYAYKuMDwTnkOoRxV6Km9yMc8E04gTwnJNaHE9HLb0kaD198alz3
ysc6ke0QaWD26/M8/0IAjSsPMZkOUAJM3/3BAdO4d9mSAfY0agQT31vTfcqPNvEJIigBMdhYcHat
hjhJS6DqAy0OguAZnTR2rDpBFb8zaUS9aOzmn7+nH+weCNSUzcbBIvtuzFxCKAcEmxsHgs/FRegN
zhOnouKouqbd9nUTnmmF/D21vt02OeHTnkQmwbGGNfVtbVbnfRsm+EGOYgKlZoP1OgBtezK9qb30
s+JP1xL0KRY7ROw5R7+MWsIM3HMCig+WPkU3XqCuoUONrOXtXxEZiVB9h4uGCZtfXwQTJPbLUITF
NWTthWOn8uJHM3kBjtLJ8c8svB/c9L8hWTabmmB7OVnhO+oZeoYY8JFixqAywvBbOgMHxRcOGZSJ
dRP9Z5kMgnD80kIvkgLzXVAVR4XCDphKH8u0IriXSF8I/gWJa5EyNg494S0kqrmIOTLhN+oS0DP/
+UWjI4WuQ1M00SI+ueONtCUFEYUDtkzClWc4YS2JQNWa07nG8+wXZ7JbP7rJjljU3nzWvG7LK/DP
jJwWDVpCdwqOSoSYygNyjz1ZXKUVmtlkho71+e/76MXGI8EslxaWtt71Tha2q9PGDrWCyEG82bVZ
TdueM+93iMjiqso6I4NjNpR6VeQGukwnIcNwSy7QeGNZtY62n/9BH/5++v/LHV/ye09+f2YlpWnV
ZQCywvN3SCyHvT/ZL1YcpRtrxLB35gF/ULbQ+KfnRecfVdLfhsG/9zv1KtGJjus1JeDjxS7DSdsU
kTrzwz44bjkLR42mJqJJlEYnn48D/5Tt1uNVwn4QbmsyVF6IuhmLVdCJ9BC2MLN2CA3iP73fTAlU
45QucDmacX6mf/XBMsJEcpksM9KmhbQ8g39+cx1INr44pDczcrrdeMoAMlB6IiTkuzXM24H3czeb
QfCMIakeztyID54wnzJDUY8x3yIhOLk6x4IBsQKFopv/aVvaC/VAjtHU5PR3adf+P95wUlAsGsrU
/bg6xNvrWYaZ+SQhBEcvF91tohELERfGTE/QYIMH0It1tbjgc4D664o0NjBqEyCuocnO/SnLanGy
iyCzoyfGesajPlXsEmSEmHxUwXEo6gmuQ1KHL3mTFU/gLolXaJV1T+rteN+jWcs5TAqwRYVSaKQ+
/8g+ehfZyFDx8h6Y5C2e3BO3FarxsbcdHZMEkKBJMwKpfPMOJWt00RldcTS8uF2n4FC2NUCuVWrV
qCY//yuWF/70bnBO0EA8+PTM06NoGxetmsY2OIpRNjsv9sMvDmCQNb89+K/SBsdhroDmB1UDzfPT
jm3lAx1uS6b+YQ6TsGknvTZABoGec/pdkupd3ZjDpYic8u6//0b8VfR0PLTteC3evnzxxLRHjCDF
+jAzcYWUrZJHD1UnkcKcD5Mz9btAS7k8u5PbipXLoonIYUW6p0VCimk+tDTCP8JEhm5TWU56wRSX
gEIviWGBhB34URPX5sWSHrrpjMn8RvCFINNG4mT2BYMFknSonIk3LAbL2jcdAQKmmzBySGX0XMQQ
iRyVWRea/sFNwM551Udu/djCpzl6VL/3TZ5SjswAvyAeNRK7ggHKHIo5FKUy7YpfWI8TCmikn01g
AKDqDXvrVwRN4xMvdwpe0UvPh3ILY7PEdBcVZbcJM5ktfMJIXmg37mkx1r6xNgTxJqSbRMNjPlj+
TZkbLTAAiPQ/ei9Obgik4YPv4iGCueuTBEBQjeVNu6powsuplOF1VAFnrHu/vY7RY+w7PJdHt3Vl
RX5OU9yX0ZKRNNUG5IwIEkLTeRe4QdKnuZG/49BPLiMfGZYJTB1JpxinS0mP9JFh6QDluQjwZQNg
SA3M1vzHfOcwtNlFlRnuGLUmN8T+5Vu8LY/GDKywsx2JKC5yfkPkNAl5ntvXxEMel2Pk3ZDf4a/a
ERpH3tOcMmhp/FqOhV+m3FH3VCf2jyrup2sgUvq+cVS5TQ0oAHEUkpsVNsUv4cnS2McEv+5TYfSP
nW8QF6aL8bUxnR4dcISLu5rr4o+sGuOWppT1hCJoWtUtqZxhWbWPyTTD0AgyUFQUmjABxvTQBYRm
UJz0HK60d+EXgPbzChJnPgh1KSfbuepFiSNmZJiNt7z0tmELGoFIqGTH2aLbexm+BdrT+Kzm0ltH
ACI3fd6Nj34elLepkdk3JAMaX0Ppz2sMBiTRYvrIARx087HJOvnUm1b31STx6DLOVXk3p2m4I9K1
wwMMfG3EonPMve4J4mFwkM4A0rG1xmqTA9hd18mwSDqz+B5ruMJmmfQbElLcDS5I3poG0GsvzHFn
5358x8DUMh6TkjCEdT3q6pZQM2tb1HUKwmXwN44fYxb2KigjkacfQk6dATEr2bSKapkepOcCZtYZ
254Txs8W06O7qWEJcih7IDb3ISxEqwBqj1jqUllR9IUzbv5LwY9a6xG6dYHA4CKzkNzFEVyeclL0
Ftt6CbayiJ8LoVk85/CIngMnBlbhh8lNwO29gw9rvQAqhSUs6viYm2Ofse3n83qofNLUfMbadU6U
N4geAAIDKN+coNgfTQZw2XM4c1tDZh7m3KrXceYZq8xpPHPtjMNQXKOvrtk41Vc5N6QFDO66dAzc
9E12lzQls+vAsFYp1Ji97w4O/HdiUmOvKfeEz+KZEHD9dNoEDKzUI/kq3xMTyEIByYym8+zuVFns
ECo9lsjSV1VFMgEYaH/bZ0Z/RXxVsF9mjpt5EgHDgdw9onLjrqcMzLcsfd53zvjyJrLj1tyQLt89
eC6uBDIEQvsg48Z9mJzceI44VbwmdjFG27zL7SdzsnDa0QxGhAETltd3YmqztiBpbSdoI4du9KSz
ziOFDz/yg7BiJEv62zpwRxDKU123wc52feIa+kQHePlMjcamMKJfQ14217GcfmQTChcTv9VuBtW/
xpxeb7POK6/DTIcSQUAxWndmPFWPLkKe4bogSCa4GvXomb/msfLyvSGqwb6O7UIhpe2N0RQxHyQH
05w/BGjflvzL4NYjbudWmaEPYbUNpx+yRIIBWZdINFnZPSAdD4FFIEF8x02lVwkGOCKh6G0As8Lj
HKSu8rb5MCgO/h7Y7niswbyLwHn1wrJ7QtE7UlZ16dMgS/W7rfvmHhQoFnK3Kvh7U6gvLrHSuxmT
/6pmY7wL61Q9FY4ud2AlxsdIWNWu9cpum4Zucey9hUdo2tWP2ppyYoJlbmzg6MWv6QCspGv5oKd2
SA8laKkI81wP85jqS8PMNgwmzwgGVsGUEp2ndZyyG049zDSH+KTFQH7lEr9K2gIb7K02fBzwGfze
lzhp9WEw8ubY17o+qpk/1ij6ZO/GKE/KSrRPYSkpUmILvKwE+fNKolEF1SnIvvkxYzHe6hGgCbx5
+zYRU/Psd8aNC3+EsBcyX4G+YNFc5LnooOc29X4agwHyDgwOlG0qb3BVrnOL4NP7ngWlfaTHpMCr
8vXFCbo/8iwNgkGGAEqhWVUPaeKl126bJ9cK6PO+DGz7a4yI5os1ot1l3et8ACZ2U5aLKa0gxUjO
X+JYzIeyUGhXG4A7fiDyu5kN7Kl22XQQfhmXdeE4x3B0x2cwd/5+nEgkajq1NBn6MdnH4AfcHe16
zg8KAg7f2mi4V70XRjSNOuNC1en0YBkW2J3O7w5wvcJ9DHiFLSEonsrQVZsmL4hXUjUFaAr4PvIa
Y0sDIz4K7UOp66vifqrjvtqgQiHRZPBjQmsZye5E0iyUn85Cmo/CygV9nnibummjW9uajPuwIYUG
OnI7/YDXUpnQnzV2C14O61uIppGMwCEHDJ0HzXPgQ4NwoAYwn0zSEjBQXV/NNBUJ4umyPSZRf5v3
5rU1BMEVMElxSwwyZ+Gi7Ff+VNGpw9/J2zDoQ5ohNeJmRBsSzp5sHCj4AoQm8GKy931cmV+xhtfE
UUzNdZSmxUPTioGM0aJ4aJFgfS2ZBBH1mRFu0vOZlh3pZci367WVtYCia0MBWXdgEwZj8BCk6Wsw
JPOtTSPhwSUUZ9tMA1ECsk8eVVnW36bZmq5Hcuw2dVKpR/Ii5wvkvXBuCFb/WWioTpEdlcSXdO3e
tCb7YBA8PW38xIH1a1eMpqYpFzsiTY1113ia/IS/dOTYvVad7zKeC5dvafAuu2mCrVmR05fFKrou
ibJ7Srr0z/9xdF7NsSJJGP1FRODNawPt5aUr80Jc6WrwpqqAAn79nt7nndgZddNFZeaX50QdiEWz
0ECYWwOSY44gYAv94JXC04vXJhhTG/YAc5HChPMK5U6EEJxbc6WLD4o1pUHMiLcr27g2tdohhG9/
I8hO6dJOA7lo392PzugdbDDXfzPuNjsLlm5KWo10XsdSldq8/n2d/Pr+tgIE+dqTyzlUUOJpIXHD
06pcHoqFJJ2weeEILnfpzEzn4vT2b10H+ki3+Sav9byDCxD74pvS+uqD1eH2ZsKcYT4vqqQWoErZ
mhR7i6gN1F/TZGNVGg8DrX1CDp0efR8xFqsrCbdF/ysYXw3nN8TjMsyNm/ZCiQQ9GWYatcGb7RoH
Z0nNW2+G5NVoWON1c+ubC/owGmfg8+xbMFvyNtp79OJZFcbxOg6tSjNXeNcsnIPYnYLgZ66C5s6U
iNxbaeeP+Zxl9OQ9Nky8pTNPZjuJhIxOfSXBFMQbF5z7flzkfvFVcJlBCoH7cgP56/Ju5DKxdt2j
bc3bz+b4KNBHHu9waXoi8fQFtxrwNe7eEGiULcpPkhW4YSEK/p0cC5qT14lv7KBAr3Ptr1OCFC3k
SO5Jde3cwir/oI2Gb75Kz+c/ss7c9WjzjrxSDvCCdbPAZIUaZm88i9b2OU6X/E4BgGp2tRWy3lXb
1JKs/nxWYbN92Dglbg1y84+Rt/g9oV7/CH/h38X6oLs3wQajal5hUkU9kKTV0CPYMXts77xsDFL+
F95gbpd/5a3rnyLcnqfGZ4GKTZzuagWV/RCshnPkGXePa+e5n0bJFF3mtf+5SrGq/ViK8pGeVfPi
Z9n0EMrNS3vDdo7kFuSdUEiPxWSNl9BYOM4mGs9vdW4M99Umt29nEtCvpRJsGjRGgP1FI8MS0wKe
sQjmp24aCPuUC3+DKRf82B1KYdCiWsnHzWGljHwpghGDZzaeVkt/rchTix0IjfmVyJpIudWbcYmF
5DEnS0hpwvgaGkwXW8bQPQ6j6l9L6RgHaFv2Z0PeJZ7Bui0gEzMMI5Ht301ZYF83qviYW437t8jl
LYw4j+8NfDxouazcn1QAVqpZavnlRCUrUlzNbdQEEwe8YQwOEMAVGy33RTkBnR4EviJ0IAsPMeBt
sSWYorvrRubwtzEb/eyNOnr2i0DvZdCU7+3cz4xKfF1AM7JnB6GUmPZybr07qw/0k5WxTRDDg+WM
AXxv/cEcbqVO00Svt142B48fSXBhnNA+wTg5Ercs+r9dXczEUuoyUV6lLn6/VU/GlHvXPLS7JxME
0HE15vm7mHK4Q3aAHcRyM37mgJMNDh8TCy03Bai6vFj+wHSKjp0MeCAM1R3cSWVnAZLioQhJu/CW
YeQtinxBW4OW46u0bEB+LBKJ274aTEe49VD3LTn321Ezs1tjLnwN06ixIg2krbqNC7I19Ggau/pv
C12SDka7bj9BP9an226wJzEGKqrTZuTBt0QRnkNvyU8FTRMQmhowvfDnEo1hzRp1kM0PJISH0xiN
63tuYgU3fAEK3/QxiNr2AKNwg8eZ08a4jq1aOT9aOxXQp1AWLf4DIEIR48u0/9WFvST+Yssf2fXt
ZaUR8lqUioLRL8YEl9m4H4eG94fXVqAgIxfvoFekrbP+Y4q1eKAXoQlZrU9qw16Xx1xF1n4IkEXR
ys2ONxU0WLexZZsOnbuM+c6jn6EsfffWTADS7oZcrzaIUM3a7SUQDfQCyFsVIVv2aQkDI/SczHaM
M9E5HLimLX4JGuUXT3UWYk4DrQuMuu7AIete+Bvw4jqBcdw2MFNZ0a/fG/DGO0nfl9TH1J7ZIOAZ
Njw3lRng/2wEtA+J5Id2iDyILkekxR0rIU/tJwHp6SS7dTaoWnWstvBpoTI/4PzsLj2r+/s+6pw3
aza+LWbrT3bNdn3XmvUfQ9rh69xs1s/GhDeuYWwecv7Y2HKLaZe3ZfFe5QUxOxb1D9YYKUx8iufT
M9HPBP/n7gI+LlEstCU/eoHuaGYyqkP+XISJyKXHAL2idixkHHP+x9KR/ApwjDznhj/cicZvObxJ
D6FibMY3/Dss+i8Q3X9DxzCvxmx4T6VpoI6bmGuCHQHNuzJV42buTohEgDfC6FssKkgQ+t6MFMu9
uYYsJKawVOrpNkrF70LLPoBasg1wyxz9w/G7YjcQ9mWzN/e1g4G1NxzovBRmyn5i2Zx/kHnxPdu0
feJQqiRwwqZ08tf12i+OLo56EpLD2y4/zAIeKm3h7Npm1P1Za/2B/1fvehvUpYMRayfn+aNhJJ8S
JEaBVPSfMBZeTHDHsa3UFRJBDnBFv4MCwvQ5u+TxptpKIDX5yVI30V6CwdutVfVIecerpba+Gnsy
d3UOsdGdzHNY9/dq656gtf20E4FIbmMB6eddKK1nO9QP2sQIwdVmiDex4ATO8Ra6k+0lRYhZLgAz
mRo82G02hKyHqQMBq4lACYBfyM93zhp1eFTmLr3pWCj2LBIoDIx3ouIkRlvErty0PZQ33XBUhV8h
173jEMlovzB4O0Rbsze77aXp2yqx8QlRCAacSZsENxe+OJZ4A+nyp8rxInpZmcVwqoKEA/OYVeEn
VLz/iiEL4voGo6gjhfBy6F7ziM9ad78uqXtgzNNlkPlxWNjE8oG01u5W7wIWCtIg995GSTqfKf+4
K82OFspWqD3BjB9m2w6thPlnkPX94NTNbh7Zj8saGxuUhV9vU4Btdf0R+cAFl6HDCFyxygDHnd/g
VEzJ6gyfcHjeuOgmUS/4Pwh1FLOUclrgSuZFdgX49R8IIEhTbXk7h+s/sicCyZ1yPUwWdj5hWfqg
i+pfXQIeknrj1V+5I9PB5mGEt0ZuzvSTevKCOAd3uKsxj7JXsYax13Qn0ZpuYizz96zyO+HjasKH
GB5LxVkVzKIGNuwEyMtVf42W6CMIDSBuwvRPsq84tgJIU9+drtcjFBjrg2nR8DtnYUfwbZiOpc/P
HJX26Doxo9X5rQ/cni6kUe99gX+M8JztP5VZaT1gaOvTTDdkCPpBXUJb3+C5DYkH1tGcy1ZuzoOs
MNvuVBOOhzn0/XM4hWZShQX7EFY7x3O2mVevqKhvhy5oHpmmWgljHwsJUIWqFLx46vfe8h6tQl+6
Ldo6LMGlesU/Mx4HCrNrMWFU9eZmepmNsp7jbWlG+JduFjsM2f0dzd5x3BnwBc8bw7ovv3Hmy7Ia
7gcPPmkUI/Cn2LIq66R9AanQFMaxA6990MMogePydbHWAtdBCP91ZgvvvmxJwos5XO+nmRcfi201
kNG2TGEiLE9TXhKWEk70jIiOtW7N7NVk4e2NzW7z0xsLXrAzAUOCFShWl8x2/+UVpF1lGDIJ16k4
hUjXYmsLz0xVdIJdyuCCZT1xEfpmYecOsuCxzwI04JairMguDjl+zHVYEpEa7brO+RQFxmKjjfDn
htazM4LRDtgC3Dna/S8wwt/Zrfyr69FyIqg+xeM6fRIDYe0hxOeM3GGHOBAPC+dt3Pb64KyWtXMk
zTN2Xt74/H16K/X7ujSw3fywOTlZ/bnM67JnpcW621qSh3ag6dR4g0UxkF/XCQpxB9zRxD10YLcA
TXLrw1vv2ocsbCg3xuEzGIN/EHLb/aDdN7wIT7LlOmpgWwxLheclO87BdqwUzJpRMACsjoRv+YNr
/YzcjpsY7hHDcoxdX3Uvs9o+A2t8GUvnwRxZ35dGeTe60Z2e8yc2m4Dv9/5jy6GHXqSbk0hoZXIi
I/MRObRpAJxQoufpX92ID4tV/AOtRj9eevnK+vTnSLHCok2xX8ObbYNARVLUMkgRuFhp2N+sC2zk
7RF32c+b3Vhc0sSvAEQfkwW+tQfM5w0888H1+j+25Fbb45AsgsbeF/yWyT4PDrcTk32yO+rP4N7o
DfcaUlp82k2XPU5SuMkmo2DnRpP7lE/CTyM202nZhD787/HVbQskTI5o7wy1EcRtu+fMhmPv9TPn
jBntedt8jWP23jeUboKlrd3c5w/coB/t1Wp3xrYckDWrpM6oBsvqRnv1aPIpOYV8FIp6YoOW/a8M
cOQUkRm+UbqF8bqV5onhi0ekdlxee3/tL2M/4XaNRu+FtpV116wa+FUxrplHZzsYXrhH0S2E7L6n
g5XvlWu1KZtuiA2mlRbJUpJx8tQPOqZfMJXWjhSJjNnStQ6bvZ4B2sNuc1AA9rcrEZmE9R2qXnRq
2aWhk+arpA06tfOZ9cTmylZVW2753p2JcVoUhLtgbu81Cf1ECePilS13ZrXta8e/a3z+D40eYzk7
1M0hK9rh7An7Q43GcFxNZ9qzseXsCOZy8JZ0/MexM/eWrxkQ6fBu8xT7Zn0fQfQCwK4IQJ+sdnhR
2/bbjf1X4y2H0QiyZ1tNbTrBBr9AysqT+v+yFTDMe4y/Jk2l5sGmtcYQTT9D+RpjprL5RfjlZbaA
x1c2dSXj2L90EPO3SLK904VKQRZbGBMtBY1dxvXbMTe6z45ltsvcrEuM5vyXvWNUwXgMjnrNrQR9
y62TAUTdm8YGnSi6otyX077m6409V7/UeRAmSgNzXAdzgowV6Dei/OJtDYpx7xlDfhjHGX9sVDCW
I2AUN3TEUjwQM2CBonqiDRXEwLDo0PTiuKrsC0NLfim1/7qyZ5BsRdlSTgBQyLjoPQN/nnCbKeez
mW2PZjo0eHuQXMw8gueLqpIFMQtF51Ym1izSnLBKHIaNuMBOukMHFDH906+WZzD6m7uHouFPgr5w
W1K0flmlE4fBXsNDyF992mSTpzQHOQ9H/9+sbLzy2sQwFhK57gjDvgIvYQpb3KCAwRK9bnnw36LE
r63o7gI71ATZFqjMfvlVe62xH21rPQN19A5kCC6+nrNnf7GWZPHJynD/VkdLVtNegXlIKf+3OIKV
nPC6AyJh47koWV+mtd77CL+YteLhbU/DdDsSS7aEYFCTWPUgWXPQPxKa8w5W3+D7KQjrNq57iGrB
w0j+Hvgs05+uCz+6vPlsgxWfVSvI9k0FDTvWkWhx8irglTWlFFhlMvoMrkLZe+lIGDwN6u2LYSmV
2ySXA3+6w8dkVwcRBOpQr2O2d/piSufRv/D8rzG0duttA+24X4Yp2lHCmZcRwy/MdtU3Kdh7k8/O
Yyy0NNGVmY06qqrv/xm9pDwvWwSP+J5aIxRHJiTy1Ay1f1hpfKVsbDbHWeLczVUBFkeXV+at7bEM
+3/RFGjaXRkyc/92o/U3Ot95NacqqAdmXyy4+MJZjp7DjZTdkYsoGvNoBON014coixbfjKUu0SSG
K2I+EwB8aQzPRsXJtGOyIAkrsizVBT3zoqor8DCM8uQTV8alp3yYBvhPsPFZPvGcXK+PgV+j53Hs
gn+TDxV/pSombPjq8+iDxW1+cYE0sUcA7UYxbo4WyuS0qtvqv8hruzNZ1OI4ILBN4NaA6scqkiiL
uh40F0CF0IKzsnjrvZ7dz8m2l31+e9wnTWC22GqroXR0uCPMq79vRTUeqwzqv6UgDGkTl8xcU3dM
UVifS3fcnvQaTpdNNfad2VrmW9tWDFgb+L4lDCm2haFLLpgs2f1h4WpvTUqeyrVbUxcez2PnNNzB
TV8maAGGnSFwZk66/7HEhmBF9b14o5E4oHDJIA14ciPWajO53m0h+u+NCXMyDx7WFpvWasfi1Y5m
2Ja6xo16KBBwdGFoEEDgUjZYWu3hqU7/cQY3n+tSm+BlG/kQBlV/Iiqy0JsbxgP6ofJEZd2dclE5
b+Xqup9NQ+C4z9EkDCaToh0+KmZuyAn4EeCepl3A6yOwcQQLAwBQLmFMhwsKBz+rU9GSuckmVx8b
wHkP2Jt5ngagHjM/+gTIRUFmmfdxH/KQmAhWTix/MqVcu4ptaRKWu7HteSMjgacfoKO/q7cyvi76
9pSht911VYOp2PT42Zs1uV1NZyxkRPVUUMYl+Ddm9Bg8yFXnwzPElEbCZ36ksYc5YV5UWiIbPK5c
FQ5uk7kof12kQQCkeNdbAhACkxDWNe5nFk4aHAyTTm00sbTIUH+xD1WdqWj7p62bM4jdPp0HaeXR
zgF8yVnMgODU0JA8Ug8VSIr5gaDeyBLlrCiAZ67muVUWHK9+ficN9sxEiAy4AI+T6EnK+5xIErBT
h5a3VZnftFeKeIPnyPnitknhbPiieOkeIjbFEOFEKtHzWqbBaE/nsV6X87SxultWhTjqQoorccPq
smacx8DKgyC2Bt4yvGmXONfkTIo2tHYzuq5UTdPKcje1u7nlDVOe2kV5vko8YYWkwB+QiC2iEpgN
WcVuSiDz8QTb/dEjt/GCNU3uB7eKcBZNXBH1aI6Mqshc05AnEgMMpLjqosUcobQCqV5VVeJt8o3X
xvAn01V38oQ34drYtse18eS7LAqxtzkf77ttpiCdhPhZ6sk9oOMwPipFTiJzrO4ytGi07ElXz2hC
6x/TfzJGn/LcjDrxmEetR856bde0iSZxQXDjv3telj9lS8PzUIc2qQTyJl9BH3KnqFfGEtN8q+dd
p431ouWDvfnmO7CTNg1sVNF25QcnevjWE1VKTaEQivK7x6DNisToHqsRDaYMRwx2Ht5esdbTPVV1
cKGGwI62uII2ip8bJNxpGn1Vra3OQ+dSymFWSFg2d9I261ekUZ3bvtcGcF5+kAysmrC2r56gZq3g
p58bJbYH6XrqP6cw/efWQAhG5V2C6DXs7I+X1SvF5BR4ANQjj9J7CrMe/2Q7/zWzIZq5rFnD51gq
cfbsxflqoCvGpUvzfe7N7ZFFv+bVnzYzEaosjsJFirSMCBLNocdIsJH02gFIws7Ex9ie5GwYQP7t
m2Jx5hNfvYHt2AHthybjiYuqne+tudYoEqoc84aq/nhT258X1oevM26+X+UbFd1Mpn8tIhO2AXbC
MMgurFloX6UwxgeTfiTbepbxECIVBLDY+d+Sn9WDE3bQZazZqZ6zDn5/vxTLk9NtzRGrJooDfjlp
a1r+XTtp+5m9LO+FbAIy2VKNzF+n7R6EL31yZvIJTfjxxI4W2KrBBaGbNUyJNvRnn90AMX8XcTnn
+l9OM0bZqjsbXMD+dJufnTtwRi+mMub3nrQTllDHpi0nxwO9YOtFzBZjnaUUkiq19z8bc8AVrGf9
LOdN17uJ4MJ+m93yWAcwNnPOzL8Ro4erGLzxYlHHGovmgmuM9oGZ6nCKhrClDVF5z7aTyXfNXsBb
FTnNL1/mcGRVVD3ZvC1YTiDAv9AuycWV1Rf3cY2C8cwx1r4QVgHbS0AEf3oxFn0SjDU/uXbk8Jo0
WZJ+nIuXjr5U2psTGsJxmDCl8RiDKojc+UgzJ3iyuGT8GNncXbmxZBgyBptDoKC5bZeET62mkZ9q
NfFylG35JtagTIld1mnTu/UTryguzUHn9y9hN1AoeYE3PvdruF2mxjf+No69fpeiJ5gOWeXUhQNv
+9o19mvgVsd5iKrLbDu8fKqNAGXvBb9m3eq7ofTMg1Er61ny6oXxM5XMLu1x+ZxMwa5j4QdX15bF
Y0eD50LAwkFuVlYud3gdfuc4lc4cgnBug9ssU5pO87yEHaGmLHO4wZXR18ARelltK79zFt/aDdLa
/ta166R5PvC9W1n1MlVC/1kx8PzRBIwfHDuvEKCNYfceOav5XU8GRshRFH06mGhWc6XGDysU+aEP
iB+s6/RdDUp/rL6VHQ1dYSWfK8cmpNTwup5IE2X0VfDPNAoUA5uMdM0gMR7MCQblTriK00KShN2Z
a+kmXrEQwq19yzyw2JzfsQHd/2wEhjwaaCWLQHYOUaR1daWpZ9l5UJOOztaCSXzn8k0lRp7TsmOf
aDlWfYiM2LlRbZwiT0jMNffeZvfvsGmNBKuh/Tbi1E4LLm0fU7NQ22bl+rcjGfK5zuTk9NKwnLMt
yL9ZNv7Xb6Qf8SpYDTdTu7tGTms82cRSPnxisucFVtyCTNPj3Aky4zGb7SLd5hwTqOXMRydwrBPt
LfMYzaK7n5nGHC1gHndVFOVxlt34bUwIv9rKEU8so05/DUHWIBsd87xxd0s6m+q0vaF6xOasiUk5
e5wCs7yG9OJ44VO0T+0o78txsU5b5kachnK6lHaR/21xxiaDVprb1tDupwCWacBldQ+mNr+GvCYS
GdaYZMBHNilVI3W2P3jzuWE1d6+k6u6ARzjoZlQYHatceWlg1v4PHJPtEbeKeFyiSd4FbtY8OrXI
LwHTGy6EDRBgJpPZx9Y3zoEVyGjfhmsHNGrJZ5YmhCUOivs2UEp3fTY3n85/hglcxj7dkUdP1fV5
aVqmJBwMzyPRPSY2zqgPC8gPzKS4xdOo6Qra/NHyogbsM4Wq57vRYkMc87iFIzVAgdxHWn5FhUbI
FCrJeCjog/JcdCZHmh1a67XZjOouYPiSDjQnDpnO5SOy0xDck0GHfHTFYxDojwUm1aPVRdHBbzs6
ZbMR/jFb134nGOdf885vLw4c9or0V7d+Z6UvLvy9CGJolLEqD2OcH0wXvvQzKS6/8pEPzdxDDoXs
9CWzJv23F8t4Py2wx4a1dl5IM2zncq4Z80dZayemscoD1wSf1wU6kHog8UGAKr8CiF9iV8sAFoA2
bd6OFUNkz3SitB0y+2Qog6hbEy6p4ekba1R2JtVB2as4axzv2y2q8W6NwuF5DY3uTMVKPLOYO3ef
oyIha9RHIGmtsX+e+Pp3Az0aOgEWYzuqtCUxF5tOyNxYT7cf69uy1d0dSg59JFI2LruQ5dd7rYzt
kgk7v9uMZXjxN8lOmgc344eOjsns0hnc/277HnEISbtKdc9FHIYQ2kDDqo1rj/WD1ny99SQi63b4
WzGwpB3aGtcFHOOTX3X1L4RCdSkNc9gJPdPGBoqW8PoQTOJoo8ZuCSoD+GplHCVhiqMcC/9R2drl
0OHl8Eg6m63xQrbhDlfXAHdJtT/RMlZ/2cyj82+r3vtPeKTkkUKRk8cCD6pgV2vwQGG59M9b0DkX
5a7LdWgNRPZqm56Cygu5qdEyGe9bW4efQm0oalde2jSTETXULKifRkip+4D5ac3y99S8uewGIH1v
6/XmVcBpFEj7w2ZjB32e0ZwLEfF0CyhZSOU63f7LpkLcOER6eq9l1tDSmghw0pMr5vPoBwiRhrpp
8ZXOS2HdKcesnIQraL7ua8mS4UmpocRsjF7tkjFXzq42iYR/gR4GzgJtq3Fn3vJosWobfLwTGqvy
YuddpM4WhJvlogevc78ze12JYbk1D1RS+5Cd9ngzuuJxW53l1iwpujQo6D88dxFO25S5OLloEsZy
2w+VWl+1Py9u0pDUo4MK+MIHVsNkOYX15NHykKjQME5B0ktKlyqJDG4g8lNuhky/uyoYR4axooZK
4FEJ73pJw5c3QW44b643tt+uqjvjkHvR7NytgQimvZU32kn42ld95bcqSkq/PHtd+DG4x9FWEpvi
VrLciwigXxgwgvO5Y9JPyIDhAPspVF4S2yy5I/pnrZ/JSyWC7Utz7kGidOiH3mIYZHaKSWt97YeB
5fZ8NYYlZVZGLRVMkc03vfXt42AhAqS7Rul4oLpkH3YsNzjQNFNIZTFsHcGzNDDu34bZ7N19i3in
OYZN3Q0X5s2gyExkS+2FxWFGhT6N5Y0fH9sdKX2UScX0grS+uLXtdrGUQxVedETidK+Gambyqeyw
OVbzPGQPSochXZLWNIuEsauwdrpo6goYhWVx8cLtlKVou0wnxZsA4p68PDDA0pmI3wwTcYodiKoa
4kgNY+UNHph8zog7BgfH0pKRBFeIe1y4pfzPXIvAigkzOqT0VkESMq21JaN4QPTBVcvLGVlaRs2G
Qlb5vkS5vDE0Yp4rzbPRs9S+c3K7+SXh2WzYpMrVIlQ3dcTFOkVfZM1U6ZCJCKo19gun+GrZly4o
rwGwHbk5VVF6g7jNrPPJja2yjnl0OmH8jmJ78Rz8IFXDaw54P/HVbW1o4TUa68O+Kur2U+aS0EBG
lLNGzlxWQ/8GkQsFO30O29A3o/Xk8F8B0hvAQtBQ2AXcBekAcsgFHyioxIdqtGIubpMPv72ZBov5
rqL7mwV9d+1ybf+ZhtaN0q0y+oBM3dgWh5LWjWJ+2gXmUdIinm/vUC7HJd0jDtxerf9p25AV53mj
TQLa41dtc7ig0+4bd2dZfi+ezImwfdqHbmXd28z43eW03MaiOraDVVDWkA9aPWI5whuxnyJSq9zO
j71g4BHatcXS9SACizlPpr7t7UOwsFazYzkwHGIHuuJ7JtmD3zdDFI28M0bJR+ePGBajaCD17WUV
zfaITf3tODLxvERY2Ir95C9O96I3fJhH8Dp1yKQnm/xLQZh1SlAcDLTOKZmBwu64R9WGsXN1tJmk
ypXCnesb+QSLrYrqbN+tfVbtC6WN9cOWW+afwqULidHZYe9lJPRLhk4mH1/wp986esOezjqqDdIs
WeJ3KhDx5g1B9m9jF4rsc5uRiTDB7ZhpxIXPOROjA2NDv5+qICJQQYdVsGJ+abcyjGSMHlGWfrwS
16lKFlmyPOS3b2EoYl5J6d4PtRsRWBMWIzPox8M/SIp0MJBC7tyy36ITLOjeOHlkD7e3hT4qyO5l
kH3KunhTPI+ApqxTiLVN70jNlP6+2jLjA7PY8h+fmS0+gso2ieY6+NZBNpJc9JlYz5vzRN5tKN5Z
01fqbvOrwk9ttHkV/6oCS5llGFV7adSGvCZqTMUsm7UjWfzW/jquMZ6Tor9fe2fePkeQcRRwjuIv
ZOW2V7TW8DRxqgMp3AUVqahD4c+W/nE2rdiXV5S0QJ7GiK2IMwAmPV9Rm5QzOY6MOaCZVVZim4as
z0i9uADEVkdf83vl63uNFq4/J1HoPiKWAseaLfPMCf9l9Bd3IZc98yua++DNrEYymGTOypuJL1u7
w6im7i+5dK9Ck40gm8rd8ttjzajLPVt6MJjT1NSyqeDjNZCxuV71NUKAatPqJiR55HLFRKK+Lc3E
BlqgeTe0vvAMckGiMH/XvrCbRC+e9uKChKK4LvRSLKaZQFZ2gaSZTLgGRPTRsVsnuOiyoatq6jzS
Z59+e3fQedM/lIFRSFQJANJ5J5OjZJ+o48Ld96Rj9gKYoU8g47bJEkFGQsBeZt6/YfNnYk26nNz9
VkfWf9PGrOy6GQHNY243i/gcnLz3DhANepp5rna/yahBlCUXVPVotOQwfLYLEEYaMTaGlbe2sdw5
CVEnm/cGO/y0SZsoKq7RVvni6tQZGwuNFdTTCwZf33ihk8oBK1HIfZeSmzeDiqyvnuj3EIgdQ8Y9
aB/FJOFfLlTB1Eke4ial3Hsho+Unh6PYaFK/nUW3Cr0xcmN4KtZNc8z6/CHyZ9Wc2X1apsSb3HVN
K/9WseRb3pdIloxuvrdJqWLso2VUI4M1kI86jq2bp6YKlE8+3ul/tBfZGuclY4208m7jmEEwbYnn
hnqQp3Txg7tIzHOz186G9iASMgiJs4ICuoRsjoGvD4yJcUnNUDBmg80u2Zesp+lEdJJrDAMjNi1S
bTX9lrQT7QbsjryKZNNGJvE4AosJ5zz2paqerCqdlTujmC+3W+CEuC23IzPnoREMyMs0XIexvEDg
qUnHdNFaPxaWl61PKrJ5NLvNnBnKlvJb9l1gxwTBKZUkwVAnnttS5IkeEVl/3vRSKnG6uVvSjG1q
lZAkgV8+Q6Ud0t6r1uXLwMmUJ7PFHTpt236Wez9cvNvFA6HiroFLSlzMq4f/CkZPf6aG9kXSq9Bv
2daUfpjUgbPMaWTA6d71rccuCK1TjlMm1WZ9WshdzzHrhgQMIwN13L+GFqbx66u8Kr+Z1MqKf5QW
jX7qjJYyfqU3KgsugKrc7mYRkFWnOqqdJ1AP3RBHw0ZXVJK1rffNuBW/oW2zDVDOKqsPXbPSZ2MA
6zKLmXstv0cBGY+hbpYz3mDDNAL5A3fpVE0ZluUAytirE2rrU+VtFjANcIZsb/4/BqsjI3r3pymc
k4orDAtZxMa/K8y7YEGmfF6I1OYoZDpGYpCKJDehw9yaecsX0GWsJrjdphI3Y3vusqjJZ2MBpFb2
Rv0UDKeyzswPMuaj/fU/js5juXFsC4JfhAh4s4WlNyJFqbVByMJ7j6+f5KzeRLyZbokE7j2mKmsB
LWh59P6ZsVmlrhB2QgiRyUbPKd5y4JXbhPylu6AjJjVCY7p18Ce/pkIzfriSu5up6ug76iIZFlvH
R7CdQXIc1rZDjFomkFk57RLu5qHQpXch0/JHaqXEZ5L+vYIa6aKntVjVor9wRc9t61ZD9SeX67Rp
8Tu5GsCQi5yn5UMVJMmfYlbfHv0d39eSNT/8GMktG/ABwVEiDZgrOMcZsSxctMvUhui2pUhzq6wP
oZZMClLmcp5JFzBYQCLtRbecuHksrWzqueQJHB/IG3YtwJXZlghxY/QUgpkFR+Wi8y18owhbEm6/
0NSPmdHT0Y9kv7CZRBQUupa1rB9VAXHf1rUmulRjSvQqjAFiVzPAzpCDGUs62ChgLqsTwTm+Hk4D
yTGS2u80dNxrMKil+KOoVvQgaQ9RBJ0EhY8kKbd4rJsD2nrlLJGo68f90BPaoyCPsdNG74Omb8Qd
cBdoM8BVxM6l74UDyl8bttuiXa1AGKDUM9AahAvwvPoFMd8zVi4S2duSpuGVFQKN1RKQuon8nv6s
Dq2fS5O0ZYqf7Qotb38yiLWeqoJC7ky1/uSfHHavrC38lIhi1eATDuezTFnAaGu/zkfNGDy4N+S+
zkG7XEk05IfGKSt8ora2F+h8avzgJN9E+qFAiRWfNcx0BQ1HPsmHeJx34nIco+oULuGmy1hLW+lt
jRI/4W2T2+5dQz2nWQ99qINWIk847lkPrvsuadBENa6G4baafjQ12zIPewao+8lMb822q+19Xc/+
ZX12qJvYr/PznCDH6EwWtJVjEZLKQuE91S6qgJw1QWupN1s2OSTXgqFmB/xbq9Eui+J/5pDfMt16
EK7n9+a8bab3VqHYyxbPHIQz29AbMHs/atfHmmdXoi28JFvIh5uBJWq5R3Nzo5bnGkN5vV5UvTyk
memSNU0nPvr63N9AuLO1Tp1C+DWtktUPS7OIfBympsJioesAipF0uBm6s04PltVYouNwJzfqS9eJ
/2K945wRg6IoflWBzNfySxI/4vqzRHY7VvGlnz8zSpkUWUzf/oTKq9VDbZaU4rAsqj8wXuwBBstT
7UlImWKOlKkSKqdvftUl98u52C5W8TKm0mxHSFPFtX8+nJqtDVim+8e8qI4evTaEfVDErYhIEwcA
WRufBXSq6xTvGvagRWpAhsx9KTaR4sqOQXQUkUhe9ExXs74MrfNp3b5RWnumUX3huXYV5K+jzH1v
BlRdbtmpL7WZd66YpgcF/T9LOdVtB8zXZbaiPkOLjwppMm5i/K4NkU2ag5NU6vvcarukNPbhWp5R
Qb2RPHttohUxluyG4ha/8thwIe+SbsSti98CaxQf9QInmRDmpzJwzk5SnV7MgQBEuoyK6lM9qO0e
c2cYfSxItzDNnVewmU3Nh2R9SOyKO20T1udI9rLQm5EH9TQp1bFPH9XywD+8zI+MH13RGNt5kubP
2gYnOTKOt7w+V/mDDUPbHcrOwc/k9emdJCWb4BY+nUsSsUMWJRduuZvUmKiPWinQknhsi3DLZt6I
82Loak9jA8zQrdgopYVoxOe1VLQN0dJMgRFWLdHpuVspy4Ql+XdsXCzrLHTfqozcQ1W9xoqxws7+
0I4+hfVT45/XNP9wNAWJVXxC/Ajgi9gJVRFJbnbM63hXN/wSMJ8vJQVSVLVBy79pNY1rhuFL3Brb
VeTjgGVbxFcJWUS14tOKEpvCYlMp3wymGFDMdJD1e8LsljPOVRMck0sT2hM2Ul6Er3qW3uKUizqP
Dq3wUxu6tyanLtPQ40euLOjByAjICFlWNI7Csz2nkROrZPII5J030eiJjD9zYtulWguapvQlMfqp
kxGTpOjSC7EJBndlsJCLdYzZ4TYmeFHvpb1hfuMfdJ8By1loeCy9fOqtl2msD5r0f+a7U5RtUA3S
pSf2XI/1LeT3BxKVZ4VIekvuDqDLmUiwfkKb0xPNuHTOvIAfXZGpSWgPogCPiNeLzKbkZSvxUOoj
sxW0tvF46POYLpnJb/mWMC+aRQql1HJVtv4c7r7UDw5EO0dVB594bHcdvjHLbnXxt5l+4/aSFJFT
5+K4buDCYPoPF4kjnrMpY1m85paEIWg1obSgyzX8Np7j7Dp3MZzXrBplyRX7Ge+5JuaaeVGWdV7u
NIoNUTTCUsPViJdI8BhfZ5PPARG1mwjNUfNhJUL3Jyo9A/o6jVbtWPMqtqfSWOt5L4w5UnKtUSE8
2HGqivk3ZsO62kpR1cQeprAO1HBkROWfDnhRmHnbQzXDczpZ2Nb5OgsBsWQEot1fW1X/N6Fr8NpF
+Nbgt7mqhLWXXpabxBgtf8HH/pPm0ugied5SdBU2RTNpz2sjBSpeOlTQZshIkkozXMQsyCORPHPB
WrwWXo3dkRxVyeYLe7d9i7gTCpm6+nKVmLtBsaZTxVPiaIKErUlp+/2cG8smVwgceTZoKM8nyzM5
3F3N7L+mlrvIKChLBknpgojg4UdZixdFTXoHygWli2k2B3ThmZ0j4MAak8vuYK6tyzgrdnLaym0G
V9adO7G0ZxJC3KqPqHLbbp4ek8LUBZTqSTJUJQhbq/PAzhEfmz0lEWVv2lJeIqoYLNXrRsuy60QS
doO4UDjTyKMV7YQTwpBlBxVrOmcUU3auRSILjFVxQ02cmWMlbTCp7YeUz48wZdjEQ1QSy2hy8CD/
DLKikOysbUUfU0jrqwDFuTLRaw16sbhFn311o3btM8XYarlk3tRe+54Y+Dq6FqItjxrzxkZGDMoB
c3sVosqKLEl2ZoOYdYYWvJu8C/GK9t9U2h1bvF1PwB6vsQHWX7Ve1dh4yRpMoXh28jOD5mIvY8ff
WeLce7hYFur2otv3BorO7gneG0ZmL8XENZaKieQivOocaWguSmliCUiqwmZ92u6nJaRboDvie6o/
1E6k7Z1ryMRw8vC7M4pocl7BCcjAUYcleVDM3PxkO8rrV6SfYjnf2WDcjJlMerko3kGsa7hDcARZ
4A1YV9AEkoAAfjCdsyBOYIoqPAY9pddzxAMXyx1knPdWiyMVgi17ATKaAxzptReHTBgrK22vfSTF
u8XA9KaB59xgbX/WVZhWojY6kYgXUZMqIkc+9RwzopeIOZabzoVxSAQi62uwi75B5tHrhE3Nqxgw
H4YmUQKGNP3G6tDcxtKC/1rV5x09DhGCoawESFOT53ICnZKNjh7JOwA220iA/GSlAkQC2d3gEvtU
4WOKq4Chve5zjChbzMwlZXesuN2I3ZkBaMgfDk10mRLhfWZ87i+MgAJ9MtpA1wtsF+MMlKIyC19W
LMjO8fiIuSU8tSTakPm36ieDGH4MK6GLDOWRvxOlQNGoFf5qWJZrKQZKLP5v+pEJW4wsP30r8a9R
SVx3tDCwVYGbYqXEh5DIDECVcIMk9DubWfRZGJlteukvjUOuaqfXfo7xu3EwO0s8vZKnMTsNfTCJ
nYa6G2fI2VX1LLdk2mxUMjQ8jFocWQFMVcXMXzTeXpfB2FUzC/JSLFPxmEEzvhdVNh2jib4umfzs
KdZmc6U7eRfjVZ3Xt36gvo9b0h86ob5J+fPWlnHpWD25EdOKAmMa2DoDcGle4mndE1h8GpbG3DDT
4FAj7ydYsDh7aissHkpFhtlYJvzI1HPPTOp3FZC/l1pJxbdrxpwjgCuHDCVH0bX6IS8oC6dYHHwl
G1EcW7wmWVr+IeXO3X6Q1o0QzVepQpWG0zK2u/4pl7DKIyAoHkH5vDDF9mZL2gmScY9k04O/Mtpq
m4+OkMivWY/Ln1eJCDBm5o7azZ9Jpz6ipbwLavja1l23a9Jhr67rv7Bvd2PUB2Yh+4A4cemv1jEN
yXBNzI9RNUlBXnAPtFjQrBoNrqb549ju0ep7bZF+g144xBODU2ryFPe5JdefVT2v9qiKf02EOi2N
2s6WcxYDmo7KhEVQ4ppYLolirN7omUMb29rBSOoHfe9vmgqfRjm8dAsm3r41mzehU0l9wfcKh5Qb
K5bey1baMXPQjmY2IM5hxON0evXKz+mUkqJx7DDLGELkrkp5x6/8uujNPl6FV5RQr7TmFxb5lRsu
azDPbGdK1jU2arq3vOwukrGeLFZGNorj3z6Hx2KC6leieVtLWNhL6ELsPdrVwdXQ212SXJO0Z/rc
h3CT03fGl+Rj9PILrRc+ru6C5P8wTfIroYS+nk/7CmhNbUR7PR2/si4LnmQXJ1KHV8A17lBABOGc
Q54l7iVVTmyjELYxEBvsgC0XMj++IDiATDdz1QMHYszJ/pkHzdrLI6EXuvDTrHBtNBxgRT/yUywQ
QhAJQ8TaF8qk24mpIePjvPf0UX2x0rF0GaEB+Zm7u/ok1oQ0NBw+9VUy5o3SxdeKI3KykHcvo7zC
Dx6PXEG3QeZmbEe0P4zSEgcs+r6L2PMVQH4VPd4jA0PhInyt0XN3IVuXyTJlnySc2k3T6I6g7x3b
z3tvNe+D1K3uZAiYKkiNjItpN8TlKcq0jUYGD1MkMuVQYtr8IO4CgsFRhf4iF/XbkNdPer66I2Ln
zG4ekYFFTSJCosj4TQymP3kY3Tm3W3tVrO92ZLQkZ59mvwbrXH8SQXkXTGPH1X7U55CNpcQlT6CX
aBej8kvC0D9UHNQ69dJTc/e+YnBtRYY31u2XxF3WRyVKDto9+rVKE7esqm7K0wRMTtXebOrFX2Xl
IkvU0VG5yxnMIerddmUKIgbH1nyV445VtXEYEC2nHPICEM1I77atAOhChzPRhKCQMAwlqoMUys3L
+V+IRFFLlO+56VI/RG1eqSnSaoHYH9KVByloErAsyvDNetcX6jjE0pXjHSqtE/HPVxhRC1f3L7cU
2HeGQFSXhuGjVXC4NRmJfIdsEVdwBAIcPnwIPi3hgc0i7sbmX1vymkQlKh5t5rzXzogg3iwKYDPC
o9mYx0QDcI0xuXGsKH2tBUV1WuamQa9iw1WG6EVfn0qkIUClPzk6a0FDLFwpw5TXETlJ/YsyJQmk
WNvO1A0l+nM1XX0wHy4AAzeaZk8kHCHvaGt5OnpLuaSrclOEBQuA7EerHhhD4+D7/jJMyTWafFer
xTWROyRcEkpyMlB1IhkJawgABr0qxd8qmwjj9StKHK/HILSq/YHazXvOfXq948gCbN/lbLwYFjJC
rQ8LIxlJxf9VVm4/Zfsaw6DbyqBm9MJ0q0qyV/0VQe8Rd8/r0kKQUZqAYKX7bEFwgrshVPdukPZi
q2w62dhBnblZScMCsDtCPzknneaHRntsa/1NUhMuwJIgcQ3neV5g82kU/qYmXz+XfGHrkpxXlVY5
sh5hS+UGiOaWJ3gKou46KvKul7Fv0KCK5ak3I7fRE2chwchWdeunxAid1kmA0nArc+jmMMSQa1RR
7IJ2Axs2f5iyxcRq4AiJs6BmUT2Qj5cS+dDHuZtgT+sqc9OFk1+SE1bgYU/MCOVYs8kEfc+iJmAR
GjAnvlVT4ee4+iLyPNsS31iUXY0oPhGZcUrG8Yc4KVtclcklh5vrulMDQPQ7dJnwaq6wT5jbwpOy
SHDJysBYu60BLn4kUZYW/TlBKVWWB+aZpx7xt5F7oLj20xS+MMvdNIn+1rWcYY3I7kdYdlQ1L1jq
kKwhHCBKwc1Bs2TiJ0pabfoS6VM4drxGKT9g3AUAfTcs3QKpUHFpxC+pUW0ypcXVtqobUWUh2FJm
OZGB75SBUqvFVE/Ui47BM8s4gxmHNeY34pHKddiMU+nI1gwFab6uvYzE/Tud6G3l9MbY5nc08itR
Cq7aM+whyCumg1DmadPHXErJ5I1MkiTxzWDUwt7EFuo/Pq9tnY0bdFsAJBIUU+BwDRKqgeqwjNQP
FvQEYEt+H38C3QCPBRYGjFQ+7chIPsoJmEeaorqht5c+dYnunf2rdMrV3oXIxXwh4r+hvabbmwb4
Cs10Wtb0ZODGbaR/dN4Ar2EcybYmGPu0ek2BknUWUT+QyN4IVrG5qRokk8kG09A9T9uduSTUdoJ1
rvRZdRIZbZgqbwT4IPOwbpWODBj8tfk1Hr7DuXFS86p3tZ+Ov1apHUQR1Y/6qrbvprQde8vGFufh
kSUIDI2IiXFr0RFr6x88OEoSPuQQQeAYnhCTlaiUBZqGtgJgrIteB27FY4l+L0fk81UljjsCH8C9
NMNphbtOhdlsw+r5LC5ukklBKjc/skZQk3Gb8r92OvYyAi5Uzvjj66+QXpAJH2ilfa94A78aXMTv
XHkrcdF/8Lk5Gaec1RGlg/WK+pzObOabB2wo7LHgsj7firnLNTNFe8SUbIshyWhTEJWB3nsZ/VdZ
Srs2qXjfuWrO8/vInHPdrPNmmn6xndml6uXRfq7vSbZFidsZXyPZQj0DYd80TvgUzMEnC03rDr36
MZZBLHnL4rdXgV5q0Bd7Uj+75ktQHMx/RDEzRLeREhSRjzY6hyQkkCB11+YTrYZExXK3ePc09WYq
W1YiS8TK3EnDXcrhpeya5jpM/jRude1LnvnSg3L0a+mzN9lSsJM3m9Kmh42kU5We8QmPBBtG5T4B
b8ghYo3/aiaO3XpmYd5i4rJ8JPO8YX/64lrlP06JtQgAXczqRUgPhoCr2Q175piSjCfEScfdUm+h
63H8+aISwCcix486U2pR9l8Y+eHBymUH/2glXAbULr8CNwSTdwux65p/VFZ9QJwSyNNnDXBOj09z
7Qqjo8Sfz24xLV55QQigXoed9LwhMCLeeU1Y2NuA9Z1meDXRBNfzNpKPinEO14PKezt4RXoGpYCy
PhnO4hMuJzn18hmy2K7PPIeOsJDW8C+WD/r8hYAJU5HdKbPH9tqT9b++6V0MWkRacdAENZdLgxlS
bJ47l21Zu13PLzbcx5JDVG72ei9s0zXzlnw655l0jYWbCPkk0V+t7k3mtII3ZKMc8bL8gFq8Fip7
wHA5Fn+W8tGqvjy/1dJ7xCNvWg6z3LHGUrvX2kuheSp4CSmodMxRL0324DabZl+Sd2QwjnoWaImI
gNGJc+WFC+IFybG1/rOEQ5F/0I9XHGf9i2Jd5HnfRk6nOJ10aozNMtznYiMOQb0vdDTUWx3+qTl4
MysKywVBF9ZoBXZVy8uLKsZJ663Gh90f9dQd+XIMO3nKfIMF9Bea/gnInSuG7FDSqzn7wA1iy2vn
U6TvEvlkxAfM/7X1Nk5+hActc5YOse/GKMlSPMoV/pOn9pR4BczeD+RbGl6gZuZCtBc8Gqm/DMd6
wSpL/3bv1aOWME67mbzf1VbFQLQ4U/at48TnBFugLkx8D07a33U+p9LrVLZNR116xP2f8amw4EXw
aOpwi36QrMaUEtm9qPxUOc4ZFNBuqyjemAVhtJEjj8V5320MjpYXpTzTqhvaUVh8GYhgdrKWbw5J
ZjHTQJqhnSS/knmPFU9rXxAyJ9ld/pjImSm+OvklrQLNPDwtCxxP5KTT4JQbU96PqZNkOzZpLE/d
Ir2ULep5yJQsWV1tPhjhBRtOA5g5H1zgYwhJxAjJ4r5RvPKPEguBoNLtawMvFWSoIMfZixi4Depk
S8krtXv2OfjFDhJNZx6+ELOFW0ViCL54Qvrd1WDvAsv0oiQomhejP8lQcKCmAiqJnOGJQUIbMDA7
N691wQ7xbZk8SfxX6AjZPHbr8dNId9CwTuJgMhJ3QBUY7pTipVkPkun0zwn0kZM9W6ky3yvzClyd
eV4zelzqucbfyOrgMHdXXukidjPpPJQOFq9a9zWJFsBZyiMmjYFkdOUAvkNLtqWAkdBepWNMZBSo
XkbPMoOSEw2FslyUyemTLUulFvv2SrSWX8GjFZBbH+gMNPNNaLYiVu15E5L+IzMQBfwKqNBGvMd6
1HTiwWEujmSXS7RVUT3iq9iGAIMxv8y7tPc0E3nUhoE4Tga4idAKAomCId9Mz7eI7gJN1DlhFm+U
9MB/jI6fOgRMZKvPeGBlzq7jbzuEOkV2x0ymeo/U49LD3vwTAQRQePQIzQih4vuCrdS/l8pJtl5M
g9tuG85HUflWpoHZVOwAFkj5LGCR2FUnBYKcoTvIihOsgx4YyIrHWoyVAxSTTb+ue6yhjpZu837T
YbgPWcP22sgIQ6MwU06pPHzq3bAJK5B1ifiiiAs01MKLFflY9VBf0cIeWCi/UNk8j5z6Ry0gruhS
vTNiqQ1wTUQHUNBAI6L1FSohHhNp+hsqwZ9UosM0paud6cmUCVtQEo1AKluCDMmMxyCfQx/8Eeuh
arsIlWth3TTm1J5N7ce0Yjul6EMR4armcbQS38AX0567xgTJRCszXvW+oRSnSMXhls4/8XBpCliB
hY3PNhbeno3qbLrqU88OvdFP8x3YFUG4MUCvaxApGVek8Gopeyl5V/lm2aixszL2UbNluysqDpJU
Lt2DWR9F9UeJj0b7owqvZUPjVbo9l8zyF82/c/kFZwTe2CrYLF9QSpKOjsyHTzrdzZPTOqunH8T3
p79icqHKQPJRS59dfxg+T8bk3sp74l3GdC9+0Q7zOEEJ05Ib27OwvMZo5LXz+mAQX3Y4gxwAHVO9
GzWf+ibEL8YHVnq9apffKHQ0kmqObLdAVFR27en/GKtXvaujFvkT98mXkaKOtONXk4ZfchZ6YGPf
MlJ6jFeeO/44cXTaj9CgLr5SWDY9sFGbVypvDs9ywMA/4davgq9X26jfswiAPJUgx95HMECijbDY
4X6ONhRDEkOaQFHcJd3GoxetfO3+8MuhAAENWvFAKLOtwStotqRGLfbS2yj3xWN6kxLe7R2F5fJS
/MFIQmLM/v750uNz5t8iApwK5C78hEexdPELT7tadivhRiEjF958SA/oPVYu+w50lo1PMYGVZrNg
/IAOGGAHMfmVYExsI4le2dbDSz2fhpZbGNn1xvya/+UPtl26o3vJZzc6VWmnwbTDxY7tvPwo2FzG
DsJ/Okf9uGzz14Hf2fic4iMoaFqKAvHBuskTjsNNaXE7wh3zshPio3ibX7ARAiPq2ei+p79ye2Ad
npRbpUI/yZLXX9BGW24jubm8kXbQubUN+OT0kQh2qgYjXhYdKMZlDqwLwCGZcvkLlcGINvhVMv2e
tRbTMKatOuuJl3nwZQnqQ2KzMGtwFeGN3ibkcJ2zu05b7Vpv1kb+Q1za/GWWs64uf2F/ZmOZTc6E
7PFCgcAuTLqVH1A6zdSjctiWX5GxyX7iW93yetjaMfphjRMzDuAHmV1Sfrl9lwuplot4wQeM2LO2
w7MFdOt7Phmctjn+FZuLDeIVDaKivLW7XndWinFjP+NaaR1AASLCk3s1/4zaJd1HNdplBjHZNWZX
b2sE3AlO/KNO8CtQlx94eDsNG+zdqJkSP9oE6dQ+zq/rcCome320X/xPlDZe+9BmNjTb+iFPQXfB
T8DAnm2rHkzdfgyA12TquYIJ64CijRjoURZXBETa04saTE3Q+8XJ2ohkewJqfvqxbVzS7IL3bMYJ
53Fo/3WvQ9o+2cZ792X8soAwtsrt/3gmn1OtIKMUvQ6YUYmV8iZtXscrNnOp8tXYB0xGy2txHr/A
xkmWs/WdW5/ZSzaen5lOhQ1nTrUNwBhO95X8ccNTVpUecN/S2FE5NB8MEq0vuAoFA9Boh56RYZO9
viOGEaK/JvHrZSf4zWNGekKJ1Nnqfp6DaLwMGitiJ94UuZ8wXeFPi7b6SbGgeyduQcuUBeK2+kkE
9CZOxtzizg1t3pN7uS9+5Pf2Cyw8O3r5W0c4wO74dZJ8NgLilkEg9usc2zSjYKjpq74baelYH8K7
QXYXTOleK94baEHMfdRK80mIAlzTO8gynRbdU2L+iSAwG+1kKm8MhFh/8FJ0nVfR5ywRr+KjxDKX
pacy9pXnmGPAxPZTcxlObLgh7bXGx6gR8lh+JRKGhS5AyIkl91GHTsjmGns/M/MMNQzo5ZRBTb81
SiTQFyO5sx6py2MJ9HvmYf9WupNS8w0p1SlPM7ctAi08COaNfzC6X5GUc4ATdlJ8quUBM5Gr00M3
HU0bL7dEe+JqNbv0ndT69F9g4P61+P9RYVeeWWtvVqIBCTS/1Pkvj3/KgnmfcoNkwnDqUwMnnAaq
dBL6+6r4wDWEbC8+wV/xxlR3kAyOyMapa76HTd5skRhwchJ4QuswZp03keC9qs1DHfCllL+ZqOB7
vJczR5H5hyWM1IAsyHrFtULcALKTTjSS4zdoJhzoISYumlnq7nRvMrtbG15weqfReuSdiSK/fxAL
n5xzfn/aHJJ07qassHh7lpxwYfrX2Aq9CdlBzhwTN1inbMR5M7cIgPQgESQ6xeBJNoA2GSnpNVqY
ggQtdyr/twoGKJ85xejnjMtY7tQVqgcQmEHclLSpOIi3hZnD92/v6bie5ifXqKvfYyk/gIgfaWRk
rbq1JIsUFbh2lakGLnBJHt8UNfRqi4mS/pFDlIlatKWQQkAiB8QE+6Z0VedDLwqPTqZqnZJjIstI
TPZo++1k7TaYd2jei30o82CPq7RFLO3O44oIioBXEZfQlALXMXmtQEKHSG+55IZDP5mvoNMpGfNj
pqsMKYWXpmv30EOqp5jDbcK0p0SrB/5b/Z+KzM6qqd1meKDY2O1YYVNEiVLXcYDyWsT5tX7gv3ny
g7TtOMpgkFbtpFSVF0+9b/TNLaWjqwTRWdDwq6O5MdE/icAT8DgyfOp4K1tbhKkas3oRtJeW81bW
z8PyRVi6KxC43GNNNkS/GdE4imiUDDCsA0NGJD2UOoyslYH625iKdy1S/DIuN5L0M7T8texk97zK
P51J8ZIKlE299Ral//SIArpONvWkHwVroF5Gr5yuO2tScy+2hHuVdHdYrA/AQE6EYhMlCS8ZK69K
4CINcRbEvUIPKaEIzxGlQrwoGxFhJX4t86e2CNjQoXhUiXRsq8RNZl40kYlp0e6I3UPhiRUlU+AR
lIEoVB4c5V0L/SZZlt3Qlz9gQ9newys1Q38aCOJNY44k1YfrcUGnT1Be1twR5W9b2IqcpEVNn4e5
Zlx3pmDuzDXdicr8qsrYtUP12IfdFm/4RjfqjTXLUAek01x25PmpDnEpe6mbbQN5RVdV7/IC2oOT
Kk+55+vmsYaLP2eSL7KFVMQ2YLQu4dJb6LoM5aYDacZLk5lINQaL2PriOxqPefaWW89l60tUkCVc
Z4cWkPMcC34IWYqdnIxERKWaSp7YtJHsrUQVOCmjOdAUEpQHRUEDr9LvxDFTFeBQNF7Sx7wOn0XY
u3lY+0gXruOQuH07U3/BXJuZ/+E3Xwf8Avyh1vkJ4pRXGlbzUci/HAJ+FxluFrMaK9jovZWMpsy+
ZFhabNif2iAM3hIgVwrQzayieVlO0XJtUN5FAob69fmgDrzKSBlmBMQw2k/snCnuyAFUxpPFWDFt
wDj1pjMMGn0yXFRelhpSIIlt5ExjpbOLBhE2OmoyDUAOk/gXBcbYvoVzsQMNvq9lEIBaxPB3stC4
4PdB21S+DqX1DT1zm+QocfIPIjipOKRA4U3NS4Ysug+00JlyCToV0M4eGUxWIg4enmOzXjrUCXxx
jVQvFv/1N/oWyyNTMlCiRHOwd3wUDGMCBJWy32bwtQv1BdtIR6ewU+s9KnaNTtDEbDAlEPkYZ/XR
uGOHubeKYZuoqzeU40+XEoXyDCDpByL5BBJagMW0Hatx04vhmKEq4GAayByCDdPsQroqMzGOUiJs
8049qn1yDKPiOPF5G48w6o9AUxlZI6HgtwS9fe5T9W7IwwMT/uucEqRkfOYJY6E65w5j5SVswFJ4
aclHxjJKb0oXlO133xYv1mq9qUX4W8WTXzfSZE9htutW4QL+CmdcfZdwV7d4igx88BLZmI2cbQcE
KKKkeM2gnxbGvobIdRRhYkXARatOtoj0IzIEn0NwNto3np4WVlUxhZ7G9FEojBOu7H2t3en3vLDm
Be0XaBTSiAp81ITnYgXPVslsvnXJ6GWek5+npQhkA+3DpKJzjw+RTLEHnNXt9CIY9fg2YSNiy/3Q
i3RL7stPRuOWLuD8+dqEkZF1x3AN5M97aZmb0Vxf2ljc50bqmeW6gQB9lkPFaxkudzAhl7i6lRJ2
ImxswgIOMr7hnfzmMdnlEm1WiU23u6JV6imTs6eM9QvAKmXPbq5msAIIrGLG3Itkm5wZy3wHmu0N
SO/CChlFwpxa9gcxphRXqLQsjhoB+xEUIgRi2FmCxhSCLFbhioT2UFHRZ9Ax1Tvnny3HjwRxoFbt
h+SfPshBU/yzECLq9bGYP//j6DyWY1WyKPpFRGCTZFreG/nShNCVwUPizde/xRv0pKP7SqqCzGP2
XluXCDb/admJJBneKGOXTt0Sjsw2p3EuoninJDMNViE5MDU79A6yKzZhJw6x/Y47cgwhLZtFsar4
qAe2RWMTsPTBxohIftYRcVKQ09Ki2gAeuSojia65OZHhRu3svAtmCVxvh7Sodlx+q1LdnEyt0PKt
8n5cT8AFZKvOVqIfycNbJJ1BvZX8i9sGLHhr32ewFy/EusdzLxxvOyL0CZyGlDKJv1dFT0QAAARB
gr0oKLEGDGJIuzawZK2lovg2gM+XUXUiPhfdrnNx3HoVluqi85nEXo81F24aVbnHNNED0qN5yZOA
FepA9Rm8/F6wN3fQqGHQg9U2bCI9Os7Vov+T4OhimdG3ebsgBAIfbkIIrvWLwHYHW+RAxXYsTbiz
5rQm3JVBu8lKlps3EUs0fWsxnkdG5r2FH2scAVmz3gQhK2DWhvohRfK5IK3tUDMQQUq3x/oDE00/
hIgM+8LcUJMDZB0p9rr6d97esU1Zld45cjnBUM7kgj1nkT6no3aEc39uSu89KUnI7Mf90DWryoiv
JGTSNvVnwdjP0fFEtaAqID4mU/rqGvJfF1GZy+ZVYlMw6SJ61FupFR6lq+6Byp7AI+9dxqUi7g+p
n+zzgTsrbJaJ2TirjDU0rLtt7HMOypLiu5Z71AOHulF4snHvdqD9mH9QfBF18gbF5Uie4tYOu10E
h1/nfBnzlnC06lBb00lR7weeexNm/3DwA7FO7M9sKGbVj5/4D6EpUniT9Cg6kw1PkB1Is6DQStq3
LI6vEslkCeWsQmiFFxzI5SOYJ+qq/lUUeR7TtP83HiMMu3DXEZgeNMZeJwYoQkSNZ+SpYL8uYvMw
za6GqXhO3e+65jtNIILTOQXNlx4C9Wp/poC3d+IBmWB/8QV5j4p2ER81vmLWvQXgHkhA4QtZ3wt7
AmuADwtNxoZIIbSuM8uf0R+bYHNg1s/gGMAk/yxDIKG2uH2Wfj981a1auFO8DRuoxnyCdhPuNVKc
lpK4YZMRQJQhf/FK6kf7Iue19w3x1HIs1cP3mbpJOAr61Y6sfVaLla1+E+NfxkAH5NkR+yMHaQKn
VJiANySoiVXUhc5BCn7DsKOgYZooV8Kp7EXJVDyFpfaV4Wz7jYbIu6lOfE9GqF5TJDdvYICNe4UY
44YSclxaYzdsynGsLxmUfdKP+bAgR6GJK3v7UjvucMd3ErxL3yUNxW29TwsvMYMKYAXSQOTTCxM4
HU8YViFuPTbjeIFHPUSBnxi9fXAq5ZICNVTBU4b6c+FH+kQMcfDQUagu03nh2MAF2PQsLknOHteZ
mMSOXADzEms2AW4kUNy9pmKAHk/m2WwYC5Gomh+6kGvBrb2ADtamaw+GjuFvfRyK8i93pnseBm+h
gFaN2uEdrpCx5rPhYrGgGTpj4QFWM9vXHkFnTQtCNMpUgAF3ElOsDYCzz+7E6eDVdXpKcTtveqHm
HC1XYlwL8e2j2BnPpau/TSr+NAXn2YDL6aUbh2mFnlgcrAG4dVbbOzsNqOnoIzeMgn12KC5RaUid
aNKsiEGcVVnBzsU1dAoBL18ibPTAQFG52QG80HgY/ZPuDt+xW1rGwphBGzIO3ttOsOPWppxGjbkQ
qgMWD1XdODsPUj76vFZApSvV2jeyfokeoUPOjm80DwexJXAi40C1DPHiJj5JRI5oGcrlOglHavgj
qJ4v0vElKonOvKIM1wCpGS7ED7CzSMTb5zAa0MVkWsXYAkact63g1B20JOCE1ewEaaemXsEXpbdq
StCbS5fUHlZLtn/zCPFZqqn2t3bkDclSDX5y6tI6W6Eq5k0pfHy2lfea+CjayyQYYDJHfAak/FCx
DFXKYk6C03Pm3JO6qfAg9FOJ3shgJEZg5cUjebnb2FBaFzVoQOz5lEOebXecNL6xNqaBURDf/oG/
y974FH3cM8EXPyDEA8aGzuFqWidR9K8mgG6FHqvfwPs7AtJsv6P52U3qjh+IuHZJ06wepW8lMNCa
Esp6Y/HAheku0wWkp9bqoJhqJKWqsX/mAGA8EmTllUe5h+nb4aFCvbyo9eYDVGSJMwOniC5Vcxpl
YrLNEgwFdZOyOyTi0K2s6tpw9639ehZGVfG3nYbuvzg2/I3QhXoeOeYRJNLdqzEqDgSDsdSITW1P
bi8ncEdmSgfgAjwD0H8oXwxmQR2Mj1lk+pJrkXOEG4z9k1uSP3C0OP2GtNuBaLS2mnKGY5ugzHPA
73zLrE7x4sT+0aABZstej/GmQEe8aqC1PvwAQwt7C6v58DQeEqeXiKKtqEAcJc1t500wnSPUyu9Z
UxobYvCq5dh2JKsXCVf0aNNcG/jy1nrVfw6+ShcTZJdXMOikt5F8cyS+aauNzrkv01NrDdZWTu7c
SgXZd2RqhOJG9Wcf00OJqCNWz/IQigf8b9Nw9HgaEA3Qii188I+LpuryywgaYNHH7WOwopOAI8KJ
0iJoAeV/wkaJVThif5WlNPvahKG07W9t7fLucChCi9fyv5aASfaETNk92TrnjpSlPV/AAYbDMWEM
ZZakFQgXbW8KQyZ4FV1y62NgRx2USsNjh0W0xLMv688g1b8HJZ4t5b71fnquphbWk54GW5vJwE+m
ouxewOJARs6vP2a9iYrD95Zg2cXS8qyXBDX6yhXMojDsh0tVZGLl5+bDj7z+FTwL+/XAaJaqzR5W
4H742K1StwgPWeQMyKVmuCJWj4Vf5QyoMXHhoZK1huy73XohnjGtjMXVzEJ5zqUPXDDvn1x9JN8x
6DhNDcJEZEv11CeCfRH8Xn7YsCgNVq2tFT2g3PyBpMNsmVQszMNioju3g41nYB2yHVzE1PDTElAd
JQS7cjDz7pqYkGpTD6NYl2PsnkuPpRRvir6EEhzunKbBI+h2743R1dsupLToIPgfy6j4GrSpBiqf
Q3kL0NViQ/2KTbdYVE097aKcpwbxP92ozpfsAfitsBiL6tSVgX6AylAiqHCvuGWn42BrAeztzNta
3egcp9ZJlyA8f0m/xVAn1XPjxc526tv0NPRM9SecNTvGRYQW0awZvlGujHEyvzo397hDh2CZhPA1
nXQyAXDjh4sgoM4WVGwLHVrDRDo546hQMLtKS+0fiXj/rFyOmy5pz/7kPGfptFaFeMlIlbuVw1jv
DL3rDrbj9evJadBWTnLHPlEeUJZxDQfhDvwuLyvwEgbcjoeNyjJfCEktAMbJAh2h8WUa4drt2WqL
xIOQEHRfLRlHcLdFTlmVPylGbhhcICv4aUflZJJC4GB1ETpKG53Upn2Tsxu2ZipsEAQ8oIIFSqdh
OrPSfscA9Nv36Gisvjhppvaj29ULUv4GcRsIR2Yr+UbPgnvocBj4RGwutUA+/NovNtMQtqwV0RwB
YgrgX0s8qdDzERs5N7w8IIgM9iBAkA4G0KyFsHHSAKr41HvyZDQMN9JhKIUsMMf6VUV0DgbySkA6
N8i/h9rO2htoRrkQBobARjZfNYJreN/DK8HBwS5PGMXhvo339WhIrpwCRRLJm8ciJt0Ohu03imTv
DvUOfqMqhxXmlmOd98y9mn3gspApqkvq5Hgnwh4XtUPaIDLfa1KMQCCNhtxQ2n80U0yVevGui+7q
YLDi6HH/FJr+ZZpl4BoIvAVo1LwkVuevstHVl8gMwS53Aa+PRKqFHBmhdqz8lZrPhhGTPAeiHf+0
BDehwQC6qpVTsWt9tr5CJf/0ycy+9Kn+jBrOXadA8A3GK9rlsj9CZuekU2RN95LvousyWjdlnwjA
VsfexdyGgPM1YpUf4MamI8FHqSmDfI7enWkxQxwftUmuJ13e4qH7raLhzapcRhw5u8WouFBOWSyz
pydHaJ89L+UyMYY/M3ROYNxPOWimKDd+wVnqL2GtoRtSaI3slk0nZ8K/osuNbQr2DzwCuH/BcGY5
8qP/lDLxhoeIwjPNuVtxeBA603tfm0XfzX3qCl6/LCDNQMFituMYJFQDRXMcrm6F5qlvG5bnYnpY
Fe2xruVUvMK7twmjKAVniG0zSbvtOCJEM10m1Pbw6Qg2SSEJMcTUfjORpALp5WmCYoZQEpWDbnXX
PAYjmCA2Acf57mJm3nWd/pOW4Qc/X0cKHH82bSn2mmO+Cb9W7Fk8c20L7R2JQ3q2B4TQ1ujOBsLJ
4gqtSN3ieFkqL34N+oB+Z3gKM7T+fvBMVD1/Gid9ZA8eSH6Hvt0pveINin+ys+0EsIM/jUQZR9M9
4QLl9ouJskto6Ep9OAAagy7h/hlWIy9JKShVXCoCAh2q5leIHBqnUVQrS47sVJo2ezZVPW5kbFIK
GI590aSSB/ped1PrTo6Sr2+WpmBQGbGZapna9PlFaB3lQcxC3OnUVYXmoYUTbwn1TqwlOjQnf4RW
GmyMtKnWLQLnM67D9O71kTpCkR6XFFRLeOJ0HRzgjsuensfZ2YhxjgDNI7bYNRWoCpNPXXjDKkxN
tUJBDoQFaLzUiYhtdd3FiwxOOErCuYINPhyK+VLTf8aarWpnECCjZejLqxmAy0Wdu9s0DDZZcTFd
qCPIyhqeQHd4N0R3EiaPIFrcxiu40+QxGss9bolxTajqtU6KA+TCBVHFbK85n6JMnJqmehGI42v5
5lnt1zhp1wABSTdYCAyHmzON29QhmmWE01JP8WcXTayvi23t5pcZIdM7kAerhDrLHtW2NrBtmvHF
NAfMvkN+7YvptaME4Beh4smwHRpbav9sLDddHH5aYXLAjv4S1FeVIdDUNzEqoaCsccUYy7Y5DEgK
JofElpCt4LjmM1mPA3N3o/mF58vlfR/6Yln4P5gjMb4/ES8tUHrVoIFBPa2N7CfGKeW5uG+rR66e
kyY/5sD6bfeBa3PpG+Kmd1Qawy8bvUsf/g0WS+5RrSgyt7j7lppbHJE4nz3z3LA/zuVGY3xmBNmW
Mpf1vHsqWjwPb45+RXKIe2TlNP8ya6vUltLwEmZv7P5jO/g0ne/W/mrgv6fWJ/yKJVC1xQjaO9WS
9xi3stbSpMPAgPL9z2CQ4rPwGXP3VtESWCnNy7rurOVAilFi7VT9VjkA5H19k7CmFQiABtTbenvz
UlyK7N+QREKWpUFPX4eClq60L3k301CsEwUweXLasWkwCeWYmkm/LXkVOAD3I5XngBIy7ClR4Rvo
Jb2n3q8bo906xo4wRjac7c1HwDYcIeLxD5FuI/ehua8bdtxRfA2c59F4SXhZdUUWM/mc/GloTdSB
KKXFlFy0ErmJQjj/VrTI+LFslOa/uvWRjbYn3nUGhzCVrGntC3vrl8bSmsf1jr2o8xmHguCPKq8k
2riVKF0gfXNBBxi3oalhmWMuAvm0pYMNtV9iRCvjz5i2sntOvMNEEprMfhKPgaUKeURwMQ/PQLP5
m2n5qIgSxrwgzbCIPGbcW47pyayNpT32iyw52CywM/+rn94wxhwn/n+iRPBnq0dBKEPFAqNLCfAG
hAxOkr9wyPh6rlbqb7S+3Ci4DWnyDwPqkjRmEBz+0hWHJr/69dXtmQol7oJUBBYiFSaxbaTfXP+Y
tj3biJd+PMPHQQL07HPImx5hilO/VxxAbvY5JfwtjiQL0FrURECRRO6i0qsumqq3NRoXPf8ms2pJ
sMkibjjSi+Y46VxCzpemKKlEuvFACg5SO0/2zctpeYqHmWxb+dxQpCajvypHwLqw0wrUdPaf7tO0
M7/sgEt1sxRPZx4MCnxKWFpmTKiAJwuH24qdvy8ehByhiUm2Fg+g2754I7zJOKR9C/4fbUKC2RTp
N5XEhYjNq2Pigc+2BfKdzg2JVIs/mkqhW+w+E7depq6xHvQNyUwOSjV7eJ79zzLi0QZbaPpQe1sU
VHTaUdQfpvFnaN8s96AsprCBOPfzIARkviFwn1TspDl/kzrYdHa7Yw3B2YOcXHxDaLo1GVYgvidN
/GTDC3w7FsnPtknBPN2zDt2A/YBHsJjxEn3XPoEsdnSwCbw0UJA/TM6lMubPKLLtVO7b/iKxgxnu
b2W5u0onUzlpEWVB8qkQXxTahbHBSmfAOiHcRWFBRhCrqB69nX3AEg3FHYaMQYvkcygWJ0O3wV/U
C8AaW5CGe0hiiykfV6DoFx1zwgiBhJFqR7t5D/N5svY3YPnAdP4GcWxTW9oqHDg3CPXM9q793AOC
cwNCj6qaUajDQihYFd2xZ2Vhw8hE0UBdSGnWszVBLE6hVVRMRmP33mEvlsU5qp8JYVsqeWtUv81R
QBBHuWg0CLkFozUkvGL8aXt8QimSKSN61SOyjaYQ1ZSPoaJaZP6j7cF5DAwJ6S9NvdwkNuMLNyBs
G8AA/52vtL0n06fUbVfc0HsMmcwjgDVaYpk7H5GZnXVtxj9Q7tQon+pvh5+fsm7S9A/fq3ZNSSgD
h18c/LK931lRzIi63jfua1U2gEdTwjxfAF6T9PSLuMMwuKDyXckow67Qh99sooLdZ5NOM8PV1zOl
Y/AZOHtfW/nxKemOPhwL6wiKtLX3xJYliILsa5P99PFDN28BkiKPytU5lx22FoZrCHIz3EX46qP7
4P+q6NkJfoYarny1yum47E88e16Ano4ZOgN/d/w3mgiErK8Uy2MJTPIWx4/RRIf9ajmnkIm0NfIk
HqTE/cFh5w5/LtT6iY3Dui0ubXnydJQBx8B+QfNjJQcldwYrSfk8De99/xL5SHv4qsnP8cDOEFf/
1AQfbfOBhXURlM9t371Y8lL4v6h2AOotxnEXcGUgGQNe2trLqWZd6l1yKPzjv07wT73TFliZRv7a
li3AWL4o/4dVIjBHC1vC2kv2JSGdqIp7mHEtVXGpSZaN+aXFqNWOW2U4nCNUfiFqgfFT9W+mMSft
PkU16TzOuox3jcdXhiXIF7s8/0fmZwcpAIxoR1tDFUuFirtHgurkm8OooXXGQRJ26XjDbmT5zAHW
zuUoKRY84XTi+yBbjwbKVWSnRy9GAX1P/V+CLEK/Wfb63m52lXztK0znq3Ket3y70U1zb6aEiLMY
1I5nTG82BRCwZjzowDk9CLrat5t+6Qht/HWDO4/BNz6pJuEqomEsGRUl/UXXX1JERIl8IX1kZeAJ
AQ+xyBj26OWzZ5Dzl+wUgCI9+7ChzSRXgwJk3FEQ5txWUXCKBjTVKTFTpBk12yj5No1dO/yGbs20
hn8pRbgWWo8O0VoWA0kuOUZKwnoLj7baUeW+L1F94/s/Ojmr26Qrdl6IPrKIKiz6fQKXCLlrEnh7
itwEh0p6F277PARMfHwdOJsO74lxHtk4gE8DVKtRo68gF+GoLDdpHN1qLV0zfts28kooUtKjKjS6
vmIVDQ0AfXqUImwBUzYwduYLRttvH2wkS7H/GbreVrmIsSvqZQd4jIzhiscIbXKxaxDO0q8cNIUT
oXaWFtHpmS6vPc22dJ5p4xkMfAdiusey3wCHXge+ftQcpCqh2IF4OOg0NJ5rAwcOz93QIVlGe0D/
sjLltzM9wC4yVwkOlUpfMnRThjFuRY35fcTHxt5zaaDgLTr8YV20IaKG+em4DroRGC+9u7839eyo
QxWRkIpNXOL5tGpjjLMl7QiD6QyLve4s5CQAwLKWmIq7F34BueOHQmDRL7L6cVEL+wwtrDqWC34H
vJnjkdiCjyIBqGHazJ7zJx1bQmTUHwnVmWzfnclDijhdB0u8qtg45ZlamG3xpeusVh0PFjVCfq3X
SP9J+NjsvvoICdaC+rxydRZo/WPg1a7MckOv9eKZ4YZR06ocXBA65I/1hb9NbRPK/LTMYPKAePCJ
z0izN2onAJwdk/Rqlw0k4+CpIMorM8mxxyxKQMraxM2NH4EFBSWnVV97v7zUhbg47NN0LieBvplB
2FMTPcca/zHoM6tXvsP1/FrI5o/ELuz24xPm9IOp1HrigvJBLDlmuVNBPywqx3q3YnEEE7wq9Y+A
z22UJRio6mCPf9C/IUIuVdbcW96SwDF/dRSfRZQPSDYgorTghmN0iAjhkPWsW2PcC+PSYucoinJZ
2v5WOGLtMgs10C/rJVdNwSaoiU4KFWfm0XlnqKQLdM+YW1E8cpap/pkILcbfBsghizV1CpW3WcNE
JaHI72DGl6tqDLZVa76TTb3QGc+hUkDLjBhWUkO02sPAdIr68iCCmGoOK04QvKbzjAH0xgyQ4Y7a
8QEuo05cpMGsPcSn0wHrs+lrQSOCzAV2fgSzvKjgTYpKXMAXF8PFcHhBWZb1oOT8PyfBNDC9ulq1
QaexCZk9ZFDPXX96jiAqFE270xFsSetpNn52FF8VAJzMr1YiehphXZs1GTJN9mFFV+bE1EoBgoqa
HQGnHpwUtvFESHxL78vzq0uCoBoqU09v3yDipjiXFZadGAoI1XzV11Rsb6TyYK1jJcJRQ6VE6izf
MYpiH6YUD3QudfJUqX2sD7AtxzmGjBgLDCHEfGXNtkOPFSn9XVdyHePfK8EQgKhdkpa7sRCxw0I1
SVxPG55/VBEyYTqKyLd0L1ZZYG5AgBFW/jkS9ilsUmpfjbuN7a0XgMV7NIhGQTVYhE7p8ABWyiqO
hZc+wTy+daPcFQmwBgM4mVR3ItfwR1ZjhsOYBD3ThFMnC04Ykyx6+y+J+NabwWxYEhc/aXgX8b0s
AkzV0cJTKfBlSqmkBvTmPvkU5l5hs5vNtwG23ECS8kArh7RRDKfQ/hvaY48yH/peQqAx5m3ESgxU
iccJd1b4WmsAq3r8UHOA5Uuinu0a68m8w9pV7FQlur0q+vD68NbpHyr/DYnA9MP2nAkk1EV9zgpx
HWW08wm25oaNq+AkRmyiNcSY9Gry28h0RszFa8aG2POSC3SUtZSHsf0zXRwc42duow0zrKe8YwQv
5DYBk4prIwn6VRuMB8sez1mkCVQK/Jkzzi74qbT6yYB2H+k/du3uO7Z2CzdE51AiMLnSnsn6rny5
qjyb04ritZBazFgXsW7yk2XRA0/9OpydwczzUTR8mlry1hfBPfGcrQu3C/0LVzKBmC3Z3VkEv9wi
dyJH+ALp8gOa7MIoDOykwzFO1LoV1UEoYq2So6gPvg5GdWqeyii5ZMxm9HYfEDBS6Aw5xYA8ORCr
oirvoh/pW8LXNHXWpFTyTuOHbtDAGncfU1yu4pNfQGSI/Idv+VdDx6Ip/dVQWXupk63cTE9Y/tFX
xhsE2tsBN6igb/JqHzzEoQEEazNGiFK0oMGz1AnEqj/YoSEp4CvkTY5QnUzha8vkObXx10EdB7S4
TtUXhAMY64Ar3GtLWZn62hq1YVG/d/6609eUxz0AT59dy8CtXyLN9NNH0V5F+l7zwdkuvblkIPfZ
ex8ZGUqGjeJw6UFDUfXFNq5dni+Vi9zZeUnMV4jnqyT9UInGmvJ9pDCqAWCKGQ2DYJ/KqxiX8fjl
RdjD/1XjgciTJSs15Nfrsfgc6msEWMItCLIhhj1AfHq30Xyl58C/l8YNMDheQW9pYMdBtBAhzZ20
91heffeJwDpYr8zrWhsEEQot92rwZlbkdWIAt+h3QZtCdaav7JJliEAO5BcsKwcwCNtlxt0tWGmf
37if3vEfLUlfROW2V81uQHvl2X959Oqpa8f8GMjEthuQ8Mk/Yaw6yeaDusd6iEysNZ3wUX4VFh92
CdVqT6WBsnqh0WJbk72l4mJoSKxJ7mOH5IMR8gCxaZs2lHZx4F+C+J3zoCrfWmKqI1TVybHWvn3Q
zgH0oQXhG3zd37m6O9qtTs6soRfVAFGvQB+r44cbVszzF4kTMhbIVgEdH8M2a3iCqE6F2q8MQvWK
YG3Jg26tIvHkjAdgFPZsA42X49BtWoLISIwbJdR3DiYDXYZeLgljWAZzvSZQy7hi1dRo6djoe+5b
HorVDCcSEz+6W8su3BQUiYH3z213llyhIs2qq92vLYuY9AEUEZABrYZKEQUOOUIq/pqXfX8uEBha
f7ebETxmfgknEx9nA276rYSYG5CFOcN8ythLz2Cppoz7bmh2YZNHT1Ap9C0b0PDPCFzpYh3qo5/c
jUbi0pFIosCE/7dtIxd1g/Xr4B/NhtlV2z23wT3FA6LEPztmWwu5TzAgKzp9H6Tfukw2RL8TZkO8
ouYDs832dVDvAXsjWWv3E/d6bo/o0M3/4X44YxGeMNepeHexYvFNEJZ91MHe5NbBnseKuX1LgDwn
Dubg/DUayLviv06aYZPxnbH1n3d40DQcZk3FsioGOOwTWwl2pmi6/ZZpAwbgGilHRF3U8chr3Wdd
PKB5fHVJBZzp3Dnv0ob9GuF0s26O2aw0CHTJgMq7OTf5b0sEqZv/AR1ZeoBywevcKHGWbCOfXA/W
zYjRzZ7x8saCsB2oZjZbvo73kqPSo/DCIRXOyWDMJ/rhBxfAGLI88dyzm7+SyrUsmJAQ3LnWeO5H
GxfEe0peHY6mJjXPXYYbe/qxma2Xci7U+eOLp9Sq1gUbsSKAY5kjExSLvE/XDZuDCQtQ9s7FV9T1
sanh4abhMZhDKeZZm/XTMrSCM83VyxlMlZ8p5438rCMhyvz0ZR7M6qs7SJaFY7/XmXOvlGTBc7fs
FyDTK59NRZ+8NOIf9Co+7/CsqEkjzg7fxkgIpGfsf4T4NdRb3PxSKaYok3rYg0qHqu7dkpC7Tc19
0qO1/noXzhurzKF4FpALBfYvC4a/H1GFV18CdZjCV8AaRGXPHS2Wr3krwzj4ubsZBWJ/JBxeeHbi
7yQAaDA79caTW90z7VuxPQiIiKUSb6gx+nUgQAog0XKtVUxcl17cO85XuBxtQzXaPkozP6DdeZm6
q9JukCHfuewXqDyoQjETAVFt+B3StzDTEdZoOZEquP30j3j0uXGY0urPdfSJaG0x2S6Cmn8D+V8V
wzkJgCmEDUh0sBuB3fSZfe3a/lxrm9Rjb/CeTpcJ+5CJwVujjrUZ0U3TOoppk2W19YgYcpjFmFje
iGu/jTEBo2COfaxvGvdQTNuhBkaKFAKz4LITbwazQqy5kknImF1bAsa9/JZJxHw2hABsZmUV4E9P
Mc9i8mQcxJbdZ32eGp8V3ttIBPfcf1Gg+yUrTYN/BllfNaRbCeIUQRuT7X0LfK/JNk2Db2hgIAII
eez/4FwxC/4CzPbXN9VGI1XKCdg7jIxH0JdX6N3RXy8N9dsHTOq9T1e9aVwq3OaHwT5ZiEltXL+Z
ve/Nh5c+oMUgBnfrZdA2J4TvrEJOzfTRmb+VpFeaPwpTrKgGl9mIx794qri0K3xAZDYDL1Hr2vL5
nxXzt79OXfNaTOnJIVpX9STYBtZCWW+OWb0T6bBQk7uFEU19PRNqyq0xxu9sxtgyDGtk9hunGK4T
eFiHwsiN34xhOrndY9Cnb6A7J4wrIAJ+E/dRtZ+w3ojl+acFvLThkd2gpp4k2BXTeSWcBoDMAP+G
Yx+lZjERhVSI82C9pRVk8uIpYBKhef4+zsq1DVepZgeiR/am9m5ZTOmput0w9g+dt8IhQDq2fgLP
WpMHhPDgX8Ycy0trSs5wpYKDZf3ND7vRPNqoWdljsR6ccRYJLE2tXZX9HDTj8OWxfersraKGYCc9
2SfeksVERrralRgG0DIcUQIgHkX9QYJyPGEtiv5NLCIynJ2xDC4umskyhsXlvNjMmMiRwb9mNSjf
Xdx2Fb1dXeefUamBwWBlVXORkvPCFlpgBLC25TxHEEUKWKPHR4BHIY9/vBpiwmCQoql9AGDaaRFr
P+GFt9GKZykaUO/ux21j8DrbAGMdgVHnAsxKWRm7We0JsM+j0ognpvK8i509XIiShV2YrTN73OIx
2LhhTYIwtLQ4f8/NaSPtz2x81jGXE3CyNeQn4+N9x3KlaOB60qfR5md8JqioNTbL2o49+N6ybUTo
wfuUJ28aEWNBZkAPp+jU8vU464XSl8Z7gnXPVghTcPOoip8Cy8Sg+n1fH0kTbWkAEUORr6xStasw
E4eFxdxWHCsb8xj4TmmK/QR4I8uafYrHIlPyu6hjTCjNi1VawybpabLLcOIiKLy7URN8LEM8zwwN
rKb+vwihrk86KN7pxQv9U2xlGzcFPEBjuJDzjrhHtcg2hr0x6Rd8ksPZajlkjdLEWDqVv3ph3ohm
ov+DNUb3W57ETDzLM+7bEAbC4G6zxF0hcMNlUr6PdnHsusnk0G7iXUtWHhDbHAe1ixm36gZzwYb+
iuhwHYHhxyJwCXSPYXP002TjWRbzJg0+uaEXL1GfHSIFOylDSlfoF8sdXMTI+l8yKQJH2RWZVXwM
4cMDQCV70vVfOvygnBwudqPwD0ATObPQVAN7OsRYX7rMO5MFg7QMLVw9BBzyFkm4TbPuROUfkWh8
jxLHn+nFqNXrn0RDJl4IBUOh+Id487MWXKNynPBilC3yPvq3jt1yCBZ/AYAGccjUvtn9cEsrePI5
ZNZGV6ssLI4CXM5qIMwBvxs3Tg4luchv7AJmcr2G+nPAaNVzBddFS1OtaQ9kvHCQ4+EWZD2DxRxJ
SV/S+DsZM2ocLTF4q7DSrnFNgWlRBm64irVVbkQvymDFWpvNtRkKWvaQM6/7sn22ZK5AmZSdbdt6
H+EFApIfjgiaNk3r7nur3ffacBh1/U+vhu8pMq9kHlwzIY82oLuU+YThE1VS+R9VC4i+lUfL4pqx
9QbBv3FNquERVdazjYAN+DpWuEpHCpugpUHG7pfR2dbVi+2QcmbzfnnZ6j+OzmO5cSwLol+ECHiz
JQGQAK1IijIbhKSS4L3H1/dBLyZipqOnSqRg7subeVLm+qermfVv/j4DYdf1L+rH7GDQHHOsKp4g
MVM54emJBw0yP76XiLPPmKW/AFInghcLG+yihCU6dcdxRiCtrHQvDWaHLVd7WkJYoxDLbkXmGXcf
VBfBzqja2dSqfCD48x4nCdlXnRcxLTTLrpyMG5vRowXdTuN4rBQzfv3CqHYiSAPLave9aX5BsYZD
r5Jnr31B1i1M6bShNPlTQu7MpFjZhJN5bbFmwMww90JhsdHPcgyOCs8rTeQYAZhDMg3wy+3qzavY
ZVJs9zZBES3je81Njfe0wcg1vONmeJWoY5JS66Ix8FaK6dYigI94Re0Z20nMfUMcP6izJegDMgF6
n9mGvsxin6M47j3LKcIOKkdqV/8f4xJeHzr4j1iFz5HFtlqK7wur0m0KrRrbKS6Mpq1Uu6ssCu8Q
kUrEaZCLrSOvVeojb6OF+MyMcS+f1UMc4aZiJWyrU+V0KxGRNyD48fCvUBi+5RqRSrVOkVj9K+eJ
2A4gZuwdI3myobjGIztEcz3o1IX1q8rZT4RfAQP/O408HtU8sPSw/baIiECgfoY5n5zF6KmOfaHx
7Fx31s5ITOI4KsRICsozClxaAw6FTr9Va438kUBvKdQFbB5wBGvWIydm4Dy1yEoDepgQdWSuDQLA
poUGwi2GRVt2ciVx6d+oNniRAWwF79ViFlx/tJdHEhyA2Q0saAii/goP+ZmLy0Hm9zlFHHKMNq89
C+mDsVZQ3DBfeK1nnxplS/SOYnrQjr0gHidj3k1xlzuqmv0aUv1HNgeqwQLAKNY5wxlVsyOfFNkd
EYq6a74EK97JTf4Py/DbJHIS533ylVCPq1ChVkrKJ3TJyxStL5U8X89a4wlF7lItvP3FQngze6ju
fSicR4sXVKkVf2CRX6wZh+6MRGcLVSECJRvv67uI/7gd0Hsq3p/jgje6HEl7NndZhc4btvMvSJVV
qxXPYt8oJ0vn21l6qJljyq6/4fXhxmpGTa1oydsuCbDpDbxLFdWEYhUYT/ykVAXRLPih1WSPWkkP
XTUdf6j6jeC8a6ALCrbNYWx6msqpG74zeDY5EskMavzR8ZM6ke9YHJ9iLaiAgdJD08GoQ1GVSgV3
ilVioofT2WBXWngOoRJr5vRSLWD4TOwgFBbIfiQL3A1B0DvWTBhpnEeK5hIZ/AHpozCBpdL2D0Mp
aozPXFpBzlih6Mg5s0xIO+aIrHWpvuuoU9+PC5ccbfCIgeWxG4LJiWLcERSUwlNZG5cQAkeh/Bbq
yUkIxiyTuFFhhac44muSJmT7tqHOwxzKssCulJCNU4jxP8xYGNjR6ABuIU5sjMHwcJb5BZLkJBAC
TVnlB5aGE4i3ay75VVcDyR10shaOpgT4pPIMOyWTHCO6z2m5SF2Raj4TO326DK4kJUiSUidbv+2i
cGAlYpJcSxKCjmQIyexraGbNli1dariTCTJdt3qeAGFs5dpPmtIzuCN1oa807UoNDvzA82W1Pp/z
pP4WdZZ2ZoHBezJJ6IuGYLjiRHpiLptbrw7UPYwgnv1qEB6SDqQfkkGnfFZJIT8m8NwsU5X4N880
+YtpIL9G0zDsRLVTd1SfAzOMwIu0LQdMBd9LlPAl9UrPoVxHpSiETnXlJF+46aa/eEFnq+T19h01
kyetAqxa4hYfkmQ8EsGjMrZOLmv33FaVeEjEbYUIwZaIdDdExsBKUZmzEAL8usDrBloMw57WGJkg
JR3u8Y8WgIKoUmXloVIIJRhCAJ+Pqgor4/2d6sDLsDiVpLv7/KtIBWVbwITGwjZ2u6mQ1UMfTP3W
NJgnoTOyXmuHofhUF+y5hSIYIILwJAH51r0ywayvSPwWTOqyttOkdzdwE+VXrdJJGxj6yl2UIMkS
afJ6VcPVrSUTeKOAZstRHJ40M79QxXnr5Z5GaB4QFDUbBqkZwQiQDDX1seBpE7QYIT2WDoRSX+FD
bTu1I+HAYXUEpiKP9X0xpeNiwP2wILnTSwn2pOFQWqYmX3qfuVE+vGVpzWFeEACdBodqwFkAja6l
XEblOWjPjfXeJgAXBPa4a46Gt9QCjy05x1Kw6+aVe1AhBC6RBbcGFFMuT15Bjj5sko9u5SxMo90B
xa8JiEjt/FHwFdvjCmvClk9gkKi8Qtfa+qrcJFQ8ShkCib5kFyke3gIB6HOfxP4g03sR0t4F0dHg
PAYpMpdJag/EoBqFvYBS8URnefdiypMrS+WFKjhYSphwWTfpXluKb2RUGF0ijnS0Bx8Hje7nTkM5
KETKAfhRJkM7ykHht3r4zTp1ZmGWX8NOYfleEqRsmHnGIieAU6v7JasBtQl3DZtzoQsUpY2gR8oC
7tcCvL5SH5YweHMyv6K07wKD/Z9q2DTWgNIYEH8M7Vsx8j3hlmujZz9tqrjaTL9ZGutHSQ9wKzCq
qbo3tLIXNdWpbDI/VtqH0iVemtUHpSQImbBfE0Qcv1HaveSy5FENDPEMUd0EBoZ3YRkMqlowYnfZ
r07L69Iv+2nqdjzK8canL2otOF097vs6uxcjeSsAChVEMGth6YkTMkMvy1GxtpZlPDpFXascMeIb
zFcQcdjNwP2UNTCpqTYM7qKx39PEBOZRrDVeOCWnEEYTQxSYLGrOEIX53Cgohl0Qo0+L+Yh9mNSA
CqWVfOYgpherZXVNKhLAjYghI6ZNz+X+J6YLlKDXdS/lX6DAw3IqYoUqzkezIpIupsln0tffSTff
BzovYWMXTLgxCvgELNBZSy3SQFmRjGrt57qIRmhxTrYEELZzVtHJi2ajpnrh8wD7NKZJ3dYIKduo
ZRJOZUZDOhg/u1xP/LoSgEtXtAEEIQqsaqjnsQsCkswL8s/QvzU0dW8wUfFGmkfQ8Tx6+p6K60ZX
DQ9+NVEP0gYcXFEqxRQQMI+qL7L5tsHua9AwyZpWD5vGJPmkDBRUWE34mOLxZCjNtNXKGGNVFWnQ
MSpWH6s6jiiH2vPZUDgXalQR86BmMdC53aTfWEchu6WWaw6NjOqqu2loXJdG5HWlgWPm0CNnhGll
zzQw08Wh7MWzedGGaa+Pgd8vot/kOcE86rvHZT6YcfY7qf2yNTqs4PzjALdL+sVSbM/O6KXGT8cm
bHwnArJXGvGkKUyHZdV7iUY10wDASlYy+BIgwxta2tQm9OoMz1hvzN+CPr+083TEuxNhm0Dka5FZ
WBDiah6i8UOS04sGrKfhU17rUEvOGniXKqr2TLOeZAGOSROFjbkCPVoaKmE7aOqrUvP9GG1V2WIu
ATjnANSO8U+dor5CEXfCPLohcWnI1syHS5xc04b3bDeyKBihVzgLAzkKLAIdbaDKNtDw9CUNzyIq
3Jxu1B7JnD97pQPQxQO5kSwfsv5vOgTvbbvmPVv+xiT5LaTsgzTEuWmlw1IzbsV1jmduJvHXyx15
ymR2yqbfRWO2nsG9ZdRvBs+W1cACawLsyw4ahL7uav/xt71ruXlXKFWcSYNrovWrsBlLA/AbEQZL
zaL2cS62UscvCNWah74h7eaBIs2p9VJROMCXEX1qQ39VRdv3bIqzTAGT34rO2Ca7xiALNgvZrl3F
WCHTXxf0YQL+v+YS37tUflDuuO+0yMM9Si9hiM0s+UOow+xrPKK08iNBz7d4F05tOH1KUx8wBUcv
soZnTQfp2dfEyyX4vSH944QG94NcEugpjxZQFg4SfD3cx2E3HWvd8ORB2EFJ+TIU+SPF8EtoHFhZ
APWBfkXSV0AMF1xLhqx9i3L7Vq4AwZr13LyEH8E07JascifDYjVfwexZwq9GpZ+B3UJsaJ8dxorF
ED2rB9CmdsOOSESD4hvxowIn7goFYDM6FyNYj7zcMAbtkWJBeFnYTItgOCfM5EEn+kWDl6KuCchh
agmu+TLTk9sm+p44DBo6ySpYKQHw4tVlhdEJjZh7dKvX4qsR1385Owkd0sJQpLshF1CPNfWiG5rm
hFb4KzJBIt3vuo7bXIyOudrsJ8I8Ig7W0NLvq+ShLeLvHEoEGdO/rv7V4+gwxP2tmrKrOEE3kkys
vXxLrojFVlyyDy22dgW2V6ZFHLtgcyNouzFQqt9IENlVGuTvsciMtVeylbB0WKkLs1NmupRI08IE
z3bmOS8Wj0HEMlqoe1pJP5Y2fepJ8FhowAG6YJ25hWBQS0hUxUGNxEuGZs1aU7nUuciplmN6hkQX
N+2XIMBvmyNn5CQwZvlHaeDQVgAkcL1ds17z60n9mGaJhLnMqA7aJkzVbQgHkJF9W2OnsHpoYI0i
4scsWPnNrK3k8DBSArUaUAZACKHwLRgVXcFCc4xKtiBq6qYJ4zPLVQRyrHnCplV/CyiaGrbD6iH0
GHzBBwwEOiX1c8jGex3N90KYbpyCuWhK7aHVptuo8tNIVJISxC1G3t1NT3ncpDjCQDylC7pXudce
ran4gTqvmU6aQWhH6cIfk6ejIsI/V3V6xUeHGh8OHOLkSdm8E6Hxm+3s4d/CXt16mamSdQElXfL6
qlLrJGStX7WaTZzKj6C61Hnvw2M6TpzxJqyDHdtigiz8qZYzmXSPYWmZY6xs7An6aq3SYHdvSjx9
Q2u/0PDA+VY/WT0PxUlo7YxljShByCkw8ekCjNlS8sKATXhNI5UZ3HSKPZw5xq6eaZWt47cYJe0o
JUzKM++iOF/2KvdLtwREeYynHMG5WjCgxziWe2amLrbJ5HCe0yjhqz+IHW55Ke8Grb0JpeUY4W+S
vhF5J5HUbnvtS0Jp50txAkzqUshjWkb3xXveGJU9ViJIl3B409ruZWBBJ5JlKKDRlOUEvYlTBjq1
3yOam9C0x3jkGsyI9YnEOEqt88YEiX0Uf8gAuiFYz9wKeYwV+4ELRpbQdaZrjHkrQAdaYActcMLp
4UZY0XdWg0ufQiXmN/AicPHRsym7qR3ayH+RnjjWkssiCExNnwzCbkrjXxJ/bzWVVnZISNmhtv6j
zYXQKdOYLiqCr1OEoIucjAY1ssQ2FOsmli1EYEKnUw1COcq0d6sYv8aiiK45TUBCUvP+mCkXIB+J
/ZSw6tQsp6mwvmqj2bfi5BTL/JGbbMJa/gh2VvycYyYTVg7qU5SInpDJt6GChjDOJbZZpiHF4L1e
Cjg2olqob+S4oUIgiM8J7u/ocx7orbNypGY4NraSktmqBCyeQkmoiU6taRcVVGVUqvBCU++1zJYd
IbCLSiRoA97CIBaGDTUFZitMxXQcYrA0JXa8LG6KPXAoz7LAdFkK5Sd4VAWxogKUDZ5JIKAyy13e
U7RE+mHbgKieCpKL0pBeGq47VxJYIA2koG0p62Ofs/pfHjESBX0R7toxFaj1qTH2GdlPMgwvSIHM
lClKda2IA/U2sY6He+j2YQadawkGJso8pTZy0LwKI5BNaRoPba6tjayw3iYVUyMrVybjCBJ/nVL0
M5JUYHRuGbbXkQMHXESvS9rtmYIVQj9K5eXiSeBwmz+7+hQqu8WgJzBhO5m/0jK3qTmllBwAxp4l
/IrCPVN5uc6cK9Cox7M+J381m3pQMgGwx6D5aaIDtC8CvT/9WlVUQ+7ina7dwIUBHrha7YuCr0on
QGiSAuuk75RI7Djd5PaFNggDQajSPaP1AeUM89sQEyO6jKbDGXUmEZh9TlRuA/NT2XWdIo13ZLXT
g0sl4ql+T2Uni34G4YR5oobuqwVbszqHzauQrf9tL4yvlDdpEgz1hquJbMkbQK2sYiQ2jgaRiCyM
+CxRZWd0y5Yg1+pLeWfRhYFCzPBP20K/x8KJPE/GhVNFmTtKdE0UBBLUBoLvioTxZjO/zAcCLCnP
89e53qmzl0NthV5CpSUulWxXs0ls3EF3+OZ7Tytx7Dp1cxyjffKP/2NH5c68W8g26tuqesUWMK8B
erK1e5ovU5pUjUMi+iGpXWM/HmPCHxZnhW3+B9UT8qDG4Umw28gGD8wgPFjvASgbrTwaupcRX012
mQJJdRMVH2v5gEAiIjmNTWUbD8bPRIWR+E9PHlqPS/msdwDd4zNcJpXlPGspqmGyu3pRasboTYxn
RrOZ9Nh1w/WQqdW7AjCDhN/H1xCYxPLdzr7EqkJ2Mzw2sl1UPkEjPr7RMO8dAfAa8BTk6abTBpai
oXFEaq3LHH9L6g61m6p2ZXAi2lFXkVU/Jc1n91TvUnSJxBcZ6tCVjdb0qmdbbnNeMM1ewFIf89o6
RhjR2CjlzkIOboID4QKuzbX3iaoAHD2oCQ11qfEb/K0sPdbLqbsq5CHgw9RvKc+M4TfV7+Spt11F
Ol1psASx1eEvffT1Z17cJP0iGuy845+px1xXnYKER69txJhcGC+dYrIXgelgq80ONT4Su0XidPEN
jNWbXp7UnxHYIh5rGePCtiY7DSpu5sj4VpDqjqCLb9M31lFLaOc3WvzE6md+ErjilZDnmAJZWBFV
R+qyu0f31lg2sHsGafVff9J5jZVbzFQa17VXDHvWLSBVxMHmtwdMlwQ6WwYF+57L3Sj+tVBMSVxN
dmsQyKQOxIVHRgB0geaIP1Ugf8Wkvx3ogkwczv1t4Qq4W236gt9LMhMcrtUT3iGoyei61j/jwj0y
/K734VOBOIJNbYffVrI2/S3A8PLJCqoGvkp+sbOx+IMAsMydcgXODNxGDNhb8+t09cTLP2FN6Ni6
cQwAOLun33Xq6b/FG1EwM78k5/XNznMQAwt/JK1jylb9a1+Bs6vmDmpQ8RfFEFqp5LSVB78sXFpt
Z1dPXMN96xMiY8t2NwsbrWs0eDFzOfsjJrCngJNlsVkFJJHTYdTDkWLgxoT/6wrdpvu2sAPhdeEW
uRADE0D7Y+gdnQRa80h+ErveIfqiiUTXQYTZFB8wh6uzm91xTc+vYGlALjX4ngUblVOdKOJ0UX/R
ZqHUYbtB+9qaWANAtb1EgR0fGzKd4oELXmi/4sjnGN1EsPi30ZHlIs3TWP9hZpd+HTi6+onZfdhr
Md0hzop0B5aCJY+zLudHXmDCnr5kOHsGcE3rgHGGwSXATLT2Qu1nLBgwuZYNdslP6yMkf8Y1ijqe
ugl3cGi3FIWxhOZT4C3Bvr3StnNnsGwK+aKN9ABkDDGcIa8q6IekVNomb6+LLo8IbEosBLTqDf1E
eRNeu5KP4MMO0wzMk3bGp0uOMOPBipxb2aUvSGwv7XiU0xdt3lU/40rcPpawnTA1l75Mo4HuV34G
NepY3yjalauj6NPJhLLIW8gEYL1eHcL4oK+E5QH3fHiYvtXC6YMtnmktIUCEc2kjHPEz4bMcErv4
KeSD+gnGLE33me7SMgqqjwQ6Rsf4u17s5b3CzcXreA1wOt0Pcg5MvuYVp1pb+/RWLtj6v+m1y6bt
AjDE1+q9pZ5xJCEu8DemXCvzOnsz0aMxHvV2rx6BOFdM7m/FO+ErgpM4fenCzHjT1EdmjTXk0nrR
cFE7Lg6Fhhh1N1EIq9bfMRxPHW8d6E3TMV+MB/eJppwBoG5m0gnq+GkI/6iM5rtb8HvkR3h5uUrM
bIUnY0JgI5hoDsqbce3/WB+BW8dlomZ/o+xJpOib4A/wyk7rXwRstuv0da44zzUkDcicveX13vig
g8qhhi7X0XI2Q+SE4kmpHxJ3sMjR7KpUV/NNwdDLuk5yxIhXHsavlwL/NYUzXFX5ijxGtdz14y64
0GK29tmU+44oO37wAMskV/6LGOx1oIgxZ6CP1vyY9WM++ULu15pTZceZs6SGO4lL+ksiO2r4fD/J
J1s0sk+ElyCmbVNusaFG8v8nkZnhBBRTK1i6QpKBaLiGuFUznlbiTTNwnt8KxZskJ+o3+eyj9Jzj
eB8j/Svql8TTUhuuenKY47PAi6ubv1ul3bAW6midlIa19sChVccIHCXdm5RKnEZ/bZi4K8pPDeJF
2GqshciJ5hvpHS0yf4qvDBA0i8NWLk7hH82TEvz0zudiqP6gwlThSf2HYlagF5LkX6EHG5G4AcMW
N/aril3qH61H9eiqkY8GSwMFadx1W8RxfmZ9sqlQ/3O7uY1v1p8AWb29hJZr3INzm5N0O8ZvZesC
wCrZ014t8xwqG7XHk7rhIiDi0cFwaQ9Vtyvql8WDu56qnrxc0txWsleyiWJ3G0DMPNPAa02uyB3Q
N6Ui6uoKh+HLoiSNBgyKRMNvpK/ZIxhYMMO+9rMrPSX9oLNkSA7rKUvex+Wzh7gMSeRfvEDK2BZE
KmaXIpmFy4teqv6U9j4LCVM7FdKxbA7tB7ExFUcZJAPWECEw9i3wgE5+luOnaN6JAESdPzPzdp/y
+xLwdkrvsuVXdJvLh6TnEr0PIGeiZzM823d+Fq36MYCLiH/5dVDXJ3ezeCzCx8bReJO72JvTDflO
BFp2fstrqJ0IjrIP6NiMyI+S8OEFvyoPP+OLTIzyZQQ3g76ci0aZmvBW9T7MP7nx5OOS2UkHFuME
KVb4l2X80L+t4XJ5rHw+gRAdg2Qo++JyAlixUeSzuvamLrcJCHr1psYvOZ4hE2a8P6Qnhedrx0fI
v0rzEpuvzXkGW8OjRmHI4mfjp+6JsrCinHH6Jfj+v4PfetG32AVV7Vhkh7rzKqHZSE9zPVQgPx8L
44cNIS8W2gOn5GjKR0P1ySTGZYlxHPqv3wwniYcD5/wULmhz6dnlFy6CMhL9bLpY1+XeBZEcc8no
H2X9Pun+RK1I4tBziZkRUIQiP0gsZbyMBmx+VCwjD02vRbRlbIJAUQ32aleQHyab3PgZghgwbAsX
FxiC2Y3gNqj/yHZTHcAulJcTKYom3Q9fg3VmYCZEhet9JIq7YFMES2PjMM3xAVuEBi56TAzZltRr
qR1kCJhYyZEqwvan6vJ9LPslxvl5Gd4jwn9y4k3hwVoIaCHNd+8lwsh8SbCs9V8spJFnG7YtLhnk
FeEm+Ym8xwpK2iVW5KvUdJvK2lZPEsWMyzhD2ZQAF/80jG+w3gOnrM7XkFbEmudAetLWIwiFFPcC
053yz5DPVUUswM74h0wq8pEJvGXbU3610VWF50+hhTH7Ge4VfAbo3U/raRjbxjqz3Fg/y50LayCb
C0qHt4vctYiIm3j47MJvtp4wkfSzxSy4WHdDekwURGee9msAiCAy5fG0GhaYceJR/WNvW3IEhCtO
rIjNO7eSztGxy3fZrU5csMjkElgD86KR4l3BHY6xdrrXxQ6aFuOYtHqy3YlnmYASLQC7+YPoOi78
DVcqTA1ecj+l8UJiWSbL0B0pwS3o2JGPM70ca85nt1RPAteUe+DXYjbUTtLMWCZ/MdrKxo5hBVRT
+F4If4voAu6no5UylvIREDRKLlJyVgM+AUUs6IvTZQp/QJFQMNBKz966WcFRZ9bH1M4R20ioOH3I
BIIDWJxB+SpGzxL3YVm8GnXqtJK0belXo3TJONTzGeJ2isVZmr9XjSyJoX7D2sqwjjbUQCFe3lh9
Kg2HqAPVDgpshOC9JLwzO7FoK5KbxzZjofBKS9eG0XU1E4QjMxq7vN38MSQPHlBqBPtxxjPHVdJT
7H3Kg0/6NfHiWIadtedBgXjEcu195I3LtQcCSkt5jzp9fRJUf/6RGzBih1TwJ2YOijdDG0SEeecM
sXTnifckrgjtrirbmC9Y/Cb4SnXs3LxM6b4kcBRKAHTsKrdFEOUPWr7M6U1EcRalYyvbTOZhfENw
GcJ3UTrT7zEoF6oWWolTbvGJTIW6DYUHyz6av94T/RWzPTbRTY9U67RvKEhyaxFbglFb2GkfQ0Jl
Du8vIm3LWPpRRFu7Kt4mpM2yoatMiewgmxnCT1NMTze1NlhOl+6vpUEwH2g0hZ54Z/t9x/Jxrprr
JOyN6iHlPRVM1CqNu3Fk2dRXblp8NNG+YWqhSnQnDd1mhH672pzHtnGEBchFheeDh36hGNuaW6U2
6m1Rd8esCzhyPjQ4XVbzJVsL7wvY7fmhxQ+Cv7p4UYNPCsYvilTsQ0mxK+RJE4b7Rjfrlzmhk3m+
p+qXoZn2uqMWKwFTSnbSOxLna6AZx5DZEB38pwXE0+d1mLzp3WGUoFxKV5UIZUwoFZppB7uPVMuC
Ch0WZNakp9H0fyGMt2y+qNJXPZ2pijU6jgXQQIfcyxh7LLa91rns96FBkJMenVG2K5FAdCz+CdHC
XRb8ZPSk64mxNtsf5Sq9VfOlUsD0BgZtTyU+RslGBdvoypteqxe1Hx8zVMlNmzTfetazVZ5fCMJy
zXPSrvoeP3DDfkqs839DVHlpEWWcvbW3JE6pOosyWh6oeJV0/VMMtSfUJ06j6XPCbo8hR921lewt
kGcGE7d0FPA0B3TUNcfMXFP20ZMlJzVNI1HbWVY/FEG8CmXg9lOXHtQewV7pS0QQlLa6qn7oML/0
9JiTfKdEahwV2RUbJfnMkg6zQw3Bd3FaAI7ScBCl3dRH+7YBMpQSs1yYFYgj7mDUXYVxcAU87lqT
QxppdyNWixCVXuwOPVev9o1Vhrpl2AMssH7G6JSLFbdb6hB2qnk7gqCqc3duwAf7BZBZwiPEg7Om
2Exo7Fme7uPVb37UO593FogRJ8DMPIsvkWEH36EkHvvVuwslgZ0uqmnrVSrFiRdKWSQJ9RI6xLId
aX6au69k0pwFUoMM3chuiq+ehQupQu1aiGdhvBvDqy58jMIlE3ZFSlfNCyv9Wr9E5iEbnB571ErN
2XPIqMrXZb6W821J3Dip7KV9tIGX4lKfoJTnX5RB4WXyZaJkjd+DnitvKce/Uh+8UrLA27N1xdtA
xxL7FSG9xhzDUtGFg4JX7b1FzZ6oVz3kbF+1i6IdCtXj/u2ZhtcPtptYPikxJP77bN2b/pYlw75Q
7w3q2bRTalefD6351XZvi+AAo4mFZ68fYH3HopOYIsCGX2L2DAL7qEe3/R2PGjZxHF7ij4X51/RE
UGW8LtsRVpm7DFuL/20px0DrfSPxdK4NLKDAo936ixa/O5vNaCOe9c/6DyjMrXpvKeGENHeqq50w
7tQX/JfoLh6EoD/9JPrTRffHmyZuOK5/JsmWdm2XyPXkl0/QjJnXufHb/KLdK086Ih9ewW3Z/Qfz
Evev/kF3z3vwKA9EFsxt/Y1h0J4BV9BsaacHKLPf6Ymtzh2Kzxul3jvxAGPcKf+wGtnMKjguLuPT
ULYyg+8Wi1H7F7VOxFBHE1NOh6pd/iGZcJBeiDNucVF8AgWlAtO6xSdJPeXAC5LD8K2j9rnmT/Kl
nIj8bUe7uOU2FQuOsU6JgAZfOkc59XZ8rW7Z53jgfOiSJHCSe/BI98oBD5XfP8nECBcTodOvT0jA
r+q/2lZmIiS8DJdbeuSSsPHh2uYGNeg4n6QjJL0tTUaU1O/4oeedSvHUdCi+Y9A8D2Rl88HiBvI8
OkT4nX83Nm/Xu3A1/jXvFIJ2nvhLiRGPRW1LLN8jC3TX9khHb8lLaJNfEM+dDXfQrSqfmYsQn7Gn
EmwO7vyYDEjBF+PuIVd5wW7mq3qBMtm62gtjHw0rBY0AYOx+wofxyXJ0S2T/NbqbdltcKDvycw9W
3F/4iGd3fpfdZsdN5pYn0ascIOJ59UDTRJkNLvV1PI4uqgmjhO5a/vhvOiFtAzblubDrTuVHjE0e
8yFrRodVZMEbdqO7pU91tM0d2m+rc30lf3HVYWrUW/yWnnGg7ERzmqNwZxbj11pu0y39vjynfvi2
tVV1De7mO6/3Y3cyf6rzAjKKjpINHXi29ZqcJRaP6AabgDWMo52ombwIn6gJGnVxdLS8oE2it6xp
5GMDgttBawbpgSVl4avakZN0uqNiY9qMbAKNW8vtX/P9UmzqXfFW26iM5GnLIyWmOqeD8/xcmKfR
Qhm97fYc32jocRgqn/WPjujhIpy90eD4s7yXe3E3OtGH/jd/tdv6xAaCZVd1EJ7CKXT0z+mC9OLM
n7ET76MfkL+7xcaL5jKSS37t6YfsVB5qMkQbvhAfCpdvnMt9/hy8zOalu2OI4pNu6fLZccxCkUu+
uUfPVOXYycuS2Hi45X3Iq/kYPiSnwfK5jTajhzeZdwRLld+JL9zJ/vU32jEdGV20/lrepyNYLXaV
n6b9Y16UHcvl/WpOcxbHelGesrsWxmAqumPVR9zY1BxPtwQeVU+7RZ75gvlveWcfDgnuXXlX7uGZ
y7S+EZWHtqvsY7ox98AuFVexpQP3Bl5WPzmnXuNMG83GO4AnyS3c6A77a0/BpRPZ0R+TFitFFni+
sAsf+SN78hfdRN/kwaS5matd5127r/fczafq3TgWHjLHqfuw/vEwRzycjS3F1G71D93dbu6TV93z
rfkIHVAbQKbxRXNSezU9w0n+1kKDbexYDm1r8YaRzUUkIj+04xYGCHtuLvUtdgKbCZHpGocj/oje
Hn/Gq+UMe8MBWPOv3JObeq8eXFhIx/1mukrIc8fMS8+kh1ztG4jSARVxH3j4p3Brb5Le1p3eCde1
7L6tt+l+XAPU3kLqhutYItV9mmRHcPie2H/iAnzPPpvNtbhrtHTa4Y4Zg/I4pMHqSipmPEZ7nWPP
P7IqCc2mNtczb3omVFZDnwb/OqCTyFGLQ+WVtbuqVf7w1g4nY3jSO4awi8YePNA4Yn86xL/ljrT2
Z3gi1wsz+cbQbNriBTWeIxb/4kf23R1UzzA2zSHY89tCzT0JL6jCHJipx8CgzkphO+6zPT+69iuP
riyzzyaSjCHsBY9C+02014idie/jzLbjDFuTL/2+uPG+3glOhfzIkH/QvcCjEyPc0SrGawWQS7uH
S7T4ZNzbZyrveDkY77xOOalNAEKwgWk2K7v+tedGExy8UbLqqL7ok7anOAM3F48hOu6IGodor95w
0G7/cXRey6ljWxT9IlUph1cQSIgMxsZ+URn7WDlnfX0P9cut6ronGaS9V5hzTJ61fB/sJGRfW+Qc
Ihgl+joGSH98nHAognAz/hlevun/CQyJe3ewtvwMqcOweJEx2ZOd2WPFkGwVbiBtvXjI11xsq/5l
rVNEid/Fmwkc2hvfm4vhka0YWShi1slNaTblrqb5RVu0zkCl6kfd2JBafsYjj5KXI09+Q0jvAo+G
+10dl9EftwdbYfD5jQ0/JOThZWi7ke8K+SEr9m7b2UXKnDwYJzMQpUZ2gm8ORebcz+JUXsZ786WT
jcG3ZG5kfo2wUhnmHMmqPwi4jNC1v/IPaR/fB8bF64H3QebV3+Gz+KS17vo1dn7rr/ulWcQHLzOu
bV1ES0zdbS6GhrAPh4Y3QmmDOX+HpMipFNeQtmO8SR1tyVI4ccjxyHj1tT9xZTA33Ml2+0WbxJs6
3suLxbriW5PYfa1kKorue0hX0wZxanrJ3lUvCLYIGtgMIM6Q38PlL70ROJWpHjRS2lZmaqv8XJCK
cBwexRpB3cNXVtopP4dn/dI8siOrNraJ2YM1F6qXsXI4TxnviZfoYKQ2/d6tvY2bYM3EKnRUh3nN
J6qVXXVALIxByBG3yII0e3KzS85ueW3teMS3wJKRmW6BWffjunRGJxFt8aPbY7+clqJpReAJFcEj
9bpd8dZfaXHfOq5Dgke5+N6lzQc3zW3elgflHLIu2kocm7M7UDuuEx6LmZ2KTMT8qvy1PkC1+KE3
oda6ZjcDyBO564ndXLnk4f+cGf+tWoqOiejodcRwJVjT7zrMSucDpzMzoR+KtbXgAlJd/pqCe6U4
Ela9XN1s8ooH9c2GYQ5HnuDwPniaY/5A9TosGS9Y+N7Gk/nLMgY51wTH8WDcwheHg7ZRiR1aJXuo
1Xa7T7eAVJDPUOV+QTTcKh5tl2xSc8DuY+d+KZ3MVlEouzwI84ORAMweaIMszMggeYt25Cm59NCR
jVuT83hvUa2sC2XDJCBjdg5WZGWRE7aq9qKD12DLTRg6wqV94IZHvoZuAr8D0EGJRfoKhr30ESwl
B0fZDm+zK5FwfPSRo68STj4C37IHPJ7VYPPndw4EmyvZAN/TcnXWZ+ydezZoSCWpMWCdrXgIYXfx
GW1HlwMkI0ZmycGlb2CpyhDK/yEEB0GlJO2a3+iZz476AgEkcCjM6ctnVLgAO1mCogfOruLEH8vW
Pdmz9jUIhzU2zC8NKnZm8/Xe6jYhuhORbYHdj85oHBhYw/DtuVU/0nAHtJ/lIYumqEODZ8ccSI+B
lYlbn5gSt7lDlPD0nOHmsn3P7P5P+it4n9/QKkJVgVGA/6Hk5KUhWy92AQK2yVgKLzPTbF4Nia3R
ktrbJWvCim6k9epPys4qPhCgTCRHR4jqFVcA11H/7VN/I8B9wlyOSm9k/4773lDu+PdVYlghghrm
U2x2EbrpkD5eSamsM48HumagNvmF12E3UiSYjBnXpEyElznu6pr5FHsrrTRWTM3zW2gdmYkUAzNq
nB0sTsAPaaO0JqlVC05DfvMHh/9Mo1ef/yCfnwjgzP+kkGqysHEQlfLRULHWrfitE3rZSnmHVIlz
9RCnl6g5NeMpmq7F/GSms05zNxL+Eg1t2Qbwq9CDShYcs+KCYr+GUpwFTvVhNZjQ2UFohGCTwaaZ
W41FtjSVP3PbPXoYBVlz9xkIqwH6ghSCiJQ5CfytimTOTvhbhC2VNd2DUYdeJq0y6GU9q0PkaYxR
1WeYYo6YLzI1UeMONe0WFp721LMI1Ei6K8T6UyRKb2UlY4jVJtUZWuEbUQbkj5oV/0yi4RVi+WUp
1dc8M6irrQyZEoLETCJRG0/SPhQbTxFbR17GpQhjApkogckkldUkqXxibtpYGK2aftaQR6AtsYTy
pDTgFacE+abYKb+iARHMGBVhCxj1Bkxp3YyyA2GKlzTqhBNxmspfqvCrgzo/qTNbuGr8FUTwiUKE
ySD0n2bZfOQi0cxC++h9QlsbDY9pKBcwUCQYFVl/iMkSLQlTihSEr5pWI1OM9G8j06GRmoNTIOxa
jeoMDmpquehMxA3KkG26Ga5tGBrfes02TJySzibqLLerXr/7ZG4AOem5EzCVaS0lWYc5ZMKpqTba
SxiaZfIpoQUleSgaLimfPd5+Ak4HTxSFa6xzS2Gac7sJP1c9TwhNfK5j04+9GfnrWJjEV5rXRE1f
mcw0xE+Ur570SCFur1o57WcgRnocMPTTfPSh+jSikOQMKLDCndJQL/emHgLN6xuCsSPWVZblJSSs
+bX5irEAS+SrjFL/T1WGj0Tq4TyLDHFj4Q6v37MaJjMZaJgFBDSiLFrevx4VdsAgKUDmkc4VREfm
1+FXo+EjnsELt6K0G7W/ko+pif76AMw8F7rQLTAKZv3avWhTEnUDzqj2HKrcmAV4zpQLl4cqZiOW
tBqzl8uk0b/r0iqVld0QfSkB0UlV6fZWD4PzsyOOLNJeIhky7Wi5w6h9BkhJNVhg0UyTwY4zEC+K
8JWZXIWt4ImQfJLGQg3p44WvsA/8xiZjApwSExuOpGGjVS2EWVxmGl8lBvlJNsFsmbyXUFE0g9ej
cJBnr0I6FIFxUNkVG9yN8F902kZcoG16m1hLoofEAMDklykO6i8LQLaKtNKoZ7uPSeQzgnWauHrw
r0w5wmOBU7i6J9NIyXPKKtOd5n0hbSW23qWIAImZQbmLsWqI7IwD/6PmSJHZnsRsTYSMGZb2Da7o
UfkLms4CfedXf4oZ8yHMWBLkonLKqjsbCXyZKlKKNcrmZ5XGbEPMM2fbsRknt56E40BIPY64+JAJ
1VnRBbuV233cNGtJC+/yiFaUyzIg/CzLwuekye+IIbetPH6UUveFq5ijm9oiNT/aCmN3/n/mFFsG
7gDG3NdUJdV4gMwAsHaf45xqcpE8amzV4z6ZYCWaO5+axAdM6HcaRdE+r09whtX8bYYlbvXpVoUL
iohID34neiJhOSWQmqah9W2Y1bfBC9gZPwHuIQ0oBJl+p0iFwUVlg1qRNK6j5PP+9wn5fRSQYXVK
q0vFPyDV7jU5mRgBaIpB26raBUNV1qJXYZWdCJ8jdiNAqbhqdnrCd8g+elbnS7+QdmHfzhTHxHwz
fsU5ScjLqgyNtSGQBd1XJOgxFSvokGPJrQzSbSs30nH1wWTU8mONTY+eI+/eAclti1KB37PzaW58
5dfPrL2O2EDUjxKNSMqabe7IN/5JC6zGnALF+8JJqmnbkrFfB8gOk7HjBKY6r08i2ryIcG1J+oy5
Wtuauzdj1GYtc9vgUSrLtXgDGCTEil1lXworASqx7NE3QCxocRkN6j2b1rPYo6GoyFinfu4/tRAn
ePsQ2RYYZFl3Ik9suCP8hh0iUM/zRJeRHwa6NsVCbSOxcWYVmilkznxK3HMCQmRJ8TJWVqn+HidI
MzhbkuGfrANW1s7LQrZEZLrkk+MiptcNKiYTKcOV9i3BOSJQ3ApG9yUDFBWGbK1IFBIpdGr2HOM9
D710LN4k0hh9S3bjAUFBwdeisCYBC+AVkKua+FtiesgoTA5/RJC6RnwdKBlGrUeGfxSYQQFkYBa+
U+jqjKI+N7AZxyDHFwcgkgXjWFwmUska/SXPjoQaTgg+IwWcYXsyW3AW3RGC60asoI6Zz3QMbPwK
UDQ03ruJgVVSzbih590o4pZTKwEqAUPVctmV+P2mrQkb7eddZXDjsETs7llcX4YJ+Sk+kTIIv0yV
8knQP2S1w8pWIqrQomNC/dh3MhY5bFQnku84jQSIgsbKLwNsZ4ndDhLL/XyAzyMHh6Kk4cHBjCQ3
ivfFaHplMrxLsvUJUcCJMnNeWRlu6iJjpBKiGsuj90TN4aDh0gTozTIS74cbJz5U5mc1kO6gGcQl
h25aTgdIHXc1n366qHypmrKTcs5mqN0raI97o+xFe7Dat9rA0IbDTQ2qjzCpX4NPOylr0Vakvizg
mrR0C/PwlaB2WGitOQEUJCiQ4SDmzUYjPrFkfATNA/FGfYE1QHztm4UiCC/vrYWZVYZMXOMmQoF7
IEMM6cviFNLBHkoK1M0fOqBaoaerI1D1cIzw0p76OeftfWnhX62ox5i1bomR3ho1zLCUYdD32/IT
VC2KtMqGZ0BfbA9cIpxZOQ+RH5M54BqEHKXmzwysSlTexhSNaMtpRcdRoffAEtneVD7AYDu1HjIN
TB+EBpOB0Xbb0rzO3V1XbpH/LySliwsNrCZLVg3P/o55LSDgMcD/jyALWKDExpg1n6fyXi7p26DX
vMRyiJf3kR0x9orPFSZh7SlaaI4c0H2rhgpupKRFJDqfQXPwmQLY8vucqoulQfw2m6dYPQdMnKmY
5BGi9HlCdjRbH6CKfAVaEdHJS+j8ML4VAbyCzKL+WHcTUNALIWxUKXZfokb2Gv+QWw4ZDFgnCnaM
SGzHt5xDN2cNqXrZU888APhDecB8h54k5PqfX7X+O5deDqKVrn5bMT5EGSEzPP5GU9CGHh2LIb+P
0Ae1tVBtVe2csBNgn6A7KowZE9AVb5auOwI/ZxDYpvIbwd1HWio5LAvVjkSEZJN0B185EAO+MeS9
VjwIKVi1BZED1l4VPmr1lkx4/12pJdtoD2J2aP5khrh5RuYjipdQR/AKTinn8WHhAqXK4jZuZ6hq
yYKqtahWY5/vRltL474XvvBiLlTmaTvwIXJgTkhwtcFFdDRTV1YUPSLFEKsDDvHyp0KfSUc50yUU
Lo1MA20t9TM7L84Sq4PkEIWuTPOUEX9KNiOWb/w03w1Iw5q5q9Xhw1Vtco1tfGSroT41qbqmZWKX
LIz/hpDS3z9FAVblpSJBdEPyrc6zAK5j3AbzJpPfMjit+4Z/BoU6vR2UlBW6PGWHwpBnupt48xj5
NRthPA3a3hj2oraAS4ElU9Vk78pO/Iu/IJ74V8S/aojWBoLYTvXC4/yMUAWdcPFYCaaqE1aO6QTO
R2ZCjZoC+WPlJrMLh0d3MVdV9NCM4DOwS8x++Xj4Z6vOfEFhnDiIGzsPDTalpWGbf5mXf+DlIHkU
9R5ggHjTl7fhpdmJjjRuYzRuK73z70H7w0KU00GmivgqMV1FDslXOBfMAEfCqvnNEbvYdLK6wy9h
kGbyMTJ5Baw57xq4ZtipsQYRCrWqLccv15mwwcRAot0xJVMA63iznj6DS3eSfuqz+QuwnQXyIzry
7QjXApFhfibb7ar/lR0Maua/4T+ES+RQHdBiIoqYz9A+2l12VbhmHdxG1oZ17hMyrmZLFwmaJTOK
A0pvRsLTjFL+i133XO8W8l6efgnCOTNtNduU3UbTHLJUZ7T7JNb/DcQTiJ954snyIS0oA1eG6C0w
K8rl1XiUsbetLfY1pAZnUOgcVuaBPSMdYJ7C0PiL0O3yE7FgK2wIW0YZZK0W2cBog0qXhO+M7ELA
49WKJKgAkOSWQzbIXFIGIZF7nKYLmtRbDO+nGuIjqtJN8QyFTZQc8uDYats68eLcEYRLLZ5JP2cY
kXAy+Q4SLWBgLbtfoBrv4+dSobCyS3fA+2R6EpHCkRzsE55rNJ0F2QemY34p2k3hUDyJE6oU8lGB
DW4sl0BqCsqYuAlH/wsDh/cE95VNW1Pdwot2J0E5WBMF4UjPRe/9w/7H/Ne/pIOwK21mSCkGbIbo
DJSCZ3KO/vwrPVfzR7VvIsFXSbRYE5JZOAy8AXbwVQ/xqvmHYJNOjfQ//IP6TvHal0LWNny/eOtL
60xBmMsxgq5EgMz1071zYiaexorhVVG+EMF+m6mhExv+0a7+rP5xO2qM71/hN0mbDmKqa/jIYPf/
hW54rbbNbyeukPJCWb+IN/8MohZW7gnVBEO66nNylZ2JbG9DuqN4jd2cXN41/xpjk+0iymJcYsGG
1ki7Drv80X+be6LImIhbKDxWCAA5V4ijIdh6fOnnZhccMRZQupqE5fHHnyQ+tyOLOuumXMxHuPAM
2QdI1wSf6TpwFZffgPKlWoamRDSSJEoxSyPmyGflCfjtnckKf/t8kNz5hrDO/Cje6mP2b+DqcjT8
D0zvoY7+dH9EFe7bDS2ei/GYdOFXwMIth9E+sCBEFPs1PgJHOErH4aVbdvzFNyrdLbTf7O524AIO
vKr+pdlSV0R70vuuVCHhd3ujn7L0dfcxMn/lSJgfKVvPCU/PRnV9BKTKPnkY3K007jwAPIvqUfVG
WjW8ExiaN5TcKQeozTva/6BAY85A0gZYQp/lpquSdeCZlyE6aPOalMRt6hkX3+1YX1Ve/VaesyM/
+56NQcPBgb71zNMZA9QoVnhvOEXRoaLmPpOKvote4Tve2EVy6n+yzJFRfHvTITqzQhDW4b6Z7eYH
whhM/2P7rb8EBKBcF59kPc1u+WKkjHxLqbeSk38PT0zHIdLialNc698F3+xZmMxwm1zGxQu4Qngd
HVMi0OBn+8fwt9wap/ZsXoQEDtaabRjZXgS28sgzN4cXOBu2EL0pVGnMqn6HV8LBxVHLvJ1Qi0d4
Q2HREX1LYraPgs3BRSOBxFlFIGtNj9kp01adMWPpUKgqkx0UN3RYZf6WLQ8OI45VOd3ahDbRBVxh
E5BLtlI1HYDVRIO5Upj6Qy3Dmd9J17Rf11hqQkKyegU5tWNZLsLexLrpvVPWP0O0ZUMRVFsRBcKD
VOxVqHIUe4n5yMp/AO38csQuAWtri1JnNh04MnYf/cj5SWSkn/N1pzbp6ItpjUkMi9zE1jAldSc9
/NcvahWYpl/BvFPD88IK7gVEdIte2tGbo0b+d46SlNKK8bn1JvZ3RXrAZlezo586XfqUcs4IDsPw
2EDgBizX7zL9HOEO6Lg1x/pWdTHliC0xtGZCtlI7bTN2IqMmTGrsgtjfTCqS4j+4vo5RVTYm7bFg
C9VTOjLKLZMLJtmAxZ4sEWLU4Z9DIcIaML35Qkk1dFSND6AQSDePgnWru/jUkfgntQ9JeYNElzAb
zXOysVFpJ+AvFboywQ/RaWz64AdeSz7uDbGxM2WwC3IshhpV8USXrVT4EKRy3f2jLTNSZ6Kbqx2t
wuG9i1qHYKLxg7AB7tyAag0VN36cDVPt6GUWiMCepuQKDXT0jTxtagaZS8IB74D+LWpveQh8yOmo
xJuLGrsKgwuRGz27d9f+leguhfgobiJWWGzd2hE4H7lHLCKCo1/tLS5jsz4U0lWakZiy8Fs4bCF7
Y4XTswDTjkw7YuUFrJwY13Di6Mv935lMiFDN7IEfFBc5ZyWLKULCSYH2suZTgaGupXYZzRug8U5r
0ocbuStaJD0R1UncNaflK6i9krltdxLUiwIoAnlvndv+z+K3+JmyLbO9H2yoYM65rbUdXaEvOc3X
eMAGBAscfxzSjCJDU+K0V+sNYb3P7GyZmDjKkmKxnvb1ViSr5Z3VNS9c9Sc8CV7IrzinkZtO5p0q
Nf2ydJuXfmJZRcN4QeyIn5Z/eLwLiY5mSUW9BHT/Ft5HYT1+sDAAsMJwErsSkTGLQWtlnJpDce+8
+BHgxKOO21NMoQOrdq3TucwYI4XAbQjku2bC/QvpAUmF8T5+4DvJdsJNYSKOx+cRyGzS2R3G12Vh
7pYOZfh4El3NVq94DnthxZ0G3gI/paN7xV712LTgV9h0miOSeXPqtv6zdxBojsNKvc4Hdl2oE3NK
SCwNi8CXxcFsB16+ZwcFItIL3osPBEvJKzgp6GxX4z9kBAAAJDv+lKmH9BUToyRai9fsgMqs+WEF
nH1ai8qmfe+d9LhEmqFZY0bDSbTDXZ7v0P6hze1YKOzNU/vTQ/48mRvVkUUXQXeD33eVPppmy81B
FlRDaudn5KmXFm/QmXEzG9MaH/q0Li9YN92S++WdY27mcb+SuQngKUaC7ugb+KDSnbMqOTVufoCg
0Lx4JAxHves/2XGxRsKI69BuyC86wFjdWsc83wxPpgHtSr/iK3yfbjz6Ww71qMduhd2BJRqX4DX0
rDcGsPKxdyJUd6sAzS10dXt4QsFHDuz4e7Ow04NwiN+MPXNPnq5i045r/0HZfy2hWpzbk78NLmAk
aSZ3zckEx7Gu7uoxoQZ4lacIvfM6ui7HwVHzSJjDW4ll8dzDd/gkCwRA0ZZ1leBWbOdX8h8bcZIJ
d76NAOcaX6R2399FMu7X3QEfovBIjv9/Cp8y3TV6quIx7rBltmvmx174wziKFbp6Td2JMfi68eYB
Fuq6wbbBuCS5UIG2D43wIWDTlD2PWNlD84CHrZQYFJzOZL28DR9YOON//TU9pS7aXEYFQMcqXsV+
uiqFdmlVYgEZ94SUhxrAwKIyT+Y8Owm+8BgfQxR86qBuhko9iKgSfFNylGR8VOox8q9NKWyj5RdX
bBw1esTI38r0HUaRHARQVmaAiFyBZoh6z+zeZViRU7GTcXH3gDpaysexZ4naBxT7AHMHpT6ZsvFu
BunWL5FTJLS0gNOKbRpyua7qS0UbBUdrWYDq5qZk/IiWI/QGrJSAeLETGlLKVuBTj4n54KmLt7WI
0PYQDTDsNgPQOnRF2TMs3EA7damBH4FDktaqIZLE7m6G6cjqNUagFWbbnvZvxgNgnWkkk2wT0SFp
XHH2lAfbpHwvasa/pVc3nijQIO0BRSnNLuw2YvPAeV/Ka40ZHcgUgceptM1KwBoPm9lNIg+7wKAx
zb6JKqQGEivOfXo2SwJN+lNYeaPIsMKbdPx5ALLX8gNxNZX3Il+V1rA8anD29I/qPht3xcJVu0Zo
uxAygjr3R1omYycYDqTGTel7SyxME6AmdpBVwxog9XViDUC/y5y2ydkXcFpioF5Dq0h9J5+3eOm3
xI8C9Hz6E6PMLYUkzRQmPoYPMkWSRbTmAXmzmiyOlnmJymYjb1qnZga4vNKC70C6YuipWLhmGZEa
e5Ui3nJGpg6IbZiUDPUrjQ+Cgh8Qa5VSXfHrl5AchuGRoKIjqiLRt5HoWiTAmjFJCK4BHXfbWYyE
JAWFqZLIv501kSPR2pEJAzgPVSdZEhDYKMBJFxDIZNTvRXUkXWPdIa/2LVY7Y6awY4mId40PMdnt
LykEn+JLMisa0LcRJAOp0vlB1eo7SluZ1NOm/emGuXzVAik+gRBYvymhBC/LL+rdMPBWxIOVXAq5
IUojUR9BPUW7viO52jACyAV646OYZeE7xeW/eJpU/Oy9BidKDaBRT1TnhhaQEVapGiavMiueBOj4
jjiSD1YXU4WlCXzokiJubUOCGu7NyBIyKmvpd8y6msjfjlg7iSKxE1U8nEGFDCbCvpUmIgF0Rme+
te2E176AIiJVUXsZs4LzLhO6gJlmS2CEJMvqwciGYFhFBgprw5gtLJEpJ+ZchPDnLcQ2ikEL5o88
C1qrkGIbidPMRp7zv5Nn4T3LpGXCVQB5YxBo4LpOu/CZxH1G+uLQvLdxLdI3TgaGJsh/zCx0g2zy
KN+DkDJwjKsA5BvD/IqalGvGUEtxF2XkHDZDTpZcMC/r2UAwk9zR1DYz921XMCfTCvlc6y2iHKbV
VJpMrLhKTQZN8hhdY99KL6lChIguKQKBipHZ28BmVDdSKgIbc9AL5UjOzxBBqx9jKb+LWc84JOVi
T9qqP/smZgg5aaddaYUAnrTpMcNei+xY54SRsqx468bIoCmT6KemhPEGYQjVPmwVESVVlxdPOU0g
42pJg0VeUXvPnw2IDbOIprFWMxpqOc9/BH40LhZlDPkDxAXIlJZDDyLTZAwWjVN6CYZ2KYFKINFy
nFCWlKJFhT0Z8b3VU1qtUiH8A36HWH3VmrAYIlXDbQDOW4VIoSCVFnVDqtCj8D+kPlR+5kk8mRQe
kd/toKCYmNRZRb03QSUwfEzh6Mlmh9F3pnrOUl0/TnkTPdqY7X/ul7++OPzMiaDfYeFL97DEbVPV
LKqVorspYS/vZ9/sBLyUZZXZZOgM6MtjTos80RfAH5mpn7nKim2WyPKt4xYmwyjws1IixoXoTrJU
NR4Q0/mgWAo1TR5DVAW3Fk0MEeQi3ZimyVWqKgwAw4ZdFchD+SJopX/Ni5KZXzVX0y3syeRsxJYM
0RYXsj/DTGJnC4twYL0IpfqD746tjAjtepcK8E2YICtM+gnBSSwyxMPS8skLTSFD5VNA+F7/iogz
J4kLiWxYWO22TGaUX1BsRgLR3sQIsGziA4/n8eeiy3q2V62oEdHZMPuWOgZaPmvlMBRlV5X1lOzo
iclD0Cgz430zPQddHnKj14RC6rK1KTKZQX8/CPE+ygZ85n2pvqYil79noSRSXtKZvGFGIbe3KhdN
tZWmLlFEXI96j3S5E4iNEzkoLmS2BydDTIfjEBuSl4HHh2yCAS+RrN4R/Ap1ANGY62xMR6/USY1r
dLPfK7XQnQjga9/ySIjR5LWKtbesoUN7P+EnBJGF+oVy1ZeJYGN6p8GogS61iXxgz5DXZLcqQt7C
FI0jEoR0XxsRk1IjMckj02HeTU0vsCCPwG4GcXHVSAAkCUcfbLMz6fjqBsyENhYxasycPVjDah62
bpzeRMvq73DXBouRRMEDVCMiKYuCgqGLF5tOGQLGJloc5R6mE0NuiltbFsFJnNHP+GyH7ZEt2o0b
QHL6DiJ8WeLK9ZNO3Pmkpe5URSpUjz3xALKqV495Oarfoyoj4bQMPNXDHGzybBpecT3xVBehbzC7
rnukeIpJ3VkY861X5vqodxOw2SlHJ5VoCa1VJ7lm25gmUg20IFrVZKcqLSIbcE+00yRI/XsWzYxz
gyRKj9kwMmXCSQlJBp5k7GYVcr15AP0YqSppCqVYu+gIgs8Rf5Enj/IzHFN/kxDztZnECSWL3/sI
38OowiCMeL5XVCAZPaiItm6SM19dgMBIZZg4oFGgPm6DZF0BfaQ4HqEg+CKp64FC0KA5mMrBiETj
0spTNSCn0/tbpQWo1way/Hgnyp2RdYSccUlQCNaMbfvJN5HZhUUEBpwwByiMJSO7KhXOStnr7O1J
SVeSFikCKpJpDNJ/dRsVyRa+1uCGegbuoyDlTSuL8CqIOrpenVw5Q/VHup0W7AtXSAD1aizUD3BG
C5FGN5kItXE5buQ+TI6jHlooa1LWvaNV6nuqXKbkEjxnA5qoO/cNmGzNhJymJ2DSgl5jGZkMMksd
X0kBBfoScJGY1ALHCpt226QijsEMKkDWEwK5BvsObcCY2FeuYDfR6AkJxJs+jGmXAQKjkE4E5DVR
rbPvW3QQk4LtNqzgGotWhuCyZyITo7U6+HVAyDDI5m1vBbVT1UB7yRcQOKUmJH/yyBrVSngrgxSb
0VDO+M6RsUSM2zIzPJr8zk02KNgD+qA55H2HXbxoygNwbF7NmaxeUs8H8Tst/FtN3sLD70v9h5+6
eeahFO5kAYR/qFF/B5QEji9xrFdix+9VTBaHlhZyFknTGK+tQUalOwYTrXlClhUvayFXwFy78FHH
uYb5JRyqvVRb4bvsB38dWqj1pDOKSNKUXy3WIdK0cfrUw0QUQDcN6LE0c8A+rRspbn0d6MgcvRrB
oNUjhMAZ9K7fxobJlDiugXLJYm89CG6yvFqpv8Kykw+qWTSu2of9QdUjvFidxcKEqYge+I86EZa5
Zd1H0AMGHRD7mKEv6AdJtqWxXtSOlsUnXbRTf1DKuP+VG97VdSWlhNyMaEL+IbSKN1ZpfMUh/rZu
GKCmib1mriqOl5MSzVbh+mCQcAEmpFW2PZsfEVJSHOLqamkwVBvFFxcdtQdLQhl/YteV2cGflWar
loV4KQqwcyz4otSRLUIqJ3RUsB8Vlp7ZSCjF2q8l2YlDFp9yE5o7xmyg0vm/EHAGWtrvmlHDSFMi
Ky/irDuP6JBWekmOpFYXwxUOsXyt5LZzjCCPPaMfmGbEA61IHc4PLjbqEjmLBwxcw4Q0HHFnx3Gw
za0kIjoj9jeiqlkbHRA5PEBZOPgWHJI89vH2aYZ5iXOWYoCviu0Ib3rLd79sEZL2S9LHDjBGoLlz
xKxENrWBTU4ucNLBq9Cngg9+0nkS9aF4V9MCNFY+qn9qXCknArwyB+VO+tWMTIVSNeiPjYkHT2pg
WZlp0tvlUGeexQXjzM3QvunpxNgvHNu1BiEVrdNoHUVDSrxMbZK9VLJYNbqByQ2Z5Q3F9zhvw0AG
YIw180Mf8Or5hNeteTz6+ywN35U2oE0ZLOlVLnMzXdEkT6uXNkfl54IQZ7wEjZlgJZvIRWddDgjc
tppNUJPHVMkwZmoBNIaSqJU9aLJOLE21tAIy4dRoG9dxIUgQxAb/zPGBECVGp1wm7PTkmIzGMU6E
hzgqFvq1Jv3oE0IIE8kU9qOc5NcZGOCagIt7gDBm34ohRrF8EeGmk7AXCXjdNpNMS12luvrRWWH4
JPh1fEsRqjmCaRqvMJpIEQ8s362A0rPxK/mq+hElbjtmk2uVk/9vkEUReFUSENyQdzCEqsQzkcZu
J6M3mLKXdPuMBd7yWiNZUFYG1g5ypzKDNUQW36Hcr6c8Zk8Wlr36soJYP+ezBvc4ZD9O2iedL7ZG
4WwVdUOoUwb+b85MZKsowkRhpnnUAcGCQmnY9YhBmLJsrGvhlmsw+5FjJMamsRa6nlkO+7GTJ6i4
2kKlVEb0FHiVLa1q92GFNjXWIt/TheZ9CqfyOATRSNtvzAYY7rDf5Sn0tDCEbClK6rAF8y6TcZlS
Rk1D/lPIEBiYZtdj7tZBd+l8ZXD6OoKi3lWjeSXvbIJBkf/2eS1sBmM2f5M8DRwR6ui+DgfJY2Zy
130hvQmdNrp9WtAGS9zo16i1stcQJy3TUgtdVUnDWjHJbf/VYRsi2jVMpvFNET1rI4a7QCP8zdkC
eET085NPF/bBozPbBl/pfxydx3LkuBZEv4gRNCAJblXeqmRKbsOQ1Bp6Dzp8/Tt865lRT6tY4EXe
zJMEHcSIu0ws0RlRDEcqKutzSpnAWnFJ+XDyyj9NVcI6n8EecnZXQzAKZrKq9bCsRqS1aHs90xO7
D8+7NW6TvsZcuXqexa2rkpjUsxW+hinZCEOEgmZeu37UlmEfpr6IrqIOWFmlZrudYxOaxxTpU6gt
9CwqPUF0pMW7FKZ22YGa03OsqunDk1xTPEdXu7Eh/daLBaYyOxY6m4jetedRjjNQxA4lm3VcbbAi
SyyskKGN0tZ0YgtzjXCS9Kx9KyoqxSwz/ovChB6xpAMB5LTqPz52h8sWwKqmdVgB+n2O9tJkpN0D
hOjWhceLiYduVU9EmNHK5kN0RrZPTS2o6I6yu1O7+tewyvm1a1iTlk4N39yt9FPoCmw73OhHF5Oq
CURm0gMrUa+C12WF3fySM80f6z6wb3Q2XO3anf6TWRFeJDhd9PHZxMfL2OLMPev/icnW3noAGbeI
W+2mgdbINo3y7GeesQ6TvP6bcgxfMH4Jq2pqQmwdE5TAQnuukmB+9mTBGtIsYwpxAHUMfehfwiER
H8U0lqd0tOKLbw7WPq1qrJppsfQWMBm4aznT6zrSYL/xe789mU7PIaBwfjoV3TytO7efcmpS6P2L
jdgNQ1LKDoxfTmRkgxn+B6q/IX37dxj76BUAtvceKDd47FUEwGexbZfd0LwxZLm7rhlI8QW+G9BP
JKq7I0VyNR2MWnmImyoQZbsd2z7eNpmp94HjEqgB21tXa2OowS/JNK8+5NjVWJBK55vzHMGlIeXe
ZORDmpyABWAJdGVl8cLFA0wAXJDbjbX4V3IRXM05PYLpNHqHdg5J6pUtVXiVXPdTA4kwUuOPIagu
zVJmfI5fQGmE2HGySZ7qQLP99DAodYrls13PzNd+foJkHfx5ZuzejcDuT6FsW0IuEDGoAqMDk08Z
Do6HsmZahnPOg6gg9JpP0DkWQCi8b8Xiy6GdrVbBb5q5zgkJwj9Q+UC4VQaUanSPQxC/FO7w5yTt
P1NbLHqpcKvbbASkh3dGVzhDAxanXhbtCmWuKr/fTi3vRz+naBIC9oM5ROTGHBxueF3gXU1O9l5o
n6W9SZEcAEqqVrF5cDZtpalfKYJgkGins9fO4HHq/qk0+u8qwO1SeVs/Il2oY+epynuAcyOzBWNU
sxnGlG6sscs2HosaC11NdOHVo3C+y7JXl76AlaPwDs1l+KiS8je0MbbyIPaufrHpwfEsDjNDQqMx
jzkYYz7C6WzE8xmsAoA6sad3bBMS4nBbTJ+uwSQoD9Kjiz0lj2nbW8tvDmQXXsMoOagAcay23nuP
7ClKl3GdsCtGRrIfcb4w7NAEgWHClrvEsC6Z7nn1jOfBx+7ZsXOYc8rbMyxTs6sIW7HmioEhhsMt
rIvnpiC2OLN+Y80mWCjXfEed3nlSSuxLszkZOYlBv0VaD4B6Yp3wd3FiERsCd0IF0dWbON6d2D6Z
tb5nwsVXmK5Cz/3BobjjUrMKtHqpuKKVksWVT6Qknrc9xl9BiA3FZouO0H/7sVyBAT4gfTHBLt6Q
cHyko2QzJsNjEffHznRfsqr6J93olmEuKDzAV3aNLBVFJExDIqKCOG7wNcYdCYOUnJGCh2qZWHiW
LqT/nLhfJWZzcPzxbEe3BmuO7ODZs2SMWS5Q5gCyKor7nYGbqQZfjL3XRv+ODbBmGLhb56g4bTyB
i5CK4hsgyY70huGpi4k5L/D0wXdYb9LmMbyiWoDVEHwRgvWEk0R/WO57Z/54JWVFuBWPgGqM4qzk
BtgF1Mx9T0X7oPce14vB35AjYd1FQSbJEQvBoZj+pvZfC1bNf8rLO8hIIzhJqh1oP44jeKNCfrUY
iwSWJtU4nzEQQLNEFKEVJVdgI2ndNDO9CyibLcyvRNKo+WmnCNHekwYGRv4dBC3htyJ88PJv5mgM
Y4+19WqzJUgRovMN6SrbfK6o+mCEpR+v/q0Amya/Tf3tad4T02Nak7VYfN21hX8DQvBPZrPAGupv
JpN933kfNmxRZvlN34brwRC7FAdeRMwX9ZvRhNo2KrEQCAL2VlPxn5EoPn1mJoiWGMlRa46B25+t
ELcgG+TqM6ZaPQFbxoJ1fK5gozAEWe+c9w8JDb71VDNDsw2AVTe5tA81P7Y1Xlri81OEYIAqVWt/
52HwRvdKbVxnyFXI7/0erYwgG4sO7K4iusYT5Lcf8OA7EjlrCwjjEC4kLNgv+cKl/pZYOEKD7bQQ
j2n864/EjDBByMeFcrGUBahxIctDy2foispvR9vHEiJIxB5XVuHOLjJnZ/YNy/Bgy2SCOTraczgV
nEfomF1b/ulGXOcE4g/RokvEx+l6/SGBPezJ8TsBuxCm9jo0mp2L487vk6sXJXSP8lX2Qx5e2r5i
tIyMtxGqNbfonrddCCVO0P8QhKgHeGXIx04zgR7bPRYBO1Z7vAZM8qN21oXp7lxey6jt95aSQYdw
FoC9dYG8VNkF+SfzEiTyFJjkYyH+ptiErdVoR19FYPHnZ+7nbAU3vRD+eJniU0Lw7vHtr5jRnY2s
PXGKaphl3ijfKIHHvuYqiDtM0GTCxWfcQSbKcsGdRHNWWo1BKpSlBpBYXZO5zEN9oth4kYujlNB4
qAjMyhKodeJdbF/ytvTsV2EtJlFvwFfFK3JwHf/BmMMWv5l78lTHCtttr2NOyWA0yIdhYOwqRLFX
0mfT3LR4Kqk6WIqJOPkmGGpJDglENhp2r/c9m+lecmcpHXLQsftkTNGunpmpIqSjZHKWyNC9IVEo
R07Y2HfRZuMAYicXqHCQ8SEqG/jo6imsQL616mMYAeFSMfZW+s7FqdUxpHOQ+yd0fidUEJvAODqD
91tZ6WMQyZua4+c+6E6DSw2Vk6p9ByY4UazhTMe52alxSINsE3NfZ2jYu0ZzRW44Oz7OqoQqZ7o5
/arB4VmTw6zD6CeEqDoC+jGd9DMXxWs0OG8ptRsPU6l2nlnvHUVqKZz2nkjOdLqtfdC0Hr0kpig/
RyYMntHqJmAUzuQO6oxYkVfme2qPD/4A5pZRarW8vhp/WGfOfBkGTObkhBQ0ZF4pAb7TTEIE5L0U
DOHW4dWbs/RMF1OL7WNNoq3SVYBc8vx1itinVPVL3FRkR0zvENlyL3msHoxB/0hd8dtyXis7vcXo
YpwpTokY6yIjhmt7okGFmy/fZqeo/2HZwWftRFvWL1t6Nl91Xx+5mz/pWgLgw5ssJkDDhDNTFF7P
dl8m0ztnLgERi0LJOrhSUbxzhvQwpECw2urcuZgJ6nhXFPDkGDK4Yh28ojx0GQU8JdiZTi8VwAs4
oAvZdbX3OECRnTHVNJoofm1/DYl/Yfjbop19aw6g3LF/GaL2XjffwzzaBwFbTkSgTZfnPw5Hl+s0
6yC0jm2MNyFkF9MBb2e0r8DrOu2C2+3VnwyyFxcK3xSauL/1U23zL0re9BRtUsVObwGlT8dMQN4M
LEwu1lQ/UtyFVXTKnmRZ/SYzzYHG0L5YWNm4C8XrYXYWKGe17/P4w3AJvDQahPDkf9sufj8avidK
tB46ycSdmxsGww0jy8kwxkMe0Slc8rRkNMFx8f+2DSqWaMI7UDTI6GNR6Z41T9TrMBeZ2AagaLtd
ebD86CcfyVjNGu3ELCrUZf9f7kdXLqr3rHSe3cFGyZoHa92TkZsdtRIxOsVohQgTFDHHmfVQd7dg
VhRsp+26zOXFp7M8baS7bzD0P5jefPRS80K/DWw0RdBULh8gOYeHjt/gjTjXj5mE+ExcVBDWVntF
Rdq6RWmApdK+OMLvb6bHybQUa22rZL56EIA7CpEeyqgHdadwfs62n59rTZFmLXCtJKgMkS6fja49
xSxArIiNgknq3p/ZTswJ/1TKP5q/8hWjM5v+EN5ul9D+11qPrjKHzajdaxanXHlZrE/Lndg1P4MA
iFQQwWVOXF54vr0Y/B0f4GN1svycxWA9Pk0FSrqZGMe+qTCCWBCPIlynEtJ2l+KcbUDT9xVhRNOK
cY2YGuS+R/XDcPSNGWvNlKndzE7hqYod62fUPW/RjuhpmbFi9aGqQDvKomRAE6sf88F7TX1zR2CV
dcQwfqP9PU4WxTBFZMSsP5fXeVKrVWmm74R+VxZbF1qkN3MUbFy//vH4VnqRvaW49YN1FDb78VmS
DFrFzpRva8QhYKijungB6fyUOLWr+GmpjyRDhIPtveQbrKeTNDGXigY79zC7l9FYgs8jwa4Y0MM0
6Hez74114SW3KQdjlcUXLia/okg+LDFnq6HCLdxwB8gELTb8k8FJfwu7/G/q2gD46/CrZHdzXFIK
7JMfmkpIih9qRt2F2G2Pj0Mo9sZMRpwSS6BMeGwZuyEi6PYFTeEyd6PxUPiIQwsYtJxHsjNaP7mO
SQxAffe1p/aFhVRRsxrOc9wg2eywd5/34Qh+TRD2CCPci3V/nSZe7MJKPksYjIaBm0M0l3x2HqPM
equyBpy2bVytSFvcgfSFcsbyx1Do5dQ4HNgkrYG6bStMm20rsaJ4+jTYRDY7N9Bg8YZdNplHZVsn
i8CiCT6Y6/irY4C0CjnZ7Ra3eFKx2Jay+CmM6IdfGF5VfJ5toM+Gke9DUqadR56S6WZ2s51pEF0t
2vkPrWrjuHorEmnx8l5E2ilFBzIEISKRPTENHxsCMbn2/lFt+thV4jDEwKG8mOEo95eo90yeoJIg
FbhVAx3hK5jFbDiNicVja6XftcVl2bBM+RhoRAs2pWQRsm/2DWDeOvFC7fqJZaBctUw82TTufLoQ
UJchrs4Ly9zu3lyfFaAWw72kl6btFuh/45LUcIg5ILSufI80/CD9rU7M4WKaWHEiHINd2sWbtCW/
wSJVAlrMrTHZuN5yzGhOgarsDoI9YtOH4HEy41TYwDTdoPjLQ+9moOvulAg/U2w/1EHfQq3uxnL2
VbN6pzj5ILF38MQ9snrgLAiSN+KcoDzMIHmiZ+KX2Nt6aAm9dwPW+UJRUJpBHKFksdL08BTB0xQH
x7AdP4Qqf9ol6a641ZZ1d6Jk+KbhrFZROJ25Oh0Tple31mfUNYJB5jXM8h96e0+dQvlpUTSgEcYJ
wL8ubNcJ9uasIt3Zzo+cZEtK34JvLPKnqADt7RFHs6LobAZL0LDB/lPb9zaQL8FE7RntATamPa1K
c1UbNcEHheW02gedOrWN+Y6u9Zt3ycEIIUnO6XtewAOSBi0Qhf1rEqqqCWGGjn81aARru3KvxvGY
hHo/dNYXufJNWxlftddVj57yM7w7KvroLODNFozXh9Rfls2QqCa6L7J+UygLyiJ9nKmN1xr2R+Ah
trOT3KJLYX5UPRlHgm7xEPx4Q/vPCMRMbx7/714DpV3bWPZ5B4OLJmxkuA4ISIT5XuIwllpsOjke
/bx5rQP3zkQEY0aNHaatCVpQjtuO+oIHh1JDEZQnWfQn9kjWQ0zHKfyA56r1rtLTj3mLrzEb898M
v2E7mfDjgHOSyaqZFpLB4yZEXqgXEdHjkkthdHfxDZqSPGJqf0gxYx0vIlhjFppWgHt7RBlLXWPd
pHQVUTKQeA47pvY57YHeTwodhxOcgkICOP78HZHdzNMIR6xcWT0Y2CR6rNziO5+Tr8ryuYiav2L0
ATnKrzK1rsGkNgn2uawOWPlE19Zhfu7qp3bk+2W+ZdIGbUqoSVo/SQ/vfUYaaooXRYlc7/Y+Do9p
b3bMzxga024Jh7G8oO/aEM6hKponkXdYPsl54JB5N3X4SAz62QjGJ5EC8C8BGw8E2LG9p4BnZhxL
Q9Ctba53VPFumYm2EVRiW/sbp8+vPj2WDa8T+kp3eiQeWAsa6QwkluLdmNSHP5Ejy7jmerDhTAPZ
phjji1MJ4ix5AkO9v9Zzvw/pq+EiQzE2A3ILyyvCEtlOsE5secja7HtOwl8H6RYueXEYveAh7dWb
BqZdlNV+GJiNrYFbclkTG2rGk+FYF66C0cVIWLzg4lqNRHYLMODFwA8JI/MlW0oxqujcT/YlhFzA
Q3nuTahlcXQYGd5ZeLyGA+nzEsvIKiHeMHTdzeLMKOz4PpOLmkxmkmDZwXsm56VHMMW0fDpC+MQe
LDBBnUfErmbPdWCBtME7hPOZp3uy5mZL23OyCyDsl3kG+VrjmKuztxR1x3QZEqflQfF6UpBjrldd
p2N+DWn8zMImPeTK6XaOkpdxSiXFtU39kSYgfQhJjdSbQQBNn8LJjHj36eigU/434wYvvktkZjIB
W1k1IbvKJxcUWO4fb4jkmAtg/mVCNbyjDn2NX5hGzxzdwhAPSWK8cA2kbiIyh6PyxUNr12ftNAQ2
8SRB9HUjCimCatMKk6tOjBTE9woxJqhfUEn1g9sXp5gLFLv+7NugM0dMAxkx1seG7wDJ7bhOuNRr
Z7yn2r58GTquceIZzx5x5+Xw0RZzOLrhQSTpJ/ffzTwVu7pjikyLYkdMljR+zTilu/nCILaj5Qd3
Oq+UgPfaNKqvvh/vc1vsY6552TAePDSKcXbCl8TP97me/6ZmJJsokV5SFaAEVZhDlYIgvrjuzfk+
SbtFbPbeLRkzd3rpmUn46paTc2189vhpM7Y4Gi0ASzM4FB0ZWITTe9pi1Cwa+5g3xJukRcpz9r/6
yr06/rBP5uqcE1mRMjvz0oV6nwJqSSC8RLH+F6dBsaL1y72OE2Y0vgNHCumTTV6S7SsDYx9NMAmV
m59tE+SOXeZXjckK6MMuMtkAIzc+VAIdDC2w8/Ivoaht7qR1nHL3mff8o5cgb5b4B7ZGGxjHVOb0
EgcQGJVVvLEGrA+x8G5UJdls58nDi1pdUnp8aLDc9Zn+jHEGcRATfbBbu1sHDlGyfEJZcw1jFZge
UCfVgsH3njM10eRH2NYJoN10Fphc0u9h49yVZ109U1MjO94DIr0RS4VtguGyw/NIEfepZikFxUgA
2mvFPvYxVKexn251jEgNh7Xb657r8wi8vqUWty+4LlaIVgGVx7YLh4bQrOWSx6IQemWrOr+xSPF2
OGgOIdFin3zQHDRPQzd9yT6DYgzRuvJf+GWtJqkLfIXYk9uBnxvxreExJSevcG45rMD5c/1k1zvJ
UxyAPvdSatkj16/Os4aBgsYOHG0yqxWbBOa0+Zn/l/FE1TrW5KZ+zxxSX5kRk9PBDF878X99A/Qk
R89bVVlOD29J6dPIfTpsarpaE9qw2HOyszd81DwMw3h/cdziaMYnALa39f2XpmHmzIbK3cdd8NZ6
5NfiADcJRIWDM5ubZkj/so7tSxeN4IQL3gfsFxh9yFCQdq3tlxTjGHeEZl03EGaEM3AY1uSJvTnm
itKl6BgYSp+ikfskDpSD9tsnmdGNk2YH7Qx3aRIVa3L7u1W4LLJym0+QXSJh3P3Mf6+AvvUFLRqy
Unc+nwMUknkt2vFo191SxV7koFFUufac+uIH/a3q2eNMHvn1LGMUb1v3dcrGV5RxqpxyL4Y6ap2l
h8Tl2ybUSN+rIRrLr0Jz7s0Vh/fQyZfE9F5KI90Z7CGSCAmkZgfLJzjvS1/i3h7x8VKm+cGBtolR
4ElOU2Tc8jfdWYV6yk3rMR6Hq4ckRr+Uc+57U9G8VEwngjpMi8qjH0g13/zoQ2sj6AteCvxtnKtM
Al7Apn3Iahs9Ku0O6VjYF9H7X04wfUS2DQ871LsKVWsTSUYPK2ZS1sPZQ6ynTNtEW6pHHKIcQwdt
DAYAlxrePN99S7fBVnv6P518VHNwy4HIJB57hFCj60v6ZHHBoJW4rrkfU46PeOqPLkpC2wwuuasO
66L8qDWR6TTiYGUENeNEbo1keOWWuHdzQNsc0QB1XU16ik8ijsfosXC7bOcbJng3DeuxiKUDLEOc
aNy76tbB36zMR8aunea4BWJOgSHiDLs3vNcMJOkOlgRnHX0gVeZtgtIDM1EVxaoSPnziglAL4iWj
eoSZNrbec0O8wlO5t4v2nhjJm2dEJxmKe2elwY7t+iHN/tl+cal0vM1iQOG4S6k5i7r/JBB2K3Gf
BEZ/JxAO4lp3necC7Y4DhjcUB2vgG39Tpc9ZGcp1HLYo3Gz7uxTLWoSX5DIsv8IpgNc9lVYIqFso
Fmm2h5GZXqCgZzHqCPtP8UE82GH4VVdA/kj01Il37fsMiDeRxNZN343KUpgogLQVC1uRtr9d5ulv
enBf08nf1C0vrDjgU5+qT78k5uLGJJfb5X06Cp8jlcKBOEbqEuwMXB0d46V6PCyw4BGym4cXt4n2
cVvuuyD+qhV7GhbAtzGeMO9bI6tEQ8DTts+1jN4LtnS7wsD33mQVSqTf3AdZSloZEosSrHHfYPiD
n0SJwgjvcLDdVe0GeH6Bh/vGGgsSfSui29mxv0Qqep7vDm3E9zy9Bzz+0MQx00aSLuvAl0GNl4TI
ilsVL05p8DkXd9XNj6Xvo6mUxBqTlO09ZPOHnCJvSIbWUYmZfnmIUSF0lsn9SHP3sVzYQJKARgsR
sGqGG2f6qRawQZz+TUSY0tqapJ4/O/usktHTbAmQweI1o3CRzxp2oquPknafjLtVJAlCWnF54mz3
t02bb7XFTzJvM/WQRvFjGDNwcLbTNu7tdZXDoRF2QAZOTs8Z9sZ+rjaz09EjFoJQzQaMg20fJqsw
6H9z2bxhMPvht35P4P8rjI8pAGwnS9HoesV+BstdzUrQat8rmrXUSONf7d9ntkirPsN/BRdm3WXT
Lm3TgzF1OYeRc+0z88mu+CuWvc2QwfGHLot5GLmR370NgMGb62xtA4x5Lp05WQ/Ke7a6/yO+KTOc
ITdUNQxUhgfGg71LeXEZMTwhI92kNZNVIuY55NkxBgnuudglInsXYquJI/cd0eNDx+hJownp1lG0
3QROuTIUdIVyJEA/Y8ACMIRFa+sJbmVSpGsG0eXAin900YIRZXEVAcDoxnHTOebKD1jQtNAcLL/d
BvX4V+b/OrAMwva39dAeGgPQqYpuCs1eyBa3Md9gDb9CBDemawKqJtrhxOOq8BHRYWGeejZKyawO
oUNkj33qh5/l134eP1XJ3IG+Ee2aSP/XRMNWZIQH7YjeR7pF0yb6HqyYPHhT5pvUoNmhGZBM6p7g
W5PXnGfsLn3syLxmISz+K1u+s01Jnlt0MChbC67+QPK36rtNKcmyShKiPUyNcAguVdN+GdYiQ8XW
0faZMLP2ImwEOMeEbiwFGpfVWLBq3O44JeFV28Zd1HydZ7kuJ1onCkAF/kTV88Ta3f9qhlMSUQ/b
50VNCFKA9jg6UKTG8kkl8xqfVDuSn+4v3MEJhzHdAm0dhm88ofW/Oq7kLz4eQV3oaGxHXH+oLG3/
lydx+owRlottFOIiQwWrINKSPAHflsvhJceAs8nG0Hjrymr+yWVK9NcsjO5chIb5leImOLmTng4T
p9rVHhJ1n+wJ9LHumpVRF9BGBscmGmqZpLFENVD3rCy+SBVdTmHBki4ww/AAQ4l3Rkxkt3JZG8kc
rMaQDP1NE87ZpC3u8z4o/zMx82zYb84Ef1X8W1YuybMK72HXF7CblUVpS9y/dwVoXGMC8kPGJI1p
tSyp0l4JIwAYN7REq+aqug0ds0LUtziqYMHZBvSTEZ2ZnUA0Be/JlBKUmcgnypaoNrIvoaUeI+4A
XUPFWbLnF+Kxi+a33eEf5z0WA2/pu4h7udYmZIyUituKBFO+9D9j1OdQQULe2C6cvIjWbM6YGuJh
WiucIQ2SmuQ/fCgC2gG91nV4CMeGtkVKevreRclk3Y/AVRpAvgWIAX4/f64r9c0cLSc+e87ys3sj
WOmFCehnAeT9yojwB5hGks0rNer5Gok5OWGzhvjDICSh7s0ATNKFg2ka3BexxlGKq3oTM4P5aXBK
FyFz4mwg1zbLZkX5TCYtKgi2XgLZcttRlr3LShYDItXmZz0xR0StrK5zYT0nnaM2mfIfk7H+sjHM
54NzCJR/HQB5Dj3afFb5v2nV0GIoUL1qLr5YK195Mg5ZRHRicsZbVQzVltsJJJCWfruEoHYvC/Lv
4tPFRTCbtcVGurhxi/idJesVt4Wg79RUYbtZdE3cieQAVM7efsl1+KJF+hWkPUOw2sdR/pJIbH20
omdbSw37doh5QZcb3jLJzsR7Sihky/3oXJOca2X9VkooI7682BllLANLyHmsHjXWTxy3H4Vj30yr
/POwRhFBQn1RDfeshvNevjQa6T217LcwE5iu7GtbAiLKbIaEMWE/0PVPrOj0exV0ByeRuHfs8N7h
gqO2Cko11/ck6MDIzw4h4cDV61AET4ZhhDu/9l9Gi1Ur97q3LJo2Q2e/jwP1MEn3UjJGPfQOgWgz
58RPI1rlEsy0ZxcNiRcTq32dkNhJamljVRjqhyzEXzKWz7xHHkIX0DqVz61bpcgzbHzt5RtWhSki
LBGecmAEHd2NTwNYWxd80OJsZH3AjEvY2wn+RdL84SiRy5LXxo3CkraHa2sPT4bTklsyE5Zlltm/
ZG4PLypO7wZi1WRmd5O1IPfUlHiqjxOPeME61zyZVmLhzKWJqej76S3LfJT3TgCet+yjH1X+jt/J
PguG/6gybs6Nr57HhPSApIIb9xechXYLsXNfC8oLiKWtUy5hojTQhlIAYQaPVJCoE6b2Q2LLdV6L
T3OMrzhVGTdK76CyfLjiSV31EaavOqRPc7nBlSYuvCjgD8wHse6WmrIo9a+k8LCdG2W8M6uUUnlO
gliNwLx60rDKiVZSQ9XIySb4MyMRswFCkPkl+vY/CtjrLSdeexqs8L/ZFTcZgaZoLSzxjl5i+U7h
sDOrofYCvtCD+Eg8fqpTXlw5EJ6PqoeEi7gRWEBBbOsjsDCXeDYuZ5pbCp8/ji5XZXH459G9d9VF
TOMhzolOBfElXLymYFk3YQ7su8m8J5UmW2eqNqjxn2M9wRdqSErj2Oda0dXjkeF/M2Ax1znhB1OQ
v6vQyAzT8PZNVJpoMcp8sUIDf1NV9o92x7c+N5eghNVdUw6uht3AWOhVzGNKguUhS9uN2dorm+YZ
t1IvrgsWQ1KKJHgKenQUljAry8zOLear2op+3HQ+E4Rjc2Zt08SBEPopybcrZ9+E/V8lGyYyNgcV
oi1v7ltOIJXvF1u+4CfD66LMm60hqNOwpcv0IvCjSvFVMVKlETiqQIJhcZfKS8AswMLZTx6s8WMm
Iog9/FAKAvTw/2bZPOIW2zAWbZQyDm0IBcGztsr/TxmUINq/bS1eBVeb1PtmB7McutGCCRDHsva2
kBKv1UgsGQKJ4eNCticop/hk2AL2Ie0elKUlzfI2gNQ9QZoHTTWXgLDd6azwsNgC2ANPUV1xHPRU
UznqHLUxi/5mncTvXSPR6gEPIIoFlHw6gXVu8DWF47dPcx8Tx4PNIBx7IGj516oh/PbnkrcoGXaX
ELTC6xdgnbWbdt2KYTPXFq0D4mc0GPcD3qGmsxmq9tZBLeBp3RakPLJGPQxpsXLtFjzwM3/nDSDz
igg6PrCu/2eD3iIOuRjMtw0sLY8iHl+a27hc43+HHQW8klsCfngsSebRyyhLGrxD5+0S+coujH3Y
vPVLlyj+tMmhgqu777LBqO+NSwrAxmMCYAAOhzdfzLK+x/MqaXlMbYqMAMywbQ+QBOxjERNMiB6x
+ea4r21wG/hBXD4D8GcbH49zrV+b8aum0kuQNp01/nX+OHy7Wyc3aD013kO3eo9gGkULlYZTK+q8
FVDEbcgcwLpzRx83DnyCmzAtVG5tZfBJgG6/1HR7lfHt1RAnNgYvj5kdWCS8q8AklsEO0eQ+c2HD
/IVxyOKhwipKKxQcN3flFArnAv1KzV2QXGKnVFEwG2l+ozq7lsqEzel983beFf7VnQ+zPFkw5xw8
r14Pi6ugcXHvE3cOKBJOx2tTZIe01Q+pRoSJD8r5sjRIFcSxVPenbjaRTrBafYQsXijJrfyj0V/6
YR1g58jm15xvJwQRj3CDXR8VjFD52uqr5Grk0+GdQ3XFpeI116Y1Vw27UDF+BulbXfa8flZpfbeI
gPjslOmy9Hca/kZm/swQpHj8FnQR+IGIzqCgIdvwzCljDsvmknKyod11S8iVti/rzRIlfOhTBDRT
VE8VzCYMEKr8l9PjxweWL89wCNAMGvV/g/UcM3ESpWOKo3GzO7T9axhzzQGb1RqL7RcUOqdf35BD
/cPfRaMqrRHFyBI76tdmuZMwz1vAXDZ0I4J8ZPqjVTlZzHj9o+ebT0HtXqahPw1Tf4qTP83loUv1
mhszs7LYk4GjHze6JXj5DJIPlUDoyJ8nj/7ClGW+e40iniIudpgYeMZx3VFkmskeyZWcM3g413xK
oA3zVc7FXwp4YRZnAa/ZtNtNjYki4Npnz/6uHiN4aGiTPZlyg5d79xzVCV1bEFgTVp7Ahgs6oY3c
+CqnYF+zarKqS6vA7KBVK8gV8cAe9S1P/9WRhcffFZQJpwxn/+PoPJYbR7Yg+kWIKAAFtxVJ0IsU
KdfaIGThXcHj6+dgdi9i+rWhiMKtm5knTe91clnR4xTatjZvKoDQmFLbPRLVYQ6H96HKf/NGbshI
g5gNz04AKnN8nmIKzIhDaRhIrITq0OF/dmIcVGziwcSwigwnsGH2L8PIw1j9lrH+YDbsodgCT1H0
pRrT16L0NxzKkzTBSfORcA2CuynPwgbkjgNmHofrSFSWyARp2oEFyG+PG7eO31Tzq83ymOKUGHH0
PoQWZadiN2K3y6PwSCRwYyt0x/in1pDZBvbYZv4YutTExAwqXvPlttFxAKnbs4oxu+RnRlmTVCa7
+YfetvDI0rXd7r0MRxOYshpjc85COTL0Vw8SYNt/MMIc58jbmYwYUQI2pQs2RnxBGdP4W4jFxGkz
9EYmAdmnSkuo2bhNAMccttRqIKjT/VYI20Zh+5X1M1pfGa9/yQlhzVdWnTeYyFV4yyKxHcszEwkv
DnRq96XDyp3170X+SIxspEEuXRetX7N35sv/aJhnO8NvAc+21540iu0l2s6cLohXwm98UyW32Nn9
m9WLKC9p9qkiUpB01JnxOhqB4z7l6A1UCCnGVpbjsDI4mliuedHJhWkdwyCEzFE9zxCfXA8VF3Oy
aW8Ina3S+qzD985jGswrXMcBPbr6thPIT673KuBjhCEOZOARUHnx9rnEk4HWScWCL+gSaN7QJ7lY
4Yrf1W6GfF+jVZh7pKnNzHS9IqUAjR4QRsSk7Q0wBFF/mLzd8McF3921T4LLPxeFB/wrDiO69ZmE
n3n8WWRqL+LqwWI7WiRgW1jlngLIxY219L3C+5h6ZqwRu1VjXWqtp78HerTdePyoUwJpwPRC8C40
xbbqow3AoIh0K1PvSVfIhVGiviN6TyY7vRDwdnmGamtaEwsjL0c6nDG8hCTxULXxLnExl6Gkq4Zb
H8yAEhEjmuHpmb6TfKHTwfbMr1Ul/BhMvcseQ3r9YSFQC/2fPv5FVMWYJLNx67rjPgTyUpsH4rHr
GbsnqRKOIh75Hr4zPWns0Pwmx7Xc6+y3O3/AAyGBKmjkBCqWfHrwFobQr6VHiSM5K+5uBFZ0VFGm
1QSLG+pHrsCk9WpHlyXbNTOghsyO0ZUqfnWF3aW1DQT9fL473sQFMvknewRqvCPGyAXTcPNVROco
P61NNP5KEfwovEc1n4AlvmlGhDr1nJsvWYchHKSCFj2mtvmQB/1+zC8V8e341eMgiwDWFC68uRSC
KpMXwfimHx/YExYTt5Ln3oBkbYBx46fMrWQ1skhyErkzIZp6yj4D6clbEHj6rnSZLoliqyXwqLcf
vYJH4JkUp5CR8dytSoPz0DaXJv+nMM/MVXPSSbOP4b0qk5dcG/xZsNdzti5vOoK8flKnJJgocZAa
HlJ2a/GOIBF6rumnVvSjwWjrJU4Q4W01C5XRzTecJQlYReOzMuIS4FUf3RuIC2aY3ws7P7cQex2W
X7ZI7m53bQzakAtglSSTsio9B/h/CJSdKvHeuXCVQ+Op6tQ5Ec+j+WMyhDf1myIrOLrXJnkn4sZ6
dJNVR9nG147KYyvRtrrEP90Sl+QKEVNXmC5dR5Z26kPnoeBnMdEhjBfgXS95apLmO2hin80eTQGZ
9zJgGuaCvx1aBX6fOTJkV0LdhUl+u3is5vuMyagfy4tGPVtT65vc7YuHgDVZ30drPb6G3VsR/DXh
rTWOhaB3LaFck/BZ7zQ+Y/+6Bwgxk5KUdwgxPPbDPoZLIDDO97a2A13vy1zfSmda94gcLUcknSWn
FtO6coO3KdF8MYu9xRazrH+n+hMHziYlhtYY00GlAtXivQ3vTn5axt0QU908UMxLxSGWTo0HHJqm
lFjo2/iYh1zPFBl3xUM3c1GRHnMflj+YJQ8SXkMVfuOJX4dkyiK2sF7A5n24jT1WMdZwuXlqkfOl
9TPN35gy97Kn9wkOdxu9NnSWZDgnHaQMm2xBPKMLNg3veLAKjVDcH9AcHcVfmcag7uzAJiqWeh03
3qZOd0lsKLJjVu7N8D6DSlP87KaaCU68VMCrcvHZUvlHBsZ5mtkDmiwtfd1F/P7NU+Ck7atwQDpN
H4a49OPZ7cI9S0d+BVhemO8dF4NArg1vH6pwy/RnAmrvsttc83ya8DHhfDuSIlViYSNbxYFc0l5H
LuE4cIiFOZ90bc5Guo804jopORBnJFIsHwq9ftbLmARa6xP5WiksGLZ4pD2Z3Ityr3BeU0KgRPmb
dx73wOKns9GcV5tnToyQ6igW005u8lGqfw23LKMCEMLrr+78rvkSMNYYhwbW4RHvKQau4JFxoOrf
uN20rCNwQ0IcmHAJH/G9CaROHPQwtPnfrG081AtyXjX/VhdfhReQXCNTWDsVAO7W1/Cdsgw8tDbl
RcQv8eWwyltFYDEdNsG9Rt9Rbu8K8g8ZZlmr4oITpFeW8YUurk24GLkj3EhoYDY3DmDyVvPFvVVF
17q6krDc1HR9C1hXuIJ4pCp+Y7t4Dq0LpjRIvg3MKV7o4bB8E46Wi18B6hK/Xmqn2t1ZxlFWEIwn
6fd8h7HVJjxzyaM5QowxUr/QNjOrdzhjQ4E79Bg09zY99OWGSIZVnGzMzl5H5sG5cSNZt9N2FPnW
bJ5QC2T+qfPZRBjeB/5YiclL6rRz42SdEGCoKV41jLna8JqVj6liRmr7NY76fZIvRbDoCMZnMHMN
kTS2irexLXyvPszwh2cWLFFh+oVD7Gagw9fjH8iHlxVYzHnRWxmW/4q+sCO1MMh4O4+vBEAjzkR0
GIywEW5GOgd0p//NoqMQpd8jME8Y77MU5gDBBIBuuktNSDpiyEtM+gbCU23dqnLfwuFRMYTfQj61
eU7QjD4nxuwMzH0g9wKXy2jhK9Cnq651pG/xQjfjOZxAjPDXEkRzPtvR2xNQ9g1e2vRaxpq3tgJ+
oEEIkngGntU9gxzaaDGmZ+nycneGR2bqB9PiJU+zldg1oYVk/TzV77HziDa5DJzPwhrXkUleGzRC
BrBcmOR9CCkJCn/ILvCuVqthnD9oKzlMOX1OKCFB4l1i65wGL//jgbBzaHNNtbHcGNWbOeNJYP4N
nGPOdt4I+WzH7jHhnl7Ily68FNUFjItBFQ69lzgKDzZFBR7p1YSwDyLqFvvgmsUjX8GTBZQf8IDV
22cGA9i62ZklPx1MUFCsmwxBl82g9EYZgE71/KLoKMgwMHmNvgrrr3DW+IAOeCAEyB015lRb4Q4j
nQCnPRl4yKyzbVvRmrQFFTh9eLK9jMV7VjePYxEvvSmDelSZRktWmv3CB/oXB0m/yZdC6SjHfadh
SqI7BNJGNLBi8/SOxK3JURvJBUwvntvauo4DkKQqoDPFgybYIO44TRT7Gr79luSr3ootZtlF73eP
Ygz+kfGmVRJVpc3MxVRysGS4T3A4eB1toxBr7sLyKMQTUX6ZR2APWnzonG4rvYGRUg7wIuf2Ms4T
T5Iil+qpiR4AGwtmH8/HxMpIeeQ1vYFGVWy6XPtgubMrLba802IHmGwaxkKHYZMScmGj/LfCJHlW
5WS9AL2wUTOCfb7cKzXjaOjWITKmT21i++VQr92Z8tMh+YpFjrGLRVrOS5usyEgSJavAsBoHo+TE
ytN1JD97GM56H6xN7Mwl91siQ9SPVuYVsfJilN77OIboNm6/yUwRwVyI4O9qWIDnRcwepm+XXeWa
OOHkD97wzVL11XPdryCaaOMld7R2l+jXjJcuxd5JeoutMoaDxySQF657+hdfBnrQM/rEQtV81J0N
O4P0mVfTtjlgNsELRAta6y2TESgphRsDHTmbYZSnssEArb3W0OIRaOLaOZeR+EYi3TbcZB1cUIU0
viUHwxDHz7Wt8ZIg20ERitTZ1BCMGQNrH+EcNx3YEThmExd3JLzDwn0ZqQHDl762JN5D0ECRoI5a
Y+Caw0crl8euv8bEFmTFA7skh/RecNhhoW/H+j4GOPNJUTnoKNpPRNO2Zmc7Fu2frRLgpoGY+V7n
3oDoGaz42q3rmhANk7Vj8810B3rjnPY9CBy/hyaHMdpAgMSeiwXKoS/CTBJM0dO1t5ybAYk/yq2z
lnE3ZucdZS/kLfZDOj4UWs+0OJIwGh+5Vq1j1RwN61lA3sDpSccCJQy4XmIu8QT3mEZMxCguXd5H
Wpf7TEbbcqpeLcTAjFfiuAjrjdyD7SHFxmIdRGbCFbBpnM1QEULKAlrFIhyxxjpnlyy8kQ3Pna4l
psFubYTxLqX2heshU8tw6nhoQTf5rb3R+Gm4hrOZmte+vbXhC6wBj8wyV8OguFjjcYqvRnNW4KYz
4FMl20rKjCbysRPCLTKrD7lhW2M1T/Ho6CwbRwjioQepHk9zAv3WhjVtseDq5WcFK6N+1XHGBXaz
6XV7Uw/ZeWZgzLSvhQrp2hgrh2PCFryHk2jkgPJxMTbFsJ0og2EHcKzU56C1Gzv4tBuOBSK8Y/oz
xwyISbDi/qeziqFbggsRTooOTl+EoyG3pg+wTztJy2a3hD0IZRUlz6ryY5VSgAOCtF12R4utn5gP
MeEgj7gBscwtNJ/Y0A0YE9/dOXrLRHvJCRMtT3QxE2UkwVu7xZ5v4l6J7rkgUm2hCOfOsMOyfnSn
nwpKeF//YZl/sEHazhUUmJpCU/Tghrx02sFAwvaqVxxDYtzQKbOKCx4aY6fjuK8N56nyltDKXF0l
QKb2a4rf6oH8d+s+ajGZx4vLVy1ubKzb8jR2H2l8iSBkY8p8SKxm44UtfxhpX7vf5YkAl9yuLZJ/
JiIImBlCB92qs7zXsOFtLWVh8ikzUNru8KNMmqHHsoEKHIZHKatt2Jq/Q5LhkhSnxIlfm4rO0Yzk
YhpwttVGN687nKmjIdkzQ5J7mBkcy4lxibOUXdpwAMxxbyv7XOFwiFhsJQDavS7byTH5cyBncpA7
tywYr24TX8KgNVYRcQkNqxE+Z3GOap1B2dQ4A8RGkDmP2M2KrEQ76jezBXktmg4ms3+LDcu0KtLT
2qcHn4W9EKNPHNcCGEZ2BCbJ5BTHW1Qmpu20OKQaoq+BHRbXDplyI+vOJHetlZ3i5glNOFlSVJQK
0GfhjfLQL69W18CTn1baT6gPO9m2h5SyLPBILu5dpJi4jt7IOX5VgVxgIR+2wYpknJ23DF7nqtfd
gJosGCIWSmVhFgHnn0Fql+4whbG0dVlcTyQpdlahPmoLnqY58WuykMA5ZqI8+KvC4aA6Cwc2Z+5A
708cTrsGKHxXmK9WHl7qiHhnYH+1Zntwm/IlLftPoHrjvmsDenBFfSmrT43FbmkN/MgxOBIntXn6
WZ6V0OQH41Kk9JrphLzC6ZHI3b3E7GNlNLxXhu9U0aoZx1vID5984zpIGCKFC763Wgj5Or423Uy2
qEF+1FZ+JXlnZvqT4TYdcR62+FmE+yCriw8jg03QyKMaKRlIouFWsZQC+xteLNt8xvN21CERmWFx
7utqWf0htEGqEKzWy4DETmJc284m/aFtEO4OWlj+tTQueG64FTzoCU5KVves9KIAdZyvskbiId4i
04GbdHKKvWsylnZNmtzNf2e7+6yAgsbpQElbMFdg3yE218hKXRv/EyYgasUJ7SXXuvMQNrN53Fh6
dtcBfzzVPYZ/0VJxlCdmvdeMzs/TCXmyK98ik7dbovySsOuqFEuAyoKVWy0DfdZ2/7CnYf7DxLqF
aHaqB48obfoVaEDxI3xec0pVq6lm55zFXL9k1WxDjVIDLZDXKQCrC8/wMNBu6M/k8ogSU6RY1pem
10eubcbE74rvs4kYxGtbX5PBJaIOl2nSNG6Bkk0x37ukPRUq/5hktCdSjxYzvHsIikHYvGUpPesa
xkCyTQcrT3o0Ao+zSdsqh07QICRA37nmn22Zl9hUV3wJ8o3f4OZknAFDXt30EeRXRJKTneviScz1
jKYEMtB9nW4Koy92va6+aIk8Z1X+Y0TV0QiNs6lPcp15erp1cW8mbf5GRubQOs6yuVte+/0fFjii
GcY/e9SwH9inskWtGavAJ8rvE59bz+iutmsdxwpntIJirJWP+Wz9id55avrg0Bj1P9dg+tWixgAR
zzVrGLQ3zo6tqwbwU9EhAPIpRf6q3IYvQLLUR8SPIo4/zXxiUWqvdYoxtMTe91mzzQTbPicgbmEl
71PPJ5gVEne7azoPXVj/oFMTKF6UF/2q9E49OnV89jp76wjjA+xIThQp+cCHdBjDaq1JfUFCP/QB
IZvwxe0p3fQwitZlssX7s276dBeDffZKjP8UqJb19A9n1ToPglfDXAoV3ANFnISsJduCJEBSyNnN
BEpbR5FxoqLvDlzSWNnKW+cVHTYdJyH43yvewTNdlGguzHl9BX8hKedd5nF/K3Ww9AwLZpIeGy8b
4Mnnt7FpHydA6Zq9hNkKmL1e0/jlaHNKNRiq41j8OS3Zigq5sJs0wm6aoPRAh8wNchGHrc2JXNnt
E+rbac6m2wQveuxiwJfJPS6T8xQ1B6fHbwzGjqkdhceZvMcoki+QFWhI7/R7HvWPnYC1LuWmlNGu
c2ymj2qle/FZCaqMhlCgh0DMYiSNPyxHYS/i1RcnrB/NCs9gPen4FVLiLrP+2A7VOQvibE2kEBCT
ZzLyG268xh5KRYgpp8PsaD9a5yqIDe118Bz+GgZ0NgJUSR/zOZT1ScbcdY2ZrpCe/D4O5Luyhldz
oKGihH28wgr4SXbuDGD1bCft0iPafUkM9qiv82tq1+8FEnYZ0ZQBd+QpljE2GX3dVqj2mWEfO6/U
NzqnKjw4zPGjm2CTTNJvYdEeYpnDJqzIaqUiP2tth0cSZQtnAYEJWVjGBnQc14H6fcBHxlYbsU6b
vsPKOcQ0NNDAOCk0XjP1h2xpTuU2kRT2C87VeqPYB+DiSVl4i09QtLQNWGH7ogyW6fjG+XcoIDd6
iVY1dXRllYpkmaa9R7niBJrmU9VgOOUReygg1cFrRMU1zUhteRZe4oq5SWflgLSRXkY5XuuR2au0
Gmdlm/0eOiPJMW3Hwbd3XfU0B9CtXKRdsE9LtQ4f195OHe4DGB03VlYwCBBE9DtAIbwB2qOa6A43
x7WOl3xlT9ZBaWm4aeZErAk+LZU04W0MnHjTah17UOQnE2vGBrclfB+eNctWWHo9il3a9jmKHWZy
B2QBl7MEIjL+COtm0KJsaVzHGiTohzYPt+2AJE6yhUHSZvwK+TOikH2oHrARpk/XfBADAnlcDi/W
gA+aP/HdUqh1GCa2gaDzKuomHN5dI85JmNN5lQh5n01Ilemyt2JhFFzxZTPBxL+KO2LqmgCTqzPv
AfrNY4CF5tyAKwAlWPCnGUmR+aWnFQu08D2Zm5Z/YPHmRshisaQ62jPmfGsHIzHa0IOaNdgQNUT/
KsuZN39PX0PYo9Ey2w8Z0DpxCrp85+qdg7bOFTawIDoi3iVEkEv3Eo/F9DcXQ3ULe20r4wEk1Dz8
6DHA4AiSST4nnCd8MPow3kcOrqYm32+GvFaNKjlX2EJeIfBwnA8OX0Q589+oSgijWGL9Tl4sYb6M
QDOQ6fAOWnr+NyYwXHR4cTxU6HWhhkTgDTWdHjlCIq0C4Vb1dFWXyB+C19GSs4NArf9THpU3Tg4t
clTum+e2L0VJ+IY8yqktc8iMBP1IIhxnOWx1q3h2dLXNsuA5tadnWcyPYV/eejJLEiptXk7/gNBd
asvyNWIyD/qAyO5o7qa2AZkGNXlNx30Km2DXFqVfiOg+yQWhkuKPTNxHRdI595ipoI/7w6g4jnjn
1dzziBv8wVbVVqYbXir6v4OeV/MwpztACrhtBnb7qbsP2+xY6BAQEKB5uWSJH9WLVrLEl8dQcwj7
e6z6qL2d+PC9lO6yfkmZdOYjNtKrpw3fKsoLNg7WRZQOplJujwBC0m9qR7mssnaoO/3ogANzSWeA
N55ZmgX+2EE3llxOTM4d0ux/MW8aciX5l423OQmCf+ZAtaHbJBzCzm/jqgvw0Rfg6Ixl8mQH5GLj
gtVmWF3SFAxJ717HiS4vgPZ0FRr47vnukZbBgqCDqRxjxTLekJx/uYkVoRroagpRLgOBB9XVeOSb
pmJDmW5VIphfkh6PVB6heGTcAM3J26Hu7q0pOqusv+muRcqLyRwpgpoXGn9w5T3VkqRhmeU7mVEO
avfTGb9uAR5a3GNQirbR70H9X4t5+q6L6Z2RmU8GGxFK/BDQcZGD8iwm2lgj7Vhx3DCfWtpwFeSG
32k/CO8d6OCdWroDvBr5JI7nknGa+mV/1CFiw3TOT6ae3qfcTB6LOFWrskMsat2MaRtgMxBJhIZO
bmzWKBw73PkIRTIrerxxZk2RqqmTbdAIHPr5p0Uaizxxw3W/Er9Y3VEILFo/moG13ah2lmWV9153
7BN0MLIdiYsFuc9adn+CPtCmUnuvct+HSAAwy/DfQmrd2TVXITaZq6ZG3+x07540pJJizCYPaTae
6nlY0v4ZvlPvnxc5vGdsf5R4aLIGbtC8nM00kyMNuW+G6Vzn5dDS9B/2UNfKpVekijzgvGrgT4j7
G8n5Y6INt6AQx0Baj6zpP8JRvDDUcbIR/uoMVL0ZulxAlvyhIgcDRsT6mlvqOWC0nkGD/JDWfVUF
I0hO1dSg9De4JugoIZUgbtD8QQth1wksMgLmlMrD1PdfkeNaG15S3Q6j83qgtpKnFMQYztyNBqir
DzuHwxZpjPdC8xDqBAYao2WHPpi4RSiESNZaW0E2k/WpqItj7AGCsNiWMt3CRCom+ZFzO9s0AGzY
8SdcYLhW1fXSSGTjpu3d6SPIKQblv9eeS7GNa22Vh8MNPuM/3jbvCf9y6DAvUBIeJYw9zTCG3Vjw
qgWb7w8J68iIR6ibeLuPLuiB4kWfU0rcoO7llfNoW1yOsQNzgXwOgo4jlp6WWD2DwiCcZrD1CbVr
xz0vMbqzyNwPHU4AklB+MAEvrWWg38xCPFWmpLtiqrC64/QOJnW10/RkDeJ3nkK2DAKXLkAcHelv
DinoS+2900hUkuklY/3O5MvyJZmni+PI+9AtlQZa8MtmjN0/GUe7tT/cdtjwGWxTF/6OdK8cATDj
DaKDtR76iZjaE27qp7FG0BvxS2zYSVOLpWLt2LWsNjyX+GrNAslvDexZSIXVNp/n55SnL/PwPnQJ
YcHQni7sryzYZwCzUoURycyxOtmmaB8E1Putoag+UV7wlmgagpKHl6Pl+xDYNskPI9vatNiGw7jl
FbZXqdr2ms4dRZ8/3cE5SvdmRYzORWx/9BSYrF0el52EhcggtRx8FdBCgc6X2TE9XgAWwuQQEE5k
xGLl1rckO6TgzRJls3YABAg4BbJzRiBudGCQRRFJ4wnz8LGVtfPcRmrE/cVx2+OlYQatBJvMHIO+
YXqrUWBT0YalWkwhrBAB55u1qKHed2GZwUrDf2hUki6A4V3pIseMrX7RuAm1kesvUwxtcXjM+TKs
IpONbtMR3zfAmZg834qDeaWFXEiDzP6XUli9Amq6j6CJUoLGh2ZhiuIxp8YjDi3fwNLEx1itGGKw
GeAQWWMLhs+qUvPQ4vTNRPMDeedHyGyh199VSCM4v9aXqvMT9isqpnKtWQod+mEz6Ry+qXnXZyy1
QxX8GBmDrJYt8DQ32LojrgCgtAVBRFwHbryIxJLESDQsbUONxFOMq0zyPm7tGaObBo9ppMUQDXvh
LC0Mm8qn8RnfYLEArIzxNnsUJo3WczIBNjECnsIEuB3oMoiqxS6W5jVS8aYajFvRVd/4lQ/wY/GL
VcVH00CB5+v3lygUE3J+AaV9c+rtih6+YeTqxa5q0leyfAevbt9Cc/ztOp7s1PLuYP4v+dBQghRH
2FnUvLL6/9GJjHhNXT7X8BnjtPUtFNYxRm0lpQANxi191Mq/htZm/o7ck6ktihllBb18MO13ZSVQ
o3kPb4Kh+i54269i1Pxbno+nOHMKEF9gakEqfAPqfibj+AcC56sb6K7QW3NfCxvSNJSlOanO3lDu
oqTwuYxzDW2tx0I4kCa8tjrXVqCeokicIWRd8kjB+gzVnrfUGrAoyzN+byJE97bFwTvF8YLP/44N
LdiUrrl3sECjZwi+8W7z43HtnEZMi3aH0l+MXNgpDVNt1GPASZds0psTnrvBOLLGYUAX/BsCGsYh
/le7bLAX5Ih3ZNVp7F0KGNZTp6hwTHPrlMqR09/xbgkYhIfe5QwaSSg10JUeNbuot6aFpdPU9VfX
qZ+mdGINTpU4+Dq+GjN6HFFT+a1J7xYil7S9PIDvYC+Os2y35JdmVtt+HiAPetgZZQl4ME7ZiBig
0+BmGXlL3ZX+Ninzw+2xRWW1dXE17V+l1TpLzar1U0SMhzgpP2eXbBzXdgydBFLD4aaN6asTYcar
3L3JUD27EVt+GCBJWD/H1ry1RPcZS+NzoioC9dhiny+/kzG6YQC60WbxVhX9EdQFXdGRWLkpTMmE
Nt5p3rQEzFJ+24i+x3m2tl4er+uKMT/riQWpPr51lkFUsQAgYlGEUlMdPW2dANXB6Ce25EQUm8Ck
2VZ9tn0EhS3kbjQPaHjwqbpkfnVHA9wH3BCyE+8LuC03g02Ue9s0nl+TIL05Ec1XxZerYTq2nOOc
JpeJNebg0NDTQXMd7XsIBRIc1kPXO7wcaWjMZizA3rbhCQ2q9kPQEh4bcjkI4xXiIGYZmqYqXpEI
zcnkIC1iSwpbBPtvMXwS0WLkbPdaQ24UmC4hlAMvD1oyywdOu3OZT5dkMtiiVm9zzFo85/WDwF6X
+a4yG+rLuw/XTU7enN4qSqwCxzpYsdi0NKtnaXHsKClg0NhnVHio2nhLUWGbIN0ItsGU1Ta/8fyb
QthGSXvyWOtWCc1mlAFPiyCdZrSnoZ1tK1f3y4Jrm+Hat07HI2AU/X7Sokswh29RSQURR3Sd0yDc
LAFu85D0DPlCXxrChV+Xf3r5WUIyLcP0PKR4wJo64Qnkm7opS+fsOYafdPr3BHDVYXZzHe63ta5o
Bw1oxOEG22R/nSt3ZZSyzlpW/K/cNB7aSt4yjFkl+kQ8P3ksToKapl++oEQbrnXT+bbb78p23DSl
TWZ3wlAqV/VgvEzluK7yPltrHdmNpZDcbF+oanuL4+mix95LGcbnAJs3x++jR1k3km/EBbt+T5KD
G1ebupzuQeTle7oSkG0nFtldRsNB1VJLanX6pVPTuEtymgjNcdurCIqtYfl6j/ylN/OjZqDWCIq3
x2j+yqmZMzCigGLCoKkitQri+osz9nH2WE80I5+D40x/STb+WpGTgfjSQCEllKrUMWb7HBZSCA37
3KIh7E3CiOQlMloBPDAB9Vg+sUb2/LTvz5rlfsxVrlbkf25uTrTcwHsYZOXTVOK5DykZZZiUvDeR
VDQTsoay8rUTQtWcm/mdr8NnB3GALgefmxUe8YngI0xJ2nkSKXatSHxEB3/Mk42d4BuDfX6moCte
awrEQsUiDS2Xq2370Inq4GHssxCPOjs/JllwcgOwNU16NEsa4cBNGR34CxO4bRdzxsYF/SuJVa3h
1GMNJuARQy4nQh2+g17mtSpsg2W5xq+UKPIUvtSLN5sttThlkmVDQCvFBNPdiwuyaTXJlkJfpYSy
n5dTeGZ7+WDYoCnlxPAymS6OqvHFYNZROnbKOT9wAbgs+7LEIWo2eg45ocZnpjg0GlQixK/WxAOW
1MC1rbkR62RkjZc2/D8YxFqwghUUTQj9GJgCQS2xroxzOnJ9UuxbapNiqQxjpsabnCCHdQTgztEr
AsJE3D3xA/bxqQKgFs4DnzCFzmOxt7l1jBqNm2rpUJcv+mS/BLZxzBrsArOHjjqXao1tAB3L7Ld9
St0sjgKETKumK84u+53Zqj+iuf5UFXgSasHb0PBhup36un/MLSgQHaURs1oiFehbsW1cVOvcoxkx
KKjnPULGDuYBdxNW6+iuQWce+2QuNq7toTEZ+S/Mi1VnIy4m06vAz9FqUbiWOGRiBRofvxHK6soJ
gPrHsw/i7zwHzdWhC9iR8yei1E53y1co4B3JYrU3huS5ddtfkFb4vgX1VgVuVr5OvMGxLtrHIuEE
FN1XNjKCY467pzPc4dH8G6Lon4fb3M6tLfMd5fSpytdi8o6eQ1t60B8aE+ZkaT8rgSLU9e+6DfFC
NsZLOI8n04yhIzn7pWesdTr10NBPgVtQPzeFcvlrLH4yk57AuNYuwu2w24flvyA1v8MmWjTbpeWw
cm5sfIJVozdbgnhcOFIQr+Z8NUVxA9/2VZb8s2pWKhu7xz7DFeLuOeVT26S5PxT2rQeIgEZQhBf6
vQ6myXHsxFDYSFFIGZOvoxYKvbT4mlT2q3n8/ROPKDz0XmKDi4xYJs26sKNt2kwbFBhwWundYnmi
ZdhfRxyIQ04Q4a9ZbkPSU+8WcqsdTUeR1/e2YRrkDvwkoZC1EKUNQ4MlnpLjSqddnfQ+mYZDY9eP
eJ3vlC75fcTVFB8LUsG8oVaLvUm1rZz+xGyM1TLPCwSfbJ0CAxyZwledApcbmSsHGSrp60MTccqR
UNuNUXlwyvlWSf090fuz5BeNHjJuLf/V/CxL20NYDZ6SNL9ExGrmYfiYR8qZOosiWhK8EpOA98Rd
9d+QSV+0+AsnhemgQ51PDHkXSyzQat46ZW+yhuw4RYo4Lwh9mSmDr3GMDRNbI9vgKJSPCLuvxn8c
ncdy5DoWRL+IESQBkOC2vJMt2d4wJD0J9N5//ZyaxSxGHdGtV0XC5M08acpHodWH4WeBS/v6hAqI
bToNpz3w6J9sDE7gAR4dExG6qy+Wm70uwMqs0Houcc76M4OFKT8hOh88NT4OxfAcquYAdPQk6KSp
DCsHnpupo0jDMvlxHsdjgmAV9C77BO2Eo3tVssDs0SMmdKe+khSnRCcrwjdhN8+txhacW1/0Rn1W
iA42TQMewEjG1uFt/2faqNJPDi3XasgendFc0xHmSC/zx64oNlFK2SCuQ2rsfrsAMK1qBfQtLKdY
KWE2sjU4qGa4lT368Wa6hNG08JB0QHL99JNwDyHNoeNtwkgAJ61Mxv3CiN4s3sU4/l0Uzo/CI1+l
/D+TBT89ow7G7erJG5gXUdwgMZ6kktMWucDAvqtLIIxlQIWZLegFNxeGgLdu7P+sanpyML1SRXJe
en6DZTSbEqdcbaZbseM2SgkneDHcFNgFx6EKLxn/pjQhs73pCdL1viYeX2iEkSHcL+l0lSEDhKGt
jmPn3/WFvAPf+JUwfwu4Z5ciPluivUCfs24VOFhKRmqMo4M/UIypq32YWi/C5pExtOPGJMCAlqxG
tMZVyiZluMZg3A/YIxNK1cut6ixgaMs8gI4PX/A+q71joCGlHXkMp168VTxGxwnbQEiEvSEFTTyu
1SeiiDGKRf62+EzUg4CGFez8dOUwDiV7F6aINxCpatk7DDQoQBis5Z3x6XkukaKSkSnYdKlGsZuz
+X2y5buekkdUnU0Uj5e5Gbd2AapL5NNmogGPo9idP8fc3LnwYayF3arp7APvlN6QdU0i31R30xVi
/EUBMM9tmSkwmwNS0KbMZfwAFay6oRvdYZOo+BN8QbmZ9dw84LEw9EBhXBAufkgP//vZh12wtrFu
Py7wPi5IFLfA15R84q3VP26JmXxh3f4NuthllOySdcm8QW/MmMyf2iMD5vaaxaPyb3HcXLQQNpZO
bBfJAq8qYvx+gqxUpFqdAJB5D6Pt2+9GRiFV842rCcHNIAYMBqoK6AhuKt4CoxziCcN89Qqm95SY
ewpZmzgN9t4ZZiAn+4XbU0COjft5K5B+GmsNcW9dp9Mb2YtdjW80ImBvd92Djp8cCr17z36wsY8u
ojraAdHH8SMrGT306Cgxhh95608CGs7PphDWz1ivgph5DL5vUBTsQOFqBGR5c2JzdcMyFrSfXGiw
ZMsD0WLm/e5uqXlhOxQIDBh57q0LNN5gsFd9jswXiA09hw8FheOeHaz9Kn+zDNVoZCVklh8HuMCC
d7i3Rs5d6px40798BCDVyseBN8z4r5U2p7hmbDeyXkKZpURwN3d/bbpsC/AQzM+YRSR7B1WqCym2
Hr5Zww+KY2zLPpm1/xS+hSx4g2G5s0sQW0q8YsnatEH3uzjzpZL5k6nI5C3xlratKx11m5tYRur/
oPoe5d/c1eNfZceH1umAiUxrp7nDvrJWC3UTJd3pZcBpkkH5CnPYeaZuGZPmSocjbT8ApitvrZMr
BBOUPvpHq3IrYsJ1KrjgxVwzcMJqNqV3rpW/qrpVp3BgQ7FsPzkT5d4lyfyRArV9HTKqW6vKvhlc
iA8SXUBBJjTczfOdWy53UtTnJAYtMGJq5XkUybXysAeL7F1iB4BFmSb0i0b5Hb6ofh9Gts3TY7jq
Ma7ATDa1TxqnHUJ79j3G2W8AjAgMz8QA2uXATwh7NU50sMGxsK5J3Q/fy5BHjOeH81jEx8WT843F
1W/xbD5wjedtvX0kHsgt4LrNSxPV4xe1c19uO/y4k39tGvCzUc+sYzbE2LDIeqP8ReYk1DWATXBs
+uY8brlOSeDZ97vspTZZvXcHiFQRvRS3XJwOhysjlKOvqGBrdIfzUmtvuA+sIHrBDWL90+Ponew+
f6uFSj+0haOErbeEcU3h0lK4wFRdT2w9Fn1hJ/Umjyrv1HXlD2VXz65V4TXRKjsm8eS9MtP+XRQF
x3YW0C0BTI6C0EsX0YHWlgAASEsVJ5Tg8dxwDD9WeVEAVScjxPDH+2eNQ4qkakKzXm6EYbbJBDM8
mf9qnsBPV2pC1gzh2+Nj+C5jiuFhC5zZN6s15Lq/0uTeO/cI/vas1JdeLz9ZPP3FJZllXb0Wgtoq
lgfsaRPnWV7FvYV175BPvfW51JE6eHHdUrSVdne6bsenJgqoTO7deF02aPaJy9ZYljPeMhP8ZHDY
CwoYuItwqJiRs2kfyDxQhKUkHeTZqnksqDR5EICZIfZxvYtK0D/VMMV3tL7Ee+PBD5LpqS4XNIf6
BhnzCmf+ynXxa1eOekj7prkkkE9HIQX2gzT/02JktZqchoGhwLlfD8zkhCEs4TnYOZeEJ18pLChL
bW4xC3w4Ze3gzhhpm4RyjDxVlmePr43tkGlZubBi+GWEaWKO2x3tYD2jsoBZqZPUO+zcLslwp31l
zuJtKWekE6BuEIuDII+Ibhr5sNQSbqwIjk7oVNvCd6LnpHP7ox9Q7YbIewWNeMSDBU6BP+ONrKPX
dhk/e5pxd13oOo/KJiYowYFwHB36bRK0PRk02Z+bJAfu4bT5fGcAE++iOToTqMaRAl9iQhpb7nQl
uw022S/fUtn97NuAcSM7edWBinm8uoSSOve9vjHE+6WZP5ola2DssVyCKsCbFC4DMK+RgwHL+53T
4iLLbK7us8CgOgU8QFUEuFuFZ9HmFJN2GZneXrzA8WXMWcuGhAcV3J5Z2q+OeuFDMaMszH4oXvRC
Igzq5oLAGDxH3W3YE8DotGmQOjoLkx05calzrNlf4zu6LZnEJWrkn8bFmkLNPRACEKv7iNDWpikc
hLWxdQhswNRvnPFq4yeZ17nuu/9CHzcM9KDiFoNuCPa79YvhaHgorKjaZkn27TewK11NNWmfcv7t
/drfRm4er8g7z4h1XBqV0VyM4kjsu0rkd9Wso512WoUfrvxnYM8CsNcUMC0DS3KUc0QPmuHBqxEJ
F9XGWzvNzDWAtrh1JvoyYwu3rKbIALK/tUk9Fawau/v0uuIhKBDwCpdsPKCS/uC7o4CMKb2zkzn5
PnVwxYU+VX9urbHmxAlM85opRDzR+Tuk6l8njTgk7VJ/5EvR41VuPn0P0mbdnYc8Y/6V8mY6wWUY
609LIPdnhplgaZFATuFBHbVDS2RLGy2BPpA+iGsPVgHeF7/Sn79ADh8Bl60YP4P+rPqXDnvRIauS
I/4trkcE0gGLwRjRpn8eFxzFCFG/eA4/qrr5EJZ+4ap6ZWDgrkq0HczxIKGGucL5nXoZYZvkbhQ3
GHBvmh+om4BidQyFr79xDZp52WQuZ9K2mOgUHcAPhmFW7yQwE6QJS+wkfx/oIm68Pa2Ntia320SE
T4ZMnwaZUad4Oz7jKF+VeRNfJE7sFVdB9e2GAprO3MINWKj+gZTlbrFRMUh1OsYP0zuf0l0lsJIO
Lj77IJeEhsocJ6hsg/88i2Le0LltihpNfplVfQq6BbdKmsQncuL/WDbClV3z20Gusz5a9mRC7cVa
TBHhrqpc04l0ZRLyVoMBWWuebQAE8ycXQIa/xfzZWaW3NTOySowMdTIR9w9XcOvNbz2GGSp1gN6y
lhPEjTmmz9aGZLtdCv2EpmnvDA0cPJGS2WUjjqUv8q01sfGgUnm4wRxO2SX1RhFWAnqNyKJo/TbE
43IQUh45g/GUdPM9VouKvDLEyqpdmOCVoMzb/hH30yXmeL7H8d4fugT/p/ZMw1MhrV2Yc5qjEIOz
aDLmALQ5KQV27OxYM9RFWaDqujbQgAYWI49FGZaX1Azuvpx6H0R7hrWgqubsHGDKOWYxAd7EdnH6
WfyBP/mM2MbIe+sJ95MTVcEBpW2i0cxjPEbp7w0t7Zc7XxFCa8qcUAnOit0QqPDkL+WyNXbCiNix
z74OKPgMJkNWJ8I6gJvduenG32q8+clN+uNkTMxYo4at0+Rip3Q772E585XLEKExFdhcSWfwbMQ9
TG5F8NBF2Mn86dEjrwLFp2AA1+egwlJbyvtMC/Vbqbw+4n3twAZKglrpkm+4tpKHmEaJZynIjks1
x89OuPxX9QmxQtyiL+OwRE+eXbMxNberVtSHNqsFLmEokPG+5qbFqZ9URW3ZnNMDqrf8GMZp6I/D
h5zo/C3rYrrrTK/+hOx+HDeJ9kkbwqyh52VFzzJsT/hrXG4czfA1yc7QTjkPF/zfJMbJRAlWs511
imLnpmN0Slu6W706l7sK4tcqoQBmS6QifvWqFjwjNWRYwIO3KBJ0WgF+cLnG3YxBcxburRRMftPO
VGOwktB7trNzeLgxuwWXx+S97Ut45uVApK/A20lo9HOobRrCLV+9Dq5mCh3YKMJc+lbar2JOaKCu
esCBS1h/UQLHzbDuiDx4Bt9/ZZqtV4tyA5ST8rWh7E/OGHx6VTh8iYpaGu16/ylGyRSAqKtt9McM
wmnFCe4Ve7ICZAZ1U0wpWwoG8jsqYpHQqBlaTT35aqba4kC6zXroTP3r3MjPudLJkX/rqTfxE52R
TG4kUz+XKP2Va2i787LoQF/dt9bIacMAICMRDjDCLOJFITtsBif7i3MzHWURXhWSLcAihgYS+DxV
WfN4pQMUAC4Ap2MeTmS6NTCFarbxoPju/dB2H4XtQBIbgPoU4Ct4SL69eGTKxAUWJ5+cmXPXxQYb
95tepoDkfT3irRCYUycm+TTANZAj3Nt6lpjXOdAnJLURS1hSHZqcIrYyYGHwS+9+YoPPCzIq80SM
oWzqiNUYCwU2G0bdWb+bU/OUBv5PSG0pPoQFgnEaspLWDvksT+9KWdQHlPRyy0UdfKmkba0bwmel
nRAhhJ7EqfELdrSRBh53Hj86p32kdFWh6El9nBbKjdKcRFZNKnDT+ATxMlFhN544C5Y6tLaFmgA+
irbxP3W8INXmqbmACeadBT73VqqmoxZJvy5jLVfz1AyXoih4NU3RfFBEAMsjHKdTxTf36eJQWhiy
svGFhgl9V3LCtPuyvJYK3gk1lTiaJnMGzidZkwoG802IrVKE56JZToqp+/uCNRuQQ8v1R/1H3I0C
886+Z8Gg4EOSVcuwRLbsq5ymUDppGJ6DFzvkypjJuDrCmIVuEN36e6KpOEUy/rbnLH2aFjLHbtNf
MWxDPOpt1DCRv6QDoOvYHeH5jKHNkCOK/wkxhjsECQZOt5huWmUBeUygKqkXZW8+QhzNXeNmdsY7
LoDfTsgAPWbXA6xz0wiGiRRONYWnvMhK0lHeQ5KlP1JwtPGnGlEvoeh33ZrGxdUdoQqUVcXt2mbr
siCVrd1E+T9wQv412sFROT8j+zUHKbJpk0WEpFkPlvt6bL/rLPrM+9k8RUVH843T3+VJ95Mo96WI
oz+7Kej+gfgWEt9ZB11P0if+z+m8a5fZTzQtNWDA83sO3jfHOV8Yg6mHHHPLEa2XR8z2dgzKGQjl
dUAtcqVOnvF+2HjMnrg4FjkOY5swgB3RZtNbj5IeRMuj6zt3wPcJTo8wMUr1Vg3+R+GDvpmz6h4v
zJ3nj7ipsT3TMoc7u/F9WgWsEJ5bmBVf4I4vEHjGQ9zU3q87yPHI/+Qqmicqs9lIwBkIIZ9U4j5Z
Jhv2xVw0cMhsgvYqp0yIdgRut0xdUFya6hA6XQAyaCqLEzQG72jNlj7MS0UVr7WkJFdD7NxEJdP9
jM88QaZad1YBrsN1CTk7E9qMQ7hBVsF0csrpsyy9f2gWf7FLq+MN0eK6kfUwcLJV3Q3ommB2YFtz
t/+3StNVurcUzg6VMWExiVeQTCZ/ZA/9R5oT3STiNc7Bk571PR9WuGG0fzMOBv8FZXv6PxQ3dspn
jwY33DpABIa4/cKIEq2npksOS0NFU+r/5xdUgLjCkBCb6/rRshvmoS7KSlapq3Ur/owbhUWczroj
Dm3nmW+Zi4yrogPNRYcIXv96oHkD432CL9y1+/VcusuumKbpanDlMGaX8RqzOcqGtp6kDuxdP7Xl
c0Ioby6z+gsbUvkaLwVebvwuKDb0iLpmgEWqg/oYY+OtV9CN4zc77TWMY0ueCCo7X0EKO0fpkq1d
+/PrMGJqWjnUJ26M107PIbmQlZUzmeCuynzTBqklpcfyNN1Yuq4HHNXzrP4wZbSTIdeKKwYOd6vI
YG1uHMCNBZSZTAbWEjhvTANDFpfYyrEYRnOtHlG3n0hvTTjOyW4HEe7sgvnYqilt93fB73WfjC3J
H1i5TOVqARFQDjLlc6hCC7A4/UOBsCwYJAh7P7Np96pX6styqom3uX1sOnIwqJktMx/vVrPGKtdq
vCFBUsasKn2xsE+pFuGYB40/BzFU+PM15TJKJBOHbISFn3a7YrjWzUJGsC4waDaG70Om7vBkaBli
4pjdRQ1tfvZs7CveUMoyjAW/Zi4Jk06J9ez1FD0nTl5R4MTEMlsiStIJ6eyYHzPP6H0CbFQKrBn1
v7R0MGyF60EpEtx3ZEeHrBWD+4Mr3OzRMKxtOQwsLDV2loB5RIv1DPtg8DAH6aEQ7Vna/ltXdAAD
W/y4rlz0PrEhEMBt5JOLwSa0CiYO929uy02ZbsYSVSe/3btzD3tEoyaIP6o+tl1w5TWlaTWRl170
4R6l3dljd7vnip8/x9zeN2MOiBLW7uvk6xoTYP7h8/ZuRJh6h9Fz85Orb8sNEWyiSiVSrgIDu9KB
95/vUfQylDeR3MHsUwdY7FM9nn3SEFQMYCKr/cQwvgbdqVz5S1eod4GPTSsKpUTwmZ071drhvqql
fEEf5f2UcrcInIMlGdUT2aTlKY77T8uN3yHbVmtNugSdnkUB9cd6pG532uUSWSFD+lrlRSoZurrw
nN2eAllDOMRV7HZjHS0b09YujUmkhgjHJKswNH+WR6uF8C3/wutPZ0EE29FPgg+NxMyQhQ4W5BF9
10IKJpbIv1CK5T0JmR/xLeJim01/yZiBIIoU/02Vfg6luPZVYiMz5RnJ9cQ6K2OQOdzOwrlNZ86y
+NV5druv0VEePqJmOfDB9lCFo++sJnjfmO4nqtNq04YT9ajM1B57ry4vQgc3woQszpHw2oOd2qBM
FYaU1HI6BiICgJbF+HtY0n7f17VUqJ3KPo+dne+0m+dAd4p5V1lz/dKSx9y2qBTrouAaWfUgeBMs
fbGYgSIFHVn6CouG1edUM01jfpZZd6SEpEnwH8Xi4ro+6IZISvepGnoHnEyJVOilHIBJaPafodN0
T6rwylsNR7CtBTSMwpQDc3OTHezS8z+kpUjTuI39UGZWe8J3WxymtO2OBXgi4n2jXuccaXEz4Fvr
YxU8YLbXkB5p40gSq3/xbZkfQ0pS90xHzFbUnqZeNIteOUD2e3Zjjiq45m2cCl3ffcwCPl2KaxKW
SDjcjm94FGRb7sPSYapLZOfQ1/Ft46kxQiBlbzsqzEIva9f20vwWbWTtGg94yWyQKC2Xj3u6nVTJ
devHpJluUhZPGpfg/DJXcsJ+QzLTpQh5UzTmo6vBEqWKxBe/gjyijoCNKAhGZflCPDEuX4pb40M8
L2+DVz4mmVVB31EhIILWpHvmYyQ9XKSAoZi3zBHVphipuao6pMCcAOvs4ymds3qjrS7E3RmYV+CY
z7NWX8OImYvCPDIMhAyhBg1Pw6SPM2B6O9btuhP6oam4iIy62kAOTt+azgqeQp8IkOlGDKC6bVnQ
QLB2iNZ7y3ZurFEMJDz5zErttv7OBmw9oNyRkpwk3Rn2DkhMBPEIOvW7bIytbafbaJdzb74xh2IQ
LGF9aRe3vHqDmu87GggUvhou/MRULVgtk5CCFku3uk+1Ca6Z4i5NUlCLf3UiOVN4dL8QgsCr/Uey
tvlhjwRQqPH47MxAfw0ZbEe96DHG7xWSG7O2A9CbDsDuvCDuWEH2gh00YlLakhfaVzMhTlikVf+6
0C22F0SRDmE4vUizCODRS3F13TaFFUNR0L5srP8nSsSBnWTcelVlzlzXFMgSK7yzXSxlcZCqTdoP
DzWJv3XFaOCEFyU9hJQpsoEMlCDG5GRD5OaV09nlWysbUnOW3/Pt4xbwLL6xKrvpOhg6HzIvDLe5
DUrYL0DQWwkyrOo4IZjSIgOjeHsD12NOZzHej11ArE7YONvKkfaTNTLFpk8iPuhkBCLHbiF+qZnp
37pO/BVa87T2cX+erCSAOZPQG+BBO2lT313XfKI7YYW0B+c5VXWQIRCEoo7WL+NXD0SRyAR3GGE5
XCcEpuqIqKuIjhWdBhu7YAPkb32PoyhjluH1ZwnClYBWdYd9I1xZOrJPrpfC7VKOvwsddt3W7qjO
TdCjgsB/meRwkVr0v7nlRw/57OnXts0hZlqtA1clo7oWZ2CEbQtmDhlr+onjyURbg4Sn+WCJN1QD
ayEhK2+PVBvBl/Tuqb/zdllDn4bFDfcuqloHiksnzrIhABanAdCOMHsapCCdTmUPDjizHqr4BYvu
lRQdU0/QBNRuZDFflWXTZtjo5WIqt11J1fzGU/XnBpW50Fh/N1MhcMU1Oa856GZbH6w4QI7+YNL2
PjQEjyWz2a3dSqxOcxozwFr01pXBvApzm6Cvg5EqQ5/bMP6vD9kEB99hDrhZgDE/0fZn3URrJ4fx
ZHenSCVcDXr3NHXhK2MJCCNp4mP2ofWQz+UJP/u3K1Ebks5Oj7FJn6vU9d65TODuv9FrGmmqY5cP
zqplAMtxMdhZLWBrWgIB7XZ+uF0a/Q2Xn7ZuIbcTo5R3FKFoL/223RO5IkXnI7VrQr2lf0u0NUX7
GUhh0XluiXMa+X9wuZIdK/OF/uKfNPedQ7D0wCbB9/xVKvzlMeVOKu9oOYj2zkhtvNdkX3WIeM7l
xia+tfT7LErGA59LtRfIj5TNqeLAwzqi/zDDBWel134QMCNtWUpxBc0bQRnDJvdgTLQzAG4JqVuJ
ege/qNpbY9htpmoO30TcU5814AQfbW2R627t56SRZBjYxzAgt3nxWAfDY1aEvAQszwQsikOtQLBY
TvbVdck/KJgZKTwWF4Yz7aYsFNVO9PS8DpXCLTDU5SmeG3muTaNojoOHlXkg9MF//PqRUvsqRkWl
26c5TXPdb3IE8tvdqNvULe6YgWbiiyIfuC8Nr2Vyg9X2U6SviVhKTufiq8IRcHRT4gBNBgV3tHPO
g7bcO16enS0d2wC2wMSbmThYod/peiVtM2UkdubCobIy9jZzqP1zOUZM8UxNhXiAfTapxgGyS771
Ol4220Ot5lgKobvyLh5yPKFv/1CY7ll44YBTM/v0ZhIO41BVGwJbzyaA8qYLrq1zlr1lugUC7Vff
kyy/GhBtXL/iR6UaQAsZCqu60WySH4gT/VpHYG6HiY4tlcrfMYj/XAtCIJO9h7gO4XMBc3+2avTQ
pSEaB7LL7FPA0iDhIfQNS0M7Dg0olCZMH5wDXwBcfcqx1/sYvyvDPqgkCYoLEwHGFDFCHVqDpJcL
uuJR4GteUdOLzh8g9vd+cE69mw+e6fWhDLH12UuFATDrwvuySchkRTBf7PrWcdzGIKWhNFgF15hc
PLmRi+TqxlhmW/Ge4vl3Jc5egEPYKnLS8RNdcGR7v1D9cUOih4y5Bvzd+OAY22YPiuK+msZvclQA
RsBMU+LIlKoou5+6V3ykzHEwPw/HPM22yg1e/aKWp1BJ/q0B2bKTOO09agVleDOE3SGry0Mjb0b8
NvA34cK3WUzZW4Tu+KlnUzGbxdDvE69bL33waDo34DKVuT/pIp4D6qFeOF3odwqB/J0cEOVn+om2
OFda1kxavUc/vEt03m7AsVAdYeQbcyHyh24VbLgW4Mtos+Bl8cS7IeSxkoZSc2fETJPWaX6OO26p
dVDzxDGDudgC+2Vis2K6oi8uMh0fKKvgwICu5LFC46/UuBVhnSxV91sEXX3UDEx2QdoAyfNsbtet
9Q87xQ0VDAsCLRKnTQpnLeR5JhxJTJk65x2V0WI3qOUSa4PtJ4Hb5anXntJvy23He2EjVYR2TG2v
279CW3rXiQD9EfB3csNedktAEazX3Ui6EA92aTF3K7o9vge3eIxUCpio5EhQS2885JYmTlfj8nYX
8LwUTtSxf/IVcimWfXrtyvA7MzUTSg4G3DUwwJUTI26Lo/K6rjnvc/HlYyjH/IVTKxJGTNYunZoT
zS7xiU7Ed6i4/5UWjBzHls9UA9nPnDsI6lOrQH8A1BoHa7Lo2vk5kN5/OScqukzY2+aQKjNT18Nn
NSHrGhIHGOZpn6LKy+Vx9whQNx5sxJT8COEPzDCJhbqV5taWFZnpversq/ZIvEyWVdXs0824KTSn
CPwi2WMtYU6aZRBgIhsgRfZj2qBjg87YjuPw3pTRQRj1zEWGsu85E+cpJQg3dEW68YmgPHhZ/atm
DC++W3prywoY9IuftuRIL23qOloGGSrVr3ZnXBjhinhOxn0+C3yf2GBl1mkBjGYpLiH5Cxx9+eN8
6x4qrGrEtVUNDOZQuGpfn7OyOTZeFu+QI3bF0FpbRoP5DvLytIo6oHEuQ4C1zqKTGxfgD+MaIleK
qID54n3ui28AK9vc98NH5Vf/mmnB4GTQZk7aT6iJjBGh5wCzRT0lxVFWgACWul8OVWAAiAVT0Txy
yWeW2SU5dRT2+D0GUXvnUCq+8Yi5fRETgx2ZiuLf0qD1ZgayMTchrD1B8jdgKYJtA1Iqy8puo6ns
4TUr2kNCvmZHHyjngrwMzlzQh4NsmuboQOqisQ7LcFE4HzYnHEoUi78+LiM4Nfgcczty3iY5hx8x
Y6n1nBME6USTHUa3Ffdc0c0GUz/3qwg3X25iCy6fbzEzbe2nJHExjtq9+RSM9RxTvwj/xidvaBKM
GtCxkzU3gN24ZE1IuQfwI9RoN22yRbpXmzpy7yPRf4ikuGboXGsXS/d5rA0ZuGTSh4k00DaN4eDF
MvHPHb/bZnIDh65gBW2YVQewxa+FNrFh5FgcAjcvz5VmCl1E7HVpH372Pa00IrZxfqcUqOcZdTR8
D45u6D+0GT7m5NFXtP3Ih4GiE4g2jXNwk+6rXFJ1inGCEfRQ97JtC+QZu3xljnZ2mGdynOuSq4j1
dJ86HKCjLogOeSRL7D7kjx2XWWQnA7GLp5agVyIeRBGPtOe2ej/BOaUDxv/iBYb1GKJeduSCBpJA
rh8dUOC/xKSfMWk/+675r7EI7tWLWyDHAv6xF9rfbhf/rCMG4ebh99RTPROltfMwQks72v70zAX6
h/vqtBFzgmdfiS0lLdbRwTy1jZbuYAfRfRyx7KBNJxfLS38XHpmd7ZaAx4u8P2HMwZOXtuTYkZzw
QuNNHeGWR/BK33vPFQ+RFdMhxj2uM0m3MTILHhLG36wPTvrc3lxyyI1YZBxy6YZDe+0OHR1NBvTT
AMXjjnZENtUIdG7dMI0n00FtQvLqKPtJGvmYYvHfwh5Rq3IMj5MLNldD2QKywjzUeMI6MBGk7Vm3
F7eWL0syvoeahaodl/iIww7bIfRudtxpXwWSZyYUnKBqTh15V22noLhSZE+nCAbi29wVZctlfxpv
x+Qq8791GfqMyaMT9X23sjGitr3Bs28zvq3qjmJfLCNB6LzILjx76XQqK8b/XUafAcJYtmpDjByj
If/v0CcV+JrGwVj7J0vrbu2O9QNmLAdtYt4zzryMCFhUMhL7plP4KoJUbkdgCetCxR+D3Vy9tJwv
fh1Aj/Hb/9zSIidxM6yicyb7YkGS66rurxyYMM22C5qA0THiLDjqEv/2upsDynzCaHoYvXHfTvF8
Kc38lMziE4Mg6meIx8D3gAXSYMermwAdN1DHkW07RvbqWXnla+Lbz1GJoZrFDgZk7195YrBX+FX1
wF2YKwYHNfRd3CBgYm1CmyM/A2ywcVrNMa7x/0FNvViI6+u0mrfTUDOQr6pxHVqlOPRiPtrkZlex
6tAUsQqf04pQ8DRhxcSBdBsYMtA3NhfHRnzUDDn5zyzfHagmN/xIvJ5ryz+kDctzAWVgxT2eFh9U
6hUzt5sCKI9TKl/TroFal3Pkalx4QTEwpU2QobZ6NzNDVn2WkAwQa13uDXH7BOIbmYAwWcADydhi
ISBNTn5PDWCJvCh+pHKwzAwNMAlbffRN8eOQ115nkmVGC7Ov+vqZmcaHJxa800tmrxNVnIHdkwsa
502XYTVcCt+F8o6xKCQOLrwppWEHbcgLrLtJtt9lFtwzG8FR6zSXZhlxF6bTQ6m7/N4raRSlEYRJ
GmNr2iP/jWH+WYbOQ+WAlhGLZhFO85MVAhEl8eFuGfEjXHXkOwnAQD5fep4jrX8nt7k3acxPDLin
IQJfOohpnxtZkCKpD4qjCQ0dVHSo5kf46UvCuIdCeOd36ATapvPNZJXU46LYBntwY2HDXUPY5q2y
JW48i1Km3G0YOSzjG5iyO/qxP1tNPqqemB7erFHDbLxD41WvC3QiREBOAnlEybKkbYTN8d2Lunrb
z/pAzQa8XZclsY2DLYnLxybCvA4x/lRFzstSW/Ud0jQUQSrQHJ5IXsyz9u1/RU/GMTfjQ0ycQXkz
KGHMbUQl4axCz8EG5DPhwGcx/Y+j81iSlFeD6AtdIhBCmG35qvbebIh2g/BWuKe/h385ERPT01Ug
fSbzZGty2sMEbmjkVUctiPZB8CDIPqBOq+3xrrb0RzK2r60XQ4RM0ASkk/lX5+bN88VTEC9r1/ta
m/oav0GxAyr3ZC2IYoeAWeJSzepUiIDNRZTIs6XMbZt4x9bRX6EpeQ/9pj9L3ZNbJZzneNVfIexk
NtQm/xhSEuBhKSQ1VOV/NucjL1vBXsELYgoNN8aIYZsb3XU/dZu8cc5+jQ6F+lIVjKbhr2ckybhM
fU+JBrzOUY/5hBfIpPxkgRoQfxeByoP9RrcU7dImN+SQDGSQ5351myaxheaFKE3NHvkcM36+NPib
dti/CK/O2Gj4bT8jwha3jMtuWtd82XPyhAKWJArj7zOCRPeTIbPNdZTcIsTdB4F/DlI3ua9c27tI
uE9H/Dgw+0O2jiVqYLIys/DIrqBDcG5oYpz5DYDxP2FgFInqPHexdVzgv5+wG3lbsWimSIwi3WE9
42GHXqLUxypceYYlqvq1h45RiPJeWgTztNN9uvOC8LNmcnU3lNZLif5ml43i1+AeR+qTPxlUw3eh
RP/gFgAfl9l97zWDGvSx81uv01cwYUwAs8IDtA//T+JGqKP0KkL5uCugO+yMxnbCPphzKwuYrmsC
RTZ5paq/GI0R0TYs+hZ9k4rZvRJBedMwv+eZ7S+1N8pzwCqZbo1Et7FHq+Gbyby6SXGaC1hMSSQv
oy/J7VojC9ev0JmEvx16GwKI7vbsMolaBIvrzf6T2zff5AuSYabb+n6pG2YrPamaCF9YNdvy2nam
QzIQCTUp8tNGrNAbq9OwOUblXdeB6T4opE5hn9Y/XW7abdnr6WEQPgo/t5JvzmJIz5L+cklQvh+R
FYcfnJnoArt2LJ8WYeVHWATst9oGDVBCREHZY+zzUjcHSAQxM0bPcoCKAt2/bptn5mjE2iFJZDpX
uOjrPb6zupXzIZcBWfKiD94yQAg3HaQgYoARI1gOcTJO2P1MtWGMl6VO9elNwtlnk/gZC7vdNZmD
57cmUjWfPPfF01F2Dke3/msz5K0ESTwTTWlfWkYkG5rn5Y/5AYKLicVNzSIAUoRCxt/m2vtQheNf
U+4DvuVzIg59BsqpmvqH0ONVdgmpkgYRimdF4uDoYvfV8/wc51V25bNFuLaUDB7QdwN9tSpMcJUt
EoQ/cfYlJrYSupLw9huQF4VjwjtX87BvHDUxGGOVzoTQ1zaqPNOZPy938F9EQ1uNFzpBqlU5/KZG
+k9lSjs2jJOH7IeY4sokC4ovPFMpXDjmTOyEDJYtps0Ez/JgClBoCMW8lCp4gtjWroPcWGYOwlzE
ISKpiaOoW951f5WEu4VDUnM+PxB4GH9ygfiobVmAlURLZpKcG5/97sEm8k9XrMNcO26BUJVYH11r
xyoV0vfqge+tB8mq/97psFMM/kwuZ12fgsJffXOWhlhRGHXTzjb6xjggrtwW/2SH+KJ0VYAUaD4E
qr1DkuJswsWibx/xBmyKmm6AVnHB0WmEObTEM+5oZ4I1krIAropB4lBpsFVhl9C4h6hpqL3nVN91
pUVzqpNl78b5tOH+rvh4GfaFUMgwLuFUx1PDrf5sQYqMZYFDmmnTVRazU+B8sUCIldlmljPr9yJ8
if3QfM1zSbWSUO0tet0JN8llrpfXHls/tuNzGYTDrotD5oJL+1GS2YraurmpguKtjb3gHIU6/DCx
oM9xMQrcE22Lxo6ZL0ew0Mmv7LA1yqyP2Hm32RmKIF0DlB9CGlVl4RiRv+AqEXQqB9HqmG/GjoS/
Tkc/nTL944RWmOAj8n63opuKkw1XzHzlIDGhws4VzGi/KcbqWIYSoKBBL/bUt7OmOGnu/eXBYLnO
aPEYpJsfJckZKiaXiSXG5QYvCPkAYzGl+6EnVrLsshAtYX4T9p6zA2NybHUMj1XjEWbrT3hO7NxW
gQfGt4Ud7/bwRGWlbuzEha1YWIz+k7vcpRcZa6iPrSNfHG0jzdaZtriCCUhBiAeazWGVRxncsZpu
HZyBSLcmw8WSd29F0tPxdowpQRHULf2G0Tg/Ae11fGPQ/1XH0qT3sAC6XtNiAe2yb4gc14BJGQl7
tnhkuzNjBI0M0kbve7DDN8w2CCJDWiiWkWalQIyYKdmOu2xWgPfaHrHrYcvo2X136/FclijZmqB5
ahxmloZvhZez6E5igMfIJzfimca220j0J4uL9M0dWSTGfO5Ab0KcezmNNHyD0F+NSZDNVU+gPJuV
DssaswJ9inlmLFvjAw3nbhcziGBoBFggQHO4N3UDPBAbE2z6qD4Ykz+3SX8HjGYmjBfLa0QfTbAE
FyrmqIchouII1gHOXOcoSseRcsJFS9RZbBY4xWo4YLhX03O8iLvcGrA5oAHrcmxxWVd9V6IlH8j3
H0vOXFDBV2XuEf6cjjxxbtWtuUjrgir9NnTK26Cu/9jwiZ12uGBbkhS0Mw9345h/ZXn+D1HT3giP
SgoZOMLSxCxOv4V4XKLXsmUOcGZpMJwx51y+nKRNQyCxzgJFoVb0BlOGbYr+oQmeMtpkdx+mBQrF
sEPGu0f9Nj9BYWGg28jCvWF6QmISp2395qWGZKnA7UNUUmjGu/vFLlqQMrk9viPB6zD+Ap5MUS6l
I8LBkgc8DSXhAwVJbzAX3Hxmz4YGbTs0HGKN0E+2Nv69UMnvJOVLPfX3NDSKS9hVSHe4rp0aJXsd
5vBjg98+YfUx+G7+hfkAlU+fv8oyGLe1JYore3bXag1BbLw2jW7H4iJnBLNdYGXfqkZNryFF0Rk4
AKqunk6bSSZDpTKyvkt7wDEg8dUdJwefGEbmClAba80zho2YFCQyo5lGTRYx8WOPLY9NATtccrHa
O69l/4jHNt0ZCIcb7AJENiaoUNFZJu9Ah/Mv6ZDrjc7Sxq6L4iNAibApUsR+SYiSQ/l4nVNZ549O
XkJZqBr3k91YRlyc4RePSPGTkQvcTFVcAkxvaMisOoeFGjvRRrHiP1C7pYCsi+pG8gn8UhmKP7/t
/CPx08uBuKX4L5Pe/DNGYXwvJpQbuSKrmB25OgZNgJeHMQkR4SyveNtGL9zLLM5vEpSBHz2GlgcG
PM2TGkW/dXXBxtev/LIjVxbmxkHQa78EzkIIIgPI9hCQLg+EWHvtQ1nU3fOsw/IuYCmINmLEGqX6
KnuMOGLe+AbbO1sm633UMVxoMksdau2gbqrsguSHyOfyqVOqjKZfwMabXDh3i9ejU6vJD3Y2hQNk
YemXZtiJlfJZOKFzAX1BcPG0AOMvlMUOqYXYrbPusmA42BhjcRTlgUa6BsdRDYifajO6tPVtfBXw
IcKgo5ONxjA+KFiym75MPqqhhtOygtnjYmWtr02VZ6Z8qzP4RaWx/Su/gfOWjAyX06QyRymCG4ER
h9Eio/1FpHQbpXwZa5JUUxZzMh8M+mOGQaYd8EtJtOMJs9La0+QTaIaK6UDDn6dTuAkmDjnfoiQA
OrhizlFejLo+Nx4wDLnS+wrhjgTJIPlu/2srvTz4Z6P336kqfgCqv2xUnL1BqiBKLiU+KkkqCmZr
JTmyOE1wmCy8BKy9dbGF4g4xdq46sg6Smjlx/2DKOUTYMLKf89luEvyOijyqSWv3F6K/w8QNnwmH
Kz/LdYlVrjEd/pR9z+X8HHTsEk35mhZjjrOl5+NR1mq5bH9Km5EA85kYTyy1dqEtsMIWL4fv5/cc
4++t113SBctvMGtGx92AoN0pnrygfF2KGsd5Evd7dJXjdZgDC/YNL6VQ/VH02tqGGTJQWjH94jjm
dYzJL2XysJ2EeKNyN1yOIosveYXxgWVlVpyFFbE9NzTZR5r1/DYMVipXx+wi7avgYDIHSHA+tNfg
GqatsTi3eTHrzwL5PWm0HA6jU/y6VQxbdh4fImx1aFvNVxQxZioWN7wHVJk8EFTc7IYpfU5LmGKs
miAYrrbdkX7npN0xOtoNv3qQrBr9amI07vnDMYb/sNWa/6uw2AnRkrAnrwSL1dm5RzTztIQ9gTXt
0h4JZA43g+z/qtL6LRU8G8+H1RknPGvUQ5RceXQVBTOxWuZS+NT0fgERJh2dLxQUDH3z4rNJsA62
9uxs62h5GyeFbK55ZskDjcSN/w2MwQGiF4Swj4Nzq9Ke8RmI333QWOfKeNbBsaznIEJLOwbsMSe5
opYdJ9kvYX0b+2oFPmfkWThkMgwcgj1aVeVAKp708OuRbQlwEX+nF+LbTDq6SHt0XiL2WGz6xtdo
Kp6JiFJ8byyJVVb/K5bupomYgQVB/oAspKUBJdSTUN7j0M2Euk30XC7SOoLIRrKEUKkaX3wJN2xO
MxpyXNz6pxQVMHchPFBu5WtgivYogm7EcoVefAyJBGxgIpCKzQCL24IO2yd63mdEhb4Z52nVis/e
T+igJoK5sn9ZJFHwo3y7IImEXxyB6hDKulVuddenOP7LwAOVJxmor7BmF0d/FhAFaM0R7FEW7oh7
nBDe5nz2qiw+t378LzcDYLXKwBAFBfpQWQOI78hNGQCM46lvIFwVCyMtneTp1ZDP6SkxzIiBkgLW
iGoD+QPm5La3fb4CUYYnTPyXMI6mDXBih4O4DVCBFe+q6YlLaBrnyOpPMLvH9lq090usylu/93+W
lnegGOTKLggZCTf/gozeCt3uexI197pz7OtZFx41VEPt49ZopjeWN6A7bE37SXWEkdxz1C/OBf8z
BjCJGZ1FezU24x7NyHwheh5pKL0yebVZeE/HyaSdzhWfopAstIR/yZjEHsqmsndzuQaopPgeklVO
q7vwrZ7jVWbJdBcjd3zrJTRDLeYG7EbeG9q/7LZP6uE+HU1+PbrJU+DzZeRIbM6B3XwMY2lYv/pM
8CKdb8ckzO9KTzZIuMmqx3ptfzWatBrHc7yHxJ8+rHJAC9Kwl2r6k+GUYVPL/xgeHAkevMqx9PWu
r2yGbCoc6dcHxrZUxMsxi7lk8n5saM61dx+OGn8R8bMn27KcV48U8ZOHZmBTJPXvOK682VL55yEs
fipiIbaQgR9q7P5ZG34rNlV7yi3O6UIySc5mpDN5sPXc9g/JJQpQt4XhPeTNdZEhmQ4nQGUM2dpq
DVZae5xpHpwtmhPN1HVBP9OAswPkZK3G5WWnag5WMRevjhxPTPdjIChD8aAtx/ugv652Q9POJwef
6oM7df/6Grlu2DTNsZUxS0VdB+ADSSQwFKx2hq3Kyly9pUL9pj3pNmryfueGJPKEJ2+fSOu99ZPk
7Envy2WnCSAgWM4+z+5+Qkixm7zwi9yqnz5OyF7xmVz6KKOYuNWvXpvK60IF416Ztb7u8IW2sRwv
sg+ST5x4eyfukeKHS7sb23o8Rvn8rdlHYTyLm3PYlf4d24crSKYkP/lWdDQRY6zO0wLd+exf5Zll
bVxJwy/H+DswCmGvGt+Riz+oJvBPDS/XkW/MB/5ViksUa2RBCMlRlH4PQ/DNNJq9yUyWT9j11a0v
FPsiK3gPGXrdsYbvz4nVQAMzOvrTrh5vPb9DxzKO/Y7q2tuS3j1Q/gwaxsBIDk7BPiPB6HDwsKkg
V5kARyir9LDnMb4gj62Z/yQ5rnjwryoW+mFYednZCj2xBmePEtsiwL1i54Rt+7QgONc7zPagZ5o+
ifC2jULIK9vPcwc/YkUMTa5SzH3kjGfjToRB+2arVL2E04KE36EhR6KlvI5wdbth6G1TZt0w62au
EhQaNF+urQmTc4tm6atbJuCsg25aZOVzW5tt5bDFvYI90aanQQcKeFKgErD6tRM9dq2xT9RS1OxW
pPLXWGXdFctlNjAOcy6w5rj+1tF6Yr8YZSGrTEwggmPpN/l44HkAPJXgi3jG2+8g8JJD/h5NrXOP
Mmka8eKEaXCuKx0m18sSchUVQgPDgEIyAuZcPIskFiwfMhQRIM1wGh6pvnjaEu3eTn2PZd0aJnwV
CJ13RTmEHEwLXjD2VeJ6HlbcTCkZTfHDGv+YjISl2LUnPgv812QbrUNbv1mk3tX4BIfN0qmCBVXF
UBGL8CIfyPGpsv2UJ0sBoDeRzi7hU6AWQY4FFc2PqGq7pRq9bVSnxXtKIjvVXbp6nmYFEYIYuMr9
6zKWpauQHToR2wFEldNMXlmMvlx6EmhRlbvVsNeiEe9+ZMgIWJAEECbPLf/Bg7F1fByOAawb4qNu
PGAbhHzhYcDodqLbnbe2FT7ZQTQdiL1i/ZW4txF9q8jbf8JmixmS1bYZ6+YutOc1aBqef+CmuzLN
b0y64umADhbJZezK70EFwdax6/CMFIcAZFLbR0j1Y5q9VuF8aML5T5k4P5jKiQ7wbh7ywiMLNUd3
GCPQxLRC/ZDAuANNy0YmqzS0g0afEW89Drp9YeOCA2aMK7iulWKpx/1ILYYjUqHw0DN6L2c5cimW
7BvgPUm0AqSJimNUhPvWEGcmi/LC5/4YCgsVBpMle/oGLLrDvclMO7hhl4+425/3PfX2gT4beypW
+GNjRww8fWiFQPCobvBV1v+dIby7s3tnav1UReVtR5pVL+VRLmRdFnO7y8IJZ4r946wZtnq0fzNB
0ekPIRwM0x5t3d11K6vN8s/EhixUm0ivxzQ++jzcGy2S/eT02DoQre5tVk1bKCnjdkgQIzGg0IcI
hzOnNelJK97c8BJSGr0kHTHc85QeeIYPQV69V6G6suN8Z+bxVWQEsVTiwYmLl9CZ/+JweQnn+TvL
HLZqLCCOi+Q0EeBUiIu8HnQOICaYUV+U5R6BEydUyvQyImIzT+vnTGBgUn2PXCxAW2WuRqu5HwmU
jbAQoTVwPiL+KrvMNjm2yXTJi+grkhDMdVZeZ8r/KO3sKSBd8IJWAs5fqe/Jlb+jhnvoXcgaDGD3
vU0y2RJYh3xyj1FffaaeYpbeP1bIWsSY7DBn7rRHSKR2d1kyHJeyuJ4yG6sfAiDMFP7XkJNrgCZS
VPGZVfQDa+AdJO0z0NNHewiZRjt/HS8mm3lGfuvcRXj5xRH+ezSPp1FUdyoHW5ENdJ42mUhFUfQn
3G27qmEhrdAaZ23/HEbtHfzgI/5uSQ+Q0WFlmAs1jpdtwD7xXjTmmDEl5GS7R8b/aDn9ldHVl9U1
92pS7MTQIBJxQtYCy9ixuObC/gd7fDdE6fXY48Hzvfip7QRRKIv9ETUkqq3BKtxM7znLR3IK34dU
1HdDF/wxi0+3sTIw4NH5EJs1QKbMBTeLQ83FUNJXnw5LX36DPbEK58HRvx1hGNtwYaihXda4zMI3
A+8SPMD8yi/kcYnmbwzb2TP23WLrCVy7Ra2OTQzsV4o6PU1owwfHedYkfTi13nOwaPB3cMRARyqa
HIo//56lOaGr5JpuEYGA52tyuc0NUE2TRh3zx5nrrERyFYTLJbc9daii9qDipEPt33xhSvpSpEy3
vMpr5Fp/y7rfIoeG7YjDPbAqOF+xIhFROMCnYc3yYNNOnVUUwAnBBfXceMmV3clva5JXVkF6oSyx
+pQzt5uusXb7RUu9yz5ubq/zqjl6pd55SCW9eTkoi32EdI40R99zq/9A06ZMyzlNUqxjAdYDiNTq
DcTLa1rV0zlsgzu8Y2TN8XMyZz7pZq42wRg/mszGIYKUmOgvMo68bg3JgmHHTWB2UWVdlVZ0Trio
KWfgQ0P3gSWj7+12egzc8BwGIN37Kr+KYHRv2wWZH4PtNz3bhuLNecwg+eXV/BlEyx1a40/2xqcC
PdiG7Id0O4vuacysN8slwMY1rAWJQ8Im6KEOjeKIb7kg9Io57IYAVNJtMEKz1zCnFpzHHsEz0jIM
BhRurOeaimCSXEBcHaNvP3U8sk1W4ZuHpI6A6RKxnfPBvhfGbOzcoIA44M6qttVKYkPTNmEp6Cgq
277bDZX7NOM+2rUWJGeW0wGLM9QK9RM4FAxBfHTd5K1oOi8+TrX3Avbnk4nSPcD2dxTo364o/4Il
prLirzdAdmX7QVPrn2C8MgkJH4c8/lwKBn2GyADP4xevov4ZkOdLCFsDJjUc7s6HEogUZpctmGyp
faBautFhsPrDKMJ/TUBzM2vmVICC/KCL9mwV+KCC7BrURY/KnBJU8hU5NjSFMuov0USeXocfbigD
Gul6vPgdfZaU+T8UCH+MLJlrDtxni/GJtPWnHoaaHG+kZTOtgFkdWM1DOXH/TVqkO8Ceu8ZuyM6J
UhRmqmbQzI5sT1G1z9vq1ZMGJarf7Edv/rW74W0qKJhKeCW8LusApoVvxjuN9ggpzJYRl82QncIR
A/sRF9U/ISVGI7CxCdg3Z/a+Y85/VAQOkpUhYubK1GOP/Yr2t2YGt9j5p6XtcxcBzcKHOJf962g0
uIuhPFZNflcp+9Z1CXwEpn6nXJ/5bIVd1AOwOdQIIkbnQGnGUo8N+eCae7eRAdRNAkZdguYyNb/N
icQXMND+yN769FqaMMgWO9vi9KEc7sLiUoLCQb8ckutQupdmsC/EsO2LZrmREuJCqZmLcH2y8F6O
DmIKdoEPZaOg93UgR2KUc0vu/qsnEu0zPRPssdzQ8WC+9InpLf03FtdMGnX4HpOItwB+A/HJANX2
CaomUBzq4KesosMsinTr9faLqNhgCeSaASsomMHxBY/baVqit6zqzmA9DqMvsKsEFwPdZGPGKN7J
sNth8UfvRrkOBwJ+a3+gMPtFSDdzmtaHwCri/Vj5HH+od4OeoKA29540azwaNf4/7pxsFnyNuEZm
H2lq1/IV0tO3DTXzYL+GbvOj0nl4jBISlGoT3rCsAaoBP8yzPzAGHGYznQKvZ/5uRZewkfCg2JrA
iSEUeZmv4na5qmCTMgYGhq4WoEmJ4cZn17EJ8uyvxKFo5QPAfzPexJ0keSw8wA8/wbq8dZlN9gWi
bpzJm3GoCFAzME9LsbySVkQ0ZSl+RdY9uWaYrl2HDqi3AVu13iyfu6R67Vs+ITUE1yLFtEIl1WxN
AXOy9WGWQSBSvvkl1uxjwa+II8Khd2QkbvNcOz0nkR6J+tSduocmdg4hZoc+PgFhgr+4YCoSLcSt
ABy0VPQ2WcN9AuDZwwu/8abmTPAXwaVMOJtc4JPM3lhssu6eq8+gEU/8YxJWRPeVghuNHeidoDWv
Rm6MxJvvXUVb3PhLAu2veHPC4U+CMkFxOgF8kauhrlQ/IKZQiBVXfUNSda8YmbFuaPaTyL5tPYEs
dvCypHT+rFqyczyDBCNKEahimYGrKqu3tkjffScZH130qYcuTKJT1zAk9ktePaeccKfOEC+ckQyc
dbR+XcyGC2nkvrWgyUMavMdmdzcmGezhpJmPBCOG1yxYglO7uP2nZVjHdGCXhN81GxNQFcQdHwja
brxG/vxD9Y67IcGokoQyBmVpuj1kLgs/Vi2ObYc5ck7F2Yy4pCpEwLe6V9Who0Ujp8rwe02sfjyA
ytcxyIQDs0HQbnPZfGk30kxG7ZcoGeUNNp3m6JIKM2FkX577WlhonCQC/qrAYZnPSjJGIHHkDEe2
eBVpjyxu8b87FH5Y4dQFLzjHij2Oe81K+x2ql3MFgmA++WHfvtdq7B5avvtHAmAMuSSieXKHpTwO
isAfrObo8sL0NkVYgeccciOToSdXOPldMZQ1sOjAPU2o1JNdAmyI51NY6CFLxuTFcGcqKsp8hqIf
kv18GiDVbdgPvuXC6x4DY/7BN/qh2eSnuZ4+RykruQEtwsVZrOoGQHu0L2V/jNT8R0Qds5bUvMlG
Ek8ToU6cpX5DIYIqt0ZavkB3I2UFGWKj8hcaaibVXYkitX2uo0igQwKKMYAZ2Lc+8p4KB51IOLeS
fpfl8j3v5urIZjveAh6lA0ZNQ1KsWPc7jb/rvU6WWy+Jf0nt6C4Mq/Kd79opWpAwYkpo3PZxoJNn
aY6kUeelvHaRx+8jB5e4UFF/zlRpPxIKV+8Cv4OipevmlXaedOyOrKURqu6tu67k2jpdHq00w4Sd
V682BsmNV3gh2jmPpg7ydbsDd/caLdPdkMrnCJY6aQE5ftRoGJ0r2SK87y1WoFIofLYpNVDosTxQ
LOHdtvqBRkbMTDdMVy212Y4d8hP3OF6lnpFUnzgo3LKxvDa1l74oBN8M2gYqHmndZQVFjTa2wAZU
vMNC4Lq3mytiVl3G+yR8cWb0OxYUPAoFjCY61Z9WjQyjgIyA5DXRzVRyDWclsdjzTAmXZ+Aq6ODh
HYXi7MwpBpPOXAZhqMLHLEK0NhzFUPa3S2sx0fOWT7SJmAmH5Bb3BXxmob4jieVqCuVykVPBsIEm
KznWOFVuvNyg2g5eMjtRO5+t73GMMOdG1gTbsRzHQ7EMRDvGmg51cR2qew/6N6BFr2KshClgX5fd
U94VnwiAlxtwAq81SrCds/jAAF084bmwsxfJzOQwBX1yD9zA3o8tHqEaZd4p97HU+UkI3ilCPeIq
91uB9dqjJgeKOrjRL9yG8GjFcAwZffxrsMPc+i5Oy25tRrB13MYTZA1udD5qkxPDpvmjJfHCt+W7
XXTPDF+efUnsbqOGo9UWDWCh1JCXwiTALT3QRhFo0zibGFDZDY2jvHX8QdwKY8OTTgReAgucfFfl
Z6v1s5PdUQOGECtR0lMgGn/m5ipGaBIsmlNWR+14ZCL5X5Cw2XPu1ZA4KCuyCMes1jPYMvNYlOl1
ABeyiNl3e2liIVDg2mOGTDxl5OGj0fVzHCuoZoJaGKOBeeikeuTSzvbQlklaR5nN/3cVuVJRLONj
XeenHAzGVqbp2Y7KmUJIIp0CiXYVYEPf9gor3zqJ23qezThZsAs4SXeQe2X3EX8cHgoMx/tCrsgy
k4MH9swbSUfzzbjGjSZVPmzrJHqeuoDgHRuS6rzKEJa0Xw8bh91Kg2uiTYmH4uYMdlxyPSrInvfT
EOezZzC6GhlT623iRqOKF9X1LFt1XMUOFE7gyJf6Ee5Mi8YQDQ/y/CcCjuiJW+FumIMQe1CQSBz5
SLEpuIBPG44g4MTUed5EMgTbuTZ02suAWXsb6v4P2lF1qpq43DZR+iO6oTlZoUW0IDiiW0e69rZ3
SkLUVPIkY8zucUQOjRdUw2fuWx+IQ9UVftnsZKGZgPTuMIgNkgKAzEgAAYsm/myslFUWWetjz+HS
VrH/ImbqmAIu2pR5yzZtGafG1J7Xix5I90hxoajG5xuZpSGzaqqn7ilhi/rue604aPy0O6Ii5mus
6HhYHPKwqhAC1ZguzgvCHve7Ly3/HUDTv5p+5ERVlpzRfthnMeBtYkvb3PUJ4GsocbhDC4dlGmp5
5DWszYaPdKQfOmIw8q8HqtAfzJZDw8bOQUBRNi1oxSCTNJweD58Xq+hT24F49iI0ilSvvh5QYNBU
g48Qb7IE/MX+nRiKcPAv7Bsku/TYA8A++BaJ9El3E5QmjHY4OfFGmtAjWstlNJd6Qj7RlpA4Cbzj
IYhzvnQHUwvN7ZpUajrvPWh762EaZf9VB+l84HfKXqeBiDxt9/2DVWXepVla4nwjHwV1OkHt3Di2
xZaslDThqZO3F9+afx0C187gunss5DMpBh3WXvT21fhTtbhPa6W5EIoenD5Je/592E1A+GTYvg9F
wL8uBU4aYskQE1s1tZ/sCmJasTpuXHedqGnSBxgdQz5eSsoeUFVbB4jEddHQSiusXrdB4v1Dhxgc
NCjTp8r26BsCUOJxq52bIjKQz6km4hSrs0ftuRsXS+0bnfyZqf5TyJjPWgaIUvtheBCddcMIzTwk
NtMhr1TY2X1THGRGOYtUD9gTzhhdhg3j/U6BNAdgEjbDxPQ3lm88cJBIVLwcbZRwJ2ZI8YmXaIgP
PavaLWUwNTwsr0Mzj0A+x1yRfOhHp7qIvQMUM17LQTKXzaKuB2eh3me28x+obYob5Ex0vVZY4SZD
93HOxyA59y0MFK9NklML7Qe7aRSvoDXwTO9B1lpXAxk2D2Nfd8MOzz+uMI4UTNL8NFDqeqrvXUd7
8HOc+ThWg/2gLBI6I56gW8WocmuwK/JFj1dDbYarWvn6u1e8kHHDwoVo1vluMfxgxk25fen9AZL+
YksMxDFLQAIqGMhWFcTbTWVon0ltLO8Js6H5nhnh1wEand4j2n2qYFIDmvDOk+7gI8xx/IN0NTmP
Mn6ZCMY6e2QhPXZkah/6hbaJNScfoT2zHnH86doaYyq9YWK2kVeFPvIIMOtSsaDU6RidOuksVl3D
eFW4TXu3yqKxxiN89GkTfPbPd3FfAsp2/FbvM1J8IhTKWXCfh6hYIjdWVzVPIWetpaaLwbW4j6BP
XdIgGW5M7zx4aGK3y+jUtL/ISAQQJ6oQ5OCT7bh75bjqoNl1s2+QHbLxHjFMI31ofIY8I8i/xXCF
RzbZRNT/u2RUSBZUBDQLeiq6a5fPfaOtwLvy7MG5Ao7CdRLb1PpFkeNOwUywMD8R6Pfqykj7FiIf
rEQLmcGVID9wayQUOpuJ5X4sHfnmowi9d3qRHJVY3D2OOQAQAYXAtqOSOvcz2+UN1H371CICH3ZD
jh54A9PVC450pS648dyPeUU7Moosgbax7njb0hSCaixkeO1zoRNageGoY6mWs9mfEPA2qEQVRB6c
pmV28ho0F1yKldUfKSOmw//SWDY+yYTxhQYIRGGydzJx8z/iP+YsyvB6L8q+LlIFBR53G0bC1qVb
gwiPFg7jp/d/zs6kN25l29J/5eKOH1ERJIPNQ90aZJ9U39uaELJss+97/vr66JpYeRISXk3PAUwx
GQzu2HutbynCn+P5FcmynewaCK7GLhyXca9tqIkKvpD2Axu2hZNTAo7J0lXc6MUPG+zeQVroSLtZ
exs0oV3APak2em8RKrL0X+EkSx8RfBDgPa3sAuEIMU30PsGrAQKgxyAtYlhtsDzCRCHYluEhbOb+
Z9nRrHENNqwcKfAl1c3TCIXvwTb053wqf5Ykbe86PsAxrykyHVouDMejPbE4bFJ1mW5l1l2iPmY/
X0qRnGw5lMl5sNZMJkzgXRaxJBbLKlIx/XGURSH/xly0CHR8vuRMM+w1GuPjtMiVNSMlT950o7Ud
mck25ch4KFxcIEUPaiDtLjRjHGDgK6JjmfjB3WKUQI3yPrvjsepK7NFMVq4lsVtO19N0SXDGRUab
HxtZf89mTV5Ab8CJUwgubUBxA155L4eG6lYrMRyR40P5bptoMULZEDX4nPgm052WmnKV590jA8Mb
gHoUdJGGkAZzxAVPjf2eSCUaOtkqrLK3pMC+rUpd7ENmDpOhXSF361c5ZaNpjtc0Cam9DP2bE5o7
A+2QY4PijpuLrIM3XATi5r9ILWmLAb4kI/QMW/BcPFVIPkYoEwVYsk0fN79qLX9p1HAVlXyN5gTy
cE6WG0E0ifQIBuTrFNp9xdRohjf273/9r//zv9/H/w5+FbdFOtHb+lfeZbdFlLfNf/6t/v2v8v/9
1+PP//zbsk3bNYXj2EoXloAjKvn/72/3ER/7//xb/hdbkRpQB8RsqHpyNS2Q5ws6cCqn6xyTKff5
1awzV5NCYWN3DSGkEB+v1vUoMIZERV5gyhCKsIydfB8ZfF1X7Cjdcy3G8OHzS567QakbUko611zW
+XjJKusg3JVR7FFtaISB0BNwFsSU+yOpbACyn1/NPnODOtMmvnSuTtllfrzaWAZIbsssRjmDF0g3
CutoVXxlMtzZl4wL559THeuPn1/UPXNRQxlot3jldeWe3CKWEonRJY28zsH4zcDZX9cGQ9eS5J6t
DlAGNX7g/PIZUR8nqZKLzy9/7hdmHm3prmvZtuUuv8lfS8gcY0XcWj1gETAaEn1CfUu6ovkggXfu
P7/UuZ/XJM9HZ2dnQnd6qQy1aKBFReQZGQRbqbkmfWPcJWqMHu0AxZmdEBr8+TXluftT3BYP1eWS
jv7x/gDmowxptdjrw9ip9o2uQNghHkYMv7VEol7QYwdvOvYZ0GvJ4oUyWknmFK23i2qI9Hd660C8
a07V9qqRuFCozWPn7Ys/c1lap2+yxTkLrIlBD1BfVslfjyEeR3oEMgXi71rtthhipvFlyCwkw+Xk
GsreWmSjHSo+P5sJ4/5q7kdMRi4nWeoUZFpjrjYZQJDd53/YuWf253XQTeEqNpyPf5eO+9CegzH2
IkTHL9CKosvaHVW5aptyltdhaOWIIIhRbb/YbM4+OEeZrm3qumUauvHxyj3JJYyqHdTwuUEyuV0y
JRLSG1QHrapa4iWBLVwkGmVzgcUOEbsgqsDMng2FSwfXC0cpk1a5lhbdF/uErpat7uRxKSFdV/CN
YEd0llX31+OCVtyORtiHXhpbFHaTG9CvSBGkQ6agvpnNHhDAED/TpckuJSq7dmNoMcxDXY3p2xi0
5h7LWX/nqFrQnzATksFHpy8pzlwNW2Oj3et0WL3RSYqXUk0CRgwi/UMsjeC3gYDrUUQcgFrLXEBj
sUO/oIWLY1hyn7dqsdKNzVuTQUWvcED/0G0L82A62vZDZFJXJfgFV/RX0ltVoC2LqTk8SuliY/AK
Autv+aqvepfg8Bbzxl4Pg7dyruWFqZG5Nk0KyXhdVTccIMkAsFBfGRNIQuWE+ALLSiUIZSSZ7VlR
WTe0pMpjolfFsW/t4jmZYbjUyCm+WfkUv9a2SzatIJUBs7F2FZtxcBBoUjEghGW/6ebEJoQ3jw/m
7NuXA5kOdHiUuWlyIm9cfx48Uely4zgI8Qczsw4QicvLGaEYo1HS5LHoI5QGs1kmh6BMCJTQ2vpB
YMvFW4H1KThK3eopVBtwgltM7Hq1RfpWPLFRaQfdXkw7taX/moYGK58wcttC+uHHe6MepmlVLJEi
6FzVa2lWSMxBmsAjxCe5Bn1v7KquMWiZWTBfmzq+m5xyXPu+RUATq8GEUqDjdcTxeAUu2390Rdpt
hlKJq7TOebENJxhLYhar+tmlFUdBhHWEurPov1lTacPYAPqWNuX4U6BWDxiW1JhpqPMRwVKj0UaK
9xZOwE2AJHuLDcz+neAHwICYwQchU+JBIfgp1v1MQEOP2RqLSWCT3ZOM00MxquF6MGvFGSFKvwPf
kBcywbWEQh/pvoZ27V6MfXDb6Il1mTkwv0jITR0CUgPcFOssbvIjiUMDuEeSWJG/JF6rJ422H5Se
wapEkg+IJJ9bcKfLIMdGa7uKawbAK2duCFTXol4w3iT9h1YvWiCrr3Kw2LBwFN9LGBg56eyaRiCt
FTjzRrbz8I1BRncZub4gNwxFtrT4nLVD0xFWRiQPvXdrstapn7bNtgN3i5ZtynaEa1uPHTiTG62p
5yNSYufY9dX8Xuc6rnZtpBpEWd3tfGsWN35vFyhE3SV7xsFitUpqg3DeimBfTm0YRunqugviNhxg
eYOfMNF5z4oQeXe4ygCM/SimBvZuAjA3B99+BWvJ3082OKsoKSIXQqhOHmKCjw0qTalzBrep/IHs
DcllY2Z8hrQwm16aZiJgA90b/gcrJNsWre21mQU4pv0p4uwzamm3tPo69z1rcsjyVZvvFJsFy6VL
jshDzANa++E6StT4EgpuyOyU+D4PGA4pRHrnmsZd+45wvknWDhm7B9soRwJRR5txNRHsm0GfXELo
0OuGiR9caaFTb1ky429dVrX1xaf8zKdICZtvpI7inqbMSbHrAhbKszaJPN1P4mTTTtICaOa8RC5G
M7Ov5QuntP6Lrf7MdxnVnWPaBh9ZBoonX6EwnsAuZLgtydMTrNeoIImdLL1RfHGhM3UK43UDnB6a
MaYtJ3dnojBra6xiHl1746isimlZoUWHRidI6fNv+pk6XinqXBhX/KC2PLknvdQGG+ErP+ScOcif
M8u8TYVBieTH8rEkmPT/44KWY3FacVz4NfZJEeH2IbgydHSeqyYLVlupHly8DxR+brefzHL8onY4
d4NY711KeTY12zz5Ok/KNiwmVRSaboN0QxGule8Y2vW/eBPtcQV6FMzE5z/qudVpc1AxqeBMR54+
v1GWDXIUwtYt4L3bxJBPOmmWl5PqcrqtkXVjLRb8z695Zs2wJF3TtgzyT+3TolHYopfEYsaeSXrA
TSpol2wM/FRQqYyusr5YoWd+VRgZhtIdlo3FEemk5slJ7GiBx1ApjPOV0CfdQxTr7y0DOBNQZOf9
87s7ez2aRIIiixLU1D9ez0ROkSpdj+FPK3fFCwKcIGJ4gezcXXeA6L9YpX/W/UlRZ9nsK5xRXMNS
ctkL/irqCpozpH92sUfFUr6Nne47q8ovUgNL+2y8RuhT0k3Y9Ogni3HsfyfULT+YOsYPOjobd61V
QUEeNtKuL57zcgT8xx/G1qAkS1oCSvr4h1m40NVY+IsvJh/3o2NqeyjkUNHsimYDAs/7MIIqHmRD
/fvzZ3DmcMqLS6nruDonD3GyK4VujwEPa6bnN3b5XAfp+wj4YuPI0cQIzwS/ClOSlszB3sb1XH2x
45+7b7LDXFO3lpPAnyPCXw+k6WujsVGhe8QU/ZQVTfmpLfGk4DOfLwsmy+A1o2CbDchuP7/vM28z
Z0YOH4L4QttwTu4beACK8yngbR4cdiyauRvTiKB8WpWFCLEAZmeX9Rfb1pnXmespgoEck2aOe3JR
hvZdZaQ85nYm8uKQ9pP+VDftqBZSltl+sajO3CLfGdsk7oEZG6ydj4tKI2unqSsXhfgASz7RRbNB
74NcRdGvnrNk2qKK+f75z/rnFTpZyTbvF90OR0iK55N3WvNZtoxLSBJvlfvQUeJhp9bQq+CgT4tL
fBYhWjPT7mnX9ymHjQwgY88oB/rayof24vVC2MW6DGfnJTRmRm2f/4XnnoFc+iC6MmlxOSebHOIE
Q5W0JzwXu9Rd17rAFF2YaQlcsi9W95n9zZau6bDl0G6ipfbxATDutIu8g7WG443+MFS1AHgn0skB
hlatX3HM0b76Mi5b2OnvryuL6y7NZKWW2//rjRIkocHnFImXog19cuvKJFVgThkg/M9/Rp2vhY6r
xGUDOfniM3ggFAJahWfBvl0VWHyv59Av9hNH/S8aWOfWMaUZPSxaSha9go+3NOFAydKpiPkYkUTr
FPYEnymt1khuM3wrgOmnMBD7z+/PPLM10QzBgkzjjBVnnNwgHeJeZAA6vSYIIDf6sYN6syO5Erl1
2U+PaFjtlyjJK0a53YAMVws7HmxMsh6iZjP4tfi5cdUj1Vs1JrT9FbLTgQwBw0VaaWEZXBWall0o
NKbXgRIugGMANY8OoZmQi9tubjl4hP21HcYM2JIcNxwuiQjxRVQbWMvtZFyOHxAH7ovGia5M/ErJ
tgdouuc01Swnk0p7jsa4d7ehyEDCIO4KeNX8vOn3JAUw2Zkzjo8EUS449im2uHA8JkW1g+ZW4eqG
sPA29V18a6RDfff5D3zm5XCYc1Gd0rWnMXayUIOsMws7bgIvGkbmhUBD0THBEi6KnDwSyPlfLNgz
HzoXfRJwAdMVJhvjx1U0FslgAHHTjumYIiMqVLh320Fuu9F3D5B9UUUkdn9hqH4k0cgJnz+/3TPv
pQuxhza+shRtpZNFPMZpOTmtHXiVZrIXjKJE4kPawJetK3mmc+VCf+AgpaRh0R/6eKOY0AI2fDfw
BDDxEpfjgnZjysERto8Eaq4hVEQPxinOBM0p0BCWFe/vMZzh311/ftfLtU52I9eiWFbUrphDT7+y
fTMS6YybyAv7pkeK3WHJtmbEQSVYtC+ude4X5njFF0/YpuWcXqsGA+DjJQw9gWnl1mpl8VYGQ3D1
+R2dWbYuxT/zGNOknS5PtgUUvj0PkBZ3QTjZlnfLQCdPiLqv0RZoHPvp88ud2YU+XG75/39t511g
5WUi88iDxF4fCM7IbjqZWNiOkdP1uUCcFRbht1qR0vT5lc89Ol5QRRTMn+HBycerM5yiiGkweoJl
dswRVq6rolf7SOBm+fxS8uyPyhrhzErdIE+PObJTiRvr3GWiZfLQkyh4PQrkgHXbd5u2N6xVxZt9
2YXIkjoXwn8ERXCfNNGEK8fOWMb573bE4OcDioDxEH+xd/xjaTlC6LTg+Ypz9LNOD0bst0mICzHw
fNpn10WZ54gTw5Fg9i9+COP0feFCluuyRfCzO/ppcVJWITOTbA68klxVi/dVhlgpcpfgLCWxE+VV
Ol05kTOAde+L+TmskXZKI09fRJ3NkKz1HiFhrrd19sX38B/LgXKOYpmXmHMaB5XlJ/prIfb0sZwZ
lLZHloR44FOt79hAoidAKuHu81/hz+P+sGv8uZbJvyE4Czmn71hoj6OZ+i61Ra7kr9ggelPGcYuq
oi4UdriopivauQxFrEyjy1DZnXXhE6H8Qydi8weiutmzEPaG2OPAZJSGhhDbBTWeb2i3hRiK7H78
yQi3f0Dp6mC7GkX3yzGSzEf0P9kvGf09dy0aSGK4NsjrQR/XWR50YWhzvkLE9MWD/8fHyeHTJGyX
Mt2wQYGelOoIU4BVTV3iGVMWYGdaQM6ryYnxHWYE/3QrawrqEZ553Ty79J3f8YmV95//7H9K85Of
XQdGv1RZtDh4Fz8+4gjlEmHjgmZDVJFWkbW/wlAVz2EhbtqU8XYmAZLq7H77yseIAgTkBS83/dMI
v9jnf8uZ1cb7xs7jSqpY/XSQiIOzYarjxzD9rViQFaWcuxpBXLuyxFg+f36xcz++4VisNFb3Mkj8
eN9uUdUQocrE00kf6zY0umcDHH3ud4yj2/gWDFT34Ex+/QLLZLhDWTR88ek6d7um5bK96JwWnNP9
xWdqjHW7TD2nyP1LMxLNEYykRWtQ8794uc5sZQy7GO5z1Dd4w04esl52EmJxk3rkQESvgUSIvR5z
hGRfPMHlO3i6mCy+xvQVOPqYzsl+kbXCKTS+/V4tQhcmfBltoI1pZPaS7xWP5C3Jevjimud+xuXg
Ix2DtGHEEx8fJJk3k9kkcHLDKjVZs4PzLZ10dDeU2zRTPl81Zy/GCYiikuMPB7yPFyvRD5c4iFPP
imSZb8ECRa9UufTpEY8Wb59f7NwSZXfgFEAnULdPm9RWX8+dHPTEKwQZFxkuwgczECZM47pCBF87
25aME1qDxAI4neV7n1/+H1UI25ODf9NyaRRZyHA+3muuE3gx6UHqYULvLpB8EgkacNjTAtCvoh6G
VSJdEnmm6KuOyZllxOFgeaYsV2n/qRz++uw0vgaTVwSFVxJByQyLF/Qw2ZVkKMOAMt0Mo+zTC2u2
ym+f3/K5C7tLMWJLYejqdFMgwTGy6BSkXoLjZZO0GjE9FbO+KUHZljY4u5wWB8fnF/3Tkjl5a2iZ
sAEziTC5+MmiSrS+b2ZtTpETWtGRnyOgK+XSGy3DO6dCD95G7Z1u5iY9wiG6j3rfucx78/bzP+Mf
5Zgj+FeXWYiy8Ymfnu0hdswiUDW5gAOcRDxXQjzN7Ed3IQIlPPN2jDP+80ue+bmppxUzGM5mLmCa
jyvMqbtBYmjNCIzzobOZJWpvIbrtIElSmcPZX+UwCY//84vSGWNFGybDErVUY38tLrdoMGr7fea5
McjhWRYYH1Xael3YlBuk6+oIfEg7fH7RMxuwyXJil2fopOzTMUJKalEbpTLzas2Y6Hc2E/vgoJXd
4+fX+ae8gqeoHErJpajW6XR+vLtBAsT0MWiy0xOXZ86WjlRQ36JaSMq1OfcdYxJ7PTb3U8aYUZsB
QIGcx3O9Bq2K0a0IST0lXin/otaByMuVT1Y5hY4l+Ogy6jLMZf399bsj2DRUNWSc1FJHtKt0iSQI
UkzCQ5ovBFlVjgXHRHiPrRWUEELMHk8zNJV0l/qDho4XED9557752yF8F7bgOPDoAh/XtVD+hYLY
id1V0hnqjUm+ogftbjv0PfuJN37Y9nVQHkwHZIKvLGxlsGzN3y4OGGgYc4L9BXLDhLUfLvQzAmzj
duikf3Awv3th7Gt3jema+MBneDSwYmGINrbZeIpu664jPRFtsEzVLb1XkO6tkmtGCemEIsB2f4yt
7J4c2jqoFUuujg0nTH+Bz7O3E8iix6pqqj3KTcMns9dXKMVVJPbQQkaYsZXxYzScZuS8w5NdpbE/
edoUxVjpsIvB2oln9gp/ABhDGpqNZTnVshYIMJh4fJyxM3x3MlxtK32snZ+IIgCyMhWHTtug6NhM
ziSO6OrVJrSt8GnufP+ipw7ZgKYcNvgi6p2Ui6HW99v4TuKuf+gIJPgZNXGidmOVtY9F4093eFoV
3BriNK1NqQ+SqJ9MNkcOPFBWsgLd74bNJ/41dXV9GfIz2JuQ4fptntTZd6cz3J2ud3Bpl5J5Gyat
gS3fHB6HPiXFiOF8BE0PO6e1d2wNDCnh9IRijRazCh/013FibCyeHcw3DyD+i2Nb6NVjkwTsp3XV
3Rpu6X9joBCtuV3zCF66v+NM7xCXiN1haHXbU2yrt0VZGXsrMkdPi2R3DKIsI9Cxd8wG3Yws3/S8
HTPS2cEebqCzJ/jTw6h+xAuOJ6fw/QFAr14QVUWqTkNwbe3zPPDJRbCECv/S6Qqt3ExTNm4rquu7
vMnkXYjPj3Zc3s/O2mUoAzY4dbKXZjCaclvYbgSlTVjNZe7PRrwfjbp1j7YKNAOZ6jwQ0orn4SLQ
lEsOR1gerJGmGtgKplxGOPTHSolxX0VJ+kp0VX2vzd1wiU8l9XIZlHveveanMsb5Hp5Lf2mEEtxL
mmZjtIZyDKlCM1Ub71U0hHcuNlYTioCwW3BydB8IN+qtY9ARWbNpNMiHUxTJC6MKlX1bTF3ZbFG9
EJBLCxI3livbq2Gk3+gZxgBvsgARGJpzeElyT3/oWfkvBUZjBgWtj9TLKcP22sxteeei+InWqg7E
larr4hWznJ7e08PFkJHWsdmtotmCcN3U7jHEL44cvav6a+a2rrEF6objPkBmR9pXYPhIGnQwBxW7
iXosdafDpy96hexmnO3wwe9KGBBZJSpareHwu5Y+iVZjQc5SWIY2MVroRR9mEtYfcdxQKCxTy0DG
2MnLBKhAkunxhV0qRDBVMTS7uiklWq7UVtvWRj1FO9Yl7zYYXU9mQnHYd6YtHCvyRtoW9lfvpE9R
abczWG9CIdEkDY8a1fs9G3s1g1lM5UEDtUzyIedVwPGlSYpPln0Pc7Kp2SOszGtCO7/roBUi4pc0
rdNwaNYspP4t953ohgvh85/GBaUKgbEgizWsX4HfF8GajW9+ysB1YKLLBmgDDnb2A8fT4KK25XRw
KkGkfIdZOLvrJhX29Kxz89LOR3l0RZ9c6ZUVeI7UigvX7MqnIAGnStnTHhVY2SPG4wUpVZZbmFDJ
gx0r58bybUBAzAoPgRxEtF/Cnw+hb8f0ozW5y41iYZ2i4H3rMlo/g2Z+Q1af7wIDWMQKLlRvrCTM
mUsXlMSBdoZ11efwxNWAgd+y4XuU7ZgvaTGG+UgBBNE6hJyKSj9IibGMtbggtaVFqOZvDIU0vmyy
lShsrCSIAvRwr0qZetLOEmNdkolyQPDjOJsCqYUkACVrPdfo8ehGcWvaB8zXkClB0fJ2wB+2AJzX
rUXiWYSPi2rmZmw1caCxHl1nuW17pFj738Ku4aPQmQFfsI6DIAg4Mdj4CbH9orgin8OhX05kQppU
Cwg0TVc144vHarTNiznV1EY6PRYxAVpNGho/HwKCfUM7/64mGeQpKIb20m59G41haj2BMLBuKgaQ
d2jQYOrIyNZ/pIboDsIutXXRa+mzZsGh4VDjN8Emq7B7EhQWO8Rp1OSA0EnA8uAElKIuzj+VG5gB
OJ+F28+rGVMXZ3pjHD2WggZBBEWb/rFq6F0rrcN6SL0SKk84sa6N6fvQSNxBhKVodnocFIFlbf8k
p3wrbedZw/w96oVHaPKd5ibrQR+vMOStpV5c5b34xWf6psiTpy7IvAHOug/AYKBmA58DtSH33V9u
3r5OtnVJft5RBNVLNpU3E27z/ZwiWoOAeogb9/tIwmDaTa9EqBKpFNbG2ndNFJJ1D+Bi3uYDpr80
b270lA0lym/gwD82hk86gNjGhgtVSFxgN9axFXQbw0J21TT9CxGHd02gKIdQ7bHoMPG0my4urqjZ
r/3C2GGwB1hBIu2iB1yQ3uC2NzZRHoGGOaawH+Oy/2nYnUf6HOWzuuzS9mBhd6vn8jf0Bs/oiD0p
otvMNYoVR9fvfgHpt1DJnaK1CSblOAEWwHPz4MajlzT2t8qdfzVp8l6RwLkakvqmBKW/Bgp1BPvZ
rqAd3vBGrZuuvJfhRMKEvJhAQ0DAwMA0Q2lwl+HdOFzIhiOFZu46rdni7UX4P2EUjrT2wtDkIWvC
S6uftvFQQMQwr7KqO/qjPYD4ci6HytlojODWcYOX0Gyy+z5LyAEDkSzImBDJSFXGrC625n2I/S+H
H9G5uVxNdn/fyHRTF/pW0Eokikv7LlOi2lK2fby4ldep6lvfPgOOxxLjP0A1FWs/FtPWTKAUA9LK
NPgCInmdW2c9uSbvvrhFu0dfDMDTCivpRjGaw4j+Dg5wi/1U27dJ/tJityfcUAeJFEiDIgYrtN6n
4GXBHaLHlfytPnXBmhbAFW6IAs+xcaP5074M8OsSTHadtNEbGnh369QpbLvJOEwoYCGibcYWl4wj
mgUKbN7Z9GkBJUivreJjs3gTpyTDdM4/lSReT5mGgRfPacoeXKdM4YPmCfrn2oBLI02JkvgPQry7
C2V6GQ7aa2T2v3vb+hmE2r4Rxc8p19YkSF5VCNJXYW4+d4WPWVi9inw6ds7kVWN0aXDjiAiLVWzq
14bhEspdRFdzWOC6AyRTDJNXwIgIB9SGwK+p9pOrqvJxGQcHU47Hpjcf04oI83HwkpnYSCJZiRr7
STjAs6JEYyjwHdnD7ZRice/qd1dDC1r3O0OUh0oFkJJnsdFi/I6hfrRIuzKVtgtcdbT7uN265E0B
J/sjcyH6wN4jadhA2NjFDlnSypn5owpOgMllzYecYIMHP5z2jhMcR6fZ65ypVFuufSU2DRJhwjLY
f8c1giWPgMxrR5sfp+6P32Lb1o4NnmM4WAxtnE4C7OEpT7n5rlnxDXTjb64Ds6TSnyqNl1NhK1Jl
EOBC/0PlZbkUoBsohPL2O21jr9LHX4MydgsODeboTs/m734X7+tk+gnbaBsi7XNl9isN81vNdN8n
kknq2n4zJ0BuocAzz1H31+RU3/CjMQC1j1rS31YgveBGEfqD9VrM02MD7AJvqr5Ez+0mXjTI+9X9
lGjXoQsrCO1IxZrNSQIsSHLHIArnIh2rKxvzTlzF90jlPD3vAWC56zixLireL/QomLGAl9h5/egX
4HTG+loV3XUWRY+RLz1GLC/olXeG0u5bm/CNINqNpMilEDYqYpUX5AbOis0IO8Rvh60uit92Mx7A
vx/wp6HYSbMXUsz3VLzXg0/y3mRu5CRvEzfdBHFzlyxUdPh5MJ7RTM8hgnI7RvIz5QeAIjcleh+y
oreGwJQWkAzZy/ZC74iYt/hVnJJYc8yYuUOoccNPb0ZKHhuL6Fj20isECjdRyuEgiDoGN83kHGfC
N4iGW8hPJFrqunsh2+I+ymCKYoRdAZrn443Mipry3qrEpg/EsYzCQxGl30QIbmLSflDJUMr1yWMI
c1YPu71uNFBrUFfzHeYh77UMziERNnKs96oy1uaow6nhzSQwfE1M2Q6z7M04kZigL+p1ueQztD2Z
ENVd65tbDZBkCK6HMrtf+y1KfTXcVjDmnTDzLGJo5g6rTA0iTZnpupxxYNRN9lAmubsuXPNgY/Qu
guaITQR2yJDfhfnwQwLwCC3JvHkgUQL537MrNdiTLFlR7Rpz3AjZXAaRcWdICG+2+0CS7ICt1SSD
Y+AcAyUIe3ltsAYrSNNRS274eE+xeNDH4FZE4Z6P4i6B61kV+c3kRw+IMXat2975ffnsimZHGvbb
xAEr9udD5mSXjes/JRqs7bItdvmcv6rOHbaVo+0J5zn6QXuQ4WImnzpvFM67a42Y4IiPUEb8nZAp
Ur/Gosdzp/gz8/QuSIxfqhTsVzo6dnortCpGMGaEZa1KK/wWZ0ClC0HwQ369bGk1ibU2XroJBEUp
SG3ols9FqNlrUfr3sYT3ZJJQZhkeKgVjXWnBLvT5KobjvC1847iQlhuQiLEIH8j7XUNfUdCZRqS9
6XZK9XZn6BUFpclANEGlXlUlkW+4RMifT+36rlfBRQs3UYrxwmig/kPvSPT+qpzCgzKSI+/BRodl
4FsAKMuO/N2htY4FG/Dsdl7kC1oU3bWh05brzf6JiLt9PWfRGtbuOwf4Y9nj59CS9oqklu9+ktwC
fv7GSQvzeta/zBX8lTFguIbAoCgWNC8VZhgz3rFIPZWy34tWHXLLBpg4xsYmn+iMBQVTqBh80p4v
0hX5qATCmNt5IFEglvFWyyIq3CVLzqD/2zxDfIVEL36jQ9iOrQtPhiPaULMTGOKm6J3vjpxumsx8
xi3CHq+bz2pwbpIKAXZnbwtQ6Ej9D30EVC9miFwpjbYPqQTsyElaXnaR8UDuD81vACISKvmGxMwL
uyjhVeg7OxF7fahf+P24uL8d/eCiSMuNJfs7POO/6qVDT4+o4bil2+4uEP2DQYAGSaHPehfaJKk1
V5IduWjGLWboa3PuDvzht2WVXIzO/BqWrIZudn71PkF4VvvKCO5CU9Nv9oCNWPLPsy4/yhEpHWSI
DXTp24TgporZ1uIhwwaAxzmKu2PaEpCUJI+k5ulwAjIc3cm7ZpcxTLmBznYSbx03fUjH/htxGPeJ
Ew6rMh1fa0ccC8254kOzJUgNQCCwXGWAQJuM7lhYS8QlZRiBNwThsWCIZuhv/ZZdlNP1RTs426k2
ttMS5ix1TMCFcmnmGAVxse54mVecJQeSEXduO70ObXLd2Pb3JIGkJbVrrQ6+lUEFfEL09iYOxSYY
i22dhc9N3VLtaeMRvu+zaYTv8BXYXGBuGKwlCDYwemEKUv+2guulvbllar0XZnMbim6X1wvex7gK
cEbd5JTJG4sZcZZ34Y43pV+T5voGuHDfBP2VFlDgd9EvN3G/T5CAKVkCd2WV4i4nYX2T8jT91trI
ig8RjIw11lmyygE7cDqHXjq+Y41c6537Yi97MCewY5vA6zPcTCI/DZ9LFwI66uXfPQyUyVcHwVEE
Kb1ioyV1mSBCvMx15tzNWgrsMi5ugXXfWSq+s8n/UYrUrUwvIPUvLACMNau4TR6BQVwVKVTs3HEO
qUNzleLlNWqqlzIv9nTEb1uS4xHZDgfDIN6rqIe7niPEhonrthvAjXEkgI8wvJcjrvipFWzOQtEh
qW9GV13kozoWWXXlDsPzCFXPEunGyp19XyeXWllwTi2NDS/8DEhfQZgsHkRSPjWoTuCXkzaAk3yF
NPjR0bMjUddrXbYHc0xumzg8csy76LK58sbWeNGpFreTLZNV4hbkWpEyWwNxDjXjMc+zK8yeXpyB
4WCAuqk0yMRO4hzTBuNyJeR1A+NpRZSgZ8cm4BHzJnPLx3yO70IRUJ5Z3cUszDfTsB9x0T0aw0LR
dAHzCKJTnaTTb/BogzrDGq8q4PT9rF/bGTAqt17+k02C70AjMrPAkmIMWmWLgi8vKqicLE1ZiqsG
/sa6AeRptvbrJBNADiFh7HZ0VFF/6TfmhvbdW6rzQXeM5tU06FhigzyYvDPNFNwTt+IVE8RuIsfv
K3xMvT4TXAzGP5ukC8RE3eJr3mD7/78cndeOtMgSBp8ICVO4226a9mb8/HODxuI9FBRPv9F7caTV
kWZ3TENlZX4ZcZyr1ArH2dUu8Af80CurdxfAL1sLHFccnxvu0ee6pkyvs/Nsssy4dNWfxveXi8zD
fgGUT0CHxMerbbS+3o3ess2q5zxtXlM9fxOsRq4UdEfGOQnTKcpBw7HOZtYNG6ESJISZm392AvuC
5hGjn0C9ePUfe/1XLba60BkQj5mje7JlGzgTgFMvbm65xAF2p1q3mnRh3zRX/c5W7mzwwrwWOAwM
zqFUrNkAvDbA33Qt4oY6vsP3D4Ebwat3uMOybadiUKHgCIrAN6dHzUahMdftt/Sm7Whpe00bDhox
l3U8DGzaOePGyTTUTgqmQmmmaK7jO/w+vk7xfNM19UsGI0hEsRMYp61uDAfpPbtLtOfiXgNuZa+t
1aKndomBuOknolTAeV39JFk/rO2UHyqXb+yOtPwl2rsht0WiWWp3YJCDebE1N03pRmQreGsP2XDO
lLpaibnV2KcLE6s8Znw4VMZlNa3/1Rodat24lj0dKBM5TjHob1yurmOcOt+tI26jTa1mIXKjxPWA
CNkavAhkdO7SkdpYLnd+syWy5JRm1sYQzmFkbosJiwvtPX5dfWQMWPPOk0DT8BikvMgMthnnKQP3
UeqBv8Bz8OhbVd1wqWfvmDiCSoddXZZfAt6NgRILboDkrbLAdM1e9j26nK3VwkWETV5cC3ytbLnF
Du+1ZnwLOdBjm/FWJMvDGCfneG6vbG5ckt5bLzQpCtJQuqcuqUpAPbTqPTKak1l1WzFY1C52qMEE
tJYu2TG04hOlvPHkL/m/wrN/cDXJdTGrCKwa+dohdQJi6/9oZ1IAy/UISq/gYS98Fg25Kp9osH9h
zXSZJaVbXpmBA8l0yc2HLFUyVJ0PASw+QX4hS5u5z3QGKH0M9Wzwac9yytXa8/IA4zJdPqQQdZvt
jLvkxa2A7/iU/In46EbjSAbstZT4KrFlLMAAnKOppbAnEU4Pdn5wvXGbzfGpNKMbzeqTWY5//YAP
InPFS4pdBPv2AWIXNaf4qXEPrOeWNlPF58iq1MXoION0KHQrt9g5PSVpBXj/XA8gmyFvcQCr+Txp
ybup2b+2kF92z83MqvUzvcPd2Pl5aE18InqwYgP4lER7aL3qITMbuWL+hD4E4mhndsGiKWijI00d
pOuiHvfWUD+jf3/iNCoDDEdB0YOaLcV8JiByEuMc1l27XhgzOT4t5yypvw23NtexcF/HzDiw4Hji
SOD1PLTM+nEyiNrDz0s3GMS6kVA/U16kk8noh4laa3NriAtKrm4ObchfXVZtgT+EPDOXJLK+MWzx
MssyoD/Jr6CDu2KKgyUysf9pnRU6dPnJicI1mRUgb9LkxAD/nBgUMSidrNHidR3N15TFS4iudATl
/Nbr8G/mCIePrN+tiTya5nln3AlAWBnSzEb14BYLi8UgcZGLRD+scb/FLQ/8qIOoyUAiUQE2zsGJ
rV9JEUKQ0Dz0tFTp2CcfWl7067hrqKYQnK28kUtJQ8qzUgO7p2NeBtW9QWzcpQ/mdJ559fhmo85z
N9grMTk8fr29tp0pWxcLdUKlUSlB3nvWVMF6q6Dx6RvpyimAS6VtU2+GIj6qdAqthqWntBm+ufid
F894ytIIiVXhXcQwU/HO9TObG/PGsKsH3joC2Ev9CahsxwSCwW0GFy4FFrkipghMTYK0oM9o20FP
1Q2RaW9yOvNadVkV4DnJFsl7vX3p1MAVusIAX1NzA054FHUNewY7Ujw6j9gO+UjTdegd64EPx4+p
0mPjDIEYuVpA/tqMUXkSQp6KqN4DewgALcP2d2/LZFz1uXsl832XHjwYkGm8On2Zy+LNvUfsFgRS
umFfzIWORG1rO8gPm8qdLqwrPauYl1Pbc+HnM0cJvEH8AUVHHVi9hxG9mFt88884RoKq7l7hwAdd
gpjH79yzno2PcZ//pAl46yhbfrMox8SRbdLCoQJIaNpr66b0LsQaA7rtgHAA3thV9JBDr+wNQPjo
plZ+6z0Z7b/MLeZ1zrwSbL9D54L/DoaCUXWrOOdWjMnVB5VgPiHGuM4Nk2Er4ZXTdt8leLqA0I6G
Y9VYNpnKqUqXu7V86Q1mR8w7mbyGfE28csalDv3M/Y0WUCiAjiGrCaaAglatpb/3aJBnCYdMudNz
EpnPWgNPrzWLkyf7R1CrZwWFoACoZUeUqLUxx6tEavsGSTFB+qvntf9YIVnPQj0mSCQTEFPV6D76
nA9G7R/83D5VpgGNX24cE/cjCrvQMbgG+MlBlvqLEnQks6akmW+IT4wfKE6zad8UjL4y+f9Muf6k
l8+UyGYZQ6TvxaTtmq7lJL7v3fBH+78YgAFgqU0s1BtTlm0j7/zQUoTuhMXbLJytOeOs8fl/c8u9
WUM/rGZ2wFbTVL6CH92bNKYdZPJuOj3AL3wcsG1Yfn40O/8wd4yvbfsKdPYpEt2faUavpdsc61pc
mlJdy3GmMw/2k0cV6icO14XUQDwFjAp3TlqHWVG/ITYNGkue6MusYQruZnP8ax3CVc0yv2X6BIXU
tZ/jCLD+VEO0a23Ae2qEDToz4elfYo4bTag4QGi34BiNTWa6LhdOKmU2yBl8kVt/i/SOgMuy0Jcp
d3EniQo04zZpZuYZ0n+YyJXXpgUfGUnbuqAgX1HPZWtR6dPa1DXG5BpXXkRCqZPgmeqOnRAXY2SC
kAp+GXP/occ95cvwr6SpPUjNh65jXeI62rs+P3QngzqLNoW6CxdM8QPgsDnYRSXCAvqVgewp9igu
IzTuflTxqnNJbPgW89REPiTJcIabjOK2vSYW/WPZ2Ksm1751nw2WNIkPWq+9NFrzQx/sIiKUHhJN
fEOPR3Ymp7ZpXtmoD7Jm2df9Qi9kOibKMFZe3OIkjClI0Vep4YWxa7zGjoVNsqE7UNZXpSibO+tn
0GkiVn2zx9S9o1jeZtJEkml4z8jxdgN/R1cXL9HMrHeu7ccyc7bYgLdeam/czH+Rtf83WtlXwXyq
jcqdseB79GHcU1qke9Zvv4VZXfQo1teiyJ+L2YCYm8qvHBsfZOsPiS1Bp4M21yJMEv1co4YsXRNs
X/pWp8nD4iehlGwbZQLTn14VH1BA/xBVvTpQGFcFPesa/PAMod6ryt090oZDfnd/MmA+fnb6L2GP
bTS1+ipVCqyDZCromC9liqtpxJtMb+7euSo+bQ0wsts0sDphiRAY2/u156+o/25Ec/S16TgrfdBh
vCV3b3PfHKoEIho4ixfDVEfPiY8LF3wJy5CrU6oF9P8+rB5sJ24iluT1qxyaMGKpjFKg32uz8Fd6
IX+G2TnNtamvfZB/6SLge6TXBGBqmDVMzGyDHpIf0CC/QixgJOMBl+g2crbCZTYOHSqFdSTwBjfe
ZizrcKqszUIb0ibizidIHY0GvUCGHBHr4CReCVY+tDr3H9UhgtNXhnR3Ki6/Ok3u4H1uMsHWsu1/
d5lFedW6ZHFcumS+fyXCd0FA/s0Y93XSPhvPoK3ES5Vf2pERsQX+2cfTreA92KjZqt66a1k4MVk3
K2tvW+OtGzhmieuIP1KADzi8dg00O74wArlXPHcR8ctJCzPfZ3wNtNzzszPT9TMRQQ4xjWGUeyqT
5JWYTigHFSCDYlNgOrdUQTVFfp+zkVbTG5tAQXQ4Trz7eGzYdj5L9OSdYEzCRK6J+FfZdMyq7pMn
/9uQ8qtXKZ9B3NlxvO0bALb8cpFLedk/h0cgN5x9aWnPHHqg9Mqt0RWbyl9ukatCjqiQEMtuqowb
3ACquP6Ee3c9jRySHoworQgQV4XOnIRsB681DLUDqpu+z77tusPAMBE+SL+SwjuMy/w5lD9NDvzG
1wTqkWotaB9xHUlfWS9lXlJcfEqciOZLs+QBlJijTdcLaC483OhsTcg1wDTreAhqBrzSqsIkNcM+
nc4LEYBG1K8LkqdUmwJfyI2f1s26Q1sB7M16BH2/wzi96sFkcMygmq0pmjCa7OjYcJC70yny/bUJ
LgXGKCNcd8yOzmSHcLJW/kB5u9A3WDLj3HFIswK4duPxzdYawIvV3iS65aT6UxTPf4OGBQ0+ZJ8B
A1HvVROfLQ8N1l3TNinjMi3mYw0VGoELSkTd3IKP30JwwXOQHCfdvVjMpTdMLUEPadti8JGVjGvi
RmveEw/IqwFEXugDRP20IcbxlLvGKUp+q8k8mgDLVibXUxNE7Kipi+JiyEzsw9ZfaEfMt8niTdP1
9hG20C4CfN2V5Xrx6/08NCA+KdLY6PaK6Z1CEj1ow+V0bId/jB7akABLT9LQvZgZ93MGE5g8/ubR
+yjSKjpUdRZqg39v+R2UYa1tJc5+6dxy0T+2wP4QfvF6GapbEQ2XOKt/25xGiJLbwmaJwp3o0DTy
O1mAQfsjsjovtF37QMaRoNG/WkVBB2vGkva7Zrv1aubK7qs5Xfn2+Oz24ptGPa20GReNd0hV+hg7
lDeaxgVr5N1UAKR5rTWL89Kjr6E3Ll4PyuBOG55Mr36Z9Og9deLzUpZhIprb7PlPy6SxfxfvJL6S
3rDA4zIkB0OkEvPcJ/ELO5w3i5a4aTUn25yeRwrxFtmb0SCwX5xVRiYTIKIRjo66kps8LBU2GNhh
936P3nZPkV5vaKGkgWn/a6PqJuxur0zUFIOH1at/yZfhRTfzx6Xx1hYYYRq/jEKaJ5XFNELiF+Ym
auXX47/BaTaV6EPVmJjTK4yKcbLr4+aJKRmvNz1/4CW40SZGz7Nl8uRrmJE09Ogxyboh8t+Mqqi3
IuEdBhPePA1VFxCwPCQE1kXn21+kBME9StrpmIXgr+H98M515FFsTlQeUWZPR9dq77k07kZ5UvKH
pYnMjI/Wmjoq+omqoNCguen1/Rerdz9K848UqpvEKFlJhi3GYZSc3IZtR6l95ou9nwD67KjIP8fR
vuBH2uFtW3f9WAbJqNS2LB0+EneeZ2OfZcwVt/Srx8Xyd+WUPw5FtG5cMmZ6nx+yttx1WJhpn27d
aOgJMDRgg9FgsETyyMrcTa+MrdLqkzvhMVD0xRwnXWla9VSkwLUb+5Gto5OMxgstbmgPrfVA/ImI
jV0zN/B5HzRVRkbDx6wCoHbFtPvYd2ZY5RWDAG3VOhbls9hmpQwmWT26KqbQsCCBDju8hU9AqNZm
Owd2OtziSkI4Zf5WoX3b6Na0mUre9rCtBl5mZbZlDYocLHAT/1jadvNgeot4llAY92yO+1vdY9jB
b3TJgsXrKuTaWBx2jGr43shxcYUmivL/jgUQZ8D+ih29tZRp8ikWQuZAo10euVYNX77R/aLc2sZl
EzqQeDHpcjLcBT+5PNCjOXvJvB9M5hSTQMJbn8pvTUC3NrKw60hZWOZbJ1oV6KJ9N+KeuQalUM/w
AEzEtS8qWF7JSutJwvWvA023yo/eFCx23iIbl/N3wGi5NM1NI6aU+OYNK/kqGlrGDrRrnJGZbbNa
emdrpca+uPtfKZT7ZnwYwVKA30qoVK2bg3/ViD9AlOOWoO2PgUY59YYo0cXXMCqPpBoS+plGgdpr
TJ4ze8vFh9lWySdKy+MNFhAAtXWgl8DumT2O4ittBe3F7NRa+ZWLzWbMwFyV9t7s52Xtare85Xhp
8cMFBe6T1SzzRxeJwKqza9CZ3BhRaF7ye2ANUipqaSbQa0HAHO6DfRvm5drb/l6X2kqflpAfAMKJ
X4WN6yC+NcnDekciWT9cGm6KuAEM+bDR5AWLC0t098YzWPB91FGLlkRsyvzMCBwil1VxA+Y2ajb4
K3LtWTONDdD2dZGlR+LJnMO1/qF5OCtdCnf0iEiEnffSYo4YG8nVxFAqJ2zHOArjvL8t3sAgK6nX
AKp2eEfXqmZaa87cVbm/Wtx9Z6IxMqdQwybSeJpPanrc0xaZf3ntc3EF3Sz+uli6/TrtfcpgD4P1
Txlp4o9eZvnbekP+CW98PtsuKDDC0ip/n5IKjThSF/e3Z0VvJ5woFtCj66b7kKPHP2uTanERV0Zz
KSkUz25WuzJYYMUVxw6FCUFdTVsOhmzMg1HAWQulZRs14g5vZkgoaJIhDK1eZSyTZeX/ev6npW5R
6WzT1NwhWvpt/FdsjAGA9ABm096dGKPZ8cCteZLrQQ0XZ6EE6UaBUjjhlwCdhi79j1OPz+l8H2h2
w5Eq6Qx5/VUn10vY9O4gB2+fqGsFd18XcNe6lOC5Y9zdbQvkQLhMmc+DXYrAbZNLP4/b1pEBQeON
a2lrtfiPBm1dQ6ACGiw9ZItqXKmYTpFaGAPWHbRz/cul8QMY3N3mJSdYNlyNpCNTiYJnFOMr73aa
Ou2OGHZFSs6s193UnWNd+2Lkgf4CR+bsEOjwc/yxIyEaJtA61+mO/BWk4CsujA3DX592fvlpKP1f
63ehYhIgPTx45CC/u1neMr34TmKj3CSjfaQvSzMp/vMZ7g4s2E9QkhcWszhdNsRm+WtC8i7xeIFF
QZgCYYEXubfQ4u6nUyf7a7twBYq4L7L+t6arHBKGDFoG06Q+mbRbXJ/UViNVwmUadcRy6QzrDd3f
ri79I+tKG6NqPo20+1BVhxWsuPAE/XQEaJkcW96GgPbKc/NtpKKHYtZe4uEuoeDNk6qhw4SaXaa0
WY2MeNrO+5w1M3Tuit+c65prPCee9gpfgqokfuSn2mnpiOLFJG2ur3tRhciO13Y2fBfVgibbOU13
ip4DkrEtbiQi8TxJoAtNy0KBAWox2XpVtBr9rN3YaGRav7r4doMJFnlgpj3NDedLn8XHqaa0Lkl3
0y2QihiCPq5jxX+ipIE/tlfivgEnXHaJJx7ggjt1UsvAzIedOUkw6LTZbOoJx3bAGOu/VuxRbDPo
rrovsMCXUuMlzAOgjBY6vUOPQAsmr3xRXFpzCSK3R2bvDvwq4mZfWEQBBeluwQDZqo0XDLxI0D0Q
B6bojtmCMSLJJRf/SFyIiYbFyOsHYQK5b/+QkfPpFxLRmCkdnexPGX3wU71Wc0neg6nk4p7o/DwX
A1CEyLopqJ4Ylq5zSwiwoE3dRklK94YIBjsPp5GYgr/4D54V/ctZwkvjbhM56Vo60S/m6JpmDRuP
bbfX8+K8gML3YYUW6kEJj9QgrmhX38eTf/TKcUPYl8EJXQePl3OpzGO+WEHJI7EmDeKdlpqGfu0+
TE13dLrylFrtap5IJRbdl8iKF6/JFFONvtr0Ma6u5j66QvknljIQWb5PmRKtWHnaqpl4ShI/9LP3
qaM7IsQEeX564PwIp74NJNEOTAeUz6wGeajTVkpeUcdvpXfuteompceyH0RPcOnN4G1MDEq0UIw3
r+DNHmXaRi3LBjP9ij22F8r6zWSVZ7e7sWz13NRZzOeieqOKv8elCD7VHG0DlSzq9ClsGpuE0yiR
jfDnZMOBUdrVl81zrFcQX5N+bcyMCCP/oZ0498bZXg8JZ5D0yrDBj9vV/jXS3mvH3ULUInrT7rhm
pgELd2Gn1PNEJmYZGGzFvj6haimhyqx9Jx6QmnP5JInfqWKrT/l14G+dxvquBOke9TSEtIaj1+EA
pxHE/6S3NhLjYM/eR+obD9aoBYQZD+NIXhBBWNYjcVnM9I3dkxDa4o7MUQBq8iZqazOZ9lcLPFX3
CRBCL17x4t41jBOw2Gxm659nknWHj8YMDTssQ4SLnJl9ZFMfdBY2lia6cqBsW3zDZJBW85zuociG
3eRtWxozHMTBzPJJrM8vrjExjm563ETuVsie12v7hqGAvQ5GXTYlg5Rq7aMspfmHlzU6AMEOWqm9
i0w80YXaAssKIr/Y+pSRwrSxfPJ1UfIPEh2fgYx02FjvknvarqQS9mV7YlBDVnb8LjvSdmOmbspL
wxGoYyzq54Lr30p24phNHVGY6ewD69O77loM5eMy73jG0q2cPWDZVSOYMes0G5+70fqwjfnLixmF
SBotel+SFk6fDbu9tOwwkOD8H0LvYsEQ8cVvtFum7L+Z3BjsYCjGzqIureKq3vU8OJNT7XXAAXUD
qjd1j1Vv/LieM0BoIiN7D5NGMt4WyFrobVASEeUqGOMwdjVR0WcbXW8emkx7g7awydvq0GX9Htkn
ZL7yDKnvMiZ6OBh3+fn0k6XWlpN0PbBMo6tsN6UE6QDjdqtJMaatvOLoj97NjO75W8ofORwmMSCs
tuSTkvE/N5PMIh3UM/nBoB5pvPGjAvzJyESjjWX6b60tblVSX/I+oiM9HlPW0Ipm/DQhyLo+O1i2
xvMcD4QAJx7qeQRaWvO5oCv6lRP9WU9xwSggg+xb19QEHhoQ2hlNME7ec2pU+9iMdg4dXb7rZ4Y8
X9Khte72koPKoI4mk9+x3q3l1nNJh3Rta9176iXHyppv2Ui3qcBC0ZuYvOSJRQsuH3ZCM7BxznPj
AUguWPmrDO25G/J/o+0zhomPPUaFFR3tx/S+AmJ0D14fr3V7fIjGkVtlzwMSEbJI4ogRtlwDXGLs
PdMKgrCjh2434sW6p/qGBAteTzZyId3U96QMW7NNQtwzT9YE16RAcR00dZWyLijUNmrsbUcelfAM
ifz2r2B+rRIsFr0ay7XRiiOYXqwdSEBs9mPWlIkHv/Pl2obms+5Iediy/sGM+udOj45PUIP4Hj+H
+2wX5hMl0CkW+V9dTRcQGMCWy43fSy7c4i+recR5S1wjQgNpDUgKJje9IWyzLak5IaujaXZDKGHi
9X73m1QGt+Fi4LyIkd96SOHIE2JkmWn3perFUWBwvaE6ybl6UTk2YZtu9kB/leOrdzbaPNwL+4fK
nK420aKmdmLGaNNBxE6xbUz36CeKHqR3Zky81kqNKpS/bdnQihAWqjtryA8Tuh7MU0OI7uTYccww
FrqYvMmwUkZcpmZWyarQzKOLEekfONaqgDzVdu5HDEMe7U7/A/7BZuqtgyxSqsq7W7yFK4FT5odG
CNNCyCuyci61sczrLq13TmMQsk+je1yMqGtX+Wy9uewc3qdf6TKxBeRvE7e5qz1e3Y75ZVGbjxll
btHkL2JCt81aCL/JfVVa+K2XJ5xNImicUg/zjNmJXwfAOPdWLbCFDWqtDcV916Xb4ta6/9Utgsks
H0kG2pP/lJkjcJyETmNSflkc4yStNikXJSjNa981vpNyOrO/H2ZO9ij5t+gLxe4yhDiYnicj+x2S
bm/HyFhzdXWj/uokFZcQ+4F6kCG/yWFrOFTG8WbMxx/gY3/VkG77Kb8A2H6cWgL1wm3eXOZlhUFP
jWX+wOR3zavrnDChGQlJD5N6Zl8lrPoJTWrMEk/N45pk+lfn1Gc9LR8YVgaDyh8sPPFmXsODb7YM
Q2nC6cclc99yD/8RXO1dKeLj/RIUKevaEeJvO/2f6ad8kqZ/rhQvDqcDlrRz3difRqchBRRnffD+
UCnVt0UwZi3ib/b29wtNxkJ2lznhJ9OXdqV7MG5miB/IMm1By6PhMKuefNmdsGNM+xLE7IbclonV
fHyZphadj6Cvn/MqqGvC6YJMX1/+xnw7UKGHQ10lWy1qjk7vXPCGnTSSOVmrEYGw270Z1/9axA8M
EfKdLcwHGbv4PRAs0SLwGWLq8nPg29Tv63NOWR+NNoEj03h/ZSF3DEc+e32+JV75qS3TwlUz12lj
zfXeyqj4zI53/4JLrFxAvclBvMd8DFaD5jrY4K1NUiQhroE/Frwwphe/NaRVSFzWS2WwJqMx5IJV
fpti9twqNnStNrJWYGLezYZwpL18cWd9qUT9BFzaDLR+ukWW9qOUeC3GmWIot7cDw0ml+r++pjM/
6uKtsdJNQTvIQdSmWR3by1X7HFVE4dXwVPbc8lnieSTSPWyWJEfzo4l5A7zThSvkfEsMmpVvvcdu
pe/0nAFS0i3vohwvbYTLMKvf6lJjiTz/Yg2FP542ZGGtl3Dw/OechTRe1mkA3uAcWd120ctDZHco
BI2XURbfY+8SGYj2pRxluGT2RpLYeTIazqSeeA7jnDbscIPsy3n2Ns0sdzMtC9usqk06U2NHXa1W
7FofJs/TAnIgdFDclqxJ6rEAUYuDKYbHNLECY5pdFoWMTRcVvL66v2Watq10TaLcLEaTgldSowm3
HBr8NST3R+Z4QnA0RgnfARgcp7N3onBXemsFtuqeFjd+6wH6r5ucF3E3yq1Zy1BDDI3jnLArpmYl
p13KOU/78bUWVbutOm57BOt2fA3C3yhVW4d9Ja4f+V87OxX61pTcCXnNZh5MXurDe9/HR53tVmbf
3SEb880U22z3LeeBnHlkMtKrE/pb+GTTgmmQMPSfjFyW0utLycBj6uSbaKgzETeqVTRXhynKz8Ys
t5z+eVCSugFXsImr9je7B3/cKXShLZaN1XDL4bjmteaiPef30CykYfr8SILzHdfGJU+yH91WKBmU
eyibaEZX7rdHcq+bFMwdvfd7RMy9N9ww/WiOeTTK6U2VA+Ipa5tZ42Oey6DKi4tTKp6JmeZf8eSW
aCdi2uNpGtgO4Se4PFsB0Z+zrmciZ1ChNhbxTEtbpToJHbZ734QZhW1pnVDWbAQzKLpwoUkAk4Gv
t8+T5NGNzSbM9KV/Im5hsiha8PrizVPzmed5H4NRWCcdpSA35T6snJpK0BmIt5FXC1Q7nPOMrt/g
ZnNw/4fK5M43RLuaexrj8+xYEL1ZpW77w/L6AczpRmrJrjUzmyLY2nUGoYI0kQcCb36YzhiS5fSi
O+2Dy6cY9jjDTz2NvzPLC5Se7MT9xUbf48On+WcO5vNdpcZ2flXt2DecVjaabjK7+aenkpunA7KN
SOSzOLpcI396rBvtKhQdH21xeO35R1dvanKD06ayCZ3M6XIpXHGmaQX8ka1moV8xDR49naaFz54/
3oJ2HZtzC41VcGXrKXFQwvkIzWcuWnOeXGuWCLqcMTGpeDFWu5osJ5b5l6rQVihpdqBgt0aB3dXq
3vqBmZhtu0fXnO997V2rsfBid5d+jEJddPxJ5FYm+a1yPPZVSAutkxg8Rb6wYmOZ15TsAB/u/NVZ
mAUtk/0mOuLFrA/cIPlGG9Ngs6G086/Mh+ZoOaOzthIq2K7HD2fMgTVwQZTpS2/U7Pg6+pN0mvtf
jmCVQhApu23W0qyW7cCcXMB/cONP16n3hip2KIhBziQj1RFLXgPWVKaYkoiopcbHuzMmwB77yoXx
WrnNKV0Y5RmJdpJ28cfcoVjPC0udDRsLkkOWlXd38pLAa8V9SbTalQtZc08+Ag4eMDsyMuTNFHJ+
bhsjfWqGnpCpEPqegAbPrl4nIXsBGt0cxuz4fHZ5xA9BycZHL3Gau6nwxO9yb3fG1s6HZ29AUF8S
AvH66tCYimuReSLG8iP0/h39HqLMhkWdvNffoRPzffKyBUS2icr0WRG3WCsCOLkwtq7NTdY33LBk
RLpIruiW+HBIdKZ6/+BIIKiy7A5kILYyvvf0pmFa+0P3XTekpqMIM51BaDbWY2TIWjysyHeBwqV/
0snxXLUayj6AEcHAeilv3pkA1WKlASv11S2rm1/RcGalDADXVRI76zhXmAoHKk1HyH82x+9qYBoz
GgjpYl/j1dBdS56SOuYwp+n5LoX7VOFI5F70vgxUBJO3zs3xFt+XZ6G8XVgkHQN9KjdGjpCm9M4N
Fze2SRn3Zf1rVXlsCYGxjOZXa3TBBnMBkgNpJLNA3q5dNRh1kkicY84nlEffY5WeBqV2Eaut5O7P
KilJ/nvoDfX778Mtt6xOLaEZlx9F1m/1UjvVDDW2CaUAET35opP7XiPXtVa2zL7szNi1FVuyiXrP
ZtQpvpSbPtPbVZtkr2qYz5VOkFHkM/Cc8h7Icz8BGv5EMS5lf1S/9my9Ufp9xKaCrzKlZ9nJXZoZ
T3KhgzzX0w/jrpFVv/lPny3WyMQLhGjoNKws0Slszi27NSzRHZVMWHDQ2LZ1O9a+wD3TRrl/YKPp
0ptyE0njbZD5edCbbdzLa5PX8zpT+DqGTouIkHBtiRoAqL4hSOu0YWsrMlHyUyf4VzIesjm8N20V
3TKTT0hqdOyPuhpTHvzoPArJC0a/Z8P33jPUb7SRtzPfnVHck3RJE62pPdj+WIzXxMrmldlTGpgg
cKbixACJ6SUCxaC/x6fSqr0SLKGJMW8XYVylnZ36Uu8CtLtnWv9HIzIfdZ+b6tgbVCG1c/Cr/HkS
IyWWah6XPtmmkXtZSkTEJSm0rsEpCHu3t//j7Mx221a2LfpFBFhFFll8VWdJ7hQ7Tpy8EEn2Dvu+
59ffwdyHG8uChX2Bs4ETBAhFsljNWnOOOc3rlrRV3EbAT0dqVW5wG1bktQjr+wgZeusptEgopZGf
UqDwhvSTLv8NC9Q1QDK+WSEG5xpRMEdeFXvrWs0UOpJ/PTvPNmZhPvn4qtdJZ7NAFWhEGnq+3qJc
6VnNyV9H7NVQPLc7KrkLvxebouiQU5HDuaf0QwCa93nK86/SoUPpJ8SHI2tZsonjMqfRYdLTqcvX
mt1xKORRNcZqNO2TQ3YqsK5bI+XL68XPyc5uZw8qiW19txpnX9jin8nNvoyR+bvyoR/k/UMTx3dG
Nr/mujsxvp4Nlg5VxXemN1ARMrYzdobE605Nw2I7G+HD2Ilf1aB4p81eSPrZuf8tVPTehTmfavQ2
K8DuvwPivCJO65wwblG5oY026VF3e5oAx6hhPvQ8j4oyUrq5pDGTbBvIRj2+71WTeRujFr+sPrj3
adKOw8+O6V4W6T1byRdXZycjsvjmmoKOmffctQYwufLRsa01p0OKUhQm1dy9+mnOxiDb06vbjJ57
Cpx/vSJ77L1yLzqqUDNP32L7F8KEXumh/1pIcao5p2Q+Pugx/x4F7b3EhY1Zs0FvSf+KrJ2fxNap
dZDhqq3b77Gbb4EgfvYjoLllfU/NJljmwPvSn56tyvpcebDqg7g6GdP0zB59XEcwp1eQHKh7YDO1
nfJkufKUp8NPTb/RtONHAuh30CDoSbu4ldK5JfIdCXXS0SqumzurdR8ZK3dBKW4C6US32u/BDURD
t6vG7CVjNXCT8saSzRb9wHp2k20bVv/4c80b94dnx27ZuwT1PxnKWEv3973ssfrRjNSiPI4DWvSy
f3CQjW0H5iU2whQO0HqJcrxLQ0K6fUYKgUP0rhxkSN53gwqtUcsny66Iihyx3xO/xV8i63G+CFFT
s0q9+94MJIkJ8zFs8e3AcPjRdkD2VUnZV6KnTul0yeRRd6wApA6tAx9xZxbdYbkg0GdCN4F7JEKR
Ucz6R28Ux6IH7t2wsyfSd+uJ9mdXUiPCUwmlIWhvsiB8dHXzWDAZOFPxO8BTxQhrcZ2K4c7p+s8W
P99GetUKrKCtdas7ua1jqlSBk+AHrfbY2nE0wrULq+eaQwD/AmFizAuV/K5akmKt4B5r9Bb+NqJP
LAw6XsgUKTastmYjG+c/m6W8wbKEfircjwnki8B79Ybo65gZj6k/b7H+HSYroodO28efHtBTvdL6
vDXd4dhqChGLMChgPq+6bUDXL03RtxL0uMLleUhD+1cl8p3Z2TcUHU+Kvp9ZC2+thuUBJMmm6eNj
IkjO7MN9EpP4LNRjLVjcp6bZkthH5upo74xQPSVp9xXT3leM4ofQJo8Xc/8DDqS9yNxN5cB5o1Ge
SIzqrOdfSPpdE9GE8z+lLuqtGMOvZmX824HDCJtwy7icl9xN3FYuJyvgcBXZeEzeTwQ8btqSYGnY
WPwHAI0aNBu4jdtSdTULceNl5YELf/PGFPtFNd0ver/K7Pex90/sTr9dM6K1Ftw3tgChhY3WnW9H
ab6OmX2MMo0mydr74HTaAsVuON7GMae5MskQgqkfjuC9zfxyNyesNTU10ouBPVbZyaOHV0xmqK4S
ZBPIixFkNxr5mR74+UZ711swtdjGzTp7IN93FdAKtvvosVAOc5TBPE4G19CT00sbszGndUnL1JXF
J5JBOeZyYK1Jd/bpFFt1+FDG3VdyWdmZ6ac+IaeMfpCAiDX3LSLyghkn+2ei/1gUyQ3RcacoyEmH
JeljNrJ/oAyor3zR4Ref3CgpxxfNpnUVNCnxyc54qiqGqkubRnvllmzabRDTYo1KPj221IzcvEec
YL5yKASAYD4sRgRIJYegNpEpyo3ysIE7IUZ1c2AGTTZO5X3r0vRzPAV0qljXzCrhyfvNit3hQxG9
2mNJPJ7YqM7HvjOfcmO+GcsJQv108BavMTZ7FA0tru28+xoJ4l5RUte5fQUNeQFfB6nQtOGnSkR2
+gxfF3FOTB3TTo4Tkq51aVFcp04vnvOayeBj7M0FEiOIPFOx+pL/I8UC5vz1f/GvflA6no6ZtQM3
xYFg5pLB3GKaNASSKUQQUfjfQYxcEW6rCUYdOOJy839dMXBqyI+5mR4JDyC6rrAngqKr6lnFmmlE
9849oVXtlYteeqLsRIGbEFglhHn2REmKM2UaQ+ExNfCcRLqLV4w+Z1O7/s1/f6KA+E0SXwhiMdU5
yrQra/TpSXa0PbzvZpUOR+xZDTuYFExMZ4z/HfcINZWTvm3CtbTPiZ4wqgQzNRxRHZELicxTfFJk
Al/BIy3j4IyoyEAwl9g0LgJA/O1bc60hDasSbuhUj8UnMA3+WjuxRElRiR9jFuhNNjn5TaeYoD9+
nuISlok8gwW5K8DhnKfb5nkdLPGh2bENwvyum4kATyIkGnZAfOlkottJ6t68p/Jg7gczm27ymV08
m7ARP0wXABS3vWvhJBdwuVDUAYXhPBOa/Ne3j4OoTI+TZZQdE+0LlBxUL4BU2fdCFVsaZqfJGnZY
4wFJ/v7vT8MF7GlJ3Jt8uPYZUrSKMldrHfHBxvRXCqdN93IcM7iV0/dqAhg7ayw7mTEQEzl3lGPj
3AHwZhnGqZdmshOySq+8oQsPgx/CWMcMxP/Op6tW+QSBNICKa7NrPoWtGE9eYPQvfgwqri2/G55J
anjhNMhsJ3EF9nnhywagS8Ar2bI2bZyzz81OORBFGEiO6SRA1bb9DDfcVDeS8uuV+5QXGLJLmMgS
OMEn4P4ZqX9NXXUPT7ONBkZU5bsUBZyRzPsI5AbAMtvd2amad4kCQZENxCliuqgy+aKIhG4RSmJN
baY5ogBKCro0smptKXuskV41I6ai0rL2PZ5XOC5ZXOxsR7RrO9TlT0FQJM4TRZwTGEd3V8xN8yLG
jsRMXLj1lXu8eIsgoF3HNskKc874wHq28mQWgJhLo21vB/70NS2zlvLGaL6YY4FanjzKK1OmuICs
Ze1xGdGmR1b3+ZrgdK6yB9Tn0KPYSBNWHe1E4PTbvp0BmEn0giPxPMTVBGW5MxReqcmM+n+o7tK3
UDTuTAryK7oj8sroujDt8SQsh7QPEl3Mc2pw1nhJ37YWuRGqHR5TWBXruAs5uVUIC+zApn6d4dDP
YvyKVz70ZeCezbiuJnvPcRWscft8ZR6tSnS1IqOgc6cEA0gy7KQx/HZpLK96FaFt6Pi8h6YNb7Oa
0nB0JYfk/Ycl+KAFDTjquhqF1NspLh0sI8wtIF5OQ+Pne+vrsvk1iMRHwhpOzx/f7fuL8YzZ75HU
tizP57OamOBJYO7Ui4TJ2zd9Sk3DCBBCw4T78vGl3o9wLgV5monKJrvmz1j86yMmlWYuJhXoQ5Xi
SnV8W50obVi7vPTrH0VZtbvWNabtxxe9MMJJZFOmI0yI7q4yz/ZZhkXBdpxcD+d6DCWSjJO1HY8F
WxHkE03bNr/qsqle8KbLYyyo5/YlSBtC27oH8scDpHQ9Ted6LK+A198/DVS3FhAFk5VMEYTw9i1H
yTwCazNdXqqY0a2SemJKBfYhkUn/XLoYxDkwsdP++Hm8f99clt2fg0eLgvw5oNlA5zTZcnYPcG3d
zTSEzlNfNc2ua2Hgfnyp96sTl6KuveQikX9w/glHedwLoAX64ClU2+1i++Pob+9mv24ecp9gwlpn
CWUJXQE6zK0rc9uFO2XjYjODsFeweMRvH3CrnELqKgBU2rrVQ1iXcBubocwfQLEhUvn4Xt/Pozah
FkoxY0nmK1u+vdhsFDKtcc8ejNqrD1ThxImZBQX2x5d5Pysi5XVMQWom2zJxnlw2lkVbtiYE3Hly
Fo9mpdPvddjp35bTOP4uYvv4QwyJ/KHiAWHwxxd3uIe38yIXJ6CAK9Pmhdf79h5hD7iD5QxwiRtw
cEWP8k0k0T6BfYk4zb3yfbwPu9I24YZchqxBpkJxttPzKq8q3VJwrxmNL9LkS1pggEq9miAou0/E
JkvQWo9WRiVuzL4i982uPO5Ld6xYfdh4sNVB9P/2jqcmLrB/oRaZo957jVP95Eyif60Iil/PyO6u
XO7CiF1errlMC3ygcvn7vyZIe2YeTnvLY/wooVe5JaefXdx4z0OWtf9+/DIvDFiHVBSTWWDJ9T3f
UcVDV2Q5/XDmAc+4UzTxTnZQ9t//81WY7x2OZMwArjj/BuvMha2Ujt7BKSer2KCtKv0bxI7e74+v
82cwnI1N3CbcDGNGupZzNlh8wADNUDcoSuOm3XVS/aq6oPxC1di7a0Zxoi+JKghD6mMQxT/BVOGz
IHZ98/HPuDCno39gGrBcNuO8wrcvMLMgCA4zX4jC8PxU1iPeoYKNpAZrKBhDR3RW6sqguXDNP9ti
ou84nWh5tg13wkHR3Q28QzegkXYXT62ecNxVyZRuQXePGyyx9pWp4MKq+udAb0oXfchyBHh7p6mq
Yy8wY+8QJVMR3kO+xCWT1TDFIdoMjUvsnlE9G0OKNs+tqUmug9Gu7EOGtBZjE+Wo50CPFJlrI781
4Q9f28W9/5ZgCTPFSqEks54+m6y6htZ1wUH0MIZ4shgdBMSjs4YH5snPH7/19+scQpklk5PwPxpT
5wkuAPZcXUeGc/BiVCJ2qxEb4gId6crAsJkajLeiR/kDtEI8eD7q5o+vf/4psxSQZUJ9hf0NB9M/
E+lf00ZPyIq2F+i5j9Jabej1mi5FwirY/vfrSMHGeNm+uRzB375zH+5FOc+jv48L1m3wf22ynv2K
VumV6ywf698fs2IfCl2anBQtABufx1vEoJs0h9b8GMPKSFaDVZYmouRI3o4qoLELk109WoJMQABI
WfuNTWX3ldyq+KV10WeC+Bmjr0GC5HwVRotSpy8iGjy5YeDHHrueKj39a/00+cn4xCIrT3EKnWUl
Mo3iPKo8wqgMhc90QJtSE/7TALb6JAoYaauqGtJvTHlzsq362nsAu+kcx1LkwSZIAphOo/JpguGi
MzZB4S5Q8BKTgRoJ/1nTsKEQbAR6//ETOx/sPDC17G5ZMjx2uucr86IVrSFL5Uecv+aphgq3iw0Z
3CZGo66cF94ty1yLE6O02QRoskec5bf8NdrwEYZEQWiw2i4ERBpo9Y3fZoC1aXbtZNMhkc0WLHqL
IGi0tfrU9ihfP77fiz+CZUUue0vu+jxML+g9wjZoKh7xLIJTL9ymu5WB4ce7jHQETIzOhJeyblIq
9G3P+RfVlY0BzW5LcaWOK5d95NloZXupOV5Yjsd+/mymwQ3Wd7mQ6RExO+LIl0pb7W09diHMNFic
UZj/6qRLmjyCGtZ09CQRzmME+RDXYIbGB713gpsCxHO097EOGXKGtgV21M5Dc2V4MNmuPL3zbc3y
CikDU7Rho0HF9ewVTkVmoTGy06Of2+6D5y5G3LXv17AebF0MN1GMHGjw1bi20tTatz3QdWnG8JAi
HGs6YULNmtZ94GbQwtRQl6/8QHnhkdq8VWVSiPccdba6DCwgaGadFCGb/2Q1oG6rGhtUFg7pT9gH
xp5uZ/Qksv43Ti7jtbLBueoide6LkOf28Y+xzssBf54WVR+LaDWLzIyzrYVKW1XWpZ8eu6rGiVC5
Gf0IsGAT7f0htp5tRJjVerL96aUPbQRUFWfccW0Hnuc/IXQm2mFabEdR20eHPHE4EKHwCX5HAfj9
lYHc7h+qEZHe1XnpYBTzLWtce4afveD/Geg1JUH6T9ja6RcnLGJcAGn9qwH2hgNnZLFZ+dGMEmZ0
w+Dnx3d+vq4tN07CEF+7LZd+wdlb0L7GficNhkk8R9jq6/gYu/jb2DDC20wkFCISL279yrY+dcSG
X3nwl0apYlqjUrDk15/H12egkAIlqPSmMgDRz5S75kjAtpivHayvc62eeb6R+nO7nFQ5aTDipHu2
kUIKP1HSYU4hUyB9Nt0m3xWIhbbdrBG8R+N3OP7V7uNHfPkeqbxQ0iSzwj4bW82ShyRQIh4jTber
TAg22aJLwD4Wk/Dy1I61deVYdekuNcl2DjfI1t9ZNhN/Td9Ol8g57ZDoWrIItwn6tk8DnPhHkjhf
0wxIYofC5Oa/3yXNC8nO2CUWyzsbSJh7XTV79BHcmhZ86+KalLMy73sRV/tqgS1+fL0LyyHbUouT
KgWnpdT09h7z2U8Gx62yI+zE/gig1f9stjjFs9GGifXxtS68Qap0kIqUcCTdoLN7SxEUYChZyH5k
Im0DqFqE2CGwxMHT3aGrlFfmxovXIy5QevS46FTKt/c2ozE2nIa2Ydbkk7NBF02fsEnN7kdbxjEO
KpKPrry+C0OGTA4inimjLTmaZ7foARGSxlSlYP1dd5cHAG08Pwi+Jhzp2JbBzW4ldqqPn+vyj56t
qmxbuUMTN7VmQ/f2PlvQHQnzXXp03TLRiE/tHtUUi1q37rtx6cfLHAddkBvE7QyVRt8bZlY//z9e
71LEEo5YTsnnxwgGZz2RqZ4erWoazJUPzHine8zyUdZnv4Ysr6683/MKD7MQ26qlIGhyiLS8s++z
H/qGgLKYmMC2G7+5ZgY5l2LP0v2f3G9jLKrHGXrBJiEc7crUsDzS80cuKQVrTjI2QbFnQ6uDYm46
LZfuEJTC/Rqw8tl94U5s9bX++fH7fXeC/HOjNKLpeEi2T+enFlK+aheCJQlVjgFlF8Vxvuk7Ozn4
A0YyqMaDRt83x9b3doFd5imCX0AbtnHvGQAybpwJiimeDL9RqynsnfDK07j0oVH752dCsENjcPYi
PG1Ir1CkIvvN1H+GBoyFwxudXTIGZLzrZLhypL70lRFxwLlqKe5xAHo74O1pjoMUru8RT7KA7uW6
23r82XKERXJoNOPRicFjXBnel145jjmmL9rL71sd1jxCwkyj5Gh3Rnab5HGRgUae+j0UuuhaOuCl
XTvtO0pOSCgY4c6yk/5r7YnCpkhrFClHkqOiQyeJkzET/BcNXr9D3PbharZh7pRhOWwiie0mGKzu
18fj7tId03qgqKhxMXrnKy5krNq3pw44B1WHdEU2b/6LoKYY4ytC1o+vdfGG1dLJoWpKsf28PzsB
vvGiJs2OgoYOeYxjebANLF0zupaAr2og2myUMKM6vWTuDC14fNO/+/hXXLxjatOCyM+lRLEM9L+e
OjEJgkQCprDA9KHokgMUB2uH1Jq1R+TKlYuJZZI4n0QofGnqLtSj2La9vZoVTqmVwwQ7FgIyZomS
dOvAA9kn5ETcjFGR3bhzQcpVudy8JKlsY8higB8XeeBo6+z545t/F5W5TDMciumysGJqKqtvf0+/
aLcGNSHSUJG/N8uqAxoaZjtCRE5pxPEQf36zSVRcbeRceKt5sOMftdu1kNcMfLZ9nd/YDbLfrKnr
K1/fpbneYYlD3aFJZT2fcOewItoBodgRKxLuazeMyM9T+tT7APHnjiCFuo+o5IXG/+MjcDwHBuMy
z1PVf/tQ/Ab+STwzLsnUmO/4f/lKO8O0r1hCr3wDl0Yf6xgnJ4RO/Lf8/V+jzzCrloDGfok31s6v
RHWGsVK2WnyNUSPMK0/0wqTtUQJFuuXhDqQc9vZqAE4jRZccxUrmJoepA+pNSSI66HwK753CSz5/
PLwu3J3HC0QGxOYI9cfZ3WG6IRkPSsaR1ro/IVAeA2/tkDYBDgoEybUGwYVNEXVGkzMxChShnGUN
+ethoiAhj1pQezE89B6jIhsQVxf6+9B7WuZ3vrcKtiVrx7NM9DUp14XhirD6T2OCWjNlwLdXN50Z
1LjbIeUitdnZ4yeg3Dm6RX5idelOrZz912TsFRYYjBqnj5/0hYmFxggJ9oK3S/niXAdF1qwkoJSD
C5wuuQLuFVJYjpk2o+CLTdQr4gWcDlYXE/WosQZUpoc62U2SV+2xmF0baO+rAkufhsw6zsb0Ns4b
DpElcqUNShTasKg+dBgCcuT6sk23jg8IeSWnUIPxnQy/2sR1zVqn1TTd21m5WOBzqDFjN/efLB/V
MEpDNX6h++z6eCSGGfxGrdUtdVbdrpkWvjd16NqbEHor9OiR5NBdhCUXG0jXhgcUGuopTHFUrhTx
FwjW8ZjnuOusJfXYKnp7bTVe8NPwagP0qAWjpzfm1r/zrDA6kBMYBcckwfb7Pc9TMpOGIgv36GTM
B8euLVBkAe2dnc8EjrrKNrJd1ksKFUCVIGQpCXmzDwb8tl1sjisf60q6TvlqHtvE8v21nwThjc9J
nmgA5OTZXk6Z+GpMVviJcLqZU5mZFCSEEHO6uzJklmns7VrEO2IaWDoU6GrO68iuYH3xNPmdcUzD
m6REea9IYTnA/IS8GxOJEJlwtRWev3WXdZARFlDo2BAUlipN6mWunsmeuTIjvutVLToLk4tztqa8
TZH77XfUN4amlEthYwY4tc4ZnDs1SvcF5Eu0OH/aXWOXIKnKqFnPTdx+p/1nP1o60LcfP6D3s5eg
ZbS0HJFmmqjX3v6Q0R6NojOYvYy8X2L+qvkgUP+sRaKmK7vp93MH+guEDjSolhPknyLbXzPXMIxB
Z051zu62NHZGNVvHMoOj5k2EXuEj6/e6qP0NYcmHj+/x0hhg0nCR7TFR23+iJ/+6cE16ACuQkbHD
KO1q03YaEbp0Z+/a0nPpYTIxSzwyLqWH84XO5+wZK6Zn1KC1vM0Vjbc47TFj6F7sP76n96sck6Bi
90qDS74/lNqtkF0nfe6pTuS/VhPPxCOjCLVM0lwamGTtlSH7p/N8/iVR8Udci4CYrvHZOtdHZVMX
pZUdCxvp3KqwM3fG0NfqDBWY3853wVRN8YY45v47keRhtMCU/HsiFUHQuNnCSKxsJ/9dFlV+P/Ud
zCojAh22KUIBya1JqcsEHQkulmOTO4cT13kog8b+gT8fM5B0M+83EkT9JN1YXyngX3qatJsk+xMX
6667/P1fI6TA74edkGUtImwY6hmpI1kKNzmutHerrLYcrqwd71dxzpR8+SjMlgPIuS6mL4m14UMh
wpfsqFU9hPXtPCD3aq042xba+OEPdQaIyyX4ofbMK7d76YOgCGeZ6FiR1p23K3w/6jjcUYzLy1T9
aE0PB7nXJKrYfDxI359nEXs7nsmn4EgT2dfbx9phfZwKi7uMparwUDhhHWIoA1paWCMUmiT0cYJk
ojWvXPjCh4huj0MmbXj2K+c3KNkW4YthrFpVBryDoE4f84LREhHR5k5mbf/rfTKBMoOy4VzO0Odq
QaeWMl3o18dM01KMRLAkceWNAdc+b+OTdn0sxhiZ/SujiAYTT/DtR/m/Uzf7EN4jM8/bJzxyQtYC
G+RxqESxVVEw3ZAbm24GnwK5O5njxnDj+abAwfCvoYGzt6L/Fk+j+gwYdD7YMwcaa4BbmWSAUVQi
vCcZd16zJraBaELLIcu5mD39UBd185hYDpg9k4QhKYLoGUNm+pyFib33Gp9wSpXMx3whvqGSEYgj
p+k2WzJjopGZosmm73GSxmu39x8WYcEGePbRxiq46Wo8mnMUL/uA1lrXUw9YIavsb3MhCDura4nJ
GzO5wHi0GdvJP9RZ0+8B3hhEw1TVp64boxLTzRSyBdSEcvXZkg4X1AaxCG5WvhTojNbB4oYLZAgD
SVLN/HdW2K17RWLa6IM1lZ2ByK8kmjCfSvfog76GokKODEldCzrbGl7kaOQvtESSnwrTKPR5t5+O
Ue7Q6yzDOt+N6ISHDZRqE0YQeKFoUPrZ7RuLh9wM4iE0iMcaiByD5gDrpm1JgB7nYToEfl69GAWk
6G6quKIXFIeorNE2++Br9iZhczvH9H8HWPUAbS4ZupNLW6zS1Y5W7YBNSmjx5PbW/HvQUwUPQsp7
m5rdqo4VLihjDgVe7KCAleBkz4jWq+fOlMCj6aH/mAYQuRjFuy9D3A4/YV9HR2na5a6ASMo3xNDw
l+TsgsM5zOqkORAkN2wGcmI3pgkkzxzI/mqbmVjhIfJHUrz9/sbOIvNmTnIrg3SmohOk3nFbW8Te
I2ZxV52VBHeuocad6MkUU60dHpOo6Z6ozyTrtMLpFCmMoJ4QBz2G6uA7WXYMRzwj+NTv0JXglFWY
2OwlRI0kCUBbREP/LJGavGYtz7wqiGFw7WReEc4E1V6R6mqVmogPcmIw3UE+AG6UPHl+Q7+4pOa0
d9r8385imhCZv/gn+Z0RAZRbLx/KU9D21aHvDf3LMhSg4JlTX0egazfcBRa5icYQTxsvM7xPqeuB
YBf0/mH7kHfARDeAX7KrI6DDkWhzUuv1FPlb3CM/JsR8+6IGrYeQOj50NQqFQgP2m5EvHOx0NDei
S4ZV72b5I59hf6NJYF7V9Crh/xVExZDf80g2/PhIPJ/DLc/40fgiisd+VBaM/4ntpGPDhkiJTCC+
rwdG3ijmX7mQlBebX2SY7b99X5HDgHrpi4GveQ37oAFyq8Z9gUaXYk74o9HNL7sxuhsnBNqkRvDg
cpDGzhX+fLIC23xAG/8rjPWXMCnIwww4XKRlQ70F3+6uZSKo6B3TWTaqKTraiy+vyCEXJLkZ/EqI
xttYpe9uOj9vt445fC+JW34KUmyRZJYsGWaqAkbRorq2gQ4j0JjltiBOc5UMJemGrbAAzzLThR3U
mzl4oVVvb2HKAFgMyh9gDHoiKzVcpwaMPBDKsLuLOdQwA+XpvmhlG7OBil7ipkDv11XDujUsSBjx
5D94cTz8dHBejoDANNlpfdtsejENu4gErhti2Y1NTn7LpkxisoDzOjqNxkBMFEUDZz0GDeIfdEA7
uG//2m4Rn+wsBlTkyW6D/eBrjZXl55wn/mOYRaTiGKa4dfRC4yKK6tUdGvrBQfo62BovdGf5m1BN
1ipMk24XGELdOyVwERlY7bqLIPIPXlQd2I/aBKbwj5BEUJLOGIxPPlWfx1lEyU1Q1clWNqFPgFQC
8bHpk+bYu6N46kRPNW7wa2x+GB29gjTy3G+DdRKBb1AqmvmjXFReMHJg6UZr0VSf3IwgrroL5Now
wyf8f7JeQNLtEzR7BZdNF//ouLeesBvwS0GgHlgXiV82DHtLUqt1TK3lMxS+dr8HwwB+NES4F7Qc
D7vEBnJGg2pPVhThklPecn7oxFblw0uRN75YFcTG7tyWOAMnnOXezOPuSCxWvetGD0XI4EQbC0D5
vm+6dtPMvn07dgwSew6bIwLTEtA1ebmOM847Y2iGlWm10T5LpbUvO3ACRjKZR/iFxT0NrxS4u4B1
DF34UCNtIUW0mfdWJgb+OP7kc17eEcNqHmuSaDDc0ab39FfEITUU1qnYlAtcV6ep+WwPFMPsopxJ
C5qap7xDOVZTE9whr4n3Tjm663hW9TO7qHJD9zlZR1EQgzIiPH2jDSSV65Kpem+1lAlmz+qJ2Buq
3VBEgPKiwgIXEhXGBlwd2UfVKFbj0qOk07xA05S5RR1ub7KexsuEEZgviufWhLHcgyiHEEhgpZpL
aGwhtn7ioElkxWoGRpQYrZc+jglwCTgtesrIoTx4AJKIUYP4aZvfJrKZX+vey6DHDM+i7fM7eqRf
GOLRaQ4SuCVE1R5M0oZ2Dh2OUy3yYotOMYX6hueiqpp6HUaj/iQ4RN9FGJGf7Ew0r20uqtWUR9NR
WB4IOkjI3p4E3LLcYi6ONznRpTcU28cNYqCEpZWZqisaEhYdK39Nx1i+InkgEm2wluq/i2H9FAFk
/upEdoD7tJ42w8CKnpRZsKlHoi2gUtQ3WYyEfZV1o4+1HT6gnVrTBpH2eCD443Noh9V9VEz2FqnX
QBilk92Oc94DnYOc1DvkoiUBtzbmo7UfqO3tM5+e+yoKAANVUtm3up0lsTYiP3Zmn+/8qRpvcBLa
XwHOcyYSZriL2UDf0LjwD0EfQo/0BihiZTIQzzI2MJm7KmbHUIWe3jiQBtY6cqGSckefvMZMXtgc
ipMR1wSzBL4iFyrICeUJPJLJpnzNKt9tvdQQ29SZS9idZEi1btIeQoItTx7+fjC2oH7HmWCRea7k
qnUb5GzoGp7I6SR7IYyJ2UoogWrZZPtM0uentKIIXQUgPRXMMw1b70fKAPm9kZXGabCg/fcNar15
zLuNY3XWyoRme8gix751MeaAmlIAVzozPgB9BgcFQnOdC4xXiZHKu6SV49dyQQ5ydssOiRvKh3pk
+1P2jrchwNp+dibFT/P84oRIUW217qqbaGznpeLTry05f20lAhtDmtRrp7FwCNPKzHUQZ+2jPdjB
1pWmsU0AfkAGIIvTGSN5nCtChoi8SLf1nKQ3zAHtK94CBK5VqVagDNqdZ6b2J7/KoHVURfncw3si
m3Y0d5Vls6w0VgR2wHEIDzEnArvqABpU0b8IbYjbrAojUAtBABo8KIfHmLPEbhjnckt7Fgm8IpSQ
4CIs8H2dWK99D6aEdvGSx5o6w202+D25N3N4pBQx00QAa5kgPdqkxKTA9rLnbV+oYVMIq3mSbDfu
k1Tq01AO4S0TAZnLfAPbYiCcrakgMaZeH/wAUc0GS6a2f2+TdcK2qnmhEBCb28nL/Ju6mOddSEOF
bVSq9lktyIJQRn9wy6gfV5PUHaC2CohHZM1MOHMnP/faDR4Z0/0NlNTybrR7BodLGEdHP22bm6GA
NVuC/ABtSmxxEQZf4bwirHVwGCKGItKpza07YZKNF465uSVgtdh1jipX5gymHpknAsAh5vY9nLE3
PJbpnsKM/UgHApl04LLIz4259czc+8aE6iO6G014EFBTyJKQ9XbRfO0njRkoZVXdovAbQC2y6QgV
qQAG6U97Ycz6ychSiPJWNm8z0/NeErmcHYKUMQh+4a6ibH2rhpF5ixbvEs3Ww9wCJUb+bjgzy/EY
HyNJQdLymu4zgUdeuLY90HEVumnqsu287jHn3Th1gu7NqtMfhUGyTZq06ka0C3faACRdLFLDVnnO
glaeNp3InOdR9eFx8Kt65wJX3CVlOe5bP//SNXjm2FLpWxI3Yvb+U75TNAdvkjmO2ZO5gIb6rAGO
2na0zRSRFqQZAnexSHDU0aNRhnrvZ273g9wpfzP0E8z10Af2MfsEI0dgUNZz3TYEFi9Ur6T5F3a6
c6O71oeKFKptVjjhdmDKgMnMV2bBxP0xjEWEpoWZzGuL+TMLtPxcGWH/dchY4dO+G052HRiP1MFr
OPoEQW96Mz+1qOpXjpPaN05RuvdGO2UvQQ+dbHJq1nBJvo0o/RgQjFN+wkDpsDqC+JoSc3GRFo9V
XrREIjeEEmeJZZ2KJBbbCHLUKkKE/D+kncdu3ErXrq+IAEMxTTsHRcuSZU8KTps5k8Vw9f9Dn4nV
ItTwdwBPNmBvNsli1VrvesO6TVPaRhmocxmTAmg09IqFlec/aZ/89TSGxVNtMJMIVU9wgcBFEysV
TF9RJe57jGjq1YRDLV45+muSVGI6uLmf7cNQEVXhY7REhK17BY94D3+AtwB5zxqSGd2+4BFoNenF
xfwJQhEM9jq2I68etmR3jAqy4QoGsTDgni/mYCiAYQJTnouBVFd4Q1rmlPPMjcIJH1OKuszvxC12
SPoxburonqptwiJvxKIFT+hw0/V++/3fIRgLzwZgH2bc75TITItQyRDme6r6IT77PpHwWED3OL+h
eiyxDyRS+XedYfZ2BWp6j6VRIc1gvmXBiIYi+haBofrE57RNUIq2VfdTdv24qdEwXpmpL14FRo5A
QmMCMV9cBV/5mqDbClOKUhmPjt17t63T1/uPH+LSuoEdADKJggFe9gWaVNe18ALDjU5VPPo7myC7
EJa87+0cOqNrrLn344B5GAzRBYqvMK1LPNnEDZdjPw4xXINMCyPQPCjSqnZB6mApkgATTCpIj6VL
EPjHt/ke7QUrA4/U4R0BmV0OInzCaf2YsKqTXrruY1Cp4rZIyHGtu5ojJyRk4ePrvQd7uZ4tfMcB
6EXFNr/cv9Bl2tzWKCkpT43fxmTaOHtJdTpVYjtAhdl7Y23fEmYojhUA3pXP01q8WTw/WKKGiXzt
4p1Obj8OYTVEJwgbJG0Ppcum6o6uNvsqo2ErE5s4gDQznWf6iATAwkdtZo5BkL0EFvFCq9SsdJy3
x5QIIiiC2HZ1bo/HX1cOXbzGGikq9k4wmS9pEhrnfNTK74w6ifNLW3KG4CbbXrTtqqp7xFqS2OcQ
azOylJNIO6ajXdf7MtSjezzT/BdJB48QFKOCFxcHLHdr4tlLOBWEKwJiOqO4NkZZWPEzbOo6hsdo
yrvcvBqDuoS5fnTKo1Z/6CvRkZU4dLfeKL0rG8XSRkljMW+SbFEz2+PtMuh4ML1OQXBCQdAS21vY
49kx0v6/pG6JxEL8T6h6RtoR2RI4RK38wMHTrIX59/Pj9bh007CbdaY56P3NS1a1JXWDdFg3BNnz
wp9UhnqzLYeSbsJyB//zxxd7PwMQ83AcRhsIJF/6xeLvescA96IKUZ1pqXPvDAa+gl5mvRBEl2Lk
1YXBC0PD4fXj6y6QBbgwNEoKdHir9juFgz6OlZXJ8OS0+lNoEkaTpXGGCGSMj06jWWsmguIpdjr5
O4zb8mgTTHaIQLJWDhD1NbLA0jNHhMXphMhHZ8r09uUHSlQkieIcMvpTsBcczo+8mC9pX5n/PNxh
iIXKHX4IJy6MmrdXsq2oQH2DxU9VhO0Lzq3YBRfRYF3bRRfXMyYJiF44LRh2XtxSBz3ELmcaHfD0
XRCELZZXQuSvVuE438Cxm4nU9Uo9VqQCOQdLlls9c6+cWMa8fV0MQNjDbSQ3s+30O51YAJIfpwQI
nJCFOqi1DBMT2spvcTtUBCKITG0NJySiUo+GfVcN6P0toe+UIdsr4+2ljZa5r8CrlvKDmuDtcy9n
dhDk/eQUJIrks6kCSyabAZMu+Lz9T8EY//fHS3zh0wLzwsQJYOWPCurtFYeiMAoHZsZxsAJ918eG
exhid7oTg0+gusAkkkw2dW0bmz/Yiyf+5qoXxSU+dJntdbz2QrpfdNkXhzglzCTK/YpQWMDGGbtk
/CW+eZX5BI2tOzd4e6FhsZi/iEJPzjxF78pCWDhjPQhWDOEojhyggbfPorEqJ0lS+P7NkAZPuhfJ
hyHF9Zq+m+lNGLodYQC+ecTF0AnWLubS+ZVfsPD+YRdg4sAqxE3jUoAnpykShJ2Sk4sr8rMY9P65
EXU1bUhpgDZORVpd4xssEKgRYhrYG8B3w1vLmnedvyqLqdRR3Nm8C8cOvVcM6cznmnGCuwqGtH5o
Wk2/n3DHcZ78spH6XvphqTGsGwJO6KoiHdRXxBOleU2YNg6z0Iw/XqFLnyf6EgfHN5PhJYTbtz/Q
bYfR8pKO+aRfPBolXeyGqXAwMhrrTWunaTLv17OAazfpWvKkgWqiyna1+lEvsiv0sYWCE/4bM34T
motv2BcPSxnhIKD6RoR9zmHR/fxjwKay+8myAix3a0LWC5LptLKotx8/h6VvBnUhvRg8d8gTF3uD
q6lxqmOKMA2vZAVfjenVzhvJ1ruyCOd7uPw4Z5sNJMCUfBAl3j7vNiUztey5x0GTNSaNTOfW6WTF
dyJKvSs3tXAtNBH8gVlL62VcHDS4Qep2JWi5CndgjjRGnf1s5lrqzbkxmPL+8yNEVw2BC5OiP2X7
2zurax/LTzsNT6zqJAMKH9PHoMYo58r+tvAZw6lxWLCUDWh5LlasM4mejWSgSitGHPJo5ShVSbiO
9aIl7jeIrrwx990bmw8LC4sfLCbe+3e5UKGD0KglY3YjOJA+lT0Ec/PjJWSr+vWUH2yjk1dqhPef
AgQ0Do75M5glLRc3KaeshgJvhaeqFcM5DLD2BrlAQGknARFI4T2u7Po6yU3rSh+7cLcGInVuGMGb
gP/29i0WYchcg5z6U+lH8hlmT7alaIqe+iZ2d7oJ4p4VpGv869LhWogNDEFRRLFwcVGnmgZVz4U3
HVD7xChSIz9QqTS+skQXtmPKTP0POxYsACzi7d2ljoQ1N9LSVrKsbmzlDwfRJsR25Vb8bRjwdBzL
1GMaB+ifi1qACBOxBTcGgGmqo2OIrzqZpuY1D5Ol142KkvORxkPYl0TVliOwFsnIt8MohrBSd9w2
dVY8NaQsHzxVMB7twx+l4oj4+Mm/P5V5IDNHbS6J3jPvM+n22mgO8bFsp+NQKR0YzDE2PT32IUNp
eJsRVgOWrAXfrK65sj8tHD4I8tgI6QFoIFh0b18HVnyM0uuOXVcF4nGMc7VlpTOm1dyMMa1GkgVR
yGk4BxqWk7eVUeUizLb++/ghvN9R/ugCYb/jIzPbIL39GVXY5G1ngcZxghdfSkf9tvMJcrIj7SMU
lHH3P1zOQq0L5LCgKIhMXZFV6ESniX3fXtuCa/mopfDqFzidY9dzDd94f7pxg7jjGDP+x6Z50QiQ
EJcZIczsU5CS/bOKhUc6rZdr3TWfk4WWgyvRsHv00bB6L3ubEGOFzNDC6CQDM12HDu7cYypIyugU
EVxeFW5yBpM7tGBgtFWHH+541UIVWhcv7O0hazMO4mPiiIWme4nnQGLNx2Iww5NLPt95oAHdp4QS
r/y46mfCTgf5WfU4xVtpuI6KoiUCVc83hRYz3/IzAMISpxTgUfdn6NLo54JhRTHVzSbtSWOyibxc
RW4ynMKAMXjdzHYBGnrDFpIW2YZlefS1tjyhxrdW5eRX+xB1OKgZNi92Sx4cnO9Nw4a6zZHy7Xsg
asCfEm6WBRtvFXZleFcx/NxKSNePrdTVjlFtusvCjF+e5YrMrVSD3xKnthTk+qTBZrQ0sZGJ9nXE
O2elhWJcJ7IInjJdOXsTo3YCySBzJH5CIosdktzKEJ2fWTgvImBqiKwsOVtlhs1GRFM6Mr2IbUZZ
UZimj6L1yUDEF+iOPADrEAehewI31veVDGDy1w2O3m4Rbiqjx4++D8SLWea4rbv1zidWfJOHg7Hm
05sOcY1scBQYsq5TJ4i+RsxFbgzlehhzdgRFml3+CV8uFcMQ0yWhxG241pSWPlRxn6wHTkVs31Ii
VUxXK/GR6Mlp74l0bVyIPhCGyNNUkw3Hx9HOuMxmq1BzO8itobmdigoTaI8sXaFaEu+6cDwo19Ee
aswTXy0CzNQqxkhyWgs9srYCUHrdlGFBIEggoewQxSXT8ffHe8HSBwPpGV8aUE6A1ssPBrZRBm9n
CE5ugVn5gI/hL6skp9Jxy/BRak23hX6Pt2Gu3EdSwZJ9DxXkyvHrzcfe5ffCCJsNeDYzxNHw7QbY
gfOG1cgYnt1hevW1IAHcgpvGwNUWEYOzsET7NDhQNfAbL5G1FAEK/4cQ4iH5Ql49MtmUls6I2GM2
uI5syHknJXL9JxFrzaMsID+uyqJLk5USM5ePQYGkejJyVGaaELTjVUWfLBgkf5ZYwzyG4BmkftEU
qXXYBvKHkY8B4g13yl9lb04hDJx2YFVycJIso7CUiDqEFiv8nfAusiLnc0KqxpyXGePRnYW5HNek
yPv6PsCKoVwPnmQtuUUJl9KdVAnYnAoV7EaD2KZ1aDXYpYSwV4djM7T5jzFKPxOg5f6Q2hBkG+Wk
6bDFQD24wWM2f0JCYsLk6NF9r7VUs+b7wYNlM9hTaq3SvNLbNQFfsDobgn3NxOoyGnI13khPDtG8
IyNPah33Rzq5JFc0rtKypwF6aP0CYI1nhsg9uS3CiAx7UlLUjat7AqPUuPBBiAmccXYuqqrxPnb7
T/6UHEWLzOXKwbVQG1KbmbjnzY597xxsRsNJiinI2FZpC/eGW/4cOkmcc1u0ZFQRBkPqkPqfrolR
ACK4mUc/9zh/NdCdl8gyNWVwsliad5ouM1JW5Ehglp1A1YILEtmOdqUqWijHTOqA//dBYIpx8T1U
IdklY2gGJ98s4PUVueaXxzr07fNks2+v02EgFctqJfxId7TSK5df3BTgfaNnZ1om7EukwiyGQiYk
cJ5qJ3N/cKRuU1dCn9VseXadrv2vQlb9pBqTECTPztubWkyGeaXPet89UpCjMzdnnw0Y2hdFeZM6
tUFVhHhKEiuGZvjBIvV2o8Mh+HJlE1y8FO4lGK1jQGf+IVH/9ZIpsRCIz/7jUDHsW7ZiZwQZA4fd
4iBk/8icFiV3WOZteUgmOeqrCQr3F1/F2X1IM08sL7b3O19hes+GLwUZR7Clr2mCln4lwyhLp4UA
Q7wUf7dF0zljh9uBLaX3WEgHwx18JrfjQI18pVNZ+NQsXFVYA7Tt7+0cQIhwsCl8VFFeX24D2Zf3
MKKoqDq2MVxDFKHcQ3t35T38GeldHAT0fBROLDoGxpcuEoHK2fIMOz7ZpWp+QMX17pTTZz9D1tdX
eEXBZ2MqzZMVQ4g1ce7cCrMdtqVPFkZZjhXmZrNSxLbgfmy9xlf+Wu91a2NlcYYtea6bv3qvcHf+
SOo8LIqJqFS0I2tybkuxRnTPMMvp+cRZzwFGmfBNV7NJ0y+GttpPhf9XsdUEdLrTYA4hgbCFpTg4
LePYhakiPERCiQkST0AtJpjubojIKFFmM97FI0EzhjlH3FgjUdN+UfennmTtfA1vPHh1iF88emHg
3wZmPnxt9dB+DPomeSmnMIVd12cW0XlF0xxQaZN5Sx9JsDMjMw4GB7LANJXeNm3D5LU2c3Ej4Dmr
tYgwLNtMTdm89KTtGGssnfAgaUN9OFFOpPd2U6Eoy4X1MLlu8q3uhX0M9dkshPNFP6BMMs11ooHS
DhGEOfgks0rDxUjxhHeMfrD80FvjUyW/mUDoN4jlgvs8iJBoOUZDXpsen1Q1VjtOZfU8iJBitW0K
byILg5wxVTrxd2TgSbhLLexYflmY+WyF0zZEyTb4TGU+CZPkZRCgjsO2YQV3HI09Ennenqmq/BN5
EnB3rizCeV+5XIN4dDH+ZfRFI3EBfZRo08nUkvnJHRBq2WmvWXMCBSV8I7VfXhTlLo5xE24bvG/7
m5CtXa+LOdOa7NKudbrDxz9o4bPnO2QjZl6Dw/4lOCHaAMm7lhanruFAXiG8ap6p2NB/JlKHOfrx
1RZaNZAQmxEHum8bId7b846CT/PILEHENSb91ymTSBVQg0Cv+efr2PqfZwxFHgu/i543VTD9mnzK
T1MpCHWlJZ2lsW2CuOHjCy08PvZ1NjIfcAeb33mn+2tvLxOnGnA4zU9W6WOyWMNJ35dagQ9d5wRu
fOXQWji58UuecWxGThhSXTw+n2KKkA6VnaraaUludZv96JH9l9fkelWKPFV9SgfoUKrcfnyfS4c2
5zUnJWYGkHIvjWGdLEd9g34OivbUbotyiLdxDuE2yVvrYVDOt6ijtm4K4nPQouwSk47z45+w8Kgx
xaJKml2qEI1dnNjhoKwW/zssmzPHOnscmGvNc9ofdRY0V97qQoftoKgBqKc+4Kgw377VMQDGYtgC
p2hkqrCVjFXOU2uKz4Q8EhBkTs1kPYL9VvjOt4b82sR2bl5Zwku/AZX5fCDjc0nwwNvfYOQ1tHMv
IP7IysFjDUvk2xRwKFCl+1NTjiSoiT5T8vsP+dzMfPy0F5YaLlkoZSFyzdkfF0UiqhO6tRrvmVjl
JHKR/DzcOHhMR7satv1/RiiRECRmD5k0d7srJdMCZAWdC1qTEDP9wZ23kb++Kq/JoLO2enIKyxGm
R22hJ5hDn9PfyJq6T/D4myvA8MLtYgRkzAa2TIpAed5eMdUNlbV2mZzg3Hv2PnekQ/LWRHg2Bt5i
5U5p89jqGbIx8kZhU3/8sBfqIQpD6HLodqnML/WC2NX2cUIi5ckcwAeJGyUIWqusO6nha43jFKaN
g/Wv9rRUOhg4AEjDCsE37HI2FiZo5dB6RCco9Pq3NrT970M3D7Ehq05X8gQW9n2uBQxKnDM3eak3
9bIiR6jJYi6laL0dEBbNRVALPb3yJBc2Ccw40QhzQ1SWl6yuvEBubwYNUsjKFcjZKY4wd7fXZCqF
+49fmvPHHOXiLJ81u7A8WKTUb/OP+WuZukKhP/YxkVcdgfLWMD6g/vmP/zgi8NjX/dAdO1DnTRHp
TzJo4di3DOabCSjNMH5ACroZs3if+MV2NNq9kWt7M5u+OgYyqNqXFezc9gYrrnMXB0QrVt6Jrv1Y
YMutEBSuPF1uY6M+lJoTb7IaMjcRtnvlkoxa609e6tVIDIjCpKV4ysr+QPdBUTFFZ7Mj6Ho0PmNK
fXRQI/pptx376CFMBoAqdISYWD835Jr3lc1EP97XwejO+QN7lAjwoILh3NMxgpH8DGJ4VtMYHKiU
bqYi+29KqnU4hJ+yoXiuym684//xSPQDNrlZyU+YXqbJeeQ0ZvZgbZLAMELKH+uEBfgDPjXlYYz9
eJWr+Tuby5GkI/xTJDeZW/02I+85N3sIrllUr+oIO/TBLAEy+wBhBPpCMzO2rgFhuNcYOw7yxWPf
jqv2OBniU2VXhwZbX8a7gb8Xg3PQfA2xWjk80SP7h94dxmiVafiQplk5HtOmkp9rLburMT3wE5BI
X4+f4wRjPQyVwAZJFR7srRblJ8OfjtSuZz/Tj4TE50TdAKvqafOpyrUdgshz2Rr3uEB7q9bRPw+G
vjcGs1nR379q+rQLSCX0VLYvveCuc/Vd3Y0PfgElKCMauzGSHaLhgz92+8mNUoBL4yic0Sd0rqlW
zlB9qVHERJEgxDnEsSsr0Y4E5SnQvDXYF3BpYJ1VYg5rJ9X0myC0fuiBAvAsnbs+znY2KCAoF9aq
BK8eE3baakQD2oTPbVEmB98qjvDfbkw/PuRmdk7FeDsUlknkZPxdxiwZy1A/p8QgSm1MsmMUdvkK
ys1dUNnfCp9CVpLZ6oKH2crZ9Fp+VzqoEmrne9WmtxGqQVMNiDlraxspqJfuFLb72g4OWGLVPC8E
KVl9VvgiGaP5ohK33KjaWfdKnprOJY042dkZGdVZWb8gvCb5tQ1u+tJbU37uBMT8IzbhX/CaP8tI
fIolYXoOH2aUiVd8Yn6FMtgbwUslp095rh3aUD6KCi53lhrInMa0OXap+A6mvJO92CLBjI9V6d9p
grA/ovGiTe4O91HnrDs/+6VPDi/Vm9ad5W4ECWBYTqCIC0mI1mZUPjBv6rRTG2/0EZU1O1K7CKVA
PuLUROZmhr4KpxHkpQ1w4SJ3MsTycDeVeDIpcwszliRFEgVVehTD9yksHhvHOvIXN5avHoJo2utp
SSC0i7YI8VbSV7/VWB901X2eanHLPHCLtOZ7i/bWi6YvsWk9M/v9JmyQ2Tj+lEzOk9PaP4jv3Th0
llajv8YQMos8ZJzSorJsCfbzw42uVY9OEA+rdrB2RaW2ItG3douPizLXJQK8yUh/cIL3G4C23/pU
7VJ8ZraAW8cwsM95UTxQSO+LqfpeNNbNUJsIpDpEp2SAIF4zVmgOX1FZGHsKaeMsh+m+8vVvldm4
G5nXD2Oi3atIPGRN0GwGvVKEQSbfDKt7zqPwtVfJV2yx8w39zrpHrdok7mOPoJMh7UbJYm1bI9m0
bbgRWY3Gxnv2e/PWia1sQy/+IGrn7IxoCCov/kwIpLaShb42vIkXlPfs3Dj+MAlhB4HGsdLRu6Qa
AZMMahAD+EcZJpJE3e7LxASsJop4WxniQUtdZHL5PtaINWKD6VPx02iKG6zEC5Q02W80pSezrE9l
P/AOqhmjv7dD9R0K8lNcNmd7IDEzENU5Jso20rxTyNjFM7uErbI6tK75U2/9J0avK7qVlVm2hAKl
uCaCOJ8ToyDvLv8UJ2hkJSGkvbZXnto1CR/xlM9h6ZiMyfxZ9dPB8cp6o1x6dPjd9zoZiFVbfNFH
Ipo1EQbIAuU5MKIdnv/fA9JojaS4lU7zwJn7qGn9Oi26Q2caBIRbt2Msfra+u8co6iCJlmxrd1vY
w1MX+ZshImFbRzZs9u4a0u034jNuisHo1oJX1aF7cHukDE2if8Ip5ViM+kuGoOR+iGz0sPrBG+RT
qPE8UvV5GP2fOXGgiVl9Rarx1U9HIi3HR53MlcyHa1RMt2lmPNeduRdhNBJU3hXrwerNbVKTtkVk
5kZTcq2n+ZfcKUBEwd991Lk4I9ss/2EfjegrU+13EXQBoq3gsaimHZy4tRGh1691Ey+fDk6P7fXH
MK7J8CVUta3DFcqhX21gztqWDTVEvipVq1A+xnf4HB1CxyEC2j50dXeqexLV+2JdRMHRk/kOd7yt
paJzR0yEZrK3BlaIZEq9MIpb6TYxXHWgr8yki9Z0S8ZKRWa2ZVDwVBTmE/s2KaTDoe966O29drSn
ahPE/nnAXXPjYY+F6oPKXjb7JOvOlia3HIE/YzKtpZ5+9VqrXLFFWCs6+O9hlb0UJVrvsf3U+AXh
2M5LFlq3rd3vxpStfLStM8FhUHDmvbhB7172LdBYpe26WjvFWv+J6fwdEtZXyOf3oxgw+c6tr32D
eWs/G9W2GQJrV6Vb2VQb3xvLXdvFe+n1q7riEAjkq9e556xz76s+3AYBLmNBd2/nw3ZQYF4S/3/w
VXuf2u6LqU1bhOblRlYMLytrb3BmYnPtrmYv91UVgC7OEfYObXTNVFOqfti52QRFcx52tie0P9vE
M49GXCIKrVYFSzgW2U9fn24axI0raaGcavThfrLZkXHVKorq3g3qb76rHdsePS45txMDLj0z0f40
OEn6sVhXbvidsdu50lE/RlNCFm4hNpAPjtiJ3/jacC5KbJ+qdNrkWBIcGOcLuGH2bZ0a+dEcyJw2
vSd9TM9u261IV803Ed+K0crXMTZWpgh+ky3er0e3XkeDftexbwlN3uUgAk4ApoXiYVXyUqbeEITf
mp+xr/9lJvpas9KnBGWWHIt1KMzbrmnPleF9xvripsLSowugVpLLuXZKq155jCuEiH5JzTx2mVqn
M0ApMc7ovGnXZuVN5EVPHcVb7EYvBvVBXSgkcbPcVI+rce37mFEKdaWBWwIo5k7VgYb7p4e7gAci
oxbD5EwxgZu9cWzo4igsyV2G3mNC6U/iWyCcjsG0YazC3M22skDM93FLsNR9QLuZMzI9k4bGetsQ
1FPRtcjBQ7oPwoGFdGpy7B1t2/jWNabdUouM0kif9StQHi6VA32t+bkf2KjrVJjOLuGmQHqbtAen
j4Nt6ONC8vG9LfWoDrMx4HoGJlBw396brAJjKFotIGo79rZ2Ldns48YiVAaAssVRAOV/5lxp55b6
Rgx8LCIAcT6CU/L2ou4Ix6IHtj8lJcHRG5GTRndbR6YwrrCnl8g6oD0GPCGmA8x1L64ktYrvUkLt
wDQ/bYlM6CX2hsyEq5sWOki/xeYXY4rCwU9L2olefhM5+MeOOj6OoAbEKrlijbYAAM3zaviaTCxY
1RcgiCttyFrwHU6WW3bFobDwuBBe1RIpH9pOedaooQVnBiXBKo9tB23BNCbD5uPXvrCk5yBCXA+9
mcJ0SSsf6j5CGd6H0HmC5D5ttP4wCW84ZLQzVwY0CxgMSC3zMcQDMGW9C9SNmRaDyciBxzNb1JRl
ZR18pODT+GnKiF8ezfie/jN++vgGFz6k2X8OAjOiGMg2F018b1iZntUkxTpBr98KcsX3Uzp5Bwb2
CfWd+tcIM2AX7g3MBcQOJq51sU8JHfc5x4eSTLfr3rvlNDxryi1WAm8eD3egK5/t4u1BO7SRnJls
FBc4nuw65rsBDk1mWVqn0DI15omjZ25moeJTkmIPcWUTXHqNhB3B/oXuOLPu3n6zqibKzMRK5DQU
FbAw7lS/3QKagFnVAYdFHBwrqN77wIZt+fGrXLyyj8HeH/47HPi3V3aKYHKpdkCZqqBejXJ0VoxN
fpkpwyU4eOpA1emtBm+ov/77hdmm4FzO2CEk77cXHs0ap1SYEpB2Ix+euR+ta/JEN2Outc9NQ0US
JFmzKXFkufKwF3ZlUC4YaVCudSbalygx+/WEYzb+vQALVYS2Xw6mOppZ6O/HAcdn2EfXMLaFTZnX
CxA/M01niPbt3TqGNKQTJGiJAlF8g9eOwh7EvBuuLN2l10msAXsf+58BzPb2OpT6thc0PFXptAFA
i6rO1N2gWoBGaz+FFF235EEHVVys//19st3p6FqQTL0zVBt7BVKVYgzfTn2zlfiHPY6mNZ2dPG3O
jJfDfZvwHWmDll4pY5bepw/yjU+lYBu8THrBQRrIKGmSU9kN2O4AFcY1PPBYYDtVhW1ybprc2X98
twvvkw/VoXCZTfDfeZQyZUaNlKLiwJe1dKjII/NX6wzJlY128TKEZsNtZ+6PHOHiddIPZe2ABC0s
ZD9shNGhzhSCgfOVg3Nh3cwRVLBBeYqskYttIPL8nMwAjdGF1zXrcRgUxLii3ck2Mtf+EIq19LAN
luS9XHmSC0c2boMGUyj+LZbMF7fYdZ0/Il9NTrBPTQwo/axale6ob5MxwFIG2/P1wBa9i2PLowIX
15LJl4rg+QBFjsMTmAumt8+YJLwMJEOxA2aZ8+iqTII8YeKosB+HSBXVWy3tccNrB7JeYGyWAE7V
NZPmpReN8HGWZswRau/AfhTkHOBGfApriWEbGZL9o9Dbq77eC98KS2k2GYDDM8sN395sqzB2sZIC
rL/pKm3T4Ej9ycCgKThVut59TeIEQC0jxSG9suku3uCfjGyuzaXnBfgX7u9loedVZR6fokBV1rpK
bZB1BdH6SkG0tJxmUhgKYboJyDZvr9NUooVtzDBj7F3AHGU403TbZEoEh8wN5Nnu2jjcRrB5YQNO
0c4zxuF/qIthRwl8rynKGJFd3KtfYTaLsig8daPKtg1OaJGym+MISWbd1GQFx1mnrSMBbVPgSLUu
uiJgC1HPH+9RCyb6s1AfjjfqOh3F2cXLxjdMCg1z5FOnAHtRTAGiYV2Dz7Fz60J62WKRhWkIg/BN
XkX1OiVTatPkuHUZevFAUDtzBCRieJNM/4MIlN+GDRTDyjms6jLewO3GAmFVj2+Bnro3yr8F9g03
dQ7woLdTuv3jlofTiF+91ts2UtdyO5bW48wHoMbzoYb/6W3+Wo+iIodnxCTlZHes/i22I6XYjl14
1fDTmGu3i4mXj4IDnSMfHDPwi7dQa71bGwNj0rHQXRoBB9+cIRL4c+ffLAXFuB8t0BLdfsFwa1hh
seCAn2JKOQiG9LC9vJeP18VCeYuBhj5L/GYbh0tpCUOxsS419hqyUsbPVoUrT2r66SYgE/HeyjAd
/PfrOQh5ZnUW5hGXJSaQVaiM0oxPOeXJLpUehk2RIbdNpMxD1TndlRPlzwzx8ok7yA0opykJ3tn7
Y3RpTwC1yHpTyEiFgQ9arE2f9DH6EejtObHSfoWB6S1O3UwTE7UFgDjY2niOdOO/VE7HxnXbjS0g
sVdFc5gMlaxaTT70sYL25BMuVpdYKGulwCi15ANObLzJPn5oi8cS3A1aSMSPBsyntxuZRuJIJGNv
bgkScZoMXR7L0I8Y00DIMZVRAf5PKBb8sLfu/b4RGx/lzpVfMZ99l0/SpSSYE7I5nS77ktLsg6DW
fbRfQVF5G7gUZrpT9QSoPzracK0NWrqcZwBdGH/62UvZzSBrQLEC141xTGbKJlwOIvow7fripjj+
/fPNwYjjAcPQof3hEb99wg0CT6PGaug4z0PkKnFag5ErfVC3wbLo2gn//t4cTMZZ/dasZ8Pv5u3V
VFO3EuWqdjRN8NR1jQTYOUYTHjHrquadXvnI35+DNBoUVQBd8+5z+ZGnVVtZY2tpx9Fo5FxHpXh2
WnhUOA9a45t3QSOacN2IcXTW6FbC9Ca3aU2ufPoLKZvQntjlgfY8FtFl+Cz8+1h5RqAd9WzQX4xq
FMSIaB0zw2H4GhKFhhFew2hhC2e7/DGYenFqkB7cRDHc2k3tp/IhiT3ULSFkhF8jMYBkvKJAJkoC
Zh+TyyGLy41VagrtYzm1n0IZAYEbOGfhvThNBN5e+S7fb+fO7JwA2oJYCz+O+T3/dXC4fePGIDIe
2rgAx7qm5rRn8gHrZCs7fFNOkWMOEYMbWrEduu2s3ftqCI553ybA9pg/Q4Aa3fKm1mQaXyk9FhaZ
RT8NSsIigy1+UUxPeJjGVosNoNnX5W2lJhLXzLZTN/5QNddiTRZONsclEgoOH5wYSNoXOEmXAlbk
qPOOmmGG3i7EMdN4DsVnEnwB9ntrCNdGl1vIa6bOsDeEg4p+46dhTKw2RogQ+LvgC36ARNF9/JLe
n3AcNJzpMHV8lDSXPDBfiwpzrDXt2Gt6sbONKtsSM5v96rtI3TpD6P7/Xe9SLdPKeDRdN4CdX/Ry
H7TiAR5yusszqF6xgcfYx7e38JZdMFcYV3SGcNUu3nKS1RQaRU7NTmTMrlFZRJbe6EBfmI3hPr7W
gkCWlgjxDepYWIysq7frXQbA8rVbAZo75iy/icgHNkpx9r3MXhu5aa+tOP+MNpXYoyTnoExNgyjz
OYQJi62VsOSRAbR97ZEvPoOZtkSvNNt4zUvgr8/QL3otTPsW5UmAZzxx1s4dnIVkI3AQvPK4/4Az
b09BPJJsAbePnZRy8eIollgoF1i2B6ehEn6/U8yycILtgydzaDN/W5VpI3Y5Pex+zKT1axzSmHbR
NVMNPnoa/NeQiva10+WQnqLWU99KVVb9gTMCI+ixsafHbJhQMo09VuHbCu/jo5eW0cvYhGWxs0pT
khMLj7XDYduT5Nmx6n9AuijuS1PB4ykiG9dSZD5B/H+cnVeTm0rXtn9RV5HDKSBppIkOM7b3CeVI
aHJq4Nd/F/5OPBrVqN7nbFd52whoute61x32Gq3zH40OZIt00eYSaoW+qmjIupYsh076Hwh/FTic
Y+P1vR7z9fMkwFRDp+YVX9n832IK22MDrkUggFzHMF6/IiK9Aen9mukHyV0DmJPpLvuyxYbxpp6r
5ZuWJOo5szrjp9WbtrpSBV5aIBBSXVjonIS2cbZup8qFu9V1yclZFMQvPSe1IB2/YJM9f77yiWz7
3Pn62D4NorVJ5sJZ5/WN6gpLwlxSoNVME+6RQWIBlaTtbez3oBf4g7b31JwkXTp4b6aZ6Z6QoCVX
nvaFAx/khnv1wYvAws43BQ2Vge/VMU6sTblfW1nsDIzqI9ZtGfab8aI7DstRTG29F9PaXnncF7yb
HA8mKJA5oK7/xiZgHLOk9hY7PmIgYj74/Q4JJUTULPTzlPTpdcpvbGe29oMq8k+E9nUQ8cphP02Y
Lr//PrYW/+x18C5AIpHLbMzUs/ZbFDpZRZOKj20Pe4E8H7VrcsQLutNjy24z+ouTbrgCoP2d5b25
KgAvED4DqDdAutu7iV5renyUo9keytVlIL/CATQsQtNGdBPPztw7ewMgFqlabge5VtaRGU9pxK38
QhgsgtITVuhLCpjY6LL9+4/lwgKBVb9lF/EL9TdmN2lVLlnVNPHRbkzjnnzU4beCgrbD/tl+jK1S
fO0ZiB1zgj0zGGFu/H+vTRhVoU38azyCKeLrr8ROMcGmKvWP0yzs/TToWh7Ucdc/oCTKrnBnL90r
oqWtLoHTyhbw+lqgPoNtZHwMXbXBljh5FGHurNpOCD97MqFz7VKClo8pevVwnf2rWe3b13a+GmAI
M/4D6eFHnOH9toqzmB/mH+viD7Fy/cGXColPri8ERNkvSYGTheOCAikroy725RKOAhl8NTFtGZWX
3OtIld9fABd2RNqPzdQNMzNY6mcPRZsWhXmKiI9Wic9SoE0oa/20qqrQEEJek2leqMHQyDDYwQIT
9cq5YlJpMhn0zhbHxunS09K12gtIg9q18Sh3K5SJK1OAS9Uog30EF1hEYm1wXpgvyIWlb0h2YSmb
4ZAPuZsHuVEuGIbrXo6PVQraeQc8WU0HW6/wmK0Kx2hDjUgOwoySyfziG3mFv3WR4fr//sM3Lq0I
igjS/9CDgL6cPf1Slfa6xFaMS7HicpnKzCqMhe6XEUkp4hljx9YK3dw3IVt6df119nLvS+G0mber
tbyH8ThLKBHG0Pbg0ojKjDAe5m11exmO57OTZph24Nb45KQN8sOZfNYPg1F5jxbRDyeX0mGNvHyw
rP9hv3XY8/CRIImJmuz1x5bgz65bXRwfmZeIfbOk4pDktfgAVetl2AhcnrZei7a6tMe7SHo47pjD
cOS8vmY2uLEzdQz6C1rEIyylfseYhFgEe40f466aw4St5n+4USZcm0svvTwF8euLDv289pafZydZ
1P1xgp2I0nNyvgmn8wNYF/IwF/01pPTSVsbokJ4O6IxK5mzbHAypK8MuuFNb3uV1ukZNZjl73AEN
iO72dFsas/u5wZA1RCJ6jZ1zAYbi1cKk4M3CnQJLeH3PJGO2q7GI9GTFeR6l/TRshxnmonhfcli4
Ph4MdiEeV9UWj+tAkToWkCff/3gu7VwbWOk5WKLS257tpmVR4H2b4MVF3UJ5nw59Ar04bw+mmcqf
71/rAmq+LWb4KeCVzDLPC6luqFJ9bDv8uLyy2FlNSovVm78IdkVFmcblHWej8ZBlzn9x6b8sQnMC
spP6MPN1zGqWbivT8UFXQnZX1t+lx8BoA6MwhqwbsP/6XWRr1UG7h+wxVQZyB7Vt3cQr5JiGtXl+
paC5cDFgMQpniFIbRH52sUpmNVj1mjBJNqbHycmN7xK7kX3iVuunK4982yHOTktmgEiJQDrpCbSz
Zo5UlZjWZkpOue2W+6JzvmmrXLD7jnsGVTpk0nKOo7lHmdGv9YDTtw/rjizPiHjFa0K2SzfOBg0q
6G3ep+ei7jVJ1wkehHacRDydymlMP8F/yz7NCx4h79/4lUudC1uJ+VCxVeDDHddLGpFbrn2z9WII
9SYfP7x/qQvbCOcOUDJJ3iCe51jNsm5Wih0E68Iyl8chmYeQDXIJNJnKkLQ85D5xXIbMlqFB6/r8
9P7l/w4wz1+xicKIleuRR3h+q/qA1Xa3cH0WcX6s3d5BP4N97UCwzm7BWh1Gs+3soGZ/GZWtwgZu
+iFPHSNynYXOu8vq0BE935XNx5Ug8wm9Ejb5+z/zQtHylwuDQyq7Ldyf11+YoTiq2tLA0n5eRzSM
o7HrUxvYDg3Q3pXW1/cvd2l39ZnDbBgVGMYbI/baYkAItzM9dZtdSbn6ZQjPRx5avIhuwF0UIiw8
AQmmWcJ+Eiktna9dWRnbqXX+ZqiQgYjJXiHicFs5/yApkLt7QvlAUmrI6QUJA2RA7ImNTK4ZyV16
uJzZQEkUaKinzdcXStapFENrJycqQlyXKnsQIWT1zWfTsIO5LrTv7z/eS5/Xvxc8Ozrrwen/Hhyn
ORfUf2m+ip+5Dxs+Kdrf71/q4pvknAR93YzyQERf35yeZfBlcVsi1rdkfS4lVVurCJGLJURz9F9R
hiNRWDop+9qQovhq0Ui9/yPeAi581zouLLBgNkrvWSGmr3E5DDnkaEbTSeSno3v0sro42rkyotzI
1K9ctfWuJNTqSr/1Ny7x9SLi0ibyIJIxaYLP/UnkjJabhI7t0mI9QZpQO58OALoPSS9avdFdiTTA
3EH/2iszi4qE6NBxnj4PpuPuKwHVQpVbXAZ90y2tqQjjfgsT6qpr9Ni3i2L7pWADrMANmzp7UbUt
TKP3MTL3J0jrpB6PoVvY/TOdQ36l5n+74LkUW64GBEXne96FZpbZA1MgJRhjW/1aIQrJHUqr9NiQ
OPfSxIbTX6kQ3pbFXHGbTaCMBf4+32XJne9Tt2HIlGtdg/wtFVHRWnmwCqyUoZutxwTw8grl4uJt
0k5ubD76vXNqh2r1qa+ElmBV2FioRooaQ3pMP2qrHL97xnBlv7p0j3COt+EunggM1F9/aUq5uIvo
FCYkh4Dkr+Wav+gTooZDrLAwQ+vHzwmMWquuABiXPq+NqsA7o9XBIeH1hXujtpI8gdbrmfUc8LXP
J68xlQpKfRPYTUIgq0gdKmMCJd7/st/u0RAWt5hSSKmYQZy37namaYjGJqQSmTlgv5NpKeY/dXnt
/Lv0bP+9zvY7/jkLWkZF3qDP4uitwtzNwhUPjZ02x7WZxn1dzF9mOFJXDsFLH6Sl0zbyTnF+/JuG
8M81G1Ki/EEAE5dKr4/pLH5mxiCfk0ZYV77HCxgl8yqmvf9/B3hT2jkkZJWxEzMXymB+eJ4nI9lr
D63Efc9Mnfajk/jye1WgbukLTz6IwU4/T0TFHITbeVdKoov3Da2XARrOXG9aWMhLuSEbmZwWMrue
1rzt7kdXIsOCbrd7f/lceq3oukGntzEOzKTXr9Uqh5W9aBsL4kxAfW1n+9g0FTMKrKvauMui5rpP
19uKk64VL4SNCcWs1Nu2jX/ea5K1VRw7YHAqrZp7r8jbEw9b3ltbd+6vpRaMcmy+GOvAMFcb9OP7
93zhk2EHxJ4X1Qr11fnm23sjhiDe6h8zqCAWOitPfAKpyK+5fFx4jdAmER38f+j9b2Hwz21ijk4U
Vdz5x6Z3xyg3u/ah7XwR6raRfH7/li5stLRI2xaEtwSnytlrHAWuY17hu0fhDMu4n73R+FGrZL0f
zMrQgk5n+HulQ7lgBMgklRR2k70dx7Xzt+gO0tNm2XjHPBu7+zptJV5bcrDqh8zSy0+lg3VjMEyJ
CZusyjCl8XCP+WJD4/xoEtzbhmqqFwOVn9E/psuiUjZOtMwSe98/WWHOw01KzkhQWhmGuo1mPcuC
ALbKv53w2A0zj44TJvMDB0z9kI6Wsr/IpGp0aA34l955+MW7v5W3pkboNcLwg8ac5felTjxcy6dl
SwpTfoEXh68SeVxQfiAARAL/MjqF8bnzPGaafjW4HgYwY5uFhq0sdc8Ar/o9F+5Ia9+56Tf5nOM+
ZRKUuQfG7YhBnteDNze1HTRWU31Kt+dhm7K4WQG9ZODrQyJ3UujLD75xC0Ek+adeGFtdJ4IWQdgQ
AJJTAZElJh/ifDWbQwk7MCWkM0nobxWulJFQIDvB2pTYwmSibv1gMdIKQXKjuhfOnRnZc2UU3xnB
82xrf3qonbV/stsFjfcMe3YNJuIb7ldzRpL3/lK88HWh/NtimyCZb67Urz/uSTh6l5pOfByWDo5B
gpnqnW2Uzs37l7m0Y1PJUKlBtmb2fE5j6SBQVFjzcB0g9XyHxFGjGyO4olPBauPZ/DjPsfEixyF5
yfrF8PfeWC5D4JnSeVzzeCIukrZzzK/sqBe+eubh9EVbaQeR7qxpypyGOAWi3UC3k/J59oBnBxAw
7DFJMb3yrC/s3uAiBqPnLTEAodzrZ82EtJ7SrBLHTqtTTM3dOHCzRYcg7XY3aUNwWZ6Tlf0/PHnE
Y1vYPJsOt/r6qlWjqRkzya14HZvPHMZ5vGvMfvyScprtSt9MPlWTaUReXBePeMGIR1s59RNGXeoX
qVfxtcP770T/rMWARAEGuA3Y4GqfLTlBiDeeWylsEw/fR9OyahmWmN/pYbNW2oPGule7bJ29FyNL
/f/i2Jg9zhl7c5CYcXcLcFGGWj0J1Z1qWSBKXR2qccJnAZvIMtASpJcyNZ+1TCw/2qrMl32GRPgI
kRi+EZ0J8/wKs8Uf+PxJPSS+wamj95/6pWXFfIb+kXKIXvzsHpWekLHgwKgpyED82c1IcUKrtsQz
AQftNTObS+tqOwPRfkI6x2fx9RtOYievC5sJjQ/CjObW+YbTHfF4WhoHQDMGkeBX0eyL12QI6W9F
j/7GpWj0V7f3U2hpWe0b2O/hMzx5NF4G1iNfZyZxn1eigj++/1QvnJvmZhe6PVEkG+fihlxpDCC6
hfKnqqz7fHbYpxvulIBwbIobpz+8f70LlQ8lBQo5SnWdMeK2ef5TEvizaZZ+N3Fmjrgktyq2cVOb
7Sds+vBM0RHSt6Za9+7cVySki/9hEWHDBVS/5WbQ6p/1KcPYQVSdUmaPDiCWwrolGJpZHZKYuPb3
7/TSk2VXAmvYJnzIb17fKTeVqKIufdhtlZuEY+cs2BR4a0RmPJ7LvdZfaf4u0JGg+2wudRr4BmZj
2xf0z7M1TThmvp1Q1o1OjmVaj62knVMxWBYWENXghWQHTXS9eRoB2/a7tbNbesKsO9g4P38gyybe
G6N3rcS+MH5EdQXZH/4D4itIca9/GLplErsZBDHxdSAgFjHTEn4ew4DGeGTzoEqiGg1y0eQRQuDp
xo1Tfe9b48riBzIa8Zvc/5/fDvAX4L0GFRCf97N16CFhbJZMFScqPPsBXLu+mwnHQEfUjPY3J0tU
fu3U2NbW2Sa96YdAman9QTTP1l5vCxnDoMal1K/bj8pMsofCYCuT45gcShJpZTADhZIrXGO+EODM
rG0cyiV9KNMar/X3H8CFKoXOCqAA6SiYo3n2ADqt0GPRxPIE8bZxjqJE+RcC8XbOlQtt+/LZbTPo
1mAZAUkwGzyvzIdlEjb+w6du1uM5msWqxVTCEKMOvZV7j6YBuBXgDS2/sb+n1yb7ly7PkIaj0dmc
0M4FJx12N1bWo2jU9DG7b7zB+FDXwCKaUdifKH2XP4Nqpo7IXX2+gjle2NCZym1zbY79t9ynhSJk
BajhEes4PEzpqKKuiNPdjMN7aMa6dYPpyzXxxsWLQjLiFGEY+AbDU5mHuXtXFSc5FoKMe9KOiSCU
nY90TAgXwHyWyeNKZzlE76+oCwc0nI6NCYgkD+3f2YqarXYwc4voUPxvSwLC++4PReLyRZiV+vr+
pS5AyrRbfEfwJyCQEIr3ekeZOuaetpHLk9TIuZ17OyViQDduBuLdD/bkYqrYrU6okWvwAeuV8dSO
sXOli76wwfMbXC7PG0bLdLbdgs4bWkOE/QnBCAnIctK73TpjZB40ekGUpLUUiCPev/FL19ww0010
QJvrnu2kft5YFfzZ/DRMLmByU3LKBvXoWE+mBFC4zauZUIz3r3mBqE7CFFItjmsdDtd5jdAmzYAS
ZpZQSVM6vLgxq5cO+UAdakiC46CVGMkRhUsGwQ+oS0+Lwh6KfOXxkzUTKk0uQKbcoKyT9lOWezWe
7KZqjyVGOfJkd7Z8GQpf+0wIG6dxovUEGfCv/GxEF5uHUZ9jtbtyQ5f2hK1tMiAscFKe26Q3cBjq
HiXVaU4miGbtipdK2CxuakVZLol3L1RZ3sp+kN0R5ar+X+8aox4NyCJuTYXpSoBxV/OYZqVGH5k3
w7hz/U4mYZ8qjdQtMf4ek7gvYR34FnQL1GI/sO4xHqRekKwd50wfzBEXhEBoXCSieqjv0tKx7jHp
deIr3+XFj2Ubo/FpOjYf59kOXCdMkwQBqKeyMdp9WbYKVcDo/KGl7LfMmC0NtSHJdfCrsLEIHc+s
8dp5e/FHQO1hlA1ngmyos5UrLVITOcYx7s8q3ImVrTN6KmBIYKseYRZZ7HOUgV/NWBBhkHR1iDdF
sn//xV8gIqLY2ZrFDSeGlX/WLkK5mlQlOQy6PF+/jorU723EqAe4Ugwk0YtczuRq1loZLGmeZ0FX
yOyhKaryhjj39DFfshIfc4no77tji8wJ0qYzT+bc4O70/m+9tI+zr9F6oFCErHc2Eez92F8HvytO
vYP3i9tZ9SlDiEjEyPyjHys4FXZc/N8PLITGOFBidszI4jx/zx4tuLpjUZ6cEgOvqPUTSwuNxp3/
aHaTr6TcxYhG6hIXkyt3q//t1M/KBPA7dlEseV33zQTUspccbcmmGneUeTdhQBPNQ2btzNJpMHJ3
u0+tMxIEow/YXzFSfLbi1bWDyWtSrN/W4WEubBVh752FlZ6bOzW4SaRpk3ycO9++H8a2uKV3XvEA
Wav/sFzM0VgAcleyLm68rEhuNdxAQMrM39Ps+vsWa+BbvmlUbb3l3qV1tUbOpC0Pva+1ezXYdMfl
Wh8NgeeXtAaXytn1m4iZfU8SQmzCU/XSDhs+FE3lyuoJkkTOO7v1/WM/qSZQ7WSfoAVZP/Km09FY
YfJJSAHxBchCsYmvnDuClSbkMp2FL4zPxo4P30L4a54/pFrhH/JVb/ZrZogiqNayf9ImZzpK3Z3D
bFnS41qgpTl0ta1HopVekLZNFi1kId9hVTTcpX22Bm1nxPtJUzV5OY28m6RWha1adP6yPp1wuvhT
i+Q3RI/+xm3U7zTL6lu0aPKUdaV21xkJeJIGlVho+AtOTWqikCZXZOzdPhKMbAJ9JjVoaS2xa2ei
W5O4ze8EXuXHdCjXfUmECw5603DjWjOUMdFluzwZVYD3e/+UL4560Gq2TLWQ7Wxrs0F0jtsSG67P
mCaMmv0hn9fsge0ay8tuJYJMstNgxTdkD5DpqSbpLtmk7WXUeJqe27H1YG06uyPYbFFk0M+tRQVO
7uo3VAukAVmTg3Wkmw8PrrD7MAGNL3ErXdRhgj2C0Uli26dZOdbBxfI96ox1YhufNR765JOIsmre
VzchqmrlXAjNskx2sa7d6q2zBuvcG1jq65AUly1nRbnXuJRvizBv060CPUK3hlBwVpQkKzN8xTGz
LUGxR7aaEgOCg3bYFKX4+P4WdQEAx59kA/mocelszvd08O+6qzNZntzY1GXUsiV1N4QQOZ89uZDD
o6xWohhtWyTzZZUY/9VZhR/9Qo0xHCC8LNVBpv34cYi9JQ9ro4mxUylGqwjURHxb0KcxAUjKU91P
h9HlZ+FtcwRe+6Ai7H/tP+6M/1wn3DhyukLYYTaUhRM2qsUMVsmkO5W0c19kVXZ3qWcVd5lTO3+I
tZM/hi4XS5B45aox7JL6L+Rp7kFWroHTyzpifkhpTnhgk7NOMmU14PCtk+tP9eJ6OfnSRYJvY0Gy
SLAqv/2uLTidhgUofxZw7uD232Z5FSSLxiypIIjAw63MLeOdsWyec6UNMzCqu3j5lmakSe0GAJ6Z
vESBnRgZBo0IErWUIzhcT+jP0mLTvk8wVjvFup7beyKyuiNedcMczgMO+Pe4TTlQGJShhXbrqBcc
+rQ/DXz55ibRasc+ugb+qS25Q3PEYVXJsCG77pfZorcOuxT/5MCZzC2o0YvTK+vkLeazsc1RrnL0
0v6e29m0WH/7fc6GK+UqbESA+hqR6zxj2EtyBP5XWjuQs4u4cTkgn13wkuxG98/7i3WrL16fL9sY
Cjs3dKaMo87pS6smS2McEdUD6K1q52l59Wwjqf014gR/t84ZeuH3r3jhU6TDZhi/YfQeSs/XPUon
WQB53ZLXV1jxQzNoxg7sSexqr3GvVLQXoB+PJnujIiIPRkt7BjbVcJmllaCZrDvp5nurZGqTOZp4
qVejPOrJnOz6qhRWYMzmim9oIisioermk1br/gOynFHtjHEenlKMQNorZdfbcpsfRx3DMICu0Din
d2ObggiIJ3wCbo3ve+VNx6xtu323LiOcOyLHoNG+xDYo1ftv4G0NRa3JRHDrStGjnhtqT7FqG0vm
OHpMFmMk1PbVh3VO6vua6Dk38Ox66naaPjnXXM4uXXjjasLq1hi0Wtti/AeJKwXMQfTgvPoK68zK
aMRu0Qh1mVv5dSZuIOgZ418p3i4tcHrvDWz8m0djvL7mOrRo3yQUjMFAS4FYO3ZxEMV0U9K23UDQ
FPLw/uO98F0z/dgyczdvIXD511e0tyDwGG3PycIk3O7jk5tp/q1G7Mnt2u3xvPY0LForvbmGXV34
sihOkWmgvN+AlbMyPkbYTeQLuksvKYn98KwtmsyPQ8tYjSug6sVLQaahLuY4ZVj/+h6top9apVJ4
xXIq74kjjg/zRKIM2+k12ea2H5ztUKDEqNLJt9tUYmd3Zc6x1xJ0ic+vY6mfI4mHLqhx519zXrx0
HVoKViebssH3+PqW6lVbqXfZCfstSWrX5c4w7cc1Xa4N5y4AB4xrNjkAGxIj+XNSthCj0UhMF08t
SccPY+YYN4bRtHu/9s0d0ExxO8at9SVt/Ziil52SQ7jY4zLrfOtgZIaLqOVziZzjqFe1c6Ma0rRh
a4373MoGfEkUpki17i4/19LXdg426e1+9Irkyhq4sH9RSzHJhahBCOk5rl4gxFoYa0FFHvHXbxrf
POYpOUDGhC2clANFqVOYz0MhxM37X9il1UfXS9vOYG+zmXj9qlKV4KlUt1ijCQKayId2o9Zyxiel
YFG8f6m/8PPr5bdZPUA/ZtNCGXjO7RdLXLpmDyKeWhl5e9bUxc9O7E5tVLaeyO/NuR/uKhL39msh
iu9uvqB08JTf/Z4JhycZdG5XEQl0s3/W0ow/WyB0Mijl0n8il275nI8lLlVOkop+r9Yml+HU29K4
cuhewBmYniHzxDdLA2ywt0f6z9brUlwW6RYNAd/a/In3ivvF6GPzT9mJ4TSKrMCYOXHj5qbEbIGi
DnvFbte7Tv7zyvP8a15z9kB1fsEmweYnUSW//iVTrBuj0gQVB38YKWNzYa9mY49TSB2W8VhHjF/q
SI+Ro8IRZD6ednNglqkWauVo3jn5/F+sOfYBu85pD3sm3RXYAwfkZmF60pbAb/z9oKeZPKWpKm4d
u5O4y9UC2dbkPGS5Hh8MeBzBGOPCP9TevPOzSv5uxDIyDcbxHoglvhnbWEVGK7wordr4vhj9CROa
pIrSVu/pDSUe35ZQT1WD+a69GMOpBcXmv+r0c40r1m0RT9pNN9tZYEEl+m0CD4QpUSA7GKALjbQl
d3OTFTc5YOrN6iZf+8bRsD3Wmh0VzXxYY98Psib1PkgDNob0zPmhKRM3GDK/v9Wtdj41SFpu4bjU
1W51u5IsQzz7ZFpBxPP97/jU909ZbZtRFnvFbc9APmDS5IEmDm3Qinym/RndBz/OxlCwS0R2b1i/
jdTWwLpwE24WowrBeoZ9TkzEfkEC93H2DZaHzJJgsa3u1vTHMayo8o790M2f0S9qsG8cdWOkxKjN
jW3uh0X90FKccm2PDDAhJt4Q3iJPo1+5YBikDSFsdMYW20q/nbQgK1eQnT7B8nvNimCq6EZn7KVu
Sa6Md10q/aM7IhheGEndw3LMtvItHX8uqmgfiD/DWT2LtYCIpSTsBFGjoZlYCwHvo+5+agelB3h6
a0cknC9i5gbtbG4ea70HiViGZWc7cXszNt5y0ygFEqBV/V3dZyTS+S7O7FK6jzKHe6ZNdnwgAc7e
rQq5fSVdhwz5pLu3MLkPaggwxNf706Pf2ETG5s7nzlVlVFMEEZDRDDd00eMnZzFTJi0dyqDWAhbP
a9P8Ikfd+DQt2ZPqs/hjIYz8VgNw22fNcjvbi9y12fCDZLz4NEoIpMwM7d2U+/qhsT1WPrMXRBqp
t0TtYmgIkAxMBbJeOy6Jqo5DpTVhUvGNa450wmke60BTTn+DIb6LAz4DQCIgaouoSlDRZDSzXdIv
JlEePWmjDhobpJTzvVRECuJqPX/dwrkje/H0HeOu9tvC0XxXdyRABNLXv+tlAxpQ5prxklbOcszX
2Y3wzxtOcU6ChIwzyDnNYD+7LemUQ6J5O7B687tPLFPgds1ys9q+uMMlHXRCb/oHv5u1o7JHkg2y
2r3XWNRPKXPSx7FwyzvWuPa4LrPzIS7m9kFH0hfFmW59Ts0ByiLzzGPToLMfG12F+Agsu7Zf6WRr
gKqpz7/J2iKmAX+0Ham09W/Yc481fmYPFQX17SCoP6SjTqvZ9rewpGdIQ20XiI6glcWycO6Gq7AE
pr+w46MkQK+u3PtqFtmXunOde88fm707mfo+YWv8kORT+yBFDwBSsgvOy/oFJxrx3YWjdTPDGN75
aVl+AlxyWddOGq622dxuAqCbHHwtqLzUu5+MkcDWsdK/OovRfG1dr7nNF98AwurrnZGKb1Csf6H4
+tZ2tfdA09WHA0+SZ1jqe7F4C/VEr+NdbqV3PYYA9IAV2Rbvb/tvK38qN2adm8h2o9Gfbfoccn1X
6UQv+cNS3S1MDwIEnwWJ0/1y1w5uSfmorpX+F3R5eDVBf6JKwfSETuv1UdO5/qKciUjifrDNFyiS
nhk4GmfdfsMXh/vMkGTJYDJanYrCIfqvIUPoxtWlvgbJiCk08Q5a/stMbfGcV8jDyczQ/eTKs0Ge
wO84PxJh4BsUhXiz6OedoGEooysHHynE4LPt5jIbn/0GyIWTRwVa7WpESYy8cLskd3HSquEEc9z9
2TRju9LIpKUXINU3vsi82iZsEzHC7A/eQXblz0Ko31qWq5zuCouVzJQ/GLI25Eroy25YMLomYW4g
bacev5kx/Z9fVMszesbqvqQ1PtoFFma63socM6h6OFApqduZCveoZ4kIq9j9WXbVunPJntrPutvu
MXaREZbW/bFw/RGbE0iWCQnVQRYvf8ZksU+mLiRJAQjMRg7HZfhQV9av2pjMO+XO036thdg7MSMx
Ep7bgEYmw5G1YSKDX36189yYcsGE/YhWhpkxmaAEWXiy3xkm9idtnGvhWnouoQONDKtUU8eeMVLU
5yt0WwnWOBXgmLiJ9y885So0Nfmzckys/8cCL8sx5VyjKotaTfxxhRQRHK/10XFj8cGZiN0wB6cN
xm401yCd1g/+hplVy1BxHBgb7O5kO0OvZTQqiX6nzNvboknmfVyIOMo8SwRNa/RROxt/kiqe997q
pMEylnwTleN91M2muFUU/rsG7W5YlxsPlCngnmgR53F0fEZjWw55qM9+Riz2hBBOayVEEdJdSS2f
5Z2x4cmBaccNGrBkuMPKvNqlcnIjaAb2XeUOIupGPNbzbiyjkb8exGXKiNrXlp1FxPbGRrF2OIXD
PFkrROKOLgKj08oDBYQ6aEszPysGER+delhOPHr5cQFGf6CBGw5oIfEjZKR3aEUpQTAQzOD9QzFj
C58ow2YK7KxddpNMiC/Q5iRsM03se6cWO9oiYpIKBqekt3oREJyKYjwWD3jyibsuW7UnMeAJOKmM
NPiu0Z/QDPlRnboEdhOdE2bMYj4Whe7sVsYqD35hgLsLl9TIUtOZZMRz72GnWYy8QjE0/nHVjDki
E744mtM03xWWR+uMor7wYyJVISvwWpSXRzME9K+Anc2+Wms3zLQmqbgtlR4rXOCitrMsF22tY9/I
yWifMmasd6pLxXfRtbyMEutCoobIxmWyGm9nZq9pywl/i+G5BDIP0afIIBMGoeRVN3+cgDwPqZU4
x3Zd/IfSHMydjWx6tw6OFaZuksFNc6aISUEZZUZNxpY5L7dCrpQ+ViUCRjNWuGgiuUmSSb8RDSUb
rqbj1yTxS74ho0sCMpj+a2VHNZj7zZclceWxyCTORAKTA/xE6hoEoZsesSbjfy4rOyKvuthjzJ/t
ZbfQicPkt0PfAVh2uWCgp0VLek8CyfigdSujQqBHZmZzs51fXVkRTzGq0TlyqrqhcN3iRu+a9Vit
5L4PXmbyspP42V6xLnYXC4B89pT2BfeV5n6BpHyspGZ97po5uTHlYj77+fwt05hSAjd3+Ve3HSeK
LW0svqYwyT5yfJa3/dA00czgyw/qfFkDt2L9sGViLJb46q6ftXKH3eYYqrXnI7KL9bs9Svd7v/rz
n1zrm1AahaIcH9Id/uI6h4C27kCv1B0JB8ZL5fr93jZSbdfzVUao7N1IielziyySaYeOpq0uDT10
GM4EhD2r/SLb+lSWxlelD160Vr4e5q3enbqq4e2bajowC09D3Mz5B0Qv7MDNa+2X65RipxuxeyyF
Zn6ZuvlXF0/5bimrNTAmX/yn/h9n57Fct5Js0S9CBLyZAjiOXjQipQlClIG3VSiYr38LGrUOGWTc
Fz3qvtEXBA5QlZW599pEAx7MGppMMGXl17TV1pPLXPbOgQxxJzTKwblo7T0WUSdKbTePtDTxd1Y2
s5oEc7ebNNP8XTCBs8JVBd3eH/TxaHVYm0UxtFc23fjQ1ZSMjUESeNLKdkLcIblo7pSxOfcbkHX8
ntrD+pRV43phieT7MgbWnjSUBmO43h76qk/2NlGPoXBQhdD31cPF0rg1K5VRMpHErve6f9fYnbrR
ROKBYBmT41DJ9VZrp+pO60jSyUcC5EMX2T3CkrV6obWY7j4uWt6RktPI4/DvgoTDsXHe5YJfkVu1
ktpJ1Hr22KRaB41P779W/TL/XA2/h36PS9RNCFSaDA5RFYPWvTNBEVGqWp4+/nPeqRI26TzOCixs
AHfPem7F6OoDU1rMsB6ENE1f5i6m4PceZ9GbN6O0xnuTBHf9k/LkbTszMDdsHLruLVf9vAFiZ4rI
CH8CHddladTOGsPaNR9FWPRj+9yOloG6fqn3XSaep17M8cd3/Y5PdDOwIEhkpoZg7Lxbrc2VP3sC
w3NrTb4GdngsfiOQs29S06ouE8MXl0JP2hv2FT27Ud5YPdAlJXhmdMcvTcpMnsWxrcLAXsbHQTeI
YCxT2yaYunZecF0EzicP7G13ij8Y/gbEXPTKmHb+rToTRN5OaePSUlVS7YxkyR/NlOCWWRvd/ccP
521zG0kZEiTDQKpp4zI8u5RuU7YEIr3g2L1epVau7QNvNPGEeFS6jvpUkPDX2n1WqlKmGmSL0oll
XnT2EhppqVW9GySnwh3T8VrYRsabUDtjcdlNZfValdpQhuTYaSW77si4XTP60SVWHdhOaLepioRH
LjczzfXaJWzvtckmUowcox37EDbdusbJim8ynlw55YDUR7JSIV17KXRAl4NV6njlRaVZNQc4Tr0X
oz7CMGmTDM9L0i81R/baomnLcBF25DB4owpHbbWv0qkjTNJTuXNHjJuOuHLR1wc5sXlFelERm2GX
wTrsXGaQZTj5Y3+V1lr6pzLK8aXqsuZ2XGTu0SQJTEb0hTk9JjonrYhDMclhGjCPdu+6lND7uSy6
+6RohtvUaN2GzLqZPNEe9TiH98Jtn3FIyT/ZGGTyk0XibVMW9xoIM3SOG1ruPFC492qf32IOTr3e
gwi3IFgdtoD0GLKdeeh0d2Kvc5bLSc3mJ63S9957RlUWR2FmH2iI/30ZtQ1EJWbYOolZcvR2puFe
rUru5sL/73ng3OVGdmHKzuKkn/XqPbY9FHlweClkiT+r8vboSS5FVpN9+vgTe2/5Y6LCfzDQwZM5
/8QWjs+Dr1EnDqb3B4Cruw3tUSnQR/w28x7uF2G/lsVowXlG3fHx1f/OAs6+NxZ8H708WxDxhmet
7tEjoEh6WXJKE1MinHO12DXKIVpLXuDAUu0JrT3cuITTHmUrueAJtPih5jD58V+yPdI3f8g2tzOR
IDM6PHvkSpiT04wNSOm6XV/YjDybaNQe/vHH13lnl9syghCh8/rSLtz++f80qnMkKmuArw5i0lYs
trqkny5ETRhbxeDkdQrW0SSKMiNf4eMrv9cjt3jMSGhZTcldOWsXEC3PQ/VqBrIweNMXFrFe3zvt
2hKXmGWFEduriWBBm0fzfhHzWO+JuiCxcumacT188se88zXhOyGbBDk7VmfnrGMyTrVw8s7MLjQH
QNUuyabgqmpybT2WeZY1kQLcmIclugm6ErJng2uKfnlomrptI8JJPT9sGuzffuGYI/rFwJriRZlT
+dkbun0A5y+GC/QGo4zt8tDO3tDBqP1ZQ1V2IUmlHJ9QGfTX2moKEbUTLAl4OzXZF23P0hSZkx/8
ILZxSyM0KqxVHz+0995R1LgmCT0E8aAv+PfdcaW+FGSDpBf47KxHuiNCo1luyf+OL0M2iqgJmQ9+
mTeMc11bAl263PI8OgtvZ4piBw9u4sXzOmi/FDIvO4R9u36y3b/3TjDvQkfO5svA7ez+5rIN/AxF
2UXntE7kKAwSXq23D4vYokQ/fpbvfg3M2Kh6GZ7Tzjn74KH4MuvSwHh5wljQycxaNMzwZHp/tWKg
VvquxaEf2VWb06ysx5ecT+KTr+CdGwZbRfMOaq/BRP1sS7EGc+BMgPdrFlN2k5Dd/oMTxLj3A9IG
P77fd6ayASUUpRS+BCBW5/RBKTWSWyzWzdFNBD1xWEHPoqBSjIknAjtkgrZf40msdR3XSBa9yKK1
/702UuOhSxqk9ma3DLSPmBvf1a0tnrRWB7NccvqfQg/XdxHyckqPQ+QsX/C1c+yGGZDVcaYrch3b
QH6mtXnvR0RcxMdNPWptQIh/vwhtrletSUCs5jO5xCUNsbjxU/MGB37KQEP+9nstOw1egwmLTPDb
VqafaVjf+w3JNOEPANlgYOz/90/wG6dqMo4NJ+DLxcMKnC4KjE6786sq+eSd/Vtan61F7rYOERcD
z5UAuH+vxURwQhtXVZCnA2xe1pSiR9UWRx/D2sr1Nd66rO0+Fcp5kaJ0rjD5uVZUrsqsL9A+VfZF
lnjOHBFUa7zO6dwBmRlyi9ZA3TBcVOn3bmrtFi6vl9Ek8zOSsRInWy/7Wa2vIDoRlhQ6IbIRSlid
rlBqQsyCKWzsa86zeCbtLPgJh92absvK6aZLDO+BG7GezeaOYen0jRRT3+eYznASVX2paFYZS3Xn
jxoNzQbV7zyV63Oa2ZMIAeUSyQOQ3y2PZW0Prwrv/D0i1/ZbPw49MbPp/Futi5ChSWbJczbl2Wc5
Ze72UM8eOqsDlRhiF3cD5fz70Ivec5fWhNi5zt3wLNNcLscUsP/9oHrnVeoob0MjN9AUSXrsRNam
3VDsB2RRy550UHVjBG3bxMFUry9K+8JOF1bqkJruUMTuTFR8PGV1YuzyJLVhQus9XXycE70TNnMi
L32V2eGapN5V5buWYDOUMJO1IQiSGIkV+Sj8m6Yq6luX5j7a4ym/Jk+Z0NAuka6zm0rRM4joC5HH
vsc8LizTibKmI/CnQoLfiT82uIApxAWcj2EqnKWOkkIbmReI1qyriKlp6kdzqxhCE1JvxAXGvgfy
StqTcDv3Oz3B+savtc0gQU3bR7WjDwK/fVEPdD0TUDBYRYInKh0LvaGp9/lR+pKmvLZgQ8R0mjZF
lIEcNeOORqWIGr8gKnoJMh7CRBX2Xyt5yNs2e8wmFwCNeo5mMpJJ516xvwmv8i+Kkp/DKXLIsysq
5Y+X3e3l+OflwWbrclbGZMt4yDtfddHrGt5WWZ8M8GG0D+ljakm2HN117I91TrIsUxwceC1yTy3V
9E/u9M27+/fyGOGYqG+0gLNqM2O1QCTI5QPjD55K70avVjNuk2WmIS+G/VovxYFh/if72vavPb9r
OCOEdzk4Htni/v1kgmqYkhlx9WkYmy/NvMB1KAeLis1M0xvIhUxhSG/5zOfxpluwyZq4zy1uj/PZ
OXVVGxSfMA6pU1pU7l7wLT56Tgk7kIDbHZKN/hOr7zt3Cd1sOy1sca9vYmUd5Vt5SwP9lJPqRB9S
M0iDK9wTntf5WR8n74vIjM/OKW+3PPqrFGYUpDRGuNezusUyctgii21xNpTWEE9IhV+XAmT11sDK
2i+21Ofx5OWlaNCS1F3C0Vg4Yjf5df5ZFMKbgnT7WxAoQb1goEukyb+/MzNcSpjFtU5aMv5NRWZQ
GS2L5refvFDvXIhTy6apxUoEa+qsLaOtpZtLpMYnZ+mYtkEzmOtdS6Ljf473oQ36vxc6e3NrqykD
CITmyWvIm9K8bDlYzrhEzPHNT06cb79NTr3GVs0zROBscXYpVMhapbuD3N6cOkKIWMSBu5DfXokB
HKSfHYNJTV8UDrtPasE3JQtvLeUD6zJoNMRKZ69Q0uNQbLRCnhJ/JshetjLXT5g2scBZ9Fa6T76T
9y6H+x7NJvZUGABnRz0eeFXVYzCcymVkPiGUnQ1xNjXzGgWCyfB/XvO2GBrczT5FNdrNs2PuEiyM
6/JOnNymUBG5VPM+wxS7Kx3RHOBiLHuFKWAv+mJ5/Hixf6vH3o724Gjdv5QQuqT/fg+K3OGyaTp5
ardoo9gxE9dgCDV131kO2O9YcsUd1XbBVuCXqYeyy+mIwabh3+80zxm/6ptRLTKDTk4nnFHBJ3/h
ez8Ffxu/PfJMjgNn3xF6xiZZRyFPFbq43WhM9rGq9Hlnpa7/yc73zuuN22472GzBMzT0/30WTaIX
QNV1ceq9fpU7LBXaD9mb9Q/XFWbkUS2yKWVJtk8dZXy2w79zcRoskGg8aHhsBtvS/T9dlilH0mb1
ln7KVCV2Oh6tSHmuGVUO6iCjrYqd3trFjuSI/6zd5EfhaI5mFPkwoK2z284HV7PLygIrmEuBpZUj
ZF4AeTfQh/z3z5hIo61HyFYAdufsJr1yYgaYaAuATXPwHqUB6uV6tNLiZ8cg9Nsn7/a2lv+7p7Ol
2iQHMS3aDOZnrw5DW/o4lYW8uxVV8dVsPOgOwIdz1IdZzWAmDIYtbsW2Cc2UfVfvsqpk8F8VLe65
MpDI2IIpcT95CO/sh7Ri+dOo5bZ9/9wxSZnqMkhLplNgD5Xa6309kGRgd5umsm3oz2vUlLhMNxWx
reSqx5L893snGHzv+8fP6O1bR5eIHx+sAqe0NyHgvblajUukykkgq72bBpF9m+eFXlZmGBeLMTvf
MDUhSiS45pOn8Lb04YomYzM6Cayz7vkZZdIXihyu3JiouuehaGKz9POXKUm6EFOe2v0/7vTvqA68
A/vl2fUSpORJLqQ8LQxLHlDGD2HvcpbggCDXe9yewB4MTQPGbbXNJ/vmO/eKqBzkCZsYBfWbgZnG
WWLI8/GEjFi/yoNUPmxnCnVcTKYyMUG95L5/fLvvXXJTWvkuSEa00mdfmlE7VVuKfDk5dkLmmmWo
qOqW9iKVhX9DV/uzRt9bxzKwM94f3P4MNNlNzlaRrun44DGo0P1OtPqiaqXl73QdE81xSP0OTEhA
L2AnUjDIlzONmjoLJdu6G6I2styvvddmqONG8k2++JOdtrumAusTAjTGH2slnrF8UqG93VlIluGE
s3HioZ6ee6ytwUYfU3XzKW1yN25b1e+L3H9ekdF/srHYbxYiXnOeCxvL1ij0t3/+P2s77sAFp10x
nyCdgz4LvHZEkyj01dh//Ktvv+q/Kx4dHc77nOVBF9Gp/vdCXWHlyl+T5dQ2+mZDgH5lT11+2Y56
cCu7skMOY1rPH1/0rSCfn54JEyZZjPu6d86LyUEJLl3fL6cmN80sRmRqLXd9j4fqCia1OT9berJi
M51zK79wjaoPdm1tN09ttkjEC5zw7zGZWiYCRETSob7UrEB+L3qxt4CkFVd6Z46H1g2YIRr+aHyT
NaeHW18O6WcV7t8khrMnyDvBr4U6cWtanZ0PBLeaYfhTpxFbtbqd4HUbIRroObjGem1vXtslHWIs
9w02i2EA/5OMc7vGDDg1L25tvUlvm6H3u7hDYTaHLUKv/IuS7OW7vtKD5ynrB4JJk6Lyob9p+DPC
OkshcSBUdwrrUhf9lmSa+7o4YpPyNaKF4QQ+aZNX4Vce7eSz1JV31gpa5vyGHICp7P+KLv7n9QQn
jTQ/HeZTsDjeTgaWdsSxQv5UVqSErmbq5eMX5r3rMXFn72MLsOhm/PuWjg1uXwRKE5xpuIov9PTc
rxkyHjzuGFy7w2iVdXr8+JrvfBmMYElgJYYVxs55gG9Bu7M2mnliu/EK9OfZAButNtTdbDsDGHu2
WbXz5rb9LB7gvZslEHzj5W9D4HNmf5FozTyknn9aR+YPF60XaA+zbqg5wj3U9ZFmd5/s6W8nlJRx
yGRMn5XN9egZ/ft8WwcsG4Bcn2RSCsg+T7NoWkQXMqnYWXQiY8/p6oNUjhMuRtPHSFj8/ZK2zePH
z/yd4gKumE7BB0Vh41f9+3f0lTdknSWD00hiFSm9KMaNuCa9ptoNdduBaWj85AvJe1ts9azs+48v
/876jhID3wzDWjru58IImltFIruRrCqQUWQUr6zv65DG69Au/724IJeBQRdjis3aeLbumiMiP6f3
vNPq1deQ0QOIWbpbHCTxBLDMIDAvibQ/cxdu/9aztYpJNFA8l8XD5w7/fb7483CssyycEEZUDwJb
k4gto1utw8cP8q3qiqx5poT8gj7bJIq1fy9Ey36sAwk/dp2tstnDk7XuEIBg6TB9WSPShmWg7/ta
W3/ZOtDpEHtl8FoNCsMQE78Ftaw51/4nJc57vy/Diw2q5IFJPz9MGFlJy2Eki6wZS3+Xtygem3Vo
XikwvE/6Ae9tcaz8OM7Yv9kUzj+pxCixIoE5OVUrEFsEMzgfn2DklA/J5PjfpVE6SbgUS+/spByh
xRToVi5w0rgkQ+VBkh0VctSbUqb1da77QzgIs6DPh7Bv2QVkPIL3m+0Z12CL0rSSgX1h/K1IPv4l
33tjtjwUjLcMEH3rbHejN04WkFmgVWMbI9uJfh0601HrPvlp3rsOdRVlFedZTmBnK7yTt3PtoQI+
AToejJ3OEb45migDjU9ezffeAfYsNhEaqbZ5vroGrUiyVKb+abQthnfzVJf2TrMnQCOFvo6f3Rf+
+23ROvvo2CFdjm3Ms+hHnH3qg7Q1gbbZPcG8aUPi2EgeT8YgGtYh2DfVXF2uQSpCd2aEYQyafWl5
6dFb2+bCd8dI2olx9OvU+orm2nsKCDiPisqcwQo36U+FvZzY6u4oFn/Ppz9u3lNMN+YCklnzI4dB
x041KuwyzblpGfPvhs68Y/RMOLRkGqWkffI3e0/TmwtRJPVhzRMYJX4Z4aK7WUwE+kujXsupuZxt
JtS4G7HK6X4RdYudRIu9PjIGurQ0dKjmdLu4FX2vWt62ZFHoWrt8FbiwNGs+ml1XhikHm2MtOLww
br2rtW5rz8X8r78DL7/1Oz8DcmvGtSkPLQiKcElTrpYs7R6t1M+yq0sHlwOIvXB2a2PXODlwp7S1
j/wx7p+6EqaKutJl6xI9ZgWQo/YSmW4qRQjqFe9ey+MOvOpFjr72RR+RL8xmmf4iI68sdkTIDTQx
RpcYDaUz7Sx7fiun8fbeMLVHI0NYEmlWBvBXgFi8RxA3iJ0mYMjvNAvWY5AT9gqPrbxMik7sKpPs
tUJgrIZHI5k1l+qAr9OKV6Bbh8JqqkhpevMyp675NU9mi2S4VpZh1ZVPk0y+Wwi+o8reejrueG9P
kkD0PECBkZPhaD3TCw8KnFc44oSVffXLdtrsJtiJB8ubOAdNEF0r2e2NdZ52VqVfaL59yGaH8Nq8
aS+IPM8upz7L4kqzcXCmpflLH1MVD7RUT/BMqlO9Vs0hMLTmtmg4WlVMZ8mfqzGID5Rqh87ACSSl
o8Du9N/qfmweM9ADjGHz6oAojxzSNckv3XUwLrKJQWmn/V4WP4M3s/Qxq72HIaL3x3BuNDeGy9rt
8fk1BHeangobd1UpL3Q7X09t/xshrxUXNFyKEG496EHCZ1HXN38y1zBILVB+CM1tiJZEJycBiK1/
S6FgPhJGIg7VoqD7a2X+DSAQ15vsnxN20jid0jFKaL28qG0QR1RVtvfyAuz3aqhrtWT+XZf62rFh
9wqtoQbd1C1BpFbiiJTjcYNCttckvXw39XrZ+9YIfgJWjHGbG43amXa2PLowlL4KN0+eRst7Toeg
OyGDd0NnFuI+AbFyJVdPP1mV4R/czinvNQtrckrDIfbaqQltTptRBeQk7HLdeQZEWPyYHE/c6gF0
R6fqrH3WBd43xODqsIJfT/dupi0iRqQ5YX0dzak58tKXiBhXcDQh8gv9cmG4fVm5SkQ2kswpaoqF
z7itkbo7aWuh3y+CneU1CKdm1iI69E3E99XhilDmi4bA8winoPvdGfRAo2Uc9MhlEI7fNys5ydSV
R+QMY9Awx/HxlJo6mKOGF/C+s3K0FJW3XhuDu956Gj7ApUunh4Q45AhuSfZFBml+QP1vAR5Cup2s
Ei6Nb3rHuum017lN7B/gilmyJ0boX9RszXsVmM4rqNX6SYls3Q2mVexbbUrv0tJK71NTm0IzUWsE
q0/8BL/rXKK98a8EFD6sNnSsHKdYXjQDub7TmFM0ksYV2iLwDjkWhtuim+y4K3OX9dP6sY4jubZp
Sn5jkeU35bTJMWCzX6K6dWPp4tH2VT78KggqlvSHevVFWcmwd1eZXQdFL+Igcb1velHMFwJ6C0Ye
Y9pj22REDKTsfhTUSAZhxl00GAsiPVmuJZPFhk9QcRZcm66Jl3SuWmL4liquErn+HoocIykxRUdz
btNjJ4V3VL6f/XFb8wbONcQoy5ntl9RX1Q2qw4GTxCCwIpdV9sez1j9ZNZe3Bu/MLp+beqe5To59
yB0xSvvp/bza9XFKA63bafmoqyMFjLEDdtrdM1aJYcNPv0vCjjKCxBYZgc/oD03KSH/wg1mHV7aZ
uTzOjDCZFVtY94UEWudR5l2wc4qmJJdTF2g89EbfayYWaWfGvhkl5YLMZUpZY0PSabNqt5jW8jMJ
5pQt1JnwRLmqvSytutmz2Pe8QbPswHtp3oXelljmCuFboITc4AvljTwWLcWUsBvDCYfSROhsZX2l
HQ1F/wPxzbL3gjZ/wh8ijbjKQcrFUpJYnCxSxmNu6WFXL8Z1bnnZNRoUbMI1gy/0pG3hmaE/pDTQ
vCaN3bVDtjLMQTRNjrxI7UCLPezDfFwOG1vT194vp/DFMV2NoQ+lUmxq2azMq9VJ1m8M6MzvEwaX
ay9BRBg2do7PgliRKoKGMx6FDZmR5mOx07KmCvPSIyVMGgk4fnAKAlMOZWSX1pIFwR12ZScCFQXW
pvUsx7yE1eZO98PSz1e5oBbRAnZGnOQIosPEH1lcy8V8cYEKaKFWFUNsdavwo6nvvAuz9ZojEHHi
HEi7ncKhT0TKR6PSn1malY892VcQQpmVhTq0wxDiorGbpF0TkZPe9zSyKS2KJEQ+fZjnkpc3+Z2u
dn+Fw/SgN3N5PzNyjTMyd/ZpOnxL7LQ+jIwsf4pAfDfG8hGw25WXNUd6xCpsV3XdkINoC/VYdc4p
G5W41IzWu0vcCTyb5LuqjuNSyqOZFpj/FGqMxsXeMQwv1sh2uwjhhFpdIf3oe1ZvXvsU9XqYTdnB
KOwnrMKnVPLWUADwONDIIUfZdqHOoQPdHrPZxnGJtgzuPEvbqNvrPivLB0stN/2oLZEOX7GR6XOq
bQ+ZbqYxqNAdl52+TD+GOZ2ioHcui9TA9T59zRQ/aOF3X53ce5oG7WvRTFg2Z/PGcaQVVrOfR5yc
SMiwpxoNKV8ASS+RpwG64sx466RGBG/hh19ZD56VWhyojBNg033iW7GWZVcWku5LielSplYXmXrW
xYmvVNi3+gp2MPOSnxqS6bj2WChwGXlfscQlt66pMsqqzLJCJDld5GX9QQ0z4bKNhjo+2WsBtkVy
x5HWzNDfcOZ6h0E534j6OWASP9TdfFwCplRz8WWqmn3mOVejnxh08YqjL8WPerW/e5V2OZGIcGcm
Vbc3W+cKt/YlUtjl0JmkP2UB/sDR/YorD3BE+oMzowkRwehvyLbBvFY4/aULhZ2FsX+YZWKjz2u7
41qbj4S2HvACXRsjzrqRvVb1J8+o+Y0B4LlbvgehwT6pZCy95CFaHvgAr3Uh+Xl32YA1AWTJgSbw
jBEwdfg1aux71YvtT/e5YsEqMoJIJpRP7nw75O5B92qMg/WhL6wvqq8fbLPc06h6YBX7VW3GPlY6
in5s3mv9m8FoiADvt4WpOTa6/K4r57AzYdKOK0w9qAmNBloZg5SDyIXKFvU6yw6QqyH0i+RQjfUt
N39b1vJa8/NfzeTeLL4d+dW8r5PuF0n0DxDJ8KpTBXTJwc/6uyZfPYyG1g9VKTKE81uFOW0McKB3
AksUQQqkpWZf2H1/6PN0788j4UEgP/aGtV43VdZF0hsv7dEGEVqVyx7nwMWU2t6eWqHi9Na8+ksX
W6t5y3b3goWU9I46HW7qeXYOk4Y7tlZANebs1E7uheK1ZO+wb/ssv5BNFeOe38/YziRNoGQOrjIv
39ERizm4c7IpNvfxKpZozqpjtQ7JlsL1FEiKhsAdHwxHVDHM7TUOHF4CZ1lyDngudvmmI1Ilt72j
zNJTEri/ES/tUALj0i04jkzX1P+gg/wexEL7rYUvUDrZDX1aJIS+8WXypkOQeK+2x4JtewkWYzW9
MieKMnPaZ/gk1ODfYGr7vprjfh3sE1v/FwnfAQDv1Tg1WWTk0G7yCimCvRbXKJEPZTnHiewPaOJ/
Yjx5zWRCt5oT0lzfQJ2D1ciJNgK0pnbryAQwKExUZqPG82FAWfm1OE5N942RlPyDKMaBOt/1DAHh
qxZdcJ8teewBGolMNhNshrxaweDd+JTlqVF8twvx1LTFa6G87wVQJqM119jOQPknwXVHk5p2FeMO
RKZVzSloc/d0/kF6KGfBf8F5NSKzn39jACXx3EvqsLcqJ8wXiLyZvWtaYycq99Fq6do1NtVdHXgo
8fiaOyhOcSZkpMhVCRlPdCEuVdziQ3NaE1OEtB+CqBcmRLNSfm36paPqrp8B3Gc8Tuo8re85kw7q
lewFHRu9a2Kc8LQo4FZ8OZ6K7WPpNuyLjol2apNQQpbegRkJOIqn02aoZwHHgt9qy03S4iSzBBAV
zyiiNBN3suKcktU3s13ug5KTydr9YqLwMDFBCy3YflObFjuL4cKiIPmXVnftyOqbsFiMqYt/Y3ZP
2Gm6+9ayp1AlwO7tmkp60uunChKEbfR8xBg/qqoRu8zKzP2S9Y/57Nx3LljUke0KLVu7RlalXnu0
uRBVtEvbmkMhFhkLjSyN3hkeGxAUbLrlVYNYPhKoc3dBIRFxasfKbq/tfIhhmCdEftnXkr8nlQxV
8tGu46XpT0vR35lMGHa5Wpgm8zpVxXIM+u7EXV0bJPDqArNRkbNNYBBtDmptflGGR3ba/PIa48Sx
QgNBnzORbjgI9156Xazt65IkRaT7/LhuNe22pt9B9YKfx2/jZe0C9ub5KnH5HeAstXCudJyirdaE
Y29hJna1GVDlMHF2BuVzxXFMv1EyQF8jM+dkls013taG/28JCMS9K4z8tMj+WK5rNInmmVU6nFtj
XxWJiBM1vxSVbsWp708Xyhz/eIY2nOoFSdsKz87Sl0dIP1Hau8/FkMrrSUjiXjzOUQBpg0g23YW5
VbYVCqaHpLZwli0Yx9r+qGzokkRGqYNuNX0kNPokhgD7gGJojA01fu1FsFceYfStc93m6grb5aPQ
C4rortdDzSqoFT2BvaxzXDiVbGQNUBzw41Ocr9r1ZJkXFJwny2Yyl2rXOoUsZAS1SyzQoOBmFYBa
lsK6t4+Zp0TIv59QKo+K1uCbmvSO/iH9xzEQHP8G26vikQji0NbybxQoz5VgRSg9+24O+iKGUeMe
NHdbnpS8qqfl6FmKVWsx8eP3NzkWApz1ToSNO5zA/3eiGo9rmR6G2jqS9/zVb32QCfp1qcbQp6Y3
NRSwutGDZrL5ryhS91AlGt7k9Fh13sk0rLjKxke/LZ5Mc9mXnDEciku09nhiUr5lWAYG9lQcO8is
J2/HxN485tTVKKYvsdLs/ZLnSO2Ixl+433Jt/DII43eRpF9Vu5UFBjFGXf5CfQ/k3bnPzHHHvvG8
zBye8LGHE76giBrdiad5vlba8qQoGBuh3QMwR+xg0rpeEa4pPWXDEzezLCOoL3Nsuj/61dlTmR0w
sn8hQvqrsogdcsrkMC70Z+1x5t0Cy1nn97Kc8isPjn2sS04qep7ClvDYePOg7tAwSrEDX3yjrWlH
XCw7u2uX+s5sewc4sHtMJu2P3+gnUxbPYOsNjo0FPo61O/WT9ctw6+myUdyMJxcCmvI7Yv8u09S4
BUFyzTjnT1FMNOr0mwUjYega2Q+LEXps6ulvBvWXolv1Xa35d97i7cFihdbSfQOueOhLeQ+PldmP
7r8qNmFVuT9rswHSnH/HwR3sF2oGB0gFAAT5PSXVjRqIDZkiR8Zu7T50SovkOtynlEq+vdgQysrv
SmjoG7KctoaPuH1Ezk0lM1T0WtJrD+hivFaAGSy6bamSztER7m1hyAvLHW9K139ALz6eSjP3Q6/n
58TXzvljfe6d+RdlnxvXQeuFvT3zaq339mI+rWN5UFN/bczIooA3c9gU3lNTQA+ZO/Wo0LXdKFM9
6HbufDXs+gHba0XHafWjDlDfQjSyQtuzCiEuahOBVzvNB0MAewqyJBpAvoWDJw+WCNYre86+t459
7VOiZ8iRR4u4RdtzTiQJBDHcBkKvG8YPlrsTWIDsKYder3bEIY2194g/h/Ky2Q19d6uc6bn0nF+F
Vf1CDHqr13Z32WGICkfMSbLL9mokMo94kx2eN3oMtQI0ho8J3SHHMn2+4fR+q2z3u1Xa8JeqYytr
vjdbv+xp/ANuljvgV3c9hmtWEcbmYEl0Mmpd6FD/R9mZLUmKJFH2ixABjPXVwR3fPfbtBYnIysTY
dzD4+jneMg89JSXVMo/dVZXp4WEYqnqvnstm0lalK6wd533sxDfLEgd39k9rPUctuIe+x8M+L9mV
mz0OimUwI4L6mFtVgg4n6R66AkOGLii45J6gYi0ivv7qFXUI22YO8iQG5NnmxPURb6gDUxP2sIEY
RV9lR0kuD06iG5ueRL71fjxIGnhRIo2yrj91oEIC302uE2AnEOPDpbbMqDNpQQq2CzMNspeXPHuo
l6vrvjjFGLnJelyLjHk7FMBM98kU6yNEzcBnoyfNzD0XyNmzuz1wil3eJBh+dAXiW/mfWctuJliO
1SiJbU+2RVrtJsuOYi0BoQ1ip3Du4znfoYpZjrzG2VXIT6QNUK5rW9GLs2l0oarnXVqXoY+bo9f4
6oomO7mUGMCdH+JxYXAbP9WtE83sKPI8RpblUJaO13oZjlnhXgynOU9VzJFeIojMW9lbzD9UkLnG
NTWKHTPkczF6u6m7M7Mybo2h3pcL3FwvaSLhxzzEfXkBGRRBMfupjNG592+BFHq4dOOZ5zeSzDf9
uN5pTcLq9gLZDwZprLMtHUdxUR+lZv5YaxytTnXRAUWw9X1Y6uGjdnip1/yPrHdfOiZvIILZYu+5
eO1L2amjo9bT2JlbSA3Xwcy3Jq3KXFdRVTj7adDDudAO9jBdzWE4jIZ+MfVsn9RsH1rabsjNU7Uk
BpGSVliq6jxNeA2JHt5Drd63XX4ok/HuLX7W53HP6QvWpHiu0W2bvtwVVN8ZQZX7JTa7W17lC3tw
3ZNrlbxJwEISRg+8D7DdqLTd2sbWgcCO05qbj3nbX8pkeRz0mG0n/XvWtGFXjmCl6nb8Ndlqf8+k
l64MgTkcKjhzuqyfVGZHjhivlArzttCLqM4sd4u0bZzttjtpMxvnmuiDmN/hdVqtZJubzkNc0JC2
+nrrsnl8rv3ySOhxHqUOky2v2KZeHjUDXJE2fbU4D9CsHxoD+ImVIpis4aS6k13MO6JwtubE4nha
6O9TS2ygX4f6YpO2SXF5hyvlaxw0vb1n2LtN1vpaDxJ9xedPsCHF0xxP7aeexCtpL/oLuy0hS3tb
9tACz1QFAg2jQgY0sbmUXADai8qWLbWoFhTog1snpnuyO3Exijk+6hq7Uyw6sf5RWSMN7Ui7MsVo
QwkhacyUnq0xb0Io25QDoIsYY5Tvlc7btujkucmnfa9zn6GVXCBSfXe9+tVpq9yi4t3jWvSMtnh8
sEf/yZm8+7wumFJn4bkynmrb39kjT1uVq6NVLdfGa16Y6BrHdkrfGFfWZ646Rm/GUAYrtexM/bIZ
V5euU9Mep0J920lxgp9ob9rWuyopvxLfY/yQVKd8WXZ1L29Q6XGfmHt/yCLJYAxdaw6Zd0aq4iea
VbxdWu2IGPxRcDCYea0HqfdhASxoSJMHkVCoec5gbtRaHyuWsDaxY188QkpWzBZ6b3xl4j4IQPbY
K3C2YY8fo2RnWPtqjbEMVE7d33WxAz1dHTSfKYyr39rFVJRm1c6yxx1vqLPHQrnF0D8eszLMKfid
aWHQWIhr1sFebMouKFmWgc/e3VJr+pyE+aubSvvVqto7RsmDITmoiq+ypHByqqe6qTaQExQby7hl
7ZL6AkcI+e9zyW6emu2T9KcPqWfePkNbDhsBMYpkOu1iMRl9nPzllMh7QQgrFLWHso0RfchZ20Kf
f9Gn5rNfB/bkWD0D+iTe4wZEqG0kAfAUUku0PWwqxg+LZm+1NSX+zQXeajT7XBePHpAwqnTtjZBa
cGMDZEVFxoPWVaHdVluV62bQzboTthTGjFTsIOY90JczFLH7fkDao7umA7HpM99z6Kk5bFvm72ZO
EvYIyL8ZSW6bCMHY2L3Rb3TmXG5ZkSrSuDvhdDQjrrowoH3lhT+EbU/2m9NWvwtrXcKVJ8hBEAOJ
KvZm6r86DWpl28SfiQCZyn5hgjW+fJp8YJa9rW1L2UVspkZVunw0E4SrNDlDUzlbVDCbuf5JFxiD
mvYzr/pN7xPcqtm739BxZabPZJC0Drst1lNvzj82OTSHUea7xfSRoKxdvZKZ3q7mdxv74hJXo/G9
NPMvQhYCyUTCzrs+GM365qrsLS+K85guZ+J7t+aKyJCQ5OYUawvYyGUiuWgBEI+dTKG8ZMOfNM8v
NhLTURK6R6vz2+9EBJdpq1vtu4G5I2SDCZrTYp7AUYW5PV+gIu46u9iKtdiTX/jVJPfiJs+RkCx2
cO9zblypf5q8+Ert9svJtIj4saeya5+JlDzlzON6s3gdZqCzo7/FQ3H3a+cPSZU85wmRBWw4Rg4u
PNksC2NwxbQpeVkyuJNT+Vq3/EWM4pPAW5vTgt0WlaAIWPk9ul3/lg28sn37ZGVIM2U/PVfG7G0t
XB4hwS0/BNvRhGTA+by4NUN7qL7lqH8y7utO3cwlMZPoUmg8R+Af7kLxb8urD/6U5mHSJIzPJoBP
rivHa5USOzoYxcla23YLgU0PZJNlgVl7T54sCHJIfhVGsp1HXR0aLX2e2jbiFR8IrQOr5F2kGfMT
1uwBr6GxrDeVdYEaOXGiErCrWmA6nnmc/OoBf8pfDT2XrQhyGfX8x16nTytmPtbUvLRKVia5TuMd
doltmUxZAAR/V49ryZ9Qh9PMdKlkZ2hjm+u3OzCCcD6k09thFeeR8tYXzV1+fLzrWzUkB90qfznW
VGwatfaBZzEKl2by5bfkNsYVqcVKdlmQQpe54/v9yNfHD80eo94v9k1rXwcch19T0zEnjw++Zr34
LGSFMB3aPVrnOR7ADA9m/ATaEGi1dwCRdk8Y6pNQG/SPpp9DVXLD2SU2AHwhR1kxdSBTGDRc2v7M
CBS7NdYuuTu/dWtJv8zwo1rGZ9Zzb8KCdFda6qwqdh0K15i2s++c2kKGk2n/VeaEF+X6iddVuIoR
VN87QWYM4ay1Zv6mnXtPferpErWl+bxi6IjIr32zF/9hddZrv1RHpli8JvXqqJOd4SfJTjljtPp1
5PRaG9gJ+zyt7aCJNE92PN9MTS4htE4yFHEAJGJ4YPEb/JwNW2kpIiZQZ7fLqCV8A4bSPbwLJN0c
tw6EGyvfN571wbKvIKJk3TIQeuTB37axvMgpv86LHOGKNe4H/ypVjn/LrW6HDV1t64WTqhdOuokN
57loaADKNW62NeOT0YAuKH2ZQJsrDxDydlJp13qykj2rX2+8/dpNleY7BwLYNPS/rDp+GHXtw8I5
snHW/HOVzTXJxocxj2/LDPKesBe14Zb/TSjvZ1PaO6ixDys2lT3ey02O0j/TF09VzS6tMvZrYu9G
djE65z4uWLUhcNfvLjWeiEm7JDVGZmKO7FKZVN7LE1EzoaWYj9ezz+OMLGbw4bkq5cdgyR/Y5D7r
lIX7tjIUa0erZQ3cJ+TUPJjW8GW3ybHjrlXV+Fe+ymPV6r9VfH9SF/vJ1em4Lf+WdN22FfRB6Sp1
7p6G/7SLA159e+ZNAv+PF8FP/kPL8sAq1TlrkxAoxbdjUpAzidyMSXOQaXNKi/Rh8QS1kZgB/M2k
iI3eIZ9Qgw1Z/eVoOj0WisHQpxa+OZS1VHwa1sil2jFhivPv2Z+fKq+h5VQsUbtwRvL5CnsvMEX8
Mw3zuzP0b/SUpwoCXM/aAe0XG6bOwSnHF7NygtZbjj42nE2m8qhbGvxAznNfc9REeWTL9TpXNB1e
cQTMUGzieHl1wC2KHOxoIsWbSlFa3BGBwgoLOHycsTyQsriMtv/CFclWOclRubyMtf7d36XIIcdo
lsvpII3+uV+bJ+ENh0Rm+1gsoVNP52TNQzJ1vxIBijSm6XOdHRGC59ywQn8YT+1kRPNEU6ZN9sHN
qHZjGD9LnG6l1SNj1EsbDH77YdfVH51cpUnrvqXpnlejDk1NPcIa3nsKuaAvz0Nj7FrH2APLxs0g
UUDjs2cZr5lnn9Y7ar1PWVfQpbMGqlxuLATvylQ/+xVDOM5uVQyXCWQ1RgdoI+LJ9QEjtvZzMqRI
yKrcFLob9dC3uqnexmkeSTmd6U8CL8sPsxw4FSgl6LdK6orYHPrIsaSvySMSfKBJAxiUpLDocpuU
6zOQoVAfmdiWteYHbqqdkF4BlS6BVxqvAip6lTRHa0lZI+puw2hRoXI7dL0fahaXebZUIRlpYakx
kmixumiatXNl/zq6CwIID1s3jKBSq1O5JA/aSvUCjgOeRtcyEsgJJAGkIvMzfS5Ea2fPjvQJYzf2
fBKC6onTXP1VxgN1qjqVKwRl2zned6m2sCEDI2fAfB8HDjS4jNePlT2/4sc409EdJgIkDIdSRk5D
QPr3TUzaJXazczWvB8vPBygu0+/KYs5bV2d+iQe/1M72aEfFxFzZ7bkd4sw4awz+2myFX7k+qAp3
AQtNh7FsxqCz4ucyx4Ux6TYAsIIi2otfkiyfNkluPRo62V7aQAG4NldNqcjMtT+wqL+Y4tJqF/jL
coxxmDGJIDNTsgAM5Ghg6hYTRF4WOwMQ5I7hDgrJsqpja7lPLEdCTjSrc0nz4Kg5QMXc95nglGl2
tqktnlJNdgflyfMi5VNRLtcJQHCzuIgRxlWb0kc3V/XGYGjfWAa9i3zTJTkOfE6owrT3trchovA6
1N2eT8LvLp9+1eBO1yH/VOu4L/T0ijIRwLqD7VHCkrajxZyYosqbmrRQTyFCetq5MM3I6q0r1Eug
pPGHifug0IyABc+3tl3OPRsA3Sx2SUe1LTWAsQbFrDLdZ0BrQBeSR4CofITmnKo+KKf1Vz824Ug2
m2PM7jVX88ludPrA3r2VRReM2bxD++JFl0GOpC706DfsXrvYFTo1Z+1FZPk1sfEX1rbaxM3sBgUF
Kd2Ve0T4OOHKHfeoPAaa/MS8MF1eS4dOSCvsQ56hBk+u+FUL3Ygm/o4TE4ON345vQqZRPPjbQeA4
b7AzhFravK6WcxVzf/FWmlxpLOGoNzrETSeqfBNuRepv7EmIiwKP6azxSy8QWDytO/t3/KXJemSX
Fzd71OrNwLkw2EcOGid+oDPdp1p3FGkVjZb/qzfTrd9pN4ddaUtDcZIxPbW/MZfmXMmSNIpRvMXd
8oaRNt+003Qqu+QlcWHrpP1JlfnHyNzTZaCJevdIHIsMShC8gVH0z6DfDhi8tkXZobBiOYKN81u5
zlE3+8ci8e8HdO/yimQC6pCt0NCrzGLTFs5TC2q2pRTCWLGBY/Jaq+zQp/MDv6AE5p/5y+pl5BLP
E0BOpw26d1O1Ve7MpqOMKrZJildNa7M20OkFo0SL9SBdrd8xQImgt/FqOjJclCQecEV2yYYtr7Oo
L8wAYh90db06Lf1MzKpMd2ZGo64IBExW9WPhTAknt/jDsTEDnFkPzWKHhktCsDuvC1IftYhtcZ4w
gpk7ZuLz28LFFlor9I+ZzU4vhTGFKabZyA4gi4a3Y7vGgEqn9qGtGND54jgP4scheHVbORRjDuGE
9Yy3zTJW4wbx8yhznB+25qTHTNoRkVwzdlhG5lCHkWBLPFodMiaPPUuLi3zS6/bDy8U5XxkWKvSh
fHxH0/oaLfFT4je7Um0Eo5WXuxSJ9YzUM26nXv91XznNvOEBN/nbOmB6qB2D2w0go0dcGpFcFBuG
Ioa5vgIvxYbXr1snNa6o/XKj0uqpXOnV9M7YkzOJlWmx9FCr5E7c48LZ00dnyR5EgWQ09unenCdo
JfV6yOtuh63qzWJ7dps5xb7zOz6fbd98J7nAVD27c95iSuDlj2N3oQZEvEhLMLDz4mGJsUUOU7VV
W7lk77qn3pRW/TE785sIDm7O5rGzuAdNi4DcsXxaoX4Wg9o3wn7vmAhjQ0i2asVKVZG1WOU7tmAf
e59J4zr6QGfyL2O2iZ3tX2vCFDm8o3f3WV/byQrwuO5if3ku/f80cwORtdIh2kZ9eBXNiEIjNtpU
Rvp/MJcGc4jxaYGTpZQ4NSbPXRM7u5XVn6pKX8mFwY3wCW+EmIcleS26kaPe2w1LT3eyPFymXYv/
OJgSwat8al+5EUiKYTMLJM1dRbSaKg01X2++CVEzz7O+ToHmaCOnbpjCxho+nLx+y7w8DvFDGJva
rdNdNzXAdmL5LpI8GpKm2LLYBnS4ZuK3TvauB4DR9fg6pMvglJTdiu24fenGj/QsLQ5R/Rsr5NEc
uacnEioEdfxXvMTb2az2WSf3Rl/8JVCINquXu5e1wAANgT2sKZ8jacjyVkz3xFhMGr2wf9S0DE/Y
PPai7BzGxOK544n2ZoJPKpt4AK3PT9pKYdg5WXFMJvnCMdevXs/Cnz7Ur/iaLgPX/gb1/zaq+XX1
hpbUcAWTKUFRE+6zIvcghSyPZLKgn9flA5GaD4khL/VS1cEoWpJE1muJfSdItCkJEkcw3h9eCmvh
X/Ve1pHs3VT2cEMzFCaw5MOWnC9mUFX5HucmYw+j/xJ2tiUv+eQxzsTTs7FnOTP9BM7GmKvH6MEs
2AlSH523KD10KL7/pLCTU+GT7zxgFiREkbDEfMYruPgvy0Csg8MC3uik+0bTQQJ4GEMay/zWZMMK
b/dsjD0oAvpPUSCdmhCsQntOPeI28HqPqXwEUR61s/wgQHAMHCqcrKg+uVmepmqxL7gAA3/O5JZ2
8JlYFWbIlj4H3j17mmYiqNe03i0IqTBWiXFMMfvtfFEtFGn5+gvVVmx0PFnXdFyfBMbTkYIu7tGI
9Bn9IneWVyI83127PNZY62WjjviVA33posQY9aBATSxHe1tkTpirctq52NzLuI7Scg5H6b+queqP
rjG/VbL4Ksr5T+ZjqROzfyT+cEaVMfYkqrzRep00rzz4PXNEHJ4byaaMX5k4f/vHrJm2tRz3MrOP
lUWEQlZOt6U38Ug4W9EAEgFmPYRl7eahWzYWXVB2k0u1awzvZMO3r5XxU7TGQAyDyzdUNMSmMjUP
My/FhCD1JjJNLQtWqAobSxhvMjaORjKfMhYKEe0w4Wok1wDTX5/I0n5UKhYBpMJTssgqzPQyPpfV
jKC8WO1uWJyrRYlpr6xu9kOSI4vzdpog9RO1op9ba8TNYUVlhis6s6bQK7PnrDPezabaVrN7rDzn
4hJZXWqWiTVtfdYGLSa1FQcanof8yJTFCShkmdRTLPtY/DmYF73l5+l6awywDBSbUdPPXoco4GR4
sfzWJ0dBxUtYe8jqg0cKtMhpaVamLDqMDidzmOWU2EKHm1twweZuW+7zvObFNw/M+9e5CoU3fndC
7IhfDMkdCUS/hIWy/2R5eYrdIguWnvZO1dAvwPIGLI8/LaKguhHGvs3Fb7IWSAnU9SVMZwLVZwHr
sklyG28V3BBeDnU4jMZ0TV2B9l17Gy/FfD1nTAxcRmAmlWbez5+ybX4x2ycAuXbGDQtBz05Xcak5
KIuwv35PS4UVyuBJJi6Csc0gagRl/UMOy0tFp6J3uO1sPyK6A5OcPBNt/ZfK8l/xwFpjNkZCdDtS
LAOcJFA0iGL4nrLh1PsJ0/okK19iY33MEc11zdg5o33uKsd8yXUCGgr95lVM9DKGdCd+O2bIt79f
U8z0qmAlIRF8ssVJzoutvQ1V8kiS1cXl1cyQ98zpSkOh18OO8KmrmuMfZc3PbFmdsoknxmz9YoOb
naan/uT72naeV4ZG7nVH7Jzh4t0Dje00HB3xRln0avTeTaXagd6c9DZhMcov/QOjBRm6+K2YiMX6
i2EjpAK5oFGy4p7Pze+BvvaQEdyzLYf+WVgj5i4r3VerdtR6dciI/2aQrJ48c/iuFucyImFjTto3
9gDkJSWoJKXvkm5eBINTP9AI0QTF/GqBqLGKw8tUh+k7QRJNR/OjTABIuxNJ20Zt5EgKlFtkOO6N
Jb/FSFOHe5Y1tw2RUbFMz3qf7cmOJhqhTNhzK6NKNF+sg/8GY2sc8yXzAt9U7Q4A4x8GW3OUjxWZ
AuprJBIm94untMIpUd9zKhw3ZTSXfA7gVMnQ2SMqkW2caFvl+kFKdcKj/WFq1ucoMUdKF3rNmhif
tjPwUYr2jJeMosiIdxVhG1MLsN8gebK39qO5vEx2O26We84ZTMPI68rXwRp+0yK/D4Y6FYP9MhfT
lhyYYeO6+gkDIiQi7CyoLlnfiVAk7YvNShl2QE5Mo1EAS1HrW6h8D641W4FGyegNToeUfg+LJu5X
pDg0h9G/NinKfDL98qaW/wrtqqBmURnx4qQ1oLvTEITj0L05hYFWWdtcfSOiVDmmgV8kb4ko/2RG
/UTAUbWZ8uaJuWwkYrg1bXpVKRFXs5HvpgEzjrNW733BRr3VCJrFZf5ivySD1O2Tx7qQwlrQP1Ss
c+ULjD2rcyPCeHdVspxkjMNPsYRjDRf+2bn0jKBXGXJFG4xNyp5T/DixiuWt6an1JOPFtDm4TU2U
lR8/w4iegtYwP1NHc3YYbc2Qd1FgF6ydeJJGv2c9e3b45/7wY2RAxmvhR8Nak2OVXrWUu2l0rF8O
izEYRptv17VDLRPDkdQ/CwvUdGJ3aw503/7oWXYMIA2S8YZmI+lSFz/59BvGurXhbKoau7878vYt
GJxj11709J2XEjjxape6XpCZzhNbvViba4wUmS8+rUT+OP2I97QSVmTCYT0bBQv8KSiDgKmRs51F
90hMHVAPyt5dhyMACdA4TH78Quz72XMHvmL2SeysDAaZneI+5ldH+JjqmlB27UNdyK+2qLONXGgZ
57K9DLhqNnoD8Zz8i22GSGTy55IcUr+3pYdK6FghQt7F95iOz1p2IKf5exDsdaOzAM77Y8fji6Wc
57awt3FDuvfoF49aYjw443guYmefGXoU2x77k1m2sSuW7HK2BvBQthbYDldgMZ6iQZADbQkIWHH8
RtwHUWcM4F2zPeYiP+eD2Cty7YmZCK3eDScKpT5NcBlXfzSLa8CQyb63nAc52RPf+sK7WISd2xwR
ED4wLnSQGEd+v1hINEPiQJmPTjXr+1Q0n0NvRbrOQDct8gMMuZvpGpHRTuVWcYPWdnskum9nOAwu
xfrQs4XQCHFVJVtwYr3S9uwazf4ju2nk4cx3zFdunSRmanDR7ZfHDIOfFXffrbC2+mzemmQNx9Vx
Q87GzU7xE6nisjq0z0WDSbxMblnsACpt9TMNqoikpwcE2OMiU19EGJy6XH8cDZ6A3HFPMU1X6cp3
PsWbZxtn5dH/asqjhhELPTXmmbpW5IbGN5uFTVapBu1EvOB0lnV8MifsDnGBy68ARsjaR0KikpYS
RoSQwI6AQ5Mt3jpNjvjTWRpCcrp1vBcDt66fYo/wk7QXI2ZAj3qH1vs6z5RQpUmWdp+af9Z4PK78
VkJ3srcQL+/GgYRafMAuS0g6MTsudVtygJ7QbXCw7hxl/JmnKcwH45yo7KIW703YDhfIwNqLSvNs
x81e4pwiyR0DwLfXOgcTESlNsFNay1WsDgNfLRyr+nVo1keRGHhpyA1FYN7wDGyXwlwinrOFSQHN
1sIWwlG0yye2/VBp5CrE5pOWugxZhu5isx34ZFIyYR2q9D1mWeJx+vXC6U/ZRpHZrpnkyFiFTLuU
4EbSw6A0++roe81twBw75PoZCOkfza1/u03z2xHDHy7lJDJ9sHblgOxHF93ZhCxSU5hI3c0P9rBH
m2k6CuO5UIqcth+NYPeerCSpaegQPBql3CdsJ9EjnyytpHKTcL9XK1jTISR98JzbzdWRKM6Z/832
+l7NqSDgjBoPs8QLjdgNKW4zI78R6pGeKR0e1lT8+Eg8G+IZcItpFU2PjhQxDEgmzaSjDuK+HvVo
7ZBunORFE/n34GveFuDBe5EzxxLlJ/ag61p3Z7OFFq1xzbQcinH0f7om58CmCTtpVYVxsGXJojs2
Wk8SkMYYrNwza7tMMdJkPcpku3reFRqCdrdyX3D6BtWU/sQT5semxzObHzEXkC+5PsMc2RKFeNYa
UPiW+Ro31RnnyZ16glfW52w3itFoa6Ee6oxSGXOxdKLwIq9nxINzRsgJA8wmUrp1rOb6qea5L5vu
NrYzO8f5o1O128lVSGPdXUZNWV5ad5WyXpl4LRvCP5/sgsNJtuh1suqz4PMppu5xYX7nnmJAln9q
WXIxJ82j1+i/LGShpczReHFg5QQJVcOzp7SPlD0sSLTI0IWLZJUM89dYDL/menmyUu0iPRV5MLhJ
vQnrXOAeZ611kw/ab73HuMSBfyNitglWvPVtyveDw9fCZST4xKwHAwBYFnTXBVFTJR+OpZ+bmtlk
aurXxEhP/hiv0ehyN48dzjV3bvBE6tBpzV58Vhm3Q1nm2JrtmtkicFqCG5EM+2x+XMdsOsLXgKec
mR9+Zby2AysNozgMunVZBLZq+NeMdlPrK4HAEqgWQ2m89ERSrVtExKeOtvhKL+dsvdn5lqyK/P9G
gt836e9RMiZ4Sdf/e9yez9ZoO2BUPfSGl4P4dWq1sOQh8f8PZdvXQW54RfU/IAX/QGaB8yp0mCwE
ZLrib3gSu0tnvVXKO4gea77fzNkcdNOc7CfZiw927Nb/waD5B1gBDj+hww8gXh4Ow/+L0eh0Ubb6
1EF7NRz9FaCSorabuTxbxi+//5308E/MDliZ/h215wJf+U+Iz39DfYY2QSGp44Ol4QdrOU8Q/hEZ
78daDzwHpbmYuweP1UHUXp86X/Xy0Uh6omXTxn3894/zD/gd+J0gNO4QHmH7f/uuSduRy5QRD2K1
rEqtKxKdpeFRs0sJEmbtpyc79+TDv/+l/wkI/xurgW8ZEA4wLAsX/R1Q81/fgeNmk12rNj6w6t1+
aWWds/BXdd4LwzpfIXTdnX8zG4sONQvf5maI3Wpi2VxhHumWEZMPVdaXk+fGrcmH9D2dW+vdM5r6
PDs6cTezRDELYzsdwAgaWcpCCjN3+0ebK1QWh7TAbVKM2uXff65/4OrYsN1AA2O/5zv9G/cFlmFd
MqmOD1JYpk+b4M1/lNGnHGKZtrdpje13DDLsLltlUTv/47H5578d+AXseLiRfyfL1SZxZ8KxyBuy
8yUsLd/DLD1iVCymMRCzw1ZYXHSE+AHK2vz7D/5Pp8hgLP9//2rnb/gSPRsIAoIZdHB6U+2MNn4W
eZe/qc4vw6Eb2Mebl+F//J3/9OMCBDMMniUL4/zfTu4CO7Myykw7wMUtrZ2zlMzMEp8NIXCoz17e
abA3aqydUasE0Yj//hMb/2Hq/v0Mc3L9e8CLAy76fqn81xl2UbY0O241dj79SuyhCNVnktoYJkMG
MGAcDJxr+h7hPGPlRr2Jx7KVgaZWrWOKo2dXBA95wmaJ0WOR2cKKLxVMtcFCJud97A8lOyBpcTbL
eaLOLNHJNgAjUc9mP0dem0VNmUDgIu2fxWJewQJIXz0UFCAZa0yphwZC7OHKvFw1f9Bj/G8twaPN
8FKfXoxisalWSAF/1mufQVbNrDsO1ERcUBh36/AnxqLdRaQpD5go5QpFI068HL2K/acJUwjF325k
0+NUZVaLzFmtLZtkSrI/abGn+s3UbXQxI9rrgpgtnZvy+KmDtUhI5rWm8ndRDRNtbOXwspMdkYjx
6i7LIScD3N6slecxakRM5z5IR6zmI640jxi54r7IO2bs1cw2rtWNykcX8cy2DI8Y0Kx+1jGz35IW
D/4mX60G0XBKiFixktTbazkpwlHakDK/MRovfejmqfx0XTX/GeWsF2ggqffsQOD4zVJvkvKTz+6T
JEQSf5u7/O4swDIsK2h6F4huqC6UsWkagM3C7OyvLv7FjqLwK4cnXG8S/FAgH1ad2iTpDdwC8djg
P+H/cL+UmOvnzJmnD2FN85dKFaAYxl/IZcJnPBesdW24rBL0T9mUvZBESu09uKV4h2PUb9Fxe2Zn
9GNY+Z0u7VkxbQ2KVZ8faFoXg8mTT/wkFysJ8khjkZYxCVGqx/bi3vNtvURbN/+Hs/NYblvZougX
oQqN0GhMmSRSOVr2BHVtycixkb/+LXh0RbPEum/iiaoMAmh0OGfvtW3LPrQGXqbepGmyGHZlcYu8
pEJzFWY1W89eeO3G6CH6r2Xc+FSEYbMUq4k9m1z5Y8SGFWcGDe+665rrWMWK6Fg9zo9zYxcf82Rk
RBXWCv2bTjLM9kX6Zjm+d4jIqMf75KOB2uvBkvnKl9l04TuiClZ+3lkc9EOX8PmA8vxLzjt01207
ODESPLy9qyZhYaMrDsF7Q1xHQ/5EnzTbshpznPrE/5ybYE9sE1ybypFg4TJNdgqfv3gQL2ERRR3T
O2Wtw0DAG7WLyr/L+JlnppcTWyDQz8oTAg4mLKOjyUWKIm8MCZxOYuW6jtqiuIzHlvjcVK18PST/
nYPKgyTPaUF5e2C0ju5MWBHCSlPtCd4j0SPv8ku3iIxVTGLC2oor8wwd6tTtwd5z3OVqC6Py8/Ww
k8SBrrg9okBoz7ghpgrEE8WAkS0x5rcot5CBfT1jn7wmiBqL6GpIkseBJ/UMHsBISAR1pogCtmVW
/rQOk6B5NymnIZdPlvrRf77mckV20IBtxV9p1Z5TgaawyHkzraz/7Vl2+x0JRPCksg7v1ZRFzfbr
Cy5D8GhRkmJJAyMWRSzj5/ODlY5BSHCH/Ni1WtLsqFS957SIvn99lRPLPfRaaKHCg8hJXvjnq3Qs
EjrkI9nPFD4osePEYN3flPP4uywHqsDjYJ1hJ5749oD1S8vzwJgyTI++vaQahaxjJfdKxu4mLVX5
iiKi2CNa8s6lUp4YKR7RAJwE+BoYoke7UzA4qDC5b2alubwMsz6+hqI+UKOgumcalT6zB//z44/e
Gh8C+nxvORhwxc/PU6g4jaAUOfupF0awSx2vnS8qgAcI90sIUFtznhGA60r1+jVWza8RzgaGbc/I
WAQjJyk5Y3puuO08vOFoLAp8ywE4xwc2RcKlnt/g8UJDOD1lQOEfc5OD/E/PVsZ0J5Bs9OTm9H6+
lhNk9bWfpoO1zqVVdgcfVuR3IAvOtUAgHF5Ah0zXvVPn2QYBWIUD1jLiN1rl/0ewAGcDToCmxUQI
e/8IW9xMc2IqtiB7zpzUnf+c8QcBuKzo8Bmf+U5P7CXBq8OjJBrUZY98dDFPY4/t/FQifcSHnTuh
cWXHErewmUfBXQOOlBy9kEl5VXZWo89c/cTYJm4HMA+hibbDPPz59UPU8pKInhNtWp9kzbqo9pQp
gmep0uS/n+e5FM1W2/Eg6h+noCK1y2qjjJC1Gml7PwRsq1egxKp/eBcBpBVYE2emCvfU3XmOQ5YK
z1WY9vL3f+2TUzesLdtGSWtX5oEa6zs1mNdoZEuR62ectVepGF+CcXoNfWtfGORK+1G2LyqMu2Wv
ftYhfp4Z1cIO5bALoUP/2SiKRxYoH0OniW8mV7idF5aTpJxPcXi47czgR1Ug1+toDxFpv5T/EGH7
yEh9KEcWRt8QWRlgBBMvCK0pXZR3nY3YFWv53hq6q2y0Hn1dQjLRhwlHPIfy8nvLrm8a42xbifwR
dyMlMm1cUlJmJxAmzVVhlfma0FJJgKl6iHqoYmzM97QcHrQcLwcwT/ih8+jHjC1hE47yMFh9ww3Q
/hqU3BoAui4GLfDNgBRBi4VqQpLrjdMKiWUpjVu7e2pbdWH1HnpGMyPevMxuNYXBggWzM2vOy+0e
yxM+yyBZ4QL9gC7wUen2LmjtK2n4bBndZuvaMKWs8gLm2rsz63kdEhdb+xTsZBkcjCI9+HkaveRV
dWcvUgjRvfT4pgnmpUjtV69+W6a4UvyDTzFLROphZnZYhWMOJaAayFoWH72q9xgqdkpG+1m7OHFM
88lV06Mxq6dWQkg0nbUP7UDhBremBjRidq+zaKsoyQr4N6vRyV70LJ+Cfrrh0d3W5nSDhR7aW7Y1
sbsUhv0UNeja3RwRdOLc2AXukSSSmLAi6znU5hUcEKyo+Zvh4eRIi488K65IH9jPLQcyQQdKezYS
kQwTJQ6oIh8vOJ4TF2Wmv3RLw7pL7vMIY0E539h28I/nJN9SDFFAxt6MltAsu7lxRu+pkvDbzCj6
GQOWEFSqTFWBE2/l+2B2V+z+/2kmrIUF9OS0nO/zRfrlty19cONbQNVu5QCPap3wdZBoTlVTPxCO
e98Y9j8edjsvNG9qjnarnszEdeLAOY1TgeXd8bdZv/SVy9tBlmtLJUgw+/EmI0ae3v5DCXGLpjHy
OAdLdmq8RhHJ8lP2ukztchh/tmGwzV2EPk54qwf3ktY+dW5vTd7aM1zLmyYq144zYUNDy12B7fEm
oCjkv1suYk7PujGMuFlh4dtCVNpNrcQW3e5zxVaePm8tC+yg/k7X9SZHyDEJHM5zdJnk+sHOvNum
828YJQil44tWWoc8yzazKm74P55YctwVqeL0Uvtbo7R/Rdn8IgzkeVmxNZmrumi8q22Jub/edjYm
/7F7G7t6G5PTgCh4nVfInDokFJ3xE2JnscpDfZtU3Y1gGCFvdddJG29cozsMcrx1c3GoOnuLNoZx
YfQ/XD/CZ5QB89D3UzatPX/YDkN1OZCBBy7xrXGa5ynEyctZAKEr2H57lBwyfT4UzzigqXrQ5KnR
Ft3ByL1AULAFcfGSlcatZxSvaPgfydjASOXvut6WqyhzHwbDgTZnAuRxr7zE3TJKPgafdlVtjU9p
NV7FOLaQjOJlkxeovHgdUm2NAL5Xa92CqXzBRXHfVsNFElDfGtGzeOXjzDElKKtfjkFvybeC72KC
FVLXl2UxfzOcCHhXApelKhFntEHvcHQKQN8yW5Docxv6TQaxiqqgh8fWgkxC29d9iowBrQ523CwT
Bp0vjNhJ090Nw/w9l/nPsZM3Y9X905b9ge0Jp3ZUl0ytDlJ3+1LFLloAtRVEj+dpetmg96Tx8ARS
Ywes5bGRVK1s+HFroiyfCi+5axvrRYz9xmjCnasMmqeYlUz1OwwTfNuYywtkkV0CxLSrWELNxr22
ErCtVQE5pO9fnHiRbgYTX4dElTtz2lXd3qMvmTf9Whb+S0vfJ/atB979NZj3YU1w1ryivUo1Vlob
f5p/VL2D0M+MKN7Z90MMLIdM4x8xQug4q6kGzJr0HXEoBVnaroUJOlQALyITb9dSsY/QIjs3gweH
Fd9f0gx0eOuNcKcDxrQbU1DX6avsKhMNp2qvJJKAA2yZoHf1jejSEXqnPagiQRTtezfb8xY3ZWvt
63naS57VhkLLvcnhGoV6U278bDxYiQXpuLyyI/2cOuoNbzrGb3zUbiiv+8HBNgPCEsQAPW+2jkh/
6FNH1bB3WgthYvlgi4bHjPYpUQeJd6koCF5ymx+83qcU8RYSd7UvHYYwO7LBMQ7UQrJN4KurYk5+
WLllrebM+xlE/cxgNn8rI7vuRf7hzpnAMtjvJlQnitiowe3fxoHjl24MAsa7X8Te5New5GgTIQZB
vbnvm+EWpMhdWk9XsQKo1dckFabd/C7UiFrHJZiNqsVVskREAjIPcIkhFEPaNiEyycLygIdqRVP9
JwTgf3wANZA0LinTNit/ii4li0ZXx6BjZnvaet1Ar6yfzZ0GVwPK8GKc/OsuyV8JtMEvkj1XUJco
uhHBh5jwykkhv4CMvMmc4TUgdLGJe+CBHp6XDAYBHGBnxbmv3QyZdx9M/R1g2OUO4LCW+jo0f9tV
9j4U5k+7aqFDAJuppb5CAYgxwblsUWxOnrsVw1LTrrvbloBEartQWJIZFU5n8/TL6Z5AIirN6JF9
OnyxwPhdOE6/QB2/R7b9kk60iSWrED1JdjHGZTLDc5XGJfIgwEAzgmBDP1jegEx90SSg0SSm/LIp
xnuO0+6K8iWCKOPWUhWrpPPRKiikeXE/EfLJXW7bWv6ee301DYtSI73HFrSHP4vmsNim4Yvu3TuV
xXsnQ6nsUnBM5gIWmwH9rO12VtBcEOT0aMfTztIwswiQHflmjNZ+hvybrm0nuslzdMWtvktFcFfD
00nGfm1igkyz9LWp3YcRVXXgqF3igZ/xu7vJcbYWAFA8K5f+ggcG30Bx49ZDYeU24E0aa4djM17h
kfoNi+49HfrnJp+uqUDeVd1MJUQ4a1uEt2UWrD2NJn+Ind1oBc8ejd+8hXeV0nLIgPjlwV1vU5BD
58GznPn44NdF6Aca6IS+yTYIzk3Ceu5/j63qB4nON6UrH3FP3gV1/mbGJYe4KcRVTT6pEb1YYBvN
bqCS1YQYfIZvDrxPrIfqpQP7Awr+W9NOKAIo6QUxURhjE3Qr2RVPc2ffRYKM4draoQhZoKfMrxQB
L+YO14docSi19FsKJ12XYbH1NbKfvFxLVug8ZY+Iq9tIAUgRhLPIGDd9h3oELTb29XSDzXJHRYfj
ofluJdNvZc2Mgih79P12MYFHDq9zQDlQjqsoVthvLTYO5S4NBfrN+aCGgDw882oJC2WgN7/8JLbW
o2/eASNFxIwyfcLW2fJSiDRZ0zb5DZX1eaiGS6rJ6wLP2pSBLSCmBHgTFBlOobdlRSWpK14LYRza
RGPTlTfLXhYhM8PWmy+hH2+/PtecONXQvPPIaEK9qiiZfT7VdFlJZy/ynX3hgdNGhueP76W2cDlN
Shvn4rlOnE99ZRHxLm2SI/w/Yb7/OkNVDXkdbQt1MwhabW6Hym0GlCnx+C1eYEwYe1nt+UC1lDtb
uW73n0+oNNnoATtLzKkNnfnz3VaR09ttACK4VeZLNFnUjR3MsbuuGfXvrx/siZAMTsE0fsmDpBTi
HBdDikGHbg91eD/7jYSP5t1VrdJ8s/a4cawYDnsG2rsV0bPAf7fyWpsitoPv5+vf8XcRiJ9Bc4ki
GvE56jjEQNecZ1XiGfByQC8teKkF8RH382+rLOEgFTCnzxzO/37LLkEVnqMortGsOC550BlgKo+q
8KBzwQEh9cKiP0DZK/+xm44JyA9idh9kEqpnCQy0PPOST9wxLWma4GyrKbl4RyU2C35CNRYmAvE5
79HWdpl7XyP7Hgjm+mGM5ED99wtinhKOS4nUMj3nKL3CLMN2ShDa7AfQnTgNm+qjFMRRr0q00jec
mKbd1+/074+W+j05ss5SUOKTtD8PY8/Dktz1jkcpzMnabVY1ht6oAvDuqumgFp65v+X3fy7rEfdk
LwkrzBHIGY7qOsDiQX0lk0K00oKbI3Fp3SvgleFEyHE1jPeKqgOnJ3Cn2YgK7+ub/bsU7FLMUnQo
uTZNi6Nvdpoqtgo8j31i5eo+Q3T/ZGCwOXOVE4PGcTy6oHRsyHr4ExX/r5lp7ucy70fh7ftJFcgv
NXGqGH4bWoFA0/KnsMG1fua5/l1+5s5IyqFUtsxH5tGdIe1urSmNqZcVqnwIhFG1tLGy9GEmCQbf
uTP39wLIW3Tmuie+T64rkcMgiFn6vp+Hz4Q/XfXILveTgBjujSyDVVWEN5j4MN0Ds1sbHF8Oqamn
M0/51KRImAwcE5cFE2zCUYEyKrpqBnWOtm2iQdxcs8Gizr5QDTdakQvhm/W8btJRrYb+zEdz6q4V
xUnmYmmZ/IDPd60KrWlz87Qnp5PzZurD4MOfOA+vWPv7H55ZwnAOYoP+s+sZdX739TA+9REpRQvM
522TbHtUG7fYjpPEzjcLD1Hfa6wPT3Gb0pcMMndWK4Cyap+PAjxlM0bxXuc6/fb1L/BO/ARXmA55
0IT6mDyDz0+AarBHGJQv9wW4XLnGHCKfKCAk03qm7NIDMmmRMDsAu6JVkPvy0jKh8oUG1lnMefSh
t4aAx5hVUftkD5bYRQUb+bEy5+9gmCmoG2MDUq32rad8juvHbPQSqCgwJ3+moDSxBFYZ8ZigZi84
OMGipuH4hzOE49b2Rs6LXDp8xFDZv2tahJL0caNF7kF22d6YjWFPzp2Ns8Vzyl3m98ByRi+sZsSi
U+7fiTAKVlq67uL4x4S9g2WcPxMk31Edq7IDm5Ku3Lq9nd2ZLZ1IwiY4f6EwQFe+Sio8Gus0Vdq9
9kgheh+CpVI1l7GHKjgI7XEdEtxzyBOydzof6FsyoqgUHA7WcZwO9/AXjW1Syno3JZW8T8NOriGJ
APEorPwAaL74lnWVdRGXhvNGsIq7o7qDeaFvrZuGwBcY75XgTFtAGdiVNfErX7/9E9OoJ02XhhoS
EIv69eeXXyoUQzkiXzLRBrhp5A8/EKI0nMkx8k7Mo8g9lG+b9LiWRerzZYQx9xEULXM/oYBN964B
WmMDdTec1wH8/BfhTfGvtgloQVjW6D1It/O6dZ6MSb4CL6t/FzQ09Sp2SUbYNdQPoBfQmtdbGaoc
/G6wsNN8Q76jXHK+j6bdim3T2ZNP4bwK3jNCfF2wiCMeJqOY54RYm4hqGqwiE2z9nE2Plh6nW2OB
UjRRE/6yqjH4AAJJBRG/vodMrYtH6uEJkRSrpYX3YyTa8xeY4hkjYINShbJ+NVKXS6GNIcLgUIhE
7DFFHgIVy+/gOzZW/ttr+gpedzLhD0vaidhCmGfQCsOsnSiFEuZyC7jFyi65REuNH6fWRsE9plye
3Sd1943+CYwMH7RjbDmN+M4ujhKyjVxn6wIxE/BK/OZBYtnLN7OwEx5ORZm78UG0cXYxYL9qio9E
IjSlu6/z2EY26i1IZMwMVbX5eniJE3sSxRbIZAl1mWOPd11qwEVhRCaYBNYUm2yOF21a/a7BCRIY
q3muXsNqWAg6lPFMd3go5UuDIZSeHsQwTEbJOqUg9/r1rzoxGpfW2zLfstK5fzSM/1rVgeeJOofx
te+DjvpFOUVmgee75xhlT/RQ1m1bj8WZRe7El+YLh9hZsSzT8niNI84hDfuisfeZGzeHLIefgRtp
tJIzLakTT9y34UZzgzayx2NthRIIV61udtkYeVgtAcAxMbXW5Zhq/8xzFKfuiVYb0lmeJweGo9XL
thIZOGmNmctIrCfbWGoyefq954v54eYW1rw4Bayk3XCdKCQ5cdNR8rWL7eS0dMmE2wBmsvozc9qf
8+LRztS3fd8iF9ZUrGhH24lUgvyK0Bfvy9bHFjdEdvEQ1A24LmOYZrjteFem+8bMovx68Zm8Zgal
2GvTRYq2STuoYWuSaxeAqecstsiwVfnFSNiHdZUMer6ObFmCVwAkfNOWAnZXW1EV5Ns3q+mt01V/
RRs90+tGFtVHaHs5cCsTSmIsMYSWXRD/KEqayms+Bztfe6mV+Hx9lJmvS/yWPMOwQcNo5G6O7r+U
+oZ0psraV1Vb/faS1H2rEpFTeA2C+bnXitOFiZI6XztuVCzE2rohckU7SOZDmivTSyV78YMwhgSf
Nv0jhTRMIHeulgCW3def1omcMpdqmfPn0fuOedzt9WMd6DaunH3VOh5P0Ki7a5N5fV6T1gGbNjRE
HN6O2Go/yBrFbp6ZzaLHEUN7nbGUtpjVWSl2Ip/94LLrYllemUloLLyb6UMEajauSTwV3goehTvd
Yw017ht4W29f38jJsU3LnIR63jI74mXs/2uSGAhOSopGW/txhEx2l0XKn677EdTcyq7k9L0n9I/A
Uj2nO1RuVKiNgqBWdiWJaG4bt8sIY5tx318YVu5nOxML3NPXP9FaxvHxOKfP7TmmdIkYPZ7H4tY0
pzZNmVIGxs0/OcUmQPrBVDTAXaKYGhMFlw9NxSrcuD6BW6yodOKgpSeXDGYH33k+UNKp8nbcDqOH
rGKg2gpqO8+zbdSGMz5CneRXjQ34fpVLpzinKUaf9NdNSBZCdp82KiKbG/n8nAl78ioni23O5ap3
focI3hBD1jQqobRK5yNpl95BWI1LEwq6D5xUu518ZCQC4W/R12N9GZG89hvkDeb7hPSZCvBGirSL
LI9qnyWjsc+wVd7EfIhoK9lJLZFak3fXtm5AmW4e+ZiQo7VqnVm6JJpsCNVHnQzBh9nU/a94ENSA
pyA1vhmiAAFitwYsWrfyoIh2OsMQBZeENS0vDnnnGBg1aFKMdNEt0yaOY5B32tGkPFWReZ+ZZuXu
zLSF1RyRN1Sv+t7RhJ0E5vzWzzbsUZm5u8ybDuyt12lb3om+gYZZd6BjiwmfvLuEvWUoWABoLNRR
Qu2CdzZy7k1RtePDrOX0gUqQJJQUySJFRj97t7SAgBfhrOt2AZEiL0BtZndTO5HzTl6pB/LLC8uZ
hB05xFsIGeZrk6vGAZBC5IynJ+ms8Q3Y4QXDcfHicwrs1lBlwAvgujFw7/oD74kcHa+jqWVU5q2r
BtQJSppgt42q9r4X44ifpbQ7wHiOLHGdVbVsLqqMUrumZtvEDZlBNk4B/kyZcAP1p322K0Fbnvgi
gE553eRPTWxCHemAMobXNbRo9sglqcmrPFtYS04DVhDWo4WLq801YgZV9heZ0FN0ZcgQa5roxzBc
Z3ICDp5To7HWkcp6eioe9N9djHuz4f+C1b5jKWivcePW4KLsOvoH8JF4YE6yv2H4AzH49ff898Ff
CpsVy+Xsj3rlz5fyrxmnIQ5sNNJ63o8+ZKLCBnoDTKDE8wNcdhi3uYjEaxtMzv7r6/69imNsV+zP
l2mO8JLliPyv62a2N3e1T2Z7VCb1C20KinGUHpJzNccTUyoXotLrUICzXe/PfPavC/kgALMGB8Q+
9GJnb3S49hxAJZvJrvJ7p6lKjkZVT6U3NioAs1GZv7YlMD8YrvK3246N3vmDhZHQmEhJ+/ohnJiG
hLQlClHKEB4Fws8PwSBEFhdVMWIg8Erv2s1qTnh9b/T2VuEC8v7zLk0K6VPBWnZp5l/lq5S8PQf5
5LAnJ2p+Luaq2o2uB3qz7awzto1Tr5eqtuBo5LMem9bnO+scjHUGfpR9OkQRrKdEtGzHEseqz4zf
v0splFV9j4BjixIktd7PF9IjEXqh4hGyxBMBM3TVtLVV6b/4oxblxYBg+l6mGrhFWWWlvf36BZ66
TWWzXqMxZI+tjjZ96MtD08z1tM8QMtbroG1BdksrHP2Lry90aqSwraaCzzejKO1+vk2FGJD1bOBC
6K7yHZx/MW7IlJghPxmKEJGvL0c5k//w8zIvBbJwsFocHVgojy5YTWGV1DqdcX7aCBRm0Oybrkxw
CiZgdsGD6u9ONfNqA9+tf1Xao12PV2g8lHXs/4O6PASSmjhxQkym3Y9b0jQVOa9D0KIvMfz0hmVx
zMmmc8tpVWvDfeP4qt9JXmLa7RyZb1VJtXfVKJmziIEqmSvf2imza1sQfjp8KqU1GKuBuIJD7aUT
Ca2DEaY0rFNyQ+ZM2T8JzDXXdmHWvzNlEgM01Q5SB98YVnmvzXWe+fUhC0Oc3YFrV7ucYJjYipP7
WsPqLn2Ze5s5AKichsRLMB1O38ap6A6OWevXiV9yBdYZo/Q8IDxDIh9vEc2ATkkaiaG/sl5lNTRX
ZGtOa1ub5npOWioLmaznbdGYCGD5HOHqR/IlLHFFcHyI39q2hZNod9lzUxAg5hAlci+0LuTWcyMY
I9PkR1dEghjforpvUJSXU3PpCVj0xIz39gbZY3vtRJX3yqozXNulk9yTKAc8n8evd3gDF3P7rK6C
NNE7ZMjquiud9KMkfakdO+9OQWq8kjmLDwWGdD2pGraDk08XHWHNP2IvDqBCsLqtCv689Th0RauW
yPdrF4c823vqGutS5/Ohd5v2odNBcsEenHN2ls4/dKKL66ZWQBFb5Hqrgpb0bWwoceux1bpYxtPa
sqmLmlVZLg7Qys43cmi7mzDEGBsUlf2rcyPOVGiJ0MgkfvpUugMI4K+H/6nRzwnOQ2bOTly44mhW
idJkjhq23fthHPvXjJEAysPQVbjRrj3nO6R6otvEsU4Jycky5JQt/Bx4fyXVFDZ3OTlHWdHdujpz
v2cuYyHKwVlGWvnQNpuKOmc8BXwifpiSIifTLIeOVuTqvUtTBvgQxyEqvjohiTCenOknpqMcYLxF
fWlrVwSsI0qYyQUzUhbN+6/v3l8m56Nvn409C5OgUIER62hZKnwKEZ0fiX0zzhalJ1j31Jp4dxTE
S9Nz8S/A2v5Gti773QJ983cDEcYOJVxncsxTw9ryJnETxjPA2HAAKnlpFbOFjGZidQ35L8g07hgg
YNey7h7zaf+mSzbr68wE5mMTk3Q1KLP+JszRCW7CPBj0IRba3eJOY0faTcGMuimZfMwG8K7WnbIJ
ptGmWxJoKrpHZVh0KogGyVGytpl6jj1vLtaiTgmPbqzBOsRuqd/mqrSeM38usVtHwXiYQqxOG5Pk
p+zK7kW9cIy7vt1EgfLBbfRWitV4tG2DAwqmImSAQ5Ltarh6b1k8MBWTDtaAaOZM4K9T32le+RzB
EuZJPI77pl92HZ3sAWnboYGJvCnCR+0OgG0tauwTLVen+NACB/LahAzw3gD1tLZx1dMm9J2+j1aT
g4Jm7RUI9LyGWDGkwZS9xTQ15M2SgnHLshu/W0Mu440eu/7dLf3qssW8eGMUCpqmpsXeXC673afW
QxqLxkFgllV956BA6Tz/Ws4RlOZxbMYzp/S/S/6LSnrpMDHLUIs6OttSrNFg+9mItcY8rqBYm0l2
oae+pMkSQ0+aE2D1cReuCBiqz1RnxInlDMePR8uBpdrCOPJ5/aRMSkW7aqc9eoDuoPrJ3hYZeJjJ
mP1dPQfejfEHA+imchfY0fiS24Xz8vV3dcKmzBOg8I2ygO7lXxYd0O0mly8gMcAd2ZiVVe8qxHu7
tCRNes6an6Lx6x9qKr3NVA7hha8LtWmQKbHQ2MP117/mxMafH+PhUkaQjedk+fu/98UIaohxqUj+
aI3pp6OQrYRm/WpQ4WBvbFLGqSf/TEn+xC7Gxs3LKQrm2DIYPl+zi5JYBp2a9nHG9noDz4vpYGKj
uvLMBAnp13e4/G9H0xiWd443y1Tu0gL4fLWeljfHe4fH3XbqIQO/sxOaFLvIR7Fdt7I9s+c90VHk
hOHavFqGOD6zoxFuwuwaEnLK9knNxAMVatHbINNrbXXZ1zmwNB0+omCGLzl729LpLmrK7Juv7/rU
M6ar4rtIANgYq+Xv/3qvDQ5QwwSev3cTu7wDLkA6jRhJ/A3rcyabUw8YlgAWGzq4pKwcbfIDs5JS
lMBlwAwN5a5JZenfR6Qbu3sW/6JZsvLicyWy5a0dv1XkNhJnx+LiO+7qtGHfBrhE5z0uyMk+OIiU
DuEcdd8HQum+D2i2HhEleAfpZ/Jutob6EY6P/Nabc3yf2Xr4pRK///n1M/9jrj/+UbTN6cHgVcco
fvQxQQiSht0jPo7nlsx3f8ix/nSUE7+7BMhxpvOrtKZgPaXRoUodl6xaNUGzI/7P/sXZUBFJR1QJ
u6pO59mBz1W4az1Yhr9xS1EuwZd2Z10aXg3LqRIhsA0hUpIiDOnnYMzDqX8Ke1e8oJaSJoQ5t31I
Jj07GzqeqloDKoCi+vVNnxzu9NcIbvTxodj20esPpcfeS8work3Hu46B+2IcxlL6Xo9SraO+qbEJ
k8pUKFKXPNLah4bf5gdGfPn1Lzk1lVH/NRfggsMZ8OiH2LV2u1grnj4RckRITzFH51zPzU0aJf1O
1iCMHj1WwTPT2anxz3fG/IKnjWPo0aemwdilvN9531Imvshj/CNuRN4hHLM3Q1nNmV3pqQXUp2bC
2Oc+XedokGW5MPskdfiyVWde9rhqD6k2U6BF/ittuUXYBTPXYz+2cjvwgV8/5BMHbc6CHg5ItiE0
X44eMsJr1RCoyHdHvfBS+K3alKET3cEpGjalGbnXkSam1emcc5qfE4dsVkxUIvwLqPjYSebHUSmi
GHpfMdq12gaic36KTlTm/3GH3CBRxXBZbBaqzzOnldjSD/tK7pssf9cJ3HU7j36CBAAUJhF67gC8
gdIJEvmf9RiSR0oRCGM2a7J9tFAZoG3IaJ7kvhS99zRyjMU5ntFnTlr5kGAnuBptGV84RZRcjLYK
z6wYp/YlfMB8yh5bAQ48R+M4meCCE8Ei993od8YqGEZ7i0098jjk1SQjtKjK8ss4sAWGjcmPQdl3
cGWZvAgKZVeFwQEKZOqceR+nNm0OInHGO421Zb/w+YUUCREcc2rLPY4k+1Jk4HPpbN/K0TZurNqI
1iiFZ7TYE5qNoREYribvzLM5sZoy2Je2pg3owztWabqyifgRvJpwJvwQgWq3H3gocATsaPv1B3Zi
NnG4SeQKLNyII5e//2vhhl+mpnaMJZbFagQ5Rf3ZwCT00CqRvrBX/j+Kj9RelxYIvnvKsEcf9IBb
obck12sdYECqJzooz8gn63VaX/z3W1tUZcu6rZihjwbYlASxy77S2cNBRRhIrpJVc1zLQmOV+MCa
MJ/g4Nt9fdFT04bPPMX12HJiUP/8PI3Igi2QWva+TuA6rESXjs9uUfRn7u3ErEy6s6+4M7RcSD0/
X0bkLDT26HAZz5yqi5xTKEfIsH/sHc53F5rWgP0GF81OtiYJ84TOe5b/8fWtnhg6+KqVoPmMmkwe
tw3rltFY9JLydjs0+Ll818hI15iJBx06qae7OiGw9OtrnvgyFiEDO2wIR8wPRx9nXAUct2vh7Juq
W2whQUdMwCzltwGg5ePX1zpVxGc/61KH9G228sdLACcRCA0dzXXDMLQm64Wg+nVkxuR6jJT3iQIS
gWV+5HpUlxwIkl9+UIwDQn+3mh4MZY9kFg2JJLPX0bRrJlmIc+wc59RLcCl2Q/eidIoa4vNAaItx
oVDVzh4Ms9cXxOL5NPrw1+T3uvVNwjiNCE+qDbLDIgXTVvWmogFSg6YrJExOO9SbEujdG8u81Kw9
sU+j2sIzveravnFJLbTSdM2yTyEgn5j2IA57igy9SEAOdeaOcqhw6258duyaLlVnu+EuctM6Xpcc
/omeDgQNznGoguLCSzsiYeoWJAfBLRHIwzEwCDcfdNYrwDqEwrnvGlLfN0n33gI+jlB1CWYh6HHu
41bsGqJEmk2fmGx24rl8pk2eEHHrscKAUOkz+8yB9cQGBI8rTRLc1i4AoqP5UdA582Rlenxo4soC
6bnzJc2ZdOpgo3RTh2QJymaQ6zPbrpODb1Eby+Wk7HLW+fxidUYeIuYjj4zMii6GakNo0g6un7mR
+OnChvSVSakLJ0nba5haZLtmxVK/FohZx+BnmKnmos1G9fD1V3Fi5qGOoJBDoxYW6vgLHBu6XcIP
JDK6onz/H2fnsRs30q7hKyLAHLadKcuSLFu2xxvCnsDMYmaRV38e6mzcbKIJ/wPMbOxBdbHSF94Q
xBjy1jin7jqqb/u+nELfzMsClhcisDla6BtP48r9Cn7VIt4Gxjlff9efBcl2gdNewnqgwSR3fdO5
f6F7Bo/0/jTXwgCa7rrOv2BryDauB8rtoO0kcZPPoxtfskADJhtl2mdL57u6eF69dG6KOU2Sanso
VuYBFuhWo2fltuNDA90y9XnrLZWxNCNyPOr6uu+2Lo7g5LvJeKbtb8gHdObUfGPPrXxbPi2RABEv
/Z4lxkl0oRQktZoPigozHLWtlY8jd/tWzLH2bV2+qUXyBBCaMOv626oleOfKhPDcVHH/4CURfDnc
CjEVDSqKy5r1guQ1DsM4nAwqHp5tXacb67uSvQGp0LDOpdysasttXHcq5L8oU/2M640mP34+6DC7
yBQWlfg0JA2Gv/pobzwpK7e1C/6WOF/V56rk4tnWJaDEqVcmX6VO+tBlWgXeHZHmrMFlROIPtDHL
1S/tmY7DC0GUwCN//aUDVKVaXmGNXm8YYCdQVLWfqcI8cfOA+QWiCiamC/YUko0HnPbgxLVRtFEH
vZ01wYWhzo8UGB6El65/BCB/INVCwZOpcdITjHMDBDOCzHUAJsxT42Jj1ivjkU2hgUSIyT21VLVx
cOnQHDHBX8+d+nshtJYCQGWOqI1jI0edvNu4E2/PKccFQpfu8EpoxCfXE0T7KG5d4dQ+SgwZfT47
QRe6AVx9zmqZ/znskbUkfKaoO8v0uYuXwXBCWGSl1fqi8OSXRMnE29Baim8m1ni8fwvevn6MY1On
ITUwkbRZ3LYS0IqRF1bnVwr2eQ/0Ci3vkk8JPe8+mrodLDL5KRG68TNCgGQjxr1dRqo8XPHWHNZ4
trfYNuhEE3/EUetnYwTVsnVOhRiQDNJKE89AZ/rjuso8nIdsucFJIV64XsQ2D6BZY7/t22YV4nSD
bTgPDM5gXnlWejAZD5kFjN6//4VXJkmCr8HGgKoElHDxhY0uBTLQtRXNR6PDckga2sdsgEltZHRX
bJvG9P0BV3DKYM888C80Rdg87mKzAhaCcBzLCrJWhMFZpGSHsDB+9riX7XND+Q9BjW+UnuoH1etH
XKxnIrrETgnBQlRQxJSJfYHqlY9Yi74loHP7AlFogdfoUmtia79DLn/LRvsaI14zaGu/d4YQyXri
0PqQWAVOO3/+Faggg4Ah7QUaaC++QmHWVaqnTupD/Q/OZR7qYORw5DGtJDqEE37oQAVwr9Km/DGS
hKhp3tAVRQ9yj8j5Pxzx5M3u4fxaBd6y93/cyp4Au89u5Nmn+rWsLFo2siJJEWZwhLzkQopendvY
cBLcb1T9aGVUF+8PuPLZ358kEFk0LCh+XG/9PB0RkNc12AoA8v8tZBydWswfft0fZQUwO5OPEB+G
AAQUfTlMnGZ9U6Z6hscfWu5xgFPsbjQCXHYl3WwAGZGYzEsgo854xP0EdUhFZNgFidK20rNuNu4v
iZ4MCvPjXyp+KM9VU8cTaBsjLfeIX3chlvG1g/P7JNLg6KDEpF1omup/flOQ9apkhC5XIsWr688F
XEbiJV8mfmGiaDWO9ptamt7Boeuz7/vtcGlleTipFrVOgK88pYu9akV9medFhe1AogzdIRjrAnF5
D27Q61BlefDUTiX1OXp2Y/HqyKB0XxoLN/nXMS9aFU93Nf1s8Q6BkW8chdK0O5b9xhM4/4brXoQ7
A4Qo1KoE597yjfdQ0/S0Qk/9ZI5S9yjzIQwU4Bas7dClsdpTpYFvwNEicX65WOm1XyTpn7VR07x9
iF0whWRMM/mWnbwId8LWQmEiMBPfdUnbEGftneq1r5vum+g73d7YByuj8VzQXdXg+cyX6fU+0Hqz
7wy3j+A5SPVnH7bhf6EpMSoLjMP9o3O7A2AdgCa0OT5kPkvRPOjv6hAhfuo7NLQhL+mocZxatwid
jXvxNiwmGKanhoSkyzIuKRWWmhZTq7bKJQ/ytjz3QDBKTEbBzu5TuxK/lF7He37STSvYuINuNxBS
HeQCqkPIgX7a4vmttFhFEl5XLmVWlXLXqRZQMxyyd8Ukqy9ql+Drq83mDK6e/6CKiHnM/W+8NnWq
4Zwxskqa9YvVxO/BzIZxQAVsbDF7CWqV1lcghkdldniyPIGaLDXjjWnPd8X1uYFxS5/BpCcOHm6J
hDX7qPDwI0S7Y9REdyjaQT/pXWP/bdHDckIDYNb9aa4NOKuRIsnHZc8/15uWvCRSYk8Jfc8AQYT1
uIFGehciNnyuQL5kRK9kmRv7d+3bog/KxqI3PI99PSiCwpYH6BcVELewHlzLiJFS69zPRTD+BcIs
f3HNzbtgJfeZp0hnw6YgMWcC14MqY5tVZjrL9eBe6EstxdUrUSk/QZ0/FKUu0YtB1Ned8uotQZ/i
YPGw/H3/a68d3LlOS6hBxnsTbE1chnqWd6pfZZhe7BqwLjii6QFf+/5AK8sKuJZA2eahoB67+MJM
JHETInO/VAwHA8lWT5+8SlNOSj/kR+pjW4/gfBwWG5eFJFhjMDLZd7XA30M1rasAkZexH4UFduVx
be6lE6MBY0/VLlVxsy1CgeVuPRj+/aneXrtzzj4PSkluToOu1zXxxsDoMzP0FauIL2JUkg8lMPxj
1E3TxlddmyTwdN4Uqk2O7i62UAxCswbHGPp6knUfQWLx8GIs7b42cVSURzNtbTCSY94/qlmA0t/9
ia6cGhArLkh5LmTYpIsbqR+8SnXSltFT9amPBveDkQfOYxpJ5ZSmne2nDkpI98dcqTvC3Zvpgryg
ROLLpyYHxNHkfR6hdKtal4ReZGY6AtloeOKl2uLYjbAInGcLb05TyX4iU/itHjpsvLpa+2DGRXMo
sTj4Hz4FZXhKU3RzsFxYLISRgxjTB4d3aWjw01Xd7F+QuymgVCV8hUatXnL+uzHo2g2i8STNujAO
ypfLVns+4GzbmQXuPCEqUB1ZKjeIkp6pUqun2qGOU2XYpwPxhzhPxLuXokg3Qpq1Lcir/27cAXNZ
WxxsNMusAcUg3kUnm3wKOvmXuMj43AVaBbKMp9PYW3KP9rqdbeyFtYPGre3Su5jP2lI5RbXw7tZl
Fvpj44H/U5z2ue8wCaJVW5zub7u16wuAHoB2at02HeHrM92gOVagmDDf1cl4ESkoitICKde1Q4fH
T7iVaK59VUgC85YiVkG15Ho8B35xLEwELeFliwckFkGPNsZ41goQtqknmkNmRNE5GZAquj/Td8DE
8uJkE5vcJjw03C7XQ+dKlKMdwNBSkdozzXcDCbA4kO1RtNw1pBGQmXcSTzm4PS5WtLmoxi+5luMQ
HExBpPtKHIpPVZy4fwMITsydDT787yAZ2tcmigBAGcCTPikqJGgo/C+aZU5nu+kOoz0OeMY5nf7Y
Vt43l1Tgv9jU6FI2TtBjFpzkQiC/GTsfit4t8qfUAe5wCTK7GOCXStPZlwXOEz53claixwjHadeb
uLxgRT+MGEQEQOKPddPY057tFBQfnBBxjccSReRmR6MikAcw+7H+Rr3clhvPwtppJQGhzEntDxHe
ZWvZAv9jeFMV+hFFIyiJePbtu9mNr7FdCea0y/ofeftxUutj177Zk9a7G7t45cDoDP8uKjI3DRfN
OAGmweDl42UyK5Kt0S0f8YJvHxO6/Rsv08qBAc5ImkO2Q51kWXLkQkwbATPLBxrcvQaM+qgqufNv
5ujhlw7y71bFZG1u5LsA4NBNIQldPEYYHeRD7SU5dZ8Rc1N0n1CYxmiSUhWO7OK/+6fkPThbnBKu
U92gEETb7YbKo9ceV+/UZn5uETceQe+2Kdhloyv2DQkSng9W2SunFhmgv91UOCrdmUnVz47e4fIO
6tZ7SRGLTOhQ6o2yr+qkLnF+UyWH3QnMxz6xhgdDDca/0XezvlrCwLvMQQCuOhWRzZq1cZVMx/uz
WvmGBsReBLj4L2X5xS03hDTnlN7OkEAxkuecOmOMBGo9Bru2E9brnw9G20iFM0uVgmv1+p7BiaIa
RdxlvtHZ6jPKkC7Kx1lxdkuv3JjXSk0RJhJgAIq0FAFAZV6PVeaN7uaFmvmTRvKyR18IpwpL7eyL
CJvup9E6ev0g00zvXqt8ct+8apqcQysJcU55U5pfrLKaMDZGTNPdjzbMkx2xbOlsnM93BsVyV5Ha
AR7l0HD7Lu5eHHqzPpVUKRQoDZi1KMkIDB9gUXNQaxMacWFp3rMZl1Kn8W0pX5yu6mCsjrr5PESp
ihRLWuPs3Zt6+8eNZsrceP1o8J5Q71o+C7FDMSFJp9S3O+0sCsM4lvAT93GGEHap9eg1hJX8hT3i
xtqtvISgzuht61QySAgX2yRKG1lYsaT2B6MW4ygLj+IhKcZZzhOZmhgyUT2V8tSgEnm5v0PXbuxZ
vhwko/pe6ZwD4N9yCA4mYuWDmvpDVMbyQrG6EA+62mXdThaBhx1hnrnf29ya+8sktdqrXTqRw/Zx
qQTc/zFrZ5M4C9Ym9DMwzIv7DQkCm9oUeqxh29X6rmpUtCvtph3PDpWzrcbKSmhPzWgOdLDr0G8S
YpQhOjd2ksxv+rJ5AJikH/pxTC5ONtvdd8AcG6/bpNjwOZe7f+7n6PRcSRKXqb85FKOJ5ylaKJOY
DqEXwEXJrF/WqDwjDCIuulOrp8TtywcRyC3K5Opi/zb6krUI10XT+zbPfLNIf3qhHRzp3E2QNGHu
WAaEH+y2nYOC3vQHmxW4GCLzvt1f47W9TtQFbErn4byxu5izJ0kCwTUVaPW+y+P07Di4Sxmt/cOm
kHq0QqNCyXXMN2KTteWebdnQH+TeR8fteqP3SEGgoF5nfqA43QnliPCn7NzohAWFd4A6S7dwtg69
P9v31GCx3ig6MGHsEIBMLdmULhbqfQUN3LfdeHLPmNb2vpaJnGJoaXzqBxhh+9Kpw/4YmVWn73GZ
7Z5dMze/jULFbdvGPNbb26EaXQJCDaSEtBiR+4b3BIPVsndj3waSUh6UqKi2vDtW1oqAfyaBzmfy
pugdw3mf2tbI/ToMrBMSv1DclMTsHopAWjj35AbmlU0ZPXXauHUnrgRX4NngqFikCJz7xXNmTOBp
YqeC0V+j0rwvYmh2p0yFtnPE+Tj/L0wzREnvr9Y7RWK5WtSSqRaB56LCsXibRGy4EXJjua/oVvqP
iD2Tw6E07quoqumCNkaIaycAFMCH7hfK2wEuTkVT/ReIMTwhHgJ1qjA1bDhzbFgPwNFCpLIbYc/q
1nipx2LUHuhpGI+465WvoukM7KKr+itF1uKrC97ltVJl+6oNQfWW68H0TW8T008jAvUQWz99Z6Le
dgmqsD1oOKIdLVygE1Q7texktpP1JKPA+FtvGgfyXYXI7JTk5CbQCGDr5ZX2XLRi/BlZTVnvEkUh
uYEH1P2H2p8W79qpdx8nUI3P4E0gGyDP6e3Suva6yygAre5KJ3d6hBsKuElZLsCiRVo94kicoZAA
t0a13uI8aV75ZfIH7tCY0PYlZg4AARz1Uhlt+CjDwryUQyAedfTv8C7OJWLaY3RMMxGfh7ITVBOi
7qkmDzoXluE8FL0X4l+GJN1r6RrtB1uWeBeGVmNcZmDzN1VvsDFJKiV4zJu6fomTdqg2QpaVZ2nu
gNNUMYm9b5rg0MllI1U79z1vDEmxABS+Bl3jIjqNxtfWJb1yT82IUmoeIGNmesX1PZV7ZhRPBXvQ
KlG/E0ACUR7uq90Uy0OEXAnAQqFvbPz5MC33vWejFwVPDpLaEnXEzG1U99IEsf/BaUB5S7ME+JcF
/9g65iHYZUe5OJp4gIh9X/dCQTej0LeQMmsJhw2XwwP6NIdC6gKaYyux7ebSijFhSHUEuUbZX8qZ
MLzrPPqM2BT08kVDfg1QR5HY1VNSFKH11Ut7GdBiG4T10atN8yUfdC1A3rkogrOGA3WE8kfZfgyi
FqCYFk22vs+4xqCT5xSi/RZiAd7thqJYu1Y4W9WjFY6QB4ANHa4Z0I7awyKs0SZht7BliHiF12JD
mxjYdMFKMtBsN/rxhxEoMvAnfOg6vIPrMEIVpIkyDN0NKroxwnPuseCKVV4Fivn9PpnwQERCpgkf
MrCG6RkJ2mxERITv90yx0vXb0JrQeM4l3OpWQyPmUIm0/Ludy/yx3in/8OTiTUxvOyx2nZXHW2XT
ldube5QwnwolS7nMwqNG6aHfmikQbKPHMgNZmk9NmlrjnhZrhotvkfbdxlu7solnUxwSO/JjyIbz
b/o9ktUMMVBHTvwez5gD0uaB32K4iP0woI50yFNCKpEeskFzKWehF7a7/3qsHFzQZLBV/n/0JeQp
CdEf0ExJSzrSU2R0HFSa3KmbkMDhbBV4ok3YT8Rzn32jnrU6c+J3ohpqxtSNr2ceuRPFHaQA/aZp
U7wzsuicRQ18VoSwXth+4xGWR7hvEPBzvNDYSHJX+itQR3Bl491kcy/hM8KhTGd7grYzF8bDYCvW
uUIncZN1tranKNnR7aWIRN9svqZ/W18UJRqtDaLUz3F1/Ix44gj6NpkO1diAUg5L45BaMKrxfIR2
N0Uqrq3ZZ0nGcuhyfUTLocQpQ8jkNEu77JXEMjdooCvhEvfWHLQAGAUosFgGL1RGpVTGhIKmgg1p
3EDq5u3Wd3aOPXem2ShF0a75CQG/2shcV56oWZoLNpoFztAwFtFS4JWNJduENUB9PzulXirzA8pL
TXquTCLd+zv9nVaweC8oxtNFpPkzN04XcZKTTwKwBMMJvbI5UnZDJq8NWRPsjFrn7UA3Nc52qh0a
w86JJmQSXPBtFCAjSz8XUfum1q1oQS0XXr0nMm6SHQqviXoMqmkwP5pulr6kpT5qmCOUU4oGRx9k
aKU29jPWYjm9aeTcKKna9fQ/FIhmQR5+jwEUDIbD9TZztKlTFNGmvjeqwYneYRAcIzxgGvwxsJr+
H/YMOTX7GUg1VJXFl8wRGIBi5aV+icurecraPu1QprOwiZ1Qdp+e0bVBaURQLa/edLS1tswxV04v
GeGM7kNhZu6SXk/XVbxGU9H+811T4tWu64qFIYCrBluGnyunA0QfhHOKBGC9ltoSOaIHbjRnQqit
x2dco4cRJpBMqo+BA/nBF0NTdCfEMpv4kdDf2LidV04INWHgr1RYVJ0Wx/U8BxmiKhe1GGy1hYf5
vJH5ZTalACvi+Hj/eLyTfhfHg2twZtQBRAVotdhCcah26PszVt+LwMEJxkZimTi1kHsDQQjxMFlO
hCu6qOozXBZFHqBeCdykSmoAu6HmYQfj12ECO1lm8ODqkf1PIt0Gl1kNP8r9EE2D9df9H72ijIcb
Aoq2xJysz41tadMN3QSZIfaRbpxYjrrERKxJ5yRTvdTq11Gf2m9ovIXhQ6vGHV9PratTmJa9uW8b
Lf+k0etPDlBDavfJDMvQe0iiYswvgd4Ce1aSUDvTqw2SY2q1prf3kswazhV/3/luwFRGlR8DxlpQ
rL/cn9ra0lPCxoLRgahFoe166ZsR/+AiMoi/7Gx6aKX0/LrTs09BbQUbx3ltKDY4x4kLZNbbuh6K
91ZlbkAaEUzytJ1Jl07ZK96QqbAo1V493J/ZypmCwAcHgxHpFy8RlE08DI2BGTkvTts912atnpuu
tr9UY/4UEYtckPmUl9wppz8/TQCTiNWIOWYy/mKeCCznNXig7EGG0v3gloGJwIianWxVKi/357gS
Vs1FOirFFOngCiwuqLZ2RtOAGOl7lfdUF117SKnaH0cBnUvaWnZpQ/nnAhLchPSa2SyAQElFrpcR
WoQRxVol/WTI+w967Y5HoKLKR3NADsgeu63IYWXbwPUALUeBiM7OssGc21E+mlY6+IkMKj9xdfss
k1Ie7DwzN7bMe8Xp6nKaexGU34gUZ4WjJdvUCAcz0hpX+nqVm/+R9GgPddHGr6WRDeEe3+L4h1nm
8VOWBsODVqbal6YOm+SQWX3ioBw9hp9jVRBBJbYM/QSbrRit68r84DTBEB2ntHLecIfqjX2dxd2W
2u5tCZMQf+6AuVSrASovTTfVomjUtstHHykq5ZNJWwMl3OG10nFjCNPBOCPlU1yUAjJHE2rOsdex
1/7DHTn/BF4SMmWSVLBy17ujQy6sdpsaeZEwwDyx7D93Gl4i7H/z7CWm80Cr4k/jO4bkkM8KwzpJ
5Luq/m+xr+KgXV1VaLaYJZyuLEryfYbw2KXX4z8mPs9DOUSwMz+YWHKRhCdko3rpaVjHI+r2pJV9
c5RGq5/ZMluQypuIHuU69jL2EyD+uMEWR9tzB7NELLjxQ0l2rJaO9UUCeRS7EQjbUaqBuvEZVwac
EcOuZdIn0xHTuF451amLKg7qDtSwPte5gj7aW51rDyccarrnIjZF86cvAsjCucEAPRe4H2t3PWRb
ATosNbPzdS8g4OnIOsIsGy59mgYbaeBNKMdQmDvQQHIR/EYz8HqolCJDWI1p54+pTc0jnTyDkqmQ
k7OhXrn2GQF/cR3TRoUdtwhaRWaAOIpl5xuKyzoZXfnTLI3kq2zq5NInov58/8CtjgfQDM4EHFta
ZdcTQ2YrLx2VZZu00DglyaS/1iWuYoFhvfITtyQXb16cWUpkxraR3wBEXX5HSzp2z87t/CBz5Ufc
98xD2xjIB6EkdSFCj4+ioIa6cavcrh6j0p6Yk3hUluzF3sw7fEPLUWWSnl5QzarTi8zkuPGa3mq3
zJODYjhn62B9lvsxqKfci6mnAmSPyudELeV5mqHFdprGJ8Vw5S5tcuNoDk1AF3gWPJCqs0tMaytK
vilazD+Egsi8qPDRlqpgue7lHWpIyCrw984Df+9JmNN31VVEs8sEvf8d7E6QQKJENN+xxk3eNrvm
+iGc2R2UqejL8wuWDSHVG2MEJGZHY7e3/5FBaBN7I8N9vL95V9bVNHlzOZnUR6BgXW9ey2qimkpA
gVefGMUBfSCqQKKvxq2B3n/wzYTAyAFF4+q+STuyEG1Eo5sK2tdFZhwjxUz0Y03P+DEow+4CEyDO
zlK1sBQZqyaBqWHHmrhEU24OeMpNXnHSDSXD/dIN2i1Nj5tQldIYjhxkX2gGwfeZ//y3Fww8kibN
3C184eZTeBqqIS0h5fdtQp+EdvC+dDvnuwgjnTwf3Tz96/1luAmxMEMAnMsFyduNuOEiCXDdyWjz
OBe+HC3tYAVas4NpFT5FnJPTnw8159MuIprgG5aCOVXBPDsMo/w2DZPzVBX1d7VUlIfSCMTGUGtr
jvw9CGt+Ji3l5dXoCNFryZTXfo2vyrPsqxh3azwiNVvJz1gMxOcqsRUk1p3Yd8w2PdNUmY5Zq3kU
8uPoFRCM3KjD3t7WxA9zhASB2QH8vahFyaDpcqWeamq/Xf4WCTkcS1AfGBS2yOiLccv1Y2U8iNmk
IjMXaOZJXu+ssuQRquK29OMKMfEGabJDK2L5qNeietWDcDzfX96V5wGmFrRPLg1KMMuoBVkHOSpD
X/iaGnpn7B+qnZcYb0aY2EfCsZ+KFMGX+0OubN5ZbY2kHBgsZLTFHdImIcRXKxM+Iu32JS6q9sEL
dWtnKUr3dn+olQBbo5I4A+iY3K24gFmZk6XFtYCcEH3NLbV/NQXOGeqomk9GDx1zGCGm83ONjxZC
0gj49ePGdFeeBi4I+KNz4oc00mJF6Q5FNj7RmS8MOX5vKxG/RAUeLlBDkz2d2PqjpXjVrkns4nsg
1PzXxieY45fFRUqbj67X/ErOiKDrHWVWuJ6NqIf7qQxSDPSwJ4VeVFJpDjS507F7ffbSaXoGSeG0
ILqU+pDWXfKGgU/xErooCW/EBmvrP0PfoaegaU5ofv2DcL1Klbjlg4AM8E7YYmWo/pf59MngYP/8
89lzcxlgDL0ZT7bU2Uvo5I6VygaQiiG+Srv7Neoj0nKyqnZWhju4pWGv6mm5tdNKx3xtk0mjP18Y
e68e7D9ECVONoqlAckwjlBIpJ+566maR97oyBtalUyWWeMIu/dDOQSCO6A3nPB9HTBqMU2NN2tZX
X8pjzWPPOCTK6cin82otjl0BklxHjsC5IC9nKrtQmggjW3WPe1AZ1m1HW7Kp+gNyeKrYyTDpe8T5
PO0ke+6FKK6f0NlNf9xfnsVtR1ViTs+47SlozRfe4jelQocYMIECmMKsHHb1WLhvkGa6iRaIVtE0
rft8ozS42H3vQ1IE4fKBxwPdZHEcpJVlY15PxgUAqPrTClMF5mOHxxj+HhsJ2uJu/f+hZuXO+aEm
zV+s9hhJiRlpbVwmRLhP0qtS7K9C+1R44WtURcOpSaT8s/ucMbGM4qKD+jU/XMv+lVWhsSYbe7wk
elU+uq1RfykUW/+SFEIBjtrVn4N4nJSNI728Z9+HRVYMsh2cc0ox80L/FhDhr96ho2ZNlyaztQ9D
g7fYPlYpYxzII7E/tEWOLbzFNWTBNNH6lxHN7/hFCZTueH9L3a7vHJqRD6PBQWVl2TwynCLPLKHw
S5B6/HeUYL5ipc6+5WPc/hld833Svw21rBvaRYjcVxeplwGByFONSDGkGs2+lB7qoRtf+Pak0Iyd
tRm4xgHhLttxeYvLbWaC24GUa4Lmt43mmysIdTtLTH+hHhVsWaKujAhpEtg7U5zlahYxLuZXpVbH
JkghzROHUA7iHDid8okqVn/ptKrbuqEWQTWfE8zorKs8xyMwfhcD8mJksrOy/hLGYVGdLWVgXC1x
AIRTelf/g8ZPT6VBOish3BvtLY+N2wlTlJqlz2jxz/3fxfhdU6PC0+rdZdbeL059CXMSuGr8Fqm9
YR5j1cFS8P5mXaRT71OeBfkw4pwxactV1evEGC276UFBec0vMp7iiW5Pebo/ysqH1bG1JaaEXzfz
fa8PJ2j2yeuhll0c1Jmrfeo2wtdLezrZjegepD7lB2dszAd07cONKs7tFUgYj9olufEsebmcIAmQ
o2WRjq2fLquvTdNRenXL5Dx6Qf3DMWPxMyyV4e3+fN+7mr+FPPNnBRGO0iZdC3rYS+e8MsBd1+0i
QCPW0KLUrhf9d5U4Y9wFfd89pkgKfPMCq3+jXqJ/M1CsV/dVV3nfW1DTww6jduMhKvOT0WIjuSvw
+FF28Hsqd6N+sQgN338nmTQdyxlIc8MQpocfqtlQD5dhVOQX1wVPU0jHanYgO9VjEubVc+jGw75U
VHdnNJm3QQVbGd+kKUCbnZeCkGwRiSVB12eZFP1FGiUNCEoYOQTecJweR7cuIkweXFvuQqBLnV/h
5mseurZEevr+ct3e2GiVzPSlWZmCav58SH57O/KhlGlpO92lNCIPN+TIcTCjV/S23SlBn9sbw61N
mhImxal3472bzWEjkBKP0O9cqVavEI+85z5IqXiXjv6UckEdhsIGIAgO5UONh+TG+3RzGNH2necJ
YYMWHu/l9WxrHTOmnCf5bMqs9HN14lmcQnEAkxe9ILUn/7Zc4SLKlm/ZPr83l66OBSUb0mowRXTn
Uf9axCNBag9N13veRTEDtb4oeTgK0OlNEr/YkSvKH6EzKsoRFRet/icz9OZFIbb+MFghQJxIOHj7
GbLJLh0MQv3iNfVsORBhqvXBbpVEfFaTnBtz6ur8IWwQn6l2sZ5Y7S/LTdvoKKLqczoi+rLrUEgp
LvFk2DhtxxkQSL1Pxm9KJ5M9rhgvUrHK9GCWqQQeGlX4oJBIQjRpbLX8C6ic/g9tRDz7dIAa0x4r
N5AplhKWRw0nL7ichdsfq2ZylEMM7nM4TE2EmnmV7SQ5wjMCnvaDaFxfyePDVHjdLgk+IoRe7vjh
J3KSLyiWHctyerCSHxlwL2igYKt3Ikb+HMXFERMYq3bPouq78jg4aPscJmo85YfeBOB8yCEF/Br6
wPvkILHxs4lN/XuBdveXEBzPP22B+RUHGrOzQ2OjdUkNPfqWARqJTkXQm9keklxFeE5Ko+8BSswk
OXTBP6rFFIePTV1YwKZDpxIXpUnrvRzcCpicDo/KNLvq89TIHK9G16BlRb8zfXb1sBnf5kD0Y4g2
UrYvU2Pciv9ujjA7C6gYCRa8dAjji51VC5TCw7wNLnRZgWZhQXdJ3Ab7YuDJG+X6laF4SFAIpQNu
zZiW6/OThaWAshG5F1xE4mNR1Nozea3hh1DzN97Nm4Bg7iya0KSpnBs8I/NP+e1i0jDTiOLBdC9Z
pivPtEzlLlZd9OUar9m7qaH/6c3EeLNkM2k68wOkez1emYWN0yuRA6jYir/0nYifosiKXuo8ADUT
jnX4ZNqxcU4nR3y1+qnYgsjfvNb8AD4rZU0akqznYhmDCSBLWljOxa7w7/CB+1fTCbPg7F+sVOL/
OksPs3MVR9MWV2btS3M1gcEiUJgD3euZYySqxSC0nQuOpsNFwVHtXNitfkIARj8Nrpv8uv/krI43
19kA0ECXWfZ8xqZGbKxmE6l0XU5OG3eojgPbSBMrO4jWdjcu/bVNO4t+2sRgMJOWNRjPqNFcmlTn
wqvmPIkiQGaTlvRey8zpn/tTWx1qxj5T8SLUW56PJCNq6IFoXZpeV2eFk2qP6HJ0hqJhX+4PtbZd
eEkoZMz4AgQNrlctytqKtMR1L+jTNgNtjQgquSnpbcR2a73VQ2tCGQ4DZ6s5sLJ8dFkxTUDyiZd0
WUESZqD0vSaUi9ljIVUURfsRf4LwTR8tTmeu9H8axVKgQByPV4Z+pA135HqikDWoVCpoqqhmqh/D
sE8+COwnXw2sd05BE6RfzcwWf75nGJTADMAzVbKlfBy6YZbW9tgBSCxbd32o9R+FOdaHQuWVvb+Q
t7WheYJgLilGwijC6Pt6giH0Nww38GTVhg4XNgX08ecAy8SnpMmqHynAtn8MgfjVzm7aOjymWBOg
TCXyyN6peL5Hp6Ythy1hmZWdTKmKLB5RT7BcSzQhghw0AGw1uIRFnH2zcRw6ZKK3vnYu8r/3P8BN
TMj8adrBGZgrUjdVE02dpDObVfmVnCT2V2Db4K7VjzVsF8RCY/OEiXp+VNSmPoQBlf/7w6/tZxCo
IBTIPecq3fXnn++octKF40tLrz5kWV9/wTPXDHap06evyAXpf4i14uzMLzbJLvQILqVlmcgxk3bS
Y1O5jGOaf27lYB5YzgAf5Kpo3ibHaB8SYH0Ibm3WQFduDYYGH0Hay3v3TjD47VXNDOaHY6lyKcLc
OCR9nB4Huqd/da0Fv8gu63OaluHb/S/8Lra0iH15zElCQTLPRQ39+hOrRkDFoobensDU1Y+aXuKk
NXJ/kt8ko/Ehg4xbz7byLXibdpiGfRXqkLSGbhx+REEWuydvpNmMVFVcYM7d86e7ujShc5Cn8b+G
onOT3dj3WfSnRVLWinzlvSHEj19eBMFUde5gWcolQv74oRlz62QDQERLi8C9mPLuvPGt5mf+929F
a5HmImWkGUY7Xz7X3wp/BrXjjlAulBNesKOxD6LX3bcyjoePXvI0Wh+8JEWGu302O2Pjqn3Xv74Z
fDb9IUUB4bh8VJKByB1+nEJOGpjFsU/Krjw1Zmt9I492W6xZtD48mXQ7//ay2PEuwOi16c1U07Q/
DnCaXxqCcNspOpdeOEpY+HvARt6BEpuqM6wazX1AW9QadnYxiYHQHrvjozFWZLpdZA3/QakYtCO6
cuavQpe2e5L1/3F2XrtxI127viICzOGUZHezlSXLljwnhCMzizld/f/Q+2BbVEOEP2BmDgxjqklW
rVrhDUO+12vaHoL1FZPk0ZUB3mK/u1FS+qF2I/j1bRLFC744oa3fTqWOZcUoIrqHuKzbL0z8JXXv
667BZPuCmWeB91qF6Gnav/26DoU97t+aE8CdnUMva638K2YQuGOK2U4+91ovmYyBlJEyxRlhiKsF
HMBkHGYsm9V0pwWxDX3ri8BHC2gW+sWgpza/Js6dvlrSyQlsTLczt6qwmOtF5pxGu8/c3sysf4Mw
UZuwIKpw6/xJ1dlkbx+/U6aqMuTYCeY+d56iRWl+Je2y3ODbNu8c3O0Fti5lmmsejZUWU+312f+K
dMtqtZg2dRhUcIuooPNFb7HXHrRflpSEe5fIxdUsdErWUdd7wkYdhUuHcFQYWFW03GDZtzwOnV4f
F3PZkyW5tHs5n0D34NJRrWzeYahgfFZLYxgsE5ZPnW6I2yGus0M5Vy1N/k5y477Ld6Ypl56P4dnK
qVuZWPqmPZsnUhZ3wxIGY49nNUagHA6vjJ3uQSRZv5NFb1Wr/mwTDicjePwz6btvVisN+B86IpyB
uqS95c72nJveOLTOF7kdNFjt1OevXTg1pdukK6hoktrinsZ/tYIZm9Q69imwbPQftNokmZD0amf6
8C5pW7fXGjzIDXGGI3l4u70aLcwR4m6coE5rLqMlkr/O+LYdZKXV/ShPBJBOWhz5KDOLaYB4KZMZ
37dloZw72qCHnVtjvRW2cYVZgQEmEUAiFfrbn0OonGPwCU4wjmV6aKwuPC29qWCfi+O4OqjhWc+a
yZMzhq5Ons3HQRKKJ7r5d4tSoR+KpdnBblzaMWtggScP/5R9+vYXabHoG1wYHaBnaBBcJ2E26/id
yzVA2nYJx50s+uJyuLSsYo/8uzXZEYM5oe44OAHIL6wAGWWc0fwXZzmujf/lZZOxrwoAtDHfmQIi
9pDK2dKHQYIm0OAJDY9jb7T68D6yEPHE8FadXoyk1upDFA/JM16/TgSSRNcGeuBKJB+UqiwsLzHq
yNh5D++GgevG5GcBODfpYqBk+va9O43FgFUPOTtcQhWK+9UQ+VQY4xckqBPTnfPEeO2Ucn5SaMbN
7izSZYFXZhXKznu68EnI5oHGEqe4a7cNDQbejaZlzLxDJYRpUpXzqVVFcQgrcDwf7/+LSzHrJXXh
6APFe/vQOnI4ddGHZtCTOKg87M1iqNMxZNL1+PFK6/9pc9AAEf7/ldbo/Ne1AomeO9OMrEBD48cL
63z0nCHtr6zO6l0FzaKd73lpPeoiFWAhlDxSsrfraVbjFC0GHQFkV+vKWZDCasdUf0HVdQ4axM13
3uQWBrbGXuogSpQVt/GekNes7WEpisygUzqzdPmrWuEy7E7TI2Ww1vjINOKXJVsPXRmpw7XCNMmA
nWpxp6qTBiIRNpz0HZxF+uXjV3/h4lvrUcYHa7yl3fn2VTjJMFWLWZhBgSnN5ynso8Yd7Hq5LavC
uV1BdEcVF5q9CcmlL4CSLANrE21xDtfbZSlbpNpSET8qUsO4W2iKumrSDPdJiCH8aIym//FjXtjL
a9cTViShhUfdPKbcJgnKVY0dpJBH7nMULa5sqZxpaMvWzi22rbz51nRyyI/o/jH13eZ/jHrR/h1t
NvOixpJblnrduU2YNc+GWCnkzqwZv9vYjHLXtOnzulkcTclOTnzpecHRI06JLCfgs82JUoEkRUaU
0g5MIgMmuRVJv8EqNJarD4iSuB+/3TX8bc4v+BNSC6gCxO4teDNPrXTuAZsHkZM3n1WIhDctvkY7
ffJLUZiTsarygzgiIdwcWynX7cHOoYcbUpGCehpZpkGGqhYm9kuDA32vsQy/RgU9iB2LUUyNb/nH
j3opjaKjgXsZ9SQyJFsITJ5O9jgzLQngQLZgeTsz+9WEaV67MapV0QkhpCE+jGFRJA/Qvm39hKbg
adbZbsc+NuPP04g8igYj57Xp1LTc2ejrRt58CjCPoB5VLiraLOvB+yuUwokVjjprVrAYc/bLmObm
cckqKNdqUSPZaGHA/Tr20LFdNmO1V+te2HYapQ+0SkIKtmCbL+QsTa2iskK7Xa3Fg2hJHaYqG67o
wUg7x+zSbqCrv26HVRwLoMPbJzVnDBgziVmGKmznqVGbCpchy5SQGLWt5j+0yZxHpED7X2nepI+T
pj6UbWLv7PyLD4wO+NpjIyXbvu447oSEzwbmZtNi3JYOqHHZbm0f8aRmZ6kLIZNBCjAgDA/h6G4j
tR5PqNrahcORLlSvcajwhqEQtxNayU+iK/a8RS49GlkvmSbgA+7JTYh2Qr1ROpU6ti/jnIZWpwOw
lKvHZZj3Cr2L31LXV786QDI4127GNA1eAUWVlwSQUVNuYtznvWxACx9UOgbcbSio5HPh4nhQuFmN
zFIGL/Xnxyf7wk3Ik0I3oI9HibTtEfUlQtSd4GBzVH9VbWFecapV2ocxyWcUawcMc6xPH6956R1D
K19lCcCzMv17u4fteFin2sIOliZXfDW2miOpJDJTYbVnh3gpMKwMpz8DIvb+JjAgZiRVukpkTDt7
YWJthtq1o7WAZ9DAOJWd4Vz3RYx3LBIMOzHp0lOSZa0qi2u3chsVRqMM61owwFFqrT31rYy/dmE2
h5ZIv7OUfiH84fnDdG0VQGDy9/aF0nttOmdUmRUhvfQ9nXL9t5ikPW7MpQdaXYyY1jIiRh7g7SqY
gDmzYmY2mXFlnUNdkNLhfcoYXQw7D3RpVxLGV5QzE1umYG+XQoZuxp+qs4N5UqbGNSPH/JJAOM9P
+BCsTqu5FKnegFJMdvp4b158lRBeOfwoStM1eLtyrOeYoA88pGVC70EFwskqdPeNsthZ6EJgI11C
spppFK9zy3gd7QVWeYooVp7W2QkaY35CQPylBoLpoQGgBB8/14WPtwLiVs4ysyFZX5/7rxuyiTtr
sifVAjsmFYGcC/UWllV9xNZxT2bn0lJ0lPh+ayIGF+/tUsuUoiWnOlKQjnLpDVyCQQXH/o7URvr+
709FsOaYwd4heG2X6kvMgrUoOocTiP2DVFSZ7VZL39rHVIrsPcjRpSdDJBRq+VrPkFe/fbK6sTSK
kxTd9TkyvUXT50dbGspALhNtJ+27uNQKi2DEQndui/WjSFoaTNl4Mggdx5lRyHXaN+J+jiZ7pyG3
/upN8rQCRCmtLZpyWFW8fapiDDHlNOL4nBlarwWijdpfMuC++JTIWV+68igN1utSC6HufL4LZwDI
GN1rRAK4fLYhskKuLTMa5rGLLobHog4Ta20Vp/S05zD+GvWhLR//ecfgLriSzMGpMQve3D1Sa4SG
2URMSLtxNNxQDY2vSalGukcLudrjl116tavrDShG9gtiu29fbeaMuMuIQgrQIZZ8mj39wenQE06j
+l4bdUZWOGJ+/IAXAtiq1EavE6k2ZBA2X1OeR0WMOT1dgy51dWjmpCjdUAPxsVMTXPp4QMWpCOgO
vR/eN9UIFboQIQYlVvLDRilnuQIvTrjO4yFfDqZURnt5/qWWwirR+wdnqHLTbZ6uT9EeAA4SBurA
GMsfkB/8VdCyzekumFxIMfTwAbia3t/FQxwDMEYw917W0Km/6YnDZpAyCsJOrSrtcWcE8oeEvj1I
AI2wRjCpkqxteOCPZH1Cmiew1ZSSNy3GTDk5k51Ehxrl6OaUWzZbLJRCmVy5UIeTMTbFKcnr7k4M
Y4usOwiPdZYxHYsoz2o37OxxPNkKSgx+x8t+tmpNeWnT2bzDRTpsfUNS0CvBbjj7xo0Yl/6I4OD3
sEdAxpsyWVxPZkk3RdYGMHkRMTFEE9FZcChH334P+P0HBbx9AcAh2euAf+Cubr4OeofL0NaYMZQw
ScVNLVfL58gw6pu51JKD3aQywm7MWjXXQTH8xuqy5IeRV+S4Q6XV6IpWII9PmpCUu2kycSee8E6q
gyUv+/LgsLE/W/BjHa+Lq/JJwLF2jso8Yn/VzeIAh7W/qTOnuZVgXeJJURv9ciiShvM2mnaacfXZ
w3U7muENShpD9xCCPb6WuzQVbjZDfz58fBIvHBCmcsBEeR+0CLa+QaIVjQYVa7VMmsQ1c+qhupdq
I6+DKXHC4oCtZ7/8e+K0UiY4GtTCQMzX3/TXNT9YSU0NlbBmWUiyhx8UOL4McVZQlmBwbCTnzDY/
TJGk7zlxXLixYOIwRqKcQA1ty0sa4xa1M92JzxFOgk865agv4ZzwakZC3ikKLy1FxULXZeXIvAPY
maunjVUnyVkAb3sWdjJ51Tgnd4NUz/+eN606ckDZCKjEEPXtC53Mmg88Ksl51orqK6l1/8sSeRv5
qZboDx9vmD+mq5vzQ17B4I+mMLyfP12Yv75elgPEweUrBrG3iMJPYlvSbizRWD/AcdtHJWxLrD1k
a7yOkxTukRXPZ/RE5kfRoYndqvpyX2Vx1blRpir/2dWUwlkSWuONOiDaISrMz3WuT7U39k7zCOdF
vR+xi/gRDdArAZpJuelGbSfBMZS0pf9SjV3tA86lxteW0SeBq+6WqB2Ea5hdfINi+zebkVXmFmid
elLY4kdoqs1Zippw9XhbfDxjqmBkqLF40N3lAx3g5kz7VQ0Ru0zSQKkIjovRo0E/TVp8vdRG/TvP
jLH2Q9BLGVBfkNVuOjFeKDIpv9HkSbmRh7w+Q2tRfSchBiC6V/RIgqelwoCqtr6mKAHdWXmHA7Ra
SifH7Jtrya6kF83qC3FM21i7HWuVDMOSaGHRwwMMpWp9urdR1/xz+0G5rhA0os2MnNomPy3MIaGy
RMK0kY25OlrgoZ2TmdvqlzJF3zvQ9FEe7/BIWvgwoMJ2kp2trsLagYfvbDj0poC7mdsOA828CdYs
2qUO0qJe1bbat9TqNT+h4XDUi1D4RtzPXj05v+aKd55U2DMNyNvu/ZC1Nty+CBBKCNPgVMjcd5N2
TfRxYKjKybnH50qc5hpBDj9nIwg/kYRd0rnshldJl5pTAoKea6LUrc6byy5SA9We7MoXYZX8wNDH
/B/ad4z56IKAGl/56pvSSIrp2tJkTc6cH/Xc2Wn1EEsOe5OX9vLxCb/U8uFehCREhHZok29q6Jo/
qeqpSc6GTkqC7uZsCE+Ku/HFyOJSve4zFMk8NBOBcBlJpsauwoT685DkkfTj499yYW/yMQBOMOpa
88XN3mSNSQC9js9GTXn6q8waZXxqUmOYPBw4l9rXlzyPTlaa6r+TEcPfnevxQhC31uYXfvFQDd8x
4RYt0eSmmaSgoX1xqHvTuTZW3kqzdOFO13TNOza7j3oUvgRKDyvcYfOFK8WZZhWp5zPFMXP9Hm0J
w41q2bxvh8WIz5YaF4qfVYm2JwNw8YMzuMQrirHbWmO9vT/6jMFlZazFsN62dwpT3ZPjIAM691Px
MKLxS/KiJl4T6fEhd6zUQ0hmD7V86UsjTbUqzK/0pHcTBEgEaj4BPJvTzvjZxWn1PA2tIp2iwjJC
v5+NqfX6PsHlgQaVHu/Ul1vlwTUKARKEug13lg23PfwZuOOhssv4TAoCpnepFbM9AOGsJiYZfW96
1mzQzskzyYlcy8oYMNihWXbeUqj1F65lI32Y6yWTXTGFY3/qKl2EXojVbuUtiXBMT3aAA75+fD7W
L7PdNHQwgJAh3QvAat2/f13GZh6ZSVxp+CEOhnzqtVUnt6tm9KZA8dWWO4aTtPOmLh0JQGTEbER+
AERvykUtn6U6VG3gq+WouLlSoFlql+0dSpTWzlJrwN0+HTfCWiytVNRtC1+brLavCrTSEKTOPGfR
NG9WyuaQgCe4lVCSQNVdJ9mw6pYZZWfuoLcuVKmgclYaO2BlCvLNsagmYJrlIoObi3tMNVDBxDLK
AT2X/XuqiP4GsZYIo7y3tuiXqB/aIg6DHv2P/yRUhX7hWrKggJJLuFh/vGUu7XSbph4HfbVfcrYN
jdgaGgZFPfMfQy6PQs7BV4bx3Jaexc3fuA5FeeROia19aScJiCNKjLEH3VPYp8FC+U4CAPIApbPW
/URXojIox0JGADVFJDyI9HE3Pl3YcsQFksq1S/2eSzbbVqLgXOMEUZUXT1mix3TsVOHHYVg+9/18
p2czqnpxb99Z9aD5c61aR8gP06kao+d5bqdzVWn8tsGsdzoZl2InI2WgW3w9LBe2Q8ch7BJJg0QS
GJndPwjce8nGESFcZMWt8+lbvlK2YmX+WUXZQ9qIPRrNJQwrgwNatPSmiJxbLEjZJ1BuEQUJhjHS
O3/q1eLWbDJlccNpKspAIIHxJDdM2K8TMeJfkLXEddcq5Mw6hHrkAEsd5mMbQqqHS2FZ/2FTBVY1
RnKocJ16kHOvLnun8BxRyOY19LlIcoWhNf2BoTnjerF0OEuiadA/Y3a9PNtx6+zhQi5tgbXsgOEL
uIpZ1NtAN3SxLgpURwPsR+rAiZJu9KxSMY6OlUR7Q6+Li9Fchx/EtcjGe7tY23NRhuVMj8TGVecG
fFHmHMcm1mZ0BmqQox+fyAtX36pNY7G7kbsCQvZ2uV6mB5NNLJeXTo14va5jNY1myDVNiMRzoAT7
yZwavyao8zul+KUnZduw8trfJ9C+XZoYmuZIDLF7FQSmujBMcYxYzM+g6rSdYH5pKa5VsCywTEhy
NkWqMQvFovHD0HIaS98QpXmVTxjWWKOYdrp+F5cCukJIpfH+DgtrG0xD1T5ns6hDU/vyBBnyMNqD
rLqOXDp7qpYXrqkVo0Mv01xF2bapwzImYbg4FU3GKjK/hWuH2sWISsfxPrbO9jA35yhH4M+t1Tq8
btpYiXZ20KUHppOqq8jnksFtme+4gSzFnKdhkBVJ/VLKem77hTQ5dDjiNP4f9swfHKjGTBh+6aY8
sBAUGiYm7kE7LfNtFpn6VVza1hFZmW//fjDAW61aDQTXd90aUeLLXqsFoQ3x0jkAsr5MgWMC4nGR
NsnOTY59hZv16Ph6Ii7zPXDYhZScCECDCvIXag1bXwIVnqzmVD0jyxgrSSN0zE+4w2a+ZaDnCnMv
d5Oqr3ayjgspHUgaQ1Fp7EGL2PYn81QJlxjkdTDDYr+1pjH3JbVI0RMtai/qlvj08Uu+kOUAjuBi
paEDnHSbQrZStTKM4bdpsyUZnvT/gn/fl/K/T4sQIQYZSTxBVmRby1V1r41qT+fZnOT2ReQIBL3k
jGo/wU0IlaePn+rCmYTIAhaDniZQoK0VfBOqsQaagcItjK1PQ1WXiB87NzQWjZNR0YRXbK7COZrD
A/dcuxPr3m8cnDxpbVrIwF7iDJpdGBXhzACHdK+6TXIpG/xuWXAfMnHkbQ6G6DSgyFL46ePHvrjw
itwjT0ISefsxh06kQ7EwrKodqz445WhWbmVnhqfPXXvQEBo/lX1c7SRB77fQalwK5cmmgbMa4by9
RZivjNgjcoGhFQRIEUgfPfUkNKc9DYv3cY6FwNqjKbDmO39cqP4qd0o9I/VvQCIDth0bPyG9FScx
OdEPC1HY+p8DHcgh9ik3CBUWM9W3jxUqElIYziIFktMoVxqsqNNk9JUflsZeFvd+u3L4ILSvWSQT
se2MOIyMPJPhWgYpxjxuZGoinVwpWkyBVhQKI56awG11ZzwxO5cmwpLfyArl5uHj7fM+9tAGBDax
DsRB1hsbbqDeh8lStLYKjK+tXEaxxos+1CaGUkn/2C/6P8rhUnQzf1npptR3FxB7GmamUT02eoBi
cd2flBC6pQv/PcZgSMRx5RZOtTg7n/XCQ65ZFu0tBFSNd9c1KskFt9doBAqvdGB8Y2eplwwF3tS2
3unxqa4KRLo/frMXdi6S2xBfKfQo87Z686VuDEnZKXpQT7KeePRYyerIvsXkmlAjxc6J/EPyfls6
k4pwRgBjosP3rnEVL9YSFUrCem1fV16Z6lh/WJhzIEsTpvEjPhXDjVYkyj356ErHcsz2p2yUy5ek
A5jnxFn2GI+Z9VCojXJUS22PFHohUkE0ZgTEBwDJsq2baqt0JFNP5GAu8+krChjgQfHvSr9kk4oF
zGCVAn82WW2+fvwhLsQqJl3MPfGlZxdsU6UVDEUC1srBIocZto3z3A1XsZ3me/LVF7YZPYP1pkO5
DjD2pnXZJGiR8ZRyAP1kPmQZ2juuGjsTeneJFkFNiaN5Z5O9LyS460A3c+eQYxO03gas0jETq0sr
JeiBd1p+kk8Zum9xgWfErBRR7NVIvhQuSYB4XjQp3INcXkDg8gOQPmS4xsd9B3Ftox7Fy1rF9cKZ
MdET7TRnXwskCDJvGBGiOVLFW72PUEAjHWBcz6NHUyVJT2qZd/JBHruxOYdRXj2PveF8gzg7qTvv
6ELBDgkZbAypMgNwunlvX5IhTUWVGgaidZolMWQ6mjiH/ywGUbsMpPVrJof9oRXzBHUEJY6SCPLP
GReFAlAgqkf+oZv/9hd0Rdu1yOYtQd+A5HITIySz08pE7CldvNOmIr5yvEyYFHB6SYI2e7DlBbRR
M80BAzc8xLtBRbMaIvG91FWW5iX4cB/CpMajl5rhM3To6C6rpxPwD0D/Mq9HK7LkMRqb7FadK4Sp
cNzRjeDjE3lh13JI4BYBmmD3bEt7WymnqtcZijpWLB/LbmqvUk3Qe5BEtTyraIdfOR2OYLgv5DtL
X4jKiPWv+pQGqSmQm7dfok+1SMtN9gIKdxM+vsuSuJnA0n4eNGMvr78Qef44A1DOUHIT+TaLiQYG
sbbMQeLU2k8DRcJU9JmfojPt1snEf+Jc3HP9Pokp/zR0/WGuwvMsT+dyGW7oErhq7bixER7jIo/A
G1aHAWeNpdfdcVw8DNVvihn2kVPdKHnxKVTn+2QyPjld48t5cevAwJqWrwveHM2aPuANhR2Hmxbs
8ca60pfe1fPnGiCXNvU3RRG6pdx+1yOcxyvZPIPa7NxWhHdK1h8hMbil+g1X07MeS75B18Luqvtl
Bm2J4pA9p37c9qdpqG6buT+o2B+6ZTPiaKNbX5Fe2hPPuTBDVGidEvc0HIrA+mwiH/Y/NjLwzhxQ
Ysxu11Od1nOC/CPsuEBkJldJrDuf1KSO/JJU70junR8Ze7bKP5fi/BIaVascyjpS3YSXFBvQcWI+
AjY712wPLrkMQlPE4lXDwfj7x0fnwh1j4jMMfQl1A1wDN4stfKVeYPAc9OqAbZmiF8m3VNcbB5ly
XfkBnmbPU+biijSrQIvRA2DVt5vYTKIqaSJ1lYYM5cxbxmW41Vq7enQ67lU303Vp71a5kCmQIDLk
AIjNwOUdZkNNxz7RCy4VJQk9CUHn20SVqs+owzu+WvXLWeT2HlXoUmQAGMPQAboGleTmzQrdRsDM
4c0OWivd9eGQ1F6t9fI3Kcv34H4XHpCRE0QFyqcVKbJ5p3Y4zb06CiXIO/VTwbAoBkeVdf0xIl+7
AqEAQGjYazpeYPRSaiC/xMyB4RFkjbdfspwZtw6ppAST0svdwRTKYHljNFe2b5ZjFnuW2qGHMizd
CPQIW18ukBS9BC/X57r0pBw+mK/EWTzu5OewutcZ0iZ7hdWKZMf6QtD6Wculv+o8p6QX7Ri5GaB+
VrtDOXXMd/JAaL3f2+JaNdq7SpZGt2QPuuZkXEeLeC7ILGgwHjDfwM5xPspS6gnna56aX2VsJ1xp
SK60cBzupqrzI435fSsbn6Poi65kr8LJuIjjQMcleTCt2Y1k8WoheSqIi33Y/64cUXuNJORzWshP
GHLeJWI4dO1Pe2rPWqs8tgTDqipuqIShyDaHeLR/GI38n6GXJF6lPB/Hsh/dpVk+6XJR+WsBfyjy
7LoCGOIOY/q9lwWGQHLzrEf5IWqNR0VLTkWR/5YwGnDnEikRTIRw+ornmzhzrvK5fASXXriV0t0S
y/3JXK7oBd4YSXkoc1gSlXzjiPZ16axHPA6OutocgY4XHsSY2DVoOhPFa1ClYUmAXKryOjJQr5hz
dGDkSDssqnJAIxKzV/FpWcTjrGX/tVQQnRDnwUDIAvO7Lp390niN7TxAt7l2JYd5Z6i/RNN0i/n2
YxL2DyX4gaxeW7AyA7RO+WK1bX9IwvHOtFvkVdPP2JR8ZXh5yFT6JE4R0P5OXGIs6k6pfiDynSU5
8dM51gIj1l/QvUJOWmiSq6vLIckrAek8RitNOo6afNdnWX3IuX1o3A1PtEtrb86tp0GGwtoAajmW
3AF3sWz5uZY8KmgGn5j8rjvbwTiqzK5qHdu5YV6OOX4OJ2FRetvWyDgsfu0l41qOmQH0ylydVRxT
3W71D1/Qx33Imu4/xU5edTE95Lhdz814V4qFWzyVZvZx2bha71zTCvAFnZIjGLXIj9FmdyUjvlLL
OHKZw3XH0kwXT1PzlbbAzEGFFkj77/cSD1AzAOagwfcqS+ZNkosAbQ+0xAz59zJYPsy7r6EtPndp
w96XH5cu8hTI2KY5XNmNw+7IhYeZBrmubHpD7FS8p/BQZrN5SAQirXPzOdeipynqEz+hWnCjpCAT
Y1jkhuUyn4p2Nty5m+60DOcykrUOpn+ueLnZvBhjexwncaKgHZ5GvY6OoiS/Rsrmxwjzg1X05Bg6
8rqpwE2Odnpqaln1NG2+axgpYt59tTRm/lzYy7fIKnK3S2sgJmim+HKkHhxtmrx+hp0ZdtHo5mFX
uAsucW0oHaxGm0lwGWXGln2eHMx+mXU9ovftHApLWVGqnYQCYxXxo/mKBeWm3Pf1jWas3bIlLHzQ
PfJ1KDXmnbKowFGzRfVRmvYjVIuOsywvgVHhuSF0tJIi7DbcapZan4lVflzvo8ABKeLOTdN5jTV/
l8WQgldgw1v2+KAUyavQlfvY7q4MpfBRp+OyVPkDCQHWnKpbgzGPW4GL9egXA2QLbKO5BR8K0qWU
rEdFpyAZkYM6TJOdAX2PPoNZTfzJnisv7aNPumQx8zfPKb9Yr6ffeRI/2rjbq7AOPL3UflSqetZr
A8VZXTEPdqX9iNK8O8dlpR6wooh9qF22Swn5rOcKhLIxiU9ZJT/0aVgF1igPnlK1yx365aknz8Wx
F8pjIdKzZai/GcbemU6auopS/ETv3Eet63ER/U2UKdfIOqFmkRi6J0tS6YN7u54H3GZr3IC0vPSy
DA2PGSxwWKQ37M1brF5TDyxPj9mLdpeYuezmtaW7QwcXeZR5cyWAPeLuj7LKokPYpy+tgQNK1T6G
rfbsTKl8tsvIG0yMzWzBDarWfsHirkr0j5W68KumNT0tstEx0GXAdWnCvuC+0HOrPxiZsG9NowrQ
1fSWSD+kbXIF2Gk4KM54ZKZzDQbyR97NQLuNs1YPmU8l97OzhhNIuRMgz96zshDgH7rAZ8T4GI5K
4nsbplwU4Sk3c8SC0sptmwxJiih9rGPqYCe8LefJr8LpUDX1g13W39OVLbUMD5oWxm5b9d90EyUL
yDHgzIbv4ZA+O+nwqUG06aq1rRhinln6mtQ+T2AFT5mdIGqvE3x0q+RVx9dVJj3mIbguc/lPQamD
QQaBrFvC62WKvll1dVWmUXtVWvpLiUG7P6M+5S1OWB7zEPyxUrYNNnexGuiV8bDCoGAF3SSR81LY
FmNLx6cTf57YHGhoJ98A9MSYHdQPcTIftEZ8srU54AqAxq8+aI3+ggfHg97NdxzKV6dVvw6W8iz6
InXBpd00SXMbLeVTJxScMoz8mBvJ9VipD0iivPR9e+ikFjRS1QmCW3zjVJPmwrPRV/moo6qOJ2a4
ttthaH3AgyE5Tlb5lBTtscmtnzHO5r5hRGhOZa2LnerT1DrTsR+AsWf1tWl313nc2F4/6ranNMr3
ZZa/9Lp6R6pYu/JcTn5qm69ypj9LImr8QeGYL701YnSAYIFe6QQHWpo+fWPnTA9C88QyJ17eJfGr
UY6aSxYJJXrAs1RkFhTKghakE1fYRQmn9xboQndpNRUqdt8ahmRQNwbPiBIDUbo5OulZGB0p1Icj
COr4q1oI3TVSO7yKpxIGgaYfpzFRXNlYEOAwlWfFiquTPUyYHoyMIe1Ss496SlAshxK9WdX+mVOd
uRIuny5GJUcZiUV/MRPIUSFWKW01Xed127lWiHeYixQDIhDqNHsOzkNUOPaDUnb20SyqLySc0QEh
1mdVtF/UJtLQ3206t3bYLGglvCTWdK+21eOfgQjb8T5ts95ttMz0Qq1VXSVZqJZKC6RtDRG6kgBY
0ZzTGZt0ym2DbiBSafF1J0s3WiW/DOBWIHcrN4J+kU8pv/iAkm4bZoOZpd/VtfGgqOlrbS+35iJd
o3d630bdXSRXd1Ik3ZtV9cA91rttVz2n9TTRMlMOlGzfoiE6LXJySuzRcRFwBug06P1125f3zG+O
ajym7mCsbuGzOFpSdQp7Bs1N3n4xi/AnGY1yiGTjW62JJyNtbiw7feml/G4Yq3t7Fl/NUD0njfKr
qcKrLMl/NQ6pj9Ti3oUQhVkUpyqKjkBwbxFIxXDbgeCUNc1X4tEvbdXC15z5C2l44uFqO3hd2V1l
NZJBi6J8WfhRZTzlrtUVZJshf0kzppjgPf4X6fX3OU74pKg0ZXF6irLpV4/Zlacq6XTUFqyLFavw
EC+7ymz7SZ2c61AZfjEyHw/ZGMt3qjkWXqj3X2O7ZxPIcXHo4+k26muUDOb4VQkLBd6EfqzjyiD4
mNnRHkwuI0f1KrMPZhLkAfHGMZ9KVyqFBdxAKw6zitE8+srdWS6Nb7OT/Kzr8akrwaloTWT6ZaJ8
HnrH8NcN69oTp7adoUMNoNs0RSKUl+3gtwPzilosmU8a+TXss/+j7LyW48aydP0qE3WPHnhzYrov
4NInjejEGwQlUfBmwwNPf75k1ZkqkRXN0xfKEJkkMxNm77XW72JX0ZojpP8bOvbbdrHPQmovi4b1
LFvl4DEQkrdxMe2aVWRBU2ajT7IVfhvLPqnViBNv7ZD5XCiBt5aYNN9so9idkmyLh+MucyYuXbH0
Xk+mTmgt0RSwFFWbuKhNz5Ci76MZc5CixYYjnD8QcnltlsmOhTwUSnfuZuUn8RiW66DgxpEmz06J
pfxgbuFsm3QQLtnrWtgsmu0bK8ljhaXs1hydwhQjCtOMAT0RwaH+1MUhZ2J0TVE8GFY1MtQecUht
Osfte21yRx0Lk1yTzq3pfHUK6bFpnS/xMMMQMoaNSvw7s1KdjHBb2bXt9BjNY3uO8wJ7dqHjVb5m
Z6nMKUOz17ac7qWcRD8ijjQWI3tvQnpXFRqbvq0fa8VIvGg0hxBCUumxl41XpjJKnmkWyqYnI4Mo
sS7U9NrcSKl+tZpV5pujqZxU3KfdXmthv9f4r1QOkQwR9Y8xfZWhx4VOFm3GZliCushKaErTfVXY
UFKBObyF8qfL5Z8T3nlPEC+IRRO3lamSHJ3n14PFjIe6l1UNFwKtOPZtcmuslt9qynXckwlKCqob
V/bD7AwbuFyaa2Li7/JRSm/uEPeVUUIgcWmeRAkqZ9fkV3X2EXfu58RWvFiz6HoG7CIMKXvCiug6
wxcXkz8dq73YlINarhTGZ6bF1UG3YI1sAhaCu9aV9M4+a+ZSBt2SWWTB9vRu82Tj5OXY0WMhTOUa
A1XdS7sk3i+zHWOLY+V7ReubZz3lpjpKbFaOV9cIIePZVP0BET/KPfV1za0fKcm4YVpG1abHzeTs
6K30GEuN6q/TIN8oZCA/VXo7bWAAqhtMKdcgsy+Xfa9aG83s5mDIlvEQOSXqCbVUlNM8zSk9l2KP
lTfRjVy1jgELzIKg7NrDbPtJP0xfk14VGAGLQfJWkpAMN0uL/tQkEZ4nzTjejGan1VezOVO/F6o6
Xiuj2l3JRh1vBiV+NfgbXl70631JFu0VbNzki2F0hRfTqD9rmUS7COFmJOpwHbwiEgBHwGkbrTKn
rWr3fVhLUXqdDgkZTKlRbRZQrw2zZJUDHpu3LYSxUKsW2y/irNzrdiQz51ZMwnzJt9Pb2AkTZ+oC
xN13xhLnlP0Ro1Y1TveMkZOfmtoXZ7McxjulupjVF/TMW2TK3dXiLFPQVi2CrXS2LBobaT5h92Z4
KbBHMPbOE5TLjKS1fN43cq0GE/nFN/wrfFT/1Z3RRU2oJWabusMqVYGKIG+rCjkKVDnGGA4x1XYp
JcUjaLLcsenGlAaxESyJaQRtP5ATnjBvHTqWWIx800BenBedJndnLc7g21WLLHjMR4xFG+FOyDm2
9Mqmh4l9tu8Sm1wqlCy3a0ccUtHVBW5ZvQhhvI8bRH2m3+mS4RaDY2/kRicgj378YXFEFw4U3tcd
gM6uijU7SOdq3BWM+n2dtXGvCLXx27qwfNq7+jGBwENpZCJMrqT6JslT3sxqMqRQO0vbSXDkry0r
6TxTjP1hgIga9rWcHoc51nfO1HSXj2pe46ZoC69Hv+fNFVOItR90dJ1mQXuUDeLrmiZ6yCA+O6X2
WGywdZl6thvWfTI3oqC25yTItTH3Oo2ZV1N1hFCQgExISUWtUzG2+epEWQ4fv9R3pHRIodVJ3cOk
zPFz2guggs405gCFUhnmk7IcBqEyn4+yPclDvjFLitunK/WViG5Y+nyn1P1VwvxRWr5kfbmbHBxG
zXy6opr4Zqvinjn1YyME5X9x5pUfzWn9KYzhpluUNZAj+0Fa0R1J9gEA66Idp3HpyvFRytT7Ges/
l8nzLZO+h8p2ek/r4nt9MsN6km7oQxg8cKOnF357K6luxw2FVKr6aY6s1akWGlH2atjSHZ4pD2uW
7ZW2uYZbzmx3+N4iXJwKcb10jk9mXRJmPS0ZcSWV38yNFoxFfa+ukCOKEusm9ZoY1NA0qRTj0gmi
rDF9bPhCi8rVG638uSgjX57Gwi8b5UjrczXG1ddCSc4iFztzkq7Ivr6Te9RWA3/ejceEJYirVZoF
CMh8mFd9i6vRRu2V2hOrpfqpad9LqyrctlZ2UWTuF7O8M/s6iFMGAuOby2d00Fu1p/JJt6kmXi2Z
zgUE1Z1442JVZ69fjZfWrs4LhAPcNG03NirhyRPbZIs0l7I0cRZku4oaPcfTNDaMfLAYzAoYIerg
PDi5fIpbhoaRjqZxmh+L0po9x5kg4eXrbu1UT9bKrUi71zoeNvhvHdvJUIJUlZnuTCSGL9YdCWUP
ljZTDA9MXeI5iAzrJKvT0YrrIO26F2VU0IakdArVwvUaW+arvU4HrZ5AVek9jJZJRq1LjRvlym2N
ZTjw9D1hQz+cUtsNw3xqB3qHVb9O6B3ZjBK4QQqfsbILvNU169LwpN/Nuq8Pci2aUOjVHXokaANI
+3eN3uBBScfpIX3Kt3iyPBMFm3CMszDvVtjHgl5YCkejC5sGn6EZF2Nr6VVvqqUTFvkEYGR2kAhr
32r6XhqN7eLQP0Iq9nDWcYc4JhBQ9cyBVkSPI4Zi2CGzlzCvxLfJix1rDPKx3JarEib57BMkeNJ6
sVdjNnHUpO4cKYeGO4PafkKuRxMxr85TKeagkqfQ1tLHdpLv4jb5SgxR5kKc3ExGFySLxBBOyzcV
SL0LnlR7Q1LhLep0N32p+phU0wHS//ZpdZRmE4V0UdOk5oEzGDcrxcFQi2BgA+lKEfR6nLplkpbe
Qngqq+34xKjsClZ2UParn6SMBHD7/m4b+ZfI6e4sycTSwA7MSXlUreGHPMv7QRIeESPnFZIzxjq3
9lyEY8VKmYA88X6nL0Y24aC0xG6WSAdrtKG4jUoVdqbO8FlemeVoz3G8XMMjOsiZfqxTNRiH4lqT
o1PXyPcSS0lWKDdzNHvLZJ+MpH4RcraxS7EEvbEoLFno/00d62zpsifFdvl4Ga4sTrtVQKU8qZS8
wWm+t7kdaql6tUTWNyVqgzYtMlr/9WTTEGwKg1uqKZCSraNz1ZTVs2bHXONzuXp21l4vGCa5szUK
5j055Rk3e9m2N5JMpvEwnHr0fizuYjzjYXaDTTBGze2YMGnuf0hQaDws06/VNG992yqTbTd1i8+U
d4/1WdDUy7ci0Z+atBh8fZhKVKB558WV1ZBkG5lnUcXFNl/iq3pyHm1Hell6I5hL6bG1pcciKsLB
iWffTKnve6aPlbBPqlqZrlCM14ugitm7Xvlm0T43SbubtCz21rZyDsmbspkUNQbHi+PlEjFDsTaY
1K9KxRXcyX5jtxy9XAvrGPwfacKtrPNBCxZbrTlECelEkvwzZ6bsGr1FKGvzs5rqMB67e1mWw8ZB
mu+gspUTxgD9i9SzTib1dZF2rWv3pC4y6AuABq5SKVmCZk2PqZW0XjRYnlxF4ZjG+0JXfqqlRku1
rPumSK/ICd2aUfQ9avLOr5f1OrXT06hIe0NEod0mZRjThZWZs6M4fXHi1Xeqzu1zx5XWxjMR3fbL
Sts+P+Z9eXCchSW5DrABO1RC6gnDbq4UJ6LcQt5bZCGsdO4wHRRP3crQ+iDNBNDF+GHtoEYX48W6
D8invE0ue1bMmEeXdmNj7Mo12Y9qHRpaH9iW8cNIMCYQmHyOcrkZ+sqfGYoP7bmPh+usVI6g0q/k
ur0mMjnSil36kxKHjTxsK0y8c9cgeZel+plgh8Cuiu9Yc0+bVTX2g5pkfrwaCCjYbAtiDcE0tv1k
XmHrhTNHb96hhKCTjNajsmQnAk43Fu+5tToWdSN9WgpSgnIZ0ARr1J8ApZtOyw8lrWJG59LX+SHV
m8E1h0n1y7Vgft4pnqOXJ6l2EiZJ9RHBtauIiVqsGboQdnm8LRISPJto6HYjRitmsfoxdNYgX/Mr
XM+2a8QqkenqY6Rxy8lUJ42VUbaJL5OVnZQlemBCH9Lcfouzdt+2icO6W7zqXXrOabzYp32GNoEj
Kcd0kFkWV4Y3Ga6qmsG8OnrA39SzYh0ECx52OX8bVUZUUiNRa0ARKLRNpmtXehpdyVZ7dIzqZM6m
cjtwWVZ573fd47SKo55qnjLKpKZ9kVvpXs5NTIWX/aLmgU6/tNbgWkmTB2NtPVZCMBAqsquuSLhm
gA4czXfycZtR+zliCFbsE0gR3ffT8DSYjDHl6baJdOwW8EoexQ4yzuyOsv6kC367KmO/je8jFi3Z
FHfdIt+mloCen8Qb2WxZhaRwVeGjkGNbZfMtu+1tVCxfDSfaMXQMx5n5QJrd93pDJBVGmVA2O0vZ
KIjE5rzG77D4xLXjb1B3B4P8C3fQVqHyvEOj5ViXB0fKrW05TcnW7oEQiQFwIyfNgllo2idS1I/g
tyojgYSoAukeGPLdy1UtIWH2HFmEAChsoHoJAcWrm9Yg4Bz7guQTysTHT3fB2dH0QL7DqO+9y5Sa
C/KnhyLfKZI+em2tfs+nXnqSVrnzK0WPwv+UNMHLXagEdGvopd7Lm9U0liQmIvmOcgSTkRzo4TBp
JkhdMwAFJYBU//ELmrh54G8Kz/FCfn+HZk9ym8zWzPTfkpc8QOlXYpxeM7H1+7kBDYpWNKefkMz+
hudGb8MWTzUgQ8mW37GX27RaWgtu246QJ6ndOnYOvoE2lCU2MeRBCmUtLsYAUy9x1ThDaR2xgiSN
V4Hy9ak154VM8Cugr5FJTaomXjwGrh/viFYoGgsiXvAYIg6zL/dKI9nTMcVEqWVOCUE+No7yYBqM
NrO0znqXAHHa9SVy+grhf8HNua5NP31C0/8b2hBnxYKCh/UAiqT3Rmr5BFYKjjltmUGVwWj3deeu
MCgBmaXyKZrgPaGVc06dYMbYMHELC63tnktMbD6x1fhIDru8E7gOSD7gxBrvDpCk5A22rMolnbHR
ISWb8rCfmkb7zPDvQzYJdCMdz364H3QYcNrfMaUKXVt7Zi4TdmckVCx4G/Rpzsxnrq+nkjmzJKlB
uRqYYphXOtuFaBjC2pPYFrayVztZCttEeVqq8qUuCuc4DPl/zGlCh0bAE/b7EPM+MJfFKk2pOkTQ
5Hob1ovURqKH+rPY0qalIx48uo/hM9bWRw4iV+VFQ3mxEsdZ7x0ZJq5Z1zk507Ya9DTe2OA2HQi/
sj73pchSqsBUk3xp1WImA3bcfEJK/bgCGgh+TDiQsLlgVb07+84s6Wlp1fNFPbveDdaQPLVqheJS
NsQL7hjDJ2b1l7/36+2I2A9eDfIUZM0fDDWTTFliw56NXUvNsZ0MADRCBYXXxLJOduL82OTpZ77S
f0NG/fVF3/EfZdMorUUpuPKsyr4amiwNjJmIhSJtGNILyw7rWdc9iD9nzSYHMcEzC50X415nkqmf
DMk82Y26UJgkqafP0o9/v0z/zS3414Nivhe2w3zCFjCftl1kZmG8jiMzd1DjT17m4+aKSJhe9mKS
wxX3nllW6GOfIHnDzTxntSlhhJ5Acm2ivdrsk33841UNU48AEjym2Ars9/RAxsdDVqdVQ/CSqXR+
I9CX+6WVJkuoyWkdwT0dxSmjACzcRJuT5JPL+uNHxewTta7+pi5TnXdrjaQ4JcI5p962aB4wWKfp
ist5CdZckT7ZY//mpVT4czQHiNiw67g8/xfGGFIFsCyCbOlLNCI0cpGZ0AQWe9UBNyT95t9fKh/u
V0imaBLhduCnTNn77tXQWoLvY/CzLQu0z65u1sZjRNsBjmHjZr7tzF76rEr6cDKxC+e17IsgkjLw
/Q5RzLNFVNUUbRQBAOu21LSAPIwGKQgprm7jblZJjMonDIksMXefiSE/HOHL8kT5AlPxsoHY707m
AtaGVFLWQ1Nr6mAoaIuVRO8Y++iF/+8P78eXolbCBhR1zoW6/l5hWgycagQOeqjbCUHydZ/cZ+aY
/+RMyp9coh/OJJWZjKKc88hVAyX/1+umAzebJ0jtYdwS1jwyqw9LfdDhSInuoJMu8UnJ8eGjceLI
EsRWH+d37BferfRAPBe3BycOk2GW4DRgiq4tLQN0tutPbgn1UuH9dZW3oO1gtYt0lpiUy33462fD
K6F2pMJi5pgJutNiN7TmrR6lM8saVCVtng7Y5XY+7Xvi9UZz12XRWWaOUmMDTBmRuYPc7QZYG70l
fNIxK+Kp12Mci03XOPsFiiSBuE3w70/+G4X4w9tGtgAvFB0LFNBf37auSkVfRGq5VXJ1l+XDkQru
SyHLcGQsK3WTHvunKS2eJUzzAgv7xNQZbU/o3b6oMwgMgoY+Mo19Z+W+SRD5ysQerENewT9wXpWk
+pgo61ahkSaI8GRm5kFLrW+Lo4ErAZfWhr51jPI4NNKRFzygLiafzpD3UyeuTEQsEyCxR/5M7Ra2
if2I2qe+WFh1WsME+CyOBDRs41K9NlpYZgUoC9i3vnp1Kx1yDFNgXGg/k0jRzw3SDx8IU/cbkBSR
gufoY3VXmM0NOQU3ciNPrjPnzlFN56tGkx+VBPsyfeqUjZpBdlhL62fpYMYx2KubxJTJ2qIeY/w6
q6i/bcplm6gTK6/TCT48M4Q8GxcXaL8Ou3n61jrRMWmXr0K1vWKtv2pd49OXhGo3H0atOsEXCOE9
nWotuZIi5ndymgSlcK5aYdyksgKMybSw+Cw7+kOlwLUKmx2JJ3oQeIjvVaymhdsDxtQ9kB6ISp8q
tzhSvUCfvddZ5D14KsNGX83DrNdkp1lb1ImhwkAYl//v8dpCabInnLt6JG///tr8QJq+vDPaKdY5
xuboDN4tF1Y7Zm2Z2v2mcnot0DT4trk8+KqGfymzxjt0TefSlM5JPB0HBW6fPTT7se6qT3b298sI
MK8NZxwvUI0qwngf4ggvjpDUZF4PjRJDDXSlqdNBVi694D2mhM0fMRL//X3+P/ErY3imxHXV/et/
+Pp73SxAoEn/7st/ndLvLX6QP/v/ufza//7Yr7/0r6vmtfrSt6+v/emlef+Tv/wif/+P1/df+pdf
vgiqHjvMm+G1XW5fu6Ho316Ed3r5yf/fJ//r9e2v3C3N6z9/+14PZIry1+K0rn7746ndj3/+plyM
KP77r3//jyfPLyW/d3oZ2rR/ga724ZdeX7r+n79J+j9YyS/mHZcEGUTJFyL99Pr2lGL943L1Yp5N
jYBkQmMFruq2T/75m2r942K1yxwCoTjmYpcz2NXD5SlF/4fFlY9HJZ0Axo089f/e3i8n6s8T91/V
UBI8VvXdP3974/H/uZwa2KddjC5x9sLalT31jWv/l8qIjgIYPZGf+naGhpYXxg3Iy22plsdOtZJz
nw/jVSUU3dWlqH3Bm+JHnCnxtpRTVXXFlHUHSTKic+kkzjHvV8+SrHizWNEXFX7lvdFY52Q182t7
iQBI4zoP9XZXT/JDakfqnlYHhdEQHeCsrCcCj1UWSbXZi2FfJ6nytZmkxbeniCrNdOw9AJmzt9Pl
xYQwBjvlqhrLyusmhtF/OYl/HKVfjgq97i+7I8eFspSb2GauhsBb+3ALqVK8gBeczaq5xnP8h6ot
YY7aZmdIw/18EWfOGjGNhiBEXjOxj6Rj2Rj2eIWNATT9jG9HinrAsCZnZlDAeY3bp7jpTpmVp2cQ
9fuLEZCrSMr32jZ39Pfzvoe2btnTD5K1wTKzRwGg79ktVMusmyGoVPVZjbobM5LA50oOgcjTxAMn
SU4ESC6uqFVk2U2Cv4giw/PJjBqV9kw4KJoGr2rSybWkq1XJ7qxOk08JO7yCLYa7JnAcLFMPS6na
kjgtTqhfN0m2FocpqitarREasrIMdFngu2szPA+a9Wi1YFr1nH6LJtgr6FQyt128akpzPxnzF7K6
H2aRqG4ESXhOvTJuTovZP5DnqAdVAhFpiTLfgvAgx3XtdnMOFjj/WE37oUybW3V1bgCtiI3QWxtg
yhrheyMeMG2yzBIlhGwIvSOZ90pl8Vc6CB8Y4KlZ029wEQZp0KatklK6WMqiQu2dzsZczMB9Coq5
sdtMUrfvsZoNIf2owWAmcPbtePAQMzNBbq3Er9d0Reqn/iyGdN3aS/IMyg5CaURz2A0cl8YGvspB
KD3G01U7tFdLVsxXvWOXob5EOHlSLal1RF+6PiqdXATZOKmosbrTmrUEOMhpETaq6aU6RMo2K/ZE
qDmBLa+IY6f1G0aK22pN92iauk1NnBal1wUlNw2swMJhqnMXIzCvBPrTkiYOuBsST9Kt7nIR3HZa
uYmvECpFJwSUF7TzDHjYbWyR4tqNbblbLE22LUzEgzNwhOxA/k7Xb+1k39JLbc2iazxxoVfPWgml
a4SOn5XhOjMj7xlTufTaC0H3RkpVJM916+UVLlqdot7jqxP7qYz7CkLg56Ffkq2kVUfG8Ept1odh
7tZQkGUMTW2y92VMKAJB2md7jNstCykWfnGYwVYspXTdsWtZaBE4nGMkmmC18Joi2XvGBAnMyMy0
2Ye00rhGSp9aaGPkmXUuwVdD0axqDcxCip50IccXCZlbK/CpkiyXNrBDvztTetTycz2p8tMCDhKg
o/wJg6OHhNOFGbpYZKcGrFnouxfjiuehBGOIE7kNSyuyfaFlCu1U/+o0scJsNLMw6i43DLIHP67M
+GR3GryitIQcmnVh3ZququnVdRU7Ly3U8JecMQADDEnHDBt3srrbr05ymIpl2JbtFAcJMFwsFGk3
TMpOlvp23/Vm2KrtTQ8PUC1aOTSHrNh0EpaoTIYsrIvL5ZTlDQSBTDr0tl4G/RjVICXSLaEQh8Gp
CjCMau8oJXaVQ3+nqqUETf46Tmyqv3IgBY8aWsP5yR8YMbpCWA/kx+ynpR7DPAVIbiI4+UxcYArl
vA7ydo9ZgVsXSGlyGOAbWrebmmS9zq70O6VlZ9HRq85RFiwpVHFeHlQN8zqWRhuUKprgzDsPgqrz
MFYGtA/wMeKg1yu1jO+bRL6K5GUJ9ZiyvapA8vGBWEotBVqcbkUpw5iW84Oocl/uCytoHNhz/Qof
pdTXPXSYnanZLsNJKDf2Eh/rdmGQpKVhmUBi0zvLFaN4nnXS3Jbk5zCxYhZwq9zY0S7V5FWHeeKi
NFeosrVd14fUBLPbXIo60ju8wjKFhxJHCaCngXDp7VOZaJNfIzdycstVkB9uYk1UQZooqGinZ4HW
dyMrrR+1kOLiRgkE1S7Yodb7haQWIcsltADHldvvOLBfCWvJdok44XTKIj+hT216ed7Ewn5MZCFt
2eBvJOzsMql9AYcGmOfb3ljOqz/lTw1BOPu1kO2NsLpDCovXhSDXBn30Q5VGqEDNuJ+qVMU8NCjG
RexT7bl2Ipn+nXSuGW0jK+uY7tbGPDuZNh3bGE2MNpbf87KC1Gb/XNhFw4rMCXcApWtst7YyVMdR
mn8R47BsRppsj/DQMM6t4YxRinpmngdouHTntIP6aUfFKeoMVj6BvkCsSLwbLH0z0e6GlVG3Ol+l
Cfov3Vpzr5kHKF1yVgfoGKTDUGmBKIGgF6S9JqT7AKHMgsZO6cM5aq+lsZx2eUrLmjXzdlYxhlkW
VXgkcCb+JJczYhd0C/olpahC642g4AXvt2pTz7LFsE8G2sJ9nfQDMNql3KvlusmAVQCeq7tV3E0W
smvbmn6q6yK56DbkvrsspEUBQJ8o+7WkN1QYZcJmxExxO4h60wnN3Gnp88It4Y4DjQhGic/OMoPR
E4x66OTZDKU5ulMl41LspGFdFuo+HqNpUyLAcqd++aZGmUI9wENk6cpZN5icSSUk8blaA0Vk6rlO
HfuI8NAls2Hp5DMhwKqbXxiQK8uDsJUaloRabwwUhV43qvkBFsFrqbX2y0iBUkVV8pTE41FIw84a
yaOORwb9LVLPRLOgz2pDvp806UcyOzCOUSwA1JxKuDhlF1sBgpHWW1hczmrdVuda5LonJOfC+tRz
fHLb2gNyYTvL8W/F02ZnZ6PhcbdU+95Si9WLUdrs0TU+dBTGoSoh87jYDnxt9ZiTIml3xWXzaep9
N8b1Xrv8r+zzx5JJbfD2rXqOL0T6A7Y4cKq15CQMLXQkAXmqU+d1v/4oZA75nNkLnEERI/HkFd8e
xq6v90LKfNkZhy0hTyhb356YL0/Y6XZodH339gVRZXeFHr8iLbTRQCi+KOJ1rzn1us/r2L6sCjHb
ufbYDIUIUVFV+7e//vY/eVCeqi6KcBXfrAZUPBPKkK0QG+BoT4lkbJLBioLCErYv5f3s5rHKO7w8
/P5GMBwLa2uG1Gc85upc+5083WipBHUzzfps2xJuNmynHCCHVaf29Nao0J5nO3lSH2ZSjMNeEhzw
ywMAzz2O5poLWkjcoLkeTSmaN+wB4/7toWuYgcCgDAGQVgxeH6pKjPu3hwjy2z7SnDlIbOubWlXN
3lojDuG4cCNoVpIGUOE60iFit+kHGKet4uLqAVm7gLuGabYRSpVxejsoyiAqpFfLWu0L3JACAtGf
/jw1fx7Bt++p+Wj4bQstPLGMhNdyrcspihMTgurkWJQDArO9Ua/5Ou7O7dC0vkhNzSWjlFJxId4C
n5m3w9mXjQaV2YCRXtidHLwdbdVAVDuBgPpvXxadynar1Qd4wxQcb58+zY0n8t2dYJmSPw4IwPkc
EHD+ykgmQVZkv5bm/LDE4xpKymzt7aG7SPcUbFXLCXXx2xkom3b1cX1gvdHlncOlhJfqPsYP5feH
QpTd7/9T9f5Ik3jvYIKvykqOMGNs9upItHOsPUM8gYaj2cK1LuSDxBJ7cXnI6rXc4hEVvH0rU+F3
lFpC8ggjHB4LWeHdlelRQsMYcfVxG+VIf4dY3lDfHbFGivatrjgu96zkWSxT+7eHqG0cnxuc/dy4
kTdSiYLPXXElx6qjgVLTLKiClandD8Jo92//my/PdooEryVa0G/PeX9Ize5r1lP7LWj692Zp6LD8
BnoM0Rfbt9Xg7Yz/fuOwLkSyEXkUuKfmsmUovX5vDZXgoNWHtxevvo/1Cvu+WZ7UabnXmXaeCyMr
N60N+8+M48Tv2JyRy9naeYmxNXYrzejPK4DnRcKjYrVH8gVPvj1ow6KdLSXaCMXOvKKUCV9Dsms1
tZsttXp+e8ihL//+vyYNUAZVv38RFfHkz8xySUTgBxJpHgNSJSbv7Utndc4iavO9XmrTOTE7DPWL
/FmSB4PwA5Me6u0JJ1P1k1Ec//yptx9lxj+fswQjGlWiHPvzWXuIZreVi5aivLM2EnaPYaykrDh9
/qPQ8+baQBl/u9rFzdu3hV6UG6PX5d9/Sm7MB4eYghs9qcubtpIf336qTeoFLo+JtZqjFE8aFCh4
oFJdHdu+Bapz5IZYlKj5y5dv31suT7z9j4rpB5FpWvj2C28/+/b9d7//9j0o6j9mpVJCbL53kQ2G
kQiz96gJ/cbpd/Cz7K05GcXG7PUXx4j0IyxPIWMO1mTFD+zZduqQHXFy2WaWXfSsCLwL9isImPIK
90kjfHIqH8ZeTB6R0PKxkkS81XL7KqIQLvoh27fdZpaywk/L+CXt9WthNWyrZRqgwLldOoPQLicS
+36WvDqT7jUcGgKVLnXNhygQqbTPECuWkRHEhFPs0C/UQQP91pWzOAv1FBwRlsGtVkTRJsqy8ohv
LUPi/30A8n7ITCFvsNH3GtwQtpU6BzAnb+2p67wIDYJbNno8uLNNUoqqEWWHiCtN+x+GifZsjeur
MUeBQ58SluW1mCu6iCH2tZk9ux/7ExTj4zJN16pRQEcVRNoEgAcbmrzXvixBPIznoSAgs2n35sIQ
2h71MRiTY7FO+Z6qxVeFNbjLTJ2yJEyOeji1u4hs62ml70+y+Eusk6mE4FKt+sZXjLLxUhymo0x/
KRbMVytZgnpZJlOgIWRsZ/yWOowGYvgf6AKChktnq1Xi0GTacGwvDxz6ZG/pc9CZzurjYwQX14q2
TemIXWav6oYl6W6Wiv9L2Xntuq10W/qJCmAOtyKVtXK0bwiHbeacivX0/ZHefdbBj9ONbgMukJSW
IsWaNeYIDXJd1sNYqFU3NYvyBsJd3WKU2WtA/KWlumSlMMaU7f60a2jOYcZ+trL0szTcPBggvBIq
ou7xhzFvUJh31Dr4YBToTaoufYI7I09KCGwKeshr6Gz62zYgPIVQ2XBCcMQ061O+KoWjRT6bs612
Xpa1qPfhvLVEQ+9VbceXTslwno3XylAeQo2xu6EKam+qVNkhsiK+ZDfgVaZX8PdA6tZrq8p8lyFy
RstvhL1wfUQDnN3amDdXrfxV6eKXluAD1DXVXkvz5qw70dkrHCJ0Kl4ba4KLuWSQeQn32TlOHMzS
Ni/p+tTZYna3dn3xBEEBb1huQP32SJfvZf2PSXRMFpG8n0e/P9njXIAfRRUZSP7rKuDbdrr1c1VV
948l75YU/m7ZR8NBqN69EbfIAsch0qeTw51bmJdKsExzqe9vzoBsOOOCuf/7KJjrGzpVqJtgJGBU
+V4UlCcuaoudrPQqFP73xSvjA56+2W62y2xfNZaxUwbIhr4OGiFTYy3ri71elXKBQqSIhLMr0orq
HYFk1nQH6MhVkAIPk22V/Zk87JTMBbqnP3W7En9uO46PfZ12hwYOb2tN2dXE//0W0/e6OBmfTvqk
6NnwfmW893IAPGpJQBcTmSFNtL4znX21fs7avPz0HMJRR1QXTlR/xB0+Hto4/fHzIIJccHXMOb60
+ry3s+nNK4ff6+noZ+h/jNnZEUClIGG0WYDjPD5tgC9j7cB3HIsQ2W290oL3inbYZPr9Ta6D1ic5
fNX0PXfsJ6couHrEa6C2gSBovfJoaYXa3fTDfkhf/JYfWwOAlpjiA55TvxNt/oJU7YF6Z6+Xye9+
XvJdLNTP6B0PmHDqjBO+dTklQt2EWQYrJxLoABxJbOgsT/XofROR+dDjjIA4dMBfpJre0G44xxL9
LHE4DkShIY/+bqG6j0OxtNCA1xvsmtV1XBU/vGb5pQ/+dPsatLiab56D/dV2jFzDfVGZ4vx1D+CN
q4Edx7ktQb7i1PuwuhJboBlD+Pm7JYdhb2Z0hFSj70pz+CjrWt9RJOUIaqP9BFkgwAlGg0KfHhUe
KsfUyt5LLAkOUivIpLNhX5NnDABp/iytCeC3aO8Hr/80pqQ9Gc1yJQd3CcaGCIK8jJ6FiPNb01k2
bhXIMQavxVxQmEeLT24aYz/sphiejcUVwHbSx8jIsxtVpx0keLCExoATjDMW12rqAHkR4GCxBEcq
XNYPQlczQhDUIkLx0FI1XBwm8YLxQog6cb5lTiZvNkZYl7wqIfbV1y6JHPwr5PPcCWtnNj3ZCQ2y
V8EE2dUnWZjf+3RsDl0/rrr5KRjn3saQQYFPRipFBBmtbl/WpF34zyMtTtAPRO82c1KczAbbCfcj
w/zius3spdcPl5KXA6UTsaxWjUFPvFtSY/WAd/O7W5DqNU3y4sSIqLuI7AbfmQdgw+oPBv/mwYE4
cTNn4k8sG/JnaVVy1+MPSZuXq7NLsE5oyfR3aZFD2lTDLSq0/lb2cOiFw4S/cGXXRvlgoTrb9yYr
NS2aAbZtN5yb+DxzopytcnDCotGZgXwcQH0YRppF2Vo3eGbN7t7KEzuclI5aH6+U3UCmeMBru3Wt
1gUwCP6Jmc71fHjpDWaWCSx232qQpP34O2YD7V4qh0j5GWrIoJ2JS5a3tLMw+BExm9t+XlKlYMqC
XUJWXUuPnAACmHb+gpBzm7x0arkLhiPoj7XvhVv4QEKYBESRqPeVnv6oxvxodUy8s443FGpEI6jG
4qXU6a74Azi51dUqzPRpX052fLMh/NxojXp7+rnLDqG0mbXZmXSVg9WDUTlpsQQKZXZg4oASVqOZ
3ok+5TTL+EoAmcYdShtn7ygsPOraOQ8ewrU+zUSgr0WVsSyXkfyO3YCGIXCq8cdUwKBucDUMM1C9
YBwGedveP1S2JGxqPd11Xvp9oQ3G6jC5lyN1CvaCJTJH6NaOeYIlFJ96e75v8vFPYuIWozlIchDy
L7fJ5Go2Feh1yth9TTWgCQwOjvOabVCN7hGN53RyUudO+Pywm5Gvchbti8SxCAXlkOwH18ccJhaX
BUyTlhimLpEquz096Surk8ccj59ASye02yw2CrDV3dCSdsAyCSr+HH14iuJlAj21/PwZtaw6Ra2s
scB7bRJxqBrNDtVi33KLiO64AL2y8AQw+YBnFV2Krtn3hBjgNaCSwFS/R8QNoY/IM7DXCYeAr8+E
CLAT9iBPyZhqu8gq5qBLsrtC2fEZHCOIy866TDIuj0nZ/lqnRtv5bvDLAC2Bg66Gu9xqj4JTA8ja
mPfnMoreMNOU+zaa8LaAuN/MzDIHC1UG9ZEfR3xGfo9CLeJ86ILOz7+5NQvkWVCQm62rQiAf1H/I
BjOgtJBGXdjorRMmLir4iIA0A1XUBVN0dbNBpC4FggQp5wf4s91R9M5+0AXQHr3U0PGups2Sx1k/
xq7RmIDMn1Ob/PDNtes30PGY/PQZrrRx0rMuuxsUSwnOrl9Vm31q8WLv2yIKZ3cB/kySizO531qg
GX7Z6mZAwFd8R3hQAYfxwcFkqgZkYeqazR2THtromQ7Dzq49ZgUXNzFvkUEPpIPQQ/2ysGhh8TMv
h8Vp/mxn7UKIKDKvuN9pPPltWLoKT7AmvviKq0qy1ptz5NJDWIdt163i8tBQz2AdxrFJZyLOjOSN
qJDo1lBRHVSp8d0Q6nZd0sa/Fi5rTte/bpd4Gqf6npDQmQJ5veyvc+Lf+v+/bW43yaQ85Vozn7e/
q7KCNcLfuXGdKkZ4pcPOL0YTKJPLwjab9qpKwjjzJ9pmQl6jjJ/BahuZTYUz7LpB+sfI96vDFxzz
hWX9x7Gvtfp2l69b/wPA+T/eb7vha9n/9QD/cezr4bdH3u73/3/s//XZvh7+69n+p2P/91ew/cX/
8YOQzuLg71Ap+nTdkbZQBn8kH/ei097HDkyxcmS9z0t6mnl2b3aivcxxjVhnxVhK3fgm55ZKk67M
Mv22G/M5U/ZyJ4AeX6w6fxRNor6RpGjsUSlZp0EZ0VslTERgIaaq8htOAhMAf1cektbWrphI24EZ
RXfIoatnkhDv8r6hTHVJX810x/3mFNIPJls3r5lNmw0c8Zw4y0yfpOyCRCGLTVAx7d0GEs4yakGy
/hHAWZCaXfWR1XqFkkpgUDdGzjdM1d8zrW2el2WK7kwNm4rteLngtTK6uTqZWHX6fsmSo0MoSsW1
s2BVfIsRwJ4yrWfNLZ4rmXzMZCI++zrgEt3K99xqmOeg8WFz7Hifjqh74una8uZpuf4e9Rb0JWb1
vG8/RzP2971qduS1a4Aqq9oEmywdJd67Ycie2V40wXZ84c0G+GRntwEvtncPPNta7+/NE9diIlt3
Kb8oLPEQCBES+AaDuHomxmW+n22p7fxKds8L8k2V+cl+QeywGy2SzDyR+9+8Sdt1jmt8yNTHYbUf
073QhrCF8PPKVOyvJ0d3y7WCylwvnqso3N6ZVsXNJVFW/3dXiXzf5cvTorwHT0XasffFebCz5b5f
3Bd7lLjq0S/pkpRS3kSqh7Ec8e1Yo+ymAqMaLL/CZJzFW+70z7Hdpc9jvXSPRuv9yk3b+FyyXuy7
0ouOxIiDWc/thZ6Z+TIP6CfhLLQwn5QCYc6gGE//jAMfWENA6CX1F2LHuy47iMGhgUefrcTPQFQV
ITfDFYW82k2rdVQmUgxTkin9VhWGu0rslv1ouI/0rNCHGeln5ldMUhUdFEqMIy/xO8mtlGNTVn6a
VvEjcZ3mEVfb4cXz7XM7NjjZ5R1ANPyAYMnp9sLKtU8IB4xzE2FzBuccsKM+LVnK6s7E5qojHh3m
3AJBw6r9z2x2jcBNyvla95b24bpP20dv0Ao9Fwr1ppsN3ueEbmk30ea6nwpbe5l4V4udk500IDKV
mkPtA9S/b5P0G7lB5q6OiouHzcw3c6ErLC2R3GPVUpzXmSkYVi03vkMZlSXaD+F+lvBsZutTDJl9
0SxguO3oAsUYkuIUYwsytHuM6cz3zP9mm1H5icamv2qrT962q8jRDaUt5dFMuxOMsuITjStE8M57
9ZwyfbBXAzCS3orP2cOWhhMmP+LYwIw+8tuU5fRTthgVwxB3XuwuPlFY43FSlcZZDnTAV97EGQv0
ObQrewgcsKt9vOrSO1U5Hy0+aHOh1W9mUcsHPXN+Z/h/fLCiGstZW5dE9NiA1z40l3eU5bV+23bz
+XXB5esdemtP/iY9Uz9mKqWc0naa2zvIru365HR6vOfnnX0M/KOWtvJzP5rTIxD/i1bRhtDmRCcK
1k4/hukfa5UAIvXKbmidyDjOzD/bkzUN4vd0be73iouClgrrAwyCq/NkGTdzkdZHnr1bSdS/D3Iu
r2kmzyNOLyzT+eH2SdQdK/pVhzlraABV0gZn6czbsu7G9Q/PgKpNuMAr+b/FQ2d5f0ak6x+pldpH
Egq0/bZbJ00WLJb5A2d0Glh2q33k0Bw6ieXBMA/xDTak+eDW2i+v7LwPmDTqqLnQTs0JFE9L3Y8Y
Q79dWs0xfFbd+dCmvV1G5YeqiwjZvdHvkiRmVZUnSL5j4F07N5zD9gFkBmYfkRiq+67TWPBP56XG
jNp1LRGSr4uCtOCXRhgGmSI1y7vF7C/dnGUH1RrvaEXMi4nA5CLK2rxMSYoS2E/jsLE6DKu5tmt0
eiXchC4/kbtaXUpV0QyRKz9hyOvoiMz3kEGGoxIsXDCwv9vb7dv9t63/aXdZH+0/7lIKcNe/D/4f
f7fd+7/dXBInfHT0CluQtSGu0SjZtgYQOS5lDNN/bUVJmWiYPHFwTaugZZHbYOPa9CjWtxHpZXWB
FM0zs1698ydau6zy68uwDgRL8k7Xre2Y33rY9RhMRs7azuzAcy6wK4ih1unPJGsjKBIaEz1gwglN
HT60OlU8V/Dusg2AP/9upTL/7Ezl4iDBjU7P+8CbsL24koV8rYPYzbhIXTy/sMKYInWHL2F7KehR
XhLTaC9fu2mfl5f50Wmc6YD33lNTucZltbApd2NrPXhJSZzenCwXL05psU0s551YLRezbjm22ib5
UXSD60j4ZNw3+2x9Dkt1zDx9/HN7xq+n/drdXh6rcWwPo/P2+jur4XW5Q4sFw7rZtSmAbIlhY5Ql
7cVeu19fw3asnwp5GJR8hKmDYyh6R2/yrLPdS7qB2wuZDW9fiDE9fb3hcekPXp2Ko7E11dbB1dBb
5XIcgyTulLY31w6nP7XqiE7ntKwdR2ftd25bxdqf1YCDuPiDpS9bI2xK7tLJhxKychy2YSkdOosZ
lCWWuRphtWnsBdj52DuJD2J5sofaJKsB679SlpfFtsvLtvU1iDQqL8y971Xqk9a3nmlJxiE3psIL
9KbRw5jV/q5shzpYQ/6AqdO1/cww/NdW7bsC68ldxMyR77ZHT8bRW3DOSriQYQAZbg/tbL/Nr2dB
lCD3Zpz/2E7ibagUOmQY5JzU2+B5WB0KtAXNeiZv5zTqBwP3sSkJpTvKf09qMWMqoKbHxi7xLVM4
SFzA/P8dRIKhcIfxI7Rp2oINHjy2ioa/W66w6BKiUKsTF19Pu4hM3A41h+VlKn5jbFtpe9qsUAOq
VuoC2reRnXtgXtrTmK2uA6lU/25tx8D9YQBuB//jPt761LIB29WZrkPfLKbLNizj+O/Wtuv16RBI
yUq8zmiQ6z1N4dqwxn+3tmNeph1RWTPr5r2+/3uZ6WV79rM/ZlG0dG1L17nQdXYgj9DRmXvjpBKn
7eTBKmsAN80YVk+Gk1pJXZGDD/+4dB9VSmaN7afQys3MPyx++bg4Ut2+htbH9EYTilagP+rXEvOc
s9/Xe93O46s0jPhqqv6p1mMLpmBPN6HUobXUQg/Lz8kYpus2NI0RrdLv+lPOtXeoSuFce0gyV+VI
9+/WtguzTdt766sz6w7cRWRXfb1HWrjuNV6HbWu70UyLu9bTjGOPQI6FaroHKdMx5o73ZbxCq0+1
+Y+OO/GR2FXziZr6MR3i36SClMdUs4sQR/b5JOiaonxI8D3BHx2za1zK07SnCzfFeBNjwsVL+S0n
U7/RWfHO6TTax3yKxaMFds4vJbB6aljZZGJvdU9+JeKfMTKEcMau+cpSrHtSNmZCtj7TlIT+esL/
NQnqKc0JZPfIRygt79AuV2duu5ML7yeUqeyQ5Je/K01PbwBxExQ1wwgHoKiHdLXEj13pHbbdbVjs
8V4NuYDtBlelw675FFXT9LANei3UPRRSWNRMocpirrEKLTScsoap21SBlhCwIH0DRILqpgocHX2O
P9Zv45LMJy+qHkwg/ZOD8x6+ScQBA2HLBtcdP7+J5n8PrVUWNzQKvyBhA6Cux7UIQzSjwQv4v+4K
HDMHcVzmUKna/iZWxHXb6kl7OXZA6tXaRLJ6+QIleT7aLPEgHTJ4VuVeTUkd43bgxovKnT0mcvRc
O81BGTGMEmNiPIy1pS9vfw9GsJCuhgiNFbMsVvQSzNcMclpqAeYcBzHS50xbOoql+xD7fnxu/TTQ
ux5fQxhv4CwXYwVV3N7wrlaigXOl4KCjSvggMWhZJjhT4IApyYEHKxIFCkxdT24IH5JbOui/+0FH
lZ+ucmc6F5MGWJfoA1wCHXJTVsff67z9Znejefs7FClNDrodMLYjyC8lLszDIhGtrLjPOuve4iHF
Yaf81LyCGTP35d9hrA7Y8mcXZwRbI4sHz5Z1eplw5gQEHXeaUZsBmRbioluzcWwc79Kk2fh30IaU
BPZCahUwvxvDtBy+waPj8wVAv9A9pk5bt7zauGkTkVZbYWF1FlRfUKlwKzGExkX4q+LYjs1G4wWV
OaCgXIsK0fb/vezYdjOjHvd+bv+qNkrJVnL83XSxvjuqPIdBwtztjxY2Udu0TicWNlHyiHvUv5N4
nDOdb/P3trUNiWXg9d2pEzMxDFY0Fd86m0usX3mv28NYa4kj9eHRHW2J+9OY4rK6PlBprSJMfimA
tbqBc/paJ2xT+6Q6XEZUiUszUwOAJnSJJkEmKW1a0QWcV73BhRmOJe3tvLsWeicvpUOIByaQ32UF
kyZ2+39wJJWXbL1t26qGmfZNqo7QoJlQtXXi/rvZo4A42R1Gb6ZEM7BN3/WslzC816lXxAcvjuzz
1xTrrxXkNqVvx9A4nWCLYcloZbgjbfXlVjfSnPmeFKOC6kspCeGMBRHunTGEuUwaO7fQ4lDLevQZ
20S81ZUGJP9gGBOADxJsKdxaB9rUOmzzB4JIubcH9cPALAcGJoO+fiLbjXnr5CF2QivVopDH3EzO
w0rtmdYBawnoP1vVQwXjnFMH83OKHm2tg+qVqrNtbce2Xb3owkY088mInKQ7VdPwTHoHPvfdMNDk
NwyNZjub5urUPhEPQ5sD2nuyzoDr8cJkFt+2tmNtqeOwTf3MqcoN29DjFntp12HbJdwKgHqBv9UO
dPn2liwGKH1uCCNJHaq4fdjKl6/CnERPA+OLW6Ebz5WvySAhJ/FRb7T7hW4KKICxupnZuzjOpntH
mZ+zL3XCkD0uTrB5euE9jzTdA2vs3QCwy6fCr1wtjAy/CgqxvDYeZsw4eX8jdu6cZFx5ZlplOIET
1u7EA26UTVLcbQO66ZtrtZgZepXcp3FrPjZNB/DHkiNZSXPlyjHctjSfpyPB3KBP2Fv3cwt3y+vh
gaCcyWg8zCdlWp/YkvCbNdPp5LVlcgez+mPx3eLUj6q+ZVoETN2aHx5sjVH5+zmab1HW1oc577wL
0drazrTwoZ+waaFfvpzII4WG0trufSxzc+d1lM6ejtHRnP5ZTTinFPQZPnXyaGTweWGu+JecyXI3
69Fe88RnyeL95GHuf0Sci5fvOKQP0zzkz7WVv+UFl1gIYZiVFcuL7kXRbhhzrw2ho3q3TuT/DoZZ
fkd5vY9pu5GpRhp8oimw9nF5yplleojVHyR3cAGraGv5lfHalXb32S0N8dWO3wXSmrtA6wXw5ThH
yzGV8/Qie//HkmTjbdvL5zE6oiPEaTmOAydX7qfR+2lY6K51MdvC/Qw4Gecnw5+dUBM1Ntwpl75G
107G/Oj1LvTgYvko4ki8V6uTRiwi97btIkZAxOm7z5xo2WtGIohlzuLdwkXPF6KjVWIZx9YYqmM6
LvJp8GkETUNzaj03DmqunUFMvNhdWen6U56InyKxv8daObwULfGmGaasbzYWtnsKH/euGB3/XGvP
lJvNw19pV6nRqK+dBvdmy3tSaI5YyqVBNRFlHMjChquw6KcM5/drsZT5bamG+yFJn4u11kbGqmFT
pcmDrDT54BY0aucmXb5nmkF/fVHveU4Ly55l+174xa1M9PIJiVj7Hg8dciRjfJVeep46e7yrGkVS
RMK1qhaD8ahbqfFojEN2WxbtrhavnW6BWDtFtrd1qV9SYkuORUP8yFK8MiWabxNcLKojRyPAA+Sv
cSrj2irfu/qcMYd8dLBTqd5buRQHhYv0O6/VNjr9cZm9s9124m4bIgUpN5P0zaJhCpbSyB9m21fU
yB5RWMWIOsMr4J5zFX6e4uQZFnYUKolNPJob695y8GsDPDq3Ew7E0CXlJy5z9DebcgijZvJZs0zd
E81EFkHGXUpvreynZ7IteDfKru9R08xniSObsRsTczyh13PvPJY0d8trXdSvsdO1L6rV84P0+vJq
i7akOwojvcTksdaz4qdvXNJMlb9YgkOzLrXqvp895yZxKggHY5hf0zx58TxIbK4FKO3L+C3W7dfJ
15b7bY8pFOaS1UN9XW8cyioN+xH2Np49LwDuDTy2IboZOo7E5nIcIZMF1rTox2my0a6Y95lh1M9/
Ty+Femkfd0KGWuvZ13lQA9X90+QUMU46S3Inl8ccqPCO0JX47+Cr+B8nt/xLm/1AICF2U6qn56jp
kpeuKLJz4QqszWE8VrqX/NT7+GN2qufIHNC8Ls6Ll2bdi+f04mqBg4W0RxFiQKXvFvLGTW1cAhMq
FuJ3nxmlN9DKoU95ryJe2LR40O5nee+i5t2JKPY+ZzfVsatF7m0IqlqHb90cNRFqeXPUcuG/EF26
G5JBvhk9LREbYQeV8ltdxfJtwlbJHctXLcPtcDLO3D+7VTPCtbFa0gfDWaoAU+ljWnjiaRsyxQIH
QG5c7EeMF+c3N3fCAR/fZ6dP5ZteVSfaI+PTdluZ67d+nMerqJbrVDTpAzHGyYMhHTojLjFF226M
1enfG0qRWIAX2JOudwMJRu8xIjibFrO824bOjcVK5Fp/Ld0KaOuolSjmMW/FhKZyymfZvcHnGIgu
YhgU801CDsVxmt3+pR6kDbVh+tz2gPGM/SKhcCbWiJu/74zRJYsc8pY0iF9nQnCD0TI5hvHaccnl
nbvUyLWttflt4X9zI8aI79A/uXE+X4Wp5Go3x2ZdDvN129JcZ7rqs/HHrGDxJJFbNCA/DaQ4lbnn
njiEbY8+RnPdthJbpmHuaEuQZSMkiMXrlzuDsvROduZ7kSXDifXUchfX8jee6fUZZ2P56KQ4CeKA
zKVm3VVlujwmU21cMFH42A4VulNFO7RPJ5y2xA3old3tz+Q0//tnhjNhlVEb8aHQzI7lAcEqsTkM
L6RJxPcFKtfIYG87ZK16SBey5HU7pvMTPHMGxbiMc5ftGGxRaqloelRLMrwogwohIVl2v904AWM9
5oa1327E4vE9xoHlPrUSOGIs0Uvbu9NwjXjpCZ0Je1fgdBebuCqP2apx6bWr2QJZbXepO8N7Geig
K2+an7ZDDUHpTHhRffKT1nsxCjirfewAT3s7z8n8OzoPLRyDCrqkyGAA5vgyWzoO+8gHJxrwqC/I
jt9pU0p6RJ43B1mI8lGiYDqQHoWkTiJMq/CGOtPQN940Ee2E7irsauYWZZ/j3bvZ7N2z5mdJXZPI
YpTIDmO3utY4gV6kayb3URMS3rGrJQuYaVB730bggW7CZP1VydLYN+by243qlt9ODvZ9Sf9MWOG2
JvPYZ6HrYJ1ZW4R6X71nrvlky+Vz0CuPsAwo8HgOE2nxT0aRHthKPfuFS1SGnT2jArSK5UotKFC3
5Bc12+9+RrTCKCAYzh3URbwgialXr45BEkQEc5VImWpnCghTrtZB98IP6xo/l5n6BUUR03B8s8Px
4uXu+9wS01XABFQFxlSN9dsujUNTwn3HITV9yRsr6BU6ioqTU1XuL1slRPR5q32yJ39ZMvZPsFL6
cCnqozfb04OpkMrOA0LRlE4sHrQ3qGLXZdZHoEAHU7BG/vYoOleWZXRoLCShgtpm584YqdKkPXip
ZQH1ry72rNe56o5XPXJW0myNEauHGq9s7idYg/BGS3nUZhxxG++3XrlqhwlZE/iTesoN9My9Kvdy
TTnJnCrwtPHDrABHSizkIWQdbCfBdDFKCbfJyF1S8x29tV/LGkDpC/cUC+doe8VLvtj+Me3shyZN
ALHVCRQvglRnvc1mA4u8Nfainn8lmfEyickIm7igreSvl+2KxvmC9blTQy1PbWQjLcTe6MOebLw/
G/PaKPguKHXMjgyoqat+iiFtzjCbiJ5BlD3yYR/HXPzCizUeCOrRxbG05dny5+7gmCI99Rkm+J6+
ci6QXgzLn7qNz2vnTZ/L9gE22w/pWvR+df2Xctv0ZkZUQANxStA0zHtrsB/qCLkeqDz+w6Pl7Trh
TmGD/6nEmBGX7GwXL/2fdCJz14zr5BhV9pW4e4TDKuPySLdhBldwHFSRqeY2+9YwHuy5L8mlUxVa
mde08JvjPGI2lrrAbLaDAz8klDyq3fuxLO8rXNV3eH4+S4+VMk5RD1jOvs/umN6hebSuksQ8ZGMt
lOMJi4Ame4LRAt/yYeKtHuui+dnE3nHydNRgnA2bGGSKe3IxSOrUqoU4QfNY9fkdqhxCNfqMwqPx
Xmda3bsK5tFptPunxtFes3pMD4OR7L0MR74ZCDvT7mezOMqsOvMtYiNtaD+jluVjpukkFNXzcza3
d06HH5S9eNNF9G5IRIVPwji/E9dCqd3CSeL7N8hGnmGEhnQ074su/iyxDjibkpJgtPyrKGQCNEQW
jMCEpSaWDNkTXorkl2Dzzs+u4h1I45BguBjMXv6B6rc/+FF8HbXqhL3WQ6WZYu83LBNGD/vjIn7J
PfmWKWdVYVN+Gw9aT692tNe80gEQSGZ4tph9pYWIzY9oik+zPXLaSMRQrYDCzAXyvjH+TDgFPsVk
4e2MpiDtwaZhog/vWA+ngYP6caey0QtHCly3EyTCNRitIhMM2/hbWs0oVAdAZTSt3Q6lOASHwYMo
BTwV5MnnrDeBpV69fO/ZnPoUH/hq6f80hfs9rr1fAmIb2Ev21s1ID3skGm4BH0ENf1LJTx5N2mdV
DjHWvihytGm51pOD1tmAya2IiFGdRhRTV/ihWT8X5Nq8SCLDeviLxr0uKj2YqFzBCoe31r+vSxxV
JlPD5HhKf1ClT55i9ozSq8U3BYw600WcuCRZdKh4wgeyEiTsTQool1zD31Royc6d5MJkJRR/TXRE
x/S6LzooYBhyhBi9P7fJ8I3YJf2GF8CPurcfjMH8o4SBIYSonhqv+xVRT84aSAeMucYZ5J4IjxTK
v/pwHV4Xy6+kFGZoiLK4z5Bt+6kgLGH0/J1KyY9U5mOp2/txNHOskR2UU4O/w0nszmUNa09aQHxF
9FsNXL88EU6iKz+Vkodqzu5M4obi1jq2NmFBEGpSrHxC28mfG+m+YR6W7BbnXOrUl12PLQzf5nmG
0kVnmJwr6dwZdf4jTrUkxHvzpxt7Oy2xP7yyhsJuWN+7rnrVIpS+S2E9WKpeV0HxEboFdE9D/bAq
4rAosOGlGPtetz8qiiocJG9tpB5scGzVNpw8vQF5ui8eCuITDeY2cn+yoB1dscsdstumqJQYiw9E
Kgn3HBks2wvO8knTxEpTOxA4yK877mCEZKC+Rlo8ddmt1HTOcs8MnAiEwhf0/LJQz0Z+88Z1hi2N
SwgntF/SOlQAeSDm8BYz91rlM1wl4wQc8WHX2DOXi/XRmbQCIAb+8dEEoM2CqLpGvFV8F4Wa6n0S
O++Y7s9udyTGkclkobNmoS7vHfjRw0DGnyw08A5Xq0/JGJFxnpEE07lzYCanVKavpmugnoEiHomJ
RLoOV2MXQy1Xd+8NLUKDAzZHxR2QVIGXkGuGbtIuoPskAZEJ5N/eW52CE2oui5a6CDWjJG9AI7ME
D7gl6Fsu6T2kwxBYKN5BIL0HByJpMf5f1J3ZbuPIuqVf5bwAC5yCw2VrHizJczp9Q9jpTM5jkBEk
n74/qQpVuwrY3WcDfXEaKLAsyVPKwRj+f61vHdMEhD4doysrv8TmPsY/iIVzWCCu0XDOI3U2vYw0
iey+mxwpOTwhukTzV7QCMfb8GYfiOSb9Ed31PtWxApX/lEK1I+wrvctr1qLQWAh2IlChO4TQSNuH
lqpjrr8y8em26uJbeP+pM7nksWHhkB2rOqqjQQuB2XyuF6QM2EvDdI91i7Q20M4vGo01AafevB3d
hpm7bn5Rkt3Mgc73aY22H37BHH9Z4XQWs40hx0VLkRvditpudz+S2dQagvK7RH4QduyQwAFsHLQ0
bEbIAFGgC6ZBecRecLuQ+fNj6slBMwsK5hw4Fw4eyNJhz1aFS1QVu9FotyC1jhzB5zUMjSNBw4hd
KOMm8OIXVSbHrba9L6MgqRRK00aaTGWWN/2EVcWoiIS6ckqWgew+1ehad2NJa7oi1nuRBPkxQ+++
NnxsL1UedzSp070Z5mDCy45whYxxUDnVa+Sm72bCtBVQUYuoWC4LRK8d/rBVMDc/JlRfGBMvJtK0
RVAk9+48vpSe8+o23rKogJPLPvzl2Mn7nPM7xwFhB+7AyOujVoE00EjQG4c/SPU6CSY0mZQnsg8Y
fiI9a6XdVTa4h1rYl7jxh73Cr7QuTDKFEutettEXsX8WrGb8vabsjWVSUxSIvWszHHXMIqhAiono
g2gTdt54aJZ5oOb1FeDghLa1UXP20DrW1ggnB5Fe/tDmYhWDgQes75Vs7bWJ+xzVRZc7r46XfXae
fJ1J1wnoBacxikB4pf1D3zHXjsq9mjBYEQV5seXgjBubL6PwmxPCRrCYPSO0RhK40nX7s2urI8EJ
P1AyWfQJCSrPCe8Kr/kAtUHuASFk26BPNUqgfoe+sFsOEaE3gQHVokUqTCAvWZEZ4TzdlHykLr6P
mc7pwC1GZX0+xT0/GgLbRVMX3Aqr/oaYaBWZ7aash1XfuTssYLSsCjQGeXUZWuXftZ5zgLMbL6vC
wj5o9VgwJIKw0WbUuMl32hubwUB0bGfm3ZTm46UV02qcou+a+Lta0q7WqIWs7FdHBtS2zVDuZOq9
lk8G+S6oJSsSSWZrfDCeDTZba6E0DqKWzZKsuQ+qmHWntPAjKG88Vn20GTP7JRAW/xDUapyM4mPH
rXNwcw6icsSKaXhyHbnVxXDzxxJg05sTUz1UDhlfQ7SkUzkuS8/Ft6YwxNZssRcA/hli7OqaaqUU
ndQh0Atnxp7B2eJlhKh8SP2fbYcJws/IDAAKBH41JYmUfk2wAACR0kQNspOBeplMimptGcFDm2og
A0P1KxgUVjT9Efn6uZjjb6YFF0b1zg8jHHs4ONV8j3LA23qugaPRQ6cztGW/ZkRU/JKEj5L28ZxG
e0KwkenJiKTFPP42+94d8FkNz6F/t2KOeBl2jbzDVhC0l9ijrtKNpzH5FWEieDKv47IJCzJXrjuf
ES6DmM3ybIn2O+3zbFnOXbTgEDi6qffKO7qck97axxUKtBmi8sucJbgW0ug8jOZJVe4KT9k2msVr
Rv0nwRRAwi1e0ialFRlm7YrZ00rT6dTI6VKF0ybQgySjOm5XiGT3LaPHmahJeeNVmh5tzRKMbhr5
L0NDrBGn+oYSjRA0fLxjaDrvCZKN5lpRB8i+Jtg4O6bArlUULE2kT63hHHFrSoU40HQeHTBNK0Il
mMhLbzOYFElFkaEdB5pTI6NYGPWA1DPFHk/raRixaZURhevmupHEm0Y+9ZZmA1OX8BcQqCOaJjg1
7Hru14nZLIuY79OKgC1VcWjdoF4SO9tflYlp/uMaQbVkdUq3YSLntauVuyLNqKdiWLWbsXaTtSye
M5YoFAaiWmYyebDL1FxnMeyqUD5aMuSPj+iBppkfrvKMPbkO0UFMwd7J2FsxOe0NzuRlNP5ya/R7
7KA2vg4+zRHgIBSVbFvnl9ioy6UnzK9ek/RBFx6ZrZzeLJWsxw69wu3pdPxBKWSmqpuTyVHoj1gS
WpwJuwD95U7kg3LHSI8FeyJTKm8OrO4al0X1iUKp4ciYL6o0mDbVOLo7Dsw/hgiIL7nUud0T5Zbw
d2DzmC6qZsLbFYgt27F6a5rhlkjQ776VXwkExZOevdOkr0XVjpw25dBVoTNFpmhPhlpSg542IzRh
LIdG0cbrcGQxDI2KRaqOznMaOZuACW6PtBlrgyLO+tqgGkKmVqUVDi3Tx/9eVPYpcN8TcyxWCQik
XMqQJr+3didB2cr0GGGnAVjL/ZjGqBksLGKiyQ513Sp8tfh+fY4TaDs+sdz2jxOYrIbfSEVu81SE
SbJIDRolsq26jdUFn00yTph2mbNCayG042+kJiyUSY7lWuuVP3rWZu4C49Lk1BMdb14S3GDv7EE+
TWLqHmAELVWMVnQs43tlEuViOs7Jr0DYjTrjPg5OcWQFCHrZAEbXfrtdDD1bq6paTuQt7jK7Xxuq
/T749MDi2QGz0n5TlvcMAUt/Q+R9ktW8KXNv/IYObzjqbCAnBbqRCu3PG9PuD0bi39B/f8IX/8lo
fK5L/vsndvFvuMb/HsZx+7O+AhDlP7/V/0SCowlE998THHe1Lj6qr//ay+v//kZxvH7hHxRHy/d+
8yCgXbmzrolQ+V8gjrxiu2C0IcOD3bwyQf+AOJq/UbSBUx+yZTEdyO3XYI4/KI7mb/DrSRYAXwLp
wL7CF/8TjKPDT2n+wjjyjTw4nzAkEWkH9IACl9f/BeM4wO5FAgW5rSicpTm+B+hRvIO9DOX8wLnx
oXA/vY76wLjAdf5m9f3yquLtWwgo6yjQL6I7jvLs0V0KAL758Zvp3vX+tE5Cc63AA0ANu4x+dwry
cTN1RDg1475Gdv+fj9H/3gD8t5/1P3EEChjF/34EnuDu/PhR/23oXb/ij6Fn/hZCAuUv7LuAQMU1
JONfBt9vFi/BuqYtYoHl4cv+GHyO+A0JGSxw07Zdz2Rk/Dn2bAafD9Q69BwC20KG83809Py/jz2B
PpzfwfQIgbU9uLPBP4jMehIgh+34IzNsNM5lN6Eq7AqNtdQqp+FjrmfZfkReHlerUvPbAgEVzP5z
fR95peyC/ThZuf85BBFKYzzGWUN0XMWp4EsSuYFJfpip41Ok6HG3x3kcDd4eO6HllovRpE+MiGNy
Wmhwmro4UFxOQebY6iMH7cDnBJIosunG76ZTKkA2xLmWoXqNcJCQO6boGprddipxTLg4RpVCnePI
AZYNDrhA4hBoGyf8ME3uhr03hVBLKdkbRCoP8ShfhtiJR5CWA+QIwFOSVNnMVlbL0pEVNXypuLc3
WQDU7SCShOUsvUbwptjugqE+007U+XYKswFppJsVmzaWNXDJrnFHVktqM5sAVHi6DjMvJVXTTEGh
Ii4OJI7mQuclAYA6/GyJ4zMBxeQTp5A+LyW5WaEecbavwzoPwnKDVSZ1Oe43pWVeCuDlKTsi/qIa
DVGWUX+hF/7aGE5JBp6XD9WevID8DRCe8HbI4ulGj25Ps3S05/op9zOR0H6znQfdsKYtvNLDP9hX
QuGldTo6W5HyjfuMoo9a5Ogr7kiArZ5tv8w+ct0Uny3vBBZLtHUdIgfBKappzIL6/dCAnKYC+hJY
vUV4kZvJU2rWSNynsfAIgKVkyYPSV/YYPjVN1F5Lp0BMz7Xo5nydT0Ua7wJWeUSVlg1wcJPFTpru
2Cvy9XQJhG09FUZ11Y84UW7gb1LQs/nthbTmc8UxiPEz6yLdM0BcCi+jxGTmRmFNrjhWULWuwzAz
voICseePrO+9VpAwGY608AOkEpzdzCwFLlGOSN07xwAxOKY0OM9+AxyMunrt0wKSg1+/KeqCqPuc
bmg55BHxSoll7JEvo2xii9iGXczBQ6BRSfyugP0XxZhJHn2NVGA9d+lg3Neug8u5owLqr1sHUMRp
luBCFzBbMjZ9pksY/GOlVeax29CKHSaGomg1kZZt3vtVtuGGJAK6d1pySVVvUU8I2KXt4Ffn0z2d
jNnecSxnEDtOkbt3jMkpyOF2mqZ3ijTNPVi/nBsMS8/fEG9H6hCYFfcp8MqW7NEkRk0B/GuS+Tpj
bITfZoRG6B4SktZJ3bVj9+IPM0z2uesaZy+mhltIVJ1ZuZxnYzZGDgJ50vFiOUso5QYF9i4ms5B8
qxbyNd9dG/OPnLMRSZCeVzriueZcb/9QMHashxaBzZH58SAif2LnjkB/btaxpZtmhcCqHrCC4QNY
gjJq8iNHBXNaqSrI852uOqvdkDFvmMd5mtJ0bVsj3S7KEFdShwfvdamGFMdyH6bIhn1jLnG+U9vo
0BGOKDlCOpxz0GXTopkxEGJnU52mL8axuUQvNCCnRacXjg78jkKZfQcEfnaNgS8z/RbmrmMUUX3M
ghGTdG+X+YuAG/UNzzVg0gWIPCs6enHoDx+UW40ggJ84zvpSCbcUNHxRlGLasK+JoORfZNBSYCFw
zsZLjbNc1j773doEnaaXlU/BHyFMMzT5Ps+n1lzJMWkJfu104m0TwyPVvGvSdL4gPTBr4MCDO8+r
lN2v8RVfIWjbMEwKXHewG1SwMyZXQKFwRsP9NTS6R18GgK9/dji3U+R1+irnVTf2qmMQTGZ6qdzB
oU1KLie7eMiB9Diqim95mtn8z+RFx/E8WGvIci79bldJzsBQLhNmf8sgPx3VgKjYz2+Dgfrbc9E0
gbcxAa3U6yxJXHedA92cnmNSQ2HZAgby0mUf60pC/fPono9LQ6sEpMNUdY21x+EaAEMjCcskx9ZC
TIA0uKFku+vh+bmrekwcalQTUpNFFwDA2eA8c2n924TZTiuy4IbyPUCA/tHlSf2JTLk1gFPY1wy8
moJLd2c4lkFeeEbFBJiQoaBGocvSHYGdpjca8T5ta5UAeohd3vqMTNYd/u3ZQwDqe+0RhQpUX26F
0KLQRk5P92mnQQ3pDj1iRj92mIN8+LJY9K5cZS+BMKQU0e+PnlbT96KNDNpquhDtT+xloXoMgKpW
D6kx4IVZiJE3IUK72Df1zzxqpPGrBbiM7tWOtTZW6Hv6sznTwvwmO2yLGYJgN3uR17gZqk1Dec3D
NcT1T0lY40Kifxux7btpbj/pKYKKWiQGQKKginzzJJVnxs+UK0FvFjmpZNc2pA3qt4qa8BTq3rLW
fSh0bi3NcrbNZ60HUnszogiT+9kenBpGSMYM09CwNOg7ThFKpdyb062qEL5jEEYwWIX0QyY3A66H
oD7+pDUQBG9hH9ZfBjaF4f8SVGH9HcIfWJiYhcO3CFwMyey0/pHlAYETpW/XflhNa+PAGbdJN7/2
Jms6wIAvDFLuCmTJ2Q+SJ0kHIjBa8ijMvU/XpEOUTVct/D1F7P/1EfD/o8MdGpj/09b66YrM/6//
9YtI4r8B+m9f9vv+2gl+Mzm0sxH2zBue/8/dteX9RnlLWIFPEIvjXqPS/thbG7b9m3VVDLIx/313
zXHrj4Od4Xq/EVIYCt80sRdytvuPdtck6PxzHIFac1jIYG7iTxDOP+Mu3JTaqlDQ9lNrHFDF620F
Ku6pp9C8wSj1VMd5f6njXtyJcKEN+DYBxcoRz/BxhrlJmcye3geex5Ay7qzIxiZrDNb9bI5gJXPv
/fZIozLfuQU84LQqaJg0+c8h8aItMgD7IGkVTZbSaMfmBOKxq/t91ZXmUx948WEqqGnr28ttTPfI
FUsZW/53iNNQ38toPo9RqKnz8GlmVzkvRmFvDIMOSuA0z6lrJk8F1fzVqOp6a5GN/IRPxri0oUYh
GL0RZ1Soc47pfBGHCQCzoI6fMW1HW0snxrIh+u1psF2apa4272rJ+VUPefuB9WEpbup91Ppz4j2a
cSYubHzSVTZPFOYo+97T/ajug6LM7gq6NRkUfYyY3+j2jEcPZeBRjT4HCQM/JJEzCI1FflfHOr+D
FExbQLvJYjacJl/ZSGeOAs2flIZ47pL+GzFMyXkWk3gG/1dQRrL9fWd03nPQj79UpMoTZ6rypUIB
XRpm9IhMunphK3PHtkZgtn2TbScvTmLLi0kLZtHzHm1UCOXLGgiSSaXWj/4E307U/rarCpdSIMyi
oIaSS1MKiU2BRum+nL03r80gLLS12KnU/gjHqT3614v24qZZBOw1jvh/xRpH0FNiuqdyGKOn2yWw
rYvdNOO582Pn4LpSLVNV3BuabSiJVulFy+yrmb8SUXS4Frv0MHFeWkKRpUQQk+qFWDbZAm8Pvg8g
iEJVwrKNKSnEuSBwh6SRBdQlvaX16BORHWK8TvKLn/YholikMfZYja9Nbb6Aq3qUOHWIJHzsXC95
ygdLIAo81exnzuCMG+Z7mb1JM90UDdvJMrbb19Sawo0/kloHRKt9LR1+vmd57pIffLI68J0Lm7fv
4F4v0i99StJuZuwaS6cPVTdL3gVvy288fYPvUh5tdHYAFocPzgf2FnBVdaVXVcepmbmUSXU0OzsC
FGMPi+vcgLisgABgGVR8fe1QxNaqWf/LY3l97CCkPwg9PM392N3fLmOLvsvX+ZlGaYecYR3Lwjt1
hhfseks/TpGtj+afl0SgfGzyeDzePrq98NdzlPOHgxH8HFSZ7gsCYtNojo759cJ62S4mP2CjE0nH
XhWe3BZZQWx9hZvKTUr3vmNnfz1Y53Qc0o/BsaJTRt8eHXAN4b017svrRRRjed9Fh9szyo2i+wyd
0/3kjHtZ4sBkQqbbkeXtnZTOC8Fg47advebu9tTt0proqm4fMQqLrT933+cAQPgimMJk4+cBO5p4
HGGmXe9BmCa41LGRvKfgL5m3NFQx9mgrX7rlmSz68pz52R8fiSLmNDUiSW9lJdDJX18OrpfB43tX
TR3+/lzRR866I/ZimSFBszGbR8jYkQ6tMwN0J3Z65Zzc9gnt4EKgIn4g2znhrza3mwIeNE41Cw9e
z1bb//PV8c9Xp9oIDnVZf3nNNBGlbIQnO93rNHwoDPYhwquIbU/qc9lE4AaawuZD30DARb16bfod
D8f5eaamcewzVBUWaKzW89u1nVfM677eciwPPt0Y1e+cWN/rJmzp8Oj4mXfLwkUf4iclP+I8pBW8
Qutd06RB4gH+dZNYJrqSYmy3Xq3kru/zidIC8aKW1XKaHLIAbmiNA5fgvHOAiGAFbI/maORE3tKP
OkwACKWv3frZ2sLO4jDA6d2X6hnRnXoWob2PjSa/vz3V2BXpAQ4IkJgslB1ZLihf5jA9DYCpT+gh
+yW+FbSN14d/vRDkrbWrI3W+IdKzMUuPFqmYwHf/+rCsZ2spYuBJbtHIS5bU9n4I/G8A5tn9FZZz
tob+7NU9MlgT3LWDj6Gb8hB3xWT5nBPRAxWJWNMakt+vik5dztEn2pNyaTkSvRrhGXetK1Bfy6aH
Sbisp7UVpPAZUryLd4k/3ZeZx0Pd29auo3JGbjTZYhOxHKw4KsLs3xP2rjI3OrhtYYnl7UML7YWv
PblrqHudCLuxiGeJ00Nt2YeENvq0uj3npaN9QsuqCIbQHHevn3e75HiuFn7IopRBOSWdgCMPoGno
z6g/mlMukvpOkpjusmxfnKzeML33j8os+seUOKtN73XVCvOCxUplJL+0rorj7VUQDdgdrEhj9+re
QYF4z2am5scxz5asp+L59pSVmwzRNN/iLvEXt5WLIoa8uK1fUTnAfX57LhgGHHPd4G+EL6tFiinx
SYdi2nphXu7hYJYPQE+MRSTnU55r80TPrHhwy6ZFBdTX+9vD26UEpENLsJ22t4fpjPiiL8075F2v
DfaUt9Kq1Ibo0GF7ezjH1amkzPgUe3D8jbg4l677ZVtB8Ra7LBLY+a2NkajiLctLRJrEP1zSQepn
tMi/P2+VLVTOKm9Wt6+CC6rRR7r9sZUzlvcqNc4g2dDkNe3rFDkZoww5Wuyr9C0MzWSDMnbcctpI
kQur7zNRLPcO7MInKzd2puimQ9yUAfAzp6URVtokL1nFwcP7vq2DPngMNIIE6q/qa7APoe0NB0CZ
46oyZHgebHOfTw1zD1UYog9i2wBUybZqIiTkTLbJnhJD8kRWETyAWFCvEk20KtzaOZbIpO9NnEiQ
ShUq7cIrjnHIIsqvjHoqJoMAvfp95Gbmh2fSePXrqT53oxucUwIUlsH1hbwZnsMYTUZSmfPZYRsE
OBwZO6qM8Jnj6L1vO+8CeeNLwZuC03yUG0t59kuZK2NNnUVubvvCvx7a123i7ZNvr7ZzLx6ZJzZV
ayA7oz9z7wbsV1s/zHZkWcSPpsk/AcC8+nIZqZSfdxhPgi0lPEJFhY4g9znx4+CwkcW50XxMpEgS
hSBmkus6Z29XcDbp9HFCnMWbEXn3g9Xnv0anWyeorD4lLNgl+Xv5YwfgaFvUFjkVcteVXnTQnuj3
HtGABzuP5MEZCBiK57I/eteq7NjF+s7WDTiRNpxPMyfeTd4U4mw7fkGsw/wt8nGQOBR1kCpSmEmr
WXw0Onucx7hecYoM9njQSvQ2Wj6k15Bpsi/s06hjczfl00AagBiPQlb2tmbHm5kByJBE4NPHR7OB
95k+soPPJ9tZxa0k86jsnVfTJt5jaMu3wvUoBTkOBUN3ejM9CygmxmG42t30Vs4+IQyB+1JTIEtL
shyZisT3oHkVUCY+zD6q1r3cdxzxH3rTmxdWNzk/bATbMO1jYk5iYzWVY3dH4Tc/p5NFKJBGUx7R
xt/V3qyPQ1S5S0wBPS4zWu+N06x1i7Kionq6L4f5k3IQQzPCvA57CY2xERs/DRzfym7fla7fLedr
zkz1xDdST00Q98uwT6bd7eFkdfYRzVzCTcmnIGJeFoFdQgb05k0S7r2BH5DbQ7ZyROGf8qATd0FR
/MpNgYi2kuqBEaHWuVP7F/QmcuOEfnMOy0ZShy78uyov1K7SpTpWdiQ2KXTfZdP5oIy64Xy7kPI0
EJnJ7cRApE/tTe+OqZqfingW7VhtsogJC0vntPtiGvw5kdjzDf3ZBB07k48C1cSak9R08qFLAy5h
7qkoqqN3jY09t7+Pkz6ZCTIakA1O2bweQdc+Iq+I4FM64UsYl6QT+Sp+tx1mRDMcvpwAOKhQdbqg
wSCQNS4I8Nx4kWl9QR/8VnhDs5cOswOrdbLKw8k85yIGdqxrKNRF1rwSyfgqaVh/ySg5KfLY3/JO
lxjuM0VAqpWfEoU8JmAO+15pve/cdvxq7exTjIN8USbZWQm0wYNNVZdZolWrYkZIkbmqfgermLD1
dEJaZko/yFR8UWer32mqCw6ddX2HMls/WZ3zgMWqfle2Z65MEuMOzNzmi4z17vZ8mwcznUv9pRMm
u6yHbqn98oCAIP8QIYVfFaQhU5/VPhYE2v3+vLSh/tM9OruZm1wK7cKcIrviwzaNn5P2k0fto7KR
Dme/KHunjGm/9nWZsvdX5bLCFP6Kqtnc0rBq4UbwKhmb4Ypgi2J3e1WWHbtmz7CPt4eJKZ4jSxqX
2yOvJwHC9JMHHOZ3iqzCHRsrBDVNXzJMS/9AnS4+JJ4w9qiAggOjoti3wnaPoG/lzjRbGxFPauEI
FdapBrCwUSGLiHyVM4ocxKjpkZoZmyXVEjwmispaE1ZZP1LIgEPbxhhcgHPf4QbnpG/7nEeiwdzQ
mKteqEj+0NLXX/RL9sIe2+916FABraryFI1hfzdFfrnOlVm9GVZ2msKeDoofFECEaf9Qt+eMQBfs
GMc9FS/aYtzUFx3K6N2FAwwTPa4OjNvwcWycn7fX3ZDMkMGb0kcPVOBhmGzU16lBbJc5HJMqs49G
jQ/H9BX1feVO8MlF9CY4TUdBTUG3w1BaM9N3c/oNU+78ljgmjjQluofExv8go3Y4pkrax5o/6NJu
4m+dIboz2J1s68WFPpW5RKxm9tada8Ry56vWP9aZiddkdNJj2ElnT+gOZKiaCThxnXlvuBWl7Bod
Sa6a+M6dyhpEK8ahEpzKlSJbPDld4gLJNsDkXh/eLnKyV8nsyvusFMVT4Cd6w46LZfqjoob8lPrV
fB5CfQ9Jo3p2QCg9W1O2qTgP3Q900Z4dgDuoktDUWdEFt1u7pSdjHUdMLAfkRfnOmJU4D5K5uzPt
6YmiT7H0mjj/bgn1Peed+FnqYRn61JoXjWpXVhd5X1VZfsakPr6lErdvLcvyyQ1ttW5nZsbc1f62
qpWxNcer07SpxYHCarszJ5WeZ3w461CW3kOkCYETTXhOW4sToJ801/6NmxGhOw7FGsgq2Xx5Se5N
w5xW9UHItJ98Fuh1L9mc6GcLEdbt6SEn+CsayY8aWbW9vlDvTWh+FxKfKqS2gPACNu49FsF3+dik
dXlwZbi1yErMtklqqx3nvIdwDELaP97w7FkubAZUn8VK8raSkMQldot77RHBwR832Vldj3dK5erS
O2K42NePPBtPJi11SMbX5/56gfm02ARTjPvm7y+0XYjdrSeCBmcHdD83vscYUD5WMANWE7/Y5vbw
dpma6eKhtDrVdVw92iFVs0SAwhE1M/r1qRw48lY30HlC1gfZjo/06cbHjCMsXifs2bfnKoC9Z9wF
+9ujAfkf1jMWMWXQ9bp9we1SZ+XR0G5+vj0ybJppViiO6Fuiu2vbqQvvCD+Mfr+A1UWm2RS4U3rd
lUcpxS4viC1OZ9NfCST6KA36fVFlP63Bo6OaR8HBoDWMHpFMtRtvBNhluJITXV/ryjjBkY7020Gk
Akyh37iGwY0cPecmvWpucHelYoReJqrsw+1CJxdWw+8f9sAQ+rooF+rKOrixrABeuMuZdwbLLYgz
VZZI2OxghzLHwUVOXqGdIEAk3nQjZoJdPC8nBEa61iHEnjHb8Wtihtax5rd8SGf6emlUcJwCY4ek
/yuqdbXTMsYv5vm4f2psFC4Np8IUwxKdGIW39JnViZjurAFeLigywZfH34MrztRvtqkDtMRr06lI
KbyK2pHE5QfKc8gjE4KZxgoWEGdpcFEmsQGU20xSNuo5egXxJ0/lkjzLNV6rj4BR2RuAUNixX3S0
MMOrMl2SjOf5J1cND31f1fsMGWk3ThWwIkmtQDyIuhK7NlfIL6GGRA0iAtoWzp0sFYlQ5nm0KQJb
hDV0LQu54Vt7N6NyUw6KDWrlHWeO0KuUIuViPDnz7ByxmhmHMX2SLdFyWVItbQ4UR/IiP8O4zzY+
8Rrcqv5upIm4dQrv0o5hdnQzxebL8WlwE+W15Tx1tnKKejOs2EU0Yl8em4fbaOFeQp0aVNk3yLfJ
hrYb5R8shRw/FN1KFSTi4Ev+mQFlWAAr1b1xRdH8frlya0CIoCuegJ5gawFQTZ6WM+X7MSfSw3bp
b8XXuokk9wF71VvSbZxreFFaeOFqNgZ5GK9kuRIVySofyCNqQ+eNVuB0QIfzSZ2e8AB4p0HRXIoc
OX1tfUjbKTYWqsWFbfwyozg+gnLYUq0o9ihhocfMiLDIQto56WDfTcMJihNdcVe/6IxqT9L5e8NG
Qdz2s1q7RfBAGTLeJSXE/hFXDCZF+pwSowIi8kWUdxuDYRxM1KBul9SaxUaU4Q9KO2sj2VD9m9bo
idp1Qz0LgE3ibYgA0xSdAIYFJrGZuGTtcFmNBne1PxBN2V/aoOUQpTLnCfUx+dWVHzAA0Ody2IAh
E5i73hzkSrjpWyeo/1lsEZEOq+UMXXOT97UitgwIZogny8+mZINSpHmwakXqUTSpSzMk7AetTVhQ
U8IwgqVkQrTfzumdKygb1zRI17XHGmoQUoDHE3OotfJUTDIHteNlHqWfppdbuwp7D0dGpB605HMq
LAhH04Iq+zzlK9Ha9R1iB4T3cbuJ7Km/mGN6V9TyVyjkE7ZiGuWt/d0lpQMfXJYzVv0aDkHxJsjT
JaKdCjCgJg4N2RoSEPrauh03NVCNRcOituw9Z+tRCqaPqEicDYMTrf+TvrpRhmDAMENmkF/J7lTx
h83IKrECHCKKCKK2T5x9VU/hsXLuK3wSJMm9RYFTsNMTKxZjtWOGbVi5uVwTCPKMqIk+zTlmqPwY
IYOpNGpwNREz7wYYY0kEXJZVfEcUvD5g8NJ3MTi5IG2fUQH1NBxYLCZ3BjnZQOmNx29twj+YhEB+
HHj1VlJ9gF5Q0LGeNzRQ7Itl9b+qoNpbTaFWA8aOnZOR1TsObG69jO1hVSKtYe775uMcG4Lm0dIk
AlKbxQprxN8dXPwYIgP7qcSavKr9aTvXJUmVahlDUUuy8UiDPr8PUnwnmJmfEzY8S2rLYR63gGVb
/8WTwNCksLa1ZznLDXl6wWvKPmph++0v3FD1tiohnonM69ZO3zHondfAgSWBw2dcRoRsZlbqHKZS
kmUXBCTzgbdV3ZXHaFLcGfqXqq3bU5Fh5hvgLkKr3DS5EaOfyADzRnsqiCV1vOY0D/691dqEvRaA
XPUATp3BgcbyzVWkQ17pRp1GseNjQf7qrBGFR+X+b5rOazdSZo2iT4REDrcNnbud2vkGOQ2xoAhF
evqz+KUzF5Y88tiebqC+sPfaX3mLkcXzkmkL1wJ8ox3Twml0OnVmhqOkXJoa70i/1d5DJd7KCq69
sqilctONIzoDTEjdWbm9gz5jJtw0sR7LGk9HKUw/yoj9HNdIO5sZdKj0/OQwScDz5m49q7/KYHlp
2/G3dTCtjvZyQ9p1KlCY39UmaisxDR+wdLvdkD8Uae7DnOi4SXByQQPaa3hIORfJXqlphCy7iGa3
R5ldMmwsjfqJJNnQCKo9kMh2K3NTIYRukbYHc86Sz/UvwLmuynF+Oub9Pq1y1FXiyfENTMWeZ+4W
QPrroyvs29H9gJNAoMbUvWaBcE+Z9F/0YcGMFLTNe5eVfzjhDwMX+xV9BwswECg7b8F/K7D1ePnZ
caW6caJt0vW71guGxip3mYzWuGjH8oMzekMjJqOpi41txXRnmG5Nx0KKjef3WKwuVpkbj5IDQS+9
KirNZNmj7y+P2dKBIVZmmHtusfNylj1EfN1cv/8C6q9vNMhIyH4E0vuiemCCszV6ll+1znpBczx5
9DI4lpNNXg98RG9XS92kr0YSbyx2c1/6fTh6xSve/k/Fn51BnCsde7wDiXiJuU0ox1c+NUHoI7h3
N6jzLZIXeDoM5ovSLh+NxLnqVulF+tgaEQj1m6lQ0406LGjl22SOTUjtW0AxVmJi+3sbLcUI2GT2
XDjAaKQVI5hMoNImKZDF2CcHrWlsEUorJXionKKiHxlZNOUHJPhxLwnupOahP4S13XwUKJsx4QTJ
Bnj3BMms/XCD4N6TVIpNk7wMKDGIe9CoLeJ/LgCBsC71d6sAo+fy7jkDiChjIQZU8uLweDiYqbvO
k7NTWu1Gb1yOljaDJJpPBvq6tA5eCULihCB2O7IrmKjkGWZ7e5SvAAjcjTcJFY13gQLih3tni8bU
PCIoO+SGYtdg62VoW91FSu+dtpXEqsM0wfkzeMighZvCZGiXXZD4B5Z0f4IOPhM6NRlQIThrOHKG
oI3yVt8j2/NRrbF07kTU9qgerWDZenhNeNfW5ASZLGEh5JOH5X1LINQxptJpdHTXwLSKMNds7kHo
6NkwfzPowDQSG9CWNResck4kR0YtVZLtlBdlfI5TuSuLQRymNYRqxokMSxyygWMfbUqScAEFvsnG
btuTToUASb9n8psfaj2/NIsyzwQHsHBv+6Ne1cWGHj7YsC951hv21Axh8u04fheWydrGSmAAEQCF
mHCMEl+5FFXlHbboZp9n+2BInKM93ucrPp1c7U3M2HiPB+2lYfd9F2e+u5l1UEeN1541BEehmxKT
g97RvsjAw9vW2w81GcEDQ69QGbipUZGd4l7+i8dCPoK1vvRSAC9FE1tChN/nqX1dTOKcu6Hlu9b6
u8TagYzJY4jmxfeZxeWjIDP2vL7XYkqelVqN2rWNp++UD4AVndwIthWeDYBn0B5r/CKZTXhHmrx4
jq5h+3Pw9fMW7wld50x1k3g7EbgUDkP8EPcz5lBS7NBgknLE04kMK1HbZ6WDReCqN4gN+ZgQihz5
hOlhsnVrx99X2SK5fI2PsZ4ppdbuV89JLk9dtgmWOiaBI26lKKqz6ma0lrXr3RMFtyPiyX3qGRpA
li2sSKL425C0HUTo5xLiZxhkF+CbyP+El8qHrvpRGne5iZqJDRuBblkmrmPmvjQ5zAedlrjCCboQ
pLrVcvMdfZuMCtBGOzxD77XhLyc/9jqCYbXsjp05lGiABmbLUx3Pmb8h9isNFwWH0x1zE8YkxBVw
OeeyKrd+n6d3clCXRjd8qqWKIArYOlpjfBgDeso8Z6msanZUdg8Lso853UxF8dzcDQ5c/QY44Cph
2zoXOPDZWTDcrzfdzJnfEsTq8ujRNFc/o9YzWWppJaQwkWOHG24G5oyIJM02Wky3euACkbOFkqWp
3Gjhr0JEeGctVkXYecRljJV1VE2QRKDrFnok/2fSvmGxKRLihqcsw77TO+NBX6rfzEkMBLC+epxm
X3Gf65+LMC5oXLIzXpxPBeuZ6hfDcj0APe9nTJRZyn0O5epxnNYQZnvm/J2Cc2y1V6sR6U5WPhrT
bP6Rk0t7PjX2acznH4rA6REX8vSYsSw61pgDN3NvT4+1EFsZdMT1FCn2dzqBDZjQaSfv2yTdsWby
Hxn8+o8Y0LBWpZhpfUOweSaoKZMZ0DN01CIIiOhxfLXNMhA2lrW8at+UHDn3IGuqzg+DOrJ4UyPO
Y16HvFwNb9kQaePITSk9otwsqkEKhAzoKEuk/34nODU6M2OyaPqr4YsdVuhlw8qwjNz4gBwq3fiF
IFqWXN1dNj6LnowJF0PMxtsqjKSbZqg1AjOWp4xB6cN/HyB/0LwyVOD7uOtc0vtUNGRAcQ0cmbWL
D074JBYqdtj1Oldd9p7T3yejG8ai2rOQCTYp5L9N3XWXanmasfs/idgI04nJQ1l6GdDz5AG94iOJ
Ryyc+hj37/ylchIY8K0+uf5CIuMI8GIwSfz1mur0X2wK5M4dq9fPZrSqXZrS1eXy4LnjA0Kr4LjM
HGMMSWxab8qOlOjc7FE31SOyzP7CyuU7he8M87LE1lVfPOXxndMiGkz7IPRKiybwReFcVhFDNqgo
Nm81kHuoPQxiVeOTVf+u5pG1NGG1iUNhVybBUeMAS3wEG07/GKCXJ6uktiK2l4iI6jEaR0ktPeR3
THnccPHG7YBEfdJWKlL8lOW1EeJQu+9FA9ZwwHi6egA3nSz3epI6oWtWYBqJfwuVXyIRN4fXnggw
gmPhZLQxuTMAG0eQt2d2E+BqtPFUECWx2vVV1I2Ntx1bQCgM28yY+jMOQkoHpsy6W2JiRr/kICkt
cosrvFg2jYJMwVYGI0PHpTp03LGNQzgicRAG7kEhYGkkve6HiLGhGiGOJVsFeArnv959eIR0haA5
gtBtTWpjFi1R68+v7lwbR65Rgw3cEh9aF8UcMKHcMpBv9DglrZirXg7IWRAC7oOZpDNg/BdrkbTn
FctOVjTQ3AqTWQ1uYgOQjObhua6a7VJ0t8Bc7nS9ZbXOeJyDnGUDvJp93FX4XLt3Jo7xiYgmpers
DOVyt+jAMWQTP3pYpTdKA8tqZ/odzDHQnnEGcvoDw0YfZTq2YNsfv6x81TergZiRFMuIvNOCpj8D
mGB8Dz+giPMqwu5xRuPL/yxOn818ZvAKol0AXT/G0AjAi2r1pa9n1HbKB4QH+KJeZyFsZ2AGW8Fp
xjAZToHMt7qk2XfwkNNwQDBCsPGKgTpdE8YHoPTLiw62MSzFiJ/R5oX+7wMm7npbZ6yVTFus092H
ymD+TmNJ6wafGFEaGkTc5tpY/OoDLAmn8fCj9XBdUGHFs3tiibwncKdWSCN8F+RqUOhAm+N95rgW
aUFiay+yZ3G+pmf6pB6g7yM+1Zl+qzgjRpVfCgAntD7PexEYiMJ4YLncxBGPvwlGwYntb3Yk8A87
SYqFtUKji0hOJxZa0vejp2nlLfb1q0QliNQ6ZaJHpryW7BPSkkJmnXCCyXAjDt7XyKNpXvxO/wfA
eW9mJgHXwuLCaLO7uh8sovzqB8vrHmqVwOnQNnYLxihBqdiM+qvm9RYhnWoE2eYtB9t09oqWjaGV
JPkl42hbFKTqoU4BmF0zgjfe+iG4LxG1YnKXHxLsX5D1r1C3mG47MWGpib+bb+w50Ia723Z23om4
J2KoVtVhmdmEa/RDlcfYgOjpWYvQx/D6khhcFjE3KZHSaV1qzFyNYec6fyXM2TSe11R4n4RvOmb6
wF3ikDtkCgNPgjbcGP5SjfotcdU6boMCOzZKs6M/gQurWAOjvDYOoxc/6kibwiHl0TzOb0lnZdtY
wwDR6SnmCkJTH1btYJO9TA5+Jt/Rm7MLQ7kFJhrYxYb2i9xLdE2hsnDkA7Rod9RS+5zJwVBb3olE
kieIOaBKLf2A7OqzSPdCnUUwNtFsv4zQhzajKzi5GGNLUjBtKyV2pcFlhmnI2cCsevAbwMBzQURL
qpVIVeY1iaPtoosfUJcWJbNgWxd/g1d/j7o17ied6bGF7hMCnbaT7fiZJuknUBj/tqx0YT/4jXPf
jhpERywr5yjI4bz0DBkZYZuRNzIsUmac8aiXoEQZIrWGuEec7xyZftzh9TA4jvGld4nswsSjqJUi
KA+jDg1xxWdjSP8wk/yr1Kdgx3bfPeXwF3vgQpY5B0AzwH5QVwcUc0OEgeWvWzERjERCz2cFyISV
R30aEb2hnnSOYc8xZjD39x2aoxCVBzWeq40Rgfc5Hub2BiFp3k2i7bbFUslQ68wK0nkNyHQgGwv5
yAVMx7ShW9c2VcdIxCRAM+r69xTfwNZp55dBaWexurVRnJBkokse/EmCHaio2NwECK16JlVPyGiO
gQ8wNC+NCCcFJjjJZIYl9lPXQjyOQUzt9BTdJ9n2oPBltBQnW5lfvo0oAloC09lSvStiAvJqPuhS
/Ijxrjes717r0n2pq7c+McWRjKF2O1ENDTXNusNsnWSs+XkRrnecW5UBEHFOQzIEj9U8PyOxPeNJ
u1AUmOHUqlcU0IcZNpyVWc+ZML9BDwYna4W4xFq7xxR+9ABkyHz4yjkZIb3Snugw6xzQurvEs4+D
Yu0xev17Zbg8BznXscbFZGx5OsQ3gbtcxt2+IT1w15oIn1y3+eGlt3dJ1xNO77fPSe7ad7N6tANK
a1N3DmSWJaFzWvhQkUqp+fp73V493nMbuGDk6Y2/RX34EyfTgSm3E4mZPN/1RCuXn3warlmhPtnE
6LBD6qe2nlGC9NnFZLwSOVZ2IeUHargtXvwajt9k6e9GZtZXqAR7aEx5iAyI6puD35/PiHU5ktVV
79BWNG6Asqjo3/VVrWxShI2zMsGLgOwZ4+mAlFdCyi0Yxegx+QnL/Ja3/m2c9I9pMdZg45GGLMmO
ZvFZJLbH9Hzi7LESNj1tRhmodDB/BUN4Cbuqzab32VGPmF/pXdrfbspeu0an8Xh3NekjJbEOZcPx
0ZGjYy/5VaK4Q7fhJtiOgiOCVWgSevdWJwa771x+jp2bb5XDerTw9A8KyaPdOvUqUXiEwsEuc7lW
lv82jTydm97h5BgZR3VIH6TTCJLcxLFXBOP6DNHDTtPfUuv/KTpw8sLWVslWIbzixyOolE2wbZ1n
a6qbo8NKf6ON2cFfhg+yDfeNnX35LrsecHrLJsDrFQxkMWOBOdR2/eNo9wupNpCTWERp2o+fk2lh
xBPaCcF3ivlabE0GIGBKk7xBRwLVa0whHA7ePgPDCcT8ftC7W9MmjwOpJCuDuMj7XzWQTjvPZC5Y
zU63Uei1XgAusPYe0poh2bqNj9x2+QxM7maAbtzkv0PXDQdjWS16QNNIX0fntbMT62/kWUa3bmSn
0vZvwWy+FHbyg5fP3OgOAblIsLgk2ZhICK0RoNAvO+9tNv3pl05uVojR/Sfut0WaXrCUfY5u88xu
Bhi3HH4DiMPKQ15QaeqrWk1cTUs0IoDcdfwG5sdV74ZNLEhpPqPc/lqw1jGySUKNKAQtcIBeFQ+o
0i3mIOA5aue9StS3189PmUk3PtoqgrxD9xanioEFweDLfQs6GJnG8tU5PANN4oLDdHbu7d6gte6j
ZRRa2BGiAnkLHGhd7tjdvstBR3ids19+mJT7KSzzHWnB/ZQBMFtKybq8QbDqqfsKKxsR9smDL8y9
lzrrWUpMl75YauMC/Z5d46tMwUDlg4lykqCPDc60BwtaKUrdbthLTU6HAWAYF5jtbQkVjIpMPhtd
fMhBPwJfZ1ZEjjUAE/G2HloFXNEAmuQCwJ0l0bOfWIeekGtqsPRZWGOGlIA1DOhkeKfi4uYv2YxE
sNEEo6IqfuRZdc1xk7CfsK5ONm1qDIAgpjnUhUPUrPEQKDdFCJudrJn0Q71EJZJVT9JzX+2GeYSh
ukcgLHS/7bEybY9AVvMw+O/8SGJPd8PsPutKYz2TkRxI/7nLJQP9dsb0WSwpSvAAXq6jp59aNnDy
MXn0ff3EIul7LPuMdRgpP4ZfMYKokjfHZL/aOvm3RhR21gTpGhjykTM4UAYZIUVfvNfQjNtgvFjC
UyEjsWw7mm2HboXTeB2gmWUah53sHED9DWmQ/5B0Ir5IRfmQWBUFuLerNADh06jfUh+lAtLqmBG8
vCvwnW2WmmlEXYIY7ICyGYZEuZy0Rpin+Q2g1cC+yucS6Fn9Lh6bYkIaArD9mbFh5hRvGPh9kn5G
IkkXP+N3oNAIiqteeF/d3DZ804H/CsRdnenosVXWnTDdh0ZMxlYnmHN9tlY2LLDa6UCsASyPEOHH
m6Hg7zTSaLbIHEm/oPZfBo/Hp+tPIUMngEUDwG28K4U9PJry00ug4LWFRCnuz//QRIXpeuUGKWCk
ebkVA4uZOJhuOsvRamC44BBHb8Up4Imca0sTLMInpfAhI6Qy2S0GfXXLaXYjW37g5znQWIF2Nafz
nPRsPmyM8TUoHEFsvOJe0fGtcvlLLVRgdjaEt38lNj6OzsheFIIJdrDpjsXDS9nZ5q7rHrskGfZQ
Omg+WgBSGgN6Y9lUVvGyuGheuO72JkGJ0ACr3ZRmPCI6WKAJNuVD0jx7DuokbRg/Z93KD1wyZ1Rd
oJXMiZG5V8H6dtonfQa8LwRxPK3qzr0J39XUf6gXGcwUauMgTeZqkFPPh77elkWwL0Bu7pnA43zk
dyjalzXPZMqaMG4hnKo228cx4dmc0/KMbiuCEZteGkH0Ub1qiBb35MHay7DgnDLil1kcL6Sw6W1x
lsb8xsYPSllK6bH+/FhYIExF1lsH1CT/5IS6rTp42QTWjZn0tOoWAegbd1nn6XdE9VyxNFCDc0aG
dk8RKt1x2+feXeVhBtWLCw22sR/Twjq1pFxs0gzdEJOmDQU1bTzZ7nhb/1XVuDeHrnyUBVscU7D5
MpyRZVseM+iv9tIgI3qYMuBQroqqQISpi/dXl6Cb04uHFC+CA6WV+YlNAG879AiiGQL4DcN0mCd2
4lV3aXrYmKkyn9u8xoFsrzO4luyMtKmnc1HKMI5npOO14qpmcZdxbmwaT94oXh+XDrlsP6PnaQQ2
ujSuAwIpQOPryHVDp5tftIrtdWkbUPz+O9PAfS8y1x/HYe/oXsgEa3lcJt8nvqVGPaC6P5ylDetN
xDmTxNtZUtdZDRrLtClfWv9dOl6+s0z5htPV2BXLYFx72EogEv6I462uVlbUPEr5gGeJ6Z9ct5jL
dNJMov5Y5igYV4RVuXl339OfJqOFto7EAGeI84MOHBdOn3xPk6Laz2Pj7twBIzDJjpigiFB3UhDa
GuKcl9g0zf00w7/471NEDBlKI2OVW7E6QO+5t+lR1Ky6/3SwYcrM59y7ffwqKdq1FBfUpMYLytZy
z43XoyXASJah1Xjv589eUQuzZQn22hI7SGCUG3kkaVeIrHOLT2aLvG8NwBM6ySUUXndvltp4V8hO
brxGuNeldeU+S3Egk8d1bLkt0YegcCBeBxxV6fbbeWyfMoTje/gh1TmuW3djj2TSLO5z3pKWlzpn
l2iQvVEQSTHgLArkA+1ccsh68ofddDh12XwZB6Ivq9jFydJ4f72LYMfqdP3iTepVjO1qkHtYLOze
Liz6CT1Chkj+EHBXkSL56pTcJQIyXASO4NqSMh+pwHyAIxDNE3v3GnU/eQSARnnyQvOs7skJJa9Y
/0rUTBzq0nzIRPSMmMS7QDK3Xaz1UmCpqAeP7pC0BHz7jB5X/efkBbDm23K7Fhhpp3/FlffQdhOA
buG4odaudowewhU7uU+e4n9TsoybCsDFyo0cTlNHSlILCswcMKAnT2i2+VdT8K04UZDjpCwmh2UH
uNDdTabTsSjK7qwJtB3yTyykigSlvAZQMZqCA25m11qkxU5l6cHkVQs8FOqj7G/51PPlQP4EbMSD
XL6FUz1qKSe6UWGry1hkk6zgj0OwS1IR71sW64cU2kTEiKlZfOPoJWlk2WgGAICbuqif7M4sTo4Z
kP3+6wRTT0w1X9J3YT4Uv6OJ44n3mamSR0fF/IOBYTQZNNJpAPScOBHI8doGzcZrzdrLMvqn0ff2
Ls8FOhB+8wY6Sdc8uW6KY1IcBfNxPOJlKCcaf13L2Yiyy4nymD14EBsPmq25n4vx3fXZd1q9Vzpy
hyYOvv0hGJgYtTR/+gVYBsBhw0GXFL8PhhmBnG63Yx7cIZTE4O/Nf0Q54F3bFyAOkol4nxTBMZXi
r2kIJmzFGz/+SZvUU8lTqhnNKgIWCIV9gYhmCcb4ABmgcMwUB6Aq0uwJ3WayrZO8I63HP8Y20Ny6
V0fMWB1j/hzXQGrTuVMqGLBTJ30+EtZByTR3CMW4oM2iID+Nw6i+b1SZXto+eOvIG2N8rS4OWdob
2SRXTqdLo40v8ZhCsZ6tT9sRdMOMJ9DhFiFieEwkYu3LAX034BbP8P1q9jIJCeH9pS0BmscpQqQn
Lam2M7aUUDaMZBchf/yBpao7vOcOxjWRtHeJaq6zw8QGFKWb+D2yrPXldd+1Ej8rxWKbjTTbtWBN
MGcbYbKZnObP1nYeksT4V5LHVKU+eArJi2YYN98s73vojjuTJYJv5WbYtd4bHlNjMzXkngQEILrB
d80iacIvjjOWkBIoDWFO/5930AWHSlv9EkIBFdf/8XLB6EOzQywvg2Z2hwG5SWAZD+gl0CsMhCfn
v2NWEs9heDeKgTEk69wDy5mnLHGN0kGikcwATY2dYYOodGnAO3DlSfIPkT/lmWmiPJq0LZDsMF9s
6EIFzsysfcgb6wFRZLJd3pFA/pPKuMHNCzujnsIKPS28jPOIJh0tP8FHLM2J4eC1M88NjgU6fp57
DnozK9e+E1ZXLEx8QpvqJMpd7RvC14B3mg2eXz0WrEgOsztNxAPEhIp3zt1STQTb7lq/wwEQuAg7
0x8IF9VGpKjBYo7bVogHX82/BCLSnzvJk4n4ozUfK4vBBZ7q3RivmAmjfAAoHoM692r5UPoN3FCW
+3IgMLx1f+u1QIxZiUaVzqtLcf2FcpSSE25fXl3NDp14Jb3vSsLy9kGWGOe5D97xBgt2VSZX6vBE
SBmkQgEYxNV2anFe8OoyACOdx9LwKmbVMTWTfzNqbGpdtBYIFtD0ANsxOm8v21sB3WpTe9sCexY2
H4QwPQ4v30PAlWp/VppVOwgC/caJWehOXXEaevVQY6mJwK7Tck2qRjItSeAYn0tvPcmqcqG0pCxg
UPyHtOzaq+myeCZxVXqU8w+p9/EbDh1yHBMPaHwKUuOCSig7SsKJWuYTm0TgoU+kMRxQujPspAJL
bKZFPaUgsjSFq7EOG3R/e/T/r7OP6H9ddtgGFxUJiKTq+jcnnZyrCjBMTXiiyc+AgLV4HxP8pjZD
XEZ/8NEG6bM2Yhx08AjNGKP2wfpZyvC9N9WXsAOSk+KBBN36bHYND8v1Nml8JsuzQSD3NCT4RqR/
qYeSEGHm3ThkQNFoyG2chv2U59u/sdQ/OsQCITVLc0hYt2madaHjozlyyPcmuXWjTfhlSZKnAVua
zWLDs+c3Yk4Fm1XMKzp7uaUtKv+4+CsGXoC5TLj9pNiyKD3GbjaC8mFsmKj4z2xfcBHfxKQ/izF7
y5gjuDwy9bR6xbvMPt/+zMk1uweizNkgRtaR8Q9ggqcavUDUFa3Jr8P/on/l+897lH2PCPK6GcU2
1bxE17vXch9HNpi9YGkQUWbsaVd8MOhagUo4EygczJNvE1u2tn6HBmM52jH95ibKOM3+Tye1N8u1
PVRRE3Nzy2G+nzN4Ctb2fOH2TodbIscnG8MEo9icabbI7wXXGhPSbpNn+hhpglGkL0l71it2nO6r
NYZSb8ctDNp6E2TxN4cXPF0cGEgv/T82wnvpL+2+aHQZSdnuhxQ5MRG6Z92l66qa/mOitTcdyKq2
N8U710p56+WA1YtQ2azW3ux74bZ/tK6ow1tzr8fqIXWTR5kmapfNTL9IM3PpdIlTzS3w+AHdzgrV
xXwMFa59CWTyaY1bjqdsSxTlC1rJO5JmNeDRNGppw5zFwYnVQyoda5AqS/6rDGZ66F6KbQdMv8G0
KwaKqKSYrLDH+BKZphJHu3JeFG1NmLdIg3liDk6ArTrtnhvM6Dlubz1GyWYPaD0InC7ChCsS6Yj4
56WHyuYBY7/AThvjLjsWDYDoput3AYpk10bhOZc9ibv99JT2Or0YrXQU2zSjvX2DDl16DOvNJvmt
vPKJAsswEdjYymU9AcU4W4ydMEQeAWwfNyZSIrFOxQrXfibm8WOy0QZNLJrNKoNkhTEZzRFYNTUW
pwqukr3Ye8s0kNimyMxZr4c2mxhGbKa3ayxxIINk9W2DLUaneU5R4I9W6e+KqXgHXYOSaQaCDxqt
jsGg6giNqHPfdUgg1BFCY5g0EkVqZTHiyx9w4DSnHqQ2abDzQLxI9Gk8DJGvc3jVenI2m+Jd74zn
fM4vAWIAWbgQtnQm7eA8KAYpluaOe23ob2qBX2SOwbsf2S33h0UiZkFK62K3C1ul5zmv7JMh/Gc5
UiPZjhFa2A0lLiqzUeN1HvQ9el3u1ml46yq72gkLkIhAuDAUT6aePBm5TSGGELGa7fjqaGaEtf5D
gelih/Iz1tTNArchc0uqFJmKXd0xqm5bntFK166Fmjo4x/rGIL+T+C/zFJNosUkomuJiNLZ2Tp5j
AFqN98P5U3mFvEUoYG/OI0MiBaq3PNbM2xZ40/Mk7pB7orbM0SvnvIe1iQWktmmBa2EiU+y9nS1H
vI4e0a+DmZIw2dIbo6JBJYIAIMdFljkRKy431KtxW5Xrk6QekJ+7mJY0GtAZca6/8Izja9TJglTP
pDJyhXFFRtIhIjNiYoA9qHpIg8Y589D6zfu8Nw6T3UK6U0UPQy49gWb7tPJJ7pRMmxClHmNuQr4T
7ZbawSO+jn6LBJekYSyxtiwvOWZGKr7SddhJUAGc6YZZ+5jOc5VNUWpyzdRZB5+kXqfT1iWwNfI7
GDrvq7YF8GAmV5dEGaY457lkiJJ2sbyuP6pc/Ei4FM6O3iMuEx3HACGEm6ldljCJG3dPnDO1o0VC
uWq1LAJjEDXl+LMw6LuQ4QQreGrJihmcIUzFH+lwVjh7UxKxtxqiXPILD4a11zxRHL2mnSKYJQRz
guKMzAahV2nQdWhVkO+cKvmahQ0eoEKUoCgFkiDruConpB1pcsnr24zodGNa8Qrp55ZVhEVDX9x0
mnzkyYLGNfG2kBT9jZmhLu/c1tl2Fc+olFECbf2lEPl71ekOPhHj0usMA5wvr9F1tKAAz2rnOU3l
K/c3vVXLQStYMOboqaCaTbfJlYSaaQ8Da40tZ1sTaZ9VAXcgNubHkti6jRYEeA5KVKixFdE1fcIh
YFtSTPPGdRb/nDD23yC4vU+2ZdkxHaxNh3LO7E/6wqxNs8vId55c3KTsZcWfkenf1oyi15g12BXi
5sXyzATke1n8f/HilWHNhbx1tpZfGSdsIEXoT2awR5aAf2r48ZROlLqzvAV9MG2EM6BFqMr1yrai
xSZpx0Ou42ev7PEf0sb4l6ZkbdT1GnDEQJ7Nx/ucyUOsgNsXyAPAgSlG+dnVn989gkMeOuNfFqjm
zncxaNixb4YWjC/SJuDF9RXx3Zqd3Ujyq+5TF/WuZSzMulYFddneeGdA8WMK8u0Hh1v5cYyDlpSR
Qp3svHjqnBF9b95sXOXxwg9f0inP1ny/RhlVs/qZTITtFl66c8Nmh+F2/oXvHOGNr02bedD00DQZ
VBZG/KoL5lEW6yoy2rzPKTUPOJM+cwqvnchxwBhxox8MZ35rxEjxirKdC6H/NwS3KdGKveEnn12r
xfcBY1LIaD12Ioq3gb/b9O2lXqmcsen2kekbv4H8zcQiQibB+bmrOVAqfWUogCLcggZ+LSvk5pnW
/GgtBgvXCcek5po0pweL9jQF/8Qu2+5oxFD9pYiSomEkZkSl8WHyNPtoet5JWu3+SSNlkl6s+s/K
c6jmhE7YlD9Ggc4lDQ4KatOeOO6RvIge4XWW+xGOFddRoGhoD/DBphFGSnKnRiKuINvtdPPdNi3M
ezq7ozlJvrzJuJpkkfdzPF5zqxVY23Ex9r3xjOXO3YwO73Ar2F8uRrCT9FAGOyzPo3WyKjxrs8vU
j8kuCl/3p2nUU99LPZz0Xw7NbptR1aB3G+xQWwLGiK7BkLrf6raHP9o09roqiAmZfG+Ds2vXYb1j
/8IoN3P+pfbybwSTewKPvqVaXs6CENfNUKZ+lHsUZpXlMqf0CqIM/RvO2NbMEDGU6tsvO2Yq2DZD
Flds4IageWRdjnZCG2MO+eXKDzLWJegTfH0g5rLvdyV9TShbK6SzXJj8mvukYFJpwK0hhEewkdYE
gniE+ptZ9BeyO+7BaLjR1PhXvdH/YhZQLYEaY2I7Ycs8ja0m6cqBvE0SInRuv5LfE2pr9LxHZNWO
XpiQg+WEjuBrDuAjFO2zigmoSivO/xkFbd9cqzzgaqzxO6AxU/WSRksgohoa5Y4lAWAkXEP5LP4Z
eo1ngERnd2h4iAMVQrRE49YZ/bM2BHcxeRDm4r2y0F/2/2PrvHYjR9Ju+0KHAL25Te9lUqakG0I2
6E3QBMmn/xeze04PGgMUEkqZkpSi+czea5caQ3nWq5sxTxDqDNlep3rQ0/jbanskC9melcBrCz15
pbnuGjX5uUuYZrQe+iW81P7aSmO18pvobKLI32bh+C6gSS0rSGOZzi2DjC0CFywEU2ruMHOD4TTx
gkA896bP+YquZunm3kKBS9qTV/gztPmD7ujx3iEyWpv5ZdANUToyS8ur8bX0cbqKuFp5PgFmcV/9
5l3dEDKC0tpR6pz14gzrwSMMKn6CdmkU5nOGk/Qxlg92SEQMNxkwBL3zhVwL8ZZzSdTWcWYEGxNY
Zezqip2b5nQXtL/YsVOCE7C2LbkyVMuxfJZtvsonNGEGl3ZuwD2FcK5bbBRjB6lAc59H+GR7FT0X
TrYLtJrdUCPsBd5iLCtimtYWh9qIVhsMHuO8nq0LOZIMKP3jhCsgTNdlPyOBVPgAmZngCaM7lZN5
H2Q58nE1fI+W9uuQdobUup8HK/Zu7GI6Esu/sqTpN5236rnBLScZvJe199aZqbswDcu8SszMMd3t
EnN9fGIVJzcElQ+rih2REb+1nv6KIfzos6zDu7X0CujKdpEsfYZlqzQvh7Vs43mC0jIvmbcEXOLJ
vt6G6fhI3b7z4eTGTXmx2CeQSC9QMtVPvT4ykYLoxp2QYHSXv37mhz99QGC30xOAagtsivR1E4yV
ySGJXcD2LZrmlYijcRFMBGbTeK7wAH9rFwlxcjHyypWjcahQgu3VcA5T8ifHxNixQWZ/SeAHmYxc
VZQfLKqxxkke7roJC4OGZCWXyLXtauxXI2F8i0An9T4Y/V1TOveZjN5cq78o/yU0YvYdXH0XNlsG
rLjmu1sOjynRGiGpiaU5zLJOgBt14TzE0maUaTk/whAWlL6Dj5EN+VPMHFEDKzZZZNAMf+KQDsM4
mcARMbEPL41Fk+yLlWgIw7Cmu6KNzxROz3qes2NH+Cim/lIk9YXERrxcvCRJxyAwi9aWG1FAe2w7
ZKchIkQ6PunWbxNJTnlm8xGopsxgLDAO5o9S7hPTNkh82Ub1jbbMFFrxVBVfmUxPqF2xuDMRIaZ3
YzQ+x6KzQjnrovwrTmbvNsuGq/vKdOnQkMzxohQYqGw721iBBZOH637SPCcI6FdRMUkWl9RqjPjd
7dDSh5l5jQ1S0+sFEsDoAEt11Q7iIzOtboV4QwEpEiCXnO6YkeG8VayzuRoHa7D/yJftkbAeBKR5
Gm5CuzzMGzSv/Jr/WQPXRj94zzxmTjXidGMAkNyMeYeUTn/N7O4T5SFAX7cFdUFFP4YAZTyMXYVB
wFSvR0sHtPcmmXFdIoItBVgUsYk500McJrxjSN4mf7FGkSMkDOcxU029H2gQh+oQI6S9H6VurFm0
oZlTxJNgUnABkC2AW6NGTH6njmOr44Vb543xaObsp/UY7U6EMX6qLGDCsoxZyHAWpBo66aKJi4Ny
6IugY5/sPNM2rU14az6EL1HOEO32sQi0JraT+dNuD8FP7HcQbd2WC1tmoofxoSpzxufz/yiyDefC
9RZbTxlSHJLZ3v3PU6+uH01rekQj3C3/+Slun1r3xwwYxD4s3fIwJcFdk4hxI+cfyZbtnEfuF4fb
0ybMFJvvnJ+rPGcN06LF7X8ooRosRoQ6KyYwOMib7O8HAQPCMmahb6VmI7nm8gHdxFRscuW5fe3t
1bg9/PNj/et9f/3O/+tzbr/lP5/9vz7l9j6J8h8n6vzC/+tzbj/Dv77zf332X9/6Xx+//Rf/fOv/
+vT/9R3+1/vYK/DzuEbrbmvN3vz7U/AY55CK+WlRVCCr++fjZuLjkbo9v/1QNlvEicvof36x21t5
roK/f1u8s0kDgvM/h91/ff1fX/qvX+32VL99k7/+fzVM+e729X/9mqO1hjSyyIQLSKNXO+Zqd7oy
JAgK2neCw54F7KttbiJId1rU7+C2e1B39742dltcCy9szjP6TH/XVb4GhOm9w0S1lCiGWFGjojB+
UyagNPCojiYZZoeE3mqy/YYcNCJmjBhb+cQmE4WzY/WzudfHM47Jlg3L0dMdB1AhgWV0vYuRXnFH
pCVVS7kK2s7fpnZrE4/A6gGpMjKBYUBCx//UzP6oOv1QQ/xrwYKZ4w1/onZIL+wQXimoL4aMKbFU
JBctAehSpa9pQ9VAbPZ3amrGyVPuvhQEnFV1YmzEdzO21oZpTbOyssZfm/iat3bgr4PC8l4hT9H+
6/LAXcY6A4H/HRrVHj7EjJrJghLWgPFFm9r16hP1H4O5sbyTgd3so75ItuRAMWrJyq+efbDVjdEO
oCQrmL6vL44BTbuonLXg/IU0do+juoIHyi4q9ZXY4NyiVmmbT1dy0raYdpeW1SmILO1ZVgDnfLnv
XLSQfTHLLnrRoX93dkYzqyIihSeYXNd1S3DL2nBwhvHdF9J1q02doKftG3eYjfv4GD3qrlSi31ZT
8MpUbQS0YX6KNANpSsQqHb0iGJPxu0sS61Jk70E1hx6ZbDZY0zAZpa5eGngTV30CpxcIGqBud+Nn
1s8wkc7ZeuV16rJLFqlf9gHxc4Y8ZTWCTaP4M75CC1V/q3rcDvqLHO9EMKemR1hBQ0MtA6u6r4cI
Q17KOJb1aLIM4/sOqhgBiV5/igd9SZ1DbrJkdRx7bJNJIVr0Bp1qcepTPMO6HrzjYfyube03dytz
BWTuWHsoQh2ikVaFpZyVFRpbG4cWL0SvIcM3NzXycL0TLN1qyuEW/tCqc0uLGRBHlmHqCFyG+Etn
53ioEuC3abrSgFovHYeBvCJcAlYw46LaG4jqY4jHcXUZtKrH3Gh/go3bk335CfG2X1c2Cu4o/jTI
GQSBrgVLI6748qqjr2fqOpFKsw78qxb5/kqhsFyHTCUdj1YwzgDi1hPoTvwrPlHRQNCzicDsuqXl
LhOp7WDp0l9mgXmERI6pNZENMXjz5oUMYUuDlK/yFxrg1xYU1t4LX1lngitCmbEg+ODSVEQhFyGA
E12zHuKIwsWeCrx3xMAuPJxkRyff5hGL/nKAe1G1SXDSqvwRnHm0geCGewfGhJDveMYGTGPdtuw6
8iHc+NtunHaHxRFYrgvTxAtD7CTkSTMqInx0sr+Ey7XXU96TMEgqHeoJIigRmXZOKNfgZBj8TpNL
91MzZVrnpXzxBkZdg26+4AnilZdfuGBBccToRLQd2AA0hCGZoJ4cd1UUaYc+sA8TtcoyG8N1WaGr
1+CQvZr7NGf5MEIoXsfowNoOIQB7pW7HxoCYNk7ZQdi/ht/uUCUQ8paaxXGOMvV6zduEDbqArGWM
wr4i8Yw/nU2kg0fXvqLfOI/Q7RFcYu0gm4tlJ5I301b7JmCIQsjtE3voV27f1cIYuLohhOVrYza/
8XfAcC5PSetNrOkkG71dSYyRy5FZj5OSyAFNpWK0N+dc2OU+R8q0NOiQdX04ivLNLPXnDlFcW892
WYTNZkgJnsbaFijyXdpF3z0QXOi1ulyn3XgaSfoYa4bquus8oyRfM56uEXVF7UL63V1tyldizVi6
j4AIdDbfW5jh5NMhUspNfWsN/Z4GcDiTHM/FfM01giTfDNxwALhGbQDNOtupyz+0NitPNKTPrus8
dqqiRWAIvSB7bY5AEQMnvCOQOPlNyi0ndR56lyhmOeysiEhJpeP/YDsUHJFPriVz463j2HJRfegi
PDgV4/kZWGqVEwxaLX6SldrAAnHW1VAKhENMhrJsWjK6v/ZB9mKGRJe7IO62dYp0JW9Rh+rec8+I
A0kXajjV9R9xbYrdYMjnIstOro3y1WEnOg3qw/buE9ecEIOyj5nAMbpz5GmvOfisOmZH2Twfy6Sx
NjryZJIqCdaRTipMrXZSY43f6Ey8CzQLTj5sapkPhxqBDYc6Km1HW6eGje+mUD+e4d6hEBdjgD49
ZonNH+KlMsAtEc2YLDnMXeTbc17RHhtjjrm0ao70Hw9hYN9zPEBGs7Wr1Ludk29G0QyX2K1LjNZt
vPRZ74yGvkm1fNYE0yrXPl75pk65bdraWtN8ErGLF03Er8Aa1Dby2kWx8kb7pTCVw5yG1gDgCXN/
LXkYXMfZhdLZFJE9gonDCcYga1UbNNqP0tSLoybaY15ov+ywHERc/BilZ72/RR2eHjfv2O/51bT0
e3taE+q+MY10jz67vrDQvWfZuHBk9dbJzD943cyxpmJpzVnDPTwHHjcwLO2wPoo/zCq+edtb+QM3
0hxxCD1jyJAenwjLW29fjeKuYLRdl0S+owvTF1mhzVHnDq1WBwWxXQlWqawvgyUBxMw19iGUeuJZ
EISA+kJNTobIAwsyy7GelRmwLkgmZx+3tb/1KyYdrmCLW2FKYfbHHJYcWeeOrNM13N0dEq2RYXC2
9EzH3VexYlE1mPwI2SOMxC/X4jrvRt8DC/2drfJnpJGEakwEmKRx8zQaZMG3Ozn6/tHrFaxcDRyE
HSKSsfMfQpVPcnQfsSYam2gcJfXgSWJyPdsjRmO9idONsNAdwE1aNFNVsSghuNNBBTc56wSpjSPQ
s1RghS3SWji2KK0s8+AUOCCUzvjiK2erLYrxyraFxULsfk4xIyE5MQW2LSNa1fr4kMbZKbOfIhfp
jK9tNHKZloqVuYxDNhUQVjGO+B8EZt5xQF5hI8w3Gbp8N8bOaLXbeMAyrg3tafCybN85JRm4pfGK
edGRMfshuyGB1mHFqhFu2jnqDqkCGSghS+BBQsu3XNApzFOI54L6RxcU/EINInnVCCGUGpbgSOP2
2WfM6qqe/hOch89mAVEm5UiqQ5TqxTpxyNYcuf9yQLNeaipCl1wbfQj7VuF0RAqZ0R/Tfund5MVs
iZ6lrPJUeR/ZKQA/h6V+aThvoYxOpkDXLkYmQM5AqT51axF8QieUiyyI1TEJKKQFWp94rN+iYDpp
nQUveyRqsuXiQV71iqwftAQxA8eBLM1KactJee+tab6RqfJGbkm1ch2yXuJY27H9Rn1VU2FygG/S
msGUXWHD1WdMlrkyrZEa0kFoArbbQduCH7PQXmezrDtwF9azETR2kG0ACLZbzxweGDYRCMxXbL0s
fSFtdsVmAyD1xOLb6hJ4L6lFlEFVnN0MTbHZOJilgNgTrlMsgoe+hDyS+cspNEOSHnBb9Z+FQBQj
hbvPs9E+uG7P2GogYjaFZcTet7OfJoCfmG4a59BFQbRGD/ITGY2LfMGX6z6IEcrbQ3E0QwJ7Y8Gi
WFHibTjwD2nNvJfIb2c+dlvnIA1RbYoOgR6yoYgLjwgfOhn4x56soJUfpM1HpjXbgHyXl9xR26ol
8iUeVH9tWJPcUYPsK9PvrxhX43vfis8Gt9syjCmyy16hz9CbnwomI9vZ+k3MDLQc6sy2MTN7ZViM
124PjED0HbCSg+7azMATlM8EUZjPdownyLNbjUtBYj2XVfn30y4y+iPoPobt2F8xnSX6WXPt/rX2
OVBc/7UaBnEu3IHOL2VHL3R92iMDrh78KGCl3HsaFmOeMmyrHgAkVRhQYqA/8/uq+QGpgrnkyLBo
dnl6e2hR/61QLTE0///vA2U5YlczRrZ9//k8mdcEQZf6vcEJt+nh816bNNHRuPSfBhMNzFvOuB9k
Pd7ZWutcLTf2VmYcfUijJ+8qqxWyOV3d3d4ie/WNP5W+/9f7u8o9kLCAYNbxNhMYvReoC/Z6ZO+x
CcEYv8iOvOQC9eTOmD/axMpfVo7OvFF49Qq3B52xZ0WXEhHMsZsdbvOzofTYXYXas8kMkLs5nSRe
d++hyur3yo5JmUaGDkzW8g9UluKlUC3+eS0Ej2E0GyGHdHf7tCFdq1jWbxMr4l0gahfDYBxs+F4h
fXadnsLKBsxEGTfi4dgHRu2dBePLtQbW49rZOmUXuQTvcyyCZErwAgz6yfEwi2vzH8UJA3II5oe4
ze21NVHAdzg7euU1V6eIxDVs/nri6kV7rRB74X9Jc+ySs6qo9OyjCsPsqATCly6t9HtLi5JVETUP
jhHbu9oz6mdR2y8NYLlLMz+LU7xpdegbp9sHAREDPJAMz7gH2bs2FzEcoIGF+qD7x0wO/bbQ/fSu
7rV67fW2+ygz1MhxwyYQXBCdY8w2MY3Ney9wh8cC+xrdLVl+ZVi5tPw+qpR6+pY4beph+h1c71i1
OP0sOk/ouzUR1CTiBrVV4+/BSTsCneMOSMEx1VXw0CYMlTEw9gwqUw/xWIHW3HLbHVfC/Gi5NSoH
w6v3oTakpymlV9Rq2sdQKe8Bq4n3oGrKKIe7YF9wytfS61/KGGZM3Hlv4NC9jeeb4/b2tDBQcnOt
POQYeNBAmc1jR6rYnGqQHG5P0b0G227sv8tIvoosBT5tWaxGSo3eIRuMpyzKKroOBJ5NyHYh5Xgx
Cp0rSH5nMrd/0pGa8gM3v/hmw+Mk7HE7etYj2NyQYOqug6GFzZrLlbx480PuRvIy+QrWu4fL5fYB
V3FvRDPDRyBRHO2IXS1pxdveqcYV4cRyHQprOPW9RT7MsG7BqJxyY6Js6YsHM/OxYVZ5bYPs4c1Y
RXeywpVLjMIlKevqIYr6n9KBSgqm3Ke0tLQjCMm5AfNLYL7mc2fNy+Ga8LiC6uvMjMvZlzK5z6Dq
rentq2NZVuOFFGWxCvBlUtMGBeuoOFzXJRnnoosxLnCfRGwHCYVAdO7fRDxGj2Xe5/zpguqTTvnD
jI323rQCroTZyF2xhiDh56l17wcPuSzTx9vDYCXOPiTdftEkyD+DuDrcHtggVAfCgqqDzzKAsceG
xtuds4eiSzNaBYPhuD+HmkVzw3bsRIr21SOmcz+CDDw1/EKAcf2FC+rzbPpViJgm38TwukZccgXN
HeOBlYbB8jlk/84ajH4iWvdYju+GjICK2mJT6bZfLiLfFyMjVIhqirUDZY0O3HlrBMJ6dvrC4Oh0
DJSvNu3B0E5brcxgXCWDebKH6k96y/QIGv/FH5DVlzgS73OO7cwFMgcZBIlAPFLeA1U6T1oQ7RhN
mUdl6zojFhkS/pk3x9C25j0LrqSumbaG4DpYeMiT+UOWn0Zqo0uvwh9++WsRg8eWbMetcIrubg9Q
6d444+kyO1d7QM7iEF2du9/qtRqHAScl4swaYMzDWOJGoNBfMmn29nbgtGc8fXRHcnCvOrTBhTWk
BkC6tj5W8wNffmwH89WvK/FcBX6wcbQRQRzZiE/YPi8eteminy/KQRRvKkvPXmRQ2YdIGkc5Fl9N
ryUXnNSxucIiPlAsULaIabhoeqUeuECau7RuLayuQr3lWf0wQC9fsWADChZrzdFnIDphsT9jRNc3
MJbVYepNcWmD5KoXhnhqmmzL1r27gzpULKgWnJcxLve0mOHRjGBSmBMmLvbLNPGuh3YgZ0kLm1o7
5KUrT1wLyg3wE+2RKgiXfIz8ounTt2Ssumses73JkiQ72kWsiKFx4cBqUnsqNMPZ4c+DLKbb2lOF
QiVrxNUYeJ2FwmbscaRquZinX5D5nYZhtQtDZ9KdIwxTWvick6pFeXsBkWiTb2CoVXOVpT1coqRF
7zk/6MoaL1jsr4VZDPugeifOe5Wj2cryCmwo1N9do9wAJhmnF1oWNKocuo+8ngwM+g4vEdFKFpaQ
BYpD/yJtPX9A0/atyHdf4tgkz3TKacGEd0iLFIvd/FAiGvJ1PXkYVQ4KgSFqoxkcZqOI75inl8fS
wuIyv+v2gMEazn6eGki1lXu6PWQT177YcKf17WkkZLDJ0YujnEz1gwir51uAFMPw4v72YEVINFQZ
DDsJafro6M60voac5HeTZL7HBIDUe3TnW1e0QDqSbC8k+ZYWlhqiXdz2bIGXgXeSDHhJMCDZpOSs
fcKcUIqQJHB7i6kOFa/AC618cR5qTmA3sIINWGNaShdn0ZocUn9tENb+6LGOHDWaRXPK9ce8rrp9
NwCzu31wTFFJuEOPKZeNztE0J0bytzen+WpUdkkLpd4GtW3r7kV5drpvhtraudLF9IXIrwF/GsAc
jvpV6ifV2oATcJ9NGQpGAWTMsSrFGLvwgT2cqB45ddPQOALZD1+NHuEN5Idnr09DRu4mMWFCymsC
BWABXkLt45C00RFV/SKrvZzELdbk3DyGP0PrVCtkvIAQrT9cyGFDdq9DYmpQeLN2mdr1RYzFLlGh
dS77FLd6TaYKOAj73Ezl3w9po+cUVuZIczAVZ63NgQlgXdoXIe2ARiMRo5DZSaRHqxGP1pFiiL64
o8Cf+uaZQOrkR5vGdcfwH5k6m1ybBhDVbHka0th7GOw62cRWjG28d++gcVRgVQEkW4DF71UN/8Ws
bBscyqiMrddj1uvnoQU1KyNJWW64HcF343o0IkWDXkDm6mBbNvvxIt3bWCp5uarggExW2yoUZReR
mjvKpE8l8hoWac0U8//Fsh2FQw4RLEPm7CqiuEUx49ABiiPH8XduGeiLpmTH9viDs4okaZGZK9mG
zE4wbnI33XqjK/fJiFFeNeSJgf+j0cdW1lndedKbveXncqOC0V0UPfpUakkDxeSF8S4bjcJlmdFt
fYMzk5DrkxzoTi3k8SzHVo3kkmsLh9i5IFlhHwDtaQ05Ey6OUMsdnxtzSk70r18FS/iNndmHYSzL
va+P3mk08YgU0J+3M+e3cQmwoky9DoY2LBUWy2VbUtU1JW+wTLJE4R4Mp/riwHzPy/E11Saw8nmT
nMqOUMnPtJLh1fbt4FgyhKXtlRtfzbNiy9QPA8PJLqmeEryPWRwwdbdRrU3k38TBvnBafxFF/knk
ebJmf4OauQi+oo4CLxudr67ogDoQH9AntX0sSUmNLP+5iSsuYcdGnSfL046csNm6B+hpYShswwRf
i94SexfVVy2NDoRkY8h1qfRMMpi6tN+lHjB+NJ8bow6tLdku36naRaP1WGcRSmJEwMtWuOBDSEEl
OirV1onnRefWM/0NWbnWMjGs18nLESB2Lehisl5lZFL9Sv/BLOxtKyAMtbnPFqJNvotWfcTBCZ8o
YOSU3VZRy3XtuFtpoinFBnuPZcuLvD/SNTyUbQFXGBtRGKPsk+8IBlYeDVBp0/CnAoJQbqRLu6ou
NrrvLQ7Wb7ZDj6SRemBDYaTJYO+1/OVADn0CntkpVT25otlTDgGBSJm7i6Pmds++4zMTbfJFl7cf
seOveb1dyHIxjgZslYyp0BZNur2vSfzCuninzqmAA4ekTC4ZYfb39bKBS3vn12W5pulrrRELs8vI
eHB9Dh87GvdJMQz7gp//pMrpVDc6N2GK1khjbFLa2FzQiwwWcgePJeOCoPIjwOwNtXdx75cURgk6
wNYDFl0xnnGMfHyyvaw6m3bxGWn1qVWqOyKAYMympU+xyogadtF1NbFXLmoBSEUFk7a1Ou0UJHq1
CYZcreM0m86JjbSbMVe1TsBl2KV51gLzAFKihKYj7qwMNofQIcB4xbqMwDrlWvBTE8tJSLbAJJM4
ZCOZBplbQFU939giMrPvhyj77BGtT70LcRf9HyqLTTGWYm/24k+gP+JKVznFhWjllavMxSvQArYm
U4P0LjYakn1N7a0s2y98k6itY5tQNjj+tTV/DeAit/GeUWeUS7PTz/aQuBAFukOJ7R6ozqSn234Y
f/shOStJPjDi170v2zf0QxFbivhr+EPHzfLD7KetsNhKhS6vUYrGjkk2azaDvVOuf3oxxMTaSTGc
S+11QDuzEA2IwTx6N+3xCfMEo11Cc2c+XOJ/VpoNQsRmZFW2jHe9wbx22vUWwxuQMb51K5T3SYRa
eCIhO6uGLZqlwjB3ipJJkaa1dtrx3iZDfkMGBi7YRDwbufTYNvAqqb5e1DXrJ0Of7j0dtLndztCd
gjsaZKdIr9sNI8E3yjfBOc+1fV7MeC22gYBl/oY0vQR7ClaZvoej1GBwJ7obGRcuYk2/70PjkjvR
ezJzpxuCAFbsulbsPClFxu+qGScut9NDQWpb0XPb1kI7Xg/BY+aVYp2HJXrqSgd4rmcXM8Y55VKV
3dpgRh/eR05KW5Cd7LR5mxAHk542vFNkHDrcMeRurE2okHH1U3RNipsdqB039GM/Q99yod5DIzd2
bg9AI0Zd5pKfdkFXYy7z8lPvx2/kyV/JaHCd9bOPaDMmFcASn/OoHP3jIHv/qKLuO4mx6zG2jldO
6xCgEduLyC5+A52MKa4aXwjuXlozMzBKUx2z9fSgchpFuuCWho4m7ZplK+U6k1hwanZKegAzPNfp
YGvtlWjJX1PHkVW294mib2znxA2jqN5FWT5QxL+aCkewlYCIaMKT0KuTOU8fDbz/de38RHiXIcd3
5zC8DHaCBrnaTYo+jmjc1RjpzZpNGOJ7FrpOzfp9TL9U7nyYPpMIrdGXhIfh4EtQp9da/aeNtXvG
RmfPl/RpPrH2CekID0kXIPaW5iP1iLOTA6nrUh4QzkWUgu1TEyQnnyEPdbwRiXNUO09jKA5tBME3
CbCOkIZwyGWOJJQM8woOO78P+5Ymfog9n+MEXLW3ybmTcfwneL3GRi2iMUcK1l/oiaBsZERner9a
xOWjDgiK9rdcofaxh2I5xgGLfN9xMQGjJStmXsKZVIFHA61j5yOV9xxuRdGgjevYFB9Cqn5XqacU
NgqEfhvuUY9zkVlJYdnHhOybOgFhlSJKRsX5bPcsa0uvnMXPWFYBU+7YVl58TjNWoHgS9ccAhS4R
M+rg5cE7+qV66YYgiwk6x0en4Z9S5ckCdAYiGNq4WX5nrZmSAhyeClswVh86zsTIynZ2Uj/YTfCW
dfW1TnBQ5y07lwKTZF+gtwUUvZj0atdM2UcXW1z34hxNnXDvhFw24XyrlTHrPg/2mRd0yIkJzhM+
yz86TocObutIg8MZxIYO/kx29i+2bWOtcVMiwnbdG9la+NjqrRZkOpGCywKVzx4ZdiXcHr25QaVF
HpicIgQiXvZNhPEy8sy1GcKik+3esZC0suPdyih/w7WLiEPW+yx+76rwI6uUtR5F/1FqY7IsTA2J
XeYUhAYQ3NHVe1wcIK/q4Lsp1c9cS3bt+DS62XvlpN1KVugUkyQ8GsaLlqJbcXxqPl0H2dRylo7A
qrnH2ENKnKFCuTDp8sce9XDVmEQmxnaPBzs5MQQ46gJqrsbWNycPkYupVmIFI4yotPK9aQGrRM+n
c+vai4k8ZMUshNuqDu5XsuEjdKdcV4b/g5CyAsBgAqEuKVNak0wY33wh4BEkpZgcNJX92ity64TK
L3UJK/IiuTZrFk/pZ2/ZapOybcYWh+ZiqPS9ZiWvDVrxEHqWhnZg1ms3GhaPRivvp8qyyQx4KhV+
MdNQV0wWsLpBDEYxhoG41q7maLJCGMs/enANSq1CBOQvraHDhwO7cuPwfXN3usZTDQiy9UF5imwN
uqKDM+KwCxwYeRoGnaJuk7DD0DzKvvoKvnVENPOCzAdxCesaoFyT4l149nPtXLmNwUIOzimHgxDZ
bfgo52ILsn9UXTIOX+1PbXqLsiwCSN/HqTDAQQYOdJ0m+JA1l8fIxU8bVOabxC+yKiMC/bTkK0ZA
c9B8TTAiG9m+y+JzpERQMAV4TT+DiHbaST+pEPo7FL3cntUaWAAia+bXWstssNwjKs4JsW27bT+m
57xxyw0SimZhmtajrkUNoSHwRidlfWdntyZlwyHGZ1nYyFRVE1+4WSzclD9yS9EIkKdf+1EW7ywm
u0swa/mfkgiluurvjM5/8Pr+R+d6xk5zru9azM/Iley2e3EHVElh4m11h26sAnkT+4BP84iNXNvg
N4eycO9ViaRK9DW2OeNOMr5aWTgwVqLrVw1h3veNFdyzsYLbzWyR24b+jRxkQ4lNvkA7rdrQH1Yi
irBwx0x+/aR7MEtjOPk26AdP+J/4LWbVb7ovsfvh88p31hSXK5kar8ofHrAcIeQZGC5NGXQIzzsN
c+HeVna7xR2HbMrMl01C7gG5LAAB0kHfQjnFW28DyCKveOX4wY9Lz8Ylrj5Mk30kwu5I2XJqhPYV
Ju0RW+TaIRMsLPtvNA3V3nbjdwQ8+oHACw6SNFpi4I32pOcy1u7r3aRjD/dVtnXYkCEVptBEXHYm
+OkVAQ+SYjK8qqlaJPQyhBQwhW5hRclAcMpO/JWJCkYBATWjcDaDcxVp/uLifcj0a4XgYVsn+ZsW
0y3Vtr8D7H9ogYTvBlJsmuJV5AjHjVASrGCBX+wiC4e5BClnj9UWGnNDHAaWZUk+Qd5+FeSJ0Qgg
KPJ685lpmlyStUmSBvjSrsAIkEKfzeRITIEDj77xLsqoCRgZn3B4XQ1LodCkYmNEnAmyBl/wBnpR
e/AyMzpomvGepd4+a2amoekh6fF7MijZCCzjdnoZGXfmanqsTSaH6YT82AGSVczETtXOKaZ+sejc
CaW7OSscMiNZk2P+bNSshg29/Z7AxbLY3+txezfKyV3pntiBrRyPONHfuBxuGtC1qTZOXK9YGfiJ
fw7sDovYiHe6TMuNG4wsIhpQlWbZb6zJeipT581tOZD6eKDvDINgVfvBQRio3YcQuOjAoGFpjfoS
AqixNUc2KxGZPgVEgoxQEcLuNChqkhNXay6FgNDoeuD4pqmhbzPEV1AzD4jCkL8rLC7XpIKRAACS
StEoS5YwwFhovvVfjwxqBGThvurd/2PszJZbR66s/SqOum64AWQmhj+6fCHO4iSRGs8N4gwqzPOM
p/8/UGW7TrnD7ggHTUoqHZEAEjv3Xutbv4lYQ+yKQMBJcAzkdPfIXDnBQXztvYroEkKz9FDGfKwj
LhCLIWjfodzoufrjOc8lNJsVUv59RvrPwhIOE+OwxhYCuGDyxENJXB+/NWCTOOkNqPeWP4F8qibF
pK4DrQwIKoAo4hx6r9nPtPLay/V7KNkeECuDnvN328iDIxJmLvSXgbRI8ky/NYXrwpxCLDl48qss
uOHTkUY8M1ueOMhGdEor5d236Bi6uK325ggY1Wywj4VAs3HXtUsAZtZS1WoVuwkyej3SmaDT1cfW
NuSsB73OlNtuPUSvECLH/kppaULNYcDgrUzrmyKDdk0kqr+oBrK10K3kW0SWd/jh+mVUOggwVP5s
Mdrc1fqM5eW63gHEWCXNXRAHxaZic4rdiz2dyxFf+eYyzLPXwGjabeXAtwmCBIi0ZEQ4vnpKg2WJ
XIWx6FLAHO1S99H14vQQgxtNDethqGgN1WzzVN/GjzHmWsZ8Oyb7l47onKImB094D6OWz/Ch6lvg
T/69ReKzWdjtoe4Ssn+wTHfEdK0Fb5FUqVzcGYrM2kz/wpwGTJtJmGbbISQ0irlGMEW9DIqCnZkd
MnaedmPhMWboqktK2kQCZ5J2C4pcI0DSSW1bkrBncu7rAcyO1iWhl+EFFixrXWdessVxeQ2ES2Jc
Iha6xr9uZu69FoZkG0AHXdjvzBEI7sjQJ5rNzndoPXE601mqJxyKDeAh9AY1dwQNigK4HqnZgmtE
z9ZFZtvsAcZyUSp5LHxI49g6HZxe7avhQnqr4l0XDeChi7kJkTMmaq3oXGkd0fPCPNz+4T6loK0s
yf4UAQiDnmLHvoUrEReug+ihACYHJIHFF5b4ZSwibZ3pFC1CyK9mSSxlS1XEguARbbgLVPROW/gB
FAYYRrMhAl4Pq7vQNiEETFBPkXjx4xFttF/+8t9/+5/vw//zP/KHORwsz/6StelDHmZN/esvpvrl
L8Xnl3c/fv3FMRyh647JNlqXeJdM2+L7379CnfL5aeO/UEz0sY2eYhEHZbl3AXKcIoCkrqL1z4h3
OAYAFT1gXKugUwdPo/FmTgZNXUGsmqhoZroAf8MeDWRfwY5Guit2pOFd7HE7tFF17mLHfmgsyZus
Mjz2YpZJdN75P7wP++f3IfnzDWEbUglDVzD5nT+9D2fsoyLNQL0Db1nrRVdvsXV3d2aQdg+wayNg
tDJfmkzhH8sofoUggcw4rY+uaWun0vHc7SCKb2U8aKfAWasq9w+JFV4jxxnviTPIwETo5QrjG9YT
DKCO0WtX28q8kzFmMBCDxl7++7ek3H99S6brClOY7L1sYcmf31LP/QAriBuuAJtFfLBM2lN2GMxw
wr3vJfqr7stNT/lKHFAglrA/J3Zc9SMMyeQj7MuN0dksDWl8YlcgBkOe//lA6i9tgTB6Lu3kaiWN
e7g9TGAoDrTra1x6ySC7M8hDmsAo7Z/mrdOizAsFmR9YU9eRQNSneMyGeqi3eVEvqjptHip99O8k
Ffx8NSXPyFTZZtn2dM8oL3kpbM4fGhBMo8Nh15htQas5Ck+tQe2UBGRN3V7aGYv+pBKEIEl6Vqlw
dqkvn26vEtX6u9sn/d8/XQX17ar4nvPuQz9o/vTyb095yv/+Z/5v/vEzP/8XfzuG36u8zn9r/u1P
bT7y09f0o/7zD/30m/nXf//rll+brz+9gE7HzfOx/ajGy0fNNOTvV/P8k//Xb/7l4/Zbnsbi49df
vgNOb+bf5nPD+OX3b81Xv2kafzgl59//+zfnN/DrL9f+48fHv/4HH1/rhv9W/tWwdFfnpqxcy7Jd
Lkh2nHzHMP6qO1yJrCtCGLRQuBQzgveCX3+x3L/q1rwE1dDfea3UX4VQEgcVv8bm/9Qvf3+3v69d
n4fpf1/LpPnTBWPrumkp6aD2UOQ+guH+01pmDMgJLGfWSuLfOLSpNjy4Q4K4E6Nwpj+0QZB9Twuq
/MEUzYmvwEylHwkt4uonfnaZxv2kXCByTm5upnns70TEM2IaD3DfJ/W5q0dvxzz+knkTLRzAFGvK
sBDpp2Zs/QZvKBEmxAbkWb/MUOT3vcBR3hUbacWz7qdnc86aTyyAvRFzm6Pmmy8EDgYxnd7OT9U2
oAt8/cNR+1/WeGt+3/9c4/lcFOkMuqWz2M8HzJrvAX9Y463MdIehKQeGgcSvstHUim3pUoMglhpP
MnC0l1nGkA6oUBtpZhtDaDWE27pcM9vy04qw96i2HsdqFjh3pdr4gwxIvKKw9NkowBliEzrUOl47
A0iBU6bB0estvAR2OiwNmVebuQ20gf6vUxRn40EyPMAHZoiDUI14ngL6ibeXkYIc6NmviAv2sjHt
ozk/xAZrL1sF6gpDI+coJvQ5d8vyifGtuUfbNe/XzempKj3SkWm23F7BdNGftNReAeAqKY9C/alD
yHGXNggG7PllMMKRCLCxLpCjkRoxmeIVXC4HBBzH8fayxtpYNtt/f0jkvx4SjoiwHW5bSti2mE/l
PxySYIgcO2cpA0S9BjL+ozMN73XorGqTCj1ep3mkvaqmIXjZdeUxqKzotY12mlkGL0nwrBnwbqTw
i/JO74oROh2Oez7HZumRV62bp7YtzdPtWTe/FDnYPzD64M0xvM2LNXOv3Mmx13veMcCE/+pPJ0Oz
i5eYC/iMGeqLPprWC4jCAF3KUZ/EecbcXVszeQ8GABkp53dh0UOit9k8xxBmj225+fefkhB/PnEt
ZUpTGgS7S0N35Z9u6oNvRnbsIiivHMNjpIPYqCFNaddYAemxVSaop5N8W2Iy4Q+V6bLFzcI38Qo4
FS32XL+r+0I8t7BQkPzYVbZQUS/PMVUENy802WbXhjY7Ng9WBnlSHHi3ggxsJ/timLoX1Sb+1tPJ
FNTlj152BpD4tIVilcjdlDaE04XcH//Du/6XZcyymKAL21K8Z9vS/3S50oEYOmlo9VKvLBy6SA24
rLLqwFhDHJvKLdnAZ/ZaBDTlSLGydwrm0iKJHPXi20VJONYwrkPLSR8gN3vQexKynoou9reqsE9x
HN6rqTGfzapKHv1Y23kjM5VubLwTeGl1N1hZfe1lnq0JOS7JBjQHiCGZdt9WELy7FJ7zv3/D5r9c
DJZtinnFJlHA1S1L//liiArdLgTJOEuF23cZITE72CJp16MT4R+MvHKHnPE5DEbnS20Pu7hznOfS
IEHDnbmoPThxrtTmkAVNw9YlAtAItQvXwvz69hDqVrjtM/SzpWsA0BkNcrNq8x4UX7GC4RP/h3d0
+4t/WnEtW3JjhJEhmNYatxP7D5d3VhF9JtXsqgqTrbAb9zQ2obmL8sLejFR8Sw+CGJGnCboKmVIp
5/a5I9pWm6S3/+dD0TlfokLDzuYwTypkCYZZAyNdhwxDyDzaQ6MOjlyP3cWBtmH2vv9QERi7MNwO
kkwtx2PehNMRieqpsqdqm0zthYHpBDkCyZLmZdnG6hCVcVs4Zrb0j252/3kd5E0vTkUx3pVW5Hxx
UYYgNGjUts/ze/Q53jFV+End0ch2mVblL2QnYD2lwG/z0jiOQDoOTt8SwYHM4bUITcRoov4h3OEV
xv9/WE1N6+dSmTucxQxXNwU7ANelkPjTQgE0nuiVwEjp+rUzstZOV/rQE7U0dTgP69Dp5/TA4RIO
DtbATrxC4dF2ZUr2WtsK96mVdPWJ4yYPkEbJIfcq0S6GQR92ftq+jlOnH2i8hVdIb3jWJ9TzodSD
q6OZT1L1zwUZsXuLyeJdNVTq2vtqJSvMBJ0rUMEGeAQqq98aKG21OxWE5E4RzCmrYtya8yLmxoBR
g4KWWOo4JeZGWnFGEOEa0+FKosSAGGPS/3KqaDHEQbhyWcoeAfOurMhyUcEk9k6n47ZNR6d86KMW
w1PS7OMmUdesr4dVnf+I6AtBe5Lw+rRI7AZF53pMpl0iXf9oKBKIHNFt6WXRDjFy93x76KbJPXMS
V8V6lFn7JcdLscxb10CC7H/TiGpmcIoTpqXoXzpxwfqpY9HsdA2Pf5rINyCjR9p2GGa83FxaUeFu
QBO0qzq0pnVDbMCmMex4dVvKSRUoN75rxChUwUMVLnNKUQzVb2jYrkE6s+UHryzeQ0WCfVSp5zay
m13vDvLE2veDqBFtJ7HYndyyW6OGffOKms5M5PcAhbLxXjQpv6LIEsJD0q46kFmydtJr3RbFq0kw
yckER3lHAuN41seUkRNSwHc40/kM0YV1msP9S4O+3ghJ/x1drvVAoYGHkQuvTWDbt65b3yfx9Ijw
1b3LO4e8g9Ct4C0SVjg46ReaARnhmmSF+TFcPMxq+3L+embZBYy2Ee+ab3vtJqgI3wl1w15wA2jv
HdEXL1KiboefQoO19MlipCM9vlnqFWYW0LHaareaKOtLHJgYlcB4j0F+SkuLELPbbQ2sCd5VbGJe
6REKiHABHKPwSU7Z6w0xylVXTq8qCBCN8W9bBYIDJi7hMsoKHypsjx+ImkuiIoq7B7Ps5PPUBRPJ
UWn0FAa1vZIkL6tYFLvQdfwTEoZkaSqPPDCbJhwCVyzpLRkaTtLBKpH+CtIFpJj5pTk9eGAOl8Z8
KWT/+IE2Q2epdGJubLgnfp3g6J6v3DYjEzWZoC6M2ReJ0ZTFH+OV1UkuWYgi8T7OSHBAJw6QPy53
lik6Clr97Ki4P/VUpBg5/TB5I382X8Imj86N1DZ5DKAoDz2WLR0mYk1BMUobEL1NBGafz3zKPpab
Mpvb62K8Vm0xGUtBasc9Etz0IYRuvqw7Sa8GB9p3GJv+UUMEc7TWXJ0NqNHt7VIb8AygeSSN+baC
DMEcGD4OD05AKAW+9HM7X3OT0dN4YsVc52nloMrhJwJk58PCoX35gYUf8vNQJ0tWOu9EIeKdbs/a
EEkM02ocP5XxuUv+aZP8x1aRMtR8I/7jbc2wHNxtrqksAxGTkn+6Ubde09paYBoLdP982jg0xcGk
7bPRSxaGObTzKZkYIDCdGLvnCSPIA/LODJ0qi5g3KLiIDck6QHrYecS/uUxC85EI+6nrjlOcZYzV
i6sfYs5Y6z007Xi+Sw1j6e0b3RX7KL9jdCNPWhjLk4G3mmuYbdPMNTN6PT0KtMBglsWWmBc4/o2G
JFBmzyTcEqThmwnxY1VznvrXzz8lLn2Oc4utCgrWNSnhc5LnAELKcMv1hNxpjr1t1iYtybepT1b9
ZHbfEIljlGqIcWvkYVRxcTEb7Ysz+04RNpyMqM+epEdL24/b+NApuSYbBAPcrO42BWNApLOn2mJU
yYh9fMOPhzPAtTYdkWcemxjc2D0/byFHvJIrfsDvU64jF34T/NNk+7kONpHucNpp+a4JQf1M41Ry
54MEUKCQQEKaEgkWldFSolSqwjS8EN1hMjWCDKEn7dkKuxZvBJ+3p0PcyeiX1l2d/Bi5Vx0/l0l7
zBZFytw00uPpi+owXLlMl1ckhsm1zpB3lbdd8Oh3IDVTusFYTzocHcpvztI27XsR4Y/zh/TsaN53
YfvFK00KDRWBQ3uqcOTOcfLHkogBHClc1FGawWLIZ/o6xzBi4V52jWmeKiGtbWZVmHvscRER9rXF
Th1dR2f4HrCzeqit6YfAbrpLW0Q/PasHsZuaK4hbmc8i+EBvt+usS9jyuECfcS2hGRr6xe20aeZz
pwF3ePf5trOYZVI3e6LWRj1+Dcym3KZzXeTXCGC0KNcN4PwxoJb5tjkgpGQ1diAwoANCB12NXxCw
yF3Wg3Qo/Xyknx255yJU7jmyim6fGcYpA0QWoOiaIjBU8HcTEXzNSalQ6IkrB1ZGT0Agv3yuAqrJ
n7Y4gHHklIU84SiSMJnIIR9u69hYlOE6MSko5gvl9kBH0l5/fpcAs3xHlrjJOTCLnka04J4Z4fwL
22Dr690rfF+CmPMGAHwaMZPpoOwwUyq3MAeaFWUmBWHaADeIx7MxOoKhRBOAbKrWQTQRVkYFWPXO
oaPauHw+mCOwjBzoZtjO6xIJM1MxBMA7pL7QMfoSgyJ/85U40csuXjC43gm7itFE5xvbbk+21UMc
nk9i4G5kQO6YmZB/k7fmJVCm/RwHyljRdVoGTdDs9NpuHuoGNJSSH7rRZF/L8kc92daxMGgC+823
RDn1Fz8gTMVLyQAhCZp4a1YskgFIqUak39XfkKottV6G23AkupZmuDiB/qRyYKCziHqfaI7YxFnL
VSI8BMoFx/XkeIm7hN7BiTKEYuFZafnuuNA77z4/+x4ppDmDVKt0HJhtwiPOcmNcU+m9uBHaGjUW
TwlsimNqW/lKE2TQp9vYLSjsXQMfc6Yc7LBpGIK5a+xtOW9jmf4/R2P1o0tDtsPSI/mCfA7rrh7a
+pwGTb/tw0ytyL5d2togLpRlw2qskY8Q8pdvVWliMk/i8j3p7MfJzi5t2m0D5n8vXYxtX4XhN5Q4
37md0dhp6fhbTv9N64CI5Hb9rdJZZYrsy5DWEBRKzMR6EFbnTCkNGkEj20VmOHwAEkUGz/tifMwN
6Otj0TySglW8f15iKqpHHG5UOfhJv2ZlrJhOv93uHRPZ3tuqhk/6eSvp+djhDfpkgzo+Qap6e72t
oyRPd8BQRAB/nWJlXiqN7mXSEYEOkec81iH7xrwPxKlsOQOHuLbue67y1RSsPhfQlgnuQcvNYKNB
SlpVmsSMHJbvowqOWqHpV4Jzwi2Cr6cIOd+KFU2++F5GpW5vEgiFpxtMs+2e8jH/Ks3U/jEyjJMG
lK50dKc9HhjG2pwy51qU/UU46sGWufvm5o3CkRqSpu5Zztvom0dSjBf09dO7IndC8mdLe20ouzwj
GeGv4K7h+Urfj4FNG8id6jM9XrjblYyeBltHcRwmSABUq71our7NOgijk4Ub3Ud15E9W9e66OTIa
tN/r2BOrSoIvDTFtU53Rd0OH7m7GCU1DVakLH2t7aMyPlrShB4bm5EsM3+PG71daI8VrHtDRS1gu
FlAKwQi2mXX5/Dh7OyZOdDD7C/H2Z0NOTxRd13rIilctrlEvuWxH7GDSjq3RUlkx7i0ZCFOE5iQp
7Qij8lYpC4DjfYcgiT8gNQUnNIT5TAtRW3G3rGSnfdHzg+X45iM1O8WXHVkvuJKyB3es1H3ph0/Y
ohj9SwuT0FiIRYwL/g6bS02tq0XLAVLI3q2s9EVo8Wpq1RzZl5uoHjvLIzLRf7htVYRPrytv31Sf
5cEyrKd65ZJndReZfX2W5ALDdm8+qsr+UhslQIUhCh98BBTMEP/+rM+UtXIt+4PSf0BGjCasMpJu
HwThb30ZZE8aDt6LrwzEEpH2ZDYCvWmgscrPJ4npNGhkRGfdm+RmvcXPIDfVNa/jh4lu1spXtXef
YZI7KTAMd3YXlHsE4ux9b20wLSpNLEiWPAdISCiTScsuNBWRNzUiJZ/8FC0m9EPDR4mY6mxvsrZl
5znXkPk/CklI3uiugxbIy+1u6L/kEmkwtXDuBPHr7RkE9/VQ5WrrdAW1SzgRPCtifx8P/Dufd7R5
0SyLMQ7x2WrAA0sDqdUkMxcZae3eoQexVk4cVMjEoR/kcDVvK0XhYdZsoiJYVt7grYpes3DF1Ssy
71B8FbKCV4HMIQYbcYomLl6c1bOesC8Yx7+I0G6e9Jy0ZcIG3e047xB1T/tA6NNsG805SEeMb9Lq
EHtar7kJAwNjcXKvQyYnWgFOcAhqIHMcfI7tve430wmVZn0FLFFpU7UsdHVIhCGwEUWOsb895OFj
pTq1j31CDpQdCJwO83azJkBqFZRufLDsKT7EI4h2MQwXJ07Xls2bSW0tY5mCIkp727pPPe2SMlM4
xoJuRli47dfc9xd9E3uXdDT6u6pEC9oBX35xoiwiuLyTD1ZkxJuKid4iFZF96sqYMATmYPcSi+TF
sLwHEjbqUQdEX1uwG2lnyzhtKIcdHy+XSJ8arfG3RZd+87D2LkqiY+77qbTf4nJh1pFxGCe+3FSy
2lvIVBeJsrKXoj7fdkOxFrOPtRAQ5Sp9nJIIbtRcNHbgP9jF0uRoZPfuhHF0bGjmodWy2coRyLrk
TmFvQbQyR0+ldk+a4bmmtDyW7jTsun7cD61PiNT8UDjAKXDeNj0chi61uHhKoKBskCpooox66cbY
ntmcLKnt+ZRJ8fXblCORwxnNs2JXuWG8bG77s1H5xcoCGc+k2/qG3YW/UDgjSbZuCtexpgtBw+yI
Hm9aJt4Q3WFvc9b6OH6fekkbFn3kKonYFn9WfQB62XP1ZbfCJzA/KJcKmb1sWXiHyuiPFL3Plkcd
WBa5eimL557T+NnJCuAfLgFVAZC/Cumgj3/i0evB908+oR/casq5m8RGGx97RyaPlmvyKs2gPH5e
6gWAyIuXWNlT1S7QbRhPsraNpz4sHvRGu3fyCht5jOeQQsXcSw0KPMRkamOn6rdszMJDbmjtEn6L
fQ51tyH+zGB3NWeo1GVAxwnbtkVHHJvTSKrA7Z7ngAtqyPzCZk7pLKE+HWI/J+ChaOm4OiRMVVUJ
rovfjvbReLs1xHy0+1c1v6t8CM5+iBtc9DMz89Z8yuFhwCDJ7z8bUm75gvsiusb1vLdwrfqC8RAG
bp1YMFJI/bmdXUG9bZ0Ci1HtnXQRTFdCqLy7bJj6HYHN07VvEsriCfVo4PGS7Asxk3eDtUEvIEPw
lG597WBZ74QWa/C5tABVM2ryu9vT5PZ0sAAi90Gab1tr2GlkF76GQULUitbcDUNJntt8mCW1FSjo
amUQuTN3cFA3FUmgIR5KM2vD5JSITRVR848xYGC3sL82tp3uIAPvepIhjLUdk2T5WTZVrcpWbB/9
e9PCEC28mp3A3PXqavliKZTOC/AWrz2pJHuQhGu3F7AfG+AGeskOBQPXcDC0st7WhOTexQPHMPDc
C15BjNRanJ88AyZKOjCWC6pkvAQTg8mJM3QrOzVcdHvwIbmgtmX3ki5Ii2kXMmjI0gjKU15H4Wp0
s/a5sTFYql6EP6CloZnsEeYFGZlKpQQjUnZ4QuJk38AoJaYhUFcKpEXdE8vz+TkUszAvIY82g9a9
ttjNv+aD96zXfbIjJuEKioz0MYg8ZVirY8LCCcMhJo48MfNTo+IP2UXjw2cRIEo5PMSpe3Rr62tN
mOIXM4eEYKBoXhhSxktRtM7V1Ytj2GfGe+Ol7qpFtr7lFoloKU3F0ZllWhUM5GMel+yvAsKEXCyn
vlYAHsjSPSHE59GiKbxKUlToaCQ4mG7I9o529JVCsyAx2E6fIJpkIJ10Ktq+8teOQ4I5nbDogvGH
f8EpS77Ly5J4JRyr2L80nRpAIedk4c9IGU1oCdgDS2M1CRigYZktahMbifQ7c6UE51dDSWOLXv42
MqLlN+pn8Cc28ZsptRWxBNzNJuhX3rhEcNefBO0Vu5RwFj3uNst2HCRbtnyV3jahtx+ZX5IaTopF
hrPCmycQFpDa/cyb3gV+tmtqrcNF4KF+rbT8q8OC6DTTV21MnxgufsWXRD5L4s1jbYgsepu92LMD
MiWjfIVWpF4MrRKgHyN5bKtOwIu2jdm88bWcszyUp9T+9qwdXaT1k17Cuhmrx9sH3CSat466xlmp
3kDVh/v+cHvIbWfrheV075bBvdEnxHNZZKmwE9zgzcrof3FpVo6WbkdkQMBrdIaFpkH86m1DkcmB
4RlBFVU8HoVjNRNadHJCBInvXW3Sqxk5yRYJzP811AGd8RRBVTVpooNLmzliBl147XBywym/pHX9
PNhl9H4rXsbJHt5KZM6ojIMXBKH9Ia3B3tWurr2xB1tZFuheE8cnnphqm2VEX/DGwsNklulx0HJ7
7WRVQBh28PtDbKi9l+T+GYTnFy1S3ge33DtccdPD52TAG2D69n2/6jtf/z4kCBhJ4qxeGAwxO8WQ
MwtQSfnzsVTT4eIUuj01e/bZ20iMWDkDL/pm2822pdhklj8AsXBhHoK9S/ZDHbXrbBobovCs8feO
su/7MTqAx9xB20Zp+BiZtJwo6R6jPg/udeWKBccGdrRNB2/vzg/jZxkYl3dAccgonfzkwTSxvNeK
QJ8map37iQOHyyaO7r0alfZt+VDVhq404BX2OUADNAFS5SV79SY1PLSTtiqcejoG0IUf9D748bkl
8Q3xggeGs8VJqcjMFsdMT3++GWnBdT07FJMbRI5RAqHjtL6tHLb51c197c0ivHx7+zJJLmRJe13v
rcWo3L2g20qSSfshjXQfGHb/nsCkW1ZWPuzkLeNOUwsc5f5JyFbusaR3IEHDCfkSEti4D8tLUnH3
UyhAfxjaJXRwh5Kr+YcGzhA4+iotcV8GvW0fw6nlbKl1wh3nl3BQDhFynzsSaam5QfKTjaKhxTWx
GdHVrvb9bJ6Y76sAD4HezV3FfqI7fadHyTYv1QI9an3GYb8YenrZmNaJJ+mcao0y0iP/EfkmhSoz
0gjzGuw5UoYxiPo2WiNjWmoRvphbg4aRT3KM2ubK9LmFDxrkDHRoXd8GRykiU3BJ8xRNBIG4s5JS
O6aEkN3d+g+1QzuoYrPb149+1QUrDKjd57MmxoQjGN0dUhIB2cY84y0RFycMNkTcDS8wrvVT41mk
+NAEpgdIzMPcoLs9wJlUjK8UoMfQFZvMJLnk1h4QJUw0oYw31xy1C+EgepUeO4yxq7ELilfwJ8/R
fFgjjkfYQ5O53XOLxkBJMt81x/JQNFV8tTrnnQqKEnWo2gsYhIVfmMYTGMefng0DJj+9ipderYuj
oeN1IcASR2zHp3T7mubew4BiU5m1/YMYcDbQ5DyjPkvOuI81EIyPrdDa3WcbU432npF9fgrJl8zH
qMxIqM1qvLToHSaBm832yQO6bT4QvxmHTEMo7WKVocOYPpUZuNKp6s19oEck9NittpJSglhCCE9q
j6weU7KxcHvOYyyHkA5FSsxCUKztSh/YLXoD7RHE44gRwyo2AvYhVsUmOn4upoUZA2pl02dQWi/r
sqrPtwfdHr1tMlpUrtXc23Ozh5uGQ6b9iRR274wov8a/Zj7Gjqefb72d+dXYxtPh89R15NWy2j2+
TnoNQbHtOaFXt8UcRVO6ZPzzePuSLQz3XsXkBN/62m4iof5XqJibY5QqTPMDsgZWdiRYw+iFu1Rp
e11hOBqC4OHWao1db4KiEGMGw3xD0jvDCURt+1B6+ams8Nd9TtJutcdYBRX9hAq6fE2Uj2gbHcYe
G8oY+sZQWR8yfhrqgJWUI3EGlYtvbDLoNs2Ti9q0gnU0ZHjH2+jD0PzuZFm9tssGGG5A6Ix3gGDv
hZOJPR2XN7SneODc1iJ62K2+NtKAe5sNz34isI0xTl7nvb0IQGNOYYUIOXHjV4q+pWmChSrTSN/a
aUGkNnnW68qsSFenW6vHQX6cvO5ssp9cdRAtd44FDtATUX1Q+IDWn59/WFdgwBx6x4QywYf7POCf
K2LmauOGNMX4UKFZOviNMyzYe9JamUcLNvbPVTsa9bKcdMe5k9rh82YVaZITt+BLU+WcU0urr05P
f5RrPt12RIOi+0AaB3s4OAAPIafc7hXORSvYqtYIVmYq4iv4IvpIoXtKfDr8Tqjt03ZoLrneUU43
Q1cR7qRqaqPceyzm6ZkFBD9sBmej5nYhbergTEPnDmggJgu4Lz49l07hQ3QjupejKYezp5F3fptd
1E6xNtN8uk4+otTPXeTnJ4FFNNveTlwq9wTre3OfSdTUOmX2YzomEL1Qta7DQN8x/wQP5df11iFL
YxUM3FlRXGF/b+c0Nlp369x1hwcyfZp1hnj2yH5P32iRpQ5TCsNZldhNZ6WG8owOJtc4LRKHsAlr
Zq2Z2jhszILQGmNsPjSVWT8Ixl0lcniqA7pvFjN9wq4l89CUybAkRjWO83JzU0mWffSh+4W9q9rK
IuEycHc9gp0FkI/xoHRS7guXmyRLzjtTVPigFiHg/1QIEE+1zgrHPUSF+dXrTdawjFOyMsp+H2uO
94ikbi2n9KBh5fyYnwx1Y7z6fg7NLMmPtwe76H5/Nrwb5X0YReE9ctz6cXTiS2DVWbxmMst5kXvm
Dq38Lq0stUvJjrydfWkZffR2Na1vr9wCO82tHcb4f1ibRHlT3IO859QnIhsrn9YbO7ppaq3qFrxp
DwrG64rvyJ7e1OgjVGn6K4BkxfA6Z+qXaSskAYffT/8gMD+FE56o8WT42NhQ5DR3PoGK67T0ytXt
OLVd2K5pRuAZyQzvSAZdtPnnMxnVtChj0d+XBcJodu+3hzBFtMTA/ZyCZ8DNFRSroI7MOyWs5Cp6
rszG654VVutVUlbyEk3Nbxml4BPxUxmnK5Vyow+fa5rbbEbXTRayDTVgUrRj8d0eaSYZZ02TR78J
iJUaDPKUpOa8qoKRi+Xo/k7r+dLnyAHzwDMG2nDjY9tfqkrHARzArZobLiMctHMPVS6jC0sfMarZ
nM5dr6lLWQGhzOalOX5hMbMrK3j3wancJUr+FplOy00vZY5MwPK1jfx1PgtqO2bPC9NQCGpz7b43
8+o+EilJ7MbYpRvSOdDGQAw+VZMS68jD7tMaNfKUkklkESBOCJOmPtpjbVM5tMRnS2Ht2xByetWa
m1t1clO0BEDclk2J8MRFBbo0UIIeC/fRwqt9KXVSdfPavmaO1m6d+aTU5nPUSf4/XWe2HCewbdsv
IoKk57X6XqXOkvVCSLJN3yck8PV3gPe53nEizktFQZVkl4om11pzjjlZe0soQbC0yE5OWpvbVgXh
c9XXr/Z8BtLfrh/KQZzUHKcxjeoazMIA4G7FnfBHgMCwMA+j3ZT7gQveyiry4VppAkqH18LaVJM4
E8RGW7H2299+IeahKnkYWIKGp6LFtxggYzljgqMeXGYspZK/y9jIzuEQV8fl2SSADpaxjA9DZL5b
eZQy1Yvddj1iHyuzlrFtII4475pN4oNNkY0CioIuRJZ9TRQfsjJkZj/xLf4mkcjmVvULaBQjVc07
9QbRhX97Xn/bYq2i5RPkxL7WjbEdkppcbIPFrV9XD8YejeKMBqvG6Bzk0NhTPXQPFKAEiPtet6m8
Gn/04NN6FklzzU3Ao6qzoWrK5trWM0GpniIKxXl0lBFGsloUWIVX1WtXFSZ4BRpQ9Jkwbs8XeBXN
sqT5BLemCv6sGqF6dfb70vLsMm5rlkNQyLxiWHrRemqMVy3RGbIq/0Z6HKvURfaydBSkk4Mxpuhf
20Vr7jxchScgFPWRPNjsprkh3vsZ9wcIg9QXRmREsnrnRrfim5XSLJwv/yLCchYyRF0tc5xS/VJe
l78soDc2/D7OX4x5CsOGxXD+oPALrpYuIA5tscMAypFY+qdCMaVYbjLKnIbzslkVNIO7fiKsb650
Uz62jsG4UPYvTwaXlPr2Ynt5ea4BsE9KTq8Tth2WaVMGDt2cbYsGwiFzAqTjxeauiQbj7LZaQTAe
q1GZWcWmwX97hQ2KWH05reu+9U6WjuENmIihjiQnbeNFIMRopT39FYUs66Osmd6T4E81dzswVqZP
zWTh9wBDAlEKuFEYgw3TSUS9yhzgchQCegr99NVWHFIulLgthpoMcXNoH6Rgsj+4pgm7I7HuVqOK
h1C24cWojIwquc2uyzN93vz7zG90rNkwcME5DQxyiGKzEv2z6+YsQXdwty3M8b2VNsQn0kxe93SG
cleEp6VYJKxxW7hYdP/Wj+OkX1yUSnyLQ/VTOcRCGwtAz0twJ+MT+ivCKfvqCluyWCVa+CdKKdLL
4TFvxgHp3Zz8O43iGRkHuNoBlYo5bv4eI4g90MsToRSNbvKwdEsNG6M+EbtAsdyB7Bi6o6Fljh9F
OxwCJ+rIb5vwMfbBIYrBhIsZIu6DYwrTJGOBbhrPM2R5JDxyOTRsvfjzn3V670WPNMO/KJwrlrOM
B1em3jxWPjQNfm4LFz9/bIvJekaZsVoO1D5hHVDmjJTTOX0oK947UyeDqiJaIY3r/FKNqCFHS0ue
ho61n0DZQ/4Um5XngBvW/eZKZd5txiLojpYFDCoVVcd8yMVo0bgtHY8JEtp8lvvnpdh0ZoxqkxXF
k11FGVJ8uFAsRIZroVGwQeCc024csJqd/1TbSXKOU03eY2ariF+LdmckA1FlyyZda8TFyWtnxwwy
ZPOaGRrAhnmZNcSjthfzEaXmYyuKR0E6x5hvR0m3yY191F22aT8P0XCsjBGnfZ5eZWZwO3I1sVYl
h41yvXeE1Sx1imG8x3GHyn5Mm72TjcW9iGdoPm7i/2lz800vdzhWx/AIqLW2I3OcVTrqpF3irj1j
/Xa3IX+yVa5VzDejqF0Jou646HA58SJJzrKH9bHU59jtCFZqqIhoL8cREMr8bNn391XFOrOsSLVI
ILg9dpAEOT6EOHrQoh9buw4eyWHaDMmWMMJ6wPio7I45b5mUt6IbafVNtXhgSBdCURbiAXU26DNX
A8a+THANYDtyvhcToNpQjM7sy7DTHgeDGL827F9ixmEv2pRdIBP8vXpkxq/O9rMNUXdoZVSSkFWT
OM7NtuVzpI/1CxfvbpWheJTQYUiuA7ztH1LrdVG//e32NlXAOVfiNOfLzA5OI6azcJI/6RDfySj3
HxAnFKe2pyYLcz8SwMq96hqmz8u6wWmNcQthxBvseJ/ZjKMLC50iWQWHWGRi56P+2ZaocF6suDf3
oQbAv0Do9VR1LGpGjWScoKMJUqsv4HzDJu58rlGleaz4oKva6OVOOP6bVBhZW8eZ1rHBF2qhKtU5
cLhQwwRrA4EvQaAnNQbmK2hbdOJ6Mwc8M6OrjSYdxNklcT45CpTAYp6dl8/W5NMPj0GTow9+9ieR
rtCahmunmEM6AbAXZjutAqCuxDnEXxEkdangd7hgw1okvaQ00JlDN7ol1vLQ+hFtjVo8aS0wKj5P
VNQT1n1KCW7+0S5s+K4FKCYazdGIASQH4RUDLqnqgnFwRYtncA6eCUrEB+3S+gz421JbIYj/NrLc
2/WRTVKIN/PzmgTkazMhmiLWlPdUszA9DH1zVzZ1z9//aiYdn63t/gi80ysqX/uHZy/yGxCvGtVn
Nh9J0KH4j1G5yD5UKOrjNRYK0ui7+GJrVnsW9IB2jOppAk/9g9PFP7lnbpqqUGeTvG3+9kRxK7Jo
van6tCIaUSGo7CjNfgX9dJuKWN8OiCa5cJ2xu61SPQn3ls1fpNHd42hqwTZxZHfVw9+tXe4iwkJ2
I/YuUCdv1Lj5zs1Lte1qNHCd1c9CbPogMZp5FOZ4UAxzb/nVsMst1IYWIFhzan70cHGy0XMIkCU0
LsrzO91/e7M8aJLxkTlo2cGY/OM0mNFl0FP8m4RMBeH0xbwwvnmj/QAwoe0p3Ka8nzauQQY80PML
TWl16iyNxWOo2p1lRhi4m08hh1tdssawx/Z3H9D7wTL0RxUu6HMPJjGRAh2Vqz9s+1Q9DZO1Tcn+
29vKSNYSRtF6srkexL39MUD6cdPU2epzfoDWvg1hiH6sND7NhpsKNIIDosZ8awP327TaWzcIeMst
0DerohQU+j2S+njQ4W1xAW8h2CC71EtE8BA7bDmI8wCRfyRxnlaB6m9V9FNBnYZaJLKncshIPdZc
JnI9ixnd+9HUwPFr2XkbP59IKNC8X2E+ubdhhoe1LUiU0Drv0kp7iQa+0jn2Vej9t692wZgjP3cL
SD10y4IM3NioUpymVbE/urTUj41snxEwuI8JlRgslK4qDJgKaDS5XpFRWTH566BfQWUi11Ol+o5G
mdwaxOTWTXqX8Cc4QsZDjLhpbZiIuIvQCx46fOY71REAgHNv2qe9kAS/aSbIvqTb1rr7HFL4UyPH
5kEO2icpiBEX6mTY6sXUbpq8VQxpW3PVSM/eVzM3pyVJa6UMozwqEo63qtvEuNI5Fl21J7GVehf0
SYTtPEldDOtBuh9z/ZNG4Leyyj09xoy+YfMS6gxxhxoHmEgf1SDBvwTQ3Ixah3oy1bi3i+hpLOZI
55TA7YpAo9iu22MZDh+GW3m7usn+5EoDkqiGU5+X6VrBweVe40ryntM/Ig654bndfiBMYeVJPpOo
WG8wiMi3RQWlxB5NfePSfeaUj395HcdCZrtikwm0sCERP9EkIMv3cJ/MiKWbNhjbNqwxDepkiJJj
Y2o9QatBZBxiqNwnP3KvWcCdTllMFW3Onk2j833HuVld3f4bO6NxZjTOR7UFgRc1LQajuKC2PNH9
CG5/kSJNegvrYJ/1aBU9xwPFUZw0WFLEL1GrmQ3AGtJhbqDAuRT4JDz3CHsWYew2UtW1tVrkZz7D
j8YBuyJQDQhkgyRh6jf0gWJNWDhxDKZB/9spcfkk/Ic12OyMK8+aaTp3FyrHbIs0XrgXgJOxSecS
QWpCEiZ/lFkVd88Dpm+EQ0HwIWQnDixVDYLYkV0oq/s9ajHnbRTGGxjnpIqOb1nSJVtAxAh5yEVD
PrjzNOaQoi7OgfpZMlyn9TIAdxH1DaJnnH/pQasdQWASB+aQGAC0QYfnHt6ZFFnbuOyJgS+NC6w4
8BtG+Z2W4g4tBkJQjXvJ6/z4UKWyZoVTA4QIiHYMwkOXBE+d0XsbvMYY1qP3smuGW2sl+wncxz2r
ijctA4dlVdEr3LzfZR38CilnNoPn3bza90+cSZuyavKHMtKhn40+8aja8FO3M29DgPSwkvLkl1Gx
RaAmj7lKd0TkcHMkDeOg40m3jKnbGzYIZzuBXFK1hPRAAL+68wMIk9dJjz+kPfY/M1qhnR7uG7vV
n1I9u6ATy49dloElJdF7bbc43uH+ZsBSsOzPehpzrkzsNqXwj433yA0/PZBUV25ONlE78i1Lfe8a
s5De2P4LEeRHp0KAWQhdPdavlZzU1q79n2PZfkMsfjTge5O6ZhP6zu1d5WgKQrDP24GuT6IgV5Hq
IbaycNVFOv41E/BOSkEi+dDmxUYkERzkOjiICcs9TrjnPvKCe2vIcj95zJvTpiDQmZbT1mRNvAqQ
CAEYCqCZTuRjYpULW3DRZNkQ7tGALQlBBZ6JP0CkG9qbMPPVPiQy/DJp4Eyk7dYnL+3/elHTtLY3
ruMA8DF9RltM4TEJ5edsIGNVs/alBWuvb1nktxmUGjmmX4WDTdst3Osk7/iFzP1gUPvoXFE3UNNe
S5u0Lj9iMWsUBWG4MaJUF3xDCzLxqh+zjgDMRuJa6XVt5wcdrTBFqJPp1Yfe7TEudVQirPDWqRtz
2FgulyJGP/Md4aap4sTaGStCjJjTCb2jOXbozTKbQGP6DoBxALXSliM+BQ3yvbfIwcLogRPXKe2b
B/MFt7IHA94FKMTUJt5oeus+OCNXcpgemKqB12HEA86oG3ec9CyGPIp4uQ02osisrahJPci5eaHm
hCsbuOl4YFL+2mSmDifJB/qp+veuy5qLE4OY6uYIgSzMT6m272N9ji1FfRbOEV0k0l9NUmgg/LnE
arn+TphzvzrBIiWncDfx30PRqWtrczI62qOeDZ2yw/VjPrmw2Xclff5VB696bRvpt29p0xo2u0VI
NEJo7PawnsP6i4LjGBqd/RqVxEgNSLP2Kn8qmxIRtUJHMuHeQVdue3v0MyfoJGuq/pTBjaHfelv3
wOYIAr8IzD2D452VDqLf5o4k35AIutQsrFOBb2vdsQDbdDRv1onn84dihYmq7c1kxrLJtKHFYNb8
cSn1AuBDTkKGobB/5Ng7CoRPvZVjC8tR1yb6qapghVEs0cFtvb2v59m6T9rd0MERyzGnHV2Dqahp
lmfw0BrV7Klxk2M1Ihv3xkMZuiubg/BM0924EP6d7VJyGIivyDfUTv0L85BfKhoipFWBePJmdTaa
pM1kkEckxokrkDF+umSTHWKaZpFy9IPqAeC31UVPC5vEwwLqL3XCpqKlsM3S3tqQf84NPD2Etfyt
guwB7ZG1Lk0WrNFUbgNb/ZSGE5/AAVFhqSnEGW40+5aGF5Aesjk1S+Vr8goL7FJUypUzyG2nCYKw
jIYGnj+cGmA1aSUyAvGKR6p3bOghEVzMsw5Om6VXf+DK09eUTENr7YMi9fguo4dJjtWOHAEOVQfh
S+Gcq8gAIKCTmYx/It8x2v6IBvnVzfe3wq10gvt+q+TexrV7NbMEj7ZK5SUk5Lj0EDdgXVfF+KMi
X2GNnrHYI4PhDJ86Fm4VeWLkLGZgR5wBz1VOcYz5Zts00dHl8FzFvZEdQr5yooo8Z8OIe9y4GZ48
YUhqO4lF1LcveQcT3Et6PJMEn6NYKJOrZduvsszlA938rrTXYe3qxzYahnXLjQ8JCCESy4Mw5W6a
qvqYZjnDQyIWKRAp1VyB7MbSiKpAQV3u8r57tklT2Ii8f2PYk60Dg/unZ3sEG2sV59Ty1Mz06pTM
l6x/m8uzHIUdzLX57f+1XS57qbyrrReo3383aW+kJxl7+gtNdu0lRfhZE/vwGM1beV28cy6SkTBv
JRnljaaX1smb8xbSjmaB00LnWV6tONQYA/fDNjPH/ikLauRURrdzWkZrFZkuHDUBpyA0+iksd53s
x03iRTeB1OUqRb0vzXQ6emUqTxN2RcjPt8J8wSCgvw1RC2yiBMxMvunaCFvA0alzKwXC5T7K6zUQ
wEcLEy+xW0ScNjgcojjOHsycgYnex80WdIF9yiHpcjPfKK+JZ+JStQ3yKdmghcEbRXP1vXHOqNXz
nVmAsrM96XCWgrnUu/LBH3txT0B2kyEUfVSd/G6y9mq7CYKIuOpmkcaPmuUCcD29e9Ko5myUE23d
1RfTK26TFkSPy0M36sZDRlaGsInlcxWdOzuP9z3BoehGBJ/cFEN8og1xq7u+v6kqCRhT2D11YuwD
w/C1N0NzvvzgHlqh8crcTLzQVtGc8kcXjlScid4/FxPwPKfzVzTEyj0lsP4YRGN6wjcQrQp9gFxH
4/Q4EXC3GRRjI2uAwFoYtK8nFMqclvntTVaGAj2t3SJ6LHtVhdZVdJm/ay2f0k/LZ8dSYSB7Ha8j
XYijMCeb0DrfE9flhTbo9LOpZoYEb/v34MaDcV3epg3Mu1BfqtWy799blmfLvqDHa5WNndj+e3V5
gaBHCxwDog9Jn/P0v37BsikawfXamtl3/AeWf/G/fpS4JIKfMlTl/372339+2VdoJh4eMTW75Tew
dBoOxlg/dgCDi1Xjhc4pquZs1tCqnNOyDRtAwnKdXwpMdloR8Z5TQDbXsm954/LCoMfRtiIpZM3s
uows2rdMBejluFCvQx3TBsMJ749IVX5epJZ4ICJabdO5GPAp+n7+TBAAwTSms+Fy4110Y+7BEixY
X/8+zS0Lsu2QulvHl3W2T0D19jb4ZpZ1jFD/56GvVHEleDo42FZ79ToiepXvFkCHqxFRQB1CtZa2
hR6wnGD527Z3LAPsBcCPb4Y8VQXCehRk9ddYtQimkTBw+wA5Yne/K09ktzJpvjOT2MQgLpPHZvQN
ZB9t/aAMx9zpQy+uaVR4+6YjUMLu0/RYl65+Uh7ARh3e0zGVsX8OEbgdiIvsrokwvV2nEmtd0Do4
yrkzWUkugQPST39uVjqFMHHPdWuDjsJpbMiSzL3+oZkfpr7H1VVSli/7HCb/DzGH8gMD7mRFcvob
V/ZmEyEJ4JTiIaDavC2bgK2eHG8Qm4QW/MpA4QAaumhv1v9/pqJvJVVxJGf92md1dCN3haDBttWj
m9N071nGCiAysamjjSNXiawX/N7By9wCSwz6OQMmag283C5SSCvAIbh3TttbNhHxEVYCa9eADan1
gueYjGhqAp8mLw+2T9E9GgRI/9vXttYfFfXGKTGkj0Im+fAIqTvX/oNmp1DybOU/aVF1hAUUbGNs
dvgu4hHJOQ+T5jK0QHGzd+D270QO5SMfRPmwPEACqh7sjpgRVz6T6NH+tAykjzaw2qsm6/yF9e9p
2Y+2edrR+xv3uZfJn9aUbR09DV6zuHfOmA3NFTkqWzWW/rfmgouwaZMDgd2Vidx1Y5y/cgbvQxfp
XA1yZJ/jTIk8FHuEIBVApv3gNTXmaAu6ZyuR11jiAjffaUHKKLViOg6STblWRb5x9SlMQnk8dPRT
BOzZTFgsZqoncDVwiXKwyFjbZUAv8QzP2PhII7MI08puDDR5Xh60ggEulfGrX8FVdJOpfMwjUx4c
1ZmHwpfOXYcDvI5nW3sNUXQswm9pRgcNkfh714zFTkO6A1Iy8x7jBlqyGozw20WJPDDU/YHmJ9wP
jhYdI5AZz4jror+/w8unVz2Js9eBbj+zEJUe6t41XqRbvS//iOl7v3Sr9s5JpCNxUe50rlpPY4E6
P01NI9rlfn4EcN+tCVg31yKOBckbffHYEjL3GLdkQ3tN+WBZ2bSDMtM+1ZBDnwgL3ul4IR+WXbQK
q7PeqV/LlkYOFHOTXqeohwSlMdk+OfQUX1Ksn1uyDzMMxVPP/RtaJYzdcM3drKT4ce2PyvgJTmFO
8SzsB+IUnqAFiuegGT4njYl9kYb23fFN7dKHJaVbbJWfedfdwoFinoAHIMUlPpjBKHS6gyL99FW+
cuos/1nhMZ+n/kRgwcl7jwXA6jb5ySSvhxzQIA41/PjJaJ36kFIkH2JNlodGuKwVYVmsgsCOv8tW
P8ej+6sbU+3CYBTeBOHkWUSkUmzLc2e73TNlPWZ6Sj5Cwb0nWjL1c6yX5B14Q7daNqvaqJ8DJ9uB
K2K9n5m3PM3IIglAevsmIh969/5zEOhUwgNLNUeIL2uyScdACnVIvPGT0al502zzl8R3stEqHQQM
f9pbU02M1yQGD9P3X+dv2eyslUzd+r0jPSmLQ7qSYf+KJYYxMkmVxwxv0ViCmdUQMd5hgqwzmuob
vp1nBT79Xs/1yZAIiIHz5rLPLUsiSp3yteYMPKEWKe/LLicHZMvXzm1+fse/HxiA6ABlDs7Ljy/7
0eJzQIfc3TrJdGy1vBJW0c5tGLEsP8+Q1GFh16fbXir9tDzouQ2/dX74t7k8qxBFspb/v172qwBz
IXj55c3N8ubl1yw/sexcHqzc/Zx6WZxzFKZ6FkeXGJxKwFcwJJs+Ceyt1rTivjz4Y9YeW1bpK8dJ
tXbr1Futl9l9Eoxt6U9Zp1AfxpPlcuMtkKk9upxiitiMB7BmTGpIRvrZNA6JtLpmcHqGxdpKyX4Y
TctfhxppJ6Zfs0gbCPqt7dqlyM3RmIWGnpK/4M0D5+y6PAyh+M+zZVO0Q3+Gm0MzvI3P6Ob/89D0
fC1E2bI9ZE50ditRHzG2f8gyKcgVycuX3MQmzsB42XCDkT0WboyOOIaLeofDPRxI2AHmTbIesWUN
YgXPeFoevK7hD8DqeDs5Pp5b1xp3ZsK1l2gh1NJe29xdc8yu2YjDeSwr+TlVGca0sHvtyEE4DtLF
HjjvFxCl2uIznYBGNUi1j6nqrFe3tEHgTf6PxCoOjg+U12lS/SEIywBdpolQqRHGW9iOFxohzref
8k97uamB1TFBgYPWOmDU8J98sitWy1vmX9TFyn9vPCbmDRdphp90gse0b67E+7qzb6J9H7Pixmok
/O2G44PWqPgdxKuG+cRMrrEDTsnVwbb2JoCvxjPflrc2/GqpfDDeDJ436IKGW+dyu+X2Me5qndsS
UVse9SnrgEJCWwdEXm1zD3NPErsp7m63vjvIq+4DBMJzSd9k9GnbYevlhdygHSGRQCzvWN4bduoA
fso9hdZHnUbmBfe9c0WQC2Z5eQreptqOAyMgegdQWnxwFwWhynGINLtMspBc9nlnVDp9sVme8veX
l36/PLfxSm0KL9XWNEI3DvXRJhn75tb62a+GIvMrYpRCMW/8svPq6EFDwcODQ7+KYgsHX7FNa33O
VVCfXdRCt+973MO9k/3oZX6m16iR91D852GaN5d9lG17JWjphEni94hi3P9+398fM+zXECfWQY15
T53v0YZL+xBpjkSUuzyEThxeuHyHl2k07UNpEihJSuSlTKf3cIqT/SDN+KJBDg4elxeU8shNzEFi
L5uFXb0WXOn3+HVoZjUORL2hccdbget+DL2Si39QRftqWxq9+eC4r4pr+T1tBckeBAXc83rYJzb0
23/783JmYPBH0sdJ7psxOeHGaB8NPcofvWc0KtPOsnVGZkZjXqca/aPpluILXQ0FSSM/YLwyX/eU
fUJ4VT96Crjf8g43qzjPYu81H5W1T6LhXoxz9jTO2tfeEYikW/mV9BoqC1WqexiV5pmmozt3BuUX
pDeNmTNcW0SmJfbzXnh73ez8dVHHzUF4aO4UUs0f3KGYGOViNkPV3cbHVf5oNdhma83Z+VUsXnBL
5LugJtehnNWIg1WlJ41vFssar5oxrlGj/aC2fy5kVb4X/WjvVYbgEL1O8Y7pH7dX5Hc36TTGg6g6
Y1XWQ/wYUcfsaOkxPah0BRuDw43ymzV1mzY7yWhwT2lC7HUius2A9vS5Q+OzjpKh+ZE72CwxINoU
nXK85KN9Mw3S5D1pM91O6l9hlFdka8r2kjYeIvoyTrcxIXt3l0XKjhoHhbCWazSEc3mNB1IMDY2B
FRNqEgBs7p0ceSeQ+f2h5XsjtqZMaW948kUbepqbgIk+o2m8xpCoIZz7O+Q+MRB6JAKqiid0aW2O
85JWSaQ34K8V6J6kyl+0uMzOQUC8PdJF/cNIxbVte/EiVOzwN2VstuzvkuGM8bFYS2KRwQVle691
zDtEDPmCPNAjfT6bw6OVfHEnWe3wdsitReVAk7An7XwGvmsslPddb01vHh27FQDSfub4ZUDX1pqf
6W9GW9nXMuxbFAzBtMdF0u0L394HRuh+YDWe6Kbq7d03mDRmNRABYabatc3pp6DoWRc6maC6Vp1z
FUw/0l5a+0lKVq5W3v1g/XBZ3jAkKGw6hM0PdtbGVwZbEf89vfhKGWyhkcsvNDoVN0632Ykpk8cs
TsoDugNWP0b3MyhpVoswLc8uH8EkCUnmgkz5xHVute5v/u3C/cNx4JQPyxuW/UloqxMiGupCfmZ5
cFvo3R6KmbUcmNdEfK3IrLQ0vSDpe1BjFj128wPsDfuhEB//9iSlEz4WRKK4SG1uy37HjaNza+TJ
JovNbhdOVf8mULQCX3f6CwL0/q1p5+6QtF4YRLv3rOUUmXdLXNhH02sqUkj5ocTPFbKAqjguP8TQ
9EfeTe1dNU71arbWKnZKb4MGZ8R5UGKxHOZqBVBMt25M0PVhUmGFmKsa5Iq/bZfFaIORdcdtdfgY
u3s9OPYnsnsO4ZR2LcaZ8Sm3wz/LfhURSOhNevQYp3l8qZE5bdr5B+pGW6OGNt+xfsX7IBHNQYO8
/4OD6GR7jf2puQ6+utYkZT1iUUMpaL+CSMpxYsXhVUa+9dr7EI+MvqyvNvzfVzoLf0STi78vVv2M
lyy3zYgxzu0gyjN0j/dy3kTH9eKIuL2yrIt3sEQApPnkSvitPIQl9BNH7/CPjwdNGwlF75oP5UL7
qgRYf62MKNxF9p3B+Jj9526SbwcoO1GefOXK/IjKjhGXpGVsYCGdL7sbKcYvK5DtqjEnHRZbsk1s
3UQH3F5J9C7OdHxDirNzF1L4Yyehp9cg1kojd91Z8jq20jgYzMPgAVvTRsdFTGyJc5hcuz/2Pd19
q/YxUWnnwZ6i07LVm3W40c1EbQL067dQ8KBzI1ib/kgYIQS1Uz8V3tOM4TFS1hQGqQiZJbR1Xwnw
Mnnxkzst9TSa8lvgv1RF5HNqJuXFy4f3fAS5WKHQl4HFRCkdnuGxbt1u/GIpbBsjEyYjuGH7rMj4
ToxNZqqtb5uQcbR8Z5f1h+ck066n2bOONffScIl8E2n4GEZasotGuuQz2+LDdnrMI5jGhBcUpyLN
T70TOhvXSLRXyBXnWGXGp9FhiXWUZR7tILzC6SY71cif3BhdYmtFezOLi33WGi9uMTxBbFxbMnp1
kuFqafkZ2cElHtsXLdJAnAdfk6P/wdWJj1+fzsGkf2HMuEIer64+8q/M4U/vibQ9zNNs0qmzc2Po
sFmI49V0WDRjYB1UVyHN6xFo5DpfuSyRa3lJwjhb0Zng44LfyA91yZhTJYyWdPioq9YzyzU6zM2I
+BQ7aZCtSw0FZandgIj42xF3B4O/AnJDHm4kFULTpchCWmzfBslG6xYb7TpPorNnB+Q+a7RiQE96
G480ZsKGUnrfrARhD5EJ2eA1QRIycbMO5WpEKnUqHXuDJdBh/FoRpp7bm0iU8brtZLL2wAxs0lH9
bnw1XimWv/MAzpC0+72Co1Nx+1vHkaVvSSt6SaANvqZT8lI8BcwBToHGLcPVgS8MsizQo3j9nvbe
G1M84xq6NA0SPgwswmyP5oF4KoNuZ7YZQ4w3bmKCREuJLUHzuEo4IddBRH6T4ZHgO5hTciQqhpix
z650gpMYWfQYeiC2dv2tik5bhWas1uVYoG7JXwnicVC8cVaAdt4SM3gbnaJCQ2kQxtSrC0WTt9ZL
4qoGczj6GTAK+qdAGZ6iwkREFdoJA1pqc6Gm8mSo5Mn0cR7owXgcipD8oJA5EliuDfearieCzNb1
ix6p/oLiFUYG4j/UMKfBly+ekRHVERH6RQP8OQXWRWBhxx1rBiqTX/+HxVZBqmf/O58/Mkr1jRml
ZEg162hgVOhE/ntbJ38sWzvoUfID12nKepNJWxVrO6adDrK7mtDL7NkVAWM0vXjx9Do6RDW2M8PK
tpVbobeo8p1XJ29mnX7R10FqTAhxDjw1Dm/M/6hWv2E9n1tkYIVIja2lE0abTerSqw15mlvLBHeL
O6bAaAmyIPZz4r9SSRQz2Ueapo56FRyhCZMhou2ljH/rk0Ix0qtXXU3aii4jgcT+oO9812hOfTCc
c6r/9ZS6a2bO8c6r2mBdpPLG5GYzaNGzLwif7mvz6s/RXErqP7mxcwUz7uOoCH6xkGNUDkrBnKAd
I+nCFfzvG0G65IGsi9I4oV/A5xDoOPt0YjCsL0mpss5y+RrHyToc0gHlQRatyX3WuNATG1wRrBoS
O22M4beWVo/zhxyz+NMJrsAuqYJGYoxUw2LbKA5lN34IQiT3+BAvFbmwXLSTFONggUHQAJxq2bEB
A+yStDlqN9IclUObP0b51xb5irmIXAeawwGeBAG5O1ytTrqn3ho1/Qq6iTVtBWwaS56j/D+e0INV
KaBmgNPuVq3FSepydKeT+OTCihLQsKKjFg7/j7zzWI4c6bL0q7TNHmWAw6EWs5jQikHNJLmBkUkS
WsOhnn4+BKsrq3L+7unejdlYmoUFQ2cExPV7z/lOvu0q4yjStF6Rukqhg8H/ypHn3iL+amcWfI4x
9B7aoj/ZGMLRHub37TmVgAQLpuzCJQNo3hYqk2ZQYkOF6zgGs+iby4U9IKididoWg9Q6hbkVNNmb
6yAmHlpCXas8xTYSZm8lAqqHyGzPlit++MV42zjl1ZQqZkCVRvZQ7vAVzynIEc59Uya70igY/3fh
k+w5stDbJ+s+cu5svfoYNO/UEy4Rp+kP2xO7riVEMq9wdKClDn28CWWeAHzRfMzAc8LxiwlUEOAg
8LBsbJBBSIQuJqEWU2WT1VyFSy1ifIRTeJn0/rFqU1LcE+dFQyQh2mQfJiPILXWysUEPHS9V9u4K
48qepuEpnbLriXFxy3xXtupmpCu4BOWypLuyiuwknBONMbHBBA0xbqfBaXCKqzAZbm3Zdnfscx3z
OB1gdvYB6TLesgEFqEuWhNnfxwg1ENfqRLF0NjeFebCStnlwponjNrzXSvOHzZTDeSujdNNUQFgN
oASN52NZbHQUbPUHKgz6oR66y7Ept1Gvzn1mPTlEji9QBLOTEhBgzrKH1n+j3D669hYxJD/MHQQt
At7Ggy8mA1YFrt+hg7KM3lNFQ0pLblyKPH5Qimwms2CtIrXqvSeuac2nfQjr7ugTHFgQVEgqWVgC
2yHjuprHQmX/6ZBTV2vVmzHdBZW8tjBCWFG/yyKx1azgpq7fJtFcgRz7tMrsWu/CtxQVb9p54aZJ
gB4Hn4jgCRknnHYhpf+k0SJDzLzno/VIe2vIusWxNjj2AocItkjziVXTCaU3NBM5ckO+sMXvgEak
w+gyaqED9A4lhxcgdDZ9sgUnE/162hNtOmU+Xx9hErR/kCBZQ45RnE5HpBM5VzRqPdVk7wVKF4uG
s+Cixral6+UCT/8n2ArQLLY+LlIvlqAKAOpq9UuXUNp7WvlVynTldNOw1F29XnrEt1UVwgv6Suty
zliip7YHz7oqqcl2jcM0KeUoL13tvZk61GxefkqyAK00bZ807lY5veAjxDcK+S4blxLS0rWt5/XK
y5X3gzzFp7Cpm6+krxaWKtTrt7FUOeMNo5oQT3G6HIfaX/IT7vgutA2fLdtPLmIbLYNqZs4OMpll
5crG4ovjlWVmB80ocF3mR7NbJe9ZlEcSRZomXecxmK8RKkm4ynxvppmvkSG2ti3NrylvdwIB1Bs1
1iJsCoaNuo++dtSOWjzYL71AL0QHduTXTD/F7FsirjM75Rnbnta773lk1vD8aJm7jCMsrb8aS6Hv
mwZuhUjym8tFT7S0MO6+rdRBaanr1vbHQzlO2qoenGZnoFh5ClyATfCT34qug0j56DVBugpHy3kf
vuIgzn76GlmrKVi+11L6z6PhmqvYtLGSzTStLsjuvs2fIiIhgZDSaksOLzl0aBPgwWEW+7YPw27I
T56WP8VTP77GlnX1DfCtu7E+WUbebeVAs1ja03AFXrLYNHXhstlo2Y0GKvgqm1mfmT6sUbiMzy7H
6EWKIwEMaR97qxzE39auHbDVDd1jw1D2B6nknJ27J7dyKGZAQv26qLvbyQQdYxP5eyQYcbjqxpeQ
adM828dIVw46P+WY9My1RiwSLlJOTcuPShPMDi80iLIF6zPSsm59axOpZnzJKT7d1JjeghZ4K2E6
GMzVFNy2jLEx0SjtCtDbmzcvZoe4NH9ge+LkAaAMW2h0nZV1cmIhJTZN6f28GGtl9jHgXdTm0DbA
o+OJkbD9MKjJ5hAOkb/oG+sBQVKzIZzT4qyIsD52CAN2Z2S5JVBeWXq2Gt2c6CvwcvaNaYGkAS7e
bKjr4Oo0hXNVt8MDqSXZY21Nz32QjzcDGZX3YaP2kTk2TzghoGS6NGb7aDrofl0eTavXFimeFfIe
gVrOEIRU966snN5A64JfbVMmH6jS9irO7xL+M6fLg2r0pAt8UatiZs7IzCWeWydAyinP9UwTopzQ
EcbbzXYcYySobKeV5Tg3TRjrt0oCqV52JrLDS1bIUKEj6qTHNALQwIQyZjNAf9jpdTLiFsEzaBY1
p24dwR4g+9cmx9j7bZsDPbQgtBA3z/w5SEeytrQdoOr1dX8Ftvip0clEyq2GfBMXL/eFM+v34hWL
rboxvLKGDgt2wr4CxamfwG8yfYoVb2uxyoxGeQen2cLAUOtLsvXC96kxtg6DTcu/u3DFmjAy7zH2
Ucyz49NYYhJAP84UzSqIuwjHL5+QxUzOQSWcN72vYqK/U/ORZaFNH4F+N8byKVdt/844/0nr5DPe
vPoO3IK9hFqQMm6V8EHzpBwgHbn6rq3K/pYstG3cdGqdFBlSq8s2kAQSeaWG5CZPh/baZ/h/MaN5
/mdulunDt5+y+6R/gQ6AtXs1g9IUkcQYMsJ92trE49mzOjFTLuRWYmN0N767XDAGDvfKcD5TmPB6
r/X3Y2MLwMplS1ssKs4Fkjmqk/bQjU75MoWkvzlxSpqWqwFdvRhvs8TTrmRAQrQ3+AugIcbKbr8E
gdhIKKwSEYWerFWvnZzKsU7K8XPcUVnFr7LriQl4+P4igj6TOJ1y6z5LqSaYeUZbLZuWY4tv9MJH
R4n/4qTtcCMJ4Fh/w7Nq5NXwCjOGI6MDcDHu+U6xoQaHEp4Rg43xfjIYjpqsjo+xC9/D6cwf5BZk
u3by1no/jPdWDfnCrxh9CPstKyVzuDnxpyLbEoPIBEG0g6VG4PXt2PYhv7p6zm17uEMOES4oXcYn
kwCWppzhnHZOfGQCZQRIkHnAuneGPuU+DGXUQ+B1k72NCmrtR4FHY1WHdzRTMS7k267AEqMULNc2
wtSj7E7bhWNhnL7PDiOGRL/I5aJJzHZdtQO87Ybu5sIRuTzpl6uD7fR00SsiUeadFYIlXa5Xo9LA
ypNfmQdDsCMXLT5q2g7Ai3dTEoOxxGuTbfL055RULovM2B62gWIbmIBkwom238pG+UvPqsW5cdHr
9BA311Xf20+asu66AlZryBamCPK6czls4pY9e503m+vQAVy+Ssh5Cu89J1ndiFKGxEV938/SNhed
uRZK96CKxtiNVKVLhcn8XFXk/8gZTh9kWXKHxzZGkQrDckwTueI/ri+dOVapnSJ7J4wc0lY/lUBU
e0hJekFWurnTcSIVy84dk3UBU/fbdufCAzOHKrzVmtEGE0EirlIOBtMMcoQO0ZF2GLM0uGZCl87z
ZKDca8L3nn7k0nU7LFbpuGeoHjx1hCtOdbosJ1/7AXJN4kbFZE1XCWosFJaH0qAYDLMOhXWYcNLn
9BLQeIEFTLL09zZvM/vazv79M+oKJP7POCkeY5d4UPiYB2uwh03JXGMHyJAJ/qjUA9xFwrfjuNwE
TD4TfP/gpYMIAVJtFGwXKUGzUprFWgUD/m63IWJK862nTnAygf6AHeByknUD+WDuXbaj3YXo/esC
nI211WP7LYxRtuemSXhvDtAWfAC0ToKEsv9b6KLxe+KN4TASdoQp3fmf8Xs+jMeWl4zC0ZaW75WH
UaPlMuK1uNjXdWyfRwbeH5wi0OQPpKq6WjVhRTBo1IWiAS0U1ztPpxOTeQTHIGAxoMajr4G1A1eA
pNY3N6m3unxQc7bZ5cK06E/Vwtb2cR1H9yNc3lMzji+/HqEX/rDojDo49MR0cPrtTknniZPjsJM0
vixfB1+fk2TLuxF9wdmT/nrKEv2s5eR+tOkEbd/6vPCd/ETIXe2X0xpQX/ViONlTbYzYUE0zvxYN
qULDfLvrO/lqAld8qLTmYMazBPkui9KUpodenTlcbNzO6Da2PgjGOFi3HJ/uUyngr88XiRw0vIBq
EyVtN8/EVoEVHcuiA8HPrr1BkVMe+mSWjjL9WlZNFrx5Wrcu0Ap8uMP0AeG3frS8ErqLpaKjHev5
2WhdkBKQUl4SEexB7vkfWa9+WEPYPwUR1IdkcnosWenGTy1xUzL6UtgRDph3onOgB1h8huqs3Ajs
+7jOZFB8Yl5/VUAJW2l7O+C0aJ1nhllIWIsitHHRNTml9Whnn/g/LGkVWFL0aec4aNBJ/0UDQeRc
M5/WC+n0R334gd6q1bvszedAvXYDYOOeDQUAlhX/CT97U64fQf24z6MsBTqlJ0eJ8+j74nKb7YUY
7TFlnpkp331L1c06RoVk8M7Eawg7jZ6yHrFtQAj1Vef52dGhCc+uR/pFF6ZUDipoPwbzobXocKKR
/egHVg+e5T6pgWTnshEp/eomZDEZG1sCCdTtBNNjyeqfvn2OCVUBnu66kfV0N4BB8Sbrx+AQog1n
/T3xYiIIUpXdajKAmTO59s4zouIYFcMxURpxqlZq7Qapdw+TcJ7ixFbvg8PqudIIHR+jSj8MSkOX
R/zfXMDWK4z9bM6JZZwinx7yFLbnZIJ8NBSmsbOGLsLixLkKYoR1ZxbEL9tTIeE4VyQtpwFRDsqh
f9akCggrnSiQFSuW5901viGxK5vPHm4ukdVNeCznCw1yBt/MfFWXJlcv98OSD4+m139dQrT+TIn8
M+Xvt9DK3/78/zPD0iIe7a/E2/8jw/LHZ9P+2+ItT/6Rezk/5zvG0rT+sBzMRrrjSUyRHJb/PcbS
lH+4ri44BdqOJTzKhb9iLE3xh2UJIT1Pd5ltizlw8c9ES9P4w5RCuC4v6X3f9d9ItLTkbwl4LIYs
4Tqu51nSJa5T/pYF11XpkOeh2y27uip/ekXZ/6BfYm9Yttf7oI58uqha8EA1PRzMatCuvNQZN+4U
fXQlZLMJyPkhNrr6feL/v60MLTtYuZGS3SjEzg0J2VlpYVCYy7BJQgW2BtfGOvWJXwNq2NDhp01f
64usShhuJ9pwMJQ+b9S5Hi6Hqf+Z+OOnhdp9NY1UrlldY6awrUd67HR3CvY5zUzfiGl7Gzv1aY/5
i5ZiQMFm1YzG0avcq8Qmq4TavMmLG1MO98TTfQoi2m2C9wZFcn1FU6V0d8rXjnGvHocyfoATkNPK
tk49XIk2n+MX1KqaSrTrwZOBoLlrdVbPAcRaNChFqb1mJS45ZImvhgHiCG3ysq3dKwbmc8KD8cN1
5bp3vb3pNN2KZuCWBfY1ATM1vevyrZT9o+Lbg8sObxfLV+iwiiU8ntHfXZaXjBW6Oy0WO+yV11Al
T44+Pkch0B6XSa0oMMlUG9ERvtHn76kqocjGG3LKTihZdnHQpYskMvciE8VCuS1yBl9Alu30PTLe
Tw5QW7xIt3KkqZn/jMw3136mjb8iV5kwam2FXhVxlb6d+gDZlb4StNSmzEBEkaz0wr5n81+YvfUw
dC1FTnI7+B5tSnWyonpPgAMAhwZfEKP6ZVla7/jRT07drqOY7muEQ87q2mWELR3g03bq5NpS3caX
0baIzcdhYB5hYnS2zWQzcd5oa/p9zrhXibOLouzZjdO70PUeoljtm2x6L0f0d3p8IFB8K91h34Mv
sRKSonLtLUr05yrMkJWL2wE7darkvkNcEiFnbKR6IlBkZU7ZNinGaxqWKHnxllnBHjp4Rz+iYTyg
WDp00UFlyJXwVHqLIGYyBz1ebfU0PmA5f9SxYjKm8yamgQg5/DZ6CUsdlDRhB9hkUmjndF/Rs7nh
oeznnvVg/dQM907vukOoTegeteDWASa+0IS1myztxTH1ByDix4Dpt6b5rJ4HTAg2gYqI1vKE/kvw
bOnppiuJcXCtd4ak4VK3i02Vand5KHeYXsG5qOFz8q1z1jl3zWRfMRN4GVu5a6P6Ia7IalVp8WIQ
+6iq9JqK8oB8+DVzB0nT1HtR8KmD1L91dZs0eVGcgqA+NKrZEgOBrTz5GpLsgxKMb0qy4rCd4LUm
bmVgvL9g+NavJkfSTEXQr7L0hqDutUM8Ka6d0F3SAPowfRDXQ/PGEvcILuvWAcW66L3hIQkmtLNB
ay8pZE/CM2+UNKlQC7JuJjywuSuShWVVj1NecbLN90Rr7hhMsl+kN+YoSiz9qWJeoZDEZFVwT51h
7rWOxB+ODMF1oesvqeseCEaC4UG+btcycMydal+T337TFK5/KmtMAkGjP7UMFhCKhViJzJSEgehH
OANksP82p4AD13GwCcGsJgbiJnBnEtg15GG1CpF+t+Q6JXVQrBj839jEIuxwiFHH+dPOqrXnCNcj
mwzu69yZO4lV8pjHFv7CjBWQAF9UY5rvRTtcQ9qm0gBMgbM9Xcd1Ox8RdQId5Ggtx34ct8MYv3h2
ctUwh1/CEn9JW15JIjBb+AzvN+zJA5ACWHdNZRcviZVf5wPHBSNpmbiHyaeDxcrGBUQv2yD41gJy
VjnpUuCz4FB71RsBivfUfOgmz75SDH0W3WSy2i3RYWjDDnUXOVxVd3aM6NYznZuuio1jBhR8WzvR
S9wRqANOolvQCtg3yngMSWrZe2ydJ29kchMDIs2z4NEx5I3jsiRlAsrQAddV2NYr5Strk3rZT6PV
z73XbTVjfMvDZEm/JFl5CeMdldQQgCfx5c2niVLPnotxWhVR/JzayNzKLn2OJ/MDaMO9k4tHd6hv
W1Pb9XH1Exz3a2/Y9HS896CN4Wvn3RFScoDQI2Q4oRLMgKB1xFVPX+Q0gUJhJMEIoIqSHYQlEois
+F4aWA3NnvSOLm2YPsPz0avppVb1tB4RN0NRgvxKG7c/RbkX/2BfuELPA+iBFtuhc3miI5E+1Sq6
bpockpGnG3LpNG7+RciEs+nSVFtMIN2WvhVwR18MV3Y4POsN55aWfSdN9S8Wut2yZ6Gu0QIpO2tV
aCFIuljzdrJO+O9ZzFk5so/h6HGYJztQJqhxoPwuekco0oGqH3yB57YVaycs7xI/W+NVIQDQ66i5
C+ZIRUfdnY/LzMZqXmgxBwepEC4BlBA+FIYqkneyAuTiZ9lW8QOjmD7AZs4XfjOd8Co9eWUGISFd
GsI6jIP1YCoOfTka0TXYPSbMKTsYO+F6jEMwNA29XB9pL9AmcG5SDOo81jiro57YZZ/e2cZR4lpG
0c/KYLA7qQKTYSW+Wnc84LYd0UGY5TWslwhIjnbX1FOFEcrrBfVPLE+h4xZnIADWBzZU9weBcinm
pqTf9+UgH1WtBUd6Z8+h0KttOY1ILbEQREwA0HSS09TPm12VQ/wsPO06wSW58zqDXE79thI2Q0WO
j3GmP49NbB3+++X5fy0//uFfBtH/P5geTwbrf1x3/68cS+rb34tuHv5XcjzQSJzvJMMTgW3o3PNX
crxtz6U4CYNYRy73/Jkcr8k/TEeQDqzbqDWEJErpr5qb0+8fuhT/eN5/o+iWzj+LbpeiXuc9HFfn
yOBYrA6IQfxbeu+YS6lGdP2OxWi1GWWzweWWAUEsAMYqBAOxdHVCMk2qEC99TU1prYn8XeSlOR6B
545LS5ks95E9Hpupyo4YTK19CVv7ctPlApIPC+pmYkDjS00AoUoIc0rKlqCEJjnMPbgjxNHPgQ71
2tXw8ixsItQPdL7YrxuPMYT9YPuROvy6yBR53YS9mwvE8+VB0sVKFyjKATh+X+96nMvfV6sedZFX
43+jgB4PDC7GQ2+NAkJU+pPdxjpIV1mH0HOuiki/gXBJDCZkFZxhTmUvBHiPMMbh0pELsIi7Fnqi
HlpLnPjb0K3RKUzmtIno+zbasrlqOw64fcL4E0DmxlsI6MpLzxkXZqcBy4XbQdxevPBN72YccKcX
JgNmmcp3ESVPLbrQdZ0XHCDjgaBM/a1X2XXVI5SKFRBT8YQ3aVo0YdUjFM32GisfxkPFa2K5wKZ8
puFob3TaHclJt4j+Ay7x6sVmvzHVQVsgsR05IpBoFcj03MlqQwmwamL92exG8AlusxqCU+tQlwHA
WryPDqEipYd5KQruvIyZi7TUXA7mZ5SRFPMDAp6xy6dtOdrvudt1mJ7Q+IL5oTNZoRIh4w2LCKlz
rhlxgnAIb1EJ9bcWvGfZ6C9EES7JRWNoJlWL3RxRxeSnmwlD8qozqls/sAkvAG2wpz4AbzCtdeoi
GlPmOQzzR82uDuhdMYbBA5okQGQj+uokPolAdwlwghO4cP1B4g3OnkBuvEV9+DBp2WNldc8qCIx1
4PHrmJyyNH2PSPGG8cKNsOdQy7RjvGlCNOua9DoLsms/Sz5hWb85rOX8QT8NtnzSHT2cgyAWtjfB
fyNyr1KoWUtoQGHjrT1Rf2ouw5GhYbacFoeirpcuU7M1QzB/UZnWJsGN3VnofxQUyLRIxKauVzb1
i8n4ygUc6+f1okXRYDXhKsics6iReuqo87MATovfAr2XVCUwo15tnF23droqC7H2QLdVdno7Uimu
U7wjq4lo+MUIvEXH2UzKJ0CTYh3SUEKyC02BQUIcA3RI3Ol5qvhxRx6QB8+089jQc93ZCpKuDvj/
5wD6fRmFq4kS5LEDeX3FhkccY7LSagRCbqcjhcmb6aEkswZU304b++kWWYa56hqwM448hv3AQSCD
isT/yXwH9H+KUX+fXWmFC79U+TGouKjtNIYbp2594a67MdQOYYqxHYuRJBwpeLfj2fhXRsE+GKv7
Od6azvZXlGpPvtCbtRNkzdE2NqUJroKMv2lJCsZCJK6+sXRFQ18myC4GgtkC/d4I4nCJET1Zj+6r
FUlx7yX2yh1TayUHf0f0Ts9eyByx7/QftgzeR5Mk8kFjzBlF/TxBj4cDltmtpYC84NOEhF8n5XYw
bcahXolzgd+ms1gm057zt/NnX/i6ZAzWK31NujQ6BL0/5jIGNyfE1ZhW6Vk3/HtLxeleuNeW1d0b
PjDs0YVBRuO7vkYowuBaTBsdGdVO9OlLW4G7D5z0AzHYPtZd8+DVxM9NWL02uYmYOBh08Zx7IwFi
gBk7ZWzHHnUdohr3hephlxD/+zhZ/XQEQkLfPmzLLTLOGjRsivOCnZnNFP9SjFhSiEfHnaxnpNir
xoa4Tt7cisBHSiBKm2NXGF9RMnUMJYcv0FQ63/hk7cOQBc3ksqNUcXdAvxTaGxVqYjeUvoF43SLo
aFWMqXtOMTOedZIsztoXLdkStP4xKsVG+Ia2HhxwcC1BA0tGYvo12ef4oYp4k/mAsAOnqh/GKSMO
AKLDpycesChZP7NRsFgOSu3Wyf1uGVvJHeWZtnTqmPNWGTx0tTPc0YFhjdK8ec1krludzd0YvPBk
hAK2sCVOsDfr1wblxyrRkvyAHjd9ilptY2IN2ccVdBfV2/3WNRNUGF7ZnP26YEitKvutjburZMxM
kPBDvtYHM6HAHl6msUB2E5bNhgyI/YQW8xZrxDbCBHvtaAEojgKgfYI09t5t6WWkIjl7RsX6y5Ak
yHKSuRrmi1FxTiTsBiurgkoEOEU79ozqkr4zr0RLcmNlMAOIHKbToLoQlhbGUQl1Vlgsdg6T4bKy
/CX+S7FRzWxRSNuaIZEJZ1RNFKedEks/cpcgkNoVLGt/IzODMyfQqHQiukeO0wuNjqMYh5FOxzK0
+PCFiNrt34qsP5vA/5ar7KaI8rb5n/9DzqXJr4RmV/eoqmBPSulRPRmMmP5ZugjOybGdmNcNiXbI
24dgr7fiRff5aLQ2ViQsBuvc/Rk2/bXi3WXtmxvs1yPHk9IWawYgG6vMn7zEjYmcAaLWi9pnoTz9
dA1wgr0vyLRjxDqYPsy6+KmznZ+eImaD4+6nbDH0wzgONmXYrZoxILTaZjFJlULHMFqyvocVNAbx
TVROw7Yze4R0rlPuuxgRRutM411gauOdL5XOEseA74GmYUvTnx/OMOvlf/5l2brh/vPrMnTpCWkQ
Z81XJaVl/Fbpab5iwOx27+Rsci6hPZEF3m1T4EDmzMF+qaBiMDoyFqL1U05g2u1UFA/kxN9oWvaG
57FdDbIuoPvkSxjY5AYgd61w70tltKscgoLymmoljVBuQlxCHfOTrF0hX0uumQsf3L6AEVl149LF
H645YK1jq/4JJxhBC9YnKyXfPKgrVCVRszZTcd+18d1YEHRY6W8cbAZQQ/Vj0lMiqCm6N/eXsabn
IDT0zfFnYdbRFqn0uQ/QGyecpPBbvatlkCKntSuA8ZaD37APtU3NwcIRYbshFfXK7fFC2ZVJ0jrC
auj9ojWZvmnDh8pM/aAq0FuMmJAAD3x+6TQbIGNaSwaU51a36EV+lORHMBruP0c7Wnm0oFZ1APWx
S4l/R5AvIZXx9YZXQuEZNho3WRRx+VKoL7xrRCwOWkWH8yZ3PKBJ6bC0tWVsDD99y/qwVE3eVWk8
DkAuDvhy7khWOLHQ/ymK58JbjfCe17nXH80UGnfBSnEZKxdWBgBAaA9mHJ0bkG2boIEglIVDCdKB
PuD5ctErICmO5u9Z81Z/3vH9GLjkZEbn6enyCmNRonFlkk6ul0ZrFr1hOuD3xbojEpMj51gRFV3N
rwvrCJ5rU7xf3uDyob4/xHxnKkR+FeeEnf71Ob6v2kF6Mzpg6C7P+n67Evk4ejyQWJdX+X6P1uDQ
Rc4jiKX5BX+99OUxnsUAICMovLi8weUDfV/1BntZ6Xbw/f+5PNdODeZxno3kDrTl2fSrp9awtV1R
OQWquqE4X27//rNp77GgVvvLX5fbL4+4/JkJCY+Z4vHX4389rPUy5mxBcLjcdLmYAobbWHm048iA
8EB340UYJNDorZEvsA8Wy7BqlzpsBV/T5rmAIjmhiz4bo/M2heE1q9RCBY5p+D4Ay7c2pnxj+22B
kzmnFE/svQ9FhNMSZui0g/uUdosusw44oEn9oK3YdWzAVMxQOe6gCNRbNxLobKGiETIqnrNeKgqk
AIF8t9KahCInd9dZGQKdMKMHshnzhYLeL+n1EFDTI65pd5bBqZw8UewiMOO3SBmxGwb1W0ImWVwB
W2o0X0LhH4DtQg4EWrFnvAMUMm0ICepRNSRRvLJqGI3dowVFeJVp+e3UVCckU1+kXxjL+kerGS0o
w+uEWhqwWjAs3SidrspWPqUCE0VGQpYGLMYn+GfZ6xhn0hrylCbWeRqqmwY7P0J6ktsNtJcQlN9b
/BiL2NlSH9yEgbjVMR9zwsTdp3duz3BE+7IzrM1Yd73cpSplUAqX0xjWIsruBwT/NNx9cmcZBq8I
mYlRK29DUhMXRIxlJxfWOM0mDfFh9uLUxMSVJUA/s+UQ4vgkeGlds4glgxerZIYSGUcsHpnqkAB3
4hn9/lVbmrSdAGDXef+oOdEVCSb1SuryOcoo2B0NthJqaRZkTYc5sghQyEm+YgGsFap+tRLa3Gjt
zHdj8s6iCzbo2v3NNIT+Gl+UHhrXJLFUtSeAxoO1ju3yvUpKb9EKnAFlnN9yor9nWGDcR9WjD8jr
hazFFym1NYkSCL1mQHCGAmLh1Cj+CmdAhIwid9NQ1izIzLmzgzJ/sQtks9Ucw1UrmG6kUBfkN7nD
wiIn6lD6wMoyxD7zURJ9zmbwSbru6hZmKSIfBC6qvHJDdhM5PiVEKy7wFn5NogVPp/w9ItS1IOdm
17Z1cDQ5aps0WofaLh5KVqIRoNCgdx4Nie9Ac9tdnzXtC4asbRJoDw55OMTT2+GKTGBjiaDss2wG
nR0OetI44eUyJhxqqGXLJhmW+EOsa1vro2Uh2dFoUjwShRoXTNIAXALtg7dERMcMZKbWaIbgbrQM
5Km4+CdfXAe6TjGaqJLWX5JvQAkRIqQgThfVbAwJwFAS6+Bl+mOE3FzpahUoMzn4A6fSCDu0aeSv
WJ7za7RXqzx3Xh1xXVYS1Zig2ymACtO3OVrFdU5bZR7wzRyHYJ3YfrNCKGJtEHlIEcVUnj1UcmRy
yJXyWyBiYheQv0BCBP3k9p1lUrccwqLfwjkdeXTrLRKaqZuQxYmupvsizT9CRQt2aBmH1plqV7GA
bxxYE2fOofsIetBOeBoheVGFI/uMDuPETkqOoLus4vJL1nw3/S5VoO4ZWtkgJdw3MkROYkA/BezB
plcBqSLB9G/HRFj7Mh+QWfgHSET5AZFo8X3t8mdjCQYp1s7oHSZXs9ktd83ntLJfbFSoR9pN/hal
1QF4QZxy9BqwUs1dI62wi4M3TXSZQwxlf95/uXq56/LIy7XLw78fefn712O+b7zc/+vhyeWNfr3G
99OD/r0ebbWOtSo/XC6Ua4SzlD8Cv3m5mozTP+66PMqM3WBa/u0J/8mtOTisZPH7A/5rz/3b+2SB
me7x+SHlhvzrRn6GL63jU7aC8uXydznlvNPlfgLnufVy9dfjv+///aG/Xuo/fvjlnsvb/f5q//Lv
v7375dX/1dN/3TY0zmYgkGVD2EN+COeLKAX4iv6S/9/froI50Jh7z7dORNpMSzkRElpX+Gr7+oAz
rDlcrqnKYv54uWAQoTPI4u/LjZe7jVTaIGr/+RwKcR7560GX55SXGy9Xf73w5drvd//tNf/2Hv/y
jS83OigS6IsOhmUw1vn3j3u59vuN3y89TNoSetYwGnuVZ/eK3jYqSufZGfNmZRkjwd5JfTewfFrp
MiW7t2ByPogTUjCWE4FrXqVdSiamdkzD0gGVLMOlE6GRb3EB6wCLmp9pSTMGtGcMMdtZh7X+3g7D
urDp8hkTy6HYGdNNoF6zyXh0BKVlX0PFbytCAXENLypiPCYHPOoUQzuhhN6mwU1SzAzctHuBkzhs
WmEK1s/TgxvLrR0yCsbn9b+JOrOlyJUtiX6RzKTQ/JqDlBOQkMX4Iiug0DxEaNbX9xKnrfvhYlTd
ooqTKKUd292Xr128sGBbl5q8qPsxWtGeeuh0CQDVqcN/qCgp1l2Gi0IiacGK3xBPJvZk47uPLEhD
MbfNYV1IGlH9AXWB1A52EF3iPSBolwQOTRL8U/kewh0TuoblQF+XLVST6duYzGbXYYOo4vGp7iWs
fe/L0gnRgEEKkwEoniXdHwAkb3VtFuuh8JiOf01HpFvSqXNIXTxeh85P2RILtbWKQyTbkaMIEFZ2
uYfZK14Xo8IN/VWZGDxyiK/xo5Xa3/kwfiC0Trt2NPmPN18qkmZsSFW9jxvskHRIyJ3X9Q+lKObA
p4wa1VtbvbvTtnONf7WOSqY0evr0L8wmfhD5/j/T77+6JLpiudyIJL6YSQ0jP3HsPaWozqqnbzqL
PLJmd2WY6vqmiEqGHgOejEyxIOfJ8OH4xKBF7wLnXHiE2fpwNHSCp14H85bWK4wZNQ0ZJjsx3bWO
ZAOuHWNTWFZ2yemgVZss81IoesOBIoTurHDxhDkHDeH5NtK8bp/najcK3QmZKO/5s2boFibnFGRn
a0zM7eQXtBe5fXRSMxByWShzz2J3IRVKQ5aiKIJqCVp0jMHBzpks2AHLJix4GQUO9QO1E9kGGMnB
8KFgNJe0Ly/lWleRt5O/mUmvQGxnYxJNhEJZAWIiKUXGIzP/pgvE2xDdMVjPscphnNwsPMrT/LXv
64jNuD4HuUmmyy0UJPTueaoH89QWUdAULXHsZYIAh3HBLSBIlBqlGngr93OafGTW+AkBn0CTdnVL
d4Jdoe28Rm/xhi6YqtpudSjynOfQvmlEYzMy838uXT+ENVd9FmXlI3HMloaDu+I719J0awIFJukX
kVotv+va/tcoxzxgcn+IsRFOeYyOztN8M9ZgdSIiNcz1yX3hRMS8q+Rg23SROTrenMQlu+kqlqh5
t61JNPv+g3CtZu8KigfmnOjM7OooJjyBAHmnxKotnRC9OZNeRmG+gnR/6HFjHwzNgUmqjw8SKKlW
3nnp0pAdz/UDAGoAw7V4H4QVEkgCes/GgncnbZZrAp6a1ZQcYtKyATWtbebHLOKY9vb2oJUAenrO
vIkebUEOErtkS8MIInZW4X06BaabcVhuw2QfrTgia9yOxmp8f6OJ6Zya7z2nkx0H+nobeQaXBkeK
xS0YxeIxWCz6RQz5ENF+sDOWeTvaPlRccJIbHU9U2ApsJkbBXdUvKv5VQt71zBS/Opb97OCYJY0C
MuK+s0RH6hw3w5pWo37ECjSdSSpn8jU//V4RJFn/lhKgwMZIuHLbKTsm3EAR9wBG6pjee5IKKtFX
or/1SvkIap71WEZZdA/YK6e02Zc7XUO6Z3gD/8EPqpPeSZT+vK9sOe+dtYtBQQfbNE13GcfYDIRJ
d0GBBt3LtKQkIir2DO3oRgssbpPUIXE7AvAFsGQeqmGG45poQML+C0vyMU/Gx2VwLNK+1HNlFAsD
MND4cr/lRrzAEjBOuj7oB06yPEDHc+REWdhoDjfmKn3V1o5CGo/UxngikZmFzNjDLtI415mdTg2w
w/Itmjv3lIK6iBLSlzTF2NtSO/AY+yBZ0l+9In2fKk6OTUdh5jQTyWQZtC0rrbjpObJLbXXygKcb
iSjKy9CNcYWR8452esVJyLSbgUVV9gk3aFvHZCn7MqkfGAgxKuTNNcoXfpBe7N90Yb+3+rUHtRnk
9liGTmeeFuttoZPK0J1jyhS5G0m50C0jyze3/s5IJRD+Kv50InqSTqdt7FhiDs6pVjKcJCWUnGd3
Pl0k8dgEvxFJHdSgtcEz1W/oEon2cafz0FjUERfExuztT3Ntm1ddB4miT9FxxfMSl2YQTSDwyobY
BVzT3Si5BiItRgmeqB2mkGPnCpkHMWLNbnTbjBC99x2ldH94HgV/FBGS8dHa47ImLJe6wIBkVaFV
dglS5xgf4mc9hsZczLCvhF+FNL6oXWV4f6rWcg6O5QCmLTR603zEL5ueoh0PcPB93LAaTbyAWCap
RnFiTEHQRmiIapA7KLoxrCctLUna15BQq4xw+pzWGx8iSJ519MR0FlNNYj4temMfK/QFw1YwMkpq
LAi/AVAzbks7XQy7jom0lO8J2bPLQvhAM6aT0IEjl+VIFd6rRivJpi3b6MZi5Q4ZtgmNMfrUhTgO
4MXOA5l7Dcwx7N+J23NeRsSj+aZtLX/sk+Qht/+Bp3d3fT7Sn2zYr7VhgbmrIueYNBIUCwv8qoy+
8l4EZmOXh14iatYWHMFK4wqTVOZeKsegiOPIFk4+aNZwmqth2jaqcHYsYGHvFsVwnFiopl5iB2Vq
vg0yCfEsXczeyWAzkRcpjWpbF5px4CWHqSLUhX/NOxe+dytH/sXK4XDOvXBTsiQCpsg9kbPZ7FPh
5Uj/2+GtD8OiviqqmfYDOJKtxGjqzDhT7dl7JkWAFKJj8sRNhM/WlhwpCPNg889DR1sGVpVjgNA7
hIhvwG4W4vi5Ss1dTwwXOftSt/LPArlqB/v1i2Xm+4CYoypZ7UwZXfUGrr5Zu+bWK0rj5FY1j/Q2
Kkmg0zpNRp9MUaHv++lxyvJlK7yyJ+xEAL0FZ64B1cpxL4Uasi01WMy83SJ3vWJL0NXOsbSRkyMN
h9fwEquk3ZlpBHOmFk/uUu+qXgraKKbsXLclkohKtE3XFA/pgF/JHTFFDS4GycV9cWEMAqYfnSNX
83M/ClQXbYx3I4jhXiiSbHQA5Fbd7QBkYO6yRsJxlU62dG52RmrSm2IhOY3MV4b77RkLj5VhqLa2
MfVnO4e2Y+Lr3hjCezN0PjEJaWA8A/3AVOpvSM0dlJyvFnshduCsrxLMGFsWuPV2Ktl2UMd3MP2S
83tuHbKkuCldX+vsPjwo4RAMZBummDFBMu15Vls7KrnTwhz2jmPHe55+xJTjgKY8tNAofdW1ezfx
ibdZ2hfEtG4zRJx11iUJp/IZYNs4pdsRW9W28MYmnKdHa2W5tE0H5M8hFwN+rAMsUu3A2t10eL5H
F8S9iwcC03XS7atgGoOyGD7Aro8XzRMTo7Ha5acUgDWwQixnVYu9aYzhdXS+eScTYDhDw/RzJsuH
98GxzrFFQ5foh5NitQQCcL5yO5bnfvURVObSbAY1Q4igf2RbfnD59fy0Mu4ko6KHZ5qWYPFHplk5
fY+r1xCeI+cLerpg6izRHljSCb4iFTE3s3Dh6C3eKV0AKtMgEzh9u/dN89nDnRXZ5PE4dAaOGHhs
WB226HkHyd3aYDIDnl8RhU+N5oGHTh2CZ+PtT10eSRO8AmBSrFHi+pbDG/0z9OB2LAXXG+jYgTnO
6BrPEeIs3b1pfnupZueCtNxwXBrDfjGopqQLDeG0ol6InH3mkpqP0x8idjtYrBn1DtCCnFJbQUck
2Wk2iHRgdPZkc5Jz6r9pX/8tvNLdzFj39g7/bVvfKJ+UlT7MQj218Km2vV8XJzlCeoKiosqlCIoY
k4mZG+uA+NO01kvtojeJF8fGct13WPmUov/bdF9Jfn7OjhumfXNTBGb2NAz+jT33Cr3LhAiwYSG5
yszv8eTHO2Gm/+pluCfMt2II5wxnYh9ill2oxADBO39Lgdxtu9pb7hgvkd2+Mo5XgrlxcgvoRR5I
hxQFbWeNW/BAObtsdtydGb/UPiHsLHZvJAuCwdMeNV84AS1M/5TxiihB+lIO5o51/F3aMRvO/RRv
ZGfmO+OSMQJx7WBzmWaoZFpxVyek0lNMikPVQwt0KW+LI5JfLKdP49w9VkX/1i8AOjxbUq9TfE++
+dQrlni4mpGDfP/VRyKoqNT5wdVEmqrcmg3HoKqzPkxrfHUdsoKSmUBdu8Ly91YKkV0ay52hUcSX
DcMD0eh0M0qTkoWGY4pLfN15zDFFMqeBe+ptLFi1TiOzW2IL+P3qw0g1R5CK7NhbdBNMVTkcjBl7
Sq6RgHewEuwxwA54wmE3zwejOeIT2UMLGWkaLY7TOADUopFm79TjY9WRo9Q+DSoc7rI8sFW+nACS
WnvZ9l8cVr/G1NRCUIIQLWP/mmUFusESP5gZNb4J/qbEQsaQxbEuepLRSpKghsmkcJbv8WIf7YR0
0uRmgV36OrAK+iKtymaccNpnaCcdWph7nLwsGCP9rU0mZDvN7NEGHQ+NC/cV2LS7rGD7LuzHGULm
DqZExOOZa53Sz9VrA2ZnKKmwZSd8ALG89j0ZLmPpOY56uce8yX3RJMInUmTPyq2oo+1tOJYwtmJb
BQ0B61Ra877TdINUOduD0XFEaHeHSkcQKdq83NmJ8acDLRjGQ/1OmDjdufZBG9Y8dvqNPejTdv1+
M2jVU7PuMOEkBp4TGFpWgy4nkejCnufp68MHyYCqMFbbyzKTtVi+k0SGrfTLXarpzTZCkNxYXDeb
qcH4Z3S4dhYz2jsgm7gD1HvpZT5DeP/K+por26Op605o65Kb5s59L2xtT2/WFGDjf6szVsysDn7K
xTw0ruZwQ6VYwE4HYEcA6PQOvMz6ZOnB0GyQjk51AzVBi4t+i7flAk3umM30iw5Zd86FL7cc+1kI
Vcc5R9MYR2QmmJNik0S4h7rV54cj+wI2f9gTR0Der9dIeozYuu4rKm95j/XMPEww2pFkuH8LUOpQ
Oqp6+RAOc40E9STjHxbB6gIiLNla9ipRG7T19lyxAipx2FLmJ1KG0FofKcDMAb8h5+8gPLj0a6Jp
teMYHcziD1jYM+QU4uqu8p9i/S2un1SmYeVgicPcZn4Dnuo52rNKlBE4pnL4SksOMbNIHrlntvtJ
62kBLD1OdtOH6skn+ZP+msfN3yl/wp92n8711yJ6TB2DmzNE6y+GM+SBVro3JR0iLsWAWSolah3j
TfJwj+wBv1BqrzYEX4/WC6iPtzaihGya2XkuQ5inRDgcyr92i0TUVn9tY8RcrYZlu3ag4pjoHkt0
MCZeriMz+ovek3PoEze3PQ6T+1iOzRFKWLRbdIoHeO7OSfyE6yPwbFwRgw1eXpX5g6ooyiXJVfIH
WEnOMucJ4g4EO96WDjaSSa8OhAyPH8c6vGe8AysHXNtgut9sMwhH65wK8We7SjtM9XItx+4rg5uo
EZOYCYpt/NQ9JTRSILiEw3oXt3s/DctSBaYRPXiO4+0oKP1Cx6fQsP6Z6S4NhqG+RDPv5hHxPgCA
cNdSjhU7+POt5kW1Kd4OMqwceL0hekulMbDNRJjr1gLn1Nvrngo4G8FkeKQC41XEHLIVO52ROM5p
aVaA0X6pRKgM+89II9GGknoWogI2L2e4CiQLVZRAENNxuelxEzBdYzOSouQrf6wFKpm2QvgWrQ7i
qf3q0/nVpCAEuB4TnVtkCxFTBwcgW6iagodsXoMYsQGb0tdPvx8maLj/fcb6Tj8lvX8zPLMOzNi3
WT7MxnjIDAaPSVsL4RJcml2uyIlCpoQ4dEoAqhfwsjjk1shE3PX4TV4btq0OpP5tVgpaMGt73VdC
gaecCMqyrXDEld6yT3+X7PQJ5oDcJlwX0r3JYfG2c+bfoxDGG19LjFMPMTGPpUOnGlqMSXDqpHSb
K7AZZxQ9DXdt5q8Czu//5aDMrd8STeSRm4S1rfXLVgmknWiVckpt2au84utqG0CXk3NjT3J+rvV0
cFaV3UmiJiBfiFbiVdBZ0aAzFV8kxIkq5XsckOPT1EVKapID/l57KESQdFbGsEksQI6i3jcRbIKC
YZcpwQHnJdODxvIPtwkwvKQiWqCTLDzq/fwcO/1ypf0onrsLHTUO2a85OcxWfCLwvS7hWIrWzVaT
2JOIiA1bNbMltiaIO0Kz2n1CkRtPbAOZbiwm4HXFcJKF359wAjss1Wbs/np/YbRF9KOuCIsOux8t
4wlqpM17LCbeFoZHmHC2u4r9kisxiGFbqGWzNXN0843T0gMOT4Q3L1WnOEyx7Xj+lpPon8Ib3tKM
xwyo652n9GyXZl22GWZ9IniHCcEznhcpdrA7UTSNNw8snCbEruNHENqTOP3+3b8fPG7Y//tv/f6a
iUKdtJEmvbG1w37VSX4/xJFUrO2a0xRjk3D+UzA8gxVFbX1zIrv//f3fP9quX0Q/Qho6DUqtcKdz
wpWHedeg1PgwrJoazoDqNP3fZ7+/Vxr2UU7CDT0L5ISTFgAE19YzTbYKhCSAyt/Pfn/Pbui3TBub
fIeZhgbVDlzhI77cyTzW+H53fmb9bVP9aeJdQZ04ZfW9C1EL7J2/1a2RDvL+k5qleufFLsvmzrA2
PgGOkODNyI7Ovv8ts5k8QkddgTU4a/Wb67P5jX18GxkltKwqzjxTuOtPVBOKVAb9SEelEv/sqUl2
qjmzo8VOO0gIqbkZ47v94AV8bpP5FidUdupVzB7E/WfH2Gqs2n6J3fpGgY9G6fJ9qczr2C/sWJIX
sdQPhj/cOuVcTL36xsHHF6dYMv0Kny1nj6rVd4YnkAibgxvXVNJp5FlFdaYQFL8rV51fT+/+4vj7
QW97JjjjQcr+UqRLzhsW0Vlr+43rq2sTp/dDnnByxX+2wBzp4/RP0hW7ydV2C4vpfcc2ITTQ4pEk
wBrSnMwS86nVh2tmI/e2w3mMpNh2vGz7eIxgLd2rUcAZyxsrdCv5Y/TmvdemJ92oGlpzk7vcoGEz
XWNf6Rrl722eP1W1hyXzliI1TVp20hvtANwAtd/HW7I4TO4yYBZ7B5eCZYUIHmWefEiGzDialgFe
Xn9IDqVa3aWR81XrQ3yZxfiPQK/YJrX4k2jJ12jatwr/BwDwzggS90pO7HtBXts3pnnQSs6pcfVm
DOtJSnMFzTBA8OXi3SUZvEDI79DH1K7Fgddp8tZZQABz8rE2sMTcbiv2130fKAdcXzFRreqVD7YY
btoo7tb/LWb+rCzxMls/JbrzAbpu2OC5ZtFsQmZYsayCvKZJ3muLgM5tqR/pWeGaHU2fUBHer8Ij
exp1wy7P2orllU2lfcYQho+AmzjIxIZVUMLpjILIYK66s69N/qGZ3Xe2W7CrMCSrSruC0jNCJmN0
90phdlrmMQ9zot8pKTPYK9ORzCSFn0kcbxRVk7Rl9kBoxcU05os/VE8dXQSFWA5Dw54tb+loGyDk
zVNzdHnrMA3SE0jNVYHBXcBJOJmDxYeqosxu/eV/v4fDTt///mZasMc04DLGErSlaG96VPgkFZgj
XTn80Fm57MnBnuB/u+HUm5dMlqGMll1fu1l60Q/lXMd0NGcNSY8MDnN8WqrmWqumoyaTYVqCHluI
sDP/yReo6TPf9OIF8MpOlkpvypBPJVZh22m3LcEBMifJV5LQK2nFitXRRKED+5O80K+pm9w1g7EZ
Z4aopBq+G3z8+Ez1DeLOwpE+A3Dr/9g+xb+Dld6A/NHyqH3jy+ebs61X2Km70RlqYtdMyE7v7vwF
D8myxOlKGb7YdGBsc5P9y+JZBNcz8OJNzfiPm8q99JbE4Oq5Ke9rQgdpzTtDVECAab4iQbDAghtm
ku/u8KzRAliySCcDjoo1zyxb/v+x5XVUx3VSMDcXq0/X5GXrOYNtqxSNbAH0DKr2cXAVtlnffmZx
2COhdIQIh+kT/1IVREnln7LkAbsnegle0aCpZRpynwpBgt870KKPs5hZJ1RxMOis7xBgaR6+565J
cUnL9Gk79T6LDBIJUXdNrEw7jqZ2tNcaOOEuxwrDJe/HjKARgixsK2Qz0BwnuqfPNht+jVnnaOQn
Dj36UTQCIhdtsLu1o2YrTekEkTE8sr/3w8Uw/s1e1J/czIM1j07nxVD5u6rPWJnAe5x0Y+GRzZlM
13Esgebc0Jy1TsmwXgvb+0d3J8pnT+UUKflNqYxsy/Hq3XGHoHbI5SRj6T0mixUqM3aglUt5zEb7
s/ObZ82zDghDTG2mTVvvkVntktgEaajH2M1z82ykzAtpon9PNl4HHl/dDazvFf/NaWo4Ey686YEf
E+mY+zd6k3xtpCSLEVu/550BnqCHfOU22K5ZKsCMTNzlHyy6m3K4YcsITLAxfpfDe1xG/5xRe0nM
mWV/k7EAgT5Krt0vTTDfS/lR7udFf6Sz/KWUSKE+yohV/RVljv47srPxSDsBTXBM96RTLdn5igUB
yG9Va6GnKA1PKiqESOO0TnkYyukiLRYkFQoVTc3mJQUdW1EUqCR/H6YAgfRRUhbKiTz7rLTqgVtD
nS03LXPv1kIzoKMcfVwo6iwiYy3MEucc+f15caxLNpSsdFTM1oEuSTz45GaSbys2P+uSainaSbba
MEOtT9tA9g72yNSlgzIJGmmbnE7n19bhHRONt8wf32rlsGUaAvY/HOH9R/SYekf9y622uwfokEiv
a+l94b/41nR1/Dbgibr36+hRd/InDlCK/QrLJRDPwq1Pkys6LmraH+YyflLoKopVBYAj5X1Ecnrk
xkX8f+eQK9mwmyK5J5hhqXne6vHjiIq2d0u73Q0d51oVa8SOrFMX1Xurl6G5yNOCGk6ioPrMnOLZ
kf7FEskNaYiX9Y759GEp7PMwZsz/0JJg95ZArzexi+nCKpebWUEjpV4Ll19LJSBMI9v8S3AVqawH
6D54Pl+IqK3hGuAbYlaWHLnLBhfcmsKSE6Jlh9aMuJHqQV77R5+YdN4Z3dbvaV5wVXzwHNh+ljWg
EHQLuTEcwLmdSQSGiQvWrt5G+9Yuw4dM+dvqOt3YJdlxM1Ofbg7nu61jQOrav8E0EPwKrijCRle4
zZ91GK1/Yw+mjnv9xpxN/IGVsxo5RrSB+mEulitvOfYuI/tdZfOT77uPdMx4nsY9QeH+rcudr2qC
PmLK2QP3xntpUmlKRpGtVuEmp3k2wyLrZGi3DaNUTqhgTJ6qWOe5ZuC8mL0vOnLZRpNrwCL4kTY4
L5OIs2TOGmuuHYyrzSXGFhhAPEdN5anWsL3Ym6TC3dj9yX0O1nof+N3wkLKFkq1pnBLEsRnELrNb
H4WaNX1Y2GhPBP0O9WSdK9amGyJP2cGM8RpH0/RFjOAhGo8icm+zW333okDM6Mq3bkIM4t0NhYsm
T5GQm2yJpjFmXf1+Uds436X0Gu0MzWXXaiwHgykWdiFfnfEs17Vkl68UKV88+4Il6Tw4h5h92yad
8GryPFl4172nunpbf0i1GqutJ5Af6EemN6XeL564YAuiw8pu+WFlRHvoqXMt42tEogUfxpzl9HC3
aZIDWnE2Sw1jwzTKkwEH4/e2ojK0/y6PXtkCkj/X5Wdc2f8W8ZVp8Q/P7r+Ofcl8NsjGnD1wVV8S
Si4DOlaevOLqCNytc95qyKRkcJz45MTiR7cf7Qk/gFKxu42u/uI+QRPkUBxpj3rtcT1VUxDl8qCJ
7Fq284MlKrL7CksE2x2JSoWmwd4LFwtF9gOFrsIIOq384zXU/7TaX9cD0dj4iLO98zRVNa+fRzUr
9ZAYp8Imn97qJf+Y/eQbTZ0VgX9pG1JHn+RzAUC9DOuBw9q2zj10ftSggUNhRWs2MgcrMR/yIFR2
SmUOkSHj/aTPVqCP0X1mc7WUFqoWgSPSsOyig6HjTlR11EWCRgOabi4XL16nOv2gl9mLZjbWOY+g
DmMnhXvDjceto1uelA9dipcM9UFfRyU6DAz8JItBAYU3xKgVTWbshGHfOWlJX0ShXXLTZiH50K2R
fI43zkQUrfmjkYjbLi0z4NhBoUApcZJsbaj04iBVCY3B+knl6t7uhkeiGaHqHc4OgPJ5j8SKrI7v
mfFhGMs/y8jj2R3KH/YIL6OW/TDy/KPrmcvEmv7OmrsfS17DlNHMoXBiK3JEoClpsGdwZyhnvk3f
Y6Kjt+QczR9z5nykjnwbS/UxjO3CVM0LlEfESRLTPWSAWSRbviQD2pkkWdChmLOv+jBxlmzmrn6e
Wo7vgx9qqOoBW59D4vC3Y2J4mkbaPuWrq4qg11CwMtanvtedCto2NqbeM+N9p8MUBW6pzo3KnjpV
nKwpplQUiWqIebZCnn+SLOVY8RkcFarAHSFBRFH1aVVdyIjX7jMprrJneiJt9wfm7VbaFBdTG/88
atXBKOYP3qIDRDwmPv1RVSmVV5r/5afIZW5P0mW5L0y+44ZmMQomu2B1c7sJZr8scKzmofLoPNYa
OIc1hgiLGA0tCP7BaEccDAYbFDuKvgxufq3ufaklIrJGCq9lLSTqmDRHNv1QivRc5LxerQCwUKaf
6A7XsuhP0HXfiDXu2TKyOnLT54EbHcr2eK+zsFlfq5hyMhwh/yrfwdx/Tgic7pjboKvmoT97UN5j
RolJPouc1Lbs57DHELizl+JbIE7jE6Cgk1iz1fpvZpR8eHH5aRvGw9gwdyWknEFc4Yfg/OYk4fpS
Gmq+zXHb0mvtH6cGxhMYB4b7+NnyeXgyhNZ+FCrJfw2L7rOJiYuN2wtqe4uHDzt2XD8vY45mgxuP
n1zQsumscexJJFwjZlwhfW4O7mMDwL2D88a0sW2kCHS8AdHUXTL2z1vLk7ffd+GwcLWLjK2/Ll47
DJd5357Hut93tvEm/UJ7UJgmpQaZOXcelyR5bjOfLkL0PwrTwN9ENZDNmTtr3cFJIiwnAf7t7QWR
YbbnH8If55luNmTamON+N2HLImg+VT3JcfmhWttE/x21rW7fLxM2k3bS3h1rwpplZ5cpznVCY+7M
wl/OJ1zR86nNvBYvpAHUWzVbzk1iuzRmc/79kFY9W5GeLRYuImq3ugq1WyBEdJOHC7/2rG0xC1Kg
sqHfEAYqFtAq7EaaCZ3BgK84ROlZljW5VkeSINTkiZmLi+f3098NFOmrDYM0aTDHsrddm51MlowF
j0Gqj4TUD7/dbnZH39tv1duQMYlArTkyRGqhPU9Hs9K5T9Gm6J8YOG3e3WxNQEyVR3boRJ1cvCy/
W7KOtzfyFx9+fyliD81njNK902ce1kXHPRG4WbvTsgqMKhb5zKZsN6PkArfdguq+/p4At7P89+nv
n7Ey091lNgMdMwjditV6YfXlXludz78fmpK4yiZaneC/v4ZY5VAFdy4yczp7q9Ml6ThEQYmncRH0
YppkPD5+P+3K4onHM2lAGxc/3h/M+79buDg6gOgurxlNrb4nvDvmSQVRBVKoSaxtaJ58GGHalGh7
t4v/UkAT3f9+aLoJeKhly5Bm6pcmHrdq0nmpMJQRiLaeTIWc0ffHqivqM29ShlvlVeffXzJPXpK2
EMe2G7UzCJWdGXvZva/AMFAAngGk8e3LRKPXXlCm4S7jtenonUOaF15fn8guZbekKQIpErIJINYD
3MzpCvn5Lnv9hTIetPm/uDgB1iOKY6kEx9Xp/on2Mv9U6NqfOeUmMerEwqzvvurXq3wOFiWq98ws
Q6w37oefNGLrdd6X6U0J7kiXpZRVkuMHozXIXdQQ0GpQ23ZTImLOJO6LYVDw1NSc4t04Yk2ZdPY+
rVa8V+vee9KkUS739rOqwDpSer0R06qZFTrEUACVLNTXTx3bW4EZxb7Xo/Lw/3/EWP9PF3/PZmQg
5925fOl+Fwfu9BEDsNrGrWdgXIET2jfGXd3iYUh6RT/5umyNqNHcpHCqsIhTeuBy8VupjI/zhOKb
OZjDmggni4llZWM31zJeFJsTNsfswhyMintN8hq4RHuCsZU491O1zk/UwZtpchPwIEhJv9lDPx6a
JP+KY3Ztsxp2tof3g2jMevTIeca2ELmnZrw35gezgBIQqQE3g5v5p5jxMh0jDs5Z+kTGc58U/hw6
aQ6Xrqq2MH+A2rMk3tgmxym67n8WLz2YqawOuevd8SPXDxVvnKShkN4URReIyR53PnMuFatXWIy8
KIoXwMWOSP7pzK6McjiDg96op+21aCJGRye6jJRPYRnq1X0tqN7ovdLaDfQX7A3u4E20xHcLctjZ
rbuNlEt7auP5ojg007ZCkUSJigJe1iVJGr+6eR290k39pguELNoEO6JN2nJAGpcYYchPxplywtEL
46I2b3mHha1kANhgpDy4vNqPdolbQJfyStPHe5O9jqWsT6O0/Uciad9+u9YlMsnUFFWfMPQ2w1Q/
GjG7AKmrOMS7qZ9stg26w2K2nBp/D7RfsVSkj173c4J7ZvvAuvjOw27AfXw6qNHA5GzpGMXIZISm
SF+ntHrMJ+djDWmnEyKgmU3Y3gvxxEiuwXlK7UCfuiEcG0BYBoZyPz4aZf7ZczbfTY5ObLFbU/eN
3dyl2syNkS3gYYlRCSPFUU4u6YdZTk/QviwI16N3NCy+aC5L92y5Bq0387ebWPK1T3XoYFLtixzv
EtG17pmzijgLD6sJO7ju2ecBDa7hz+yJD7WCLzAvdk+lz5+2rIWeWj7gyzsKp45YFk41CBc9e8Fv
dgFP+UbcRt6Z3qidkJq1XVGpkUidnz6w8rlCb4mefOdq4R8/Txqp9GIs0sCG4IElFpPzDAM+RJrh
VmMCk13wozZl5IStRbpybKY3j96Jp4irBh9+c5jID8PY81j5lnrz1S4TqJhQlYnxY7XtWwx09s3T
HFpcWAJc2CLsJ0FFnbbgx3QaLDcjFy5lvNY9EBLvyKH15PnVptFN66vLzK8ZGYmcwXTN6oWuyn6+
SQiF1MzxRpp5Dehh/R/KzmS5cSTLor/SVnuUYYbDrKsWJMFZ8xTSBqaUFBgcswNwAF/fh6qsjsrs
wbo3MkUopJBEEvD37r3nPjOHJLSH2Xrnhvl8Rz7kpZUjUJG59rj2+qyw5oQSI/Bw/+DZhxyRvgkF
3Ct/hCXZVEnh+CZQzmO8GHd1i1Kc0ILD5RHRJ+6hpqdYAUIVmo/oiZ82Vl+eJ2Qps3A7wmB/NbOU
ktVEXU3ZsZylw+LT6E4tbu+u9OK72LCWk/K5StAF3otp/rGo8Eo3ZX7iSrGaFlFdcLmYyc1W3VL4
kq69znUjo8rQbs3OfK5NO1oaU5BsXzidWljJmD/Y0iw4/Tg2ZteYAVaCyttzUV8sRGl6HLrxHhfX
16Dy7lwL0nFGNcuVeSLcTsezKPNIVAJ+jqsq0sCz8ZBVy6XreF3NVnrPbG3Bz3FJmZokz7mXwtmc
RHZwLzEJ0XYBMHleErVkyGprnud69D880OxX0LZfnWmmmIrI8a1QI2NTTyq9i9+Mxpa3S4KZUtpo
Jo7JiiAFOem2LDON+ZKbL7F54jVAX6/H85w7N90E+qG6wMnCJtyj0stn2w/e8o5BecpgPqJd8j1D
JzVGipeq7DNP4ICM6oNpI4k87IjbNHnJ6w7yUZ8h3hSlfGyX/ETanA1FEIzXLQ/PnvnQ3KF0LNz9
SXdIj9KYOn6G4c89NsH46/aN/1IPiOSto+o1HllCD4Oc7t0s6SIG4HwDQ12tXEjv88CGCj8z6pgD
H78vMiLK2PRTfpxNM7jY0prhPGHmqsoh3oJ2IjTLSHUT1v65TIlvGnZgX9B59ll0ZPl7QXRFpOTl
ey9xV02H896A73zlBUj3veJHJ2QAFaf4zLzAPNlgc7edHj5BgGXXXT9lVF1Q6qk7zqjJTBd7T0UD
o+WWtciRxrEYe7kTsA2YkEAAVOAF76N88bmnmFeyNpJj4iU0M8PA30vPgHgB6GI0egECjgv+WOky
akwqS8nHsL52sn3f0PwXXDZ3Hf6htcw5Gjs6jywqgSI1autWV4AOqfb5ftPN9o1Jg93WxHGta3A6
XHzFx9AM1oufVAxKAqyIN3yofD4WC1Jhr/o0mqsr0hH1YbGoihn9+iru8g3xiPL8/fjaZthsCOpT
/hNSVtZq9lwBxK6ZjfmGJzkvJe8ZU89Tl7x6gBmjkkwHTYTGS1nFxi5WlHjQKopptclWQUzLCTY2
ueEM4kQBjYutekyA1OwxHfNDwfPZtJb702SPc3TstthgwnXmt2ZytgT9rtTopWe7nVVUDg0vQ2pO
hgV8WTfg/KRXmnNjE25aD+EVL7CBg6/au9KGqtUgoHQsAyiWCR6IvzykFaU5uP3DXRXkORdeshuD
Pb5UVm0/BSzLyYe4GhrR5vs24oYUVjiuYazZzZMynpzmHgMU7sJOekdzwLt5ITtHujUtYL2Ns6uz
Pl1nHhsmg86f7ZLNOHEr/ShjwuKdo70fYV7clUHubXNdOVHd1u0+61BGcwIfuUdJBku7qMvExodE
0Ti2sXEY/mdiuBTFZt3exKRahdWDXRBCGXLffxx45bLDx1laWnOULWhQ4YCBjrbEncGJAAnXugkh
px0NqXfz5eGz6UHZ4lNGC2SyHXz4q1bwjlr0QE/XnCzvLkpL1IY5Tcz8QCzQU6CPdFqBsMYU7ZbO
0QXhtuYVqI6Sjqlbj4vBIHx1Ss3xDRL+3dgLBc+hK89LT9SMeiFi5xVVn6Nyk5WHyLp14pc+HyaS
aUyY+RzemnN8QL2GNIqVYO/G9GdJbXV7gUGWcDleVkAnxF4IJAV0HBatvHwpjR9/EsERRVDtlLBP
/SAa7Kbl/aInqixNbB6xdnF8dx2DMnHyvI+T+2lpMKvl8Zo8KosOthP7kDB/xs0G10WbvMYxzSOj
fenanOFrsXinWH28DVQImChvDil7NU7X1BizbN3YAD141kgMToChNrR5wmzP+umAZm3cSRdSjwGK
Qlm/1Y3Z/LTt5lXG7QuGb+NBt+5jilHsy9HltnTpy6UVMbxytfwI49x/libBfar7husiz0BC8Utb
kR+3dhY7HbjHC4d1VWeffnGXtHL4GheS+/pyT1YqvDcU5xXdduJk5g0MbFZUaz77Jy/a7hw6OUCI
imqDdCIrvtR5eqCd8pa02NYZguDW6cWrz5KJeKXnwB2hzc1DF86LOd50nJ5OHCHoVEtnvSlxA3A6
1u6t49/m3JRedVtJlGY2lJxeESRCF6ctp8eRGiEUWUy1uSzWI7/87ah5FDgFurceoi86krJ4vthf
PuLfph8xXjA5O+ue4vjEtpYjCNOXZQQdVnd9uFd9+VmyIYcvYSyb1qEcLWvLcI2XYuIQNcCl0LH3
w7S43yShy0o5ADDcieanlFTX1TQgbQTqH1qUfZuC3zbJdm3V3NnUrHPXbSYZGcL66ec9Vx9xZEnx
ipNHEiTPcLH0xpEDPMQAu3opocVyxSdGVrWlGVWzvu3mKjhaThpsESctzmHTfU4kafN9QfZr80Yo
OokXDY1ihIW4wUbJSYkexaipv5aiMzY1dKyMC+7YT+NxMUnkNO1wE8dcfCghxcG35M8MROO5C4ld
QUddQwFxNtPSP9oNxD/ccmxzJCYd1gY4Xj2sv/a0QGhIcwKt45a1GeHXKsN552LLMuPAOnimc2ak
Es9x+CYHhgrOtukBpz5rMp4rSvU5qii3iSykUAi8TnWV3guNVEdMpzvU4ZPyyvjAFkFvzKW27uOU
1oz5Yu23LLu+6t9LDQAjzsO15znuirgEwCBPP6rS4+Bp1N1T3dBua9YBNlg8w4aYKNOrrOo2WZcE
RrHPc1dyw50vdXAb18uNMSOh1bhJ8m4oHrJ5FKif6X0Wdv0V6KKnahqBXdrDPdqVJhuBVSaRxrIj
BfYipFHd8ptZJ8EFFTn3FAAFBX+0kSeQEw6D8vxoEgc84HCc44bYV4+1KCadd/mNro3E966thHJ5
7to5hWXoUL3fXHYVvvvga3WJdGW73CLP0HjhtB7S2D/KWsbQGuhLsdlTUrAEX02r5HU25pjI9XSa
U2e6rfgKktAnRqPUOiS1cVjceYjCxlavrXcfwyK6yyrkDTV1n4GukpOqGM5YDqQt9+XGtnEniK65
1N5t7cLkIDnIj05CX4+zlA1OzsG5KrEdKmx/a7hv0GuGUpMJNX+2uWneS3jKOKFvAtcQ57KeeUzI
/cKQKAn/1vfL0H7lPc8IMhzlV9Uk7CibFFfrTOtHwHKklAv2c9PCuE7WcYv992g6dr2zTYoH+/q6
Mdz53oXPFNn5tM9ZTkLefKhrdLUk6LJzJTEReFZzL6D2H7y+JOyPUk88GVVLSep0rJ9Du/hR7Izj
BuGDhEnF66iZ8HON6WQevNz8Ii44XE2hvtM4z2LVxFunnPd5kMD8DLkNN8EUUG+EtdnvrO6uF/iR
a6ut1kuyNOvWZoDUJuF6XE0U7E2K42ZeLhsDPheT7tHM4+weAthDY7oicgEGQ/MAByMn+kD7eKd6
F/JYxZk2RnbUZCSgAtHwmmN4o1DPL+j6cGM+iX19GWQVl4hVRfbnBpmBzCnmdDzP2anmnnrwmzvZ
NtaOlwfuirrllbKor4Kl3MZ1rD6K5XlMMndbZ1JGre1e1Tn9KX1CQaSPZtbiJcSXuk5NTUqdC23d
13tH8rtyyLmQzAKxMtgf4TQ1OCWXZ8coMJyHbAkHA0cAqQaq8bTrUV/NwChTG/Jf9VbUipdcbBz8
urw1SwW83Qh2jXXo4S45OmiixMB6XC9n4Pnu3ai67SxTZv9g3sDmS8+JFz/0k90ewqG4niQUU70Q
/K97kR7Yt5B4IGG+GuY2vlmaxMPpm0H8GrB5cTBb1yL9Gce0ALOloyvL911r0xgDapg0z2wO7KgX
lr9ys+nYjEOz9SoUsNkX9tZyHLEuGkkCzWAPQpcSe7Gp3KbdG9NMG4XTXuv5rBtyqGXHaqrF2M8A
UHJMOE6XOY7btlZxcYayZkY9DkhrUPSRUclDXUZ9iiceSweg78G1qne6d8YrstnDlWwoxUDmItNm
uiMY8EyfJ5ldO1M377//RDlThfHtFAcM/DDjSDmx0FIo1gMe4KlXB73kgkeLTHqo4nnby7a7fGoc
BX5srRLQgZu5cdmwhhT9adCt51JktzYAKkpFF+R3cKjXTpYkmzSZuz3Yt5vUFi9ZKIqrwQ6viSs1
Zx+cGjsly41s32X6aosrO33XvFjueu0+4Ne5mab5CeBafl2DL4v7/LIxeW7KRT5W0khvjWqKfLuQ
5yZVD0tRTHfj5W4q05OcvyOFOUg0n/l2msNIVaF77476JDq83HO+HNoKtECMpLwHjMsgkmaRo7hl
SlJYRt+RS9HtW22EwYkyzB4GbeBy9QvlWeYBefXWOuSyGbeLlYIWNmm2dYTcSwePz9Ab0TwzndiW
/9GZ7L7JcOVbhxv0OkZ+3BYOHs/Qn52TP1tX0pzEyRnOVWrBAcNKk2YEzq3UxITmM5QXKXnAUTGF
yhmbWdN9oX+CDK5VEFljRllC7qB60p0Z6prwaAd2DqWy6Ru2Wsz/Ix1tUdMQ+M60sO5SA4GZR/Mq
HJst2X6QoN19UeidjJVDoC0qnarZ+TPDVBXgFuotKH5DMZ9LA6Wu0X6znbzmvm+1tbX9MI4GLsX4
QOn9CFm9ZZA/5z5fNrko7oN6idKR6J+Xx7+li6munW6AclCMV/nIPJZnyVXm1D8SthX8v7Q2jRQD
wly1yaWCs8o8W2/po1Z0GHCHrSBd3ppubV4ZAbLIYsKVRerxgPD1abGFBKXWQ6znE1N6y2Dj4m8a
UXUL5MyoqIIzurO5MyRx6aCiKLzFp3xXmCQ+p1ijJoEWg5iImAyoDLzye9paO6fsWzq6OIBJzzc2
bshBqBYOSCzScpQ0UWdK5RL9VZ64hgtg7izjUt0W0xYYCyL3RXYxYTOgnOoZHOvYesdO49zzF+ig
c5ZjQPJJznfDoQOKdaa8hIIVTn9oWxcBnl7z2C799dyJcsvNzf2R32cUwUSUG7IQ70MXACrnynpm
mE3ZFmGXQjGo+K0fZzYhstby4s1njsZLytmKLKCyCGoqCJNri9vShon4qZFGsYagFW6z/GkSvbpR
VrdqvARE8DggnEPvZjnKwqOTT1WLi9DvyZ3jnd50k4OFvCpUtHiBJilc0bgyF89D7H6Ax0OLJaEj
LOSV0kO2Nku6d3uudmlnOYcBAzLOoay4G8zuebEolXAYelBHRF4eqTg80GQYv4baEwgOXXYN138V
Nol1Y+MEw3TnuW9+Sc44qPkA+JQSGWh2LoDpmxQh4sbF1f/d4WoLanHiss2iik6aSw9rv5yCyxso
+/nBswWhb/UquYlT2iXNaxiWy3WAQGWPSbzLcEk1K7VwM5iWhQt5ZqRnvyyfRvJ7IEXr7OyEDqVl
3h2qIpjeyxv0EPcf76GJJvgXLqwKbQbDxufEiAsqhnsghj2ti2QMRvzBpY9XOW2DYZ8V7R2FY/xk
ffPTTEaaXlmxArQABJt6BplJBQkl9uR0RbB5g2pbP5oNEkpd/CzDZYas2wnSMCVPM86PvIBagFtw
WPFDGfUq6zinTt10CKWybu0AIt7lS8XllrVvQU9d8uZn7Uc3Z/G27SyOpHEsIm/t2YZxNQ5BBjvU
oZ+44sgR04JXLqBZpBLJzrOWFxApyblcKlp6bLlfFGEM6/ImwPq8QXmiX5xW0NP3GwqpPnWbmGgb
sT4i0C/7jt9QIsbpyLdxqOjYSFwOdWmJa0A2L00Wg3s0sh1QJ3fbTPQ0JCY6mHYZPcsEC2x3L+cb
MYVoPDE7pliBsEgGcmmYnE9FRv7MohjXH+rfcjN/wxXC7oNl3ph502aqY70S1LMvPpvPDA0rrdp2
7U8eqri3KXqn2xoLgBfY0XlGdrNNDGK7OB9Wl0Oc77rvKchNXRTPjXbDjSlwa7qaYHqL08n0yexO
vcf+jssPJH2HAGSvdbv1qHJaho9cdcSX6l2bkBf1hvKZ5TuukRobQAmvfNWFOKjMBaOOcY6LAAwG
+MB1k+zoWcZrRAeHbQVIjol/VCmH/Eby26nNjyJmOqPc10QSYp4czkGKCbQhB7Mgf6YmDsl4Ct46
6nSI3xjkTF8NaVKuYfrb1hEd1xBMbZkT1jz/7Wv6TK9U7EAKLp5dp+N1bevXVpCObVzy3dhUOMTm
ioImRTcTNndZsEfgf9KJ+9riHV/heWtWS2g9dHhkoLgGx362XnkWeRHf3s6T4itTHQKo377FI+Zd
rgNwpZsTFh+qqNwPL8meilxMUXCofZbm5cgDkvqPrqa8iP5C5APP5/AR7+s6eItDl5Rykz4agfnI
3omItIKekeBEGdrg3oDPyV08JtszAbK+WTAZMa6APbn4P70oZaeBRem6uoSL+qCDNUG30dxpTphc
4rICYJA7CIaYCkHXSI9ZRqAMYNS6xZgvYg+/EoyMWKA7lok+9emtBK86hC+UreI1Jka8GnxOnZNx
n0NDv3eZa9eLS4wlWSTYoOA5XAzAENkzdnXKMmf3FpDZLRGSHbCbH+FcnZTEGmsW/VPbBG8g6ddt
b4i1CBCqHcFcNuC/tYhCKtK7eUbQGQQJMh2JY5zV75YxcBlY9EbLdsEEQ34+s+4Ss8PJA7xqEiaO
wzCNcvuTwBhuwAwSEErEmevTTVHEPCVMva4s2a19mshc137qSk6Z1WmxM5d4nsMd/gJwT7pdOzd3
noexoi6bA41ib3jeeTLADAb508MMY/NsKxz2nHMeK38PceN9sibyOhT1GKJ9HWoLVxEmeGfQcVR3
+NVMu3jsjfjFL5oXO85euyq/j01i+sTyUCUTUAA9imruFZsCGAVzCaAD44cu7J8XN4pVfNBYbG61
DtZNnlzNACf3PZZ0Z3IBzqokol7xyvZlvc8ptJ508lFI5512MA3/Mj8bfX5daf+BQCyOlFK/YJrZ
Ixg/j8n8IOHTCjL/QnKeCpqAkaqF6yHSJzEBE9EdQT/7op36UIXy16kX+UYp8skTY2dXxSZVVWjC
DNsvqg8SAAzWsZXiqaxBQpnkRayFtlrYAOsUw/t2WtpX1PP7rp52UoaECQWmvCTwKAvgIOte7Okh
oQsFEAkBG49p+7Nr6vc51Du/ZSKYLZPuIOseb5m59HuoUvE+4bJYpHhHUitZ9wtspBIyjxv+DPqc
BZ4Fin+Y8EFNyARZrs5Om249D1RN4opbYm7J2iphYvdwU+K0S/C0yCfZKbHuUtSTpVDn2WPKCR3b
xOJ7U+X2VZoh3MvM3osc/FmdYK7DouFGYUKeJCNohJmweev9ad8qe9rURXdTAoQL6wzdhQVZFN8n
fj/vyyZ7rGA7MfnjJAzbmQcClhJxPI+NeiBBNgSd7naGh9+B5m0/ohr0PUg9Nmlr2geaIEC3yOFc
LR7DX3AnSrzqBR1bqxKQCRMl05mXR1WD8y+xuYoa85eeqAnxhy0kvHFThqrcibbcjBm2u1EgWrMk
4FwaRlOdB3dEcqOpt6mBGGVxduMLlm6pH1XBXWJKv9RMg6GruPGbKdlAcrVE6fllJGHPD1rcJHFH
bGXk2kwNAf2uY9SU5YPtiPZOmVSlGjTjiRTR3Kjee+/WrA39YvHkKTz2jcQNvwbYc7lmU0GdGeeA
r7HlldCCgXWSmiswPhaFKAz0s+WKu1NW267M1sc16QwnJ7EfCyu8hxbGA8JqEHSad45NJbZWMxcb
fjETjGFzqg/feqVlWc+5SgnRoWEjGNgWyFG/t2jbiK0voO6o0PV8kYRXrF4XwTguH7WJd1p34qnx
bkXjvrKui6Ny4XeZUHBWLxQVWLO8mQIiybNBPn6xYE7nLBIZW9XCM15WGHlMLrGWe42FuR2macWd
4kO2PE7sy65lRVG8O1Q5OONo9DlwsY94MkMO+HkZP9d0e2Cs7O5EbN+TnMHc7cNj8fQNcuSr7Ara
qujXWtrkc0xYOApqi82eTEI7fC3hqmshMhnU40YeKijFEs3aTHFYN2P5G1YkXhSTdZdT4lKPzSFZ
SDixLnOP6vLm+70Fxw+JTuM1dwMvCi6JxvwSt+TM2x3rVmJk+34XECDv/vrQ93viOwX5/YZT2NRc
fB307R7jCwz0+71KW7+/9/13f/rjf/dPfv3d9z/GY1Edf33an/6O9h8YOktlrb0lJtNwMa/9epMl
9r/+8fsD338n//iBX/9OZt0lMXz5MuX3u78+9L9/2T/993/6tP/nl/3+9v7lc35943ngpb9/f7/+
x3/85Z/+y1+f8+uH/R//yT++wvc//B//zZ9+/l9f9fsDIvNUVKTqk3ja1xRONKB5WaSxhO67ckIN
LOG/0wKyzp3uRRRdvR3muVv3tm9vZjP6fop9v/E64ATLZeE/l5/sxKZ9X6q9dmp97It3Xl418UxQ
K7YMp2M8kD1urTZqJ+e5YEI9Vip1tnow7iFyfDViSbeq5pA0LGyNJvTwdaawIYZdxcUvhOOXNTXd
cP98kxWjXi8iJXBgyl2DZ2uvWM9w2q0x3kI+GcJiV1CmKEzoLeAPY45YwXVnywdjcuatpzvuNWXl
74auc3fFDyrs3b2Xmpt0tIsd3v2rMRvao9byLiSNDoIDl517ibGbVVntsxJQwGT94BZQbqvcwPKp
EgCW39c6/7JMBQHSlQgaBDGPLtGjA3sgBlfS7MbljZfGAyKlX7KhjXusdXeJkTqA3PDnmW/fL57F
835/gcJpYudiGuSWOuBSHBXIPi6X7CPODkqyvt91LCgGHiloMfS/ZU1MRDgwcQ2mIbeh3B7pMiLm
ONNWhJz/jBzMslNiuwDHEjaMWKLBU2ZCqdclMJfpNXN6LE4y38aV160ytleNFaWt8bwQDFmzrL8d
BthbfUM6Ysx3cG149IbyQmXiKAuchVvieC4tfUy56jIfUL5iLPl7i7PmMoWcM2a5yDIkRPQrPQzD
biz6kmDPQZrxPqbaaNVni3vWJ7/JiISECfNRedIAV4/ycvQLQK5scAEjm1jMZ9yDqxKrKqAw5NN0
euzLGu+gYes1lRRX1ms8Ju8eOWTs+eIjSIp14TYK+ifP4Cb2xKax0xKn5XjDk3HcuOByZae9s2sN
z8l0CXmypz4IZ/o5kabil/NTYFJGRsyPsZczPBjpb8XoPllT/sbK940cC0M3SoPUPct4aKKr2Wy5
4sKdQWDI1kmPY0hZ1q1Dd4nlZ/vGHO99a35Z/OkzNeuXHKxnPnJzvRxLQIQ+t1C67WLZl67A1FmN
L7LMz7msruulfWTv7pyBGFwlw7jBdZVvSht138wrXEp4igHIABlhcUUt7amokjTySauuKzp6ci9E
4Ky8D1sD5xoFozET3Cmotri6ZvAAE9qUp8VRS8mMlcx15IjwOgaUuWprRq/cfvENOg0llpC14Ux4
uMc7BguiKnZzMKX9pOnHHA1V3XrkIts0+IpZPsqGNvaGfFSUab1fcuiw2C3Bt5TeQ0efw66xuapo
Iyr88q7TnF3HgawTEvyetBtpzriPjM55N4DrsXG79/PuxtJj+pB/UaTzYhs5acBRPQgX1Gks8dIQ
WpMcAUbx5M1Zz4MfftUOlKv2CTPPUZrWS21z/iV18g6OlQaEdnzNTV7ePoZPcA+Y0kPCgNTAYMaH
/BWASGLLdJ1zbLnoQ37kg61YmyJ5nnvbjJSZ7pSHMxYkkc/pMd3aSiGiFXzDSeweWeScZV9/Opw2
Uja8nruxOYuQmTn2pseWcuDiTPB15zU84sRUqaOV64yyuHrMALglt77sAc3Mp6T5KLkA0T43NyfE
tWM54XJPsunaz1jJC85UEXuMjdtNKUvyKWNh4tC8ACZsXq7yhhN1AKqomfhOEqdeF6RAoKLIV8oz
aZ7DbiEs89pqQmpry21N18kcMqHwokh2tqHwfMob5c/+mhnnOvQqA4jC6NJw7fDsKzSyy/ibKdzi
YI3Bi5zTuzR99/3shgXMSnGaxiAZaRp+rLQCrjMd6sE9XCqV8zh1ODiIm6KibSDt3PWkmhtOW8eQ
/DajdvXUztPbBAcXX7d7lJjwIWtRWWhlL4kRr92eBbCp1HXf5VFt9h9dinLS8wTh1AdIWlkFtBnR
n515elFt6R/7EJwJGm8BMJHNK/giIpul/b4scbUvcQeu7Ev62y2sL7OCms15e7mry/B1uRx3R0b5
DTVE5zDFwVEAYTXFubM/Yzd8aUDZ3dhmcyUxj6zM1NqFtMXxkBdr4id7WKjysMzpc58BzJqaV+GR
utL0cnHnKLeLJ9/wNRqAfuYrrtjlwIGVUNJpCJ3XbFnoMScKPb42CUWE3MaxICUfgw1ijunqZch8
DCG7safWwIWivRLVgqpzPUssxGD6uCm6t0Hav6vLPr2byw+klN9E7fw0/Yb47mV/mcrgSAByn1b+
SzvOz6Hyzv7FWd0oggO13XwsCwU4HbkBMgp7q66G7Ti3kDgKa1X4l8tlTeFCxeYgTzLKLfygJP+w
RBggGPLa6o7q9DU+81PpOS9+jFHPcmmKD9oXq+7pmDBbkDZxfPLE85C7j87spkAHh3sPMRZ4tv8Z
uhdYMAHeUEumFyt/By9a7lH00PzNK/qMNlOLI9taXIf8I4eDJjliBzlLxYuJ2+Zd1oWnvRqb6i4V
zFj9xMZ4XFBvKBPelEt+QwI3IcwQHJ0xue6F3CUDra8Nqn4XgkX155vSTCmDaN0MG89PmabkvHjK
TVUMQeFSVMSarKVpOTK8qrjYrO4Tr7eBxzGW2F16bPEJE60udp2KwbIOUB0J18OM1MHKTYKvOqUQ
wiaqMmfdvFPth8oYjrhZXtcioGPXSrdpOT0RwAe3WoDoyOOfw+R6e+TJfdtlJ3cUP6HKUk5vjfRR
p9sZPQi96Hsb7ZSr77qqS7Nr8lX/Xu6lvotLP+pmpj0y7f/0x7//9+WwfIX//Iy//99aZndf9fV7
+aX+/Q/Fsn//4x/533//7jbv/fsf/hBVfdbPd8NXN99/qaHo/1m4evmX/9cP/tvX91d5nJuvv/3l
ox6q/vLV8FJX/1oca/2vRbMoUkq/V3+omr18xu9ds+FfHaRPK/SDIHBcJ/D+s2s2/GsYBnQZ+YET
mD7r0L/82z+7Zq3gr0EgbFsEXhj4nm/zMVUPffq3vxi2/1eI6qZDcgkTshMK9y///NH/8BD+ekj/
ta/N+S8NZJ4XBOQmHdsNHNPyPeuPhW2KsO+QQ07HjVJSkm0MLK+zFWGz7tV0aEhjNTJj/RboLCIQ
t2M/uoR9hUPUJbU7XWzwGZryGpl8who0WCk0KvAN4uT6qfZhYcY64aJYW/JJoGS7pwZC3bgP2ryz
SS+n5c+5GLv0xZqIxRZp0D+aGNN6OH0SdsOAOIp/t1HjY9gMXnBVKgFXmAo60O0jA3u2r2IsB2st
vHI62apaPPJmQdChYI8uTnsMZAwOusQTEBLTUmzWsvpu5ndOFG+oAwgzLsBYbqwxDbNDFo4SMVqW
09asiTsT3mnHz9EeuIy2wvjRmVCvaULXGQTf2kzzH46Yh/omrlEzI1pZXCRaj0PnLqs6+WlofNxX
+VKSq08dpjAi9jL1KCaCtbpCjQuXS5qGg/iYczjFuSnzBztjnUMm3fSgIBktV2RiQx0fxMH4rAs1
6ZfahB1KJTxB5QoLRLjyVeiMHMQaPIntLKvXcLxQfkVuoODqhl/jKddz1rwJuq6K94wZrzhrD5fJ
uxaqUNgkZ1F94Zb1Scg7ArIxOCP6D6j3CTWdl+twyclSVMKVRPzTgtwvEQgnPpQI8lAAnIHWyC1z
B9VbDdlO67V008B+1RZw6lVbJawRgWNa4Hg4+0z7Sx4uuIEC3sHpl0vV98+FVvWHSa0bDxU79GRV
AJ8OCBm26XNmpf0+nlqONwvlbDjI6XYCp8C+b2A+vcQurNo0EeGx3yW7wbNQYkY/edDY+oiTp0Hy
kkBh/TSCpfxaktbK9zwQGUZrX9fFTTwiQq18w87QgDybQlcXe8Bal7q22K3jgFsLG2woEfeWnG3j
Bs2j61FkeuVPls0PSCCujLAE9YIEBhLCJmB7jso/u+Ejqt8c/phA1LkPNi5dfr7QqOcXEijGKNeT
ARcFopCl3bVfOVhMdD7N3ZY2PDHu4thPy+PgoEs/Z93IVtpsqwKcduKlPyqzz4IPB+U3PcI1r8jY
IttNh5I1VXWaymT+ovPSYqRjsVot0DMSQ8Z7Cmm65meODzu/Vq6Df8wOjUIdHNmUGE682XtaaEKr
oJa57bsx1+rVclD9o2W4sAbWmFp685MepabYzfOkWJurset2NvVGw34uhkmd6PZhV5oXAw0bTTfU
Ah2j6fWwk6EVO1iXyQtGIWP1eFMNc6UfgEMMxb5dXD87qZEMAHIqB31ebWp2KDOK48aJ0tITy2EI
43R8cwsuXAfTaYDhalEsyBgQjT+xQ6TFR3mxgl2SXmaD4txVZX439knbkfcex/xY8dWWV4DhBi2C
bI/hYJNXy/OIoAb2LLvKHPFqJgVeDraGKWUc3LINbORJBYT4bI7gdg4LKu9bo8HEH/OkonO4Z3dq
04w4qnrDS75k/JX/Qd2Z7DaypFn6VRK9bkv4YD4tekM6Z1KkZoU2Do0+z24+PX1/HpWoyloW0JtO
4ArQTcQNUaSb/cM534kLPE5d6KJ6G4wc6iqmSJRZUzmapNEP/UKGSSiZNp5bDMFRY11irhQ4mpFj
a6iqTRrQRD7WmoZIJ4L++EjuWSlufbpsyh2Un8wL0pj1sB2QabKJbVe+2i30/u0E4gqNbWuU4two
SBL8mnhWN+TWO0twxxJhILspj/aZOwX5RTr4I2juSzvdKzsuFZRWLEkfbTdVrHQtp+zrgPUKj6zj
N6aBesrdI5gW7vSI3nqS+kb3prkjqCZuA4WtEPRH86CnpVTPBfm/zblhR9qBDMEQcOv1pnkLBKvZ
NeQ+M9/oqJUh06NHh0zq1SU7nypMeZFapsJNg95jwhjuiodscMbHTEh2FUU02fTgU5wCn5pMA2GY
blf5JWrx3vr17Ix/eqRXzRqmatydA7wrr1qryyf039W9gFNYAa0Ka+9IYjx2B0MW6AOmeEG75O7C
fwqIwmbzmwljyf7gVN3zPkpn62jEES/ESQ72HYCf2dmoweHMRmuFG2NgGBxdhjkraSaRP6f/kR76
/7oc+/+o0JLmv+WnLnXcv+qzpVD8P//r4adSn1n89Y/y9x9d9POPdVmE5b/Xacsf/4+qS3f/SSiq
a/Jw64a0YD3/Z9Wl/5NazPQ03SJx1bFMKrV/VV3mP6mqNMfzTJf/Wfz5/yq6rH9qhmsSbmsYmmvw
R63/SdElXU/+99xXjaBcR/d0aWIdstGzUuBVXx8PcRESqqv/by6zNomjast9MzAk0MR9gMEcUXJr
f43JcyE7xGEmGuGyMpsnNZv4YSeVLGiPN1NY2rUyM0giyG0PQemS/IcIq0ghoHmEMccktLkmKsle
3A3JwIW0SVHu3nleDBLfzc29F+7g/1UJ6QQuIZHAuuqbt2RAc09qa2hXv9GSDz3H8jeAHHHKXJxq
jUwz381YI8Ii743I5ieRz62K96hhiJ6O0XO3SbGN4DttvVSrdk0KhZMDbj61nps+12bIxTS6f2ob
wapjGruKVdpmdmZfVgQhOCb42jCX49ZtyMY2VYboxkkPw1h+kySsDkoUf9q+j/c5UeGD1aRn19Gb
q90xzYrwtax1ogCM4taNTXZonfApVlp2Fw0SuGC7xF0PJ1Q+GHNnjfiBgoQXlLtwWlHU7JrKIzaR
PBGg1u1rV7AlTVVT7WZjYkuvyA5vCBE3x2QkzG7od7qNgqg2+tiP2+RzJHzcFKzzauUyrCSY3JtI
KA+IKreXzPLZfY+WDHOLuo8AElAnRKKCFYAzs8R6BU6sb6kMueoibV0uueiWvrWXnHRvSUzHDfLS
RWSoG96TGOtHUWHXju1mRsWbfMqJilKvrWzdDLU4KkgFpT7ckzOPzGsJbad0Lk4OsSCrWLOHu5hY
d2Bw5mf+N+l9IPNdJqS/K+b0Sxo8x9d8zwC5NMDM/HU8OUt2fLCkyFtLnjwVtdLIl5+WpPkSj0Qo
iSQD9vK3VOEmdHbdkk8v8vCtZXrFnve7KaZH4kPrzrSJHmveqQjfx27ehrbCs0VxwiWNkER01R7l
88Ht0eB7qTraDfpdKP/ByjGzs4goyUUPgRN/RHvTFfWgxgzMgsOzjvS2W4Ov8NYiOdFggzZgv72y
dSCZVTZEvoZzaEgRmZnxt2HyV2Jzx4Xd8gsw5+ixHL7QAH11A7qlsSbcnimc1t95djGh+SN/OBvK
V+bZKKbsHykmBr7DW5jrZ0dRYupadqVcPqJgPNSA1lhPkwGapffk/NLMV0STDBlyv7y9T6f+bYJe
I/o/UcvWN5OQ7+MHhHDPgwVru7VfYsZJafehaQlZr+NNBzfmZ9rCZizdS2qMt8nmJm6SDy9qEapR
CSTHOYNXZqHsrUg9IhWZv9aY7XuODebD+thxEWpntHtweRGoCLna20gPFXK6BMEJfSp+ET6VTkP4
akcyg51egdBfbRy2ffxiReYzXo7vurPv7RqPpRb/cdsWr2undomJqtUuMJKXUfeQWXdZ0AIPCBt2
ntqZVG/whjhoq3FYPElje2yBk0+D/YIwBiuVhe3fYntbaskuCMnrUbN9QAuwSp143Gmzdmtm7SUb
IfMv2Kras+8o1UmsC+lPKSNoPzwmU7ph7IsIxrqdRiEOGBsRNxo1hGoDwL5oPMwhUiYZGxWhFd1z
nEzlOjcs5MvmorQsMzSuOyz/zsYI8GEEcV4c4rZsDoPMXT8p2tcWIxTTq4GAPH28eSECOGCar2FD
hAptGIJ0h2hSmuGPIdGidQXlSaX6vuV4ROrZq/gXHmRFe1NixMVSqE/zPW75+ZxU6aElHmSV6WxC
Qr37AkGhBsu8KGt4s2HBo9eG+KRX/N+N85vV1m+ZJcamAXDfdulTYsO1o/Q9qh4zI4uAlFHtcZap
L8z+E1r+zU74ZU0Ki45eGd9wyDjEyuizOQ+uPR6LrKzWI/NF2X6NKp6edXu8MM4b1qli4zUz4bIK
JOm9UX+mFsKHKlR7B0Ul3XIJuVbWjzwG1rYyskd49mrnjuQqtXjJ1fDult2tl/kzsUzBLoJfg9+A
HaNGkFlLSLPVs51EDbACr0pDbzPkC5PSWJtM+eK6Cuj04+rUipAG2xp3ZTixp7MaqswIfySdxYPl
TOTqSdLuKTW3aEhbnzbjhlfoMJlNuPamUffRwRFspshaYf/Y7FSOxItx9m8baPG2rkum3B1+Ekv/
zazyjThIXEVjBiiShNRH9FB/3EFhSbHGjYxij2u7+pgijwgvI302c/KUbWveGoQL79qY0wvZI8rN
0GdW+dOZ/YIlJ7IdGSDMbyt66INjZJNjUyM9xQtCVDkeA0fex571XrS62AxW901zL5D3mPJceox3
R5HfM9tgu9bKx1mJ4CanpUHq1bF0CC1NCkHmXh9QxYp87c6wBdyO0hxrhd0BSgL+iHc2vg0OiDVH
cYsKXd2PDQtdBiT9ypoa8n5pR3jhYs/bwpTV4dDJXWJ88m4gtYX9K/A09hG0oQszOkb8UVTWZoIo
2VcVtJxhM45xuBFCfia5icBktme/jRXmrMi5MYl/1Q0PAGQe3ZGVTCAaJgMDbAuwx9pBGwUdnwHI
vLZD77dps/Eua8O30SVwjHBIjAef5D4ND8Bygc1I1DYoBombB55Duoz7o+o3Lf/jVi7EugyMej+1
Jyvik99q9YE1zASTpLpNHX47R/T+rMMKy9x9hcF4Ren43o4k66DuhrJG2hOfJmhO2sbp7WCNo1zn
TG0jxkWx634gMYSNM3Xwahc6Bjr3HXlpYk9HhQ0L1labwV5EMk1EC4SGOS9fvK7MfGmE/X6u4p8s
qHC4xr13WIZKc58aey+aPluj2IaF9xXT6B0bvwfwaQTR4DPFG/y5AzNW6GQ52pJgG97RG0EVtyRD
m1IVQMnHXWG20Wk2q+aAW9In4WILqBsSqDMfjbh4SJLkkfowhtyVg0jRet4wx3sz69jZOwNYcLez
j3bPXd2T3piz1R5jnWUfi1RZhydNOCQz45s4A3Rs+hLdT+pt7TF4c1SO7s2ZXTw28p2ZfkUX11/r
OM58xuDu2gj0Hf3qrsOofaodKAzE7LCw1UFZR7wbpLDYx1HnqqsHL9/DeHrkNcN3MJieETTns3AE
+5raK7h76WkcULFbKK+m7Mz9gBl3vM5RhgipCUAAuHlGEFLU8jGJQr/OjoBOxC0SR0eC6AMgzt7Q
hukv8qhet4Bs8D3Mj1nynmSasUY8iRY5TGpEeR7BiRMSVndZsRByGnN84aRyDZZiqa6guQNPPRqT
ekpi9yOKcHp6Syyp0ACCDa55YErFT0Ds8UZxyvSTdsJkqVi/iE2UQiDAeLEH0IAC0qgXVTYY/+QC
lMqh2ss2Sa6aTTiJ9wY79dYT4ZWpYOcXLRYVZnBgRgrrMLgsSQe8ZV30p5igPFptQuPAGAkTPYzA
lCoz0by91cQDAj8sSJHGvVkE13aR8wcadrjQm3jN4HDJmZLdqbYbk7ADBUQojx+ySW/WQ2cDZkyx
jla6tQ9bTr+yhUtf5wVxLYVVXCyssKsssZ6ZjZbLkokcFWWQ1+riy11+HV2OLcwtR36R+Cv4r67q
kOFmzKhk1yJcGSU/ILHmw76wVLIRcdIfssF6ms0zXUbgu72LX6KpHhrDFvvclh9YOd64U2rMeNx6
uDN+4pgDqIuKGZdQyUw7ucO9xtLKVpo/ZDo7/sa6iMoUXNqFsSHcHFtj1ER+nAXZacqST4/R6oYZ
SO1HkXk/x3g7jKrVVsVIgoVZd5eBfeC6Iv3EoUdoy2ArWwF9CxsUbX/LawLTULtQ+BxHcG4Y3zpn
gM9E89xXOS6fic+85SFEUDhKDBU+N3qH2pjiJRlxAhFs8FjpxXzg71m56BDhaKY7kQUTJCKkqvyw
2POKxF2H7nyXRrp5CaNheADydIaea+07q39I8YruozH66L1gb/AUbOKpgK6WdCjsY6ffGf1wJm4h
PCRdWJyd2gPew2prpeOTpY80tqJXxlHaWb6eXLqODgygq4ZtQ4gI3WH4NWGO9ofEVazaG/ifTvGr
xQjejaB6skywafZiaB6zZZIYqNPYiMdxHvXrnHgV/v2H1KhKvHrF+Mjn8kUmUXKyy/E+GxPWkFUR
HwVSGeIQ0nQt5WLInJMnQ6TOHaaTyzyPOybrJEAtXwjXNQnmtaTtPohGVJvYXHJV+/l1CrPoMHqY
foEdz+epQGXMNJEhT92HNI7jkYHAY0XNe+VQalFYI0ruBshYBUg+/tUtxLsJ46VL/WjpXnB0RWii
EGF45V1g6QaEJVDoPZESQ6IeWD+kvgVU6Nj3tMK9XUHmq4pLbyIyROvwCJAIcNQS/9RNxz5wrggN
iedKd8RWsfmo3OcSP989m4s7K08PsrQ0GojZ3BOhuHarEZ3RiM466klYjjoSy9iNG35m8Wt2mTrv
ykofr1MjnoDV9ASUjVwZQX1B94kygQgz0HAq3Esps2sU14K0qEVpL+yX3tTRsM/exaTG4lNAMmji
xtMm1bm2TMlATQxNv2un5LHm1R7/fiHtl5gRDDJtHN8NzF7PAkYxBXJy6Bh+bnq0ZyY5Zwc9GzYt
4dKrKOxi2l1jPo0dcn8CgUU0bBBEVxdSiX7nVnT3tg0yUbnRlvTLYG3in4tViaLSJcWyg5zDp5hx
RB8mPewSqW5/vwxj/php7vNQlj8Eo5brmQ7Xr5IabsbiAvr7ZcjzeUcU62Kc5cVgzE6gdA2k1s24
4ZEAQVV3RX9Mli+mzfWdWCOiOQlUXlc5Jm3YmchUNPeomF1iaIZzaVFvOIHqr/Tk1Rwlr8rGG8Ew
v7pzKy1+XWoxmSTmOssmFL1H7OV3zaTaB00KPMI9CQWaosboWH+8xCWWYQu+plZ1H4Mi5FdzRE2g
iyoP0kKf0yAYfRRBl/taU6MHibR5m/WLeEbYwXuBH10vsHKnQfpbldauS0T+AXu+WRyJameSVgtt
SEwHE1DMll1YemIugK+kz+5q0cr7zuICKeLWYZdW1gCQXrCohG9au21kbL9lDKkPU/OC2odJkBME
z6Jr7Z3r0CX9/VZaUmwBAo+bv982XQUaPh0APFCbyshtn40cGgwvO99EVd8+t5OV76sGBPnfbxMz
VodxxhAT9znddD9diYkozyQ8XSopt2h9wzcZUPHS7UGmJTd17bHwfw5srnECokncFJ3nZ0oQPkAl
Stnu9ttIEKtcMFq4BJStfpEBR1X8HhgM4P3IcEc/ue4U+YaDabT21COufpf7EDqzmO5bnKV7Yf7k
bZXvSkGem9NqGelq9g0FhzynU1b6VcTgSCuYR1lMrtCk6cfAxLo6DFG5m2irUPqVa31gCmWqkg/9
4kkKRpQaGbDhg0FA75oxuDiwAHsZI5zZqJbaQ2nlA+yYWZ3iQH6Mcr5icQqP9Ya4uuo0ZMSONghn
3GbmcrMCeMEWWTKFdGgOpiY8tEH8WPYqfQfSdp0KPkIz2Dnfk+KiT5HcpS3zsSmcuLgafZdoWv8c
t3guOrNw3rt8vq88/Y7sbwzDOW8tbixuBMCRTxEbD0xT7SEggfqR8eNAn5x/1g2lhoyZyI3A7TSP
xCl6vcicnatpNQ9SD4/d7NxDwmKomP7I6jYMZDo4c/dm/wowjXdLAk+PyOGcipa4Srz8qzyx9Ysw
wwTJS/RkSbf4DR1CsTWz3bl2nR47Z/hmxV09Tdl4Ay43beVI0kuZtdPOUJq2y6Lk3kR6A5XY9fZ9
2O94G5lsFnF/p6b0JUgEjOoGFTfiAxRYuE3/npIBYSBuGAVHg9XjJbVndcRwvA9ykEA9GSLrAFAs
UX3RJePflNkgN627WCziIjkFlnJ2E1znqAy5s71i8gEBubi7GNRY2SHo4MeORsLBspDPasnCHJSO
5ReyRIsLqcmoHzJdj84wANrDaI3bXjemEwnbxzzIqjNGqXKP51+tLfLKuIS7/swlaTOjRKBTpkvo
OR/Ls03Z+BQi/H+0LHFlTmafWeT7EJlZTZEHuMVkb2ygrmAhk+MIc9fdFN9aqZX3qJv6TajPaqPU
HGHGYk5aNt+jrvqHyCw25F5Ye6ed7ogrx/zAEO6rsuBTz/nGzs2XqUmjo84mdiVE9KFRp31mBvW3
WbQffaAGiI3V5HsZ0QKjztVfzW21sjr3koRlcbJlaPhpYVm+q8svT2PHw0BE7HrRfKugP7VZzxRv
ZvAlEyCxQwwfVtnprQl0HljkbAHjCsYPv6PmMFWa9LXepWIVVSNDLtLj2DvJs8FF+Bkl8qWaz7Ez
MgszK+seCcHaJrY0TgznBmJkFQgQP61g0MUM+Sgjsg9hSyCEmA90rop6xzcgDKCtg67pYOkxFTFG
eCwOFInlkZ4kJ6e9f0R/cySu88tdsCVBhLW40BkBzQ4sIqsmWc/Rxv04MpINQJ7DPGLsmdanoJm4
+Wxy202Gj6uZvRksPOfVbIA+Cy/o77vWUGdDtYcmxZ7EtpYX6hjBFusQ4gMxYQvULaJfO0ZieVS5
G/RYa6UkXjWACn6fkzCdwlkOddLQsIaMqbbHvR78SXhaMG9TqYfZPVE5/VlvonnXJkSfOyCaV4Sv
Z2en6M/gQNYdhJaqd80nfptu9AYQb9gxYBirKTlzsUCrpwwxCbuCWMBVZdAy4cZr9klNVNaAfQK1
eoj3guJLM/qMsZJDhm77pHfBsgOMq403e9vQaeb7AO5pqqfjlad4Z3akGrJVecWdUWyGjyAe5Nar
B5OOndc/ef3GGp37IuLfZHVIagumRruBwSPJWgGqgdHExdQn0xhid2hc46WARc/io0B4Rw5Y7Dzg
pwR05ycgiX4uuuFAFjw2H3hAKqFEdObilrVGtHXcloFdQSW1bOA3dqh9w6IiT0/l2JYVwrTcoO2P
wnyrOw7cHxaPTRgTMFdYGooaUEGt1q7KOGj2kaV9da1e7pK4OGkpAcuMldXaqOuNRHRCNHi4Zdur
TqmeHxLd2KkiVOgFMwhNyKd8u4dj4dkwC/rAwrISI4HNp7YlVBNelGmRr0S9OvbFxYnU7zi2v1ZV
B2vC5Ri1RXa/jdk+J424BCWVARySJ8CTwcwmgGl/sTNFcGWhgirXqHsfjeG3AS489VjeCmOG3EUL
4+s5pCNNVzhV23PPWBtuVERQc1wc/36pS2Ag0tPZMvXZvcYtvrNmURw8jtsJb7iPOaHdRdLYpaOz
0nQdC58BYS5qKONJlr9lxFWSlq4SZLZ1ujKr8Csq1AVPd70z4oZqwWWYdRmBg+z1mF5RrxnGGqMd
rtUAcZp5NV1PdobcMdMbOxl97mQRnNjm2SsTpXpP6xnHyTWK0uHeZfeDDhVPrN5AvQmcbaPFSIVz
XPXxYAq/w7Iuc7SPA7WsgbLwPc1e0c7C61Xxc55SudVe/WaVFFuuZ1jrxE4BJhXgMIp0vmnIGTeh
cl4Ab9GSsTjwCfzDBTwH7i517QnxIrAjI/MiP4nyBZgLZwCx1rpEyLAeJ6VtcjnbWytOgztpLVOM
2cY3mjZf4cRrBqf3wxiDnEFjraqg2TZNeQayjpDfpFlylnukdX3iJog9yRxoR1n4wvLNhmFTu16F
468gYNdxXWjyha+leXWxcCuKouLJnD/rorq4iBrW5CsgpXGd34nr9jBm6r0s8NzVXN42SE9EKfpt
ol5xc2CI4xhUvsq7e7OJliThRLsNsIcLaZ5IpPmak/wzSvXphHPxT0/NtyHpKMY1ekEzAiLJwR6c
2Sao1hTNb+1N1MhZHuPyY5Jj5c0zmToUfLpRsy38CMzqo0UmgRgiJUllSoA7aZ25JW0FOlYqXxvu
eiAVeMEABh0Bzv0u/8xghA46qHuWjPwCHDhAwb1rBMZFuB4yNt6rTdG4zQ4be823HjZQB31YPj8v
kD+fyCWPEMT6JEoytyQByR3LyaeuoyjtHucEUkcy135sxWBaYJICY4nWeCHAqONILxJ5sBmZBMh+
YHZO1Kthj4ORP2NyUS7mxSyy7zMgcittkHAYVQ7TGZQMF+JSLaiT28r+UAZpsCbwHi4gFIchxLNG
1sTG6+fnvz+XQFCdLD1gNONRb8kegweZEVxfz4d0JHlmBCYxwSO5JojZsau1rFgRTFBGPFG+3VAo
P9aif8lIbcSUoeGL7eGsI0xvcYfokCt5ofN2SFCwEIx9wnqLhlzwXYNXFODhi2m42qqcsJsDega4
XG4ah5HTtFwSUL0TC7zZVPNIlk92lF3zUVysHuEMuvhXHLREYV0kkPFL41U3K7YnRmBRz6FWkJ/k
KPJ8mWAnDbN6Z5ci7PML49ibtocJJv4us/lN4F0ouwodjPTeFWKglfAW8medv2dJ+FtKimU4E3Ac
XYvL0maMiCKS+zO65RIThM2HexTWjxEqhGgWATuN8aAR8mcLyWvqqJYD5wDRVD+XTn3Lcoj7jNPa
1SS58DXVvaL3vwuEBWS77R/UX0F0RyzDUFLFyCp4J4II/ZDuEIhrNHeiRUBMJMITwQztiTe80t1q
JzuK2m42NrR2eCmT/ODA1mOJQYovTYHvDs60HUvY/3rITWOKF0vrlvVRYO8ze3rRmvjZuJVTxqO0
ePxVW+90GW4dWTvHchpYiNL1Rkm24QZYxOWu5TvC+J0K9g+CS8EyQfSl+da0U6AJWtz4mSPmQzRV
wJ/0nepnmxOMUSu5aKAWQ7s4dcbisI6XTHnrboj7N6V7zUYD0+pH0O2yq9vEf0oT1xbg3hOi8hOI
Ejz8IAOTLMQkahvnoU5vZeVsRo3x/6ga/K4p5VI/zOsx0ZdYY4Y2dHkornEa5Xm2N1vnPTRISC8h
CI6D3EnX/Y6s4S1WYAdN4TB4tj+pcYudZiJCdDV1TiUJRk6UMNBkzsoMhqwFsuHwX1g8+XBhsp51
vqxdDM1ztOSoYnSAOaEGWGlT4iabeFdGibgAJ5Q0iS2GhW3tocWlCRccmy+unqoTfTBW76da14Mz
g1EK9mmE6KTzxAx8sAzg/+AsxBG7/a9EP7HOUi06NnPqnP+E3ny17V73peSUG3T27IhrKacdO9r3
boHRRCbAGYqnfDKvncjf+7z0tjJr2B73VJF0eeumxX7imMHXXPLATONEmgCBg0fpJAbqTz7ptmDG
KiGjYfNeW4n8JrwTKVtj3pjZgyXRnggoiGB8LFbeyD0QaDMd7N57EU1hH0LShanS4Q/kGLeraYAu
TA0fq+vYgcaGgoI6P2Z4HJDVue8lG5fmM3Yg6C5qO9Yfh6x6MXEZMZnA6BP1bcYmRNdYC9JRJID6
Rg38ngAoXELe9HgIsdyloDWTMYwfrAouPTRbIiXHN69v35Ip+AKVge6P1XNiq0MahCeoVz8T4IJb
Vo93bduQZ44i0CTVhgQzq0cCGGk1LTj3CptZVuwwF/KNqz/OHgscLyTpqV9t8t65amPBrYkbW5+C
C24BcxOOOF9CpJrVaJSHOgAX0uK1WMVsEjIMRj6OksGvmWxKaFAchsFwwdZ1gJWSEm2HAKIXmsbs
ys42YVzgVSMZADg1g6MSDcVgdhuVM0FwVfMgShMmZzUS5dZAbevBLK2bKX4sZqPxjS9OOfZ7HXOT
Qtr1XShtrq7ZJLOFNz2LP7Sg/jMg4jlwlxIGaervee2JvWIVBjzDPFmQItg5JBiOApMgzxn4XKrF
apPmlI/ZPBPPmUyEvVMsEoppMI0KESsTwbEau2WmVFvTOglqyFuSdALov+k6dcwEw6tYc0gRcBNX
wybs5wMyABYtKQY0Nk/NESLulo+VOgqbOUuFHO+cI3ymu8LsHUHb8vQZ578eITWhwNoazS6x5vSB
J3CTO8csGecXaecPum7oRN3l12R5M2zIMzj3Ug/BKmMEXOPhUW/V1VtqL4ykSISxCWwbBN2nv1+y
boRjGGxtJrwoHxDEsEUi0Z1Z5ZI4QEwdlzaaAZEkx9wpfZ3w+pU1VrAHcnZ7Vh7rawYIwXMbA/mo
TI6Fge7SWYTCrvSeUX5lN8CTB/TKHruT8JvuhWONxdehAlGvZ7Bs7srcTV7RJVt3RvBMAu3zpHC1
RJ11X6I/gg0CYazNl4Avwy1eOkVxFkoyNv9+aygDQLYGivrvt64+Y8cNx+8i6/SNcmzatBBTmjt8
LksArv/UPEwImp9Ho0nWdmkPvmiGN0kRZxqOc4gc72vU1OtkLP8hvQgOAteWq2kvmj7Mu0Dn9QmX
CiAYbOdiiKJ/USo98QRP90Wi9y8tWekxyRUU/sMmHQciLao0vhVTThoJGgsevt4Jd5GHoMhhnbAL
o+ZlYA1SV8NT1cqvKo4IfNXDrT0Nn52ZH2GByRo6wzN7ge1YVB5LuPlHx8rpNi78rfTUlzhCkQwx
NvTSG2Tcx6DPNjiPc5YvbJcJybp2TbEdIykPQlPrtjFALObsQtIWaXcY1rBUiPyaPoL6aNYI/YsR
ZX3E+zvT94hQwmXl5sMFwgEwGltjAn9Td28gqc9N2XGdWzricNjoayUPac6qlfUsVRsJZXDqMHlV
xCWGxR4j0TqoiNKCrLjsrilTkpLzYuaEzNO3OYn3UOQLHL+onVTbbbpK8+nu853okxwgU/2H+eQ7
ItujB+llNWss4ofSoRlLAKKL8ikRPwX9DItzjywuhL1hJQ/uEO7txDtPpYtbrQv/xOnWA9a8Mcj0
IOlQVnepyc7JcJGnhY+j7RHrIlMMD1H9JnpzoT81m8Lx5iO64sc20ekB22U7E3I9Mz9dGPwAU0sI
xxnKucqUP+m8CJcDQLgkjq06IzlQJOMBCe3cp9AJ1iQtYp0tT0bofhqd/qkZ4KrHTN80SMgVNnCY
p0+cNmrTbXJRk01gID1sJXV6PsIjTbJqmxQYN8aBpKxGnVq3/anwXK/G2vkJE89cK+AovuHyayZU
5D6pKsK1oxAhYIsypHipC+vKmJ28BhOYp9Y4jGQFyonapZfzRHuwLPmHXwx9StuAbNRxmvQFBk4C
57BVHMs4x5wbsrafCzO7tPpwHWZhskZTbwzkPigW0CZUKz3tTjGpB7bFOZGR68BTtW7Nle7U+xDd
W9PTMViTK7ZeWMsTA1bMPYw8qKfvTGscthXUStL2Fs2KPWw1aUgeTnNdpCZL2xwAi6aqbme24M2d
TG741aMSNOCBRk1H6luIJaJnll7XGBmlhYBjBv2zChHGz1XxDrGTmLNUEMcYXQ27uOvGsvQjYYIn
s+rg3s4LH9RAs0+t/jYNzrLvjV7DsXwqzXA4ojC/UxZoJMMobHwSnKEGdDaEgdpP04H7I4rjjWRk
ROsqOGi9DeONH2Fkl8xKp/zuqTQS0T1QTTx6IrjMImPzH3jTU5ObQKhI8nJCQP9I13w0JPWxGYOH
hEDwXcSYrxokCfCwFMvK6O8YNxD2Bjlp3QV8cnHlAEvQ1xN1xou3ZHMVwvZx9ProIVjU3k85mklZ
9e8N7SBBHO1HuE8lAxM0mrZvZGtDy8QqTew7DEibITE/IxRNSIVDPvpm62fCerLcb1VUAo8VySGB
Ba2eDA1S4pNdhsprbSd39PDPhmk9DJq3CRtUkmzbsCtm3Yeg32HzOjxk7rdOlHmlhecmzs0V1RF5
OBXR8xPqMPpbudrNTUUYpVNoG1dQhjDZX7Ery+BPhg94mLDi9MR/hY19hyuR51NjKW12j7q3DIwZ
6ybsc1eJALPDLGQ9aPZp0HnHIjt740z21l4/vNOINqOOgmUYHIp4D15Bqb0FQQarUeGRttLwk66M
B5XE20LGl3zYx7HtQwB66Uscr7mRPYcpnWj1GBs6io7woSzXCeh931Zg18JhX5OPu1BekNClUXwc
egop4mz8ynTas9fF+ynNI1og9YVbYdyieWHWXeivhDgPnF5Z65NrYzG/INMBXYY2IDR15pszPTiJ
fHLUkF6mEXydXhHZwnQ3duZwh5aNQ14CYHLDGpVD+curoNpPygoPKO+vqZ2HwDCY1hXc+x24iQlm
0WQhY51HhgTkAY2DZbPBTZ8zTCr7LoOeXdC1Wfm1bwTU0zE+lERLrYeACr6MCiY9IMPntHljcuGx
p0+uZmKxhjRDnCeEgSUyZ+GKitFq/y93Z7IbObJm6VfpZfeC2STNaCS3Po+aXGNsCIVC4jwa56ev
j1HVDVzUqoBaFS4gREbcTCncnWb/cM53GILXiHJC3d2QYSEkRDts13usI3Lfe9O7wgndEfZhC+uV
mcwXx/9VlhNI6mqCZB+8gDKNZb92fX2MwvIp+GlC/jaFiH9Mj+BdPrubVhjvRu7nlzZznzOhrrPf
nxPJHB2FHVRJ+2LZqHopl0SIMJJmm1WfxewNBSVF1y7C278rEVXZHCmrplbhhXhexiQfnhszbSDJ
pR87drkarawxP6R9c2ZSJvHT1QfGaeWjL16AVHAcD7PLEOTCZxg3dsrUUA1QqudlMBud2p6JuTdm
96atd1XFWp+H+024UEvMbj8OcExnY3uxK7YTWZhXx1bHRIBO4iHwyojdP/kcaYNSOxSh8VQFrqQJ
07fEqN9Fkf9FI3shNnnfRBlZc8WZjIJ6C9NuFETPXW8sE47Hzk7SnVUK7hPI5IA73bNoYAbAzoRD
OI/2IYqoV8b8JI1Y7C2iTSykRwSwvKPOwv4++bgB/TtMf/cp9Py1ZZMg0ki4v3+/oAUM12yFq/VA
hrom5frUdLo7eg1OwVA6pwghxCYnNJ7IBRBFf7/wAowI3qADIjikdCF+biMG8hZFcj8sVJLaMGKy
zKGeBAv6RFkz6B5ZVuwdI9hYWVfsWj5YO2UH578pdmazpNr9/eXf0Dtg8cT+osTZaNOwT22aUnri
yt2YLkpDKvkbm5wnrJU1APHsP75Myz/mMz9W5XlULYkx7qF+3KUIa9alPRB0M5EnwZ7ULY6IG0hI
J6rGRDdhGeTn+ha2ysKjH0u86c/oQ4bHT0WtXtCfD910iZlmtoL+Fo97UpVnNT/hmkNsUG9bsp5D
PzoJ4mqrnInpSDbYrMz7hDHLLMtjbGQ7ZDJAsZi2pA6WUGuVW19G4Vy9qCZMpbqb9XxpFbNXdyqP
0FxeQ9nAD3VPFXffwqVAKFqoizt8REpdw9FfeW3zuwviH1yBx7rkwjBUtnHj8mDPUbk1PqRs35Et
8XkWHKSpl9FpEqCasTKzsViQFeQ/9hDU54a2t8Sg6WftPqej9fmQKiHe+UijueEnxuZF4vdlZJvK
B08ydYpf6jol0TUJX5Fn4UHFY9lUBt8WaztbMLJhClHvhhaolkArFoCiHeerMHtKWPpkMSxbI8nn
YukQm54YQW9txfEmQQ4+8sYz8LuSxAKJf3C+PBpp8Ndrad65uLL5TuYD3LFza+B8GSgdYdPLg+iJ
ljY5cERKUhBFR5ENt4xoV9FCng5L65gF1FG4KX6JcjiIitUGVReRISXtDKK1UTwXIwr5jnKVUdqb
5M7EC3NsYcmtPtEzvYYBP3Fi0SXb0vsye3PfyD0T6fOoGMaZVXRvRFxwecMDYNlEikYifUjm5zYf
H3TFC8/UHHmqUeEeIcNN+bTsLithG3YESct4/uBc+uRWLM8x/8HYWO7X4g5d6Ds2U0oyBiI2XZM8
QFjnnXMvtrPH68hDnbuHekJdEgzLN4+Ydcsh+/a9MF4HaQNnOvzNR/N+hGkREFSLgI39paAhZejF
0Oy5rdR341uvZuiegIjDsGZvMvvVOyaZZQ33UuYUsmlzkiJ4HhhULv/n3IF+QNqSH4envFL4VpZJ
qcb5GpMFag8XF3bOPBBkzOEsypes6G92536bzvg6w/0tRnYRdHR8JLsFi6/Jqpr8C6T5JbOhQN/o
b9Kgv2mOuKyC2t1Xl6kHKMRhbXPsPxhpu5s774uYi3ffZSQQ9ewltK5QzuVHjaS7AlPBTK7bVVF9
A8vHvd+SmgBI2gTdKhrvqxgoBoDwwCmkItXsBHJ7vAAHfaYP2nRj/OIv5vCu0GupxwPD3EtezDwG
xjKZbo9NEkZrVTF2qJ3jtAjvO+R7VSu//TL7ZXveY8Hv5XH2G2DiSviNXucBv54eOiSzgjp/YPs5
NX9iw8ADSDkOQ7E4JUmGlv1cFcSOhfRXhhoaElkRDdp6foha41W99VnxZ8Q8UGf+42QAWWcoUAIp
pXlGI7rmILzTZRReKlPs0iVEydPWvB0Ci/NdtTd4Xxcd9L9dOz6D2vxd2xmCBYwxpktTyv5Pxjzu
nehuPp/APK9udeKxtbLjF2Z9kDjkK7OjOKa4o8SFJ7aNR0T7UzPdwo6QOBfW6GAZUI2SEwx05Py8
j6OafVo81rbQsJ9yLV7qxvltwKRYENgsINC0B2bDEjhe3EQefLJJucFOm4EiH+2XW7GsjHqLp5FS
yC8HPmvI1B32LEmbHT3JI5ZNKfX+JqYSrFAMAW9WGK39JZ9nTRJBDVwWOgwehBO6TNSHU/ViaXrl
NHtPI2LNfe4It+dvQQw58xYHfz0WmLqaJ4Ta7Z0Vlo8ZmJG6VtdB2imDKCymIXTZTZiZl9pqzm3g
UhQl0y7RBXAbtlsAjuEBd82OXuytzEeA0xbaphw4mMebWlnfurF++pn5hgSaQhf3yFT9xiwDm/HZ
12SkYgN+jbP0vhjnC+GBr8bUX1jyrjqOxX1H0bZCpBuvgOSvaG+fkxmjiE3c1mwgSoCHmVn2Lve9
E8vfX9P0qez2oQZM4xQy2XUjSEgUanaYb1zGzGOaHGwXAM5PypumJbRlBURsK52BaGPJYYSmDLGa
1A99jai0J/vS5CltKGsRpbTSAEULRpWDm2/CJerU3nfQVG9uL07eyKMam1a/HeruM0iLdyLK001X
P8Gahc/ifk6Kb2NM4sQKjkt3sthd0zLYkn7AXr7xGHnYcnvu2fo4kNyBJYz3twzmb4LXEJpBBFJD
e7TkpdGoEcTQ3nwc0wUyV8fgp++ceVvwlq0agC7g0CjOGR4Hj331GYIcANeEzGoxBBgivQ/dkg0N
4P8oDnAIe6hOa44VbghegTz8VVhY4BiBo1/1yHP2Z3klw+9dG8lL7JtHOXzGxI0FLX/muVzy5d8j
x41/3JQzh/izY1nWn1M6svxm3xzLAa2Yey0UJ1MLt5jckTUzGD72zsGymidFuNZ6JqOuzq1DbTm7
gIjiGiLsuvOnV9KVTAou/5SU2b5Ggmt3iNQdpchxRHvWueAWwuCxczgiXD94NdKxuzPy5FpDSNgX
ZXeHg5r4sSFge9/Afe6epMErZTiwcdr6MQ1JwxAMBbEb3VpPfaVd/suanGStvQ/s9NzHg/wIzN+l
YmgAfGhRMGWIebkkoYmhQ0W/jw+J48zsUW3D8A47soVz/519JdAbE/a/nn4HoWkcHU++sIq4t330
9EaQmtQ44/cQGXexR84OVvNtOXg/LgzbdW6ZOK4yCeyDzF0LtCBl9buGBwGLzf+YuozxRoi61B7b
rd9dvXywaMb0e9bCCi6+k+pXZtPnzr73CfdmYEJH3ukkxZZlu79OQY/KFD9n20NlGkyifmHjzHvw
ibTwiF7Z3aB8p6hF/2yVPcEtjIwi9z4ep0fXzG+9RThSn5HmGAAXsnT1UPa83Zlkfgf39h0qPyZI
6+xa1kfmc6skok+OUS32DpULFoIPq/XhCyZyx+jbALsWEFM/qnYtWrQFgxls/aQ4DEKEP8ME5zDd
1MrWv6bSWo60F9Ldvs1Bv3tt8YLXDSK9MN8UH1nCY6YHt7HO46TMJ9nrHR8OEBrjowp6i2I6/RFR
SPL0KP1DMxJUkWHlKdGmS8sh9W3wa+w1gqJjiMByjCqOt05FY6W40jhxKfRHwsnNzkUNkjhQUqPs
j4uGdt82ULPw9hmpfR+VFqRGij6I2QoRaLgZan2vOtSJBpj2LRDys8xhbOcSIZQRg+iGV5iNUIM7
1WN/9beKZRCDdO7wrueql6mBuHciFrk2HhFObfyxuSG6QC/uBJe578+j5FYNcxQcs4ybB1ZpL8yG
Hn2kj4PjG6c2QT2qkBV72Yt2nhKn+0REYd0nfeusC3i8gSXjczDzbke+Ox9j80mV7r4ILeutTU9l
YpgQ2sWvDuvyAcjDFQMFoG8P0ZLFJmkqRnXN2uBPNG9nzo9NU6P8YcJubqtqfOjU/OJCTHTxZl2G
rKNNLhAkG7jRmvQniBdggyu2WnfEECjvIZ2Ut06a1sNl/Q3Yt+CDi0uwdtaVV95B/l23NH87peU1
W4yHXPrXGMXPEE/xqTGzdbT4HDT6WxaHMKzmuFTHJF7LjmKzS3/qsf0xFrlz1/lQGZdsiQhfWmPV
mwKkF8P4u5Kjvlb43nQ73kxqYzDBM2cVZp+3eDa7M7cND/5icG50SZ6KSt9IdoXUvzcik4UpzG2y
bNJdErXMrX3lcLI79zMwisU16R3HxYlJ4Oyljy3IhwWcMkSbKPdslFuFcRPCwJlFAZAjWmeMvmmc
9rdw468yqtBb8lPVxA2xbHo3SO1grRLNmzJAQdfAxlUW/GXr3mWjM9hQMlB0TcDg1J54yTvLvOf1
JeI3j6NdguJGNJht/Ir0WEtdI0JpV9pGr29lZ57rexlzQDidhORXkmAqQZas2JOBzOSsgNVYrHTv
f6As+wqWYPnaIpvKym5DePHxAKEIs8aNrlC9KSdgPpWC+dLq6EdGsZ+C4ZvwjzMRLXpTNFYOZhdy
52i/+KjIV1wi1DsekWxDcKABfQJQkq5VnZG8qx97gwLR6olwRC946DIC66c4O9Y2fRPsHpIggxLs
PkM0c+ctuTesZ19RLqpHxxdIt5D38pi++N6AHsmssotZEJ4Z6/gzz6ZvJ+XtpYA4lWY1sfCkpC7n
ckMYdIlrzWg2ZsXz34X6J1eN/2SNelEIf/Z2IMDLs8dEYEJ33FM/9Ei4lOHFnKGhWptMLTAFcesk
s7+VOAGfxEPSwf8JI65/LBHNjpnyS2rRH5Cf4xJtZZCNFan2kCfReElGuJommqV1gw2Bir/okTp4
8b2H+IMRwSKyjmiJdx6ZpofRZ34n+8TatOVjOeSPZh88eKSIEJjMlzlxn53GIr7xm/DXluA0CiTC
ZdElwUnPRC/3Aj3SNoV3xShXp1vBemidCu8nY/09O1Kf1JxjbYFNzoad3HP7zmODeSq76pkQ43yD
hZ5L33uE9QSrcsQB1cNf2YQwF6gOg2bD7OCuRud/SFjCHI2lcNewEYVVTC80vkdoR5zhfn8ZiZt6
hJcUHmaXZ41l17Oop7cMyuEli26WMwoOrhZplCgYhqJw69hLIvtgJmA9+k2udsRuxqSDMpFl03YO
0VtxpXb9vuoFqYmmVV0xTZr08OOml0gKVWLaSN9S+9yr5PdQs7I1aYcwZvfk9SEV2WdBtIzHeHIr
OzZWU07GJQrH2dfXaWhJa0+b87R8UVUWgkhA3zpoy7sb+trnKIuO3qjb89/f8ltvFgwWYjRO2AQ2
fTstiesI6G3q7EYA70TyCkT2o03j3ZSE3Z4LC2xM1roQ+NmlTxZush521dp0kHRVPudtlZdQ3xlx
tNqdd253AcJWI05yt5PB1G6CJwCMnAU+eMYYjsExUKO+ymRYAXAtWXUk3RpH1tnP+k8XMRTtja9P
Xrlk7TA29BRMj8aKaJRJ2GxS8RZhR71DKWgyRilf+x48LorfZ3Rp/UZ3xScuSWcVPygGEpuBee/B
mQfG3K63djs9HjHHzne+EG/j5Nyn2p/uZM5Yo/J6dHs2U2wD1cwQEFMnSoReYR69Or5KGT/tkKN8
DJ42WTD3RGwPxNehqKqtONt7hfkWFCaDqibZ26Vy1vSZlealaUoUiHOPp4LP2CkI2GmYQ0vwkhhq
FmC2OtR9dF8N5Ck1NXO2UabbggChXHQslarqtbUCG983QkRkp5sawdI6xHrpV+ELUcfY5krmZGkh
l+sjmbHFu+kH9uKPShnVY+Qytxmb8gOJo0MRt1fVxNqI+naIC28fj6Rn2LH4UqJ4apin+VVB6KpN
rkNA20f2xI4YIHc9JwIqVNFkIyYGfmueDsaE+tGL0BznY4iZusT15BM1jf+velPNkNNRJMzm8g/Z
uL/jELgKYKqjZc/TVcQz+dPEWUyWwFoV1DtSmqtVqeK7UJvl3m9JCU4ZZpucC+/cGBMXazbvTW1M
7y5RnHELobQV26bmX2tq82bX1lVV7ldVG+1rUSNiQP9wj8qGZluSNqKa7YI4O1RZI684p2n/jLp+
RdebnQlljdapM1dbx80cJDykI2t6e6pwnnbRdms1eOZReIW7EQ7Pi5nbm7KmU+QleKFlYtkZmfsp
DMQha/N7Oc9MxR80znsiEh3v3hBMl2CkbYpYSpzs8dlrht++HLqHaGRHb7oHcodmlmbxl6b84CrH
Vp9ELrOvIT27y1IxiSYklrTBlTGQnIGEg/YFl5Q/XoegfeGGwxCU2HIXjyQopNE3l575poOb1fHM
Fhi3d4XPUsW1S017h2fCzw3Imkh2/cb8QsrUPNIIYcWa/LMGVscZK9lvXluv2NVzWb/Mfvfq50F9
c6BAYFuN541tny0a1Zce4cQyOwXCjEMdQtSDoRfqb0cmKfEcx9AwSHqJUUERUHDQSbnSQup1WaUj
GRPIDtJ4eIFve/WUQGtLfBsgte8mZGxfevZBQwk2vLJAcTFd6gzV/cCeEB9pFOxIxEUDupua5lST
pLPNltC5of2rQ3f6j7zBJjAHI0Zf1nGhnhljNCM+JRxWBuLjHcvAcNtHnX3tes87WGmP0CIj1r7R
7S+HdBhcJfHe6hhh6CTaAEJBStNyKIL+O6eNs+5NTSxTNtCuYmeaHeuxivqS9sv6pb19Zrf+Y6qT
u663l7eB4QNclTsdjx6+DGY9HqGiVHfzcxkkUCW49LCeHI3CxrYZYU3MniyYyZd5+aJbhHOe3Rd7
N3m2ADqOjDc2hgt6mLvdZVu4L2SU4/oKkQkP6Lz6v/FOipGAbDZJPlpgiphXWwkO6X7c27NLw94x
MUpr8Wdw3HElwD/SHQ+npvbUxnfsZptp98kemW6hcz7HE+gA8NjT1gZz6dXkVwTm8Oqq9qJBGwOd
qJZStLEA36ZXo2z9lW0jyQDcYa3zFkNP0Wn7GLbVyc56eIQDodtmvRKy5iM/EcdqmlAKZn9e4ZKr
4EI4NAP1uE/QN95bnnk3GNwdpeqCBzgW6UF4LYwbckoU45KNbyi54tYetuyJnbVn6JyQ4jLet1Oh
mLEuPkUTIws8DcT0CRFquMYLdAArOwdyCHRDUCghhyPMbj26kiCFLCPhqbfOtQNNZsC7D8wsob1D
Q9JXhK84c/cx9Jl1A0DwyHcdbgFe9g3qDYZi3NmbxbYoAuZkWLYXqgCW4gXLHATsOSkg035riYRl
dT+gXpb1Ga/lRzxEGjNZ+lM0YC0kVCdIuW2/Zdm/U6IhBNGcOXmRHbd1dyHx66iH6Qfvjr+W08Ty
2YLYDDR0FdfOXhpMe61EMzpiDoTqmfy4dJLYS1Rx8Ml6g0JJ+YWeaO/CY9gEdnQc8BJvPN98lU0j
DlM4do+drlLETWZwdAcq1DYlj6QkCnrnRMYfAowiMg+bEVNP750McoI6fFLbOUx/aGC4GxzlXAYN
iqIN4xuAPOcjb2+BY6OAEFDI/aD6VixEDw3UxvtsmL9c3DxIDZHrzgMsos4z/rjslkDVU3imQc7u
tY1PdYdsX1LUnJn/k9vcOp+RcBM+1ujUjbFfJlEatT2rKFUeRV44hM8Qlabb+Jl5AeeSF56o5IK1
N/Dq+TYvWhfDBHL88g8hjr/CKdr1oQ/NCNmLOVXRsa/bR55QBPhwxOoPbShrPy0E6aSzmPLXRI8Y
yxdQqMz4//5z8zeKRLjFTc+et8V3QglFksHfL6ELMBkQDupiEj/vGCJF94PZkHk+9yeP8uLUtvmF
WoDDLshWjGaP43SZSw7dsvAD1kG081ARDewhhI/7CKCXQGTBtAb5hLmdXMrgPE5Y7zrJL2QLCPHx
6aSoONn35+ui2nYoms6KjXgm5CMp8Ohay/igIPaR6JDKE3XguSmojOw5+zN72EfmsX7rGxR/jExC
3l2DbtX7LlGz94WFOHZGJSvkuBFBFO1C4zSiol8nhkOsQbiYcfyx2GBaznCCF5+lESSP0qyvzIIv
mDuWT2re0VJy00QdQ7ZeA8CPoKIPsaUZcRAhlRr2LoOAZCUI1h0L2nbFnKFq+AF6UuZ8YitmwEC2
l+fnOoLgZXcw3lU77NHxbhhAspuYlji18pSyrLBLKc6hxwDfi9Ot7hhVxsjY13OTsEDO3I/e7TCX
mflPUwXfmF/bdUBiLKOs4qUtGuLWkICxh5qwc8CJlGYbXhsH7Afpu3hxWNilYX9qUJqsqEVZl0cp
RVg0+9eeWHeWdQSQt+3VRSi+HVJzPrU2JE5S6TczxADS7VpW4Pb8ahgWXK4RRWINE3bV9zDXZtvP
Vg3lB/aBDjHUYyuQfE74AFF5dazbwFdX3Jj9FJlH0+ISnQcUK031ojxNDphGAi27U4wKhR1m/Gea
/mRpiBfHBztVpKRZZrmzQ0NzLJKWOEGAjMVSAhsSWUGrOyjpKkTl8NYNnX+enjCkmA9BY3kPpFp/
ZXkTYeyVW3jK8zlp5AmlefwMyk3hyIRZM5Qqeh4J92z0pO9woZHSMV7SvvAPYROWz6nbIMNyeuTm
kcNKn3PtVos4usUSsfVEokCehGoVVm50r8p+G+vR28MfjLH3bzlAftVmTrCcuC9Rp67ZBpGJap/N
QUy3keItwtN5szHdPyOB3KhBx5fahiAqywZZCdnGZDCsswgrky8g8knOYFS33NySdIq24u7ypwml
Vhft2dWeTFTf5dBYJ2033yFH5SaVUbseEXrOxFqtmLNbO7i08MsRcGASi/ejN5q4+ksf61dYHVqU
aqs+B6frO1X+0vbJqx1GwMVMFwxprd1XgHPrNpWfzAbIG23RRhCHTH/pQslgItBW1ZvzE3dxykKJ
krytGwynUW2ecEUOtT//lrY3fgUNnvAgwpfoMS/cWQJLCHwDymWfDzFT4h1YqGln5Ug7O+67DYDS
NJoCFANq3RbGfCmT5A0lHBt1FKe0FxQhogruVOqY52SKvuQUftZdkl09BnabdKjwXTNkbzgPdP7s
R6F8wmZjnCOF9H40w/R50kOJbBPXUsrNpTPhvtjegPO5jHd2N71rFfLgVVWzmeWwc1t7eFKtOBSm
GncdIOsNxbJ4DqqQnZkEurIo/ztoORCpmFqgooQEk+45cJO7hpEHW4qAkGOHA0dx4fc2RUjIiySd
NxHKV2WNzmGc4oc6qp5V56dvoU2U+biU34HAnGymBenGKBoyqW+Rkz+NcEka1HL7SSp/LURH7ebn
xyzq7/OB4NZMRc16Nj3jDjgkfACQDbL8EXQH9DG0UFJCX4rHgW1ORtMr/1p2hYspIiX2uejG+yAG
MxDZ+b2wamPD3YaWA+IgaWrjLkHSinpvuFaGceL0LdbNDBMI9ft4LWhHxISNwaED2Tph92eoxvmQ
jBFZztK1N8huR4S7tbODLhKhYe3FO6zKU9L7j4PM3GtvsqDLk/Td9H8HTWscgO4u+LWKZDVBr9xI
ojzaSlhna/pAJW8zs4KDls0xP4FzDIakvKU5n0LYCpZCyi7JBdi4FWO8tKQwIdWe/jJL7nGkEUAZ
0LcjpkC4k56zA7yU/q4PrTUNCbeLWV1NoL346qDc2NVg/RaJ+UgxP7/oMVgQHdHWrju9jX1/eo+U
fiKdI3i0utZZckMz2BtmeGYTTAKvaw4vhFGCfjTqbWcX85ak05A9T/9HcImi3BrvdShwOvtZ85RM
e+AaGLNZHD5NQvB2wVw7BVavtkHT2DxyrXjIA8kUwmvna5gAmjKqlzSJh2+vRv4n8sx6HRoNVske
q3tsdxMJBBbjaE2yXRi07n0SYhBjDFB+JhClcnSe38Ew/ioZjL5mpbkJfWbHhD8W92Ur+/3Uh9Dh
yzk/9XboHrqy7C/Cu2QUR6cht/1NMg/TL5wrJ4tgrpcWSfHKg7V81sJVe1DE2Ce6JW61VmLfRWQg
p44en9EKEKXKav0M4Zl8d8ZLW0OiMzESl13yYKtjpW6DyusNsrd4XzUtlbbRAXwa3KtOgaMh2xNc
H13/rHMP7CT30Yeb6o96zl5dU4Qvtaw+NNX2zYLhni3Pmz1jWbGbsPsky5DHVn42Y8l2glvjFCg5
3gLfeMfiED3/JeD+dzOA/8dFMkh4uv/3/8Ue/CdS8F8y8P/635un9f/5Fz4w/9K/84GF9Y+An2Lh
FDClK9A8/X8+sP2PbSpl+64jsHi4Pn/yH3xg5x/hKdP3PcsB+qIcmz9iGvY3lMES/0jHUQQp+EL6
gj/8r/CB+Slc+18BwXxrW1rSdvif7QAKMP8VEBxBgG8j24tIBm+AA1YokUc3oKzJF0lBAz7EHuf4
iNodgFkt0JuU8Vpn5UQt3a1HhsrEktpfvsH4wFKNeUpcCoBaEjWNVrE4WZigsJJomIdBOQICDZEr
tJPDosVtN+Dp7zPd7eGHUYtLl6wEM21YcfqAPNmtI7zvvBwJwkAdFQcvTuY5kD6beZNmQBVr4L+n
v19A4NUnfwqZFnY9q1BQHgI/R5oIc4d+9zPMG4WgZf62p6lZTnii2pZ/RbEYW9Udw/MJ5tWhZA+B
F6KC7Oj8dBB7a7wTkcM5TbC5qAwEghh6//0LuQtr0QXuoS+yFM0Z3E3dzls3jgfmqmxwu5SH1MJU
RsLkMOM9x0ugo/7UJwnZoxHeUIPmPGOOyjqWRvROLi+OT1dcYVr7+w8JAMnT319FTXqv59TalYZV
ntDMRZvWRUqDI6UnEffW4vU5zIiZ0FaPJ3fMP8ycjWfaDnItub9Fqh7sUL1a5TKiDj/Z07D0RAix
JtGcWdkSWJEQeA2Zv1oJxwigZIRvgw5mpLswgaLmabLZFM65tU1T+xhzxT6Y7b4eC+MYjO25JxGC
QNTu3mtb7AICpggzJfci3PGh6H58a1Fw4NbcMLmzH+CbB2v+KsbKN5Ug9szPTnGbbeeCoV/pAAND
zfk+5e4jMRKLBI5sTPfOz/dmENGpMu5vuKT2CD990P9Y6nl9yMixPlw0kXvfSrf5ULt7q5cPcWd/
B8x/16HSfG5uh8bt5WtFGsNadZA5XJ01oBmrLS61P4SBsNgpBwcVePheVOkDFSOKvhjhVWAw0ghq
tKwyhIU1bXolp3WGYPHsGuWdWPB9vRXBXCNGeG3UIe6l9KaiCput39rbjg4D1SGZhpJiLIU52jJj
f07xihDxPP2p/JTB6kCws630+Ja5j960cOoi67NyqoZr6BB2OYLcAqtABgcEKcTRD6utaVbvRI1/
YenyVkVWfziQ4Vd44Y7Ydw89RwDUiI71fpKXuwlfRS6o5p36DYkuxiwFZnvSCDiM5tiQk4ZzGlwk
aJsRtzntrNPkGTvhc4xXBxTapjPqV54C6FWpYsKBz6weHIEZZKq2I0m/QLKHWQBlSYgsdrGpwHhL
lh8ibOxLuzQEbuOxVY6c10FpcWDbjmiM8LspxeuNuharNNe+0rTlWnjNqqjZKBXKuWVOezfxdnhl
aByIRqh36QjZJ3N+Ydp8TMIX2MiItjpkTLaD5tSbNXl7qIQrx/wdBcafFrDbu2Q+vo56eQmqPjy5
ProCn4KS+X/wqwKru8qRUVzDBZUJZnzexEMjMaxEJVP6IN2GyasfRy9YU4pzQf7telDy3uuIgwHZ
f6et6Vr0i7hP8r773pgylrWCfapAz0bSf4gw91jzcLAEiofCEtMmq5o3c2JXo03P3YPH3VZmRFAl
Q+NVQ7KYLDsMb+4Np3JHqiJ/u9r5ckvdbOJIIwoq632WAJYZeu/QIdLwpiSh1MA/NgVYOkQEdDXS
EYG+/lV7uOLZbx595DoE9ZWMkuudnqHajhXFPQcy7XLr3BjxbHllUAlnhcPGhS24V42rqff2bW/h
QFBkgdvjKWPZesD6ckkslzBxNlzniUmtU54K184uoqnsrTD1jzk6qEV6GyaFJdfmWMGrtUAYN1q8
6Kzb9gjhD4jIj4Lh7DZwxnO6wEdgnJmEPsZ4vrRnuudMm/f+HPYrM0nUDpGHBYTs4Of5lRjmLw+X
7QbvQ4l4IwTk6IANwOkL6pl1YISbk2n2r7QVX+G8R0Gu0PvYb7KknZ9EcfPFAkcrkCoYLlsqm8un
1OD47L69ggddZ7y9ZdVH75aKr74p93Oau3v4zK/K1FiP4/Y4BCbPXQo0wkCZGObPRTZbWxqVHQQd
SEahdugUW32I6QrAWck37pT6gFpxl/hFuK3hQxsiGwEo9NMaR1TFfLWWKzvmtcA7niE/dK0gRI08
/yZOriu/5t77JcLaXHs9ArS5bY+k592YwYOZqJ7MJN6IRUSE/xByWXBrYkxCZiW+3LGD6mmb01qZ
Mj5lhX4ymCJY5G5PZeqsxw5Ji/SsX0FWv7n+wGHRfwcBxvoB2x06Ob9HMUEYRiCVCzshlrvlBsyF
QfBKDazRsTdm2PbHxMN2OudoQVsGOZW65zt7W5kU3i4xwl3tDZj8BjBuGRCggeQACxleVMbTwRnc
r1H0XyhAX+3UEjtNiuDyowxj+uoVsj5a+qoIHyStpQK84ybH3m8cVgDThsEjrq0MOsqI8Gz2+g+3
d/8QfmQeKk2Oedo8wAdQ686hZ1IVjEHa5am2UavjPsBLUNAbcoHaWeZd4XEJ7LiJtL7ymlh66qh/
Y+rMmtvm2SD7i1hFElxvJVG7LG+xndywYjvhCm4gweXXz2HemfrmxuXEiS1LIgg83X2awbcn8Yyn
UCTyhjCiUGRvEFjq0Nw0zAW2zaxywokkxKoJYQnu1hc538+8Rz5rl6yPLlRR2zi0zJZjdhtZCd5w
YLFkplGeciAQW2gAH5oTPVshk79ZTvkkun0zEdFu5ac20GcYp2wtyQBpGK56gKQDAqKNlEeTCJCT
kQKg5sECLL0NxDqDolkSCu0R4kwNETq9Cz31j0kc0MNd95uiGMO9bTA7Mx0j34XdQjYh59rPa+vB
bpg5p1X1OvcFVCABx4sZcb+tjNecOdZGxrW5pxLFxX1E/EjAgcXbQRbV4uUMONENeAtQSvXfvCCh
RWnEfrbdp1klcxQbmJYChADy1s7BxA/Eez0gM7O+y9Y13uLpiGLS97ZzhyCDB6QGx2Emz+w06xME
zy+NaQn23/ISzwbVBhM8j5rbcAZxdKMV80cFF0YSENp4iklxIyHSUGkOQLW2jrWJFZCLLWBRgRgB
2TsGyl274rWY2bm19r2V9nhxOW1xasYXkzWG2mWJnew8reW2y8I/pU+Ndp8NRyhpNxp+X3m/E/ou
7YMdLx8UCIz7nFR1jxFUoDZ6RFTmHhV8MWGEKWIgGz1TJbD4WLWl6h+9jAwb0UkUvFzUN6o23gtg
UiRgkn3TQjVQ0EOb8jm0E+IOGhyVicw/trV1yWvnl+W6R5YieZThJYaOwyR0l+eoAgB1csI5OhLC
P3n0uasUQDikL9j6UFHLzxWtgVyyaWNOq/EYfjAW4/1VLhHhTHKixLB3ZYcBzfGI+YJu/8DjJumW
wG/HDBdQfq6guwh/53OWuRQkXrsRpGe3ak8ME4YjVV3mxhgBhYw+anYNqyz9AiwQs1BoZ2e1qTzb
OTmcV6OkF6cK7Qi+H92OOMFd+BPOiPm766ut8Ie98jK1GQxaOVr2UdX8McmRYgpj/NPNJ42IBjUE
tnlmt3BcEIBi9LGz55lFRLEOhQBUKkhok7sGD87CqK5yDPsgc1KO3UWM+nOZlj0QQ9B1bDu3AShc
UALY8PHcOtjEN6OBrVdTgbWtoHJHlMx98U6eePQtZpdiwOM/PZp6gXoPZ21vwcCZtPcbDl6UCNod
e8AuO3Pez+v4ZdDDh2eiqxeuA6FPDte5UYfUg6dCGxewLqt5TfEXMoBnSN8lWEH9Ysr3QR9ne9/9
5Y0DqZanov0BbAlYO1irbW4Pe3sMqKXC6T1C2NsDcNpnojAvNPVeZVK5x64lDg23GptnoZ7VIgEm
9dMNosnXEgh5r+vhc+gZaamQntDYvGmC2kxoC+8BM5PEDGdTMhMWRRT7nThQuYmtmHD81ifKclZF
A98yR9eF4XkrQTDuPYC5vKmgNHlJzdWRX1NC1ZT7Qcfu0w884tZde3QtpD1NV2JR8oRNymATDS2y
lfCTHC3kYe4GNDBPkdivii+NuBXnzQ/DyqfPPsw/Ul7EvQ6Vd6ybkHhWbrynlnafkl6euuAYW8I6
9lXIiWHCVDk1cfacyL4/cI1zAgu2UB1NiFZ+teOMoZ7DIv0pC6K+Q8euRjtRi4DiV5AyyFxTi0w7
1t2HNnDRRviq1gyM7AYaELLuPugSN3bwxwjH9kGEBwhZyx2ZCrnEIrHThdew81fjK5Yov7X6A39k
X4oYjI7BqlOZfxynofPLRcuy0q6iWaI6Og4bN2A+89NcPozSzV/G6nNYNC9RvRAJq/XZgcZLEDFH
UQllcZbZn9ZHF4n70Mdh63nkJT0aAXCdFRw8a5fUBn/574NYP5vHULc4GDLnaoI7+39f++9/Kao1
rtSL+le9tMw0RwyoodAt3XbrX/778v/+T28l4cUzX22Zk8749y+awG1DJHrkGKds7f//P//3gzta
VS4w43Ahrf/y3zebLJv/n/luuGnhtv73a/zvEf/77L9HwaS+Ocd++N8/Mf/93H9f/r8Pn0rbTegP
GGDXX+TfV/73wP97mPaMXXnKl9N/j+ffl//7316ugXuMVvPfo/rfc/Hv+3gMAnetctcQORa53gBs
iOgLcfJdtP4HMErsVXx92/Tcvi07yFA851tqjccJY8jGNmJ6kQtCQfhsIffkNIs1pfnqS46qiaPn
fWt4+ZGGswGXXXqfKhg6Q1f+hvJRmsuPhQn0PQ0Jf/WcgmpVNk9yMH+plIbgBIwi4Wk8ff8+xE6y
pRUyvPu1HT4JHQc3qkZP/75mDFhh2Ei0rIUBR//QAUfr9fIl98b8eWyeXdxVYux+h6FtnbRbhy/4
lH7povwcg7QhVAeiPa5S9jgBuel/f5yr6phr7nqdafSHJjG6V13kAyV2Z8nJcYtbQr4lpPkPykOo
NWJL7oaYQ1Ri5Nal6iY4yq1Ynkf4l6xOTwMY5m3YLjYkjkk8oeaflGAs2hLt2xYZ5+kwrO9sIy5O
r4JHkSHxagcjelaQgSFWQis92N6r6CsQjJ5fH5za+W3orl0VPAM8tLTeyJAu22IJEKaxkjL0ffdM
fahK70zEPYSUT30SQ72cILMg2ESrlXB4Rvw571k8RlTEwKsfJ5IUN9NAwE3z+LFtVPY2UO0+mOny
d6zMJ1XFHPgccLk+0X6wEPZfctewG0esOMIyTovnfXCwAklSW7+zyVrzMRVdTPmI1dwP/prgl1FR
p/ar77p72HgOlMRpRQYaIaUus71uQNKdC/LkC69OXYfZT1mraAQctSWJaN/NOe9OEkLtAYC69eQl
3N68hg6ZyvetyI3NB53l+g9i00GY9q+Ak92xsSymSg20KYc8niRH+FQpB7kOA8Cmd0A84F3W7zwr
RLEM+5fV4lGssXmdyizVb4hGB4L6VCEl2VezhLAxU+YteUVuYqquRV3Xd2mk8mT3DqtfY9cvoihj
pnQkF0gSf47SeG36rDimNCtyrGS3WnXpE4zrU41+s5ntCi3LF+LSBEwd5YCqO7WTDfTX+SiCbthX
kITO5ph9F1jMI6lSqLolG4li828HiKoIX8ckreMPrbdrDHtYm1SCh2D9sIR+d814Lbq+XHZ4PniW
CZZdLeVNkbImNhVuU13yeIHVpnCPzHP5kXPZHQBWLRe79ufLv8/C3GeUgF40tKz1hcPvjZ/+j3SZ
Zpi+SHGQ9+kDttmzxX7RWnhyTPeldcz8Zhlbb0mprXdTTsfxmtrSHOhUb6qdy7rR9un01If0dU0g
vFZz/du08K5K1wLIeWCnnkLjv/YiBVKwOGRQdIe1zqIGPUXf6pEWF7KJGLLVXpG8zORc38bGTV4s
T3UnJEHaErL5i8h5Q5y1TZ9F54htC9b0UNRyvHZj+9hNBDRzjefFWNRHwbwqglPEZMrJ6+O8aPFI
SodQ3sxuP3fCbLdkOoh4z4vH0fFD8ojAUESdMqQdq4fFnTlvI+xVD3oJIiwRyXmo1q4iwusbt48J
57e1sTds991enInWA3z5G5lYBxopm/NkWBrgjPWuDTIAxkwvAg084Uu5ul2KBfIvToz4haPoikRz
o8Ika2JMnO2wOIT7Dr8sTSLvw8oBNlIIzF07eTBqORyWSf5rSNpsb8Bgg/9jvIw5dbGatEZUdKDp
C4FP3g5rmiEYwF4qP5CHyV6eQ1ouz8b64d9n6UjW0GoFAJnGN86V+a2dlbZYBvWhZcB2GyTsHW4O
zVZLjfcOMPuBaPAWmrfL+6/gGCqsR+JbW08wiA/nEOho/NMfxzKyKJK6xYX4cp2JQWZQEuHBFRAz
hqz6nChdwfppmR7pGdgcaNTOxmQ5OKre5q1RTRMu6qLdilz+gHz9N6g/MfRYtxJMmjstaYSx55vT
3fgwxi6t94POd/lkhNfBsfhQlukR+NBT2njLOV8/SOF5DJ1i8GxMcu3O8/ci0+WF5nbKMsIxOfP6
AdFe7AvmzOxQpbgYvQb9lk/MznLWjfIBAKe6CvGJP2G88W5EMvblg8/GKrKM1Nk2i+ve8o9BucEZ
U4je21b1c1DYvVrvK+ibk5HkUN6hHGUZ1nQfmhPeFnpEKGfGA0rWfMyzeyd4qooflgsIwJdczCkV
DkbMkqxuta/hB7T6B61snFNc+WrCeoE7zODGdNtfCzDnkvPN7NtfNDS50ahpvmqYPDKfco/53OL9
1gjV+pSC6h3c8Clb83hQzDOJqzdOBkSLPPuWQfFDYjTYxOFwaTiCaetXGTMEIsE5N9va7e9wCHyO
FekeyjTdLUBLbcAhmwCBRBFwxkB7XIb6hdAO9cp/XZJSXv4WEMZkCgzoFjzsxBx5MXcCg+bRzzqS
4k0QbvKQrA9BG2j7H+tPpwIAaiz5oByV3ygBSRQdJ+TsoZ/DR5ikYmcUjH3w+LOQzJwIHN4kDrYq
yw/OZm4+hpxomDxxe/biMepgRG9DBZUrAyWguH9oU24H7kxm72Gt1fHJdtFdLezauH2RUggtRFaT
nPplurtavXh5+4tjwkuCP3EZhonxf0hKDLHdtsEZiLw9QVXqdxqzrQstA7+WXg/kMVIOc/6SXiLf
qyKTyfJD7A+Xer3rJpAoGQs4b8wWQQK0GB+sK9Pg4UqP20ZlwmFb6vwZKx+uRYlTAPoMYWwEi007
Acy1XEqaG6GiWr7IGK5QYdl/MzWep85gca5O5oJ/IpvyN9dJ5PbVs7zwrjGdRJgrSQfMz7Nb3UTe
cY4e5GYGDUxWKrgSJsF1Lm5l+RQaIpqK0d0qGzOOL4m502v5HpqZFznxAtstkU8YvscjTT4M7Bo6
7yg4Irp+YVtNoGCGtcv1ZiRiuuq6na9DG9jsnH55EuLOADQ+HKfuuSy6I0IzgkPh5uDtq3vv9qeF
b9XRZrSxsBYSbYuHKAtwdgO8gTVUbNXqSheCHVwxMcowv1pu0TbLz7WmnI5HuxkGKFNqZGM+wDtD
kGTCVLsrlAnaETdlVyzTa6UPAw/n3CYTGUb3LV8AMuuUSUMZkhohcztN705O4bDFdJ1BjfPZ9s7L
zEHOSKNEet5p5Hi2cy1tbYtmJHbrM9TkuqKubOUkqAH+JFpUJJ8bMUrKsckseETTmSQSpET03XBG
X6rmatU+geJ+LYLS5k8QSy8mdqfIb0bOqX5ZnWK+37agSm5H3pC9tzh3eRC+59in1LSeNY3MiRbc
l5BkpbW1LUufZQCVNBd4V5cmPU78O/JPktK+ScIjwgRJbnVKTlbRfhlFNjzy1rHpXnD+IOuFm5B2
0aPNSOt5McVfI+MulZkMrgy9j3VjXxo7pI+ryxg7sKe89FSj4xMJi6PXNhdyLCBLCzvZa1+Pt6Tl
0E94ogf30Y0PrLvLzfccj1J6LOYUSmUHd8QmhXmRTCrvI8sqeZUD7umNBK2gFCyyDDomt4xgBCdT
hMrfcLe8KGk9QxfERMoT+bOMx28nczCNZ/65S7qf3shEtRtsrLxO1+/6Jb1i4yTK7g5gm3lNaNPG
1JXQNYN61ZKTAHfne4QkB+Au71oT6GpP1PeSU5bizcEHd67WqDcl26xeC0FeirzDOOQ6FmjJakY8
DbDS7DCaMgvxS41N2O5Qr3DMZyK0tkPZZ/eE4P9WuJKedp+ejmYdcbJqI0VuSlJYO7gxAvP3IwAS
vWkInx+CRVBGnvv5Xhrk39m+xCjohOSUTaSOiyrnJrbpmLzv4iX/7tP6uSQhfi/aefVYun9NL//d
exT21Mo6eppnsm2aVyeYb1Yqfys3/LANeYWswAiwBokq4wLi1HBLPE0lZ1k9+xjNtgSPCVpl2Qtv
CkQzt2hudr6GGm08c/ela2l3YmOCWBVEQeBRH0ufD2gEImBV5kIemMJbbFWg5cXPkCFEaooPBtr2
Ls6QdjvYGfu+7fnOKFPnnl0JbTbByZZjeYU+G25bUzc7dvEYuQYDiOpAd09G6wsPtW/PppFQQeUO
h7JqXmrdP+fMFpcpqM6yL3/LjtwgjrnItEncmsPjOAbdfgh7Jr0mpwQaHaLStdOtVJZ3TJcFSoxO
w23ZKNJhGRttsJhPdSGqrab0ro+hUlDA/b0AX+a+TDEOPJmdFzRyNynjsTWLFTRpkFwDUNG3n6Of
UrlgIU1ayjilmHCQnaD4j7xmQe98pe68cVNFwqMuzrmheTBsrOG1KKI8bPlPE0jHiFK8bDfkIdkX
ObyIig6koMqwLy+ZsacYvpm5a0i7jiQ4w6NP/dlmmF3QNnCvgjD7TdbtAHnvIDChQ2wwWHESnu+g
/mmlY7crcFFszDmm1G4uSR1JapzJhcMAJegruy29ah4jVESxLIA0taHW/AfTxYlkCqn3sJZzhHhb
PIwdvDeMwMUDq5qxcxSxvAQvg81FyF+uBPmDWVKP+u8f/vvw7wt2qdTW70eAT+USX0awsBuYjkS5
8pCdYx6+YIUZjlVVrZWJaDaI72Y4/3aLvIhsZsN9qgoMdvQZw6X4FAb+d0ORJJbAkBagggbx3HCC
AdYx8aXp4D2cL3pF9JfhePQw1u7cDEODHD9tuDLbSZruJqwZ5A8O5axmCdvGgO7tpQNtOlPFsTaF
tVSBPmvjOHIqPHMiSfihY/vFCYRIKL2fm5geCu75XXqpTPcty4f6nlcJxdZpDBVCb00lfxnsJqGD
zx3WU0lSc/E04bNufmBcqSlKFteiMc2HoCWGYmU/cnyyx7Lj+GDMxl1k8NHybHCOA4jK58YyNRs6
bpMNOyLliPSeM5aWEkf22MkPSZL2uQ+cW7Nk4c5UAhYDO/axoZ1eLdbZicWLI7l0w9yWMLleqzqh
F2dgC02Wth2ID640dERwQvVxeAWq+VnVdr4fG4clrqsfLe+7ACO9dxq0ajTrixu7dYSbiQ2dmNna
Deklb+SXRArjePqobIVnLyB2HtM5M+OSRmHZ6az6ofr2YzLZtFPhCRMNqCGK/rloOcnlU/CYTPKX
ozCte9YemDWzcawUYMtya60YAktaf6SIVGkzHeKGHoDWCH7a+QfU47ud23+lYMIayyWCTEHGqHBe
jJdMUW6Vp+TrhKb0YqzVC774ZksV0b4PxK8iJ27I7ZLtFpzipZ1/IUEwkXH/kMt4VpZ/bRrxLVFc
UAYmb9fCTxid9EF6VrEPJpLs+HU3us1+pDVOEE/T6BrWT944v4F5OGbj8gfTN+wkf2VPfadwg5zc
vPpxS/aH0KrvAMuipJz7INsC5ie9Zb55PvbiBqM4abnxWBjxc1mKPznX3A7e4JdnJe6uc7aIKPFa
vEa9Vmc/SuXBOeLg2pAsL/LwN7mCT9WzyLb03G1Qgfc1tnkMEFMRYQyr9xVUid4jqXOYyFl3gY3y
OVlxxAW4TWYg1cL95qQ47RKoXadyGU/2mNCJCC22Wb8lL9+dQc9Hhhd4Y9voRK7nlIeS89XWEu2u
D/62nBZQWJgHePw2czWUjEmSZefZbK/MQXD1qSI8FnPIVE46VypH5PPMLrZxS3DJchwOShKzcSyy
L7H33sxYhJKGgaFBcAeZ2bqXklE9YLMfeCuDvWS5ss+ZOfpbOTTGWzbnP+tw9v/MtLKRc+E+JYv5
Trgc0DTj/Ls1msEpExVTicHMMNFIY4MDzti4SWpfyWjrLTMZGn3r5bvp/adYL9V7YPhLZHNTjNKu
ppqzLNQ1tHLw4rM/vDo+rjkAdP1o9a+zk9DIKjz/BCx/eLRS8vy4FppvvfNnR37TLg6JUGKGSFhh
KisXkVH2xkU7tHjYmftbNgEEJEBRN7TUi0vL1rcCOoGtqn7PrVJFXL39taeLHdM9DITRwWEz6eni
xWxCExReL53Ftz+yWzXdMn9JSirminXSggWnd4KnwEeiHseTxgv3rXT87Sye+5oqg1FJl3gn4QTD
I1U2Ese61Xxz6nTM6R1B4kkFbPHqQllvc7wwDjUl5xgLrKhwVQK5P3X2rjNkW7cmdaIm6AxpINJd
UR/oovnEnYuuxAr6MPU0otHCZkeulnAULM78QzoMd9QXL5oCCuEAn49nyDWS81trdM3DCP/pqJdU
7Q3kg1/BWt48FPkHUGL/WAnGmzTAXIYub2G74oXLE3lMfLS+boJzs4KTiYjz2LJmOCdtrojxZUfL
LJ6Mfj7GMaTzqTV+Lyo/ZcsDO7pLH7r52e6HXe2QjMETZESO7m4ViYE94yAQu506Tp186PBFjnEW
rKdLIt0DZ/0q4R7mJnsSypuePrStX7aPNvO2m+Mv8ppQ1BrZRcb7NbNfqTn9Ofd+drGa4BImyjkb
BX5J7ViHQKrX3soPuXTUFWwERMZR4EisDxNhTfJ7zdEU4lx6CWYxeGOza5DN0+EtUACUzdD+qi2L
KqXKfh2WAbP5MqJHgpS8Trla96dAjJkHy2u4kEJRtE/UVCGvzqhDhRXu3iqQE8o/adN91B7M6sQ+
L1Pzm7C6ttpfA22McsJOMGCaKRUNK4ybNnJm0hPqdO9aKb916LxogQOColgdqXWWMzBJpSK0A5TG
/hKGsBq3YhIfDFFDfGX96OcXnKgNsJLEWhu5VgSV/5RSdAO3jA8BHIe9alHPB0gTTue0TwsIkcUh
M5XpEU8pWtoC/QGb4XyOgTBRf80cNAmjMpvaB0+8Qvkxj52bP9QaMdkYwGcS8GYGvvwubSu9dPMU
R7706Gee3HeV0PMQOvh4woxSvwzbYA4nILE768kCC0DdxxtMO3YZBY6FUTnUfw67uPMaQjH4i5yG
omfZp99z/zOM2y6ykCe3z16P2xzi9NsA7uVWl49iKo0TGRGCyHqT2q5x0uR/zYU6HkqCLK6KzI26
zIeuDoHsVkOzQG33L/gOdxZHzh2E4SkqKmqgQrsjmD7i1ajdwN/jHeh21LZkNaaFtAqJkXnM37Br
VIkyjqvsMgAjL9mQHtLJUufg0JiyJBwElIc/Yzcnk+o01rIbjQdf+N9z3M4vs4cIZqLy7jRhm6wl
L46PMHwN5+HKfhpJ3nIXBjtCjdjRslOT0u6AscZltZwidxxfZK3rKOCuXxjDvLNi0YFs8o6BJX9g
AXsnpZ9Fad5hlkNEG96SkYBP4tFKpH0i1T31J4PTzsfctmoKrQyWNjwqNceAYUb8ptzRBOYxcwuY
KrVntnRPS+d1oI5BK8x7XWIi7UH5c8RwFp66w4Ppz7I5tP3qHgmvbUCR9KvGFEIGy+UZwPJRqNe4
Eh95E8TXoVPUMy3Q7F0NXnmEa7FqBbXkiMHwnXMGbjnU4/5gD2zj4h6mvDXRnO6Jhc92YVp/G2Th
wS0bFzkPPNGFdk+ymo6ZBzvGE4ArJSUcHLgacXZsDBo2fDQL9CS5zEPCokLpkEmIxXscC2jTHSnu
JcUByuyUYPxon1Vf/EnJ7gCzoc1gZDNXSX/APgiO2kXcu/3vgz0pKBoOIxRy9zGI5HjZJ2RH7h5d
QY2sPIIhC5w8o8WbOFIRUYiNXsaXXqbVtpgaf4eYNEn/b73aAMsKK0bb0JHVmfXapWNSK6T88xyv
oLiGoCC0Jnje48+YmRAUKLZsfuGx6sv4gmexiezEPSVoXRxfee5zhD5BAiiikzo4gjvY4WdGnK+z
5zwrvo3A6iKt5Yx7IX8y4TMfEpPkNk0Od98lYhznvMWGzDva+adnladGVcVzlaVApYJ01wEhpRbs
Jrmho7FzHcSYVbuWvnXQ/gY50taOvKzLj7pVWBSYrHb9JZ6hMUwEXTaqCmkHZkcow1ltUO6lx8jd
rHtxMeM3QAmAGBabl5RQkNs+r8MAxeB+XkwXgEZdbt20/mjZ7WwnE7/JgpM39YafTgyMJ2zlLph1
BWqHt9lSQbowq4FR0ke+LO5ZorOBtqcXAJH/No3xKWOeQYoTNWXoZ0ZWGAGBXBdH18FgRVabeq92
9VxhqyKTvs9gvZyczA+uhl984hr7NtM03CQMQzHmd49sY9rIHXxjMwRvtsJTIHG9ZynuOaOqbuzc
6Z8aADUGtzSUbAqL+I3UA5CPuX3zzaq6Z+mfAqkzNSW7auWHN+Zpn42biRcqWq9OkyNRWAlQdeBw
ITzVjUiNZp/2f1oJ4EEDecWTXJK2EzXONHyzXS3f4cu4sOF+uotdYgqrahaZ4tltoDFxblXYZMCI
M42xjamLFpuNpltxzJUcSJM0Czm+yK0DIJ44QrbOoSDh5uKHl44fgOLzfYs9h1zupptc49xkTGnA
58Xui/T7H0hJ32VK0HEl0GAaaSLG7ww+VY2yop4aDbCkA/9WBtZjmfSXNIVhNQJRRtQKzgkxfWjm
CQA97CtMQ1sstwaNCVA9skK3qBActMY1wWY3P9ouxu3j29TNitDh6pjukwclv4WTt5nCAHZNSvZO
c8K1aJLkrgLmI4filWANn0pSu04zARkIgyNNIHs/79xTWDhoGjwjTkspoiaMTOaKAEbndAc3x7hO
IXY3pc/cFcSuKa1fIW5Avw3AlsP7B6jxNIYpZHIaWNgPPxft1IFWhmYvgCl9NXNzAbhZHScOrtjb
SbkS+E5c78HtuB9g9ET0ogHLbbKeusf4N3cqnIxe+3eyCZB1E224heRNS2UO27kDxq4Xjrlvfiai
MmjJAEJe3TrVbUookTRFDqYgDbaaSPNBWaD7fzhYJHFI/GEjHC0urbqcH0Ym/VuEFo9jKNuocjln
BliNRKqjzDA9OajGODWbeG8HmKoQs9/izn0j66WfBXHcYZ1BTX95n5r73EYTxYjjoEC7nKxqc6O9
/i1Y3InK+3UBSFr8P6N6SCz5aU3MQKeJ1VKK9lJX2FulzSOyRfbUds5fCwEeNgGIhqrkpmDbBGXZ
T2Vpi6m+BW85BqwaZAY3HgkOTGrUxrgzzttSu+BGYa9sOm8vG80pDt5c11O7lzXBfqG1k8mZeDQc
RgpV67DP19+aJWVDzKjfzQvpg9GoHhIv81kF/Re3UtQUJoZA11r2XTZxfw9qIJ8tjg2/EgPjVnEM
mvHR8BpubVn1lkObxbxSRHkDDxxW/SmzyGqoPLyxccHCXeFYSZ4pku6w+ILBnZHviTNKWilV8K4c
+7Eu7WprGaDiaBPTQYxUU8tHZld5FK+ijJ1HnU1JR4vbDZA7hlYfFvImnbHBcwsgAwphH2M2pQH4
qYt19JbxHZPUe5vbro/SlmBuXAFgzFwc0LPAYOD33h3k2YOZY3AMPB0DPielC9viYCfHHMTlLmi6
m1eAukigrWEc5hbK3HgjguQXkAo82R0k9FhEng6tjTUEIfzOpjwU5YNqWWMrm/M5J8KTa5g/6yL8
Iho7gSWx9p3qjnq9MOPQZNTfyndoMfMuc82oGmgh7PVHC0BmP+XjcXilHRPypZ2f23n++PfbZS40
9jYrcND75UdTqdvCfRa2GiMq0NUBM81q4XcUZr8nU+LtDaZ/ka7Fnm7Wr8ojj2/SDMvs6RqOJyc8
rOC7jrJEoVgNw6w/++5AQiAI62OAQrjt8uzWsle79aMmf7ncutHApCToU60gIOYOpkQmTs9JVzyz
WvJC9x2j6N49rrkDo8VzZtPXS8hB1tu2hNphyOUrdsjvIgz/4oABCN+fnholin27AoYfE6tkTmVU
136p3yYxnDLNFYNR/shpCOqxCUe77OxnDAC/TdxnCyqfmp3b2ONJalwNOOuxssOVzkeOLfcyDjy2
AVqPQlAGAhuTxMbdWff8NsUi4R0tnUIGRjt2mdNbrT+mMJSXiR/VKfuOm5kMgAHGIhjt42Q4l9Bi
mtg6y+OMlBY5UPCrpopEcKaYJHRI8i62+OCvJe6X2NtnMNY4Yn6lu4rJ/h5smxOFEqGHNKizFV7G
BFiyh/ZwghnZmxY5xbNgtzc2MaFNYz1BBpGbUXxlBAgw6DobVPwrHZSnURfzjso5DBAvhl/H2zKL
qWozUBwW04qoXnmZjZOYB+D3yfTi2GrcJxOrMXsFJ19eVA1zBycOPnRhHBMpvh0HZseA7L+p0mte
Mw+16ZOhrNLZ0Rhwl2H/Rvbvse9wh1n1ADHNaFHa0+myvv4BZM7thF3MqZo7fJwH+PcfbTU/5K0a
9sBgKLTPyq1JLSSZQmoc7B32s9egiP+4TQNGL7T3nW4Oi2hBEPYYP2iqc0L/ZtEXxgjTuriScdGE
MEkBQoeBvagvHYfqY1ea93G2jgwMCFmEwRdHUQoG7YeJBmL2aG9LPr9pi2V0DrG5G6TrvPTiNHSI
xLUtaCTIL6S/rP3AnBQscsXMkVWebC1EFce+5qY+gVuglcaEj2mASuo9oLL9V5oGezVhnqdYwerN
FRuIO5F80sP4iCzSH/GAYTICr+2gFFu07cW4mgcN523mgjo5cnko6uLZDAv86nTA4O+MzX1z9ML0
O1mB8dTCEI0wX4QDWtdrGSUmatw5VfwntrnbWCacfM8LT9QZcQydYaf2PbJI4+M9C5zkI/P0IXNF
yzkFUyH8mqNiyIYGrjieYLKbsElVoK/ntLnpzH4IS2M+Bn/Kwfb/ewJcKe5p7G/A6eQHwDSkUPR0
8hOunzQXR6uiRIi1i1bUACklf8TAj3k/TOHP0gLZ1vx7qJqRazlyLd58HDVBnWCIES0VaVE6Yf0P
megPsx1rYDUNT20LkTxJH2gqhImsSbdxGzwIp3GOGlLQAZO/SnlalpAMyLzQ22XBfAeV1xyaRl5n
OZ2tii0JqnPGTwpxuXmsDGPFoR6oEc9ij0RfOE+qyafIKov/Q9J5LUeLpEH0iYgobMFteyvfkn7d
ELJ4KKCwT7+H2YvdmJndmZG6oUx+mSefixSQCiGDfbk4I6RL+LsfBowFGNYnXX5nYQdngXU10ySH
BplT6IuB3NbFHe6Hltx59q/Phs8BevJRoa2KPPis8uGRzRYuxSIbmTwhqAlvGYUj68Sz/wnbeU4d
qN0Jyn1ovg9asiY0430gQALNgH1WbhGcHLIahM+4UVga1/6U8umlE03GvdmEq2xunxBrwl2m5vcC
nBysWLZNn32WySf4Gy2+DZJqoO27Pw4k31zq0MFGEM9DcR+Ne1TrbSZTtlQCvFudG9mhI2oPGHjS
h3kwGTWo0WZR8QGT4jSqU4yUNXc+boyXyPgrjS7Ay4nb0pCFc04tjm5K2se5KNPtrPyM/M/IvIMi
l6Gz9nR6mJe49k8Orwl6xbrSlXv1GnGbcYyQ2DBg1MzBoU7Hw1S6uGBl8O0Gij4ae/qbUvkdlM1H
ngxEla3+WomUFR7lbW0kcCo4UFsB4RfE21W9VMD146emLGHTJoZajS5JKbfFMW2PgFIS/t8dz3B4
Lip2eT0j1ch0eB5norKYRhkx4YpR6ZNcuIKTOk0RB+2o/leZrI9uTbLSH8sjPUwPoIFg/jv7iFMO
A8buuYNCaOVAdVqze2fn5fLtrfOguA8D/4m++a+2LY1NginBMQ7gEi+YRD8lm39b8EsYRn5L5fSu
66xdp+M3VbLWNFOhy6tO1ue34EyIQnjvcy9fE4vZq7g7j259Ymz4iDPx0FOC5YR8EnBsrh6yreP0
DG+v1rSPYHbyTpUcnfZZAb1Qduk/1Yg3wpxPmis0t+KdE0Q/HQ9hlCy7M+LM0mzG70sj7It02Tzj
0N0BEJxmGN6ye8/q8GpY1cHjHV0hkJ1bl77SRBiP8Rh8+zj8MTNjlPEigplz8pOm08NM3xoMxJUQ
47Np2bC/Y0Z6OluqT0DqVq9Ol//OUmzptwJ60NCSlDKokvkuXMBNbjleJkGXgB0/QauAnUtMFqlk
FTVetUlpK7A1aeaJspsVF8qaCNMmqsh0UQSWcl9zwnTBoje7EJ+rb8PkL8TWMsAXYQY5zhLmlQ68
Y9dTSS7FBSPFwZcFXxkK47II+9lXqyZsMPKeWeMG1ZRxI3H6mMeKPHu+8gLeOgrzfmWoniC1Yacu
57WPsaZyER8C/cGU5uLofM0Y7LnjCptZqMwUiQIB0e9NOCwwfnlnxG60nYT/6WdQnk1WdQaZ8SZ0
yW97Qfutdm0bPc3F2ZPiisNl7ebUWqn3LtRgfmfGBrytmjMx6WKQt6o92ZrXA0FqU9mGAc62Y2AQ
iS3AdEafFHaMBaeZBrNm6KqT8zH54mN4DcngsTg4G561k+tGP9FQHTMmjV7kX90uACFbEZxx2g/s
MoRbOPKZVGFwcwZzPDcYiZSit1RcYOM8pIyW6sh9xYH7DCngkEgBOJ/OKCxPu9L2brNT3Oe15JpB
hMR1+OfYU3ovZ9xGFg1Js7beJ82hPxbztmg+ionXo0drX8te/+jxXkXytwcHsBMhh3guybBj5reJ
JXq9HPAaK7uNnnPOjPIdfhJabbZV1ANS6NBy0mezGzrKXZLqlOfht2xQRQ19Ntx3YORH7VIQQkgk
LNd+goMkLxanjPEtCiaErWCUmUc5/HR1r2M29alk1wKKbGXBde4NsGgiOPF0mbE+U1h9ZnhLaDsk
TDNaG7q3X01RvJCeWS/bgqR3a86LD12EHpKguwlz/5v9sE4iXhP2GRat3zL33ysSggge9n6kr1mj
rA6oZXE/XMzU+LQCt9yGdfIVuCgzvttz9odliZoNsvKtmNNm6SYs1izphzELXu253NeWvVVdSNIh
DB4Lndwiq3yrE4+C+ipGHSv/Yrc9My3Dbcpsnrg2ThkWpEOr2n9uAfXO4TRUK+rQRoVVMRhaLsqM
bM+1mB6WKg1yFq+1xaI7LJs+RKXXmGUB4g2qV3gZOqjHTtc9Y1w4xdmIQCHyq25fx4Ser6X4oh7l
PTfjq91E5boKgKB05isG4ZB2gPK1rnaE6/EtT4CHWkXSKbhGfXjIKh88flLTPG3QKYUIyB76pqdk
S/z9vVYG/dAhbCoxPLRZdT9oQln5XWm7HLuj8FuY/UNdhh9NBlnA4xsy6uDVd6uD0+l3K46f7YCe
0GW3aNKXYcJ54UzFrbS833T48a3obvS5arrZj5OHwbrIeWQCg3A5NGvuBa/cvNlPwF/LHBklWwtO
gVkg/jpHZLAjgCcEMblD337tBsIxo+kRl9XhlYJ26s1J1FLJ8DCF8lENlY1hZTf/x+Mdi5vvDS5T
ObFuatckKcBC51FUadjBI/a6J7dFlI30cMZcgDWmsl9nUmYklzOovsC/+JooTeI+LvijijbhkmVt
lYzeK6HpX1ewORico7ugfyyrajfo/M5K87+4QUV7af35L6Phb1UP47P+w0VnnuJ4eLbbW5lNLyY0
5ZUPRD8MPr2JDV0UCWK3T2pdHaRgYNL1hYsPF7saAvJ6WdW8VZ+gAywvkVPGd9Mo6aCa6e9lHbbW
ScYoHiLCkcEli/peL2qILrL8WCGyCOdBCQKEFHI1jULtt/03ywY8DoPaN/ny6bSkjchmqQUK8pxa
kUnkr3zL4nbfEuXDz792Q8XP2UruUfVRB4y1+cyXHg1GjXsz7X4cYj94attuy1MAcZfJOUI1ALVd
umMOV6BXG1fDGSl9xRplJXz/+YiCY2dPbVye8pqQxkCDd1vgbwkonzN0vrPpkMjqDGsHF87CYKvh
KYzn8KswR6x5Fp9uwLxzls88XlTOj4woUucOjt9zHvHWzQpNbMpfPB1j+7A1DuHLlLT7yAecbfbF
hypgbnshmCP/tQaAsHZubcwrUuXjaS51uMPLyNyNnHcRc9QBur3A9Y2XCPtRPAKs73j9urrY8bKu
0TyAKsz0L06S1ZPRXS5uAMLnfSOTp4Zr8IC9Z7EtMkPHC2gpsZMWP2KaJh8F5U9DStNdbson15qf
80LekuBWVvghndZ67yBs7NPePCVd8WDJ6kP7otqZyXwNLY+xiLeMo1u2QeiBmHjvEPYf6yT50lSA
G/zskPbZ4jkAlZza1nGB3xHK4m1syoQ/8LfhpM9WHy0nVdpVwueSEfo1dfmmjb64n9ACQrRfPbrf
StD8M6Z4XVFr6ayIVr5NDhDXktWtVBY8g9nkM/Cwx3q6uid3x/xC45s2MN5b9rFlIYsiLhjEDmjd
nS5xO/66hnHpSgN8M/Cv1v5tib17dXbGDJziUuQAW5MiN7B10He4iWHY7h0ruDGTqTYlrQVsH62+
8kte004EGGqjKz3d+tEeWIxF2mNKbthfYelj6poebM30OiUHj77JV1gIfef4xlPAaclOZYWJoNsJ
QRTagjXdtDNiMweBDXfDWzWbziobTLkrHQw8Ba3RjqzqTQ4nm/MQPo5gKs6pxBqFyI5S0yU7Ycaf
rddWR8vLnsPS+Zuswdr1ImajT7g18rfg4cmMy6DyHy/+QGlZRJHxF19Doqf3yBwJegjqfpvnAQ/1
pLp81dbN1epfmH0wd/ezDLyvyOEy4INLcb+EObrxeBV2SfiUr3F2BN6B2tzjJxVcTML3Ps+Hk7ug
2GaC04U+SrgBm67jmuJP9q83Iwl7nqarK13PfK95ImCKwRlAHc02I9MqMWR3AL1CMm2t3BO4PNA1
LHACNn9OAjpdUhRjRH9ohcswc0D1VFSka/pfctN7n91qxK2zczJnKUL9w+tRolviqMkyiqkdYQ+4
fhRXP99d15pAR4D7NM9u0sPjIQYT4p1O1iapHopxzIuZ2K9KSoWFXK85qtBF2lQf81OJ1xlzF+/e
lEMhoCH13a4Mfr+MHqqBgzmgT49/Nbpfxh6FqtbmWJeSYRm5/5KzONkNrALShBcnwc0UlweStTfy
vXS02v7OAxo1SvVSZ3zpqPf2KiPtuAJ+hgNw0T1HbKcr3SLUOS+0EaO/e0yoR3gE+1gF94kXdHtz
WTwYsmFjt75NXX541Axak94R6H91da4AblYUxOV6WIHEUWuDyVtULfuQf2flnHyg+yEDlVumASaM
a3ctaqSitKsfpnp46FCJitgM7nLHfnJqC72sT3APhMXRzh4j90v4kJqNCY6og6Sb4vB0xtS5hhcJ
gPhxsJNfily3tc8tO1mSPZkyNlAtYTtaRHckZ8/Csh4y3X4lGbEsSoT2xIPwpUqfQYvN3KoEiYIO
v+K3stGdEflaYKIFBqMzMBNCAoQhPIuit5x5znr0PlCb0D/jutwn5CRv1MDelBT+xpXZrw87GNuk
h1K4xuvPpZD7R6xYU4PFMBHNKeam9MuPXIAWUcSS7r+7ufdeRVzCyjb4FPMCl+t7KuztB8jd+qym
nRYuyltqsVR2RM2ytGZTbJi2qmIPmgcqAt43IvSWSV1ZyWWGGlL6ahy4va5x1SbTXyLHr47JOBbh
OMuLV2YyaAmajjBm1h3yOVz02pAU5eHZPJSyOgPAJhHWh3u7Ch6BaSLNzIIaR3pf1hRXPxoxGFVH
Yk/1e4bgdojpgorXTr4OuVsf9Pik9MzAgw8LQtEFNyf3EAKIazP2Qz5R2jA7819LgDFB7b/1Jb93
yKokk9a4V2hKERgHrSC4iJjpTGowc2nqpyGb+uXMJzdzG/M9T/ABEvtScNBZ8XOQMhgYCDhAEd2M
Gb2FaO24wStyNS+AKaNTGiXNJkL0TdTLHPpUtPNBbacsuFm149+lkgQpe/TKDsOevozhuULGIcGb
MWVCG8oEH5J0MWCJpafe7NNnKM+feafO8ByuXcepIgz1QrNEax6x0Gg2INGn4F8Paki5tz0NaIee
bS+X6DE/GhJfJeKRby/yQk4cJdTA0JBALR+D/EB3heEYZzVzqAymNU9XilphXRK3e+498AZIxWc7
d0+ZQcdwwWFATllGuFNER+KMwOHJDrIjpE9DT2gonwYuAtTl4PKUwz7F5zrU3XPjxvQ39beajMdD
Zg5vJUJjwlRzbZX43mbU1mhpw81khiJctXov2yczDEqqNAjEz9yrV/AeMFGTiKf80lkNHvsHKG+y
rFFrb7Im+evi+BB707i16xDgwtgShGqgX3lEEzzoKmZT3LfQ2SiiyuyTOxMACPqBRVq7235iHptm
BLjDiUw41m5CN2xAdX2hLMc/gMWDCW8wJcrI0Mz9P5NKZRETfsq0iNBBlh2o89aRKx9GEKYtMxzS
MRrQUAnShRIF10+P6YiPuFVBvSOG/DRHToGsHBtMfZnAD5VAz/ZoXdXqWnCqreC5rFMFk9kJk9/E
a52dGWb/sqK/Iu8OJTK0zBA8LQyUgJbNtU2cDgejW5+JlOzskKnw+GNGinqHbnwvDZyvvDUb3B/+
OXXRY5LUC7bKV7um1tl2VB4ej3hr0Iu74fhJcVn92PX0kTRlYR3krCaMoDbOK445MQapbfM2+8rd
DwXVhZRTMjH+6Y1+OLodoE4YKzjkLOLDtUzf+jL6w5Xy4lL1wZ2UGYWuxppkDwlR7FRdFazDAsp1
xxTSadzgSQuqLihhnmRSHcrqWCyiZ5VFP22wX3IIrlnRKwY5gzptesSs+a5q+a0NTzx32v6cSv1e
zqOzdnXkkoLd//8E71WCEo6KuwqNyJ1wwT3bn22D3yObEAc0db0mhn6OXyFB7k+S4cMRR99Mtev0
ozXBdqSPsF0ASiztK+gO6aZmSElW/x0M/juukckKzWM7sJT2S5LMhQYzOBs/Wcyv3AEK+LRzk916
ZhWHcRDmupqcp9TidO1QWiUrrrqiTk6z0v3B9jiHl2QBjcK+drLK+TFLffBYIneEze7cNs436QQL
CVYYx/Fw70nKLScifaxHBqcshzZ0ZJddQmKfOhLkStR4lGcuRkZ/bRyia2NHfVsRud1mMHmhR0Zw
W8iWmziPOo4cyxm6o7iJbNhf0+Wv02IYbopQbpQC94qb65+cH5XC4jCkMP571ULq0edukp+Qwd99
9paV+RdEnErBE3xNE58eaPO9Z0FNqCOWZjqA5SYJ/d9oTF9inIibQA87P0aNjweUQDK/lZC/UQNi
uOIuwW7Mm2VizMXqB0aDupApNskdtP6qQvsDgOgQ2TD6ftiZPmYc3+8ult8iARNO5YepRk48NFiD
j4jr0xg/CsmZUBV43OZe6m2DzX3dS/lXu9G3J5tXr8C/lCyjKWN4NEiTrT0/PzRDw+SyL49dZqMA
iZBG2hG1oVSg/WfemEdqQcutGqir7mAJc2TdpfV0S2cyqQYJ5QHadjk1fN4nv0fizEgHEJ70URtn
uPNB/+lz9lEq2lmuBSIbDQ6g70Q14/Q69kO+y7t5W8+MlgOUZQacEArNc5wgdmYeLtC2ganDCIVK
BMXfRqz4zmobsk21f86Hbj4L9ZH5BtCu2uZtKnzjkmcBc9SBIEjffrmhXXNGJP/eu7Qvymaks2uq
4bkZOJ6C5p/EQWoEGNJxsM/rJCL2pNqN41XFjQ5CiPVLPyUP7ahOgngqiHleAysl6t9oGxAlbOzA
/zcOcGw82hVt5mOQvLlfTUkPop51sccQtjbT9r20LRYKJCb64aJt2tj81IOLDMeasGg2mTfcgNA0
J9qKfpWfhDt78N5V2BrXGHYx5hBaOZr3mOLRzIaQZvXWQTFmVNhTOFXP9qZHqNuzL0ygIgxseFST
dW21j13yJdFSiNKW82ES3d4SoBGFqj8wOd2FtgMxQDPh1w7rplgCsYNgeobfdehEvvNM/4MRtb1J
qdldwea40frybmPi2DuTdRmiAxzvL/pEKTYuy7d0SL8aHClCgILWMNoAf32mHs2KHR1RqeYfGw7O
Lhqs9DCH7m/I1ZuC3U0XG84+cARTS2LwpkvijugjmB2pxzsixtlhMgXGhcjUK2nfc5SnQ4TQfK7B
ULQ5rZNZxruu3PEetWvAYJR/UUtCROUWtHdmKD4NXt8LKb99n/oFi4i/2F7EiRbSL5iYjCLSDLQ2
S49JKQ30ST6k0kEmp0iX+/yH8AyqDYnnMs8HoQmr4SFtzGdgZsu8sTz2LeBMbnOUdINuLqxVRM9c
D8gLFqu5m6f4Q7RgmLqInj3L5/VaZkbci5rVnJFYoODwFavwiZFTQKUIUTybG0Jp/BDF/26dty5t
yW5n85OqWrIsTqX5rud1adaAkpzunAj64vwcbA48GkAqPa6Vyu/2rvDuySgvQJgKyFdBCUPDlH3R
wpuzMddPNtO5vXAfIbE/eDwmwkM4Igii1n5eHWO60U9VGNH6WnH1LvimWvp7pz7+oUA+3tTdMqVK
SnMVYAJk7eCmqKzwCwgeld5Bx6UKvx6jcR78znpl4o36lzxgQSfzT2uahki09iP2QFqAsErZUwWX
xjlMknNJT5AG/070ZUs+T8fIze2A01C6PuZknL5cv/hZa6H2LecLQBTxL2iJaEM1xTmvDaRIzf3E
Z7IxJsvArZ/dC9IwFT0d5RxDot8hCcDytOI/BJFTACVy2wsOVR53qsIhLN50AlY4JRUyC0n/JNUl
jbiPkq5gmDLhbSfQdBil+LTS+rlO0lscYTIbPdQq9j1nw/W6Eo+j9Mt7kdBiV56dRGAs8YfXidJ2
7s4PwjZTUhMsTYg/mz7ASwdL9lBZVbdREa7hQDpHtyfUzBOIkXksOOk1d2ZASKGU/DrWiDuGQwwd
KDU5IA/h1BY+cj5kL52lgP55BMZBGrsgQKFsgqE/DDnVXD4+t23ndX9xRYQ+Z9tdO9LvMY93PH14
hDfZQrOb7fJDRnmEgz0R+8QSe8JFXLJTAvOZ0x+SOqIry9yZfc2MJk2e+lqN54KLUMW8gFvcKUSd
tL/8oXbuWtUcnSjwdoh3EdkFnPl+lm5jk1dOpf23Y4xfnM7ND6OiOHI0T146uew0ExR7s3piI0tW
tkfWMFVlvbUn4z1P6/uaC/0m75OnJIXZi91yYy7fl8CcFTIF6agiOPRt/9LbLbRTmy6MqDbPEZbL
E70IBAfK+Ig+LbmNNB02H8DHzrpBU1jNpE24J3OnLKOfZDDmg1s1m3piPBDN7Ek06W3jMAj2nhFT
Fu7e65S699J20n3RR9gxQNMxGKBMT4Y8FFgIR7bJ9M9WG11O7cmNJ4XNuBx3UchAmc+kjJuX0Smy
p35GkMG8SHsS5rnSzJHq/fy5C+xx78K76bODZHiCyzmL9+Ng0gtROlx0aajoTds/OGAXD02TzCs3
S94ReuM9IYsO0i2kP6uj50Xx4q2qOZabfOD7o+WGQAaREkr+uBOBFai9kdROOYFLSe4WksFq4pjK
jGTYtAs+D9u0u80HGgCDbP6qI0CX5p7bdrK1KVNhuBv/VBZpB5F/5o752KYCfqdoliLvn6TDsqhs
31svsXRTP83ouLuiScqL4WIdqgD9dWNxDcmDL1V/z7iyVxg76hdWsq2oJCGWxDo1kB83TazwQomS
Z8vnlCvqK+dhiXNGxkfn3mtisVjziPLgJFsHJMES9ual+k4wESZFTbFSZN7l6bIEptadDbtin7n0
ivX6Ig296zG/7NsovZWknVbWwC/IXyVHLME4gbpts3STa0rCOlxeU07PYl4Z6RZUJ17iW7wUZVsl
H4PiOGvqERN3ZuaIsZjz+0+Me/pAtDvBSJtCmJBjsxPZ9NxhzGb8of11rF1zKxy3X48aOcuxKvwC
w2vQ584ZB50lC70v58WdWjTvGF1IWjZ4acWAb2rx5iTcXgFA3lHzB9uUqfFaGpl5Ul1Giwh+fBvq
+yJjsy68p5365AZtr1I3l1RyIrCl1bwmR/paIoiF5ZCS6qJtTd1pBIwjdrWmbLKr6UePy7mTr0H4
95ZxTdu5Ptg4CvKGz0wQADzBan+XhIrQErFfRlhsCQlznC4zp1j3UXSInQpyDBH4OfzB6GRfUvOj
89P+2HtIHLH6HSYs+61oy3sns37GGTWJHlxzYuLfJRGYzRqfiD299Gq4U72MkfmTYU+Y59EhQbbv
YowMrRjBeZ0cDe286ZyfsK2PqqPzcqZ6jEAgQYwZc3YomAdVHCBlilk6nmaOreoBQhZTP5xR68bv
jqKfvC1lVs5RBCWtGRTatDy/VQIW2EYqzqf20aLuAoUr+NQL/o7Zhqm7ajU31HHFC28L7etSDpXF
o58yox7mvdXJer9kY7gl1y2Bc32vwK5uRuOx78jK1yAUGUeNOUicSJO8+o1Ic6WNz6zm5lsOPIFh
fDVcK910FQ3JqALspTP9b757izPNSkeOH4u9wfwumfzjHL+3ddkdzCrz0djHR+jvwT7x63+ibl6T
eGmdzDWpnIEiyVQcCpOU3MxJjzliemmBp69qm+8xt8Z6m3cSOHMX3zehUR+iRHn8jzPwVQnRosF1
XBXWRNuI2o1Z8yd7tlrVSNjR0ImY7GydBswCtA1o+KIFUsBUjfzFQuicf1ArwmPTJZTNT3W5QX8k
WJQUlIazFuVo6dKb+4tbzNluMgOkHNWx4/YW47Q02+gge6F39d6Woj4CE1p8OOy0hdLi0IFaWhUW
V/78DHvHvQIXX/Vl6hwZ0YYtRARibNG6KqK7KTOAhJpqg8cJxJ1+hq6PjUYML/bc3+HWYwms6rMv
IV7glXM2XXGDZEzvtYHRB/VCrWRB7x+EnnYb+oG/klZoXafw0ZH4+qjiiDaj/u772DimXf7333/A
ap0ko36szd01c4gfDRSAlH5h79ia8Y96IUyYOijXYV5+xgOqAMwbzyRW4kdefXMXea5KobJIDQen
jbk414LMZMEZu7VzIEHttYAyjn4Hlpmc1jsnDOhfHOfp3vyWqXV2bPR7LKwPuJzRbfLmMWhd7oaK
UjXcBDQazQ+1gv1P/zDnbw+zqWg+YNHrY5W4f7xvci10OqzrvrxCqv+qjZIYmvU0ZwXMh4RdO8a2
QJLb3niTS+vDSDMXRwUf/ZFjMaEPPNg+JmRFSbbhkQojcc15wCwuls2Sh3uHXupyqw3xW41WhNmi
+g4XfbqSXoIE4AZ3FtBNjioIKRVutbXn5cwlC5CWNrfbji5G3F0YjSlXnFCgbX/PKBKrOBAFVDou
GPRRvWYs8ds0Hx+sIh45hAUx4eDJXQd5RqRxABuqKGEjjH/LWlgeyzA8kuEH4ZZdVJHKGvER1RKE
gRgL4iSjT1I8BIXHwGvxddB/PNOiMDr9Y1LE9xlHGkbFh0wmbwlmdwwP2HuDIJt2xbHXHB4LdWfF
SL/hwO+MMRvMeUhMIfBQurfaQzOwBuBgKeWMe7Nrr6kZfGkUMl5f4sbKwwPXpf1D0LOFlD3/cBF3
1aGVjK87c2/5kF6RTQDu474OaFI+ZkE1csNOHwcferg380IMrluc/vuvwonOkkH63m5qAjN9t4sj
b9dVBXRoCmtW2BQpLmC5dN3gu9VUd+OrbdABw/t0oic9AMiIJs9gdhAv0B9WScMdmNXUj71+xzta
YvMCKD2M7R/VJX+mnV8xaoUn5dt3Vib2BMDbjXCpMUpNEvaA7QpusVSQOsgYG7I6ZN8MT2/sxty3
ZX7Uqe7ORWfgKdKIlDU53QZ4JaUWPqit8ty2ZoUtTXyXpMIPBdvPck/BN+PSBhUlBZ0fS9RQppsp
joodKTu6Srr8URYwJrq8QpNX409Nx9FWlMwyPM5Fazca6Cg084eCwQ2ZR6AsFRe0ws4RIAGtSw+H
hT9iBYGGxPJr/MPvuvGkQV1WKu4rW2a7BMLTgyzi/cChb/E6MMBWpCnBz11wNFN5NriPLud6rg0V
pZf8FQvVaxf90+PMPaqJ3hq7YsTj6n3mu8N9URtbWnJhny3Mas+vtqP08NJEL6ZvI5ZVKt/57UBR
HKrbujLGmpEqKIYC5lLo090Ywr9trJo8RsaeI636EMiKJxT1CVPwvu6NN+OU8wy9uJZxgm+ztkd9
oeYsv5Q1GCy/pYxbpd4EvCftL0wNHmPYQqSAaPSwZPBPO9Nh4m4tWIwtQ6hNY4Q7KqrTjRVODvGE
kdo3huO9bKdVlNDY5uadv04tq2Jy3YfYtcnV9x4I644cEQv7gsiiQ5vAbLIOZvnG6A2Hhg3pNFvg
0yyCLfccMKOw1ljQlueOEJcBp4pwI+M9CTGyMKkoCJl4rfBYlWRGim+NMmfk/TNY1AJqe4VzuPaO
VqcEVfRc+vMe37o1p3e1tXE9XFooxGSXKbxVEOeE14hT69V04KbqOHC9jlNLPrhTz72zAgykXHqi
MUpib4pS59VMauNLtM5FAqjkH7EQTDSxGNVOJkBVeewcShBDn5xndk+IITlojwqRBRBoM5k/23No
wlavuaHU3VlW6gdMjUHQlgRqFlnfqF/uJmmkSTdkWJy18HA6KYrEjOVcJsA2868j+QZ17Tqb6tNV
HuOLYDQ+m874UAOQhUkyYKp98RpRIIk1bs38bPgWLjkCYxzuEk5ReNGLbS6T/inyv5PSy+nObOJD
ZGmy4ZiBoEVU1eP8ibFmy3tFQmQZnA3CsXCTWbhPSBtzX0b7pTiUUvPg3shS/9nr5vrF12JgWI/f
La5dlxcucJnesY+YMydm4eO0jQKONdQ1VJexhfzXaxrO52FnOWF7zEwzvpj1kxpFTcqjOtgFZjfl
QB1D1W+vyFkdsq+gETJw86M0JUEhb01fEL32VcSa70NSdju5j5IFyOhDDHMM5aDgziz3Ir4WPQcx
A7yR5Xkzclh78NOmOxXCVFeROsGpmKxtlHX5PbGucpsw9kzdYvHzMO8Kq+S1lHZ3R8UnqhJvC3ee
gNQBMB506McOmWxfsWXsK5tLByonXO+iJ7Su1cuYdT+toniw7Id2Dwifc1Fb/kEBYPLFYCmMBvMq
0XlhSTBJbQJO0S3Vao2Cvs/MhEsHul3354T3kTDTX+KE0OEfHRLjqa2ecq+S96LHEDezqih8zpGi
6bJtg4M9E3ddhvpWNsGDgIsVeIAcktyVL/hJ6AGmUwAlvZ8xa4g7lRPDaVzvY3LiJdRW9rdFkuCU
s4ztS65HJV1oygjIHIP9SAr0VQ6Y94OKsg+8vc9YU6JjqqFi+L654Bg8B0mvY4jRIP07OBLSPFdn
MIeI1mBrx/u6sT6bmHcCZuawFu5iryT5vQp78TqChDx2bZGQPxYpXXmEuMYAxROgwcAlGc0qK0ko
EXC4VZ1X7kMTE0hReeJkWnMGU48xEloRp+Wo2oQ2NB4ZOg8kNfK9g865OCKLfVP9+okHknKY6Y2a
SQXm4pjnY/dclGLlhzreqErpl8wbvVXouBM1rzbPsZ3NmxRQ+TWwMBcrNOadUUkwk8pWR1CYwaYU
zYhnP5HQHEP/FjkJRBC/W2x2zFJ9W0fvUI12dWNeY4e0k2cALKnj/EjtG8rjgNFED0l707lmEAV/
FJ2GP7XNodgyGE32kerbGxUShMoJyfag0HcpQPMbcatxW/l8tf/9qaBWiptq7u3/+1OSc2RPwls8
Z8mRVdeFx7qzZn6aLsSdZeBcVKVcjxaHLQ/R9TEx07t25tJdezo7z3Nj7SJpTcfZ5LKc+6rDfh7B
phFD8UmMfz83XfaHwY7gmrsNyJV/xCMhPVnreecPy8mNUwe9i3b9zKtG7WBc4CQeCYRRO4VbNJXt
p2j9Q2LZJxf0zqs/mQhmI/EAnw9lY+DcfwJgfFccY6g+z0MXYn4xmPxGZfKW6knddZwNuJ2I5M1u
d32R9RCRAVEsRKdwaJvd/7g6s57GmWhr/6KS7CqPt5mcOAECARq4sYBuPM+zf/15zKvvHOm7sQLq
ppvErtq191rPWo/WfjdykjJzVEzINKML+cSSWD7EkUWmBr9aL9i0nE2wIJWeFzxXQuuRIBbN4Dk9
sdlDnjMRyKzl/vdSJjWCk1zCPXGZSqDB/5fSKCQi4Na2Rn/9vfRhQupnkmYMgTMQlMIV27kKqxPa
nz3iqmBrxDKinoKP5i7d4+LWP1UgSZYguUFmmnmmzaWREnwOiXo+8NlySoSvAQHPOtl5cYjo75M8
E58SCIj0+FV60crwPu9zw2+s+lirbPZ/L3SsbsHILyNxFqGYJwEyduJ5z2oI2bCkkkL8ctcrPEmZ
sF5ZUpk5ZZlA0cMq2bl5eHQLyhB9aCUIx+ouBBznFbjVPbCWz0WlTw8YW6l9TGw8qPEZ3HGsxrpn
1F7fhKugoez8JOG9qhZ1VKUJ7TRPT4MT3jPXGR8xsr60OhOJiXzSto8f6CY+1Cyz/sDRIiZOeDGb
2wJT/aGasrskT8g/denvdK5w/cmSDKnD9klq0fwCrBMzKbUNuLTyHk8I8qbAWE7uQtVIiViST7TX
UoovhRqBon0jzRGTvmraM63P6qFV1k0Xg2+RZEFgJVpYKjlQJZO2XDLuJ0owNzzhW/kTcwzfJqNZ
EVbbO09LA1u2/cbAbaEOXi/16GUzOsXesu4ZECbPRjsdOfumzBeR+RlGEPmTzdbPEgy9zojPXRy+
osMbbzxkJVKjJ9Hr1RGzof7gZu4Ny3DPZrqSQSlgYb8W1DHFs2bBHBJR9tNl2DBDjCkbtnltJzr3
i9uAVldRkk7SAYiqx5uhkeaRyEz6is6YqcL+vg0pfNUozYNwZX5J2xpdh9kz3VkGj7BkAzNxbGyJ
OxSg9NwjjosPUuOC4yS7p35ozaPU9EuZp+NTGtTqLozm+5DsvK2ONmdn5OOI7XyZyZJI6P+RfMov
i0BEzCejMPWbKhvPAk9XwAz28yJ41opOO4NqONUzTpIecbkHHeWiwWLbQaz4K1z3YZZ8kLMJm6qo
A9RWs9qDisrPYgBcSWB25SERyDVAf0bY3dmFzr6Bh1voMwRloT1KnSnr1BIlxz/ylWRBdtajJmLJ
DIa9C/dsH9YKfLNozLspQ1fRVRq/PDiURI/uHcb9JuqTc9wxiKLL9E85nBUxq9fbcuze+kJ+DnIW
Rwl2jAYLBM0UvzFBWlGlnhdwxSc7qta+ejoedVDAmzbAhQTd3aP7gEcAQ5pVjzYKGqSr4xIzUs/4
NcvK+mPM2F17UL4tu6FfWfKlQ7NN+4d+gFUw/SgrjuRlYoGWLgENkgXGmW3KzlExNdsJR+QTSKrj
3ORqNScifxWCPmIyaVC/mIA7HaKGZnnoAs7GGBb0vUviCUAISg26VMG2lmoXRKyvbh49YyDJKUVE
+D7uRmKFyLRXpwajqWdbKYu1kXXEpAgCbDV1GEP3o4Cct2+AliU44Z6JRbqzM78cQ3EXWyNcm6nJ
jm7PaR3+FnP77sis+xx0NM8Jg90rVpRd2cmT/fupEwWyCuVwzA+gtdr22Yzrxk9L7HbtKlSPYljN
cUlTzOmKVbeeK6hsdDECykZcZDjditXwHOnvaLdvqYjsU+M6NCGnkZFiSf1dRHT1eVrSOhRXyznl
kqDpXiKo5eyR7ePInIgKpOcZFw9CTUyt5+wSgu3cw+VoRJEySU+tDZj1XWwsBkFsMl3fpLsmL288
TTkjWWfBb2P5sY0cIyPZemMMwsb6zcmo75fq3AOpUYHuTYJA5wZz7c4N+4emQi5ISfKhBQMOpTK0
9qA436TpOoc0R5hMZper1Zc2AtJl1iHQI/00x7CGC+RjzTANx3qsHmdDWr6Cj2/Usc3I0H3rNB2O
jKopydaOT1FkNxUXT4O9+MuADXTu8Ri0+g5cY3OCzBOd8yMOmnavAKki6HWvK9Lo2krHZhJkA0VV
AZZSReBREHGbzP0btI9Q2DgUrW9MS7iz5i9tSOXRGLvNMCqXiAKANlqF+lKGAxpsti2s5a/kMMBx
KENynsyacxRQsypkwGo14thMknTG3PRmfUHhUynczI7zmc7w7BwdkVTwqDjoom7U9+TAnRfcUMmA
0WE1OXrR4H7851OZ3SNZv3uCPcZdHTPGFfW1KKPlqMXtSdeIQEpykNiGCyJNFxTN2ntuvA3OP4Zj
FB46PvKc0y5m4EKPcN7r49PwNQdddse6jRa7Dd/aNpvu7dD9SUxU8dQaCDUF8GnVzuWXrAN4DUz/
EX/dmwXDyXpx/gShe2XfZnouxLJTPY93o9lfhFzhG0un/VhVPmNzlgiTlFLmpw5hz5twhHSOW2aD
YkCxcd71pFBztsJ0xol316XBEVv56ogCrVmE5sCReqj3CYgTpXTtEGIKB6AXXWk+H+zOodvbE2oK
ReS21mLBxAKcjlTBUsb+WFHxTkHrk+iAvTHVgquTyxvcXEpikT6WOXQ9p+iNCwNBQQnU/E3iQeyt
Rn0EpnwUCVE1LLHINNIXdw4Oi+6Pbsd61ZSTL/L0c2oYX8nI+FeTULUbJz9d9cOSrDTPgZRzaMBB
a338YkF9YUkrPk0wMNsKEdieSnyLXuxdpTNutCRwvEVgooja/I2qRv/p00tMTfSfcN0w2x9pQh1J
WK28itHnPsygGwFq0ncLVqRtyAg2c/Ur3Zx2l5cGoWJG/GHZJPZUTv2URMlqrCOaqoINvdEac/I6
tFhjH1fnpAZwYSB0iJISQoxbMy9oBtDGEPmRTlXlIW1PZc1ZL9LrY7dgAhMTj9Aypi9pvRriuw+q
Xa9dChT9DVRdzn34+8yDMuqbKcsBgWqIHyLsj4lJu6KX9Vc3o8pnxrRLeg2vJIhwECLjXabp04vh
4hmr/jROQlAPQh1f+ZAjP1ldKfLm5W+dFaBgOM/Tih+ugeJ2RsE3LNxJTrLtiAWDr9j4sTWzc3Tp
c63D7MuIaohIOBmanyqraTeGmMQskUGjMcc31EXqzkUEL+pvENMFCwUq2JgO0Ihv8UKY1uNSDSc6
tTB2OpqxjS7+yWjfaj+5sRxrCuIJt+nWUM7nGusJaYtRRdTUzJzExNOyYpv06WppjNqwTkYYB6s/
PFFr8U7PCkhxfgo6E3K82dp7t/CWMs4IWzU4MOoNLe2u3AZEhpuxrIjUxa9Lm/qEOYHWo02matZJ
nJkDJVEi4mVfrUGZVUxkL+c7+ji8V6aQjBRc6z7MUfROzcjRcX5t8cXRnZk8qBMclhfrlEOCGcsu
gYIqeaR0HtqEFLHRem1MsU/biQeKrzbQBP6pLsZ/MswXd6hIk0elkJv3sAO6J9fCUpAqIAZF13tu
2970+N2uAZI0nfWYW8VfvTZfQjN9jcv7gaT1lOAvLeuqXWE3XryUJ9tGwEw/bQgI9gKic5qEQc8e
HIgJwdbVL3Rb37GlQU4CgftIz5LZNsKynZGggdYy6zX1gxIeBsXBo9Mkn4sVfDPNuuq9dTfRMeZB
Zadb1HRto+hLC/CcYo9prdcwwS7bJC/CjJ/gt73GbQaJ+30Z8h8t7d7Con0kBwdxKkiZiGYzocrp
I3w6wGPmeKu66ITh1pcIlRxsHHRS9UujYx8R2lUqi1aKu8vHEtyo4nDPJJ6EgXvKA4oEonQIGDo2
IRac8dtYopvZIiIRQ9FtlcKoY8R/pxRkjq6xDGcjcRA6fCRcubRnyC7ehOlZ69CkxDrOOksQ66gz
BJUEAm7sUmuv4YhqKIwZVjoqu8gEAWvc6OGWPrLP2BBJhJ2eVnkru1+1qSX/ZNnRQRw5RjMt+JhV
+VF1ytoHxSOwwJsTZn8FyN3EWd5QnjBYLT0xEwea4aveAdNTXVB6+uhu+a3POHkNeiXEeC/F4pKc
kj1GqvvS0QBZIbDAkRiE2Poo9RyDWbiCssL4Q2MxBKiIaNu8d8cQJd+8afFGuPDrjUZDUMJWke8q
kkIPZFSwGTAfd9r6zlolabDdKGZVsadO3TZ6Tv82EeclCy5mQB5tPbv7pfSbHukxVim0TwWfPac2
Z1VNtpn22trzZZisu0Kw3qvg74jshzTvh0lhCUOCjanZZsdirnElC/dqjcuJAhq8Yo7WGRUkdKQ3
hW2irsUNguKnmNNX4i8B7EYsGouDB3nEqIAHMP4ZZu2grSbCFBZCYNV+ZqYvjtLvybTr9nM0A7ag
54+45pS7PPQ8+I9F7uS7wkoPgcuBgsMSn3tDyYzCkp0c903WBp9dgYQ3aBRYQWuhf5KGwDxYxxsN
YUVOeIDSKMuJpRqYQamvuCCzNh1obIkKSBct/XvTRFiAfN8BdRQ+5b37zF4rNy9RxOjfVmj8w4uw
250cmOo2ifbGPcvUrUICA997sGyQ7DGGaIoVv4JycTBFRmwkJriBOD6zRkRZxqxLbE2kJWE+Dmsk
ZonCdqvoJQ4jWq8x1l7THhaQZe7KmYhyQAt0e6+Fis2dmTEszc3odZz0rz5dGD43bb7Fanq19PWd
RmpvI8ZgljhT9ADKXYODJ1jQYclPShAQ37lYMbbR3lwUHEKnafjf0GvRyGSncKdeJ1OFbRwpHpO1
nYUsAdL9QJqqIfCSAiq7hmBj5hRyISDvDBpqK/ekWrMGTQEpo4huqeKdmBh5JOfICteXv5d2bMDU
rJf/+95/rwJTbYo+jBgrrtnuFmcA3+qehUJgLSIgcSYubt+qwPM562UcxbjPy+IfKUfR2QmSdC3D
cCQvkKRIk2IwoSdxcpgmgyOm1DivZODZalQam85BEGHl7bwtKzWfS2ax5jibe5BtH3VLaq5K8ZrG
PTkY0bi2dC0O/4RNtIdcaXKfUfNvZ8NWdyzftPuFehlQ9b7DmrJ2gxEXXtEP94UDl3Z0bKgn6yt0
qYY3h8m+xDdw36WAbQnBy7+ninG/lb04JGO/q47KCI/4A84xMNJFeopU6X4whzXPDcaDKlk+9Wbi
3BDl8SFQDm97WhRXrFBEzluddvj9MnWMz24uG9h1MMTQWjzXbXCpl3B6Q2jT4OoydLlhUCcIa3N8
7mDaO3QWOP8U2hGMCk0whZmDIuFtkHrwZxniP4HKaHTmTDxs/rKKHO5YudBXtVtf2GTFFGF/zmBb
3E3IN4E06PugaY013wuVTW429yuNbJOJBExuyFujuvaqk6ZziBTy6yKezoOZojFnKyzCRN6VgmA3
tfgS8dkOJx8k87nnVQxRYpbaMbEd5u51cZyd+EisyI+x4orxs2EoiEhaRdC7NfEqk2bhzh7ywj3p
Pk+q6ExPdNMhMFrGEslCnIuZBM8E9aVwfAnmmrP9WmvHi2MhJaWeDOdm2DEr2hJT+I0wbTwq+YfW
3vJYY6e81U3qj2wu4FVq+2B1TXgIQfzBjT9YTmpvNIr0Xa7bDRrNq00ZTGuMd6jHzLOJadv6bMPh
yUosvAkhWUglRRMxVTj315TcsG+wg7do4yroLXemPh1F4+i7cQEEVoSf1WKhJVvk9wD5cldElASm
6VSAxrjQ0uRSwA0Ya4ZTacjR5Pd7diZR4ZOcRvcj7Y1DXdbOvs0M+qrufZ0PyaYuFlKzJf0nNwT2
P8FQ24GgfR0jGXplH+nEhSB8od+9q9vqMBM0hPImgKyBu4MTy7cTVRIjimN/IIn35kYW7wPLjVSG
eR+XpK8F+T0ogY1pR6vtOPCd2nX90qVjivyFdk4ALOI7ZYS0Q4X3mtvdXzVzLE44qx0qiZcoZKCr
Ub/cdKcv/Ylwkiwav8Q8X2XYXbohLPYRrOFLMRmgmZoRBEPoMLMUIbXZKGBDZPIE6eNCGAakq8Yh
TG7oy/Pvl11/wtRGsV9aT7MyV50Zd7y+YgHn8bXnoOOV3RTcZ7gX/rtYXfiJBkbssQVu4tmunixI
lrCDpbEzaYkAbINjcmjyKb+GdJApoZd9qarh0ObZU5GQXLHh/MKgVnPnfdjxvGskgWyY5szwYev8
3JNq4qiCam8ofL1tRUo9wte/l2zS8n26cvR1npDYpBuvEtx0eLFKf1gvv6/+7/L7PbCCmJmHAGGn
VpKBNo0J1CiBsqOGg+hDq3N8vOQgshMy7HMVwZtsI7v2I5mgdbJXPamBblWgcj4lBD7MrsLbWq0f
6O/FyobAh9d+mi1DeAmWqFPPrR62tPg2LkODSyprDfkzUwrKH3rPfc1gIvVBl5q4xLB9JNPEsoHY
Ag+y2fidPmI0CMvGx1GI6QZ1sUtA3XmBZ0ym9WAWiDfkPRRvOEqzHLY5zsdthCkARTFztrYrNDjJ
AnVCjVJ9ZqR0hs5Y/3eBTS1Rr3MaHiLjB3t+t09Ne5XaLjTGp3TxdXg+HlHgF9OYUuSE4n2e8P0t
JvKcUWxr0kmxnX2MbAI0SVGdMiZjnoBI39I6vtUU53nRfzKXeFaUaRmYd7IoEyobtQKJs5n/CTpe
eM40TJDV3c1RBLTZetRqMR7q7qcCIvbQmvrbgH5XJD1AoOiwyD96YoO4WnhfG4RCW+XUt3jJUdaQ
o5iq7pSl+kGhYKJVsO1K6Sc9wnlFgWAqv60RoBUTZobmQHAkPX733zxS8ixh+TIqyBUNfVCGkmBn
A9jtxbmu+Wjy0qUFcByHHtFUEzD3pLp3SRZKGQjHCfhvavDbVBlXhDPejOrLngra55IccGM6aaP5
4Ib5lwyiD9WSuDMHqCPKo53wvnUuWWzCUoBQJ08qeotUwC8gdNDP0RDJmFoE+FbCOaIVfM5diKVV
GPwjYuviOJ2fYm7u7R463opeXMIXpnCYjcdlb2gaQtPBN9V8nX5hGNVDSpzsJuqTlziZfvQS/FqD
79SqTIHHLDg2mvOtpSbi1OC70LHbaO0ImyZ0j+GAPNW4ooL2QmRBtoWd0KgeyChcmuwwyerHtpsD
HOLgGHW8hUl1rxA4RAOFYF/ZDC6I4Jhm7bEODqMVDUd4AR+jBjFJxi/cJ4TQk0GS2uYznBV2pVpe
C5tUVPYxzw2KLxytzBdgqJtKf6lQmIIOqBClUcHBVAg3BkqtyE78rIqenLxhhZuCg/bX0HjrzPVt
Xt+rOOkIuGbeYvF/Du36zzjeC9d8cjmTbtj8j00eZ7ALPJKFuKF1PgbAhhwb5EcL7C22uuQgbPdf
NaVPcRM8hso+shiwj9XckuPIqTyU5QdIgrd6Vh8y/aDOPaP0obVuYgtPMIntxqhCWgx81cwUTZJM
u2JAwX1BLlCUD596zM1RDwqXRPLD/OLV4pg6j9ztYMefzVaEWBU5C6gYfTPgirq3GOSGHMm7R+qa
e7T/fp2JWyL08GAlgo5pVZ/RSXiq0LnbTD5VPiBckvDyeI7wh1TdQ4JyaMzExeTW3+i6eZdWic5c
niJz1o2FYym+azpPnCDI2+PMUHYEpeQPVhnchKuxhWk9jctA8wJVIXjOCaGjdrFDehpxpAEQ4g3K
SQ/uO25AUwEsCLB00s/k08AIvHafgvtRA23p6jh3dPqtKkKaXBMfjWUOoFmwET3/PrOLlVaL5VYD
5HWbn9Mi7rYv6BxgsrqXQUDrmwDesMB/KNm/ibb2yOemedO5Gx3czTA7T6gGdqVlYugW0ZddCa8V
5CxK/QDq4ji32GJqWUrMq/xnCRw9yKbaK4kpMScfwDaiq5vWRwdDAP4RmMAOGYv4islAt5/caw1M
ckvGDs2a5dHKl5+wFifIcqgOkdeZ0gGXBho/HZ46y4hIgNEuGlwq1UqCm4NLszifMXiHWX6LHO+V
Vn+xqvWI+YM/dYK2aRpx4lfrSR+dhm+WDKADBneEDm6EifSYzF0WgIERdLJ82yUgJnVy0L9uwkB/
JwXLkZcC7DhbGAjRlbSXMpbPbeeflVdvQ/A2h/xZxuXRjojTNXODVMlW53eVL0DygAoK9JcJG7Cr
UIhrjST9Zj4uA66JqKEDI5Kd02N9DodrS2FODc1DKgxaxFa1qgqnaK9QMw+Svz3ZNI4C+wZGluPQ
AynG3zJEPDipOjnmqcUvMRnnEhqZGrXRD4zpwym5WyaqfQLtnIM192CADGTT3fCQr0AeFizUnj8L
/XMUFBFpkOyABisx/cbuYObVZSqtnxyDHm+I2Mwm7WujKD4cvEZeyeLnzs532uguGBnGjt2TQ0ge
5jKQcinWODqW+JPtiH+UhJKRcQmO5yDfLnFL2GwdWfs2tb7XO49IBy+i1wZqaPjosTGj69LZeliw
rVS/jmn9EDtMTAsE1XLGlMw8ozPW6Eos1JvCo/nxJfrwWmSrDMKZ0T7zIbWlQBRJmgKQzi8r5w01
0M7OJhTiZhk+BvMG8PJNKErOhIVvC0OPinv9icoYrmiv6cY34dHpcesknd5tHd3iiBVwypkOyVEJ
BybYKi/mSPCQAW9w63Hln1i7QBC/qSZA2b3jel3fdZTaLI+RqT5zyC5s0JqTpavfvmYasNwEtlaA
ngWrDDwxBfMlMVKADxaK5eyhuDMnlxmLpClWu5eYw2FCAP2sqOjkUvuqr702KAm4MXyGY7u+w4Fn
5SbeT8DN+1a/Voxrts0isUHr5ZmOxop2GtsdvZZqeKydD8GtXndo8Z3nGa+RMGHGErm4QuVKP2Ae
vBlmvBHWgBssfbLr8ElhmoiTHno3vd3MfbWXGp2Xg5LG7B6k27HHAwakUnocgIgU7gBpxXqNXXJM
g/HWWNq+C+c/CPrVPojwviDPrXoC+moocvRVSRMraf0VOZGoofpKnOivqRv0xUi+T0Bsi1VzRwV5
cUlFxcvOEEl4YWrcgOhaASuca4NfSWwIf8utp0UrMFlk0VeVgA1QKZM9U3o1k6vcKnGklKdCGJem
yIFIAS7e9Pl0aaz86IbcUTOZrysLYoY94vXa/e+yskDWNZXtJ/E/16FhU4z6axMN5EbKTydrD1kN
1ycN3ddp0R6hYiXpB/J2em7CPSZT8jdBD5BNSI3MUZAMGPzLCNcd/1YBhV5tWS0dHezvi/wXztCf
CuzwDaEMdnaCGFNAGOdQBphMjD4Cg4ZB3iQxjc48Oq4OJCAtC79O5bW9zcilRpNDfz39BdxPeVsX
L0vrgqwxAXhJFzrHaa2Hq5AZbjeqY+tWL/FofklR16dahdhAFlibY+48FhZtMBNetkz096IBJzAa
A86oYYXxm9apCq1/UZTNmM9ROtuGqdFo0yZm4rU3ani6HJ3tGRJYAjOF/g6Cy52VOLDXCVr1Z13/
txi667n68GhNk3WojIipmQzIupv5nCwFGqzq/KWHfoJS4Euk6Zn4DdvPY4cIRuAj5EMjNlewx40W
WYPr6HeDEqfQSMSJ7LNrHHCKsrSw2vP3N3I18LoPmQlFpI3aliYopYCrwy3ureFkcyJNh8Triin2
KmdJDhT4K7LzAWGC649RUByGYfrC9Asl3KxB17nmS2830bYzIwmNc9zpFMKdoP+Y2AzlQb9G+4oT
CVT0HEnZFFX4SEDQHWQ45fswCnYMKYaXJdDeG+hXu77BS58nYhvPjKPRROJX4lyDYBSMpBmP9qXL
CnoEpka7IY3lGeFzsaOYj7dtk18I24sJNuW8XoPnERX2lcEayi0F484xjT+1FlT09AQCWbYrJ70R
EJqCHgipE6Pszq4AJkwhdUwJACgshr/jgCpCt8D0JqCuKMmY2gzAoyceUzayyEFskkUIYeFq6ku3
zVEqg2h/Mob0lmvoUNvFOcQV4NM6715V9ev0Tz5585G+VogEiry5Zi4R4QtUKZJft8VcEsF6jB09
jS+WQ9NhKrwuMy9J1NhetSBaWM/NTj384MtNOZyRe6faG9Tb1T7g/qPNF+1kUdD4GIzK120mNr+X
5X9f/X75//2ROgthhDZsy3Hp4M/gNy5PPXP/pGVH7ysG0qlcADiioeuyp0YACbcpGJDlg9o19kPE
m2hK5g+9Nk2nCD1V4nDYbCB+pV5cNBSmdF+6VOoelmlxBaadnFYM1Gy/MzpzaWF1ZzM1Dm1EUzyu
ymsgtH3EsJEoJxYq6Vp3TjYVDPO7YTf1JIPYvTeqiPjruEB02I+PpaMkNlgDCCKJgjb7OrcKVhZy
Q8A49THurAobfUnZEZuvmCVewkneJbVxZ8jhRl0Pg1wnuwiVXVHo1AwhxIwOAIVAeL4ztfKhF/Wt
5Y5qoJMbjcuJGleg1QZ3ktboNhAohzH3a9uoYHyEO6pW6qjhQ8Zdmv6N7WvP1nooOxuoszJvIHq/
Mdo+ZxUwgEWO/yptCEGuud9BCTqmO8lYQh6fnsIh0U9u2DJEXy9NH9ADKoP3ZTpg/+NgCoxri7T9
wZHhCWuhDyn5XsSAQaqOmASEIHXJIjxgVMC+l8A7ie50vQDR6SY+mur7Iep+snE0PLGOsN2HcEZ+
ObGQ7csFoYorxnPozH4PqweB0hMCKkaLTsdCD6wavw/2SAlsiLFk3JHSGMbPWm8+UWcgRpmSt4zw
T5g/13lF4LbMlAjGSEm27y+oIh5Gre2vwYKhOSindzdlMuAuk4dG/RykGrOnEnCDqo/SkaeyhZm2
0FRvzPqkr6EhK/bX0Iq/fWNdpnhmktY+pF3yOvXLUdbmtQzuHZx7wAjKG6CDVyvUB56fn7RPGJEp
BORtrjG+bphxfEDTQBOxDNUuTChhhnVmBw9Xp5gNkuoLOPUBSwNtjxxaszQbaFJlvYnceOe4TNyK
Sd6Y3+NEC2nQEcFb3EnTRumGW8tc99ORxXejBYnwaX6Xu8r9ciJsLoXbA6EJBr7TgWELSqw2Taw9
BYnxWc1BQcDrpE7ALkBkxtjagsSzUndFJqNQCjS38YWp09b5fWnGGfDYpocKFri2l+nmqV9bqZ2o
C/+3qfr76vd77nEMHRdWCz6NUtrT2azMO+lUsWeBj+V5XZtNkTHdm8L6OzIoJYaZHlT/v42oSdSg
LeeGBvP/+35IWokXjKNHKmE2ns12rn09Mfy+SQvP1uEWQftta+sNNxe8GbmTjv5CYY10F1ETUm0Q
go0J3AZsyy5Jiiezmt9Upj9LgiNYbxnJEbOaYoLY/P5smQrOfwXxLRDt2DHjqNlPJtDtssxN0ovj
6t0hbJ1EhMrkE+oIpwsdVOA16FEOlUC3R4ssGpfJyprPTA06HcpowoCPm2nNMG+hffTTHoE9e6hB
CuvS0CEu+HlbncWxRU4/l+JExHN0nKLU2jFTupCDNGrJclVu96I3Vntas+g31piQqSRqYPU8YccJ
1N6UGiusGvcm3lBOXyG58aj+VkkbxnyOJnYgvCi2mTwNHNQT1Av0RQCxReFlQVoXCwcuLgjQelLV
wawnVqepnI70Te6CIHQY8pMKvuLQkbDoe2K6K7/ouo5MEDeOvc5hXkvx6v9e+IHVf6+M9c+5GN22
0O6B6K1f/l7+78/9fqm1k8WHX3oVyiifyj7c1CLAwLsQZFLbtyg3cFv/b5u2Jl3Yb9fL7/d+v/x9
hfoTVOg8nX6/UmwA//0x9dvn7cFqxblEIpWs3pz1UmMk88v18vtlgWmbaD9gRqU12vDcJmBjHd6m
so3wgzXQvYaFhsWsj//9EGPdHt31J2mOKg9h797GsGLSNba57jO31v672KH+EsODXtsUa52w0QsL
MgXx5fBL8NljPtKgN81/xNh+Z4soD4HD4XaZ48M8ccaXZGw1MAuXkOCpcbktOnwmBi/0eLC7W4DN
DagzBCYCMaTx+RxNyiMWCM3hLrZk79fUTDqLLvFjy58qKR/xL2uqPkSTY++jJWf09APMmm9GzptL
UF9o2Xd1G195b161kKNyM+3jrL5bUuKHxMxfsM38EqfacrCMf8aM184clu+01J2dvoTXjB6o0bux
109kTDqV9LoxW9F0/u/vYXfVaSi7I3Pr766ariqA0mdI00+C+SAE5srQ/JsobnGlFtLCcF7vFG56
+o8zm7c+bLvobeqIcaDL8Yngka6eTZlV4xmiTGLcmyEKs01ubbI/DxWBKI+Bw/NW37uzcMEdkL3Q
q0cFCo7dQXUdmIPU+Wzylr0I8MZYNo+zpE+KcWHh7m0Ioqg/i6Z9pJHf7hI+zE20DB5UAT9okNXr
TvSmXnE7nmgejCmYZC22m31o//SggO6BCzt7sUi5WSLzNsFxPTBbfiU/JfVFg7MmdrNvdm9034+g
Ij+dSftT9yAYezl9lFHuYA/r75uparF7y+gxyhMP/843bH0Ark2Nbb0hBs9RfyMLQgYRRb1XO49i
eZN2A41sWYatKrNzY94o6YBMmxx4DS23PcOxafqm6lRonMUJlo6OSNEOOTwxD7hMtifxZss8glST
1OAAucTNpQp/MBDtdEtyY6jxo1jjGPPmpXRxNWC+JRQzUcfcWd6TRpy7EF98UVJoji1Cp9jqMQpQ
IP4OssMAcmPEWBPt5JrNkpKWGa94ewNlmXTX8Xl3RmxC3PcSndx5uTCd7hlRAuV0E4k9ikRlFxlt
i2sKxg1lkhEPnJUq4q9satAM4f7gEgPBJJvoH+Oti+g3dRJ9UmPjldNFoA7dXdU5uAwnCBNz+6cW
gkNbjt+horU4k1mJKmqttuEKjVgRN7AGaPTqyO/T0sh3rlF6Rdv/VXUzn9icmThAM3NNZrwKGts0
JKisRrc4pPCDq/GAL46xk5s9GbZLnSLkV0dzXK+ie8s8LmsYexnm79GgaZ5rzc9TLTJC5Qgxz/Lj
QNy1B0xdbSrwKNRk87x3adiFWn1gZs9DBjFvl9sFcNUyIBcbVjxGTtxNUVXvxxC4XmcfWY9pxcRJ
fFQDDzMG3upYJw6z/4KwLcOhTeyk/8PYmTXHjV3Z+q846vnCfXCAg6Gj7QdmJnIgmUlSFEnxBUGR
EuZ5OsCvvx9k3+4quVq+EXZFVZCiksg8w957rW9Roah7w2YBSrO5LcdUbccY34FHcXaFojQBXEIG
hJ0EUiusLhE/yOk+W/QzmDzQKzW5xga9lQR56kTXS0pc61BxCAJRwguTYx7Nh2+Nf8izdYLH74sB
QpxEtUQXq8ggOLt3dUPVphNE2VEv3xOrfR/J4AMSwBQpyQIhCYmELt1j44T6dC/siU8shOQN0uWj
R8IEFK54J+qjIxcaiQTKEVHb5D5VT0/PITZiskuncDiESWVxBCfHagUFEy0i8e4wKyRSgRFRYZmo
ptS6KTuSHtsFvjt+WPV9ohw4LRFIE0hql9gmwmn29K3t4aXSnvZ345mMPLowqtu53fCceuarrDs+
FDPNiJaubzmp7x5KnMT3n0cGwpspow81+daDm394mlAqKqKRQhaXnW7vVeIjTKI5ZLngdYZy5YpO
1BvxEt2H+S0ajPaKlhUZfSG+q/i67wA56wF1N7swIWSdgBEtLLB8kwsv87lD/0HijxNwd76nbRtM
pvxU+iU+bSt6qsyIgbY5Z8zkNrFtYpwkVevKtGp2JKnmnUZWq7rn1CHCwzVeEt/Id8Y0f6ic6O95
WavuvZPMaSDX60UJIMGES2tMfoQLRH8x0USjaABwZm0M170L6/zNSsG2kgD9Ce7ofjCrr6PlPjet
Q2xQRbdLYJocHm3bRVLV2U9+UX+fLDhC2u+22u6AytHlvSJOFM5NfkKGz11Ltg+jyC7A/h4Uugfk
lb5g0Fu4zKuqt5JoE1srurPgbJhQGOTaTBtVkGgD+AzRZOemQTo220Jl3+NZfTbHEo/LiL7EqBcy
MEwFmmDatyhqUVl4hDENN5ZwPwHizK/tVN6PfX1xOts5TGZf7VxZ3ZXN+ILMhRwiJij4wRkM1+aW
ASkHOPidPTf6i1+aRlB6uPPbCWZoQYq2h4hBScb0mGaygLvu3mXi6FnWZzUQb8pym42YGUrsnsQA
96pLe2qfVxIaTrTPw50yGQ6hlUB9qog1rBc2rbpn3Wm9et9gSI4miX3KMPtt/jols0BPCeUynab6
ali5jIsE0GmU0108rxjhYTwB5iTGRzGZqbTLh+TEB66OKVw737qdI7b8xTGZbUYNI/wCfVF60iQP
hzSF8c66402ej6+lFRRBUZf9rlaUzw6UxM5ehmPRmzSdy60EkrP+HPLm6x7AFQzJDULbzJvqPXjc
ZLNMsK8Kxpr7pKK/QnUr6B2BXoxs451Vbhwy8zxU4ZMUZrK18GewqNFFChKgcj2imNvZPSliRe5X
uwYVEMC1feaA9p2L13LmVDe85NNkyUNL2ivHhHuYCg3zVGMPi1xgjraL1pqwJ1i7tbgzkvDgdZgK
+izXOzkMM9UjkzAGBC9pDHnSzlKEdYjAryviLJC20a2su4+Rq/x1S6KXSChXvRw8VFiKx8ieqKeY
cTBvqPrtMubXvVxxEW561kkXbYuaaZcyqs8+CZ7HcuoguFbqaeFopK9uEHoDfxDu9iXsoODS10dZ
slQ4ke0Cp7Ist3YmHoDF6k92BhEpXvqnEjVQoBhm9/zE0OAanNbN1kL3DmmKUE6sdvswbT5aqw88
Zc5XpgfPBs4tU0B931QY4zvSrenV+CerY45hZVnK2JdbsTtLi8kBgAUsA+RVAHMZwuZbO5VfQpW9
z9kY0darHsfQj26m/IvwwH5UKK9omPnxhppi3A/hqgyEyjhU2V4w7AtoKOL/1l6+7QVxtgYNrSt7
9shGUt6xNovNYDDYwxYTY5FoqzsV029q/A/ttwsCAA5JYn22pGxzK4f7vDCcBIzlbucqflxE4l9n
XX8zwfMLwJzKQ4HOeplsFlSEdC7M3RuXrmcxqRcHUVaABH1D9ToeAYwXKOTgd2GjYUjT6NPgxu2F
xPKJO0Iza+sGRhJNQVcyw/Lg2LpeREGG7wizwAfm1WXXrtncZUjH2KTB1psKobggHC9FFu5V37lr
X/KovPcmDrQSHQFmWJ7uwrrZtZYExTBwAktJaeR+dbuq3rtDi5GnCz+F/PNqeM4LDnO0whEpOqY+
QbiLCJy50X7xBZZGtJ87fUMH4ZNnz5e+ICYe/KxmuXjnWdSK5rJ46HvbDzruRSe6PuxjOcCEFtC+
V9G1T2V5PdnOQ2hHihACcrOr2eJJu9H13PGi/VrhIASWAaQOEhFk2oUkLbwYBlue7YC7XzfQgnnL
JEBe+hLhezZTv0YVufSPcDOig0WSOXOuEplEXrN1ggVqdIlNOYl4pJzYoLDmQ+54H/Ah0mvDos/p
SLQaOeoTRkZqI5ENIrkS6xWS23fnwKYfF6hsqrOC2rU/17S+rHo2NtJlJiIH9dUn/JAs7PZodGJT
6pyJG42/q2nDuoAy48vbHA1DwAWgrYb0tm7rBD8OjAyb4W3gKM30G296SmTwI6Fmm9L+kL5VvNgV
gTVOxsuoM+9o4Msciy+OYQOHQA02iBaAu3HXFd6XtOj9T9KU2MnT9m502/FUeG11mTzGOjTMieDK
v7pEd14tawxUwXyAlhdkU8PPin0ys0dUadEcBgSIRGMb+SfH0JtpBq8JJId/K8E+unnyZZqj4Q6c
NhkBB4QiEG9izGExJplilO6p12uDoBeANAzoyWLuYLskK2z0wcNwtaIHc55w9pwbnAo+Wdh7qa5d
hM0w4CxxqG+mzMfW0E1MABCnXiU2yZBEvpbBPDo20q7pHoamIB4hxs7qevOhgmPY5BLKkcb7Fql1
SgMhYLvalZw6w4huVwWkqYF8aDSEZFhz2zeghvsp4ykbY6nrTDP1CFd05floskhXsY3xphuoMkUH
D52U6uyqwMSN5PSB7+FWYDvP5O0QzYjTr2o1o6CQo3MtsEMwVFd1vrIIbDjNcCk3FUbWbdd/o4yv
QVmnm2LpFLnWBcZqoPGKj8k+LzAyuqCu+9g3wKsjTeinPqjCjrSEatj4PFiIRsRShvFt7aQn4nMx
Oyc22RATnsoxO7WND9ATxikvD6FFl5M44Iyjz66SjwdmzGghsvygW0aZihq4nEk9M3EAXMWZYRxc
UJm+V5yj0Txw4RJ7owA11IjiNOIC8xZy6u1kQ/WxHJUVXxsGFDVqADjMYXgAQXhDKvY93OOvtdOk
5CNBu+ub+ppJ0iwddewYTRZ1eI9KPQlMgdJk8HnXwg5htM7bQ0lrOAgTg+3Qzz93nRg2ZuLQeMwm
jsxqJedYOJywA+L0PIjRo1uo4MeZEZkAoAi5/7WogP17jZFmmwzjV9MvoeM6toVBJ1uyvd/WT1XT
+0HrjupKMpjyUVK68lLYCe3SpPXhw0fvfju9dIxxR7iz3F7Cp2HGPBA54nEUoB0GrVcQpp73JswO
I6WJJ9etm2zOpzl9IByKQSrNBxoCaO/8/kJPH59Bb6JRW8p7TRPlejAfoyWuSByZaMibn0GntNtk
pXkbpkkLkyB1OHDeU2TjJ+0XfeHinm3qEX7dBI24FPOxM+xDUjdPcag/HAwKeWwA/MbcPtu0NycN
uCjL3sbJJFNOkF1siYZUthDaco6tIkHHQCAZZva0cY9up5Dm5gxXDLR/kX2/FMyyK+ZSPuwRBjps
A4A6XrX1LfRAZyTRY5rUL37PkygzcZHLmt3Ju8gdpv6kvILJJkr+K21E3wj6ukw7c5bzkQAgP0Cr
/LktzexAeziGuuEFFcKHHeSPXVigihNAfoMKZj9mgiNMhyXAGvvamNk9I+Stm7hq42lWmFkozBSV
d9eOxF8RsXFTz8xEtTvDyGQj4Mt6WycGPkHUWjuSXlCuUg9BDGRLcFckD5oiaTFPz7/PLQmOlrvW
7SOCxjEKqgKx/+QTgtaU3Lz5JTguyh09DGtD5NiTMdHDM9ICJBYDJD06w8lmtEXuFJRwtZ5MSZHg
VEvvMK2SOqjDh6JJj7opuPciI25ZL1k/gfA3C39FJYcIUu09d906Zqy7RFvIgu0eOe/XEvzhrjJu
3MrGThbNJoEeCCoL/2ylZGnbs0q2LeMOdgSLiFRlXMWyiHao/Al1itgk5mwKZhpkkxIpTjFm3kXb
Tocl5s5H/bEMLFQHQjny4mvUe7eDirOtXzKDthBKt5LETsJVb3V12yTGsI1Kzg3HAQXQdeuwfz4P
Rv4Bow5QAHJ127iv5fhKEroRjJynxCU1P5Q4XUImwEh0WhcVzTaub1aRYcQeOnkQ2JzMec6c6Kvf
I5wKG/cNXSKccJsRXBab/lVH/UrVznSPeizJFkKV2RwW7tPG1N+gVVvV1ljN0/XD6lI/1T4BBybz
4xEgSrXOVWfVRUE5+rek2fYHQ2c4dpcvaO+g/4D0oy8QYYAcoqALdXEdxdktskhCzqxm2I21/8JF
xTnoMCHDUr6ETJxTroRBYxPGpDVnJwFPM8plLaBAD4pP4FwS42bQmku46+iSI9emAsL9/Y6NG1ur
gWDMZwOiVg1Rh3P+2fp9KfMowFwG+iCEH0hFAnmwgC20dvOzUt7ZfovWhXb6HoTMFnsLgyhGL1fd
1EdXbR49qEKnl5SqMFYzHH69vBRrf8weyU8o0aivdBfWOUnwh752zs083cIZMDcGQobEc5mdWyu+
IERnDseM+bexw9RKCagYMln4LIk5gu+VQzYQxKa3uN3xWGXYHIt5H2NWnYvdMhAa061BTpWcY8LK
a8JiaG0CPfIgtd1qFPdXxTBAqQJwvu2gzNbOylBpHosF2Irs8++tap9xth9Th25Jm8bGBrb0Ltda
IIScnyeL/cuzrSPkoK8x0E4/QfyGvTVXE7RPAhlT2nJnPnWfh8H56LBGbWlE7iYFID03C9o6njQ3
9cTJR6EfCbTZqYIfaEWaijr3EqQNcJ6odz+j/4NfqdYRj+tvbaPIj4X1Cnz4ruKyE0R1+PbiOwqY
TBk3NxpHWrUCwOs0OeVIkFBQ3MvG+5xk+iUeETviulNXbT2hYVD0FVOlHkxrovVkrKNzegFNRVmb
0RDZGIWL4GlS0X5SSBxl2qg9GTGPLDyutgQt1CECkzQpLpZ17axxCcoY5F5HC1totrVyYoM1YzhY
uB5Kh6HbV0t+T9MU+w/Shh8KdfR8XD4UiIrcNLiNSxld61mrTTQRRSC76UYUajjSkQp1MwZzzEXT
lZsRwvWO1uJtnFFuTAwM3YRGUUsj9xAXPVJRw/rCzXe5zuvXLl+vm0s57uzsPqroRKX6noQ2j4+b
Qqsh3jAif2BCfi4Sui3U6yiW5uR5AC54iNzxQNxCtAm9xTnRcLzqrfYgtJmfyXULTE9Tftn1XRRR
hk+YYbfQYJ1dIYt6m4yzuzWVe83/u0MoB31YGpyWfkxG1lg+zCsw344NAxQnGhMER/sIo8tVbLHF
d9H4NS+5H/ZEeBURNkfLdtSqGjh5Nso9+K0MkMU2aY06GJX+kNC3mpgWHKl4MzAP7vZLh5qWCLn0
OBILhONi29o4wHNv8lmvdAF9FNMW9uWRmdFm+l4YVN0DeGGL9UHF5W+7qeBjaTA6604dFBE+xwQC
eKJ+yplaciCNzm5lYLDlrMLGPIFR+FUhvn70MhAWyv7clV1xsIT6ngnc8QqPvzYxIpKDdySO3Ioi
Wj5x+ETqKDMkHOdozI7p0MpNaoCXMj1zPtJ/JEtJHx2bOjeEXLJzZwjvHeBlw/OdQy58htU0KlOB
nsjp0L4ZORq9ijkRpqUwwBTwOXbFF79w37XwbtvGujOX6c3JM5D62OIoCs1vpuRSB8OACa+N5ac5
axdoad1DUDNqHB81K3RMwRQ2+AKBIJ86jqrAATNxJTgJyiynv5Yl4R5I0Uss7IeogwkndBSMjIbU
AJ7DDIEf0TD2dmaHxTK8ECfLCMRGEN+J9jZK3FcLRDcMFnUhA+oDX9sNodb3gllwUM9M97xJXg98
ShinLNXVnNMjnalN7QaLv90ytcJqTaLwETJcclX53HIQW7k2Q+BKcoMru4n+EZdJ32jDA7lLwIzD
t9Yjicid9TdkRM0OzdpGjN1RyqwijWyor2KteIGYdfdDVKeXKDa/zgWLVFXLW2wyrQzz/mjOjHdN
Wun42+cRgwv/9uMfBfeaE1IgVPQluxgadZFriDAIIV29N0SOcZph1HZ0/WCmV3NbJBd6Ct7eq2mT
mTXTcWLD5k3eNHofGvNlrNk1SShxD0krvpocS3tRQYTouvaCyDslVVtagTu1jAojmoHOUHhrYJh9
iGoHwe/IDhJX8PY5C/BlzfEFbfSdIk4Z7QNsvMbzgnLB36W0rvaoUt8yR1j7CoWrxDMZDzzVuXf3
DLzfTB+ZUOpNJBE4wJhUM3+YQwG0prQ+Up1fKEGvDfShV26b6mtiLJrjZBXPRruYJ2FzvKA++ox4
0t/QE4bdGbfJOcP60vQgQ5Se5wfjS2Vb0dYQszzohKd3bcN93PYFscVJX98mvF9B0yzFrvELiDmY
reKiPKf5PraAXPo1paEpbWOnfHUUffLgGwOxG6spCgQE1cZSfY9TXm1Z6U3pjNmuLS94yR906oXb
Wj6raoYQGNXnyEdmoSwYpmMlP4q8NTexR2K5xaozBl9tm569o5W5eZWZ855wQ8/CnArgBl8LHdum
iV6la38wQYStU3CVro1038Q8N38lBJgWyjspzTupyOAspEPKRv8OrXfZzfinpgkRgRTNAxkjmhIe
yeasja8gPBKGOyms0EamN7VCLgTPZsegkxC0XBgbnjeXD0L0GF+ZjLCdJL4B14asG9D7kmLGHgeA
H6NDHxqfJMgCER2yPjm3g/upq8MVOwSWxGP2k7RVUPbmF0830HMBWmFa8a4YshV7v4oJLIj40A1z
Q4uwSA9dE8sLDuBkVM5lDTqATOccLIubUFYcZy+8EWWp+NSx/IRIwZ949kUhZ+aeh5ziSP8J9KW7
wKlHYLpBS/fQDczv1rcMFv9C4jalElIB8I+pPmOmXCqa01wiO1pgtk80HGPFPt1ixWBM/SOrNXwu
WvOQzc1LytBjQTSDyjXfqRYuyGQz30f+cEVnn6ayQbWhS+/owo52KoRRapp2Yy+WC+361V8x1J8R
Jr+2iXVMwOM/2LZ127TlC1qpeBPSDEY8SxBnQ028UwjdpH4Zlt474HUDOpgiUK40182IsGdpPBBl
Je5mLiu+UnWAge6rJTPIgQA3ThAW7Q3aInwOsXmBnfJ9PAurS3ZMLlk62BfAUAoUbwBegB3BUeOh
YdVAzM9CaxQB1K2zV4VEysZkniPrk2fZuN7NreNjOQ3NHMHmkqV71bZuACAQBVNZMbafGvdWrrp/
a7Shvo1hyWco+TaBIqAAsAmLK5OZ6CfSQXGio1+3DPp2DIz71j9UBDNQuRnH3onJ6Lw4qwqdxyJ7
/UMuDSbHB+2hyvzURTYHWKGv28pcVXvZxoxhPoiuP8Db1Vs4dKRspCB2pQUG1WuchxGAWoc8+UDQ
G9oiIlAw0VORkaxAvhs7bJW0bAjWEGjHiin4rA3aqA/LwcrAGKXdOxbhZZPzKpOuCBZgJFvZmGc6
Vv4uCaYeoxMB5uC8nBqIMgpiyDU3Q88oNSLSb4uZ4QvCdP6yeSBKd2Vnsl97TUF8i9YWzaM9WDxw
WZxvB6MMuRD38yHi3d23jJgqvez7uAz3BNYe4iFEieQszRbpwwEbxyf6qTMFGIhyHAg4ASaqB4Yb
V1PPeJY1e0/qZkHAAA2LyUkvrZfJTUcUMk0H+mHkoKogsi0cAw3noE1zHqfSKzZUmPRF9Roj0OTm
FExM1+lHfHecBJLf5HwSYvimFSVypVFbGQ/0OmG71fETHBburKX7MsMr3C7rmNPNGq7K3EUCq8aR
vzAW3QuSKAiavqb6Ko/+5NysEQTcbBz4aN5OzL48hZi1r6y6OnMHIlAFB9hGDMWbbPC2ty5RnJOc
TmY5Pctb8BjjHnw0Q74M6bbtAo/39W2OO20HZMLAzUCmaZ0TaIcYxwIFvFlQZ3L9h7e0LOWDUHa4
nzeicJLtoLk8gzlxT9OCW41k6SBVHxr8BnAN/DEiRODCnHlTdNPJ7Wh7K+W49CcF0mLcFrgSDCtK
H8tcPs7Y4YmPz45GFrKEpHjPZguh80H3821KVMKmTFd5oU+jqgBQZjn0SGpsEkMNBy0X+htpLaSb
MDqIuLrQblgmWBBi2uUDyzIy5VVOxWqUVOmLmRtb15gQE7CZmBkeVCsY7fR2yVntyM85aOrlySQn
tJwy4N3WdGoztgpX2k/sb9Em7sTOLUNgmeWnhtkqLOsWUXRrA8NkH5/9/GWCf7nNolvfdN59AR7Q
ruatUuOFgr8hFYeP5zK628KvnqQiP88zBBMBSbM97mHotcQK2rLbRj6KOja+h7b1EcvDhatoFGQJ
kVLYLSjOPHUZRn67uqdp1fQtE9jyPIX4byhpgPMAjBpSUpadaido7KDgEwRW7MB7EEULhaZHtdFG
KYJhDwFlm3C4j6vW1uGmbxkfqjESEOnDBxfG7dzjDZ9p1m/h/R/kaf0981xCwsmfLJihV/6Kfy9i
9MpZ+4ySktq6St4liiWzq97xNQSwBSLSXOKboQvVdgHN0prLTTe26sjAeZnIMyNQWM4Ev+NQOFaY
Zy3UIkHc8ERoeX4CXmnukgn+iBd1F21Y7xZIYtgu+buZA1xInPJllar6ts1q7BRtf2SV0p7QC7QD
QWchbgof3GQQKRoECVnH8M7ZdOJMONt+RPVjmPnXMmX6MoWuwYbKWG7yqZDgT1FruT4+/Qr9229/
+Y+//9d/vOv/jL5VYLLnqCq7v/8X//1e1XObRHH/03/+/TZ5R/pSfe9//LH//rY//qG/P1YF//vl
t/yvP2h9Of/9c/nr//nytm/92x/+Y1f27Gj3w7d2fvgGSb7/8Rr4Rdbv/P/94l++/fgpj3P97W+/
vVdD2a8/LUqq8rd/fun48bffTN/58aT+8aDWn//PL57fCv7cngSMb2+k+nbd2/Avf+7bW9f/7TfD
tP7qWI4yfduSwnHp7Pz2l+nbP77k/NUl497xPEU6lqmk9dtfIOn3MX+z/CuOAdfzfdtVwncdXkhX
DT++JP6KU8a2fItSGnyW7/32/57AH97K/3lr/1KSfF4RKdT97Tebv6P+xzu+/obKtRwPISyTBpPX
qBwl+fr72wM8Gb7b/D9DYvoAg5uLS8t+itMPCz3JpaX3u3DvHTWEM7+xQB4Mr6AszqGTNTcA2ac9
aV54g4EZB2NjYNXw3W5fp9GX3iRVxWaih4owcW6rejzhCHF2wBsQe+WIoJHXpNcOBoBgKGYsuSOq
Rnp8CYXdbF1i02HsrsURyyEqLXzLdWE/AP8UoE7vmuEtbL3x4hoWoE+M8ZbS0dZryuL4u3fyn8/p
989Fef/6XGzT9aTi6dim9Ow/PpesVaXhd/Gl84Y0cAQXkrzQC/Ly7qthqr2Ut42mkwnnvjoAjbmn
TUO2BcqGlBt9wICVtEysIUFVOgVrFMCSJeyU4CSNNm1BRlWLj5pkDjrq4Vs1KqyF7OEnwzOvc/aA
DeSN9IZZUIEA0oqPAKq5Q8O0Z5qjYjff1/NMVEVJI8hq9F3ofSVMDQQ2N6yCdxw2NsIwmSzJNpGd
hw3eEsFgT0HtdSheoCkGlj/etB3IojimA4El2tAxTvsWXaPAV03uF9KGAVUZp+2vn60t/uTZSqFc
W0hle1L6f3y2TIK9BSLmOWSovJ/ah84rqnO0GHsbsORRaWvZxQBAt0nzhHx0Z3Sp9Uxk66NLRZ83
dfZJE3VfT/jFsfRYV2iK8CSmxH77NJa4WJo5t5B1Rjr3Y5C06S2J6e3BrBlWtBHcsjTB/OO2cLJL
GpdBl6L+wr0ZI0NQJ1trsGuL7PY+6/Mu7KHI0qFm3t0RX+2Hm18/DLl+kH5agLZtei7xcJZ0hf3T
B813rXlObOOcT+nObZxwuzgIXZ3su91jmLLjdpVJofrw5vtoZjA+hUGaEnlDTPAWKUsG3EmWfR0A
/QQylhRfjXhmhiPpIC8y/96kXbXVHo3iNEz07tcv3vyT3QMJGEMbNKi28K2fdg/Sjgwznv0zY+3w
Yg4EKVCgxROpQ0WuN/ClkDzEhAb1CN2yzrm2Yx9fG99Ev657//WL+bFV/fQkKXMwjdsIlEzn5yXr
NFxNbDe5yAatm6cKvENjlW4MqLnbAjr0roxg1YKOrz4JMh261YXT5M2bThG5OX6VfuZAuCuVu49D
I6WT5d46PW4EImSn+wFKYtIZ5B0o43yH5ZKEtLCZXxJPJjs3r0PMfetUyAmBI3K0M8akE9CIW6uM
Q7rrAP5tw/zarwh01Bz1sdELWFPgixvls9S4Q3vB1Mx3xSSX7QxD4LyhSTAd0IqACXITcTPkj9Aq
r+PCOfz6yVmcJj9/Bh1mIBbYaaXWY+ePCzLDEzHaXBE7GuJBA9DbTheyrFpPHbzJ2jVTshFkMiPs
GSRBL8hfy/RcGJgnVTzqjcOgc0zt2yyb0O/P4bxfUobsDgykurtxWICLg27BKOqAQtyCUMIkTOYJ
SXxItbVCPmG4RGU1tgDoSHK9+ORYK1atpexhU22oavhM//qXNjl4f/6lXSEcwRGKDo3W2R9/6a6c
vdk2xZlZB6mtI0hHYe5TSzM7NB29c0F5wbs6hG5z6i7lKJx/sw2a6+L46fPKscvtwPGUZUm1Lq7f
Hb2dlghtQ+vMzsLYeCCtkBkm/rXdbBX3pSAgc8IYHabikSd3Ug07Ghv3v3sO1p9sQOw9pgBnZHJH
+fHh+N3LQCHs5v4kznAT94QRJLve/hYWkXefpDGOhaG9lV2T3TLHeBBV+IKoF+1hR7BoLaj/QsZF
m6QdFaM5gRq65bMBIp5PwHPaMZ1RIHo2brvIXTHlhCoRVIkENQJENwNsGpgowiBYl1/01oT9IQkj
KpWo77eOshpq27D4N4/d/bPf15S+qyyf+5W13vF+/9ghT0u6QGQKJfpuMuF1y7IqPxNbVytvPudW
y3yLeE5DlN59Q/2IhcQrlpGOUEbHJD81RqPPpELTQF/fjVqw7WnGr1mFtn2Y87NP5MpW5B9d33l7
SpJ7ZOBo7mfjPWvQ2pZWxKSjimwYcVrST5aBYjyys+16X7omrPTYfgWj8ZAW4AXNtr6rBQHcPXNh
IizQwbcopK/JO0KfOTsRMjRf7wbHf8LKhcbxmLmws/vmOq5MyGvDBOImJlbGEIu/kXWER9tygHpF
SXI9LeSWooIKEAC294l7P8UiufW6s/voexcnmiMGX/656+0KGtRYH71V88UyzpPC5iKH6eTXi3K9
8v7LmpDA77n8Wiw+Z706/O7DGPdTGjH/PneW0R0EiUFo8KrX0h3x/kh2Dbp8CgErM9g+EZvapFpO
1ckrEal56FeHpq6DyhmfUho0x1BkDMzGJLDbvtxXazVu0KVNvLHfYDS//fVr/3HY/bye1bqBrldq
k0vaH197OnkGxNP+rGT8xs2jvRmhTI8k3sE1mrytUPOjZ+JXTxj8dwMG+RkQG1/rs33cwupoyFrY
VbZ8robswNSx2BOpSYMj1BejT9NzlCi6JnQ00xaTTlSSNcaBhJQaE9m2S13/ICf60X7W1cS30bOr
gWmffv1L/slJQdEB8Mt1TbK2zJ8Wjw1yDxZOfZ4nTgK6sUcAHOlm6ea3uskefv13/dlCpToyLZP7
tWl66xX9d5+FOvfCiRbrOSt0HYRG8t3wuef8+u/4l0sDOhWqHuWxGUhTiJ83YUR6YvKlPGctDohW
EodsJixSbScnmdkL1FreupHx0wwhrepnYODcHbJuIVlQ3hg512l7ThiC9tHOruK9bai9YOrJVJeW
fDSPIHdj+4gE2HZ3qC2qwFhClLOD/clondfQQONez8ndDJhlO5pNgyF1ZT6v97eWDxqItcuAg+Qq
xP0VLAXfQNIaBliILI6LrjUFR79fBkCvViO4QlrFTatmWrhKP9TIj8vbcOwoKhQDgH/z7NyfFivP
jnk+JS2fCLAUP9eOCIsjxnCYvYz2kZ5udO2EzMFnkxSaqIPI45LT5NvEX9bQ4TcItzkbyuXJyssn
QJLmDUT4K0+sisRKHmNoZ3vlIZyZikoEDQbkKzrAOPHn3ZJibpzBFxs2740bJj6Q4ESiF/Oeazek
ieKsXFcjMQLSYgBI9MZ1ver90Nlemb0U18TU3ZMJmGxNQBbcYxpnX7HmAjPzGXAueYYMOOWMIxms
dfsvsPrQAEY+Ssky2i1sKgnT1vQLVbR7rSXC1hrIKAnlD6mDtvLXz5XD6E8erM3NH+WXR23y832s
6tplcWV7dlPcVglK6YcFCidIS/BWHtwZpyHnu9L/OIstBbQKLo3JaLu8HwWe7JxyestkOtkCLFeE
WIXukbEmQfQMTScgbsCuhqPnWvs4RYvUdt6mjgnhWDqylSJ7hr/jMB0dweufUzXeSquB37lkz51v
m8eCTIKblJBkhKOvcez4t0tV4p9ZMAZnOTzXjsofWRi79OgxSM4QfKGO+Er86ozBBm/hpPSZ9BY0
D4wBCU7CmJ74N008mEHjVW/ZOg/DNfwN05zBlQIKISbAGHbrphn85XrkkDLhlTBN6fK7PIMm6Xlc
vVEOE/4wZLPJcubXieiQ181M+YETu129zCLWrD0yILAsl2epvOQGxPr7vJZcCd3JeWQpqip5qObS
Zy0DK5mgRDpTEcMRct+9pd4PaQX1iGyAE9gikrBOndAvtGs2FBXfbGyFwJ/RJ8wcra0Dlp6mfIJI
nJQFVrGO4seQp3x2F4QWlqAVz6Z0xCY97kfLs2gkIgly7UKDSUOM4zrKP+Lq20ItLC4KF04tDWSc
pbyti2EXRa5C100uMXF5eMy7szNiFHDMzY+bIgk90b+5NqufT4B10fs2xarwBM2nn0/opdY2IKTi
TObbhPWCXTOcgZWLovOx2YfAZ4inxObJ/d1ryVbNLfUYovDdjy1DpZqx0FYDjt0TdkQkrThXqbVc
+SP8oP/L3JksN45s2faLcA2tA5jUgCTY9xRFKSawUDTo+8YBfH0tRFaV3cpXz649e5MaZGSklJIo
EHA/fs7eaxvzWbfNMDa6aXsBX4XSVCE8xxY/OfXSysfUqyiWf2aoSmYmnu+1bewY8TlHR6Re2PXD
PL/bZ1k/ol8tQy8DX75yORZ6cr4Rx9h++AKEPkOuawLPa4sf9NMd+5y+CA5CiLi/RNueQpf3rEKu
sHYGlHoaLM9pjAXyTUSOqukUvBv47v/FU//3rggX1jV1i0Jc01zX/vt5JOoUMExkcOKJ6JYMeTMC
XHtnhdrEgfIDb7bsMXM81bE9WbA9/sVP/3u/a/7pFg0vm2aEQT9y3oz/abOtewBSiuWchhokdFg/
hQaMWOAv0EN2+i4GPUNizGbE/2SEAt1KxlvaaJizXCaELj0mvCYXMpWclUyNvYbt6V+8wv9ht3Hp
eILs4jJx+/3tvGYHCcNV1z3JEMH+YPx0EjLUSEj9LlteSpGpNwQ2sMfF54i4Et8b3SJjBPfCUH+B
QYohWacv/LML4P1f7IQcFv+PJdtVQf8T6UPth+X076coYasEnNjFyW7cNTUizs546t8spb+oqo97
LYPo1pB4s/dDf9yFwGQmWiQLpoPs85h+9BZpPLDnMCocwnWa4JQXrfOeDN8jp9Q4apDWFscEjtQ+
AjLXOZbg9kiQgaxXlACsOs0dNq60OoLiTfEOW0+uhrFFVzCTUXLO43u3Zn4/iro7xFORvWOqTnlE
e+U4RwKXqnEP20pbdyUukj//aSIJ3aoKRbRPeuxkTfqNMYt8c8vLoLrPDCoJFvne2kmFHinOAOvT
sZ2FVhnlFzEw+yiVzGnhYa1d3cz55dJ22aXlsNcyJNBW5q5DQbc3n/AIzKIX/DD2XmtPFDP+QXPH
bOOM0Zkp+lbnKw6hYmL7lWQDjUwP1YrRV6OEOU4Yse0YCi2Fe7Y7dz1Mzsllsn9tZCmx8gm57ZqK
eZka38NRZ6NqYvAHGHXfcxX9W92N4QltcfletvJN6ePTQHn/0VqMZZCIbt2e6V1K6gWcoQg0aGpm
BDFk98DRfvW12KqJlq1we61I6YGBmDKDUzNzZVRNh295ZTLnRGduN+vWJGEOmL0Z6PcE7SlNdRit
YV2uwA1XGz1XJNrUTCN3xIexFoP5DoHlEfVoFJK0zcp3YLcnt1EcXDOYrmylB+QHjMZEz/0u7bWp
qD7wXHPRdnDgBv36Jyk8smrmZbSpcwLz5ED6y5T0KzIjH2rEScOK9Z+hhsFUhwNBYVDspKVfWrPD
b4G/b1lG5m9hm/Wly+ytIrvfsTUHeNvFhbUMkEndMp+u727D3QWj9VVN8ZNSVccan3MQNsUPUnQf
Dm7VYmovuPOxeM/JZCC09kOIRLM3uGZswXdVtWnz9/sBp2JJXmCewA7SM9MLJvlDyGoGOSLwiZ03
bPA0ZroLmhCUoj5SuRTDieZ/oj6BBZEvpaRQ1rrCWbYyOIey2/klZKGYjB3Xil+1SyKmzF5hzNSa
Uj8fFS+oRcNcjTY6OSYPsNN7VAJfQ9RFSzDwjN5z5Ruy45lNGPlnkY2kUMQa/CsOqe6E96u3EQ9C
c9lmir9HG4G6qHMSIhvrB5JEcAaigETT4nMOZ8dkBt9wF4S0Sus6P5k1IYK60r2UIULKYeqTB3ld
elCJaaLMIxOlwWqSKGDixtDf2s1A+MK6dhX6/AXXCYLyUbV5cuKqy4B6/IQB059biyvZOzunA2XR
FtrKTQ38cSTMO/i/13ZH+GBeu93SmJpHEQPJCo3f+UzLKkricEef3Ddb24+90aITINBHo/hc9clF
K3X1OFDupwMgNtlgBigFGd9xcq7MkXBPlxBvxSK12Qkzz+2IXM8G2CQcdwJ614d+ipA0BR99BieO
ON1Pm74s5oHsktO7AIU/QYUyCvpI4MRcav1ccY44JLtVXJX2Ki6QZvmOgcwTWpY3T/mTKf6lWiWI
sxRjuhyGS1cP78ia0bSblY0fa1a678YgSpC6LPoq/KlUDhk7eneCNLaOpPqlpCMwgODlBIhL04yU
FfCpU4iAv4n96Sh9FEnV2KIGTS18be13a87MteEBJ3eAfWCSGcaS2Iextc6qpVKrv2VofroTk1kR
Kmij0cnLLnlGU9kt7TKdiPXWOfP5ALCUnEAFWBVbepYPjDrx1p9BsqqBmysofhCDai+7UpWLNh1e
rPQvvyToUEUskQUjMjew/LVj/4x16veZsKFkKlkH0a1v0mmv4PLkKqtmFHguQnaMKy+jA8RtK8OK
oHamCoLoCaF9CG1A3RDW7AIQT/JGR01rNwjWIXBdNGLKFrnbrGNG9GD38TnDspWYAQRWmWHH8qXc
AbZ+0VBicGKGP6YIujqZjgTIB8EnYY34JMzyd0GLeJdN7boxfJzzSv/TNOrT0BAd4kCnwCETYI1U
B5Q7mvJuJlm818SlZj5/irp8OfkVQocp0bH1pBaCHsMbmu+6qAAs+EG2SZL6AGIgAxuStpPXykGu
k7h6MAp1Of1AesmzDLdxpFbsGCzIZJdsR+yS2wGRMGJTgipaTd7cGfXO6nBIpuqTjjG4C0YDcaAX
+/S//qAAL/ZdkAfLjJPGnNxJ8FHEm2x/x86JYhieIurylhLAwhBAbmOKYmH+oqZ0ohQ0PX/98+2S
dnjRnrS92Erg7sx/qHWK3JqsiPUgQ2cjIx+A65/PmKmT75v0e42E1lPr8sMiKI7KP4YJrQ4zNjgP
0VEaHea7lVmJRzjWv1txg7d69rXkkVAP0Vbm50/GsMt67lGZlamHGknf57mNisKx3nGBttCh9c/O
atGRqigiHSU8NoiukMm+9CHcVpPTL4zMPP+54i7Y+L0YrI3U+YKqsN6GmoOoNa1N1LgLDbyvNwdp
P/T5IR9DFd8Ba+eKdA3zM9LEssmdk6Q838uhOlBpTfdRcyeIQ0T+oo3GcJ3D8rVNppV0OvthoLcW
2+qJiuCV6nQ5XWFTFqAASm1gRJPpQFZ0S1pvJWNW+DvmWfOlZ6jjW4U9d+du4qR8d9suOjtRs3SE
M8fyDpiOxFNw6lxQi+bHSrE/0oySM7TLe9fidHJi/zcR9vmT2fYE6kq7gC6u1/RjrzAZtWWFPZbz
rvVh2SqVu4paNTXCa9wcbVC6p5rJdR9G7YrTCBwt08DQUcf0eDnUnqh2YR90SGPcVKzReX8NLk0/
1VRWgwQVUxvlTUvS98gIUFaSMbnDwbCOMnDSAokBsvUApgAo90NF/pOidfDYA2PD3PxTtLW6U3E4
3uiu+YfW0q6uOoW3EpdvPRkNzGjrq4qu2K3NI93KdCvYw/saLsLYdP4qrdqnmrvZxvyh9embzNtk
rbRyti81pLPbL1Ug13ZGAgql8dOChbQKIszGqRWTDDoyIys50QBRsJ591hw6HxdnFx/HzuYInOwR
htMMM4I7BIwz8lIMik53guJHT5R7kpVfngU16RRDC/JHPBE1I7WRu/cQyiw9/Pmb3erwfE3aw9zj
zSZ22KiKyX85uQblDAgiQaj4rM2NbVvdcuiT75EBu1moMdahPlRAaFQfE5g7J8ZwYSBswFpUbDUj
mPaQ7BA5EoODFhD2pDE8XMxb2Vhg+uD4j9XL8IqoBBbiG7/iUE0PgudpYL252JX5y+jn8IrApS2P
UuwYavQKQ0ikpiqfpSOA2VgROhyYWaeqS/ZNUbOCj9UD+Wy50sa4/yDt8x4VQ7rXitYlGkdQkmhG
eJIqoEvSnI9BXvurxIbX5lipc0gcFjSnfUn6HfvQQHSORm6Theuqtr5q5Tu21vishhKEiuUfHfyo
9qB+xlEnT1lpM5jXy30yhXdZJYT+0oA6m3T/hauoK0lIqSeLqt91iIEbPSgvRpuphIE2Y7NBn7ee
GgUMgUWubQf6M6eLuANDikkFQPG9taMfTETLtYzhaplDmR61gSkQYRAh6ti1D+DqzLtYLAog5Im5
jAkEX0K/ee/CEQ5Rw0YXyWZLw3BY4VPb6zK2z2AdLynng2NOnskyUymrHapsxrGasxhU9dyUfNwi
880DRB0tsValS1UoF9EO6laxeM5qX+1QEncXX7MLjwct2TWO/ELhQ6BrAFvDoFakmmg9jBzIP53o
nGYuzsCsszdoKjFRd0q/QxiC/i4Sz14fCygn9BgSBJdKSf+OVvIxUY2YrTN6oFDtdim5Dz0kdD8u
0IcEgIjUfNI3tWl+RP1Q7WM1+1ZBldzbne0RHuI1QSPuWFIPkXCuKC19zMP2MYS3hFzXSM4jeSdL
lkmjKt1jzjraWoIjc5NaW2KD9CU5I2ZVYbKx4HVXdd+sWtsV67QPy8VESODC6HSNGKCyvop27q4x
iZ2I1fzIUJsNvtIecnJIVz3DRcCtpB/WBlr4NL+HWhE9Eym3QNYTvJ7QpmLum4WdoGKMlQpt5NCJ
VeWS/zGGTniwUuLt522ACEhfvbpBRGJ67Xyn5QAsmbcn8o3uHPZZuKSDdC85WW6NrHnVxMPOp2FC
cibWeyTLAUAn9piODAq//j6pV4jU3b7vC4R45JETuQ31nMfvkCslYtGw+qnx229UQ2fB7hrOfL39
I8Jqn0DzPDQIjA+WNT573koe3xodhhZcrILoB077W1Mr9BfxwVgOo0OPt7UFiFWKfDhQycBYCwlF
zrD1TAnrXh1STwGkX7GsWydTqYHCiXyr5mp7pvO/iRKOTYVefIwC4ZFdwDAMRHHJ7C72VD13j8Uw
+7Ub9VvkfNNGsz6CaMD7hqxdmdw9XXp1A1JWItgshhUCi3IP7BljN1mMm5KjMUc8vziEIKzE0AWb
1sofCUdcr6RNUKSkWUdS77y2wS5DFJlO00TmkI0sxLGmfEvn5rAxWBCFdbbriJVkGZPwuvZtbaL1
EHw6RqAehiw+p2rxYdj9nNBkv+l6BQJP6bA0z0YDHY3LsikV90KH+xiX+bmxpujlNND2DX55nd7P
xpwXBcYFkamGj4DyIVSYNfk9enam0vk+xZPb/IYtZT0GUkocMfYH6mPMFaYf32I32XVmCTqN/CxP
ywJjPy9Ff9JyQqcVm8jUrqjtpmMZK4fCjuFg5XIFwsrcJ+Sf0cHA45I1+Mssn9RPYhvmQMF87aod
cSBuHnm0yXRufJUbuwWsnqRa7olYtsAucdLZyjQeko5mSJ6GnzSn02Ondi9iG6VnleSny15Jjs4E
c8hyei+BT7uxWkL/sqTxzx0tXRu7kBq6N4nWM2HJGic93JnyqFkVuFiEtoch8U8NFNED19Lr84hG
aTmpK7N39y5sf5qV8S88qihCk2S2Elf1GyZjr62xjCWayA9GXX/YYxjtjFjpD0UFZCBKbo2FsU1N
R7kmKRMvBNaOVhTdJangNJsjYiJ46vzNzBG45T6uUmituAwja0G7Um5GOdyjfjoHMFQ9vQd8SMMS
TLlCco5j1TtNwzYa4TJ3BivalJB+zdEWJ8YJ98S2X31sHJCu0QJT+FQrMMzHteBWCA5RMx4lg1Bv
oMhYA/i7go37zoEh89hk1c0ErBM00Vdf0qckn7xMcLUgB2os0tHUMLAOvvWFb4HRKU45CEobtO5U
2qWg9xGLby732aZr45fa1cYhL6IVi3F4tPL3uBiJpTD4pRqOwciPbIDYAYbJJIRSokzWdr74ALiV
2FY8F0SgbajGiUEshz76ezYtOFDpJZuBQK8fBc3OTI0PIYANFRbp6BMYN6RewJpmpbRblWsVKE6V
+toeIZundRlQApLXv+EwbTA6hcQenbK4eDMT0KJmnv1sXc3e6v0Hdb17VJFvzD4oYti6UnK8SH53
Qv9dByoYXS3ZW1atb2QxlEtZqBgTfId5p7srU8xc8BJJMy1I8yqZewr3Z9BR05AK6m7SFH5jPuGj
oq/ue2XyMWhttwY2Xu+wRD9tWFULSrrklGjBTy0d35E8LgazIzzE0t9MIjG3nJIGTrNQIEhkJqfF
dlbEpJ7VMvih5VW3SkP2CkA8zVVD5tRpjJVleWl8sqz07MqJYmtJMMy0osABWUQAjB2xganvwilJ
y51KVaDKAfiaUgagxwAhmTofj0Ik70zbjmjgOwi2Tw3fmaFUhybPzW0GqXcNIKbeJFZvXwKVAcZU
QS52p8LdNEjj8dQCOTBlZhGtVsZ7V+oP39foJzaQ/vuDyk5+i3cKXadlQyUHuot3kvwTd0WXgI02
kgfU6Q96hy2CVhrS0hCtp7VVv7Jr3Aa6ntbnqKvfSX7314FQsAA11m1MouhNjsVRP6aoJE9wnmrw
egQ/Nnl/VfpG7jQzhIHQtAMma95I0Y3HUke1XxjD18TpahXX7NYk7nmyi7sdktJrkymt18gwp7kW
V6CIpXYw9m2JmsUvm3ItCnnvOnp7SoeSMnQCrxnNN6XGbMPTBmejH971KWS0Tc5siRM/Qsx11nPj
u8uEapu7ylOCvlqoRuY/gp5Ea0gMl6hifwSNnqHqScKN0pp3QXIq0DN13DuOXKV5wpC1zhgjpI2x
TKb0XrlK83AAw0FibtVLFBU/4k53joWmP3m6UaHsEx1jZIePkdhuVmeTncEx4tETEye33oeJP7Ln
8/gcUjK1Vk2TV3RFxJp9pPSwLWPD9UNtAbaopIUif065oXObFtFZpfyCrK21YDpR9OWSQxT4JAyL
bFpJaRuHlo12MQiojmOj7PymA5ylNDTNIyDsKKwJq0bfjUg4OhNeukfqm8IiUH4ZE2vmmITOrqmQ
dGDEXesKDbGgduQyAseR+GO+BqCEZ7pIUo+OE2JcS8YMOgW6ylgcHArxW2dhQovlfFXbt4kkwXYI
o/VQwy+jt0ZJ5yhrtgdtqXc9aMqGTGbHqZBO6+PVZTqwcQKqpml00eVF+THX4AWpWRWsWkFpawaK
vGhZfzdH9yOSCetf+AB5IAg5jpg2zyO1SbGMfZbzc3Srf4Vdsu6bglgw3Tz0Tl9tSwNSTm7DYWg7
i1kEKT4G+ocFggB9qTSM/tSgXUfasIlqhoGQeqAYIzfzOpb8pWgsyS3Zj4s2sp+JNRo4/SP0NHK6
qVofbYiHtFaumwKJdFd2gtEcoh4pG/6hUZ9NL0g6s/FeDjjJ0RzPEQVrWq/MKSIshll3inTkCx2P
ybJV4GPUsNKjQK9uIFHJJSnq9wHgGbNN9PBB5BMs4jtUvolCmovdwrDIfKohzpNHvD543GF4+k7r
3EHBYaRKrxJ7gGfAxwDsDuW65SR1zfr8hXZIrDpV6PcCFGKNdWhVZDbmLT0eN0zYXL+yDq2dY19h
tj9kjAkU3DRaZ0AsLosj0J0V5e0xBASHduGmcKJZGcMSfzZxJko20h9r35V56mq2yQ92zmwxqnOD
t5o5F+5vd2iQDWNU2zJFwhYrn+iN4r+mYv9PvpH/H0fIPxtC/m3zq5hdF83fzSX/C20jrqshYGNA
iMnm/2IdOeCl6Yt/9oz81xf95RvRtX/Ys8kDJKhGDIKYp51/2UZ09R8qI1rE1hbCUQS7SOj+wzVi
Gv/QZ+Wc7YAWxb3gMkL9D9eI+df343MqI15VRwX6ny/u+peG7S/Hz//sGtFIRPlvEhWGsI4tdIMz
xaxcBxTwNyFY25cOXQATfW7m/DKE7R6zuqFfo5bPDhJnPFU/p4zDBwNbMyrrPSIXBOxOogLWRxFu
2mLbpA7QQzWGr8Z5Qq2aU+2UCoZVA7kNs6oNMpivzBTpu20C+0wy4IXprrLPUm8oRIqTlSbiW5bp
p14jkhuVKmxwEXYLYNkDIG7IElWfyYWmvqzMT48xONSdPY0fXKBu3fZ6uFTRnCx0JM5KWof0uklU
wLAQn//8gYaESBEt2TShMq4HQ0EU1E7Zs/GUFnTZ6F6Jv0SYqShUW65+UyeV+UqFQxx6OwIFNew2
4A44F2ynlAOBovkPUwvDi+aAC1S64tKmrUtD61PvkyejDbw2w6w1YHbrCdKfKtv2xsimycCRfDPU
/iZDB0g/xzpwOncvutbvprY216VqTzQbmFm4vetp1lDuOGsEvFqQQqmkT54s2h70SdD6NiOcgL5r
1ZPINZm/BmDX6N61jdOrCIwdvDrEE3/QdxIelw/AXqJLsAWtVnNNo3epFGIJyzdexmm1A/SuepFg
Kitykrjs7kDNQAZbiXNDnBJ41hwB+20U1doSdNp5YvMeFXBYMUjbAUAUzOt2S383WqSBNXhCGDPz
D+uqgz4cMydBaTJnVsL0HUJ5DXcoxtPvOQUdQEOyXGdGvfERhCz9qub0w/qMnxFQqU/CmsRb2zx0
Gy9MmfRw2LT2m1mR19ManjAIA83s9DYW/s3ozA8iaYC6tbagyDEZ/mDSJq6s6bFm2uaT2EQog2al
QX2lTKKFtdJCdqfMsT+NoJQbo7TUlZ9UACXG5WjLG/iBCu0zmNytW6QrblEIA0CSwY1jJUIWWG1y
JVpZDOAbM92NkbuL4NxWSfUtD4ZHEmVkOOW7piiuSnoquvJSV/XFtcoDBftKgW3UMKwqfGdb2KiS
i/7s1LMSkMBVhQ6kZV7CUlul6ZuqVpvsNpG1xCR7i8DKU4NpZeINTadmA8Zp3afHEK2er9P4bN78
/qseqcLNdqPLAGkxhI/qUIAKNwpnO1Zsafa0VYMYxU63ArrG1Kg4yTq892F+ctrqok6kXhTaZnST
lzXknlU0q5Qxs5NL6HPQLi2XJEceZNg8foEXAGsjoJZN4JsrTKiHwM+8mDTWPpW7JCx3KQdC1R+e
FJSk5bnnINEPQ96vVQvKRgNqpnZ2hRFvUpT8Jr4pEMZrAXobk+3ar5ivh9+GTHr4nNe4/bHBq5tR
hbCdjXOH6oACyMN/Jrt+O3+IUMU15e+1lyGtABf/R7nVuVp4NJeifh99a+0IZk61sy3BZ0VGeAaP
cQRXd5s/DrD5oinRDUbcrvSVtcPoRMdvlXIepjVc0xyc/51RaKdEJ8Rs0rrgu4cRhA0UUi1UFeAT
BR8z7ZVug6zp3ZXOLNLRVWhJE0PGehMCTIP+YLu9N6Rr5QLPpSKazkcupkh/E0TjjrjD5fxOF2BZ
ZFhs1/PlYIy5wru/dQ2Yc4l1FfsyLbdulJ8Swp78MTy3/veGwVnMWHX+YUVwSlVBc7bwuibeERcG
EJB3VmMkZn3Mr1I4/WPqmk1ommtnrLbmBB1ejTyIoErl/rJUlrQw2kDUOBnWriLHmqnaPhzsnfHV
m+0qnpI9sQIvYlIecdisohFYMKZus6Deds2lpvfvEVSoWpnoDA+rPsU5GB8djVfUZjsoct6ASMDW
x4VJiLICZrjlLGfG9YrwN87b0wrD60qzeLwHpn9cJh1SVjOdQIB4E3FXTu/uAoZRkwoIzRQEkO9S
PgVT/Sai9nO+ledrTvNrJcurbd6H0cWVFRKwvo7zdcUBLgkfmu9uDIiJcWxcElz/uWlvkVaeSRc+
hT2llnkxTX9P+OIt2I9ueBjB104cIKc+g2CX3CwwiYoRbqa62AbMWe3xq8hZ/+gwd8pGjAFdFR/b
fbqj7eoF+bhizLvqW5/+T71sGfLxYZt+iJ86W/Jz1wY5nC0QxU5XTvyzLEh/2k8du5rvnioWC57l
JuoR1OsgpqYNZEivDKYXqNzVvBDP/90xEmMStlVqw+NG2BWcpAueR7LX1nnBpGoa16N+JAZoSVjF
0o6TP5/W6NYL8OC0Sk96omzSNrrWBOwFAxcmX/h9stVzcWxScRwg3rtuBvDSBlGz1AHUi3TcK6q7
Sarhx0zm1probEn9EmoB9NqM1krJlCKs76CKB5+nQXLQSUgI5aYKR9/r3GLPXP+ZFu7eTzBtNTbe
BayTIvJ6zmxJ0JAgWCG5ZJ0mWN6cUgyY1pem0KCBoHjC8n40BOsmFzstX1UNghqNiBtkV79ojk0z
vKmwYkTWoWDmqLOueNVz2iN6rLItPxV7uE5np9NfEm4ucR5e4t/zxPzEL3cjnf3aZuVnAEJXSuqO
NLqjmUUQ0ZhYK3g5q5LZk5JMp8mpNurQv6uFc2d0TGJGtcoDbhmtXqFkoC1yr2d3u3nib7bL26lC
SpgUj6kJQ/yfSssi6ywE9DIQ7mDzfqYmB9jCXM4ELhO0P2MEc1zB0KYiCT1/UkAYMu8tvaLnLUlp
2/VQhUf0m36+C4grJQ/zUk9yJ5F9JIBctJiF2iEohWCLoIBFSoAojhN2HuDwl0ZPVwoPdRmDqrUY
MWSRWCcci5J6WupL3XFJL3cAcGonm+G9myKdseINypldoxnraGsBoqYRvZ5X5gAYEtz2RcevVDCl
nVlXzNPnK6C3NFuzOax+2PbEPsn+ZpT4PWOMORQNArXyAEAKEidhI8Stx8Eakd9yIFxy/niIy6dv
gx2+nqUyngxjA9eDpFxx1Jpf3TzrzpxNofjefOc4R9/9WaKPmt8F29LmR5N5Ur4fhftrfjH4+w5x
YK8cpIgX1XzQasHQMZ4aJdrEfndHUIAwxk0+6q8wza6JEd/GCglR5TZvVsr3LEGOF+2jzdqnDvDV
zMOj3f+whEKuprFEl7eJ0rnTBWHMJgT113x/Z3nC4bK8TF348q0rnrGNBIXUx+PN7qJ74jb32LG+
QhQVfXL2y3Fv9O6hZPYcxRnTg+DYg42ZIJX64aZMhnUFKnBEs0y8FTKDap8VNkiT6oKjjUo8WyrW
ryzOaCYsNIM9HjIZ+YVPH3tEbtE749aD340TNyas9n3CNKjpeHrRn2hwShuKkm6SXhf0D4tIc1cE
xxabqzWZDHTXsBWJPrBeWtTfK8iqrfyJPBbqGW++eiipRTSkjkFsHcOihdhAXXPUjWV6ZpdNZsQM
YlSDBgf8+GCsj0o1nQqi+eokIS8uvcb5DDGDJ9agzzaH1aK2OBizQEw52rFs2NGdOpoxwdVJjopr
2qJuXEwGXqlyq0A4o2HEwhzrQPcduVerYdePCOwqYluFvbVzls8RfosW3BHQWQUBIoazMRKHCHnI
Imb/hi1wMV9nYnLueXppZX/JDfuXQLEELvlrjMo3oVOXkRc5xNrPIf+o2uJq2tyJYZmdFItRr25e
dAWH7SCC9zKyNxEYLT9ufjQuFDoEMZmMb9WU7DBgLd1+XKtFCFIuP5i53GEGe1MiLgIVPgRDoHDM
g3Bgj3rr2Rk7owGcox9OikuViqOAG7Kt5BL09Do0lHsPwwz88Vrzg3ebySi6peAKEHXVlc0Ps86/
ROwZenXHXP9pBeHTKZ7a6D5EvjYFObA2oaW0yZ+NcLZ5CIhTPaR8uqbDRVHbn+eNECLtE5Isek1L
Toeu8591y1cM4rNqxKcRqq/ETEg6Dt5K2Tx8Jzgj/atT/Wa3+YdRZNfe+haZ/TEiEzac1J+BfAuF
vheu5FHw3y1iNyCcfZlEKLfggCM3CRBcdI/5E4Psnpw+yjyh/NwHzXD30/GZuxc8Xkc9Sq9qnH0Y
4QhhpTzRN71JDgxNdop758zVIgU3u2pmdyZM5547w2O0h0uu/8Zm+xw39lTfqpdhJN8YqH91JQ9b
TLZYnZ16BoHA7N7mnWt+nfNv4c7sasXazy8L/8ReBL96ThbkbbzR+btR8d6tGd6MKHX+MkK8n/OX
JaP/bEewbkpzGmPeS6lu6tT8xL15DbiJgBl+htb0QpV0p2L+KNP6gZ6FWN+JfiQZV5Xc+RVZSE37
tIf2GYX5tTMnKtaI21y5Cdk++iS9Fob2xYDn4fpXPQT6poXnkOi4onsboumlO5AF6YNNqfPZJMfO
inH8ylfm+w+dMqL2STQQP1pOgEkP15WKM2xJVbc+UtF5zDg2+eA8bKvf09z/cs3m6qYeQcI3hAqf
HJ0feaM8ofDqRnedbwoz9Z+x43zObyPdvbeJ6IpaR1krryNtb0u3eXEDiVPyZdkKQ/kUTPz3hKAm
ze0efSfOPM1P3enuuLhv0ZDvQyYm8+dcxG4Ojrom7cmmz674TO7GyI1V6pcglfeqjq9t86PUxUm2
+c605CMU4hOL9LcJ1PBSH4N3X4DeoZVZRhHDJHRepnwOOLN4Z+/QlHy/OoV+wxBAoRB0HqnRnPVO
eyl2eAqUk6LDPQWtPr/wLiMcvvJPWhS8z79UGlb7WgP0RIiDAysjvtZZ8B632V5G3SMwFqWmHcrM
ffz5/rV7Rvhm6/qz4Y2c3+TJRkTjyKvGnT1MzVnaP5TYOM0/yp+sMwG81ykKXuWgPM28O2vuK+x5
7mV7tlU2FjW41w0Ekja4Z9JCqoM7M//rtqkc/9GK5mwOys2p5V3hNxgQD55BiuZE3fD7ApvY5Tg7
OFZ9zv9rEE5XxVKeKqhKBBlYjcN7mYVXVW94xuRxTEgMZ6UXoPIap94PUbHStfwk8qfbXDk6OE57
Gt3L/ItpIIGD61yaGuMFblNZP9kkZLrGe0JKLs0M/5K0HyT8hDxlvmSYqTzmN2AIgyfkyNJu75gT
mQVbmzTgeKfxGnv7jJj2hmn6oXfgf7BoQvc526xbQzi+Ep5IBVlxSEDhlGN0DtSrIf6dvTNbjhzH
su0XsYwER7y602e5ZoWGF1pESOI8kwDJr+/FqL5tmdV2u6zf+yUryyJD8gEEDs7Ze+3xumQ7IjJf
Sx5QbbIa2EFx3BNRxcg4eoir5YV8pMfWYt4R+DeszdOwUFyx+NYVBWvrtnOHH5lOHtcnanSie3m1
qvqdXGaqQWYLG+1FT9LkgSmKe6E0zrjhcYbYFZkdLR3rbv3zZAmeoCC8gs2/dat7QkdffCZlJnDy
YNCvVbDQnDZhSRIslMgX2wJTNwykUSzHAXV2idoJnebzmLPGjPk1sIedRFHepnwKVm58zOYMJLkN
fUfvHDRy61O6wBGeTfW4anzK0rwYzvA4fHeFfFia5G3Fkkf3gwMrIBkgKuW/ZNp/6ME8rKcDQyzL
iq4VP0LQerHyU4VBGOVhdY0L1DyRcVkC895oh5f1NSW+/+4w7Vk7M4Hfvngielrf47qyx5Ruk5zP
67PqksAw5Kgce5/3qV9okHNhwkpRG0+MWG4r4qdRDUKHuPQs7Ywlbk/5fT+V9+1QIta2w4GmlJWu
a8B6XT/dxNf3rizfmnp8GWT34WhN0yj/8/9p2hC0I/C/d+1r2nVXq1iOSf6GD/3KoQd61Iuu5oT+
+7PP2p1LbZ6iVMv9+DbIobfVhPXKufndUf4UlrgA6/GhFzd3NE6PzeQfbZqKZGlGqOHWApUANnhR
2A3YUSsf9u36BDBzc4iWM+EMktZ3gxyxzlnW1IProlni5FBy581bJm+ufHYC6moxX9zotaMLMYy3
AJw/ypFjITYP6/+OwRRWRY5swthVCjZXwvbtk/sBwaAivjTyNqhLNoHtn4gW2A2iPqWuPhpLEa5b
Zx0nOyO7J2WB4PRLoL7Hsrw2SKDzhXGP4d6gQ7mkzt1so9c2h+psDJxbYCx2ZSrPrcXLHiPqQthb
03DrEe9oIMTgW6EnEt/2ebKbKwdanXFYiuqYKg/AV32RGWVvQMdInUZT3FV0z9Yfx+MXDvE64U1v
cQ10lJ4HuPaHKTHvtUlIefNmV3QgvBAJShhEDSS/6eg174nzPJlc69chF4at9sGJk0uJkMDq4p2t
aWex6lzajeunNTAqHdBiDxK9oN/dkPm355TCzLVo3OqavHMiAZjssdENN+0gdtgbnte/yT4Vt2Di
sVX2fKQJXVDga17DxG/mdsZ1Cr9B2JvpQYsWTme8zwtnV4MPqeaWwvN2/Uy0JwnwgTFBDq7nRoDW
qnPeG7tCoY3OMY7IZivyG7NgMzXOk2t8AyC+j+vii8zTaYfNhcxhiba4V6844aybukw/Ct+brol/
k+XqnA0RTanRBPpStr9ERnpz5owXMHforHE81HTi0wlYgQDlKsnDYi3SyM8vZQPtsMtisoJB+Gzm
FqEesrMdIUzPbiS/rAW3rd0DlaLjB3rcfXCbrD3CwXkam/ipj/YRYott1MNko+I5uBgfSSjGMWWi
62ndPN62qw2x13d9PpIVGaUhUhjcfcBJNYQ6h2vuvFrXRnJplkZ/1mLkX0zxK12jJ+r0Y5beU9xn
x9raGYm8oh89FRY6W+mh5rQtFAz+LfCCCjEC00HMCsd84S7NiA18PLzwxLE/iz77jrkixBP6j6K/
uPdJZsDzXmjkEVG7c2ZgrwQ0vPrL+Naq/JW0in7nDu+B15ZXLSOKC5e4MxySDY6ofZchkfeN/FhC
8Y1SG0H8StmuyMPQkheBAmlboArY2BCM2Y53zsSgtpV4MXCGXWqodMyraSQIIwjJa2S8gevzkpHo
a5MWjZWO8FqcNdiY8jd3qZ7SXiNyEVhqIwiIeTL9dipMZG4C1R2q0wE0APLwWMfbJitKVJ34ByWq
HJtktQ0wQsUfIowuA3VCa2eAqpq+NYFCHR7gsKShsCQN4naHb2/JyW/whp/aQa8R6INDoNbG4xq6
sV48jdOijP4cvNMWGS0GUhdkRaPhUQqp6NJCJEww/2DeIWNjfhLeakdp21urnz8HHwOBA8+yd1NK
M7xXm9IpPlmV5FgCOm85v4SHytMrlu/Oml+MqSfy951ADSIVnN4G9GWcRzUOYUkkEJLSHoOXeXVV
fk1dRshB1P4nLOb/ZqnP/zOCb2WH/f/HqNuf5a/6M/3510Hq+jf+OUMFUPEPuEJAKkwPPoFtif83
Q7VM8Q9gR1J6tg3tiEH7f81QLQfyHiYQBqsysANSwP5rhmqZ/4BxhYfKhS6Fh8D3/zczVOfv/CE/
ADm0mm6lbZvo/23vX3AhxKNkcA3UcCxb0sTTnHyHsn2e/Cm7GTunPo0a/aCF4DkMkqI/xeNg0lGF
GKMQn3atC2gWGwMTO13SpK01UBH2/YYSxe0muphDRHJ2NPGDlr6lJVUoOgT9vK2r5Q0WMQWTu7gX
aUlsOpO86DyuAD/7JClVWIrQmLTbjES6P1Znx2KcBua04NxjNiOT4XWkSV1FrvXvgBx/t0H/+Vh8
G8Y4RlrITDy3fzcij0qOZdomPfWme9s5XntM+Us4H0ysaDZmvMIgH7F3nC5sNZPQP59Vbc7uxbJQ
hORp+6ZmLu0mel0LJT82twJfTv2aEnfVk1h8btKJAYUFyWo2rdsBaxvHioSVQ1rHjmjchwTq0DUO
4Aj/cTmjXyXFbxAgUfkeN3aTVLuyRrtnq/nX3CE+jrXxRvptcSNNxXDLOAWufYKNSF9bTPl+iL+W
tfOXL/WptJMXjx3/Zpj8f0NjE393SP/zo3OZzLOigfb8Nx4H3wgEkNjvjrAlGBGPJEyb7TYpkJ44
fI1kbjgendChPs0VYBIGAYSpaw4r8dMuQEqnlbpaPglVXaxeZIRxMiCLBSX/hueIpvyqV6zKmYYu
1JIt/wh2BvIkNIWOFQ4TQ86/PMz/KTv4K4Tx757q9f2AB+TJWB3pYDD+oAj+4kkvzDHDXmT1R3/9
zd6UHluvM0KT8/jQldaPEpiRUbrFseyUdfs//27r74b4P7/cxQcPIMrnebf+1W4+iHEcfKMZjj2E
VaINSnFGQPxcrV/8n4UzL2+oVZewSrIJ1GLm3BP5khO1UrdHXcFZ5gs45WLaG3ADrlU7m2E1Lta/
Ybf9C8bsn68TficcCOQYuJnXD/EvH1KUTS7VK6+TDwpJvzaWU0KOc8IRVERLdEkG2Bh+MPM9Q3jd
W2X5NDOd+zfufNuy//t+hmAFCJMvAgtXk48u5a8vxGuYLMil0McpLs5mdQuPlA56ZwfhiE90xyq8
j0gB3JCSe0b00gO27L66NTgos7AoucNTnCMgzTxHXBHvQQDBPdwK8mfwTbxVSAYgkNv+/JGQosdg
du2Rd3pf+uYJfN0bjoe7gVGPMnw0zwFqJqqfEozyuZgTDTfJSW6m6oUQKPfSNORF9pC+y3oIdgvM
r20xWYyOZP/qqSwOU65D0E2zlzaVyFSzASUAnOVzsv5bw60BQ01LaTZumLY1SwcC0PCb2xFed0/h
0KNbOLVIV8PM96yTHTC1IWrZfhXuTKjln6TXxqfZmtDPWvCU9sxq77jlucjPMPhGCTAdTTzivpmT
fMWu4yzpL76U2YOcdfyjxr+Wc/TtKUuJNxqDq1qGb9sRGBwTmjVjf8pNB6d4fG+PxCWIFV+Ymc07
aHisjynoGDN29+4vnXR5OEvklnbM9ZRMMAY5AT5fyI5kj9YkxaWJixg1t9Ijbmk7BF1/yRun3S8O
xi1h5eSBRZRyvX0NGNUvM+PeLB/VRjQGZiok6gQKUn2RgoCb1g2eyk58I39uEdLHD90wfHCwZYfJ
HxjVjmSmEmNAOWf/yojnLScoNBpIGg4inizjIeXdOf7THMkHQ4onf+3x4zYAyK5sgkwUWzlOfRga
SHYLy77jMuxNFWR6VWEOiPrXOUP0lunuy4Ql2/tyHSePJ6wTpP40DdG5HdX1EJFgXVnxLT4PAoo8
5zXlFiVmQJdxQ/KVbFEVwecxlqbZQSx5Ikt4W4mOvJGFJEDbehFW/7I07s3EcD0afkXC/VmiU9yO
QPzDOBEXEanbjtlXmdwRKHNULkVsOSBR9MYeBY4mgMHDzJZM6TWbqp/4Ef1DZHofhlrYvQdkF/MN
1qN7a5yvidG9L1IOW9Pgrqx09eI2ejxkiIwYHEH9QUQvC/9U9B/ELzyjbV2h7DjQyJp/HCAPbnWs
yp3X0HCKWz8hEQSOu1qiK/+oLz4teiczPkyNC94URDdSeif3inzdQ2SDuvBtpqdSdhZwC/2hUYDe
ZQmHtId7Z/QqbCCpBf6/nz/m1CblIK75kJKgJofcvW/H+eJbn4pzFO2pQXbe4sP40CSw1fjSRYu6
CjFosc8dqzvmRRxtHbLhYwS7d3FHDvlMNmaFk/sQJBYzAELqTAKzVGuSPyAs8AJi/jG5GDcno75G
Ja9Lltw0BY6KTdP6r46qWZhwVBmSENPIS6q0pzD4y4s5FTFz8iJMkIVHscEcXnbG1hynEzkmvwyp
232fgeeY43X4fJpHJojztHVjIB4ijbrjOKE+dX8kCLn3jmp+Z0n91WfIeyy2qoKx9aYzlzd3ql+d
dCgPhZFr/EOu+jBOXl8fsYOM+AxbN0Qzn+8Tx3qfrDUzLs5+5LL4dhOmoMoxs+MY9EdvphGoa3fk
RXUgULEuRlHUveZm95ZkitYrzQGzxPwX1OpqgB5ljFLuwBTDBpBpcyuX5X2qu50Qi/4c2oR8kNp8
8HB4bzJFVEPujK+q0aSYLVypg15cowWnVODmRz/rbrqOdTO8FRX5kelgONxJE7FhPyc601ItxnhM
qWRLZMQ15B8ZZWw1iuRBgEycLXWxq2o3VSDkEffiet7BlCWySDChmhdsMB33zf1iRcfBJwt6rnIg
Z736rCOTJ8fE+lT7H1N5KjP7rZ+1wa4G3Bjy26YfkD018UNqVzTajRffSm/79IuYMnw7CEVUarsY
OjqUB3ZO6kr3MM843WYyoO5B6yN4F13anLC41EyhSaV5Ro9HWMACDh9Pw74qXIuP9TelJ5qiur71
htQGOkVUhTYehoqQbS7YQ6gy69gZxDBNMcNqo0OaN8MwiupyY7pzc+Ks7Mi7zHCdyQUxlsNTKsfb
zK8ZmWZ/VBHrg6zdMFnptESnVbnrhGQXv04S3EUat2+0clVHrPAu8tP6YCh0C0aT0Ivo1uhkBnge
tQpT2kwQ4DMWPxCMPvlN9FTK6Gfb3cajhjqweB+5L0+yksU9Z8OuVz3ymdgnLbXDAeFjhUjuiOfh
wWzmz6Ap6EoO5TsBrDDRJ4bGqpGb0fXFBon7uLcq+WVmcJSx5W2EMyKorOP8BI85HO3ippyC9nhf
tqP9IAMWmzrDO+bAw4HZ5M4PQ3DyyLi4s325Su/JbiZt/hknI+MS7E2mjt5a5PRBZZOeOJg0R3fo
rHdtUdHdZAfYG5U4Wa37PBhgWUiRQqiiqxOtU1rZ+JwkHdZ8/j00hv+2uCWuMdc4EhOCaggWNrqM
TztDfOWLhYxwcmFTb+r2gZ881u3U3QoITVJD6+qrLgSZofEyJ+Pe5QlDTj73O8h0iFEJ32nkR+L2
6JIqdBzoeA/wBbpzt5e1LW7iAqbRlCwvqp/DlVACJJwz0/VwTBVxea3l5IN4YVmzAIZTbUnMaR5U
8KkWED8kzqfYWzfRg1bCBdUEZlVZIxGAGUMhRX/GHdGhRg6zdVHiMFN6cW7GufpAcwgEzVOkmzYg
3HNN6PFsRGGaMa0vR/vEvv5bJu4HMBUEqCYrlhRZEDQDVZOemt+FL3bwibF75OdaWN8GMwYSzUjc
6xz/NJtEWnbB+BLgu9/Skyd/Z8Fuatl5HJoj7uumzo5t7rIel9UNm/X+dnK+s4kDLve8DzpRp1EQ
YxqlEGACxsJY4ivGL0TiNeSj8wRyQ270N13D+0CwVTW4eTv/w5pGGMUGEWLNjJ4EMnoOaAb5V3wg
79Y9V8Hc/wDE9dGTT07BBQcpM5b7OlDFAWoqYkJnXzfZkyfznxhScYdzTd7YXvLSCXI4IgnAnadH
u3gml+bRiJn4z0310RExBAPhD8SF5vzFL8xHZ+r10cUDwnAzfpeTDYxpjU+PnksQIMVIqkzX8UjC
BMyx1QUe8JOywgt/WpIZvJ2PSBID9Y+YK8A2QEIUIGISzvyWUajMA19G8x0o+7XzaDXqERJMt6DZ
tS1abFDzzfYuCcQHAuh35J/PdfpJbsaX5UTvg7Q1R5aN4Zew7HPbmJ/LAhOeKUBSwGqpeproU/cW
rZZ7QZwLamCEsODCvo2y+22Ow3ue2PgL1zNiToazlSH6HgDX0qWddpE3X6yRBpszaSgElrPTrQIw
FlCstsmdLJOvaLkzLH1XVuOv0iA71hgNIuPqzIR6A4HG1ci47VInYZX9aOUlUdXLgOqodyoHZUXx
mzs/mIoH+uoIC6Y1prhA9+2xsHraO9RqklD4jbAMk8kFiYrMPKTZQpvy+urkKvTWU9XSi8WhhLKu
RmFFNFCNiq/pHmHPpqQKjU9tio3ZEJ+LakOSL8/SG1/MOXqbFoekhAisRGUhpOnJs3UpMUBkSOOA
d/jeDZa9SS44HcbA34yGdRlrh30Txm4KJ8KSxOK4fxKrCrrBEWzDyb+Z2/lXZNq7dDJxjOlfJgQe
tQDhhpx+bksyAcG+ni2uwOTJQkQqEqVRTYLXmqCXbKEy0fcFZ491731AajyO8sa3g6uV2feejNge
ao5RnoFvalLQA2N7zT3n3vDIMVwM4FoVs3qJAKcq9F1sWOwDqJzdmWtP1gT9TqQufCCRz2QDDMS6
1vwqJV5GB99Ob8p4I+LBoBhXRKJ4DGSmdXBDLt8WxPRzXwz1buGy+jg6+ip7Raa01+N8HxKuE2Sh
MPfoMUHZyVHq/Oj17NZFvg9yhxvDDEurZLhlOUW6TauSvrlVjTspfxcxwarV5xzhw+4UwSlm9kUq
GtckDeuAZwdhv0JSr6AWdBivXDFc2qKfGBUjRKhIG4DTjYlQnvoMm6M3Q6bWsbjAh0WbbQZnHEjY
pGamPKpRW2houE5RtjUlx3kQ7PDQe3vmfe5qgodnOV8azHr70vG/C7+9oHcMeAiKLBQkLZlNsxw7
rgd2PD7NcfuKE/U2Y3/dOFZwN/jVm5ifkdG0+6AYzkJRGJl19pnChPKyT6IhMA25CQyBBjBSXuPj
ct0W/d5Ipk/RE0rooAtH1F3YEmIQEAL+9tlxnLOMIVHXDN9puEOZyy1KuozO+LL8qvkF9E0x8JpP
8RpRtVj6wta4A2vGz849d+v5/bCr3OA6VoTUajP/MZBqj5sYwF0BagJqqDrNq6gbfO19MC2vQ8Ak
B6ZSE2r1aObNcg8ahi6Y7CRZaH7cnKscoubs1RtijeuWWSEhwky4BpdyGfphw/a1CKIcQO9uq3G6
NdraOKuZKt7xymGTWsCYijZFiF8VF7stP7NodvZ8hSfPjg9xrm8Mt31xXXZ/+WSDgd3G2dUXHkLE
WJ3Y8/iDhOapqq5mZ8Kf69lqbX3PVfsx8v1lT0d/V4BtfCLsLN5EIgYMsfYe0r6dHiFMEAW3bI1a
YTkgQeggBVS/NnD7k6wDWn8FiBqfFAIZs690Ztft09JrLpbfA1SUJAfZUEaPDRzh+6keQ2hV0dkJ
UgKRDaJjNWJO0yM6KIAA6rjJfa7XpsICbrEkKC1Y7HLTzah3q2w6Rwi3jkbi/4y1We9B5sZ8qvl0
6DzMGjZYko3NMX0zOpxvo+1dI4fiuFVTcwxG+3dXsG/mFoTlwOpAhAw9SWVMnaKyPCCVUAxcYFyB
hth3OmAb38R2t4Ci4BYBZkPcNaZ6Luq3WibRQwkbcAO1WJ+XEsFAF93SuDWRFM9xCNjnQHJ6HDpQ
BB4RGNyYwdplG4pDOrugZjE4jmkM19wH3Ke5/LOjyK1Pk4PxltrTqCkQgBbFtpmtVxykBIBwAI20
BslWR4YU0ePGDn2gVz7jMwy2JTlRqCERFhELyNcf7XREM1k29cZwus/K9KOwHLp9Zxs3JRyGeZp+
+5W3stYIcA+yIHxGzZcRI+tDQurqEUk/ULFu+XY676YjUA6EHcEjNkcKnGgbgV/T7WKbir2AGSfM
FoDLatJtyAcve4IU5UJqNc/WMwFwiLp6boIkrnnLOVqJapYlnkSpon06Ehw7dh3dZqIa4xbsM0mp
h9WYv4FA+OQbmeCUiT46muE6EMFZpD5+xPSdJ3LZ2BG0NFuLih4ZE2lcVsckdV86bFnEWxFrR5/n
Gb/LhZsMu+lAp6yn8G4jjyTwxpQQmw18PZmeIFjxEbPZU8bSKF4NMvu+IuzNBsi3M7jgSuWITSIN
jyztsYbFyjgjMTSygiwsXeZiiqHhoiivuK5xnNinwswL+H8DKEd7uVpNTrOv8KFn6RaBOLrVYD17
g96Eah9ZW48U4rz7Ki1BJgU9JSD5+362aNanEJXo3sRrZGa0ND/t3w4szm2R6dMiK/RBc8/btdl+
DQzmVVaaYdKhfrOX7mzF+YcSeOR9vCFbn95MwqXnRKlqbMeqHU7jhFKkzwPMkv2Igywbj0mMZpjE
1x0YF4xsTXSj2qg8DA51J9SAs5+WK+PovZU5Ob+mX22AgzVmhCiCrgAee1gpt3JkklkICl7RLT/H
IaYwLQcq36k/sTcgSnb855KEmyFWP2HZ50hvmHdyX5I8bvDIR1F9CwNcUavsh5KbUEizTG1Qef1u
hwlmXgItPwrMCgdzAHFtzS5+JOTiLcb8hmxi/pEsNpsEcjHc6Ap5WRi36cnxdY2dTLxYAzwOICO/
S1M8VUXv7ERUfbv1pY7m+3ierpoYg61DvvEWl9OxV8iXFVXeLjDkbevNT0PhDQdwvWfbbKqwFnTi
OH/NeWx3ZlPIUCfxmaf3FsO/D9jP/IU+jAtBQfxrzPsjqYpNkyIjBAZVbzVhtQkXwXYIHNDR4kRe
3NpTxbKe9MgMCENIITXv2rL8DUtG7j0jQipbDc4eOZG9WeBylWsJy1i78Prj1PpXYyFlIsU4XdFf
reqI4+8YJRjJg4ZjpGpoCqu527u42cJVfddM4C3ahyFxTdoSrMHGEM+ti5axde6mJf8aZkKJlcEf
W4+RCW8FzNkc5p0ACLFCz0b/2XFy2sGANBedHALR/+rxgHhCvhG7Gh1NsS977seQ4mgM6wXvh2vC
IvCC0IZ0tYG88eJkeb2NJ+lvRSJuFzAC8Pigqag5+6XR43EtlM5RTBjkfD2/51MCItDpaJ+VD8VS
IG2Dxp24xWVqbnPP1Ey2cB4HidFuIn5rxfYbjRGgxwnUmgFla+P6ybNru9Qhc3YblMo4Eldg8okt
dKWqoxHADLO9GOw4LT0g7Jqjlt8uB3/mOUGyHwzmO2vHZcwZxewwdOWOgZ0XxyZpbkWOzc+SSJDd
gsMZedeB7KbQHtCI2+BGWmgQZ4NszYJeEa4onzLQz/yHwtdXTG7L7TKPWOFabpdlMSKlYrFuk7h6
VNooccMggIP0lGz7Al261wOy1cXPOCE8wR2iG7oAWN5r57H03BfBrW1HoUFfP4GIWUmfUFDIiWs9
6gVs6TMxSqL3KWHICdCdxy2BDOzGMOibcsXbamZVqZuJM5vjY2XNIJ/sLzjWt8Gk8CWhsFLcUgbj
wV7qFaWhnoYq9rajbfN5t/lv8jZARVzcYzpintOZsRuS7NZzhy86CwihrXnkRtk3j6NAA89VfnGo
ugjXcdEXZdx4KGolL2njD0N+Q/sKzmBWoYooi3I4Q6kDIiicTw+Ngj0gJLLIGdymCqWY62NotewX
P05/Sx9HEFr1qJmOTnCaOsnVbpF0LvD1bYo6whofBeUGXetIRUNTv/hCaLcB4PmVUpkdSK2ALLzx
OueRuDGyPBMLbI45oV49y2x4UKD3tw1qHmh/ZGGPUBUDuzo0pVlz6IJl6syHmqDFE6HVqOiDbAkD
BZvUXppTD6qTXAyTjqT/YEXzo9GB5o80+bVDPk5HuO7HWatDl5InrBkuhkifEc/pY+yovT0Glxqw
TLzGrAAwg4R88FdnxmgGfHPmS+22RLoYA4DBCF5VnK/8GasI4+UpdmgqGWiVe0OpMKiybCeYXizM
CXfspXCQnF3fZGGcU9qhDK3DPFNH0+se7JRrjRDNfBIV4nM6EWRj49tjNanAZ5vqWPkAM9G/DLYi
eH187jppn7sgWRiecF9Meb3tVKRIX7GKLMS5dLn3YKX+VzeIuzqAlYlD7h3Ux84etDoSHHUeqoLG
ftRtII25ocloy2q9x8hJXyOP5tQUXBapsgskI651w3iavUbgcyDSIB5RK9JjT2ujv+1NtcugA4Vp
ZEHt6Uh+F2apttT0YwciiY2MuIe5GQi2wJDEZBrSmUFP08dOUfuqvCRZTm3Vh5NLU4RuFjOyKZVb
oixeCmtE/ffp5uAblIbmWkgFOt8oTKZ2eKsik/egdLq6wl2mQKhz4qhKTkfmCx8KMd+Ti2OX9s9R
ZcW065oKyWknLh5hvLuumyHQyDsWebNxO/ZmD+cL6FYmpCWZQ1ZfYYvmwUEklVUb5Ysrx4PXEKTS
WJSVDrtglCyo8Tp2f7ItTkvg75UVgbHGdkNBzgouy2BXCe8USHFvJsEXVciMCzKXYTRUM7PB3gqN
QIwhsQRxaHk+Hgo+8MZY84oDta0WdMY0p55trjJhyk3BbjFO+SWeaWXvc23ejdaPagUQp4zDIXlb
4RJl41mOCqinQ8OFheATLTpMn1Co9kVtJK9Iv+6bsfyeps58BaSIvwCnxlK31Za7bo2QQh9g67Xn
IreehOwesuotcqbnqqzlrui984gb/IxYcIuQ10A3Ej/j4wndsf2iFHYgme+guaBMtRmAAdKvoTKj
oxtHsspGDRGE7yaccWPu/Dl58/VyzqVhHE1NJ2Bw82yv/XY4mguuLOr9U9nQBjGkbW6TFlk095ct
yXwvnX2yo1FtdfIEGEntVV77vOfiMFn6CalDCIj2oadriQGd/hVdfAOH9sZa6oeVXO+Ti7exBp/O
ZOmKcF4mUjzyZzyCxCdTQs++q/eJJei8Bixmy7h3Gm7FnakO/XILc7nfB2Nu3MQt4DOzpf8awQSP
atqdZXYfd1wkOutgm0MEZbi6EOlDuqztBdthRQqheJPGnJ9EJn6a1nwFBvrm2f2rUj3Vq6+38BUY
DDQe0neKPBjrZc3r53XnEzhncI/161rRiYgTT4/dNbp3G95QkiY7VVQvGrs6jrdnlzzpQ5u2Tzpm
QMQcbCNHdLzlKCG2YdznAbksabXjmeNBqUloq9D+DTacOpMTxLJGcrGnkUI0hbhdVi5PLz2byqR/
i6np3UjeZUHIuoNdrcgznlsf6lUzVlcpY3eF1jFGcwVEAVEgRDKSt6BZftcDfa2p5AIWsGk11o9S
jkiyUwKY5zcNFhvqQvdpGvGNqHpoyRQhm7pUe2pr46KEzeCHGYiHLXe9WaeasliY0x7nSLInwAth
QbAQ0xyDlBqipyawvml2Nmc531l40buqca6RDY49xmdlebEOnV5ttKPsa1K+pUZxjmciOYsFs7Va
6BAq+5eoik2UCtocTHu2TaCPaSE7Rqgx1rCMFA5+VpgJ+e71wS+8qqCEhleHBok5GHStXHWoUbgj
cp1+yJm4Goj6pJ5w78i5zse0IOcoYpDYvTolu1ihrvWAlTEWg8DQTXdDT4s6Tj1tN2NkzY4L9u2F
KfPBExhyYLDtZisy72ZP3cQoIIEr5FTq810NZDujvjV8lDBWZdGcGh5bIc+D8mYWOkr83K0fnUh7
R7/Onb0X5G/pSD5hFw/g7RHjaw2RkcJtKzLjqfVB8MyEJ7hWE+yYl4AnjXl8Vg1pOzMNG9V0Z9nl
sIvMN5kr9P4GPHlRIe/vOvs9F1lwKkdwOo7dc7/MUELAOPX9CNlxS3ln0zBJEph8PQUd1ngSyYws
YfzM9H/nMCG70LdTu0j+LLXPzt6U6c4xSkRM9JinqAxCv+9zmrRErkZWv3dyjAagA2hR+OmZnu2w
bywFRHAgyTtOnJQOnfmV0DTZjqUe8DPO6Mmi9n2Kbrs5e290AC6of/QDusfgCY+51nKjumRLGUim
mEucSh2B6uP2Rb+sBR2c4gXKCK7jC7L2/jQCmuQ/rKkdRhBHoSUtc4e7N8dpu0kS+qOWp0gogSLV
GNOD53nyvHiK6XiZvrMK7K3r62bTFqSSY+UG4hC8kpZLE8URffEQ0+nlymbfxGT5ON0DnKxXL/kN
js04JSljUKN8zoL6LYm8M+yCMo5Cb43nsUVOJotJQJci75dRlvlSMlgHCxLoGzO5lVNlHgh/3HMX
7y9QNKnr4p+KCQjJPvANfW9+HBP7MEXuAzabJITP4UxXRyY/skc1NtNjMr2kZMBsvRkecMHxu3Eb
0YU1D9rWQ3sga11htJ5+oP6HX6BKioScQPasdjZYqzHhl32YNFR58D2KTW0nP5fqsy/YK/TAqk8D
KmMZ1ZuyIXPL4D9LMY/HhmNtiXq9IR3sua2A4Ho5b7dLl/3giOjoUiH0nvVe0XnYTXUWHLhDWEd4
6HDhDfWjSupxnRu6YeS0t0vKgNbkCifJ5jwVHbeJQCEVrHrnlBrOzp27FXfA6dear/Fk0XT3JPiw
IttlAr9CoAbjYEXWPYkoX1FWMFAoGeilMtkrbX260mcYUsYlqgkjY4JIY2mZ40tlT/dGUD/kA3rl
elVRc9HYY2wBVoCCpi7+g70zWZJUybLtv9ScFHrQQU2sb9zN+3aCRHiEgwJK3yh8fS0s8r3MulJV
KTWvSch1v+bWYKDoOWfvtbnwnfhn5i30yiR4ndnyOoPugTMWJXvHjvSc3Bk2ljR/lma/t2CgEPFQ
nhBBLcFyyX1ldph/hnQXmEIf24COQ0DIaEG2wKqxCQ1qUWSUIFgdc+xvFC29ckGwODQY++6X2eto
U+mZ44olFwJZvKJ05HjO1Q2h7CzDyjtTouTb0rpvMa4iujLKTWmaJ++qcCoTlN5TiAYB6T/cyk/i
DEnqY2ckwQH3XQkQPC1vege+oK1p0MYutu5iSc2ImZ4kghZg4d8afjecs+xzSlkymh6+Sg3se0/V
sGkC88Fw05vcoEFkj4RguBmTXUSj1D7NttA9tOUFBd7DUPQdexcHROtYQc/ES7b3+HBXkt3D1Pu0
L4v8NicJ4dzK6qCzcW9quj4OSpezgw5N6/Q4ZU53EIgW+baHJ+EDW6hHZd6U88V1ZnPdj8W9j+Bs
G4TxWjBQgm0vvnNmwIO0fnMZQlrTzPTjjHSymE56J/YDSM1FCvARk9i3rlW+zfP4taDK8HG2r83Z
5thTHXh9+hXGCNTROXOQIOnlnlLrkfM3yrKF5JKBDEnr/Sgn9pvtV855v3fnHi2VHyeH2XtCpQAD
kQC2jarpXQi4iaP1GdTS2nNHghYfFnRU/PjT6aoNt12HTiAIkJCZc4vvzZwEZNmkN7fu7KUIHwTY
HHQfI5FbRURy09jyPmwtXqSPgMl2000lAEH7RDhFMTFBMxcd596L6KZikxW1AaOnYYfsBwy1AM+h
UyzYs5nqw2qTT3BPv+ZobA9t80C84wUWU7cuWohBsAGPdVI+Nyoo8YI07LMS5R2zjL6ktr6L6a41
Cx/xL93WAPTbligsdMFN565GSzVYnnkdwa4fy4W/GQ2B8KMr7+iVgXTuBRy5T8Nh0Dm5AEXMYXxm
+37LQMFZfbCJvYaWwjLBh2Kk9eOkMfLX/V4klDUhDU9OOHxPBgtvIXFawZ7Fn1/529ZI76Ke3An2
ZKSdNKSXNSE6qL6JOD7sE+dgsPbZcczlC/f7Q4eD/TYlvwpPmr0DdcGtoGgPRgdIWofDqarcHEsM
2WldG3xOI/4/hSaGDN2vAd7hmtEq1ogWk0r2I5p0dgrn+MPJa/z6TBhlkR3Yi9ENn4tXHCuMbuC7
JHitVqav3wFsBWii1VfcUaNmEhNNMf7olgA/iilqP9pSW4WEM26PaUj+ST8QTzSibcHlFv84mJ77
AaklJ4sUtm5ELkgwdD0N4WbHqCZeeW76tQTW7zmbSUo1iaSg7UosDJHImTRIqivZAQkl2FCmTB0I
bGM4ECKFUMGGYRWkaXhOfDwmoEmR/6DUPHopqShNLs/GUKDi8hE5ORPqBqYFdHteEj9uH/SYES4W
owxzDbJLibN9EpncMumeNwxYcQnxsu6YA8qLCBHKtk6YOrt5IgClzD/gcqdE13FPYRnpTxSKMXgT
umvfuQtxqjDNB1/QEkaq+8HIcxMMcfrkKHEkQuER1x8Dn6B+ayEhbOnoHd2m4t4/bBmD9tC5pPvM
NneDAGVvBZWDVpgYjimUtwURzDuOz60VGzSPlk2NG1YYhUQH+TFsYF3U6rccph9CkN2DBIKA3fpb
lNFqJpBStgasVN+MSPzJ3oPIQLqAZp6pF+v5b1qtT80Y/UATcqsKp92jhEaXN82vUpPjXFnyIzHJ
FFAKnZNCzRYYNi4/L9rZEaWKdBP8o0RoO9CW1dz8HEv5SsZIvlci0ZvSMe5mmxyg8cP257NbqTeI
/jdaw4PSMDEmx/vF3BC9erVvAphprUm1mS8Mt6jlRgtO6TU8tG3vcl00F7NAgGWTXDVZMSmvE9Rx
8g4sG2cok4tdk3XdPlC0FEuWAlfB0yT58hCiT9to2e3HCU1P6Xlfkxvf0MLUB1XMdMJwAW1d7rnt
FP2sQ23D3xHvVeGZq1qo/BXsSdTqdNdLO1jpKX0TA5sBCr1hm0chbmKY6tDtGJguYUIG/68HhNpK
hGVl/WnJn9plvU0yunBzfXJy5WxJ70SeI4PVLLRx8VM6TUP70mHsAPuhil2Q+8AxWq5VYqI2yg5f
ujjgfM3mR5fRHWspAw/ySJvWeu2ag1O04PyxxWqbstZv3kZpF9t+Yp6Hw2HHZZz6yREb/7JEUAYV
drRO8XjEFZMP6VGBOmOqtnVH/LWZ7fq6Lw+J3e19v9r2td2s66ilM2dhXU+Dc09spldl9tH7YU+B
iSqJtXTU8scU0NKtiZNRsS3R5SCriTzKyErSoM9Fsc2GRTCd7GmreRhedLDil8iHCHVoUH5oSW/e
SE+DU5E1pZ9CkSQ3Cr5LnRN7nlpNuI6M/ECO16oyYXOVqi62VRX9lrOcIDxbF+E16W6u6PaaI5z1
iBHMaiDHmaVpstciyu/mipu+LxjZxSWVSDCsU9tkZ9r6jLYKtAgFcSaZcUsTZThbeUhTPFySmJiN
IuuauT+x7UNiTHOjOMEw+CJyt1il7bz0wKIjKGRNvJb5Q0Oq9wdrWsWE3phOZ21C3i1cVRkThKGp
MXC52iPMlNil0HCJHcBN6BR0sUXAeh/RDHRr+diYyWFgx4CWFqd42fs/Jqd/Rdd3dsZnp7HBYMGh
QmmF2N1PFZ6YXVgAeCpy8H3IRU8kdiabgDRBlgraTaWbLIoN9UYwaA5D1AfwFzkn1mj0VxAOb/g2
+ZRNXmzRVCETozEYzXLYlkSv7hBesji58VMpaUdH3ORkPgi4dCiVa7PauXnLHmykS4PGKzozLP+e
owU+jmdC1PpOYyG6y92qWxvIzraM68dNEgHeIOsuPTfxobQBA5ue/dDdxoqYmkB+57NXQiToAOXZ
z1fyear7ZQkEvVZImxDC8lgtMWJdbqvbxqmeaxkM0HoBP1yjdGXWec99Y28FaRr+8ObN3JgAaX10
ttMw+KD87JPy9vrY6zuNGGie7SUPdXCZo0muDARLK+IDyiNTkRG1ppdtkMytrV6jpYBAs+pGUtJR
hNdaj8dBQIbg3LsJdb9XbWCAkwGktniUXE3qM5pt8yySU1703aM5cCYvdqwAacO6npP0VMUhC1LS
Hhtr+gVrV5yMkcrJDWDRFAijDMhiu6tfSyfcTIQdvxFBo5kaaJeoLZo9KqOrhSaZTfkUtDcqronG
ZgPPnRjheXFbxs/8lbtPEDyyx0nnp0YVt+8ZJpXLkKQFUxCgSV0n00USxseOabfqeI8wPH0wwVWp
nsxPep0MKuk9It1jK9OqCBi2hk9uMiIoJ3J5SiSfm5QmKUSo/t7qrBf8si9BqvK9oc+O1v4tEWNw
qbCKbltrQUK5bbHTg6o3zO/tdTW8W1w496grvV07pl86DG/62kme8mz+NKi/zjgjjqZKn7ISZ4dK
M+9Bqllt6i6/r5oOxnzQkV8SKYQE0rwEHp2R0q3cfWzGR+G0EEWLSDD8dI9eXbmAmmdoaz10YsSl
BjXJtjDxTFx9b4WLQoOH3xZQ5EUHhVQ0c/xuoi6ynJQoANagysYYXfCx/cYrjiocd0Y5qV3RL2Bz
V6R7G3EdgGQTdW5JGjyEEWUh0igZG5IZMqMfKowdyfJA0LpxM0VMRjh44n5SzQ8AdNCCafo1Jt8H
G57ObedjM3tcqW234X7kXKwOSLo0/ZPhyUWvmHc7U9NPt0TABiiHZpF4GlrXsvY7Uboz0qhFREw7
mIIyJoqDkq/snN8z9E+0iGN59BbP3+QxUuts91hrEtscw/G3k9DVR+Oh4yWjuF/XLJ/t0JcI1hEB
c/lS+nnbQvgKHh8HFMcszjOvcnaFHD6vni6x+BONND61M3eY1I3ix77JSLEY5bF2UmwO8G03Qd1X
x9S8Z71EFOOx+pYWbmDX8r6uT6wbmielX+p9aVV622FhW0WFmIAocJPsxvwr89lKTgs5QlUIwNQ8
gkqduCKkS5ym4+hDjvFylUxJyUgVPiH1eG/M/k0pI2IAmD5adI2OKC5B1PmkwHoVaH6vTG/dJQmW
LDM0clPGUuKp8BjraEuv43FI2TfX8gfWxezRs8uNAWwVyGWXb9u60fdFEMLNM9H8us0jSabG5mph
jBgt04jEFt2wHoed2unFmxm1Hef3XUlLfzvpkmAkHPYHo65AOUzB2nPq4ayEW9OEE7gLY+9goU9O
FfMy8jn5tdTTTeSPu9mXTDDz7BHKPHCCRJuLWGjaFs1AtA/90TK2+4vfM74nc+dCq3dr5X7wwHl8
ipcu3jQgsYLax3uq019zFlgbtZxdsyB6EtKhvzEIJz5CSPnR5eO9Sk15ia2YJlmOJLxynd31ZKw1
bMchsbe/DE66c9+X+4lsM+Fp8eiNNHQC+UoADCeIsSTakDK0jvP+Pmg9+8Yl44qYI9qzIxLEMR69
Uz7WZ5kyfkSU1q5dwRkStWT/NGQwURbpO7KyoH6ECkplPT07U/uzzIA6jNFHxlT6jyHu/wzb/8Kw
7WOl/u8N26z1PwlWkf9s2F7+4jfGgH//N/jV6BtNYNGObUH+M4FK/4FeL/jqwMGkikn677Bry/5b
YPqhI2i/ur7tmjzN32HXGLWFCVAbtTR+Zbxi1v/GqP0XV63jYPa2HMdxfc+iHnUXo+g/GSxpGURG
YDhsEg3/4tGG28Sa/yiZLATJSLHh/QtLp/0XJ+WfVwxcKE+2acLW/IsznKG1D6mPKDCxBBkAXcDz
zQ4Oa1j6XeDU3WA8WtHGWqQlK9PANDkzTEV5oqihy/iRGB3Criv/0s7aXznWxBwESKeYIpQW8Td9
C2f1T9/if+HUXd7RH2z48de//1vAOw5MF6usQLpBan3wFxp4aBp1nZVMAE0RXBySAGMB24h38D+/
DCb8v7yQy0sxyON7tWmi85L/+cvAGYOlqKHBmRU6xk0nIWXv+8h46dzUxf9mEjbBYrAe7HTTlTds
vsgnC3qq/hQVlgFz0J4WzEX+Cwn1ZvKS6CTE7JFjgDZ/jmlJSKDFa6xDdwaI1lWZlOqAusstCBHv
xuZGeSQDEHpkKEU7te6BV/UPXiM8XC+Km4ND7K1rhOgVO7EEJVEwM9PtDWAkjBrsBHd14cw7u0Qd
xe6FezDKBVHY3QnCdL2fi1mvSuZst3GNLzTB6VyjgdyqhJ5OG6Vf49RY2wz6bpGgNWj9+nNSEVu1
jLqeNJglmNM0AG7gd28cf1XN5W7MZwmrBlUzJgDaOeYxnafwZAJznRtF098W4TYNM1rZhRV9Gex2
6ih7UB2fRQzTJ3RnhuhlrO4aOK8l7K0kGu97q0MjR+AWgxAmwnFcY7lkH4Yzby5PtiG2bSLg1Ljo
BQubqrgIcE22c/RgD/lr3xWf3UQgJt56BDhhSyFAkbpP1E+RxvcFOtijG3pnaTNLHaOY/DBW8bD+
UpS4O18ShaHphpRqKUzrzN6HpmJbNqIeMPIKxhimlDLsCP8u5nkzKm5MqPQvblRtypp2V79EZzRw
WKUdGcSbOK9x5P1APf3LLOiIu+q+M+riJDLDO/SuCSy4dG+TCsuAL1GOJd4jmPg9EwXjI6mNQxrM
zj7FL7Qx04k2ntGByUHXG4HA8YzKeGgLg2AZZlEIb7L4IzdGmksR0NsW+Mp7bPXon8PoNfdy/wyr
ZBEn8TCPomvJhPJuinwwX9iebMtqIkVVxd2hc0Jwr8ufU1x/mlSWD6bnePcZTorrr/OeZq1sG324
vqYfg0M1Z7IUXeaybpbh0zCZ6BArup6mkrl5lm6buv41yVBvrxLVqisPNiEapaINKELWmHrWz50H
vjACb2SgvsMVoWln3XkDCGZ3ZqJZe+VzRQMp3ygFVbLJ6BPZDiNtMq8grUiGbT0F7XVZSzi8toCK
Q3e1LNVTkxbOym+XkF/yQZoghUg/lMj3SvPVXlY1juCuKeIb5XD5RYb8JkbqYumKVlTC40ImhiwN
VGbsWFNeTtRhv/ZU/O11TGBQq25CKyuQWTN1bZKZHT5D8pUmISlWi+cv5IMiGSLldoO61Dllnk8Q
rNlhg17s9TZ+uqmgipIY1w+TXzNIRFUwZ3qVEfnAgrKgIpaj1VXuE/GtaJKXtx2F8geO0V3ScwyR
JVQ7LyQDy6jdQ+/RU9WLCyT+Rs9GJaGC1+uxzqR/6TPAC9VIZo6W38vnFdbRS7hkPDalq5h8qgwd
lEPYxGZZ8K8vPZYciSwf28VxuLewxa66RtwZJCzTeMZi3kpmgw7HrPeYCS3PCi8QSljHW7r+Pu1+
Vp3x+/pu//yiYv8ObRHbDOKlCAZx2H8Tx3kxRv+SWnxet+Fr1ub06mbRq2v1l3r53kvwgcsNsqWW
OywMnutxa/QNh50sHmd5o4n5mgfWnesPL5U2j2ESupvrl1HWL3EVffJpfsYe4x5nLhDkiSLfZJFx
nEHnHVj6vugmhsulDP8VhU1MB29beaRi+2a1FmODh8DlPEW3aK/dSIOZc4m87Piya5/7YLF8WbQk
qh3KNHttLcKROunO4UTwVric8g5kg1Wf7Gwr+MxieJEGoCjgFz46bwdDJWE7DGU5AqMsWe3VvUmL
D+EQL2r3wS16jRQ9YvkwmiMF8b4cffuMMmxDId7ts5w5XsnVogv/GWrLcv/MOSJeqKnp7YexwENS
8ew5bMLUPfg1EUKB/9irxAc/h91wUM1DoFGpVPJubpst9+2bAfXYxshvygDdWNaOwcaaUSBEyvkY
gS8dsL4Zi6QRtaZ1EkTSD3Eu9ojDW1Z0JFAWilnMKt9VhWBeFJQjo3XAaMdmJI+HTQn2LqtqD4yi
d2IRqFDFcxSuhxgi5q8ckpkLmqEd1LCPQ047SouPuHBuUlwT9Bs4dZMGV1hHfA38rU3kOcNeazQI
nGbxSOhb9OJGJe4vpBbJhLsxL+VN3AOQCujHAPMCKuUTkzbnxvG6kFDXLDDp4R1GM4tX8nh9luvL
Jan5KH0wp8sK0GUegaKcCojuJcGySEKle3JGvn8v62piSc3XBHkkoyF/M7uaRLis/1lkLxVxA1mC
cGDWRKHV5bi3KrJ55oLhelmLG8Otj1aT/E5hS6yVRZ229D/iuDi5Wf8VWpDU2w7P6PLbvpfkOpmU
cTPqUycP451JuPDMamLD59EEt7oJ33kMwJq+n7VelskyNs1N58GabWqxFx7rz5iPu7Eazoy9yo02
R8wV3fiZNubH0DI9tXOOvIEGUcW9s8YPjzSgML2Dm06If+K4oitL1adw+bZx/5XF+FYDzze3pvnp
Z0b8ZIzzUQctGdQpiWNlAY9bx/d1c0FDtis7rBKmDQG7aTvwYRVb1XhE9VTa9k1HNjbKU6LDmYSh
/6GTk/YxWk4HV2vRU6RFwfRqa8Kne1ZCtBzBvAQv31VtLm76zzEq31AErLsapJ0N4nUkcmJtmfRf
WCdYLGk37ntipcp2Tu/IvNsMIeGN2Aldv+SsqBHj+FzOZrC0y9hA4RGpTxZovfXQDo++0zU3o2JM
FMArUZGEyhrh4HeWo35duILlOgOQ9qWFe78sxNTaKLOWZXCurHQtX2gu/4hKetFJ5jnHKW+QPS+P
sS3c9NclnugY+iGjOPQMH4hTAT2vCWLyQBDQBDKe+4HBhQgNSRO7tU91EjO6Zrpn2TX+m9YmQ7br
NyrnxF7uGLDs3q156cL2ttjU+sN1uE/y3rfTyNsyaDYbNlCP6215QrOMKxgMd29DaCTE2cjsx1ga
uA9yJr7g18anEMnfzRSpH8Hsjk9uK8Odg6R2E7MZRWHRJ2AlyD9ZGwOj/Enmkj0lAFu8IP6NdCBk
K7t9YxG/6YbaO3btgEaq3XWF19w6iY1Wx4gdwMblrZi7D4vy3o8fRyjr67hJvnVUY7zT+qVmnLT3
O+CHCBvWo0N72ntWvmmtbG4JMc74TT36a6+KQLSRBKjrX11oZ+c8me4oGg3olnsGFMGJ5Dju+VPG
njI++BDzN06/KOet5ty33pNTF+Y67oqG/mvyHHZMqyuXPaxo2FH2Bq493++ZmZLhk8HASIkhNSOL
4O9nj83vjmkegpjSWBQsLXKVMDg38rZb6FtmHF0SpnlGSMQ2Dh3GnYKSLQJOkdhOAdaEs1m4ZECW
WqwdFq4jA5Ap6GY2PdOEVyA7IHxcjyptV1Es8a6X+cnxum5TltlO6GR47mzEK9nv2RvVWQ2cuonM
t+y9GGU7jEhAhd4uibcQOef8iR7wO5902MRmh+CSZSSi4ZUF49mM5hccUj22SJrknV8pYhia8RJx
KyFUh2xdDMZ+ThYePTqcA3Yy78N02BcjtwWv3NCHLU9+u6w3SwYcjrmE5nwe3M6zCZIUjGPohvUt
REMyZgVoF2s8Ct8ujmHPgYckaMfpHt0wY6oBhRimeqqDRI+PI5JZBm8y2xh2Za0MJy+OQrDxGQI4
zOReJ3ziGlpLwqKUdy7scV/KteIcbU1HfgjpvoW9/NZOGdzhCqBqsohPW+TpLiVVQGLk1il1sLYc
6CfA1L4HCZzbx2G69C7b1vk9xgU96mR8IsYTawKJvRbI3fM0+/GmbiF/KYbJO8PJgkNcjPUJXoBY
tvW2EyerFqfjEwse0FZX0OsnjDqf0yX4176wPO/l3F/YpAAQ9SNrF/V7HUbiHNWD3lg2cvOaXBRW
9cpd4Rs4uErpG1BAPs6dkgtQ5bdp5kzPaf2VRhh4O1egou/FrdgTRUQm/ajzFRuunQgiMPGxjLEZ
omGa02jDebSPLKQrgZW9xjMDVmQmG19l7Btqt92qqGQah+TmgMhErWrZHc3aSE6qRdc6ZSHNdRrw
KHfXeYGx3EYVPRCsuWEK+mFEhjoTJqLXYUSukD2Od241tru800dNUNPdsPxDbJDA66MvY4bYL6hb
m1op8s956W+iucXwbFbDyQVIAymrP9W2Syb1aDYQWxYcHZN6PdskcDukglgVW/FZ4B0ioIEJnUEd
EAcDKBG9gCOmEge1cEAiIauit26dRYsiaZRw9IlTpfb23gk4vG28xd9bhathMkjIwDJSj69OzEVI
8Fm/mbP6gJBzQ771DcPaHVd5eEjj+LESJWnOwWzd5VrIS91+t00bntr228BECiAy2pW5vm1n8Fv9
rMlhLATFAJ30QRQv127I/7UY/0WLcSGL/fctRiwxsqz+MxNy+Yu/txiDv4nQJxrP8ZZOo+/Se/vT
YnTsvwGEpOOGGs62Q8+ih/X/Wo3u30IUm/im0BI4FizJ/99qpGNp2q4lQmZ+oM/oEv5vWo0egfF/
bXCR2ud7riN8qJVhsNAs/7nbqBtvGN2YZlSCT2HnhC91k9yjf6F/D853RTCE3BEUv7cH3Imev0TV
MUmoh+Y96+nApD7gp0rDNC+94KJGIuuQfuJ//uVoO/uyuhBhWWl81665yazE53Xcb/TiVJS4w6Mq
BBwpXsyxQz3hR9HayDLSihb3J8SYfmtbqoN3o63neRALwoUhaIiN/Fnq2rglHePt+hOqoeGCEQlo
JXVVX4ifuCyW+oP0CBDxJIy8DGAV1mqgrpq7ab4EGrI68QkvOfQJJmf0t8bwt08YzsswkjJk2H0O
GowfnaYdbpzcQqzF31z/WPSZfzZLdPXXRzTs01euG0Q7qy7O9Xc8Lr5PguVJq8uDk7Y7Mm4SSSjH
WIh7rM1MNN31GDLwsJlUjo6hb83c2kYszHflQA0H1/uWEZf1yNjFegxk8TbI6BtsRAxJKR6fTLei
I9iW7boD6yGxrrLvUuo0lN03cQLddvRqRm5t85QjvkeyFctvXMnGufOC/smv++6Qoj5Yl4aj70rZ
HZrl96r4XUuCBv48SJgWGmuJ3DgrT0FUjReR2TuPBKO9yQwewYBYVRCMaA7OBMxaQKVpwtJd4eWp
h9dpzg0mH9PwInOXCjH6FCkDTDRH8i4P8TR01rRTvvS3bGAhNLFzRv6EXwOIdJA4+qSqmBAgJq+V
5d3SaEs2bUBmbQDXfJ0NHQ5Z9ViS2newTa/GQ2l8Ke0nJ9J9jykc6hlL0CAvCkrQOfPG92ae222a
FkAUUiRNXupi54Bh1o0mMnsoQLhAvlCKoEuwkqeobgXGqDMpepJ88/AuCMdlir/yPdRTyo3B08BT
ykgAKn5jh3JXTvrqBm1+bgQYEzbGUNFtcWMnCeQ6krhUVBt7e0Ze1WGAzwYbhXM/rmOfPA2nQXyG
FE7lxo80s+ZVZRW/4ik5dvRGUcrtpmy6dw10M0OBXJZAWEXmdeLJVdRRLBDF3MSkKvaitlbgFd6U
O7xzpVtbp5+2DgnmEnYd0eCEZ7degzKj5DCHPt2oERBCFOCTtXOXADSfkDqrRag5NUw1ewtOOGJZ
Rl7fdr2l+YQbZbbvUr+4L2Zhnsr223cluTR++1z6+QvpuU86Lk8Uk6vArOutUpivpep/wb08WGlw
bw/DU82wnCmjxtlnIMDKs/UUPKWiIP+q+MYZrthpNaeUZFoHnM46mrtTrPj22Xo/Ne2dKJqTRvmI
E7o+ZRpfVV2jTqscGBsyey5DyD60x/k0EeXjQvSq2s9MlR/EpKcAfezwefnLYjbPfpEf2HEf0rWX
+c9lOYqtZ9u/Y2T1yBtWqMXwTgavGW6u6CvwwgMD4KoLaLXSn9jVjcFJgCgWNzatm0E8CYnuPgQo
Vs+b1nCAtCxItKpAo+cp8wXX+Htn0NzpcvPVpz+iamSfeUhXelagqnrK17i1CF1nV1o2xZ1iO7gu
MCcHVmXeeWN0n4jgqHJsNMx9re1EGdaA3LcdEs8F/WoiElZVyh4skHiDuExRqmMjRKjbbQ0zvh3q
CemfHN7HgD66BYKmGZiAk8EyivF+Ylvd6fQX0Vk78rXGaRgoJbN91YS/69l9svPqPGXdmeD0fTiJ
n7F563f9PiZUMs6LhSOwUGvG8EstQqJCvmDIfbKN4cx4/mtgVjQkYCT0DCnOn0EY8cod8BbU2fdg
IQm8+Nnq+acPpmbwa0jjLOPScKgaohdcDBs069+2ml5H8GBwABky+bAqDZB4hR+fjTa7rYLkvMQ3
moSgTu5wasrA35NeNq8VJMPE+65m7zlFyfM06fFTWkcUXS5nqovQpAXRrXDh+k0379o6ju7sannY
E6fa1oIPRxilxPXPlm+NQLchL3TudiKcPqsetAFFhP5NmItGvRzkXH9Co7oEHoq+nCKzJJIZiae7
GTzMmwqTRoe6OQqQoOUI7SSd2xMgkfngIsigSgS/ME5czWMUdYi4nOKcI988VfX7bM7qDOFInUNm
HzOGkUNRJTy5Q+twGnAeprlD6eFn+ibQrMqRTeZ9gj2iNil70+i9mpv2phyJfSC2cj2yZecCTsnt
GubDVNqgXgq4ZWbKLtOCTB654NYiv35P0cetASuCfZT9G3SAYk0y0BuivqWRIe3HbqxtXP+t3sr6
q5NJ+Fglj0bLLzG/xMwCOhDvCfdCF+l0Zson7etLX36BiDJ2g77k9Gc2dTB1K6616mTnZnUCoYb2
O6ttDsU2ihis4S9ucWmRFUc3cD36XoOdCSI6nlZjSwOjW6ctnakRZcYmysuCPC6QLUGVRpeiLC5V
BDzVTlW9FlUIPmiUCyZlgGLUz0ibGjYdsZdYR5edBGSFXwIHz7lCtFGFcjrUS1JmZwvccOO6LfMA
CEfG/cBvq3X96LfGfCl6vzknWb7PIkTouLjBjL1ni7PWXx4PJgezhD3zUkDesgyRuo31Aul3H5Xz
t5TRNlUUc2Q+mJtJ1oSnJl5KGEXoA/QKmo1PZ9pzA/NdQzg9gqk+Zm0twco7zVuFfhbIZhIcG0gW
52LGitOW868wyhOSykrxEhX9m51I41I5bcuUh22NPQTPDqDfi+vO1UtJgtcqnOi4XH8Mo/EBlMlF
ULlvR19+YawAmjdl+C7buTq4S9vFGRxwLHP1gI9IHZGmY6mdakZBlbpw0Rj3qGWNe9qcv30vzE+s
Kdk9r97HIriD0k8S2JgDzgYNxrMuv/TNaVppb3D3WhQ06dytg8/mYrtNf+dN1s3UD1wRsgwAvo52
fzfasGVzo725/uQi5j7rbEIbVl+qqiRXuLN2eapolIR5EJ/95Z/rf13/qQrsMZqN55lbIekgyohY
JO3k3CcG/6CyOl9/pDnMlTu51kOjZmP35yHL/70+7h8/FgQPYLL/y99d/3+zPO0/HvnnGf/x8/W/
cJA6a7frqn96iuuT/Xk7ecbJwIYzxkJ+l+Uz+qMwSh8kAiSyf+AAdCVDR9TMzlPX4OaolJ2+sA8t
180QjK95yIje7f34HQwliUfApD8GAcahSJv0R1kmn0ht7Z/FYDyoPO5+6ag7Y+JMsfZqsiIjktRI
RQCWwyyckOObIWjwUuiEbSzypAWttepdt8cDa5Zb2qrWNzbGI/bb6JcU1p0kBP5raIq3eMjMH9Ku
v2Uk2Exl3JolMOf30QDba9pp/LacJuuEj/rCbpaUY2PMnysNOKsclf9YTQH8XS/XD+EQ1tsyMsp7
XQ3xTqUyJQrVd3Z+GDOi1TVhDiIPbmqDrFgfCtZ5qIhxJcvbO7kD11bbeP4xx4twroklOTAXT2/a
YJSHDLP0bcuH2JPZUl44O8iztWR/F7axj+bRN++j1s4Qeg3igXEvyGA7Uk8jJl4CHpvpuSeIac3u
1HgZY7IUY1n1b0zHp5XsIvEuU2hKRjwPn3E2f0ntyZ/csZ9zJI3sNtzbgNP9t+kVB4H3Il7NNMH8
qkBTZnc/U1hkzPHpVi2H3zfe6rbJ5GrwjXWeedCCSo0hgaTN33lGvIpw/4Ox89iNXGmT6BMRoE9y
W96rquRa2hAyLXqXJJPm6edQDcyPAQaY2QhXrbpqtYpMZn4RccL7KqfsCdt48dkGxifCu/7Opm+2
nZXxW1I1xCpLRetROQaLjljoi0zrFlhibD2l3uQvQ92qH6MeFEGgJ9GdzFS8bjvDRjtHF8ZhPTyM
OjvMsU6bC11jUJwSszyPThbuFAOJU0bIYyfGITsKt7X3SFL5wSfFfZhUUO4T36BjuSOIlMTCwoY2
jltHsSMxOVpv6P7SLobbxRtgj/S7DX6zjvqinT1iNlgWYd5LN8goYymjJ25/Y+nTtP5cDyz9mjaI
l4g1aoE5VP5xbU6GVh97b+4AyUWkqfrw+ogHNqtbUsgr4zfnu3GoqExc9dPUxtoJs4rk6IhROYsS
kBTO+t/vPU73kGxEDMfNW8TA5CJKFrONDozhB0bKAWfJ8N1FFXv9yvsku/ZG/0Dx4RhWtJgZ8m/c
RQ2Ipjj744Ul4JXCMV4ixZNVK4zi2eoKVoKqF48OXt0VvfbDvY4z1LWuKG82xKd140Th1ZjnhHWt
WMK7zN+QdjHPXDHm1rKm6QTmp98FiTMcpzxq91FmMNWa54lClvqePWZ1dOLA2ulgpk89WentkMkW
CnSXbKdA49wXQhGzWjoS+yakubAJ/GusEURW+F7vsR22q9Bn669ZknGnGr0n0jKSM0ldv+hq8hgI
O/arHuKEJ7JGh9HAhnhCXH1vZfOB5k//d549BlmXfOeyPbGzcv8mTbEdHIpOF0phvPZSAhNtfE99
l5FB+WFNzkiEfKauRxqxXtL4qwhz5c88cRDIHn/NSL84YdB/pdTKhX0nPiCuf0Pirt65qA+hmbN1
fowcBsf9QHdMHyf3QuGFn+jUJVur/F0/SzYYzuNraa/izsf5U0/ugu2vVXjeDWixd+Mhx2aJYQ18
Xj5Vem0ePAlnR9lozV6zlbPhIwGJnLAVA/CVJR4hpsF0byJI27MPFEHQ09tyxBhayOH5OPZcekaL
O1Y7IaFOJ08DHEl7VKXKgu5oVAssEcGthM1lBCLijh/+OHZLQ33iEjutOaE66bmXpkP90KeuBdEN
36q3TyioWLR1Hd/QOJcTaiCl1X3D1oquHnpL4LarUF3T4C+nUXRBvb6AQHBukUtxVG+rYKE4abFI
ticQc8ewggTYR8HfgAaKFPTTLSaWgPk6ftBKBOgxsgnTMjrZNGy+XH1jx/zons8DWRsk+8Aij+ik
S/86fr0bYhmcOgyk1BYWpwZ/0fX3g5Dg+eLe7HctDvwjz6uX2qBxWS9G/MecT9kx2CuYkfGOgBd7
MMOo7gZilmHXH7E7NXuhdRQjQSk+DTOLu3TtY+yVxi2cPwCBIlimW5exStx9GsgvLQeDDdbqnEx4
7H3apgZFug/n1YlobXZzRqz1lYcC05v6RUcgChXaM3Ynino5bGPcwOJfMflYMTyA0+O7F3IH9S0l
t71y94BluIe4624GQfIbLYDuqnZ4A34/LYe+eqjZjoqJAHefgO/5fW1U2kwCxq4HYsGuC5Df1utI
tpVCb261RxR1MEd0cVXFZMfqeUxSNTct1Oger9t+K3AdIqjIW+ehbfm/vxLJXvSg28M3nh7zYoNb
ln0qVxpeJoZker+tKzeFalqhFCX1sMXfk97QPuQ+qiwIHFmW3TQO2pYtYH2aYbpLIaMugApkekRo
nMIoN6iWE3GkjW0+TlHpb9qWcK8+ePbt94Pb8C4mLcwoWa3x5lrXVlXFzbBMRYaGCcbvp5llNUcx
QAvyk2pNStOFDOI+DGGknzx2Gxs9SNk09NkJ9tC4cHsXII5RREtekdwiy0pu5GSQ/6vhHVRYunb+
+/Y1oe0uNBc500wFBdWmgsRoU3wFIGYImVBBeidNr6XebRTGU6B5xUHuuIWDbUmnJtVt56Z0I3/B
Ywk7UFFW2zxkmpVm6sYhQN1IMnh78Bv3Emww40luV8kaeRgCNtX2WZJradHrrkldz1CH2VNTqF2m
3A8nLsGox5zeUTaQudNLSagwXYS3Mqup0A37dZzH+N+slhwYK9NCuP3ZceiIB7iU7RtCHsgNVvyn
YYK2aMNgeokqurgYFTLMRBk/aR5if9bD28J1AMM1WLXR8EfLQbO3M1GvKeLypemhpSJ5R89kCw+9
LTAH1RSG8ovJcVIU03UYG1ZprPxJs2G/wrgklR+9Gattm/N+zNPZQxtKgHsq4DnKgMm9emVnPQZp
CRtMwAGKFIvRaKpT4GmPPFKBPI6q3w+OGR6izn4TXvWdyGp6EJAZoPZsMOppr0ZuXk0LHhDlQ5yR
1LWGyDsXPhhradERwwmBvaSZHNBXeBi0I8i/YlhBMNk3vj4sOEI2F8yF24Hf8Xx5cJgxInooBpw/
ZmqYmHSytRsnHwUmkcXYaT+AyvWtRUlblc2yPIE3YEx6exmbyly1fk6ON2N/XE2iWbPe2Wd3/vD7
X4Uec5pLOWF3ZGzwfkH7KB3DWXKpflQ5HNyK9eoc0Xunm1TX5l1K3E6IALJ+Ph4TEtbnOEZjt4gm
LcYe0EQ6typENWNR32huZe59N7VNT8loUxxuPOd5s7PbgVlZX/xNBzaIOBE4jkeDoqQWKmOWPlo6
AC7DuadB5dzjMP0ZMuNUGzMSZuBn+/3jaJwSihTBjim4F3dtfn1lRdBI+Fn9nN+d35fuAhZowTJ9
C5MGNLBnMsSb8sPAhtNDu0+6fusWbXgJD52gpYgRa4xDgJapzK41ivosDhskOdVQ1Ds5FO/pZH2n
hpAbkzzGIuePjx0q+nIisHdhkQoXduwH+7S3moUf4rj5/dC6416WwPw0zPkrWI/yQWO4uepDu4Pn
UmoAwCpatWPTvDOR21YVcClpx+9RS8BTk1X74Ga0wuXdFGCYMU8EDChDlPuxKaytapD6bSvDX0Ev
0YhPI4ArBqYEyHFkXSwuxFtHFlefNGxGdo0cjLkndMcdhZGxm9GKTAUIxd1gA+LMIG4TDQsSDck1
YYK3MJw8f9P0mHxQkDm7THzlkoLmXmen2kssImNXM5fh0GIJSNJjomN47MFzlZVKdlyD9TYLBoQa
yRwJrX/uhputS4M1nkxmjTOOH77IHoKkt2Y61i/6GMmZNUpbQ2BEP82izy4zj1yrxVuaEKarwDBa
SaAdgiZqzxw9CULEDqIEw0LOFvz6A+vcBRPxvNm7OrtYy+iqpwEYFC3+jrC5tthdk1/fKwZYNTth
q9kT63BO1TDJDrNb1p19s9XsoB15a9dhjnGWof/Cn3222ey4rWbv7YgJl+EmXItKxBtPfLK/JMQ1
Ojh2se46WHgT+i72AabeOP+MZ4+vMbt95ez77WYHsMIKbGEJbrEGl7NHuJzdwunsG9Z94mmUG677
EtsBdeusriO6tpUO9AzO3uPcKTUu7bG/DgxfrYY8jZE91NRUPkSaeie+1G1pe7zxXq1w/wRftHdN
C621PI4Mc0I+c/bKrDz2iHuDCxwLA5vhYXZM11ink9lDbWOmTmdXtTP7qzlMasyH8Vx7VfkuIpRw
r9R5y1CMWPW+itmpjc3NXBtUqtpAgBd97cYoWJByyhbpLqJR91DP+oKtsKsnU7uVw7ixZm/4lLyp
2SsOSoMqmJgcY1L5yziAKmWgT02zx9yd3eZld7OyvN7zKKoXldx0bY7C4VanEqr1OtA2fRfmSP4o
fEShH2qoW0sl6MbU8HWQHZ8977P7PRTUSUTJdzBSA5Nb1bZiiegpEsPuiXe+K089Vvpi9tQbGu56
WlEt/G3+87jpDE+t9Rw/T4+23aFxT7PYrWbZm5Mn5nOUcHOWxMOqX7XND8cL7yCbn3yWzvVZRK9n
OT1FV8fpAYAPpR10zKlCeddR4M1ZirdnUV72L8Ms0ssueug1XGW2zWkjis8y8/74cH05DqOj5Igg
QozGEXYl2LDZCODOloASb0CorHLnDKxaCyzcA1GhPOKpby4a1Y0H3wjSfYXTYJwtB/5sPmBY0x1C
TioHh0V9mi0K2mxWyHEtpLN9gQYoc8tcC0sD3gbeaZ7Gs91hnD/kOCBo4Wk2Zjs+pG5MxlGB6kEY
Ko5Jmr8JJqBcODHiUuCdbK1aYr4vriPVIHTEha+pKOIDEMM9oQ8e8GEW7jtM6ysL/OLa1ZW8uXGO
E9PWtuQ+XsxGQzXkCZ8WVYANWS24Y8KN41cVzGi5gcHNaIHR8bLaC9wj58rVbpoVc3pyviw9mZ4E
nXeuaskxuKO7KQm5nWSk77hYbToTMEPh6eZ6MPQBiEgZHHNzy5Jrbgp8xyvsW9SCV1tr8kwe7Bnj
Wg/ztOn74BMDZns4Rs1p9vBkNdpd9dYLuz5MBhOI3BLZxk2EhcVZC1dRH3dHMOUak0RvB0HssUzH
7ppm7l93YnpDr+huSpO7XfQ/jpnzMpjIIHEh0tnsABcm6t2CQI+xKoNLq0/iIS0xsir3lf1o8sb0
+M3x8hgVSHO4ve1p9q2BXcBQu5goKzpUVOIsJtEWe446xsKSBQWuYeNvaZbv71qNH9stanK0nAoW
ulFwKGex4sHiBJACSK30eyBXH4UUM6tAMuvB4aTYBHApibPCfXfJ9Bw/HVrfCuEFOxXlpwJwod70
JAdKqGUtEftaUcfL7Q5HD1sWxtBJXlG8w0WY+9VbV0tnZbSRvzd8PXqzXjnh129+l0x75TgaeEg+
jUb1bZPXvkasn//+598/LzB4rVxR+Ziti+gtfTexEr2Ad3irK/8UiXa4/H7IS3u4BG0yXPSMbuVM
KOZo81d/vwAuvd1XcwHqGMdHA6/+lVm+egbOeWuCSSFJ8xn7vre0aauLypR6TlBcF4EU6fn309Il
vMdFQsxfE+qZsSYD58gIj79ftXUBNkxRnjwypl6EQOIohCSxWtiafq0NwNx+4kWP/IMdggGR8SwK
30MXcukggiZLZt6tP8w+ITiB5imHgNR9Ck2TRPFCSJenSUJ2fMILsKgiex16rfnXYnVH7t1o7tj8
iDk8wG3LIK+7xAD5o4U3QTWZteeydzxkSRVhUwuRI2ixecE+AdyqktRcTJV8SVyblMekGzgy+KqO
MWXpN5w/HMOUL7mFaJowFjv9fjV2h9dC5qAPBsKaqhj7dcTsZms2Ro7sF9ZPke5+dJMLziGq/2hy
Ek/IdN7W0rz/xwsczqlPkat9ABL+X79DP/8VQe7/5wWmnYun//wMLGb/fob/+R3+zxf8/pAQbor/
/CtamyruJiFoFHfeHE+m2BoXXfMY6Xp2t4zn309+PwgHA6o+MOv5/dTBPH7unP7fKyxAcI/gLNgH
AHk+/r5Cg7m+EwHTF33+jv/+Lw/yniYVhxP+yFCMdcCiqPm9kdgvfPfawJ3+/W6/r4hjyJdIztbu
9xUygFMIye/794u/HybDfy0qE1Wm49KUyuuOrTt38pTMyYyOCsJU572DN0knDYRCMlG0iI1i2rrz
p9Y0jIfOAlDPHhkITRMFj3ibHUH2ug69/hiGAhxEDnJ2yqh6iY3O2FF72Ky6rJNrX3QoZf0TsURt
Q6sHLPK0fqr99tEIeWxG2qeugpc+B5SjmK529t+UkrlNOVL9KW6t8t6MgazHBBV4EeKQhg39ATTq
XETTG6QRaCUNVYQ1d+Jisum5Vw57fn9co4pfRwH7GGvxsyIJXGY4NvAa35uydUjewT6qwrw/FjB5
nbqv1qnGyI7SrmznGfxO29RZjAGTOJpQYG10lAQ16YsF3WbjhRgt2ia+dlO3kuZAij8gYWmpj1o5
d4Qa64hcbCy6TN/HPGXSGMGSP1RRBkSjG8KdJz2x9eDTNh1F69jqY56Wvb+HcbAfKBCLdMZ1VcnB
qLDzJ9Ld45ooe8T5u2333MkXEBt/sZgPa2WkkmM+aEg2qZxMmqXOGuG1JKWEnKx9CTnr0jLwPmSZ
uPx+JnKvJjTC3kQgmIDQ+htqafKurBhKjKkdaNieu8gdzn55278NwLjWfcP7rH1G885Q4m5AreES
mqCRC5wsp0ZGFHqCucxKE0uM5J3VdSxZgub0SEBLNxPQoMCgPggp6jcjB1FIu8F9Sm9duSn0+i8b
aZws2YY4/Y8+pS+BU75V8Tp3iVI3/b7Pw2jJTHpGtAw/bA53+aCeHUpsV4mN7MAEUaZ0zFc184qC
obiJcYFgCJXzxWhaO840M5tvEvScYxtpvZDIKpH+ZTJmH2mSXlvqKpYWxowF5RPwkeDmzy1HLkXo
C0+OQGkphSmoQiJg0l0qFwLuBPOTYaaPA1i80A+fgdwxgQ+HMGs0jPalSZDQ/+K2AS4Od9MBlsmJ
YbT3bU0XScDzq/N/2KAAZ33LKF1BNuk+p1mbzgT17E1fHmOLl3sRx5p2opYirSsqMVvv6PjTuugn
EL0uHTWDnxsbXHZnaCvFoo+GN70f6hv1oA8MedFpS5qqqg6tJQ/kMrJ07iMfWjsBBSzbmVxQwdMv
6oSZuJZHOyPs30TJ7iEoxkMea9veYEgdhmvITYyKoG6uWw6Ma8STADgNDVkzwd+SRoiM2G3YyjxF
kDKqyFoNSRptSs9FbcnhyEZ44PGgLPWCbDIWHcYeds+vvX5AMt42PqSVyUi+4NlPvk9X1iSfsbUI
vBNUyDiH3KNxuh3zP+3MzgAbAlvIizkL9nWULl2lq8VIDySQ4uEJXzM9FR1le1m0Nb2xYurFFKMm
YiMsuPIQtWiuwhBW9TRsgALxHiv/0k9pui6LkBsr9w5BYeQ4q7lgmkjcbPYPFlaag6XNnTOJhF9L
FYxH/QqBOtbHoALSooGTlvyj4hYEcqrV2lp6/kenvPfCgozMiuaSiDOwNovy5A4iWVtAIFbY0T7H
AXFHFFq6LRwHagHqRZOIalcrjmhDm59ak8toMJurbtS0AzSMZzQ4RZ7LzKyrj5kctEVWJ/ukGceb
GpMD/UTOStmVxkECBnDBvbpOuBYmB76eAfw9rzHkh+yb9ZK4jNud48bFlGDVsFHhepRJsbUVp7PB
9q9SM3aOFZ+FztxzDDnzClAqWmFRMDI3WTVd/kgJJBTNHIiOVZh/7ZzHRjTQg+dzvykHsic1kBRQ
eGovezD8mm5tuwj2XpTC+arm9bHLPvMYUHanT6dgLhOJo9nR0xKAAz8INhzLBPSzSf9hwIZZDKwM
weQO9cMUmxJEyaQa/rkcQ1fQoa9s4LBwT4oySCDlA1MBzA20KsZTVK8GKeCX6OmI6V4s7ZF3O3lU
1dhthTa8B+GOHgB9yRKrLTwLVJuShB7diHe/VwzKqe+1lqZr9aeEAjg7OGptXG16K3iJBEtLnaXY
66Nr5tnfrhP86CfV8aTLgQXjwcwhLDL4ucOjiVZwwc6yDVgd/GZBTnS4eL64Mp+ILz5jXv/CzCY9
ej2lzRmoRaVr6yhkIi2a+XqwvB1LBOtv9hB2ab4sIrbVmVa/Npn8scJhWbg8UuM4XNNJ0iyk5XcL
2WqnRktetYD+q8pNzFVGypJn0LTSiefmQ/8Wu3BWpmyCPaV/ssn8Mzl7pyj2huEfaRqddiaoHWpM
yGqnf8FJecuIMUz1DWJxG+TVZ5B9jXnNgE05BDUAl0gL/tM4NN9WJtequ+ZGTBfInAkZwf4RK7ad
vUf1Z2lqjMzz/s7YX+1kJyDWBQ2BKNeAdGSOnrn3MdLfNRxbV9a25TilhPpm+zOl0dha/30Og+y9
0hjr/L7YnAwmqiB5/n2rgYzuWppSrX+/+vvXjTU+jjBNkS357oPVqyOiw1c//yi/f+T3tobvsg23
//4Ggz5PFEDj+vsSUeFzxiVKl87vT9uIPCD+xWzp97tbsTESKKcDwffOIyQbZsh5BOgzPI5eiGk6
cb8Lob6rwH+Ms/Sa4Kbxx9XcW9l4/YRwB/Ev1Lg9Q0scfFRqCmzmsj1wB1sRw1lIcxP5LgydJb1c
97BIX6ljfgtd2j0HHQYE4M+0p83UFSfD4B2vcu2zm7vMppwAqA8YBjd1ckyiahEwTn1oqTxwiuwN
Df9PHA5Qh7tV4O5RQJIlEa8WrYJuLDWYPDBXrcC/oaPUvFSiOtqTrz1TF0X613VvnrXR2/Lbwidd
VA5RIT3/Q5fiLU7aexXHT37qPXdjDqsHBBmlETsls0Nkg0SefGNTJZIww3hvIwj7joTu2LyWw4xC
Z/dlqb2CKbRojNkvpWFF1VN3H1rxngpK0iZFwIaZWqAgtn1OWR0ph5b+YP5DtMDdfR2N0NUQHupG
7QTiQWSkbyF2WiZ6/N6ALrGuUx/kdbCrfYFe2MTYvKZNGdNM4FXenWH8O0CtVw+LwJIm4nUzmNQr
dvWX3cmTF8pvsmUIBoV8nwII+nbhMR3uA0J1U7D1GT67GY5J031xsw0pwoEEf3JtJmE/ChSIVdOZ
nO+JUJUDbMmuUM+V431SQh4xrDfFWgd9FyWOfGjD9FPTaMlrfPkRF32wxXcYMLozTqlldbtA51Th
hI9BgegqC+M9yRzuOsV+MfCIFpdNNG5sd2RgB+NbWKDUAsabWj29VYP2HfQDm1xdJ3VOpcbSmY1c
pQaAGRtIA5sHsVZE9hseQkh13NNlauJjZLZGP5nYalZ9ErMYBdv1AYIXwEimo1GIExIO4lvHY5lB
jlrUQ7WAgR+vx4xcKPahbNXlhbYYprQ/Om7ONgWFgU5F4zK5FbGx0eg39PZEeGkHrLQ6abYxfuBi
Fgu+g75SR3ql8DGzBsX5POvt32k81Ahzp08dGC9svcWTbUVLnPA8l4kbZQnjcSnJwOnBayLhd8ea
80oy7MZEaG6yowqdZp2jc3ba6u401d7MiS7iHroxrDxOVvpcmNumwjNJ5V5qGdkWjttZb/zs1JnN
B/GE+krSc9NZTnEOQjqBRdpcAzVWd3YwiePGV48/1dxEXlUclif2vWCEyo2yyHAJp8gfMXkQSbSo
/oRstexsWkg5T90EAyHKqmilogZg4m+JRLfT+vKv59rtauwn+hC6PH3yWOUboPRSsqOuH80imY4h
jT0ZBw3fpcNChLgLrYTLzyhQ6MIq3RQe2QR/9B6hwEU61ucwrdDl82adcTTZ2xI+9KBthrFwGHz6
L30lvpIq+UpKszw6HtGPpodwSnYl3YfkRq6Em/0lpfC0JVC7vkyRdTcAJOszT9R92aR/yqkgEBBq
m5w6gSN9LTdtGPArO9kTskd6cTytfkKQ5iECqGdLfZa9VHVtb9PmbKTZcyJHuYspX8qbcxB7/q21
iuCWeENxlFbwoXGE24YVSCjNRMRgJeRZhctx0SRYmjLXsHZlMDx2Bb0AbeAsWYOseWZNT1JquKtK
0TuGnoorN6wRYkLvoSQQsC0xP3EkCMpLnn7ILikJb1jJrnIC82qMzofTZjHSR0E/Tp+/p8ykG2Ae
1O8lA8P4JN4I6YAA6XN5SVkg4CXMIpOu7Xrqgp5iGI5BzHPHHQuy52w8l5jO4FPHlbur0vEYN7qN
cSm2V73zgn7KYCBJ36rOxgP8+4Gs0cbomptgbLSUwJdXDkUSq3yQJL9KzlOYx/a9z4m2rY1wl1OT
s3R9TqIJpRdcIJxCnWJcpkym8SOPkDBD2IMSdMQA52BZwhKmZaHmwVbe/RhBC4P2wNDyosfZcaaQ
Y0FYxArRwBt4dFhu+TxlDCgVz4yFKTqOs67H5ZToy6Gg1MYc033bGum69jtMVxEvxev0wzaYE4iD
j65XzH4j/zY5NOgVCfIJTmD2pUl6dOvhnJsy37uyfMBuXNxrA4uzGXK46aHrdbIuz/0E+btRRbKh
sCBEO3Ib3Dpjxe1hS5yz/nmKE3DFlu8tLTUdzcEC6hgYrCEOZQQmNBomjxFPh+iiE2jJ3f7USfka
58JZk/l4pWP7PIX9IfMNJMQMhHzeoINQsvvgN+K5ZgVaFbnm/xmIKy2A/WECaWjyggOxNuvIf9UH
/djXhMy7IDB3g4M/bMjZznFg47qNS6r1XHciDsUkO4T8zngZIrYdnUq/fJ+Fi9vApuUha4ldGWl1
8ehCv7vO4K1VYeF+ygBRK795ql3rGFRvCu/Ka5mhAaAjS4RNqAxpmPRYN8EQOFKTq4gY9noMQsLy
vq94+JffgeL+KWznIZ2A9NhPliZLDDI5cqoM13bhtpt0VMOfAHp7HsvphcOsewKtaaFl5Y0lnpuU
VkrbZ08e9zGFLQXkB6tj7S85jnMWbI4G5pFyeBw1auMIiVE5mY7nIGNZmRzSZlKGbK7TUKMap+Ak
nrk9cEXnhW5v86GgqWzJFv/F6Fs8RcL9DJE7254+nb5i4qDiOeMxlX9iw2fkN9RnIPKo+p6uYzEX
WGoVxh+8hTCTPAid4cbwVb4OaxDvyD8pcMso2vZN/8WI4hqkxnBnp2zgOg9ojW6bv3mC99+p62BL
u8JDbTqUKFGJeOjD50RRCdTQILMgq8xFTLCWw5qghcsKHpSl/zR92qxca2q2VGJ8Qx0ellE1vjYh
d9DBI9TDKRMmJ6StV5GO1qbJhXswB6+nRAeJKi007VBOyZNRDDH7MuME/oghkB1svbjTDlYK2bVJ
7Iam7wyFu2fhD/A+LfUxqk92Md1yLdVfKHFHVWycEoAmJ5i2/enNaGU5jgHBnmxOx/icrk7/2d7Y
jBxfJzaW1GAJcit58mDW1U5qPQK1S17WYiZOgVb0gg2REWTgfPJC9v3Yteg2o5YwsO21RrlqKlCe
G3x3sg/ODNeYx8DUABQITMzhsPXAOhY8+Oz/DiKn1FHkDzqzkKUx8NAiN0YwgBzyCiJjfteRnaJh
ImWbZXt2Gc+RkrQiFxF4/cKYi60+3WG6+TBQfecyFvVtirxp76UUEQZS3msoK0RltGOuTdW5dRCp
RDw+Ox01t2ZUBuxVuS2j3BZY5bUrb+jf1uQtLgu8XhHDm7qb2V/4LxcOXI5p0tRKeLR9INCeplqI
ldBeQWiEtwCcVskphOZiG9rt2stbCnb4i1aWpqrNaGEum4y5jUNqV6Pjds5otk2y+R+ianJaHPBD
vzwlwa0dunxn5MG0KuA08wj9yfPiq5NCPkt7+Bl70z1bukWPenqEsmn/8Uu0G42C6VYq+5pE9TPQ
pfs0eIIUPXOOobJ3qQ0N0ZuSFqR3+1SbvrEQreM+qcJ49CB1/Z5Wcoci+jAdm42bhclrJLOL5zYR
dtarxruwaIYxOqeDwT8PjAAXbXyw6vIN87lzzYzoIk3wKw4Q9Tc2scs0V7emc6iKm5sEEZjcdWho
FHN0kQktkr6epO8vXhW/2PigH6zGnl7M3Fs0egTKIvXNR70C0tt5znvpFRBj+OvyAv2KYQFEX/0S
6r77Z+mO4wkIy96Tvtpao+8cOdetCAzlN91EruqYYkSGhwo+70s7q71aYfVju9VZ5iPb08qr9wqZ
ybcxwlQ2cChAAH8aoz6XExboNkBuNTwH+FJTVvSVIeBUCeiDkNyDR+tV5qAlOWJ0toVbhPdsYvJJ
li7eEBZ6GLAlYBgc7rqdISDFZlpc2xZKvNfKcqeXLdYJ16POwxpwtveGv3Cq8ABHAAS91HaWrDWG
5aBdscdyTDTnpuaqXSead4U5jZiju9E6TQdrBWZbHWNd0SGsk8AM4bL6ZnA3lByPrQ40zDLOitbX
wXTEIfOy5IIvrdvoNY6MXE7wVesR2aLRumNiMj02BNupt45f35a3lnNzo+JD0xevtujxXVseWPuO
Vgd/hCHaqkucE/83atqbfzfGk5eH23wGrYwhllph4SFn+aBgp+ZvzUN5sUOjPYUBT/a0jSjlyKl0
dSx1crjA73mFh9Zxl1ZW5mcmRM06hs6wskm9LDLNhcR5b6w8O9ltUJ0INVQn4U8hGT72SEXh5cd/
H8KBUwLduaKc52z1ugZ/wcgxK/59HQtms5nG7DWosEr2CIBLk7KMozDa6WglRJCGWIllxGYAf52w
j5x3xdbF7HBQNXNBG6v5Svfo5DALGwITIR6+iytXCrDMSTUTiLXQYikZlKSWkJPWoWdcQIMhmOEl
M1B20RirjzZgubUYuaoGRRmTlIzRuAmcw5i45mryMd31XacOOGypZ5i/jZW2zWqUcM7zaajRdsV2
GokPhtwjg1TuCsMk/hbH9rmzk+beyniHP/+ttSJtXUwjHt9mUXb12RlU8TZOJNrqMxvq/FhH0Ruo
tCcetD47FAOzA17FZcMTbVmlUOXsLy82x+1YFU9JbryTudw2sQ96Ota/rKC2l2XCGyHBXPNYpuX+
fQi0SzGmt1w5GcVNNCrRo3fP9cFdDxJ7RWevO2v84Wpt2XXTfhHC68lfOL7supqfUJRfocs/xGj9
j7HubinvP4nNHnq7VhyC0mcOR9zFjgNsP0F66i37ZwTWtITneKFKqdgBYz2nMe1GTrfXDIKI7MiX
XZ59JaJHh4+CNb6khqFcRNiGkAUFMmvMJ5K3I7ozJ3A3vV8yvspvJj+0I+8YA54q66mKPdK1c9Gw
Hzu3PqG8y8AOW5rML3Lmj34Bgquva54Z2M5HtWXX8+XblF5WPlIMdQ1ylc8pUUHp01Qbj0EHdJLC
H3oK9Qd7LD4rcMvM7RkbmT16mmcx2Q6vpZSXwQL9k8gyXgu9DTFfPzQlzt3/Yu9MdiNH0mz9Ko3a
M2E0kkZyURufB7lccyi0IaRQiPNM4/T0/VFZF5nVQN97e99AQciIkhQuF2k0O/853+mx26UOPuqG
MKISWIT6xDYPlmzvsz48EZl1Of94t1T76WwIqD5Cs4KKidU94Sb3TFIw3RtZC1YiWf5uKCNYrULS
+Px+l+mRXPwfmpa9cDxUxCi3BsYlGw/XCvUExlvzAvKk7N10N+DbBl+vHhZn0RrHf7rHanv2AkoI
cnMhBPYe8NzhBcPp3vTlC7Vp+dambpb+3UOq4+elJxd32jVK46e2hmzFtv7STNW90Az0SgsTo8UL
K1yA4khp1GianI7tmW7y3L4R9KMDFIisLYboV4O9sYehIrGxodjmL2+mPCKkLlVTKe+2x9oOnj3X
d7at19NIF6g7bEvxKaoNiPIUsNBet+mr8jm1p5s2MboLurhJW+B7Ms9PhugPZen+Cm22Wiktu45T
23BQ3F9QnIaVsiPaBmW9AXfC2NQSBxB671nCRo91mA2Yd0sbKL4XykMcCz871yh0S0zCts3ibMQU
7LDd6PW2lvYRBAv6PL8MNvUzEy+mVWUxwCrjV8FqVNK+Q078nKJMEyjpHye2QOwwWAiDwoIBNbkv
AWm51LDo/8EJ12j0/tkZH2K3e1QEoT2ZPTdGcckG58FzZrU85aiyb2lzyiKOoA67r7Gxr1nFjSFt
3Oq6Xxyh8sXI/GMssH6zbOzK1nsdnFRs7BwegyWF3mD2ecSiffJM9aMebFz2EfkDfdaC56DfBruo
M14MqtodlRGkrsVRTSjITX6XqPinYQtvl7jtM0PLNT77l6yIinXSUTcCWNVkOuBQG101HyZ6njFi
YPc5nDJNwR9p/TISXbOb7ytUxeEFVAQoVka7qzZq0jNg6dsqa3cBgWFDg0YMxxXn7nLVGG7OyHh+
THrQQTE0nXhgHmRw2jRM/Jx6qYAFB0ZPQltsKMkslhA826lKEGxqmfkZvyU2/nYMTst7zJYLyH+B
oW4wgi0pag7gbnLbi5hSOiJ8wQjIok129OI9z7OOz1i216ni7OqOHJQRy8t1Zf7ME5JIDg5v0sXd
kwO33hrOjVDENozbvmd3HTvrAuwYSXp129TJI8jJlfZclrTQvFMe9iNhsrMvablZRrZRPX2ggQzX
NK+tHVMBcyvt7BBPRn6hFWnvS/cHz/vjgDTrM2VeiZrfsPlMqPVnGVI8XVDLHFTlIclclsSgPYDb
tnp8rraNi9Aw3F+dN/ELGO/LpfGiokvXS+ovP4g+pSj2DrSftR8yA6Jhrpr9p1qYV79x4IC0T9Q7
3w2G8aIbHOs4NDabUc2vUyOQ1NjXc6tknzzhccgjZMkbMFkHq+iOcBycg2gM8nb4Ll3vEmIM4xKl
wxFHFk52qmA86xL41VHHxiUrk+cwyj4Cuz3jIH7Rvncq0wuXjKLWjtC+zyRgzcR5ByamZjSbEBfL
9MmMx6Pu5EraxJWUSY4/JLUXl8QlvJGQvkGWfyDDijPElFzrS81cpNIHK93qmXcZU1lssC9rWhJG
Pfu+5QhQI2nEwYWj0ptfcRzv5+4qpvghnrBs9J53mcH5RTJ9A5bxkRvNawexoVLWKzgKklXWTdM3
F/KLaKQ6uwoD+5tTSXvVeCiWWITgadL10onnHg9TUfkXomu3bRGszDBbh0lyCJr+poGgby9DlQiu
o2UcVGre+bJ9y7s3Um6HLmqenTp8iKX6DaXtBaixvUlLlmYW+wfXxYA7WGj6gTf9cJh0YVEb7WCV
2byO0Qw/jan4Sk3jxaH/VBTy2ZyMZN8HlbUOtnSthWX5WDuctT37gvf9zcu6c5oxTXH0qYMogGJ/
NfXPAAPOHPELDSMD4YfqFDtmoiRtjhc6vbWm7IhXHe20YJqvyvpaq/Eun3+VIYWjfW2+1NRErmHL
MNQTNx29cOCWmZI08dPQpXcpjJiNZfOiplTmO4udeEINcW/nzyECPNRTGh5Ajq7HYbFBcoVOQ8RA
KthknX9ZbuMwMW/cYDhDRKSbk6d4nnxaJXUFenHtUkDDc93ZIHFvnAXtG9k0ARKzN8Zd1yIS8VwB
eUdf4yDJcgBZ+9GBBCGv1hIpR5KvxM+kb+mwwb4OPaUoHahwIn5Qwt3M2ECCkut0TsIHN9xUiCiG
ij7QxZMtESdAZZfcYDzcpHLZEBk/RSPdVUPMaSXn/mj75kHzBIacQhah8sHQDuUdXV6M6LqHaXZe
MAF/9pE+xcrmTaSAclx60tv62NGRQoX7A+vZsHGdCENc6P4M3WFPIsdaI1oWm8k07lU0PsJc+236
+q0YCjwkEfI1sDpnSPWlbqyNLeYHhs2i5baOIlIwsotuNQ3Efk8Sv2lA9PvJGlvmjSGKNTBbiNGT
fMtc673lR0OwrfYYJFft5AR3PE7WRtUfPDBpM2Zxxgo9VUbcPG2vegL17L1SEAo85AgkAI5064Kr
hoz/FNz7PXUlOYzf0MAnM8Oy2edsWNke2WuMNug95FjokqdBb0n++DTYdXioJhyMIaXrmiawvs12
/lzg9cfw6v72eAqZMlWnqmSx5vRs755JVBcXY9mO+ulnmVYMATMHnsfdhASbOMxNYx8aL3gPLIfx
DslwY4RYBVkuJDathkcuFGsm8x4+m3bAE4jgdjN3/ZsFyGDZK5ntyNDFxBnU6Ha13A+QMr8svtvi
X6Q6icId/IsYRfAXbR0rGG96OvDWlQr3ak6AfY/+a3r13MxbEU/97IzqrcRMzEV7yCKKGBi7vk4z
Rhc1cv875o8xTm/xbnyGlF1upSRFWnCjTAQ9DZ8FnA0riqX1ngcuRYCZOMwNsAFb1jjFmE+t80ps
PQpvN+HnAI0dt055tMaMx8Cdl7ZfswEaxmUlclp/M5D9GDpa4SG9X1OQPHUSw42ASbcRhL/yCVhL
R/IZyHf5NPZM2+VSzjokEzs+rjNPJ+deem9dVgHDoGs7cn8HkUmVdfiFmsiktLjGfv5VNtEznaa3
hOyIFiKk15jS9pM9w6CsZq7UZEWDo3MSJL9FG86nkuVkrVsCcM5UDPe2lPPGtUtzy+gENOFETUYV
ZIzCcJjYg9hWcbXxel8dyxrao93nHNjrmBIV2tfw6F77njdAc/Whi6zKmDRa218NmF2r3p9fO6yj
nIYyxEOPmdD0GpTDjvjONRH+qzZTKnLFjBE/cfZW9ZUEzhVZrzkGHEIQxnZDJJ4zzRA7ffGkS+VQ
jZPLmO/0OJ2H2N52hf9uQzLR4XgOY3bc2nav8Ou7tYzxPpXh89TIZUR2k0c3k4EYinZ0M7EwZO14
F83VtaKBhqDcDw31tyrxFg+SqfhXYyYvOqVvO0vRTu0lMuN/8ZjeWTErQ21V8ypJwKDigKOUrv4A
OsKFaYhzzqC96ilRwZV0ZGp90b7B+AKbYdoFh4BBfmN7W9E15jmjbGwVVKi3OOuQ/A3V7MqA+D7w
4lUwgjVwbWMzuqQhS5n724asFrVTwFLTAGE7HulhKQKS2qhLVpzcaKV+RzaqoWdu+/IB5a6Gt03m
eZ4u/WAahFcEP7vDtZ27dP+xmJuuD2kRpkVefJpCws4gP4LsNfWwLlWE3hLKJwPI8CmYwmxbSfoX
cYlzNo408O0IoE7ePg79wNTPAdRga/PR9IuNax5p/50x8enXImETmAzAJWaKvSUNcTgpX7L6pjfz
XdqlsKQEE0m8nSlFNKzvUENWJZhY8HHBNqIibdUk/aOjxZvFAHCNBuJX56JcOjbxWjsdnavdu6I4
cV364x3uxWqfIQAiIGa7gX+OY2HHORqOkYfxjCO0XOVF9CLIPa/nbMSzJS917TxbDauyxwlpnUh6
gdLyNVTMJgaUNKajzk1nqiMnmYqjtP0wDLCROcVWqywLflE1te+Aqt5Xa94Y71guknTc3AzzvDdt
1FoCOO+Wlk8qta5mbKVLmgioNcquAn0T5vT54YHayarelX1+6LGdHMOWsgbHLj6smPR65f0y8fNZ
PsEvLbTBrYpnsSXYfyiKGOKaYT2Gky/WC9NEhIO/BtIkSNioYT+4FhQmZrsNq1w0QzsN8deZiQ3x
oPEv7FIppWzeLCIlqp7PXaZuTNdZlnk2T6Pofo9YlGe3+Gy66qjMaNPlZXTbV84dp6uL4fe7StNR
rCnhKvr5JmzMjTmwhjF4P8rBOBiBR7Fg5GINfQ2c9BrZbB+tlyJWr3Nszvs+DNt97XGEsz9mtZjn
ogQHbcVJu3v0Q+u5QN9dB/n8RjsdNemmxw4kbn+mDttcy886LFLAh722SPe8odiwRPMzNOiVyhVl
zN+f64bhcRoT+eS1qbrBVrwM7yz1WlcrszB4fgtm3sFsOJT71T+z+BQPtF/yY7xmfW3fVvQmtZPW
b3K0GdoP2jopi68FdBidnVC8JVjjQV7J5jSMdUPzpu3feDhDjlykD1ELGb/hB+u0jO+h0H7Ssksc
3d7V+XNRGA9RCEVXU/kTZ4G7jMtXIEhOo9X9mL0K1EktDnZoQ9NLK7LBfrSHGcC6OUrmvlXjnGs3
hollL0aJPn/sZOzvorayNk6THprkrvCk2kQGltHAUxuBHXWS5a2Km2EBDLFgYZV1xmFvTIG5VDmv
jRlfWugEJEXDckPVgGybCRIrx+GqtB5nofDyFm69rjvP3WmhHpSfPVBEdB6y7oCvotjZif2B/Yn2
68RAChlYxrGZoYMa4PxbxHJ7uYTKq1cFdKmN5IOMcemlgEpPcuihV5IZMS4CSFAtU7u4ZeeXvhEk
zXkexjyT7CfZsvDIUKRrr+tf6Y4sogbDmiM2hfMIKOVexHwCU8uAXkV/y075EldCHQYAVSqALKzG
D8TyfEND1FWFl7xFnujZGmRs0unmiXcWcqPZJiWlc3R/wfSw111DXfDSBJ/Nj40qgYkkbAxZ/HKT
Z3rvHueuwJ6XPHdm8cup1dFPOIvkwqelft74GUfztLjWefTgspM7R8FD0LtAiqvwIPPmamXqZexx
WsSj6ZLAY0lqKcHq+B4MqvtNHSItiuHk9NzFzWDTBGKwgM8t0Np5ZKoPla3zmhZwtvEch6ZcOxZW
B2VKTLc/g7EKdk2RvfnZoEAphGu34ggmRH2Kab07oMboNTh1jq05Q/2wx7IzYq9tOzSbWdJzVqTW
sU019gOmNNvGto6eQEvNc+s+ISxLIJ78SVQPXB+p9dyBYFylZpnCfUhucbXJk5mLVyzoahszMZ3W
uiMB2cQ5GSKVv+ZOQa9w2aEc09WcSdZXixYR/mkIer2h6lMOe4A7h+IxlijrNHVGweaoYryR+BL4
yzRvhU6sx2Gpx5owtxryLRmbC2gdqlC7+lkPVvSl3PCdU1H6ygDbXsP0IVN/DpLo11RVb+BMaOib
SBGKLssOykSBKLCpUbG6otJObhR0IaKyxm8nInlNAvUBK37GcumssBpyc+FdeU2iMoRrb6bPApor
EcTfgn0AjdIddIkY2kA23TW5/zo3+gvBlUCq4bYnDDQc4JhUTdS6QQQdPX+dUVV6+v6gOMb52Tkb
X6GN1eeS9cOmGdpbzBUMA9NqS9TIRSVsxk3LjQvyiz2gabWnydB8qAGff//xrw8AYz8bIhvbv/5K
LJ/2/bkMgSmnlYLkQeFggB2c8/d/4YgF6C05tORFCg5kCKMt88NfyL7zKRddm7OZdilTq7v5BEFp
PhVD84PfTbL7/hN9pukRaApbzRFIQSLv/YmEjMWMieoy9sg6cYKL7ieq8/rggBSLUhLbd3GQMQiI
E2aucf8ZyfPQgTB2lE/rLCAIV99nTvswdn1IMNTkZkynQ2/rV3y5kGCoUS0pFJRBuottxRsORq/K
Go44pXo3ymfSphYH2aVWGPXjB2MYDG81FYYR2vGmSTDGcSJxXMc/juyLWED6k/AjzmsxrawhNe+k
Hy0b5+pF5L37DOx0m+B9eIvp0djiQS6oUvL0D0F2hGcNhgNMA1lzKGxTbdscpmjTF4hobnVrJL7x
2CLY3NA5ixKRp9FbwiMZlXmY7rxCws1OyHkYDhErv5mit8AK0rWLDU8pCAZEu7cV3+xoI8oimrpH
3x0PhsAiXIfZb5h+0B/T+kW61HSHLep6DdX8hdqRlVua1qtdR5QBFv1n6ZADbkKGiVndZFtNF46r
afEtUkCyQSjU7WAju+p4kG9BhgsvTEJ953AX3KZDi2XfAOsBH6Pej8uhOVVedo8a2V/yiafk95cZ
VvTpFhYWqwlctaOmcov3DDr/8j07Vb32UUk+xlewv2L4nKqS1W02a7gB7+hHGDEz0KlAofZuRNah
nSN2yHg++zQTu4iOXt+CIMHy0O3sSNc7KdvHrLpJKRCn7cO0wcX210SO0Q812GxJ0xREeaDIJgYJ
uWw3uFJ5SIOrHjbJgteMG1hxHXCOVYdKLkMeMeMYD4gAzm+3ta6aWwK7CdqLewNHHIRMDEfGHjhz
ik6/R0jkUVtGwBLFNmPXgHVqkVEJFwZMPd2Evovv//rrgyz1M3kPGjwqh6rrub8RjnOKRLNNButM
HwzXMe/pjdUY1ybJuo3Aj0Fg0LWYeEbNtpiwHtre7zwIG2qLaUxTjGVmexnmyIBG9JxVIqZ81eKw
seEcSyB4iNl2WyQ2yF3Qx8gtM44bNLM9nMbqOiTl4xT1n6lkoTc1cvAcITzQd+jRShAEzCRCTjAs
zmytOxwrg3mj5rw/MccHXlX0mMoFjStZxkK1oArrXj/x4ISJCjYlDsMAO2t98mQ/8VtV4odjHMJd
TY85Q0tTn9iKNZvMa30GJdVwsny6PnKYCsU694JLmTPI0nn8IHzqK+i+8OLyk6fUJo1HfbBq33wc
2tE+TQ71rkXY7ATut6PQWX0MjR8MNvaOL++iVDVsXQH3hRzIMVtvCXhSpK39X3WOsjMzGuGCApcp
wL3MS5SD7Nqq5CTpJG/C8j+NavZ2ujh5Orp4hnRP5kTgifaH303QXNtY71VIHq5nh+xpc5VERr6b
x9g5EsjEHVb028GPnpLCHS9qmKfnuURtSayNVMNjGI/ZvqFPZpUhpxXZVBxwf4l9Ho9vcTDTTZyZ
9cFPsWRNdEfSnq03tFisop6S3qJldilVdTZpGBgcGNc5hQn1tG0CdxdHzs8yEj+HDONcgsevbINg
F9DLS7KFDxBvbCgd2lu3Jg+duVlPQXJEyAw3NmOOkwXrYCUokdj1bn031yzMhibHheumWAOy7lfF
nDIMpXDdseJpFzl0yxMn/eVWXHRIc8AjLv8Lki+6uJv+HyB5D/j6fw+Sf4p+/8f+HSbF+9/bKpev
+RMlb5jWH67vuh6MOEuB7IP9/i+WvGGqPzzTssXChZe+i/HkL5i89QfHCR66juOaHvAiCPQt5u/o
n//gG3Iy8CV/Jz0bdcH9n8Dk/QVL/7dWxuVVOfxPWaa0pLQdb+mZ/FtzZeRlntX0GYkAcp54e1+x
MeCBRTsOOnwK3dnXuCK62n4JovQUwRjmJMvTXaxpav01VkxpEkqLJx85J8OcPgLHo2Hs2ZhYzzNj
fK8nYGhLlb3BwNmMqrc8Ijxa2hU8by9jo9C8jtiAuoH9V1T7D4ksyn1GPqMoZ2oVYSSefA6jp+VE
evrrj1E/kMjHhoto6//rU/78vAykSVXDSoAlgI2ofGIBvzJeZ9yzM1MMSfAcfNjJGZPynO3i8uXf
H5Rkv+qnVbatvSE5SKbOf27EdDmzV27YNdsCDsT3B7+1plM0Nj/r0f9ICPlUP4Ioq8h7uHeFE8HW
CMvmpAGwrWsghcx7UViRrYzXAnYsLYUgqjBjotZQg16eUsqQTh3WG5gzJPUwsBB/qGnNju14S1O0
eepnIcbD939+f0gz1tsiwQjlT/O5VTxkXAysW0/7421XXZwy++wHr6TlRgNOM/dR0vEwT61H5fJv
kQ1/TcKZdjZmQp5onTO5MnCPHGsFGxjsblMVKtSdiWiimdwq1LhLXzYvloZcmjnNQTjlfGgxZbh0
xazLsNmr5UVYc0kCuTXeI6s1j72+dyDIrcw8Lg82w6s5EsG+FSXPd7ryJhcCV2dHBC/ZdXqUvpPz
tQho5PS8MDnuUKl3nspea8usjp6asHoL4ezH1r1afn0f25Papz1OfAv7DPMGUof9gEwDsukRE/cr
gITmEM2+c4gFBAWtfsBgt6mrMY9xEIKKYD6OxZYOmTDs0TwtNjuc8J79bJQnd8rtVZxwNLBtdwuH
5qvVNTMsSUGLRh0q87e6QvGaQnJrvr5xsrx/MXgdgdtyShnUhaw29U32MobqUKqrml19WdvHemyD
jUmsjI4zZ6ui5oluiercM3/f46N/wlLaorAwtw6pPvywZPQLqliLLcoAUcWCcnJ9iLdaPrMp/RjM
MbxaBC2HtgMvGYmPKdBXhkn51o9+KRAa66jPOE4iYRNqB/TvOSLf3CfjGL0gNl4qM1zHvsWBIujJ
MBfGe6eSfKdrUH2z4m22PPSiPHoucgZKDSQplQjjptAQ8+EAb6JQ+WiA/Gabnkdx4RbPuawXpL7r
PsdIknth4wzXVXdbyTDfNqZvM5dggwgYRO/SmbBNk8cM/mW8jZpoO0+AsiR0khU9l9XR5HsmZYoa
1M6QE7ln8kof6HHErMR9sCbxyXwZ33pSe3uSR8YhVVhOcl9+Nb7clUuG3POkvBWTxrBPHVaftNGe
ZlKqzYvuWnSafvp8KC+ehYmeC3c8zMFnSDiR3FX2I2mhGY+yuNBWkO1SAwQr+eAHL0y4+kx326N+
7DzhUVk3hnsi+d0N2KiPWtx/n/ViOxeHPGKHKBPWmvZ2SFB3EBbOsxcyaNf+yvTwsXPpUpQKqx6T
ATvAONlZBda6ufSOzJfalaks9q4g53EGBrxbuopvyuhqGJh22twUvFmsJ6HM3iZRFOuoNMDZt76z
azFFEavihFyZ/osjdL4TBRJYMU7OZuhzgO5ljuaMGwmfSLmG04bpOXFv2YH4d8ITt03P0sI6kvbP
IpqyizanJ2oR6xdqQdaDCDeGXQTnySB9jGPrdsRDI1RinEgsMfDsI7oYOypQPUxQpoX9FYqON9Ye
k09rF8TOvDVHfkW07mz1KGk6qlzGOT01jSJtAqYAxo2K3PFO1QSk5rLZstm1CHVE06awj2PNMA2i
HiVinS12IFOPSYx/rUgb9SAtZz+1/akKYJlGTL8X8hQJZw8WU1xBPyXG4hFDxtxQ67A5SRdoXptA
gtQcg2bTDE8NY/Tcu4FHA9G/rnBGj8Zdp8L7aGjTwyyZD7aMgG2lqtt5GjD4GNU9czS4YSTjVWPY
SyDp9zCeVQl3VwW8/xV8I5IdYtoYWlI3UYTWRrGx3ARxFN2lHr9fs5Cw3Ab5m8cchtiHGdHuDkfR
vpz6Zm9pjMOu1eCDNplY2Gokl1d4B2kBreBIgvyWo1kP8CIYZYbwMT0sCSFXsmZcu8vLwERAmcOd
bNrmnM3ewJHNstZhmJzK3gpvLHs+YZVMN2qiNI1sqtpbNRQVTIfR3hdkYNIg3CnecVAE5Pda474U
I3j3xLiGbDyOdG0mmyzVT/7shDCtDboa6YHi0dMt2oYPuR4ksAygdjaUZPppv2bGdRjV4N0EeE8q
8TXUTX9xC0bZ8PvHjQ6K/WDV8S2D3F3seR9MVKCuVuck8R60dLxjbzvpZjRpz+OQSMGHfbQcJkMk
AMisSKSPtGi7rWnW9bHCxbgih/azrotpH7Yp9GaFv2bOPGgj5YDhqNsZZYqDa4nd0Ir13I/ztBGu
/eIOsl6y9GzJjfDZ5PCnQ1NdvCWXGg/tgwkGeUtr83xpjeaUiXKdhFl8A/Bn3Rbuu8mKgLzyRJ/r
qnFt/RLGoXGl0/MRzMsPK2js+ygHX6bc6ctRtWQMjC+CoFF5YwetfQzBIbX58JT1DpbJhOdrExfs
Z5gue0tphbt4+dEx13QvMACqtnmPVyWzSWGTXiPN6W9F1VYnI5le0qkc0FhEiM9rq0XHOR8Z854a
Gb3PPFZEdOt9KIzwIkmUcPorj5r9gFESBm8tqP0jntdDX0bFSfs8escRLb2ErxXDBtjaJk5avwiI
FWKBBcPf5AcbjFeFgVNz2t139Yejompn+QS0nNI9SSs4c+jN99j3nL03673dGAj5y3aqXz4g6pIN
xeEe7dzSePbLAG+mNoeG2btPMjSpqjVePjy3GM5PlUEsOWyoDMa4XCGnoTcnnQfWCEMCu5L9VIy/
e/hctJJgH+88cz2YRQzIjIrvzri3G2uGScq/q6YeNdErxktoDc+Gh5+sgsNAJL/si9P3h5iwOj1i
LYR1FezS5U8ZFvNNUxQwH8qlb9NuH/IU3gkevcXS2eJzIQ23tNdhqa3gxOhUspPTFphRsi2A2zXQ
M5Q4OwNj6qXetUuYX6khObtFecvh+ZqbJLS/P6SO/zPU9UcoaUiileUJKzGewSVEuJxWqUoHSwLw
pWpm4raSeYmuT3Uvmy03kbVq5uY2HrDiKTm+4G6Zd0Udfxj4M89jZm+SGkcADUGPftcziE/pdAVW
KdcKA3WeeJ9RiL2AhyhgkMBam3Zx+P6TiW1PD0NHx0byNXC1oMaKlzphVkXLfLxKqx+E75h8msBY
cLL/WYuL5QmglfNmkh9gTaw/XMlcOCjJ3gfUkqDfe38WoOYDvcaxbGjNJg7nwpU0JjLptebBRMU1
hUEBZc3c8BAiFqov75W2eBHfhajscBhhZF2HiTW5CBSyVT6w9rOr2hLo59FSIl7CSt47xA+3STcf
v7tdNQJhW4R0DU27dnRxu5as5HUvrGM4X2sdbJze4Iiv2aSblvGVdUV7JWv3LKCnkYzE+c9+ej/4
0DXleCeTEKek7LfTYr9u6/HO/eqKzt7I2Xmqq5LBjkNtqGcudbYlLz6ew9vCtHEI5DmxYVFtjQWT
4qandKJd2uuxY09Vmq6qQj54uodE0HbcM7R1mWKfdJS+RkuFblJZ20JNH99fkAqA5dIeL0Iyr90i
OLHGU/zcl8ab9PN3C6T92lHuocnNFwRqmpAxlm0qQf73u/ka/cNxtohrj7A8vxKA8Zbpd1sHOoc2
S4vgJn5PWoj2uae7HQM3sYpjtLSxYbSUxJpIve0dAZPAEYMQjSM0Z0dVecYuPbkD9X0Yzf7sObVV
9tRYpr0lS8PSDC6BQCHs7moBPHZEM8PcoNCwBVYJiqyO4T/PlsnCNTqHJNUelpQWuD1lvv7yVjmS
LViYYcunoBYDmcMIdqLvm5XphjrOlmgKRbFzQ/2wQ8nzcq8EoqQqLL1ld0vP5fBreaMgCxMu4Udn
33iY5phu36UwnHEX9eIMSXBIeJvvQusxB33CykPZFlfvoOxxW6xSyOrlyHlrtpa/XBq6x1yecFZ/
dJbamzPpgWoCKEq5aLvBhnyZsRxtVeru5tqgpd3bd5prsRtKgmpes6mdlmpnyNZT4+CtHIC7ZNw2
eFzeG7wCzIUgTzS58btuxItds0ZWOZvroSEUS7cIPqdy4+Jqr83cYZA1tKjo3jtYct7kkOgLpZk3
TZF8FfzI358czOp+Uld62RH+u8TdkJ0ni3mgMw4rV5SdzUsiEnsbGzPzPIyHGFKnFhLV0oadLL88
lsUjyR/Ucby4a8omv5KeaVhI0mmOvjgQTNus+CGzBDk+QfSimvnU9i+2aI85Hpzt/4pe/z+ilymR
qf571ev0nr/Hv/5N8vr+in9pXq76w2Sn45uW8BwmA0hOw++2++c/DNf7w6I2zHeUUg7yrfhbf6L3
h8MDyOH/s6XwfI9X8H8kL/cPV7i4mDnX+sKTwvqfSF7mv7cnwvnzUQjoTpQOQppyXWS3vytewLna
uGmxZqd9fp0trk7v1k7Kn3U6465Y2p2PoCoeelc/BDaGYyU4ltW5/eAmw63sK4OVNcpWf3sD78qM
bFTxH4XO78q46Np//kP+Fx1ueVUmbQ3Clb7Dz2n7//6qDFxAipwfeYyxf7TTQzL6RCHc28wV54kO
CcsO33HmfeGfv/jZ/Yj9MHSm92k0X+Q4vEANgYzGPYnR9gus+7sddCwfRQDUOeURnXnI9AxXu+jw
f3/hvnL/XUH8fuWkGRwUSXx3Sv0XBRGatgk0zWJ8B6kScaJ+y1R6HDNoIjkKB3jY4dSE0a9UYHBp
lucv1cG3SaOY1d2G8XBj+eOFavBNCiC9XxB9bnVNtc+A1rqL5EyOl4dM595MxCTdwdoR8PxhmNWN
xmu5zh1qOSaWLjfhWA9w+sW2wQClwcgKypQtB6XczuHT7Nr7oRp23YA33UeQ3Q6WfvBLNEE/+XIS
3ihhMjjJbJZWw77PglOgM9jJ3ppelHWdVKeoih6lfmcWvcOZtO+UOoV4RTMEMjYKYSEQWD76EA+0
zUMt9MJXwax7lRT6NqdsMq7YguviJeW5CLd55ypEi2TThRidXfLbnLgje23h4TciiD41l14eMTVz
FiWlsdtpEzLAcLIKIYWa2t33Z9hj9kVlx1QGSBLMDddKt5fCK56CtqP7GULUFBF8+b62S52/jVTQ
54AWV45ISEdM1yQSZ7uKXx24vctzvWrFS+mil2DnXPeWTaxdP9jQuVY0nQlVPS0NWJH6rMwzPmZj
rbXjHCx119XshCF/kVWpE7ZYc061WctUxA0/W1m8a7veedSwN+qASPWflJ3pbuTMdmVfpV+Atxmc
2TD8I+dBKaWmlFR/CJVK4jwFg0Pw6XuxbBh9jW7DDVwUbn2lITNJRpw4Z++1zylvY2Mh+mf0Ouw5
EcpDAKEZSBFa1xKPxg4r42tSkoqTjeqTMArsHt7A6DB8E1DwfVf9SvLAPYDvBX+HoyjlDRC0cyS+
6FczVp+YxxDW26jmnBxhIkQ8QD+8Mt9bSCXldB5G87Uiq4oUa+MgoIXg/fxa2mpLNhljvZlPaUZ4
pzp0arE/Apgy9YfjO6scHyUPG01FpcrvMB4fiCS4gtxbLwPjLQsAh9bwZiNmxQ6U7AM54K+M02/+
T4g05rulw79yJOvNaDF5xNKOtzovedNLKR+J6Q4G+lp68MdFwH0Q1GzU6CN+QJueJzSDAFLo7SH1
3wzLO6V3knMe26beo4hnY4+E4exrjMzxqI+1ZcG1ziS3acJofahZ+mQ0vVQT3UXQafu24If1pMlE
6UhOQgYtO0o0VU0RP4F3IJ+YZ3WuUW06BXchPIC1D9FkPSAO2PYVfMKq2k6Gc3OkujUCPXYBFGv2
23QzS/NjdqlI64ZbsdEOp09UbOu4vjZ+FjLiZKoF4xSj/4K8X2R0Q03tPXmo97OaAqB5UAMeFD3f
6oIbOYgRgkq1HcqPsc7kLlKQFJOse0iKXvPremwJLa5ux6vXVb9wvz35GFb+W1DhBJ85weKc5imX
6LBsD+yc2QN7qvg2bySm0M7fcHQhqpLBJg24Czh3zFm/HeLlK6ib8lnfyoFSUztUdjmsHw6ODDqD
FFN69sBD+2T4+mZmOCSHzr/IBXM02cul5URXdKg87eoTo/khjJNPvnza8uCcl0gJWRnllnCH2wyB
hDEA7ZpqumX5QywNe9NjqlyXtnfJWoibiTVQ26cpdqwSgbjMnR2HlGFnuA94Yj7jJPwTMyXWf33R
aY9AQmiw9lsUr3vAgCXLCzcac6sUJc46pFPE4YDHL3eDlBakPla8oEJiNcrDokVGy8XpkvxnJgcl
SRHXGiNKLSeMbqmzUGlG+C81G46E8LtSYfueoGqXbEV+OwMvoNZEQvUUChge4Jilyv8CtjnHiPGW
YPKBTL3GexxBbe8hJPAicpTpNfx3mvO8cSrZl2EWVyOmvs1G91vI5rOYeYCYrpOFKM1L0qfXxuFq
Cn78qir6pyTkAk5pt2sc7mYuZwlW6ezWstxYhrVrI4P0zWVdNabmy87WY5T8oOtV677l7U6mcxgG
fkNe8DeZpS95gSgZHSgGE0VoeQYla4DFseyx1SxbmHIW+m0K6L8fOxLwi2uxUNAteBLl8ITP9Qyu
8almhk8wyAz4f4XymsaExbHILdVlLhj2avW07PP11D3R+v+xcJfFU/xbFPoWFKRFzeaNpJ+vKsWf
O/LKspGba2Jw1RnOdqAnt2qQPCI/i7O82hpivkUwPlbOYJ2Uq+/6jFuWIEuUxYjoY5OfAEt22DPx
ua+/YwxEU8gnikC6OmXd2cwRzE3l/CoSVwJPt+8IHtpHKQqfRPIgAfy+VUX75SIXiO38U0z2iFOp
/KTWU+s6n26ijT8d09pltnfEp8++xRVEbw8kkGYRQ8SNsvSLafMW0CfZx1zGeyPsAhhnfCxN3GwD
E+WiRZG1niQRyUMg9lE+IEH0r97EC4lwwRHX6Zwy7DUbUPnsVT1smJhz6d/b4+95CvTCPqaxBHSC
0KQUaQ6JcxaqexszTE2KKHGip9kb4Xz6dbwPExuY9dKsiKkrYpQCRWdeiJ/OmY4h0ABX/pMSrgys
/dtYVss0pf1AD3KlGm7CvzeEzdh/1RjqTmVyazotPQ5i1FjUUL1aPNMRPbidMTDDM6clTpnx7G5s
+ve/R3MwMJ8LmIpfRjwUl6QweUjSGMFG5pIlMpvG099fbLbcspn1Keq6/HsP+0XxaXf2fZlGv0bE
+VbrEaXoEsCQpyhQSU8YLBIu8BOhQifwAPQoSQYOeiZmew+qE4QJINU3lmnEcg1gTb8WWh/TpSRR
OVLQqvjumia9j8Nvn69fq4R72Q+ju1GZewNf0KYNyqtv2nvPTj/ThJt8+T8MdPUGyzOrMjcSaBQu
hpqs/TjSiKKEG5YuDcfAW0kOzkp7bbDJDATenf2n9A3ajVnjbQc8VZFtIKHsFC2gJsk2TjtunUz7
Jz3F99OUdYdByHVsSzxlHkhjiX4F91J9HKfO3doxYEKrR6fCBiRSXLqZZexTBzBqsrQ8+iI5AD1D
Qg3rbicKvJlWf28Ihyi/mOpfsg4CrNFFg1yeyp8rWzzHc4+denl/TMIfExiBmxij/QbZDKC3JqL7
t8BWcDqbg/vjDXikDAWNH4U/A6ynnCdkD0njTmcdMS/2U0iq3TZUPjpihhFULjLembm/9Xil2HkP
f+95fxzEbsyZzNRcxdgH9sbeY8kAtmruEBvRSfpFPMm7oeuWkA5z1UBKlgheZtltRTHuMcnoTRly
B9nFW9owSMLKgYsYw8m6LOgHmZP/x/li0PfNosH6PLFLWOA+VhwnuFokWUMrcXZ1HpBhsQz/ZUAK
BAeQCFQ6fVgexlGXnyTjnvNK/dg0alcAAo61I1kel+mvFR6R0v7YOPCr5bzgTtmnj09vRYDTiw9y
LoCdyIih+HQUm5Zp40CtGbpGXIvKpGeg1K6cQDq39tLKoYFeJ2ifaKEMufcE1BA1lM+/OCy+65yA
3mYokO84KZMvVm03sK/ZML/z6GLvpFniUHuwf2AW0NypfxujLKsIqS1mVkuNGqbijcr1dWo6DLEz
KyiZk3d5GZ/tmn19Dh4ntzhqm4efkGDuTtjHQcs2tHfT9tfSMMmXRxljJuEAHq3blHdtd1SpUEW3
yJBIIwQgjTPzOcB/vTUCRvOdgYPVriUHPD4Z9M9bbYUTDM3BBBj9tmQ7YM0XzbZIb9PUaubwV2gO
WOIQsvYpdoKloTqD6dhZPZq7YvH0a/SEWcWNHYD9pn/Uk4FUVFvA6AnpNJuRI9KqaXnLEys2g8V5
69GeilTy9venmQYmYt/PCZFiDwwzOjaBiT69cN+CCAav02AE6ZeX2jGdCLPhl29gP5INi3aTUEQF
DKUNNNnnvu4b3KrlG7Siv4VwkAURbcyv0eA8Xo4cFmyXpRe3vu1CX8HC1UFD2uRhcw3zFqbYNAeb
Jotfkth48cilmCo2Y89xeJpC7lbHQFA69pvayPUmwa5Ce/s9VqbYhYXx5MWIAMz0Mx440dhOvXN7
5+xo/uKxUlDV6OcBcKVbcDDrxvTTYYOLXHViLyxXXcPqH+TFt3bMfB/DTDUMTgFMyO6SETpPlHMj
EF2Ah6/ItqynhaPPfHIUAt07AEcDZj71FH/MJBGtkvrFadlG/v6XoReCmAEfg9n0Pg3sVKVigjlp
Dr7RWxOxQjp9zcnQzpyVpZEqcH5jHrt0+azvYZkXQ0/DmbH0/SYbvWVZ1LuCehgxCTVYKEA3+nl6
qP2caJd+ZtZAsVDWTfig0LWCNFQ7VHqc2WtKrbzfwKHrNn447UjbWGakTP8gfsOwmkZ9UkayLX2z
OoWFPDZZvsMj7W+0B6FSKudM7ye4S5gksENep9GBlB5aCE+M+SUO412X+i1uHfbEuBxe3BSFDsYU
xJFdR88lr33uSbEhbhVJd5Xu08GUOyMgvS9opneytIiNX8ZumaWBa8zsK101vDhpfC5bY6Q+ttb/
detD/N96NoEX2g7CLtMVQfDPPZvC8IsmtICZlqDLTdG86YjQItiSZKRy79QoIbuAjngSq2mnZbGH
dvbJ9GcxY2B6hLG6AjL47y/rf35N/yv+rv+9l9T967/w96+6QTwaJ+o//fVfX+qS//3L8j3/8TX/
/B3/ekm/JKCjH/VfftX+u77/LL+7//xF//ST+e3//uo2n+rzn/7CYReN3WP/LfXTd9cX6u+r4H0s
X/nf/cf/8f3faVoGNKb+3z3L/efvuvonkR5f/m8NS+H8wzUt2wkDuliCOct/NCyDf3ihFwILsSzf
dE1/UcdVtVx0eNY/0Mt5JjB04YAS4gv+o19p2P9YJHv0KwNGzrYnAuv/p2FpO675Ty22gImy5/kB
7VRB8qTre8uN+H+I9BD9Z2psy63QXnVuWPeweK2lZQ/301FNQ36e1Ys1heNdl7JcTUnx4KZLDGrt
gWmHBk8hDp+vMX3yF1LY6No84Qqvn3tSxxvis3VCcnXjAhW09Eff2OLcOQw6WrvMV1HfgGomKXll
SXQ4ZvdVjuW7n3XjOg4H/2KMxmOj+lMNA/G98CnjVTK5O/b4addWVNF4nPxznbnzQdjjH1GSdpBl
YXLyVbjp2Z0uQKkZ9TlTta6B5WHkuKQ5Zk0ylXdh02B+l7RHZDsCrdf1A21+axcn7vQwKPO1TWMJ
+RKwqDGXNl5As1mPPXg2uyWjS7ZEQBVO/UMRviaz4l6bgXGfo7fCcLFkhybDgw5x2GEsvJt4zMGb
z/V+hNYWuyVVWfec2WqGskwySQ7hajMSNGWIUh/cPszfmqR5GXV6dZe5kgVqwnbfUqatx3FA5a88
WAMJFUBigDZoPXXwVEDXDX5Obxc2gWp18uj0RbBugJyti44VEhxCwbD6RQk7BYPrTTtX2XyfNT5p
Z1w+D7kJSuh3fUCafEi4cmlNoPjhOAczWbc2YkywlvVOxSp/EfhwVpURx3eMwZ0nVb50sUFHD6Uf
vVDylrsBrFrGQVXHn7lOvvzcXdqBEdwDIg6CSHDma2na4KN5S4gwu7NJvgpQHezN/Eifdtrg5UO1
nZQzrjG6196AtkB0xDYAsdp2cPp2ZYB6PQox242e1F/seuZv1R1jj7uQHuawnfoeKLHR5hA4Vlzd
5i114s2oPJ++pTC30bz1ZSiPfe58xnhU57bzb9hrg50dJxgnhozQiqZ8HcuUPlbc05gwYgJXK0a3
OkCZpQe2iz5MNg5ji7UyyWxA4MGdMVroi0q15nBsbMy+/3YaU5zy0X2glD9VRO+Spsb7U2wuqyCL
s4OLJ94FTOCWLQYnaNl3gGs76EfWxhWkrrR2vU0jkd6hy9+UvRheinyOn0kOWwVWNj+Hrn3O2nrn
iBAlW2E/SLO85rkLHGTLgpKus44WjV8PqDb8BHRm7K0KJJnbzGnOeJSTZ+l4ybORYNtUyzEQ5Q39
FxnXiEGq8EDrMJAzgWWd7u41p9qJpNOXvhzAbuPYOThzSSNDOiem7fOZ+mVbljLZw3z9MhAcXJsq
Mq/zE17DkE7Jm4elr+8gK8Wux9GgGsIdbphqv2R8lIZ77IrS3XlVnm4UaPsyxxwx6z+Ytf54mrCx
0T51VJV0boVx4szxqgeYdXln3knUPUfRVY9z4RHKVowPKShsBCUL+cd9RBgE4Kt1DxWo9hXuaewN
GRR2gBL0K2KLXq4132ZTESqMb3lXEEfSWwa3XW7OJ6Dt0bZR6tI1prEZ9biZkIBewLRxVoH6uOsG
vIA6j4eTrDNeXjxTSeRPY2/HFx3Hh7THYc62S/QF6WBHnGKvMLx78C744rsm+jbM8mf0++qaFj6o
jcxiqgz9Vy1CQ6jF+TYJune7dmzcc9g2gubEWeLbzyty0pgvK0+N+8bqk0OTjI8iKMuzZpZRh7hv
+qG4IVqdATE32G3E2szS+gUx6SqjaVWnoXMbmLYT8oExQw/LWGChNxFyeFZz2S8HlpxwNzzEqrs4
rIKPgdt88sxSGWGR5eOAMzVgKrygAqCFVZ/9pk6YaDAxiSfxkAmPXDTXPLZe9F0VMeQMWq49xP69
nto3HXTxpmzrP8DROKMbbBWdwgeStDWz3jElLb7Z1g4UNe2zm3TpuVxQS4xQ3DyHzgVTr03LNyaH
2a+C48fkR3IjRM4dTlz5BlRFkIq7yMKOOKnYWKVdkW8qRBwb+tlY/jQADCLUsLDKGTsRoNi7oAJa
P5XBQBIfUfRE4pCs190DmWr2BksubXyXaPi/fySkZAR+Shfer575cJAOcTSTJzueERX9lZf//Xva
Yx2d1CyZlntinybqQ5d7fPg/Ug6PggngUcYKPmQcfsVYiKnTfylT/umrRF8TLG04xaFUq5ZImkyl
J89Z2m4qfemJEwSkVbk7f/bq43zODFyWsUYnzsQsXc7GEJnj4JPdljfEinkmcBmVV5idOO3QxI+8
+hAom9Z/YPwxkfyuWT8IkiMacOUW1pcttP2gRVUfUGB/J0RJbw2XeKJKPc9R6X4QZPuM45XwT9fD
kl9zrDKJkB3IK9ySPHgwjCE4DTl5H541JlvlJt9Nbcw7nMc0/zmQbQRK3+PQMa6b4wmBN5jDQ1fb
txhPFCja7IhFCUTKZPZ75LQCROZ85lBdHWSunbsq9I9RGLXrhHRbEvjQQXpsXROGu1VhR94JLgBC
RT69rhU/QU/ugWr7u2I4RiS00kiWJr0bezdWiJ3t2UdJID3SRLoKEYLsLnh4PuquO8+uLfaoWZlR
Fe2wLc8iirAkdMzm6sq5W8ypFlyLZyto7h0rNTbk3CLWxpixyQ0YlqToPg5DIZ7pjFEUMYBa2vVA
MeeM/hIhtC4PWTJAoSiKdIU4tD4tQBwjdmh79ZwIRCladJYQk4OxMrZR9gGuoFxhvgfhOEpYvrrC
U94yp/ENApb5rS6RgYS6oVRiiwmmcWPUowRyrA4EnOSHyuuj62CwBi6a3FQ34mFu22mPK5GhMPTS
xYZBS3Xi33QE0q2dtjPHPCSZG1EAwDQQ/ckst45RzJkSVRY2UJgD9AIVpmErv0RgNZCvNy4d7wEB
oqfu6KLf/BaCVOQAkwHEvE00lskg1t5ZTP1z3vlPmFvY+yBpsg/o8WSVqM5cfyK6zv4z9hGqqgb1
p4aWMIHELRJU5kMXiCvz034GjCZLlPakxqD0aOJxXXLi3JjIDluqkMiXMBehnGxMC6RF9uJbQ7WX
qucHIsu5M5c/sM7nU6KwV1mPTdMfXdTw4J+nq/bmF5Cu466eG07yDECAuKj7ckjZrwyX9n5Z3CMg
Dh+DJS7Z/hXmNAK1Kx4rw/42cvxUvdn1m0xiTwnm+JxGbAt2TO+P8m2T1MSoowPfF9D0iQtTv7JR
khmUjhu6KCHbgmNdSkYuWwl4fReN3OmerQ/OiPrOTXtz2zXgpPjET6SFjB/OnHSbKSAlqIVgtWW1
PUVm6+5GTCBVtANDUTy2UPOhHJh3GdGSrx3rrFM7B7sYna+8/uGUQ3Bq5BMNq+eL2erXSg7ptY7a
aWdmaJk6UVPKE7ebku1uRNgIZgF20GU1jcjb2+LUba8MfXBqImu1WHRNf7BfUatbeQq5FSnaOSij
9lmH/a2Z6/a1C6qdPasU9r/Vnui86vCcEvvGNKeWSODNLwE1IygNHP5M/BiMFYSZK+BzWSi7nWtE
C7rp2Rrt+Q1jxB9CPhEbDs5ueWEIquRrVYwXhAbdKhMU4LUxPjMArU9pglm3JHkLs2V+ThN/H6ml
o4FQbsX09WuQLnkL2RFcOHkoJMVeA0P/ljk6Ao85btgyf49sIAmRGzxIjwaZf7VnyqcJqoIOCudg
tmIvJ/qPbUq4RBvzYZXWhqRvRPIBvQ13DEyM/ozqjFBd8swgZiaE56McdH7oPBomEH2yjqqmODPe
b2+WwXonauFcTHtQB4oQolpxRymXR9Ue2H99sKWq62+eEX5ZmX0ZBusZ4TGwI0HMJdznYMJI1Rn6
HQoFcBQ+hD1TYvEOW3IdKRp8Cf6afeOl93PPt3lBDtJhBtzWEE6RFeYWdYy+9HFz1NTY2A6j37Wu
P6oQ6p3nlndF23GyoSYPa85QEbgCZn/aYNLECk0Zpg+9vZvYdKeVmdlcgbT21/CrdyOSwlNhJVT0
Q3M0avfWes0TsQ/2VzokV2y+wd41aSp7uXkfVPtARIxLvPaDVlN9DCvZPhpi+JCyKT7sCmaC6RIU
HaLUZ1kmQweP8Gssk0dPL+lhHshet/fWSVzaAL3lzWpc414y5iiodYauz4/FbLXnVmYPKJC9w2Sw
FgbtXG1Lptro7qeTLQAvVI2atjiaINK1dySDuuswwapuVOYlrMw3KfCv+PD2VvQRMXSHuylgMfKK
6iOqdzQQ8gvUuptTc1ieuNA0WW2kG3CqiwmpQaxd7F5uNd9DgHxocu/N8oL5HnjodCyrGDZBq+/I
TjMObdg5m/SpsGeoNHH72fVy2KRe/jIOqoQXVN+EwkcMqja473L7zSnSnQHhd5O3PCYwb3v6fD0S
i1KdDDJu1o0zfWIbO8uW5iU5JAROsHUY3tRdsnqej4SVXUAPkh85wbA14ggAdbCdRkwqg3OXZKm5
m7r0RuHerwSWJzJ1OKRnCeAunRMIE0RwKnU3+9sIBSHBbPigekhmhIR/GGE0PC5iHquc7k0el1Hp
+GI3A93DOdWsjsGMQIn0oPtw6hRC2uQ4DW14//c/wbwnJK4hcHPGxHEWyx/ziD9rDpG34PCYo50S
jJJBushVE6F0DWedwqWdKRvwM9JCRDboq/J3YCvrzPnDepRxSXxmjGUkjcy1Ay/lUsRsUqkvBqS4
gucuilBbwbYOsD5vya2lsO4n8dgMa1V588lh7qAGVN2ZqS6WO9nHMnku7dK6c1r9NrnDi4nqgfa8
Gx900YaASzGajwXrHomUDvSuV6WnX7QD4UXPpjxKl9TLMGnvTYMyOElyDslFoDfFtIze8yw76Tx4
rBk/VFAEoHxWL12GZtu+D31ujiLIXT5OhssoyrpTyaZX2MGPk9MLndou3xasCwBNOee6snb2CskE
jqkYsDDmiGzxblvfnhTmwcz8lzAUingr/hBDdG3G8tFOH90hI/E+hGgbDhSeo4Ubu00eG2sbOhVN
FRWkD6aHz7qrqReEJIOI4HXEZlky3SEUUgdRGwzcEUOAH8cFHqbzq8WNDFegZfiFknrlXN0Ozr2R
zajFSowskDmglPju2quXbtEg9kQbG2sHgRKqBziboxXZm9kpPq2JwtaT4dMQdz+iYUYdEeLK58dr
TWr0qyZHx8ZsNL4A4yR6uKlWaH4ThfOJGKfZdBmjmyZm5EVcOR/CvBMVX2NnhvfoTu6ta8BIOdwG
XLlYA80iS4HWel7jQU8LxEbwgHQpDrqxhp0vNMKdRz23AyYLQF+mUz+RW4i0idDpknhkV/KkAcF7
xaHCXFKw+CxItTRyznM0gqczqj1BgEcJXAqde3Ps0IMxZPemTdTSx5viu9ASxbMUT8yNvXU7BF9q
CD9KFx175nB+crzy7LbEDdm4T2jMgGd1U+YwDQx7qzgHgQ1VGHzGqhiCi80oZy3D5NNwwlszLcdA
Yo/Q8jwEur6nMNtbxL2ucb6FBAWUDzoRD77AMVWf6ha9eeVT58826006v/OaLXau6dkpBwf1ePFV
qfE31r6opRzMdP4OPJt4evniB+CMeofraElCQGYJsFF7412YEJIZo72BIQcLfJb+Q26zRdCvxGbl
4HmxjXyTEXu+L3uMkgVZCdVbFQ/DIshL1mLi0nmE7J1d/UZgSZGWnCRgai6vSnppuG4SBv41Soex
O4xStBuVlK+YKrKdL+3whMD7BNHpx86j/Ce29gRuD8PoHYcIdaUcxACbFPpri/lpSXw+JTZCPQUZ
JyMiNi29S9OM7S6XEhZke29QuK3LahW6jMAS4zuVikyEzggQ0ROOZrjuY+vb2zCtsVKaP77SP+yq
UDcLDg/wBVhvATkO3vwKxvzah7O5NZxxWEN8hFAM7i5PeHh978K4xwNdlKzNDhhBjg+ubKb0EJXe
Lyfk5qQurmMh3vza3xP3lYZYwvpUDeseSth5TsmBKrW7tv1RPAxy+uyKZ1O/pkG7bUQxQ3pntInJ
YWMP7WNdGq+Vr+Q1VjWRCamJByGbzlmfGXdwo06TpZ6TkuywhixBm5BrlTUs22gf69AbQUJxnOf4
PXhDh1oz1+sC4WiG66NyPFRCpUEzLR3O0u8j5GwRZvKqf5BTsmHS5NGxVBWpV8guUuehCqylL7Gh
lRDvq6T4YxDGBkqDVW2eDEkXMDr7huGBO2Eirr003UJQIaXWBtgxhcBTEJgJ93muY8Qrkk+0m44T
gZsHh3g0YmfyH/ywYmtOj4OLFdUdup3WnvkUgB6ce31ddMCbyib3Z9Im7ozmVYzdeza33xEO2BkA
CxK+7leJI007+8m2458oqw6TGW0dJdF8TkykYfX2tJVdY+tmDt6CEFCR6D9oGKzS1t7n9pAdS8Ri
60CIjygW5zY39kVqveMyBZVBbCp2Hklh2xYYbyTz3BFah1k+Z5N+JIbswaz4dRlXe+4kYabeGWf1
qhY4IOlEJYma95PJAtEPC7gWLBUu8JxPnS0q1EB3DCKDuzQet4AMPoGzI38EEvpNBg2Utbh7D9iw
GRJclDWpbQSflei5Yjeb4YeCTs4huHv3HJ9gszB/jF0LJZpJAJWmEduMAVPcpsXBALWsCO+Htv+e
tcHB1DDTFefoh3C2Xg3MZ0elf7smci7Ogj76qvCdRs6pLOONNIfhCE5DEnDqYaPXEw0ziFltWDyM
urJWDecq4k5/o1H76EvoQyr4wAHKawizX1PpfEV5wpJV8X2NviM7BvxLCkqS8kFF/VPcS56v6MWU
0tvNtJU809B7OSSXuJh60kKjGzcHIpk4eoxQO5YhhnK6omfLG0Cy4+XK62Lv1uEJ+ZhJ403fCBEz
F/Pk2eudXeohqy2mtd/Cvk3m5kmlzqFY5FkG8XIMc2uPnhjI40vq9ldm5dRe5bipkdQSoHSsbIRO
rNk/yFuqVUeE3MpQOY4P0TIW+Uz7+SiN7LVz6ncGX5cm4N8iHqJVKWhV8mD/cgo8i3HGQUHXdLdF
uXSt0nVdUnVD1XmIenbQBDxJklX+amw+syZ6/OuPTODgdnvf59Q+4OAFvrVUkdEvF+0GXbhno55o
7ZIDMteKSodmahO/OsX0HTM7WU092z9NpGOm1FUnwSMRKbRybKYNERkehsOHI4SFly/BA4NmeDU7
zifRzCfVPuH9h7SaV+/ISD5bboEtxTL43FAAMq3ewsn91hqPuSqnq0mVvXWRE9iOs3HRSztZcaJ5
Ke/n+BJ77VUsvxiDOk0cya9pIQNt/y2aF0tQ/2WN5WHMs4OXGRfsMZscNMMwATWrHIS0YA99S11T
6ok8/1WBGifqdacrTorct1cb6O+MJLCfI/oWSxyTu7Q+aD4MfpzuRU7sGDCiKtW3eprvsiJ/YDsl
xlZrulOc/atj6eln07AfHRc7cgm/BgDrjyi+hY4oVER5Yrye7hvKbCtXb+bCv2wWxbIBgCPtKq4b
HrXIB2Au5HnsucedeGTFQQEb42+AkudcygB8Xlw/Yg68p8GBybWQDG0CZ8+pQKyMdnxOiJxB10sH
rXhvJgXctK1eA4v9rbVwTo0y25JciYnaJvSD6yuA4uBAKg8ZKQSBsykpAPIGdSA9VwiYwZdGFbJK
ekDaCQ69dBA3Y0rgRo00UukYAeKMdv0wUH2mJhfblFwaAotSuBx8ZlCkpHR/Vx2diQzRbWxBKWF8
uk5SaBo2vZ7ByE+jTeyHRu5KEMBaj+azh9YXCTQuIuqYDMItRdk8OTevAV8R5q8eEV0rq5XPIDHe
ld0/I/ymM9UvDUlyBjpWxYa368X9b7vJzyoafqN1AIyL5w0zDPBpH9RfRXSl8JydCQeO9ICFerCe
Uc/Eor/ztLP1CJ3Smf+oF7ZwUf3x31Jl3CIprtrC5w9dhbkbeoeWWQIEqDO33DlxqhOFh4kVpUQH
Vvfkgs53osBIBt5t0tdSfc0NHq2BESxB7L9rnnLsLwRaFb9awNwERN2lPXWidI9+Y2fbLlui3cvu
6GHSqypqRpdhhePohV64jka8B6Wbv+q+2gRm9IJR8Q79IrIya5mIYjtclhxHBl9BYX0WNUm6Q35y
URUSdNQ+F3a/EwNj4zxN1iAwj6pr9mK02XoNwaOq1bvZB18xE8KguA7eiKRx4HwwNndlg+434OHr
XPXc1+EGuO4JPy5UVh3eWV1+tXtg0pZk1Cf9BLRBjq9uGG42JO6yGp5x9rxq70BdtApcOI4KYjGh
ZwqqErNfjNLoCKM0PlXoYypXP5ADibx8JNIierFEh4UXjW+cvCqrPJhh8z4J8hA4TUDiDk7LFzdp
+B0FxovtY2TLfBQzUXFnyOhRNLheLJJOmvg3HZbnKIjTtTsW303MtWZWjig7NIjrW5Q2i3cFOoGd
wjntYK46kPhxzuVbM6FCMbgDGSZzNETG5QMfXE0uMrbE977goxztkHLb7g3scnSMMEXvRUzjKVMR
Uu1xIIGomK/5/AIqF639zB4i+eVzQ7fXLLIH7bFJptTGrcOM09wLJ/haEnXW9HAKdOD6Bugqg8lJ
f/4IovU19giOaJxjvfSwi/y1zjy5dgQuSLtgA54agEDwadzqVxlRuyQ15yYF6YaT7zVr9fOsxAa5
87ojWpeBa8iIzDmw/4IDzLhTVavOjOuudl3WNPjuFQMK0++u6eh+SaPDYFCJi8BHkaOht0C1RkFA
HBO6HufDcxds+FSSxBRZN+TrlB0EIXiAs5fiZIQdifqjhb/WHFEOKCRbRr0lFUeREABnjR6HF5CP
CdfvNcjw3SuVvcwEEFVFCVdMnZNlRlF478wU36uhe6d4Vns00EctuWuxUCSz8ShaG4oK8ZEsU/GO
7unWbixo6CmLAZOx9/iXTUgzyXrNgSMTqGyer2jB+9rFj5n0v4mqW6k5uAT/m73zWI4cibLsF2EM
gENuQysGgzJJbmBMJhNauQNwAF8/B6yeqeletFnvZ0MjsyoFGQH3J+49V7/ryrt0Agk9KN6KH3Jw
cloiUhmo0ZcdExc9BH3thXzmK8ODu7h27yrrKyP6K3f7dVf3Z9IlzxMMTjrQI65YdIbm/ZSqW1HB
XWWws6q77NRU01PW1y0D/W9/fsyb+izUsHPxjE8+sFdGzFWMRA+d6UNVEo7kC6DoaNr/GKM8Za1x
33Bgm0p+MF7jsEjiF8XQshmafd9YzmaO4E9MzHqZjNir+CUq9S1gHYu6ksK37/onM5SEW0YTwnyK
57iCcP+uM8yoOv3tW+lfLK9Ptc+2wUp5sRTrUb+xV/A7cJSQiA45Gqp/CWFeWV+hZlvIkx5H+Ukq
6vBew2CuDpPT3rQGvoDPPzrmvXtDzfhklPFL3rT7SMSP8DI7BptM5oeI2VJNqUF+I5uQa6/S39jt
v6aYCJykv2uqariMIO3z2lE3h0ErgSegroPZubO87ttOxVma3t3gQyoGfMUScWCts2HPdOFleCpK
0gGyQn/YRX1hawf4nj9r9H6xi3uOi/M4G5+MdheG27ytku7WM+WuhwYEOIeM8Kb9RI54W5iPMmHu
FZOzN+f3rHFeTc67eQoSrmV/gxLjYxJsdDoNXBdLQF1H72jt6I6jg0aVQ765dwep4QvsFi4MfU7T
XOxb2aIXLN+pEjH+ihiSeEO5YgQoAa2KjBNX7hQD2rgKN9OEZd+fe6SHKBTE8Eap3oKp8TdD5H46
rcAIpg/9xJ84C87DNL4gXfbkn2ayHnoI1mUQfFpF9BnMCeNZsIM1x2LWaNISkPtHMUUuA+c9/pmN
53JmtWSByx7GsWmrXcjz3aTedx9HfwvgL4ZLud4WgeSETl/IB74jAX6W2QVHWgxpyqKzGnzmQqIZ
D57j/ord34zGXlmqAdqbNQjU/g8ZmruK97A/pvdFhnLUn9gKplFCspykGxoKEI/jzekn/GPNwKxl
PBge80TIxi7O5aU1SsOQJQ2lTPBgy+JoDVxaU5W4a7d5UgP/PlPoK+KHbdLjI4k95M3GyPrDtZMa
WI4HUWFM94z+r4PrirvJ8KnNyUSvRJVy1Jl0Z0XfIz6nOm8k3QKJoXsfcCwre6YNvmja68yhNLop
ZJyCuaHCPYmoCYdHlPzW+TTe239GWykaYunAnAwA04ewSS2GoE29Z4b2ucDeGUo7LLDWMKChBumM
IVqJvpOnm1RwDBxYm7QrDhNMg7FBu9KGf5mcIfYuEdZYhiZM3PSW0eyPbCIo19YSCFRalzAPASSg
1WIS0K/8KgP4bzD+Ed0eM9pvN2KQ47bDs/b6W4lUYA3thmutgU7HGIDc5ylmEYgylzwrd8ruqQth
6LJY5BQhQOzNs1ykoYivKtDtqJRkR0aq7G6J8L7rbERi0pFqijg3BJSDTAl7Vra8yQuu3ItNvg8J
dyj+gZsX7byJ0+zWppiFLKS9XUTNg8HBYEHt1vW8ErreDw2Fok3K2rv1KGNmTKjEy/niKOdOI8wu
Uor0KKU3Q3eSQVnhQY/Q+8wVEwXWdA9gkh5DlvtO2cnVr3BmCuJZjeJqv41BdizooYaYEsoy2Tth
J9hkCsrJbEaX2Eu56tFv/1PURG3z1gbDI3ar97mmmoMPxfmrpq2yp7V8FaO4VNb8ZDJ2HxeeF0Ot
jS02QUIZR114rAbnyxjKE8HLCxCqBRQ33Ew4hhu7N99tPX1U3Q8ohZVdMd+novuOSvEa1ihc+G7t
EBiqspGGzzvQCu5uGCGMohdv+iseZLbtdekQO5Lcmz5q4sza+53v7MLJeK4EaQyl+4GzTOxLd5Gl
0GhkDv8XVt/BfhVLg5/X+SOTY2jiYoeOJNz9nH8G+jzQKKsh6m74A7wNBQoO2RlfqIMBQ0Y5dCc4
uXAtXLf961CGUh6rM8MiXoC5e0LP4s/DaWK8gf57URMQJYCTth5gKDV59NkYS8/gqgfyfT+AmVlH
RXwdyhMeMca3q2ypdwSV0ByAJW2jx1x8+ZRH64BScVWE1aGPJpSX9l8x2USKD1OKfcjhch64xwSi
A4ZXr20xID+0ax+LTXMybb1Pm/m9CCGTlQVCFhQHpkzIsDP6pyBBfQcKX7R7wLHRLm1pwzA207Gj
lYNjngzM/QURV5vl98Fnp2ZawtcBMus4H1f4FSk2aG80lS3jRGTpHYVDE30lsv0g8Qq3CE1X7c3A
XmNr33Ko72URnENM5GcMEJxdDsxTGEggFImbXLTaAXzsn6/hBV5cpmdTRU/thOqNitgBwAXTflXb
iT5qejk39cdzUdomdJfYxwQ3dStp6EtLIh6TfoDXRQ762sq51C1xKpkEU7cBMPn55SoGNzukbzKl
sig9dhQh0acnoShIuPQTJBwtPYO5IHRSh6SbGRH1FlnZpxGH/pasYnIegqbqT6FbIqL0xNsEBHpt
adIeLUTpFcnQpD7wfC7f4c8HvF96O+TZt9XAc1OWvYVMrU7/fqjxfPzzJRJBJsO1F0Ac0yZjKdeE
vT4mx2T55iaAj97y4eczITmVdK2cgyGv7oJ/haLewiEbmtO/XxbcjAkGqAP1L+AwHTzjfMrXtgc5
JMkpop0ak0DCLdGY/auvsr0rJuYYil1k1GmaHlrmU1LCRSnmSaCrGr8gerKLZvy99ueHaKZYZxup
/WDfExxsL9SlTLDQ//nw75eOaWYHy09p23ombjrFOa+WhBl2agujqO2WyiHumg9NY7H9+bXMJWIG
gyj/4efT+TrOPmfe8v+jkAXJtHz498vUJzI20N3TVE+fIWGmHbbcfbKgOsuW1+OfzwKPhm6UWFOC
ImSCaf2hDULG9S8rylm+CXh1zPExmvF4ieIUoIlVqOjA9EXbqcTf3yyO/sT5BlLNCW/l9+5ItGtj
j/VJLh+8tKlPdnKtSK91CfYxbZSrY8qbJThBsWEe7CigBkiaUrfGO5b+jgrza/ZYcNTj+NZhKee5
qejM0dPiEt0mPr7SpOPsSBGPQTBNXknqeiSvKlvDQvkdzfIiY7mlKTqVSl383P+2hl6erC7YFjrX
Vwitu/g7rCm+Oht2d+oyEItTXn3XGdkweawvKn65HTNG/uW+pMe6jWQr2o5EPoeTajc5yW+TAck6
lG63AYTEzsrL0U2iAQmITgpN8czKdFgfR4NkeCNmuB4opkaVbqGYR+qCVILUd4eMyzBI2kPHgBGU
9DEYKpYCqlf3LC6xpbkzyy1MRZZxbwdO816Hxk7S52FIYfhTB7rdM7bNb7buT6M77QxJ/kvAUm4F
MoIBdBITqQiNHXwOKwvDE/AguUnKpjEOcmYLr8gPnrKAlwDBoBfWHmqc6VcvZHlRLrUWyR6g5UjJ
rBMHD6f9RjqTA3qCrXib9z2WFaO6xsbvLBqzcafpJrd2Z/t3bWMSqx1SuYoHLTHBICYrlgZ5OgZf
PBeTkJcBTzxZVEa1lRzVNOPVb4aDrMZmNrhJLZtzitavLTAs5lVsXQyCP/1xLOmDO71r8uAS54AN
p9lUf7B3M/dRdbmzIjKOY2W+SzGxD2j6d8ssbPrG8d6vO8aZlBfcIf6DCnLnKrJlrrDEOXsGdRLx
maemsUxGIkuciaHcP4McGSA37L/bGLmIn7UfPBD7duxeRWCD4+sBVbXVfHBFnzwhxOy3wl07sBjP
CITmbe0eDTsLngTMAD8aPQyiTnPwcT1vJtaGx7rgWzY8Fi45ps64VOmDALe3jEYRU8ksvso53i8m
H3cwiQvtCaBEA3lDsAo+cjD6o58juxu9fdBNHtOQGFzZXISXCmUai3BmUgTUEYxo2F/4cP1brhlN
zkZ2rmf2ODFKKgbmsf3QNzMoSj/fy3iKd1Lxf3gsXle1nuSDKR1co351P9omliu2cfTd+QlYrfuM
KbjeDgLmrGVwqiQTaTX46zuQxWayi6woPXsk/OG8c65Vlt36PHn7eU9MM+4Fi2b2AOHzAd9gv8pG
7DlWmb9iXXcRuhdqw1yoWgkj/bLGtH2HiHtq87K9j8tCnLzGg4Oc5yT3ZTYYkBhhw84rB29n6I5X
0k4/DO38ZmGXrSsH2rnqx4LXozhwcCBW1qLe/LzBhjo8N8s3muAOYMEqUUAj3ORCEGcaMO/0jzXX
i6373jCY+RBNvWlY1uPJdTe9X1d3EJdqSgyxcxMb+UJWvxpdv1OxU5JuBi3PXlyEJAXxypTRomCM
H/OC6LWQi/hgu3CeJ2Kcd4XKyn1lDA5i34wMEwV13h/76YBnxnr++cdGiz4j6rc6wMH485OMbK6T
llatruPg2CH5OYZ1oP4EHgGPuQ+LcKhdhwGKSXBrBXOtqPUZJbVxpyvnJSg9D6MEX2Vl7h5Fqq61
Io22mzN/66YM4gnsDi6+IrALsEZ+UeNwa0Nx9lN+JbYckHihkpufv1KLHr1Qa6ul4Bl3fkrbrhJl
A4XD5zuT4WS5MryX3agQVdAvMJ2szz8fLKRT//whM/P4bVEAkm/c7DjYhENapSRELrLaixU1VIJB
/4zJhFilqNuGrU/dyYr7FbJFvQuMu2F24vNUjrwbNHaCnCieTTZZCckiRb5l/7cWVdg82kP6CU++
HgmYyfuxvma9j++SuDouKPXYJG8jqIgLcnaFJ3ONM18c46hFNjhKxBGBuIAmMC84cHaJ34lL7VIZ
T/gG7+aIiQlxNNSSy8OoZuaDXCmnMSEgrVJFsSN+xdtMlXmD87W2OxIIaSa3MYjcq5vLrVR4tFMV
7vA0qUeW9K+qjbD9acLugyH+Yt04X3iFYN7wcY/93j6SoIC5T2bdBq4xfdPPIRbGDoQHR/zKH3zb
BretKvyYRlbsnQoFXiqZQ47Td1J309bDhT3P6UH1ZsKUQHxlNqDlcupY7heS9CdsIGens5pNITNO
BGsc+QETDhsT6ffzS0muwlswV68kud1FaZgcenKAkB7X4ujqMN0rrJwbO2/ra89l0JNDt+cb++7k
cF9mQj3EMVPGn2++coejZXOlDs38iPguvQqz2xQ1QpPMXKJ0mr89un5bkncfjTHIvCrGPmBZPNe5
uxtD314NQ5egxKAdwpPagO1wgmNO7ONlqitYhWCdoDs771CvVk4fqauFwGylAdfdD1p8hZYzHMO2
DO/tYWDG66L1XGRU+Lw2aXEf10H3RXb4QBJ70T4lqiz349R9JwgIEeARk9K0bb+3m546JGEMSeae
eOkxH3gdK0Qy05NbWyi0TBGEWGeY1N04iSdSkr7jIp/ehJoIgTJMYi8grya+E78aCXaoONe3Yvae
/bS2d5UmgQzodXj4+fl7YyioaOluxtQ7hxMP/M/VG2QkHgzO6B8cYpFWfeg+mV0730MrCS52zG8K
O/62KXe9QyqWQgjx8oPo8uwUgXnYOWLeJrBinxB9XoMi97+Ub/xp9jjj8rd4IASo6Ur/eZAZ9Js5
yO8H5ExWZI8HTXDSLpuXHhjNsGGxB7IsyzvyvmEOOyLu1y4tqxnxDuF4HM4TGs5V705Hz9P5Awoa
hDKLCbdDQM3INzk5M09OV/gJXMxwuJJsFF44wPNT2gafP19JQxIlAfHmTvvdqRdNum2tGaietv1b
pkzFTZdMO+3Fn5Vj2p8Tn+i8/OeT2GBR7hSGSeUy7xC1d28MDrqdVgjZuSGrbdWC+ABQVZz+/Qyy
9YW39QCEPNYHw6/tu8icql0SgACOtG0xT4rkvsgMSjWfUI00A3+lWyICaj/tD55w0l2O7O4wjs82
CgSI/SxgUpGIPZTGX5VXf/q0qbJzLWzaLR60paHUypSognExzJNd8v4hyHJrwiV6lKXrMAB3h9Oo
a9C6fvnqBmwAZhZdvWmnb/OYoDdnl2cgzJT15ByjKjZ2JHEiD29Ne8tIp7+CTk4OVochoTJH6ABI
6GFW1sW3ztmGkShuIrTjs9gcftUus4t5bEgO5EC7GHG3r1odbiqbrPCfOyTjaePx7aY10iZG40GX
75XvoSqudxWqomsU4HeRegSemjSXeaqqV8vp/W3LiieFqLCTxTB9CP9iNp1+T8ICJH4z6fVMPFtA
g//KbuIRi7j3gf8cGKz/S+a6fWWmFWwdo/30czxP6YBoeYQvu8ZvWX4ZpIxKx6fUzowXWTDyQfU8
XG38EZ6X9yfCkcwtQijvQ2vm63H5WoOcqU0sgE7WNJfADuJbjmWUXVZgPcYYrjn1p23fd9bXZCxp
s7DNY1SNb/1SxyFieGA78IFTBtYFqKAnJEvJxojRXk8Uzed4+Q/pSO6pNA2mdzBbdrNLTJqN+mM1
BObChx2ekoCpADMGB3NYdO8oRmGRgZRkSuFrpK4lzhT/RAyDFdtPtfXpEa9n2tbzgNw27F1YCcuT
w4iVZDH6H4+glNUgUmjYNRXGYAS/0nxUD64S7wgMk49qbdTZ8NalmI9icPDxXBdvcnR8fGyOf6id
srmP7PQOkfGHp2zvj0s+pCWL8D2Jx/fZVr9nWWvc8bN5qGYCqciINAAGsDVgmtFsAalVTwPho1gV
SoNbMoJno7k9gN1iUmiNy1wRnj3Djnr22VcxkyZkqijMj4BWYo/1vz6PdZ+SkKeQLkWE1YD2andy
jJKDnchf6JLExigjdHjcYdDL8CNwuz7FMKhSR837f64wbo+z59715qT+Nn39yUgQyr7opkPvWiGj
ROndeQx69i1yYt5i1dYiVeGdFcJD7uuRF02n6znOvaOleeXcQhunHwP2f1jB/79Rve6rTmJ7j9P/
7Dy3fPHfOdWvafwt/1+n+s///x9WdRdruYuEMTCZ96LTx5D+D1vT/F+W51G6YUh3PGG7XgBA8/94
1QVsTXibpoUZ3Qz43f/Xq25Z/9Xi/j+xquOg+s9MBJ8G3jEtP4DyKcSCRvgvHMvZrS0cuJhgDb1p
DIDZddzTLpvBL6wtyLllWdw8+70yF6mG5TfXrrK5dseS6Uv9WAc0y6NrG8cCIHp5CNUM9p6ljzNH
8tpEG+6UY5X7SC+1N227On1gGBZqvDl4aTZmmh3ZwuM0D+z53FJJrgyBStxDrLvumO6nHGfESBNw
g/Jzm6L5/PICte3y6MQBnG3nOvnr1038oD22ChDD8VyhXLrm6sXCd4KeY5+4BKNZ6Au5goMGAZ0/
sGkpMVjVJpRdo262Zt221AOZPOR6vJeQRlqa5mNtwronnGJtx+Ilif3q7Pp8717q6m0Z/IoVA8xo
mWLmujjTN7kHt2TUFlvGNZrN5NAmemclgHQUxTKlAMChvn6tIYWB60r0NvUBg9sme4I0hjfuegWD
AnIJ4HYEu0YmbDoQl7qG8e30iN3NushvXSnZMeIcqObovbZCcqPr7ETuNTQWOWx7PGXCSsihMr2n
pg2yfQKgYIXyEJeFP/V3gAQRYRbJ8xDm4nssjK12E3kPjBp2nlNyyTZ/8tHtjkaZqds0llslQVXm
9nthYehH0OCc2p54AV0Gb/7Q57ssTn2yGAE4uWCyxqDsdwTP7pPBkY9sGJBcVN2BArXfpo67bQIi
BHitHPJ2+uQd8uB9MpaHmT58a+Kg2tS50276qv/tmCVhf8r+ExC+vW4y37nWzTegnWnLb9/CFwr3
BOcRCJfE8DYzei0hh/4ZnfWzw/J/F5S4IesFl1BaKMnqdpTXDPSMnUz+ngHrrwnh2GYaOnrIamIZ
ZTEg75fBS1K+5I5Y3hyOucnI7T6hxN3osPQ4i9VdOJEoWiyj0MgX9c4M7EftZAwHzQB2PY81xE3y
elUju2MTphPeL8kadHbGE1iZ8dQMY7ytXOrNSsQHh8SIvZcTfOZYhwFHFKXDib1fcpwKa+0R1Ltq
2BkhUbu2xSeayuGuwp+Gmq6HtRcMf8wEpOhgfKvS9a8hLkikt764x+kmKGAUCl9VHLPgd2t19h0/
/ZiUyi6r1SrRs/1akcK6WvS6aZ86v4ULrMaFqxcV4jn2QkIyGmvYdS5rDhGVpNYmtLNco99ACUhv
bcL+MKcFGd0swxiM11tzKK6NG4BLL3GjsG1d9Ab5FQrZ2wTL5kCa59osGRfFMlY0dP2BgHtWpbEM
SN4g2zcZgMok2TMA8U1OmO9GRP24zhrsWkQIVjuSTVH/TfBdzRj5ctEWV4Emk7VO5Wd7b0yuZes9
DhW0VtusX8nKZcga8henRXIN6yG5zmEfrDpc/YR2UwjOfbK3Jh9FNu9RW86HQPjdV4R4MwMSUPXp
VvhxAzPcl2fF1josnbMlcTO6vt9vEBnIuRDbPsnwMrDbckNG2MptII777dn+qLU/X2TmMlmPEWPZ
rHqwK1QTApkqJnELCQBUBIUOAPUtTA9vl+qvLGEuCFKddAo7fi3EF8z7aGfp6ObDOT2RQXExsJPS
b03ol1rxzvokXNk+gcZTWfNX9dGlNFnXNmn9GOgQIH1oXUOrz999E3SvRjECOfHWNMUJaG29Ar8c
wfyG+E6glA2pAcWLNQYJy2Z+yWatH35RjDyMJe/ULsn0gkIrV8u3UPfYVVoCkNeOZxmwhpx2O/Xj
1lUd8hEWP08wWveS/dGqG1tMm1l4h27SuZuluWMYAPkwZrdqJF7wNDld8EQAOs8tHX0Vzv4tIA6j
41FduxPJAmEkydcb88cQ59xNpq9p/mAZTn3TYdc8PDRdVT4gOaW1FEfNMKCV1YmRcf6QmHD0NGOl
fRCTh8as7eHnQxWQo4gDm84YpdYqEPel7mJU4gOeOZMRJqI7/0ToUQws/6hFi9u79MlwhuIWh3P7
UvXm2mcSfal96G94zBOU2uzEPe1/9HN4YFv9XHG66qkRpyb85PCS19jdJWY/bnxt29vGGYAk5Ghc
8o67Ly3ocFDBS7v/aNhrul4XbWoU91k7ghap0HEYEZQmZ36GrPskefYPzTziDA7x9YViCavw8uBV
kT7A4zuOd2iwu2cRM2n2k/fc++hVUx19TZGPm8zc+Sh4oNoRHzHNqt1bRh9eCt9XB69FA6aEJFQL
7iXZYMwxcM+os+3kimagL+46jXBGRuTXp4RXjjmNuFf7ePZ7osSJ98gf1OQpZmWGuiHScbdVfi0w
ntwMnCqMGN3HdircTV0LsRNpjz6wSJ/CoWZt0kUfnjaXKfD4NsRHr2XqLLMQDXMe/q1NImM0O9gV
DJo/LAxtAmRAcFcW5IGAEIot8p1bkQnrmWU/Wuf2sc1m5yFNPXFrrcfOlnfCds4twpdnN8x+ac2/
esKYt5c2oBA3e8boiAQ6sbzfdj9sCZ4O/3KxnaATmpciWjQ5DoLfYVl85/gVPIOfXdcORKuQaRlN
INz8BLPUOKEZEVj0lu50n9l8RtI4j+BYeMSCXoVyjKMzNbAsHWAl0Oyo9YM9rrZmzZngc04sIX5W
ss5Ttv+xKi84Y4s72eCRTX3b2YRW8cfLANe5+QSeLXvLw0FSkNg1IwDgNUrKbsNYHMhQcl/MmGOl
WqQcapnz6RHMaMg+j8QsZo3WVKNqN9+djGt4RNylG5JQXe/b9LoeE8WDIh70Yk+x2o1YRVZl78KJ
jknmQQUkD4WDVd3u+WnUZEyVKWG8+FlEmD+RkwytBGOLa1eHdgrSbV5uyqR6qkL5rZGTnXLffo3F
wNA4gI02Ou4G3m+a5BnHtEhQJfG8THjiWXK8aLMZr/y85H0VorFpCdDFeBQ+ONhfuCUeLfa2qPqN
Y44TnmH3IUOIv+9CVieEcO3CeTyxi1uDcMcQ+ZdohpwY6YLI0/muaMaTFTPKipt9ZcXBhgiaj6Yz
EJ0SBkgSGNIkKmNWLObRVUgfpmwYziI3eCCSctVK7ogirzYkexKCU91A6D83UV9eDPSUE0Erjs97
hNLjUVnGiwCcQl/Y3ulFGGwRoxg7EyvximRbr+E+ELehUi905RowXrHkuo4uKFfrd60ZviEw2qZZ
845Ut/DLP50pLQCSldqVQ82yslb9Xd5Z3rrOct4fzT4yYJj5lmltZaMOVNnXBssvzntNgSueKmOZ
qNwxntCHAfqkRDotRnjK6bKTCesFk14azq4yF8yIru+TaLixOqhPfbMt47pdwymA+jc7Z20RzEal
mu5zHfOvNu5GR7KYCaHQMWBBBI0GpPWSvTExpfDTYJ9anK1NE073Y0asFIuiEyc4NBkGSX0f6JPi
AoX90hGfjfJtJUzCtOISqBwxW4kXrsxGxWsUHnIzTJELGrGP1nm4S/o0e8n6Yp+GzY4kbDQN9NdX
rL+gJ7zXdDIIAJTMUcyaDVPqf46BAx4u7c5ZyNqJQ7B8NN6JnfvoHeT9ozW8dqVJXeXByW59u934
9vSQOSHFT+JhIRWg8ahcNqBDylVqhv6GNu+9spAwsem6jzOWfEUddps6QCA5m4ypBnyEY8mAygO9
MZv5Y2cRnZWwidv506LVCC0G+Bk77BiX4yrBGUBq2nLoDj7NhP9GIuAtN8FDO7b3xplmbVrDX6iN
NgCMhrpmeoxjfmjT3DxkRrPF8kzSmT++ihY9UpG6u6Cz7Ctz7P5IrnZKM7CXcvpsshneDinLqxYP
YDoub6jRWSegRg6YVd8ICTugWGSOww6RlUaF8mp55/0s+f3MWInUJoZzIPbD7ztsrT1ArBT8NFHx
yZY8aoj/crz4OiXFNCZcust0spnajv1oZ78y/HM2pFoddAg4XvWUp1V6td3mJUgVsA5dGKckM8li
YZG6SZbXz8glZ24GRnd2MPX6j10+v+UziWBp48BMr+a9F+dHYroeWEwSoJM0e+npe+WdwOUfVQ2f
oZDDS+I5/SnQFrMbv/7rkBxswjgvYH5smhBpOQGiDSaedZqhn2o622FzXhZru0huymML3rnJZnSZ
mBZZMK1VaLjruKf107FJLV1Wf7WtbnoS5UHisg/YVneck9u+NZNNtPz44qnDuI+SD2xAt52Vp+7y
1OWeaGL8TM3HaBbtLhp5iLJwR+TwAwZSqFEdnHMZT5dCIA5IenPBW7N1ix1UH7DDByx5W97TMZb1
vj1PsrnjmQU5wz3EvtzFuTWNz1pGf6wevwtO7o3jqeFA/BOvY1YcOMuqZ9fCygVHQD31gh1cEKIw
9ZgkbLoAcdmiNEd+AINSqDvTGB8hpOKGDbgj0bUAZUg4rapjpylyHTIXNq2T47wEF7JT0owOedo/
Fg00Dyet8SV0Tz4NRxM6+5a917Wt57XRqPskdvy9OyBsKbPmxRTNr0y6FrqsDDl5a1M4qYJKK7PP
hiYufgWtNfrrlPzEnGBcz5FFkdORc9ctmAA/BziJ3YvcsGWTSnBkeY/hKT7izNZd6K0tv9+HuUGy
Re9Ye8fvj06q91wkww0Y4HAMWJuslauCNUAILLDRfE+E/LOBD5wUMK9bNYJI8pAA81H4kPGc1H/y
2PtZZGNvuFqKNZqt9KwmFp9s8Liei/popSGNgRTxlj7KmtuHJsSPr8356rToqbzeYD6QoRbXyt10
xGidE8uRW8/JSvZnqiBgqsJ/SuU7s5bbkzD6SOuxaUsPr0qIm8GOaVs5js2jThumyUQF29pztoNZ
dI+xKHBDdebAtmtn2dZv4BF8CxlhwwU3FjX2fGjH6NHF/bcxBzinhmffzCH4pSbLOIdREl1Le9qk
5VBuWQxRdot5IMs3tzcjgX6FF5WHxMZfrJdcYVdRX4Hh78PCX7OVGyFB1Pu+Q+XgwEkCoIpgx8ZV
u5NB+auYk09Zt8lOmdGdIU04+e68r5MZUXnuYFv34oM/xNMBkmIN3WQeeZf24CsIFW1jLPMtkVZE
IDquh/7YvuFNTPbmPPzNNF5G112sYPL5pxn/+ZDPPsMoyGKraGZFkBru3vWqW9XxUpU6AFeSYeoq
EB4t/vu0/cufXSLtYy3C3/bzAcEDpt0M10ECfrdefpPZJy7YwLhetz361yHJxQkfAdAhvyaePE5y
CHVAlxfg450yCYElgMtZSzEezEAxM8CpbXgJAolfEy3cko35lmii3cLMhsAUnWJbPyTy0aT72Ik2
uKdEDGDycucnUzCcFRk3W4DWww6b4gI2x8b7UpL5u8Gnuht6YHy9YjFltJyxjLAtDjL+2Tig14BL
IKFV18KcGGEnHOSZF0DiFhGoGh3+wrPxOSXir+gIjZ8tfJo8/etSsZhoMgJfcEqhecwsvLzjknrY
TqTVRzgx1zGcAqvR/fXnA41tsC7bPdQJiCLqM/TJJpXx/NJyD+nldsWgMgIX8M/8BSTD6OaG624v
0VB/yTRjiiYWWpkcxQp5+4nEkPiY+f1fMXCBxrwHV1T9mD/KfFfGCF14nCLzKc3ptXUkL+jRDUnl
Yo2J3KdG7VxaM3gdJvNQapKpMxm++LbxBCbhreqfoyB5LJXzK4vDj57lPIJp3q+ysrgS9Q4WU0lT
lyCndab2nrMxIS+l5t/Ype7WxtS2Ssb40TbO2ow/A6Xbld0gVSY3ddiNcX9gMncaivmj6vluHLN4
UEvzDgufLdOKII3fjiHuPDleMaJ9ygDq8ADjGOPZaQx6jE3TtcuMg6DVJcdTvFb+9B05NQg/Df0H
e3GYxX97BDC0dMbNtaan/83UeS1HqkTb9ouIILHJa3mvkjcvRKsN3iQuga8/A+0T99yXimq1tra6
gMyVa805ZuAHsJeibYvlMvaGXy74usK7TLF1rv2J2K8OIItWrOMjCQHNzL0h/FXTPw6NeK1Cn7qB
ADW0TjPOs+6USXGoS/k9RM2/LEhucfENwRPJj3s2aVLZLiyJDLagwyeHNvIzC93zKKjaYzqFq3y0
tkU7Hc1qfh0Sezv5CT+FXRL5cxcs5UnjbaMwIXd4fvd0+9AM5VI/9ocwRuPsNZ8GN2xmuowabbmY
yclV9cwv9u14bVjw/pWhDnWe4dVXwDWD5v3KeJ8PmK5npMNbNnUPMunpJ3175nj0CfHkkEJ7ucBK
4bg4YmA2mXRiigxTWkRrwtRnJF8p6x1KgxntICQmpokkfqAAsZECbVXtnoYhWOVLZIkNUGDT5xCH
zbLb+lbxqxLqZZrVt4Y3OPAscxJqZ4XaC5o6wn78EjGkSyI8Q5TxyeBTF0sO0RyKhOeyNNVg09Ii
PqfeEqGh6ZLn7FsTfuk1ReWTFXLndwpSiv09DGa/DugUZwSJF53za0rKC1ROXFecpUWerM2o3ydl
/IKGDJNcSMQklE7aVxLRCPnPDMEgP35jOAZuMQTnphh3fTbedV5D3gI5i/R2xRjW3gy0QTG86G0b
GmhoxL1HZj81rxx4n0rg3h5imMFGF57RElmz4l4rGhkIOlgt5gxuJy5mvHHljP3HfPB678saEMnU
9lfE4XxeqG2YZ9J0fLCRfrsZ/Q0ve6T3/dBVuLq7wUDUgCcpRYA1LRPLlnOOcC8a1I7SqPdZMMe1
0vO3PY3vcUustCou6JyAcUCTJYJgPmZV/17l3T4uXFRUwzfNlfVYJKizzA5Dx0hGdzVxdaw4uQ0S
GGZWTmdBnlMy4QWwUg47lYKUoui7uCO/bdacWFjJiWmQmYceHnvPhhRFkgb5enXuFLRZzXOrvEtr
YSEUnDZDz9w5wTNOVFIIW1Ig21BN0Ff1A/DMdx3jZjWyo5TVTbILuG/4ks/AcW9IIR8EdQ92/ldN
6rR252hjMQZimn2Pu5AghwR1EQfnaqYvMGseS+erpMqgp+BZZ+bHBxG3B6xPNnCX+Y+2s8e6yXBW
BelvGzVihUwtTbCoIJ9tY0hXNJXoFe0Gv/uX0TBZjzT+UsLeS8BPK0A4MqHVYcN0TGs0it4Xptpt
bdANncTXOA8RmNFcb20gKYrC1pxyslSNa6Lqf05cPUaNc09jTKtRALHcoGJYWrxQO3sKfwQYn0xN
X3gWYHwt2V7hOG4p5695hQsdY9xh4vCxoVZ86qf+FxUOlApbEL9Aq4aeEhHxAnArAYrpJyick095
EOYviZruURHH6xR0WmRwFiAhHfvZZ8C1H4bsGitr32/pfT1GTLmTQNjPFQ1qy6G1WNU4Egfii+qn
zAhP2pSnOsMih3Rw62qfE3XzYNnjkq5IvCZhDquwTphPeA/4JLdlHiItg+FJrAy+mFWmwnU9EIKB
7PTSmi7EMRPHbUazUI/FSxoYFzsOXBAV4UUY1Zc/eM1WgX3kjM6qz/aZWAgrsZ45on6MHCZ3cffU
Z8PRJxeb1RBVB1WKkfv31nTeG3vmvJ78jhd+AUNF8CqY6EOfQJGBgg9hD7qhj0py0uy4X+uEceGC
FuTML7llFSwxCLeY8u5NnfzDcjvwiIaYxByjgsMyI+UXIZiWNT7CW9/VEuFwRCehRO0SnPMB3txE
vxkoxbIkd6VPdZFDvBYT/thpaab/9bDdHJatS/koI4g0WZcR2xMQehZM5b+A7aY7LfZeBZ5Nlf5l
Wav93LjgCXv10pCKNv+H6eRfbTuvVZ1FWw5je9FiDMj0U4pRP5NE1qYTxXxup6vYZAEmi+PKnf+C
DeVO/fuouZlRBW4T+zEvLVovk4mTQtxdXaFwbiFqTTx4thW8CBsXSGf+JmB+zi6mqKC/5pcuWQz/
9Zjti3fX9D5t3I7U6zOidfNKAbfTBX2hklhqP+4HFvro99QMf/1hn4/PxEocAwDRG2jBT6JpN1NI
sTD1zNaq6dXPsfM3MP11ThGSS6zDY1qd6ezSp5+sS19g28MA56npZbSf+pYE7TmDe91QwclWvcPB
QR0/xKiDOC7XYKY2GaWxb2XPUZTfcDms+hAECByYS1pXX32skh0BG2AAI6s6GTNJpX6EESbMg4cC
b1NwQU74AMEp23dUoFUwE9vR/Jp7Dwup0Xylbfw7n0ume+4XSegMhbp13GZH0Q1UCap4JLuiImCQ
Nsogv4LvaRRyF3I8XvnFowW07JSH/gGJin/7ecHRpdadk5615wdrw6eHLIyccRsmw/1IShKgA5xp
bUS7gkRa59wPrMerDDPD7ecltO1DxZR/T4TLHSDCtO07lu3Gz5zVix5wB3qA5DZzDzYUwXG4OELb
An4i0F94XgEjNxLrpuxgJf/oZ/jXsHdZqXPGlJG8DcVLPil5Vb6SJPeQf1I48Jp1fKwRhp9SZg+9
TRVdGEjowrLb1y0GwXEwwQDV/kc3FO84dCVPGQEkxWDsEJx8T4O0zmlNeVAY8IAKkaIjJHMHcJe4
VJl5qabaQW/GQzK5A5S6nDbgVFLfUJUkm6mfgt2UL5d2dBimo9cGRovqM2ZbxDqLX4La1tVW/+Ck
kkYGVLV1ZlXf5IzUhzKpD5algIwwsEvnklZuQgjyxFzaijhPkirvSlBspCd1OyDHbGcqXCafBpaN
v1E8/03RC6LImhF2M9f1GV4QoZ2fXE6fqymxIRrENPvtjtO01M2q8cL6hKVCHeLQMM5gEhJoHD5t
oZqdKW2fwoq6BXYQTe2/g1QYNVt8vOXSHdflO9jUrWzwJ+ZHts9/2lfdXrXW0rqnT5wm9l5TArsW
Cj2ra7E4dtOfDNzBKi5oDaYRPaEcjkXMyI087wRKT/QAiZo0Y1KBedo5vkdut8/JMSzS8HdQcD4s
HRj1ne7yB0awV2q1z6bO6PMIRL0JE9xzaIMNjdVT2rtHMVPfygD2nbSdDXzr5MmQhGSiJSsTVGeG
v5ZW6HNmb41DnhaUztyMV3CkaVcb266Pd72XJnezvmWAR9Err01QW3uE0MOhcpNznb0aZW291Lir
SDwsdxPKqHdbGuCRANnvR0IOV0hIUaCy/fE0WxuRXQoOY4gUPXNrB8e6dL6cof6b5MreOrY6UG5u
PDHtVdfrh3SkipFtK3+5CwsnKXC1OjmZLPQ0K7LfUWaTWtaWDg2YTG8Kq3kO6oRAyJYPbxolOObp
C0nDMFfZL4zeyE0Jo0T0K1aiNs0nTKwvWH7iB+nAA2FJJ5nHbNUdrER81tw1kjCtDVFd/Z4CE+MH
p4GofPTj+NPIkBy4E2puKFHBwY3seodW5+gG2d7tmj9d7JEVbWT5S0s3jEdsPPgHfDbcw965Apu5
jsuQKzc/WCII1t44X7nDH3tqtx22dCgLsSjppIaoyMM5fRxLzERIC95125B71GBTqe9MJo0XHmVB
dt2MhzEwbz53x2a0vGeRSUrBENwIDrGVTovgib4c/aHlXTsApkXE8BDJcDoWhnU1TGr+UYyo8Grj
kZkHB3Ed/VZFB6ytapkatpEHEyYsAWU15GqP7FW2SfppNOCMmg0D7+c8HJN4PpcSxwYkfZKiJ2Jy
wHsaIS5MU1OXkrEod2NR9IdJGQHmOMncM8YxaiFx46g0jadh6rIzLs3q4MjJvU4zn6FhEPzqzfa9
shTuQMs2ntNWwUWcmFdHZpwcOgXMYEIVUk4NtBRbPfrZgDiJhnYc/xGzeUKHz15mLrdxLBC6cqoK
K/dVBqxpMduwRdH5O3EHoFL2kL2C7lJwxTe1pconOjH5lqtR3knpKWkN1ZcsDzkXSGr8AGXqJQU+
cfBGKzurOmMybibWseioGhhyfXVyUpsGaNlVTUa29z1t3wyPvAeBaQAPegW/RZvqCacT5lRYFQpj
y0uoiVxN9IQq2OnTnZHbSKJFGn0mP+c6wIDM6d274kx04ji/V7bq/vkznH1cX3+9cOC3GO0zDa/n
WTje2rbfYqFGgDLBTCY4MWFVWFh3NdCUBv/0PY/RH3tM5Cem0gGmmqjfoeqTGIocYiNDJ9xTRyAP
jSrzaTbhMOmecHu8HCvbrrqTtCP81m5dngOR8aYtVq470f9FX9MVCpC4brd9E2rwUeOyFKBTAplB
iVjNJ61H7KEj4R5YMegH1vP558UTB9US6uC7xUtXsdcrsCUoEuqSM00V66U2oWtsOgtXxzbPAnhX
YMaIwMtbOs/5ma7O///yf19TnvvLrHW++/mObhrnvVXV1wBNA4PyXIYnm8kBHak1+NZiI6NMn4GI
6jPwDH2ugLkfceZtutRkAm4LjfXaBr9vdNVZoNuoYQtTUZZebu1odCfct1t7YjTg1VEIsI9714Vj
z11PVgNSEUv5h58PDzz+NqoKeaiXj3Ie3RZYnEsOFL5TXKWu2x6AOu0TuxrP0fKSRIU4BeYzHJKA
g6oTnH7eUUwGp5b1cOeZ5i9h2cX55wr9vPv52SQGThPf9H9/Bz+jZNEMaOCZcGFzs0zOiQjjM1zv
5GxytqJ5PrgcsHuGv65Dizv+23oNlCrMuucUmsj5511TlTOQziUWuntBKBVdtGEumcYMsbvfckgZ
wxFOQT0GGR7Zk38pHKps2buYE4RHQIM45/EI6y6zX00/ILqMASCnehtFXplaIOEwjW2jWqaXn5di
aSymo7/uLNZNN8mYXpj03IFfnD1G6WAFYTQ7+co1fHtXLgd/U4tt2DbzpbIBYXAIrSr8y4STkE9H
HAD1LeWvJ5ECawZoe+GREelHHknV1Kw/7xICjQE605DGzEuao/ERlui1BCxDmlL+aJ08ZkBMDGMG
eVBubNNPbiUXEtMReVre2CE3RyCX405Z0csoOx7+BLmSDq+CrOVNaBn5Jjei3zKbby6WsX3lq62B
7nKd4pdahUN3sQGGraQTyn2GKJMxjOE9+R32Tq0YqrTecI6xga8BCVDeu/P3FImcpkeTX9GN78q+
jU40IHpiLYcBek74Pkt4rZwJt1Ei/0WVZR/JmVlXndh38Dc2YQz92izNZu8IWOY++/Bn6REICIr2
ZSD68zrGdKx63aIrqqqSv+gRc4+k+KROcp68Qn1M/XegU/fNd9vq6vudwymB4BVPS2TOCr56oWvm
27MgNKaDttNFA+c7Q72kg+fdoFEifbSc4YMchXk7J0V28CsgOHxn20bo0gcSMSMKNtOrwr9pH78H
sDk+SXFJ1za5ePFcjQ9ODBF9jrA90Z0E0qGsh2xgKOzTU1rksBfbGo07CkwalHP1q0k9mlAT+OJa
g79pxs+E4fguzaP21KDGgfzpM8IfrHcSy91isL4TRVWeAKs5Sk3b1gzdk/TI9MisErIvlfQlpHo7
yNTBhZtCXCsyWT1AU8eCTUbCb2f+sBrvLZa+84b4PFk1xYeN/ZBVy6VwIFZetD09NNmk6K2GbEOW
AMVYJwfkAWACou+WlF+aHiVPi+agUwlhH5eUExN3nMHyn8ieba8r5AYh6rXpzfEpzlhOTUS5byPb
p6Aun8xqi6H1X9Qnwx2UrjhXuUciHW5f+JDJV/4gfKm/sw4HEgHZEePaOb53o8UgqBHBI6InIErS
PzcetoJ5IGRdL5qLkU8ex3HlpQ3zJXn2I1ILElkfjLppsfk4CN5sco36KtPQ7jq5S5rAuqZxCdIb
t8N3HiQgsOfqE95mueMJEEfESRXVX8cRuMn/+jLtvz2Cr1fRiGd5wtO7GTquHrC6DtOzVW9Axet9
FFrTXhfTjj4ntg06JY86No9sIdVrakbJWddVt/EViet9L15l2Dwm3pQfo97YQ+jlhmvhN8bvcg7J
LBhmrLJ0T9kQlz/bfkbfyv15/fkqewXwKjf6INr+K4S1sMvVqE8/LyBSoFgHOLyNzKKXL5EP/793
P1+DIv4xxLMEuDS+MkkJrgbxphdu4wXsG16H5eXn6z/vBocg+7TQLYFO4PxyR0X7n78IUlFeneQE
BSO9cPgEbDiFREuqdh3AiruGZNvQdOY+jcddJfCiNnm8xZTU3qZeBpuZ9h/ivvwcuso5xQ5zWWuJ
50lqRFe265jUYWNxQ0tWgErHORkkT8OQ4r5ZvpwvL27VM1TtRnR4HTCFmnPbz9cT3//f78iWd2Xd
vM9Df8/cut06dZvcfl6IPkKBZUqgs1VFSZdyblY4oslGCarmvSqxYbneNNw0Zo7/3smo8za1CAgh
jT8yuNemb2pqJHc4tNK6DWZLG4eSGZg1j0RHjmxWjzk7WB7t50QZz6Xl5mfq7e3cEfjQ/GN8gtFa
9PfJAShjY8ivCvdGM3Raaz/fCdvCTxTM4b0zp31fkAVDaJp9ThzERN1goXpwTdAOAvzQOFCzpzDC
b8RlQCFz7h1NQWcAjJIGTKQtAsNeOmzgnbTNR7MKxufauNeV+AqZSpM0Jo49s2RUxc/obuVWpxVk
whw+kp7HW2joM93Mr8iCvQYKhRu0TsRLrhvn0Z2sjW0QamvEaXQkbVU+wMXmaJvejcZ7KjxSRkpt
hMBZEbGODRMnkeP4zDN73DU6T19cLyCPxSOZMqbbu/cN6AORHNOXVRwNQ7tGMNVA6Svqc5SG/zgu
NEeQj8coiP+Q0Oyccl0l29wA2cr2K/EuFmHv0wxnltj3sPKNkZOT4bzX6OU3HpBvqJamd3QabIh1
mu7oKqOzVSMthzKbbomNpiizpl9uJ8SjGRNNCsXzMrs8v2ALfgXleONn94+9CaaoLqxHag+5zdCR
oSukiS8Ydw2dITeyUc1bn3howCK1cZEq7+wB/wJRCW5a/1MyROdH//E1a4FC68VCV2IRZZTBNNDR
j7mRqWcCg74SI8nXQQQQnqpY7EFIyGYa/g6KhlLmjtm5GJxpBbskwwWhCDvGSD60qnwcajKNKup6
IGh4h1paPriIAvdUTa76CFCnZli+37CDdQcTX0M2YwR36zNZdtEe4USzrQw1Prv2se5HvQ0aASAB
BMhj3nT9MbEppARToH0ct/8M1S+GIWrWidwz7J47B8ok0RuVuccuDgBnrC9gf7KbsJlhEhhy1J3f
PoB/g/7MfHFdFFhzYTqM28iAZuBqmCe6IeV27plCuunzKO10X/QLAg6PAw2jqt1IVTtM3UPIB97s
3BiDTbf8fYlHltqKz4vVOzeSbWPWHPPhbul+umqrMW+aFINDaM1fP39KwZEiPzF/FZ413/rlGwbX
lOjZioY5Hl9DPWFdlgZWCvH0AE4Yldy66wWI3BFtzITgeOjfnEVkPWWs4QzFAka4srZvqe1jiB6N
TzcvwblJaP1hn8KcwZwcKn4hJ7H/2HHFDHoKsKkUh0qkDkt5P+BlIU2n0zm647K55sXY3aiBups3
+h0PJmd3j+i1sA6PiVVOJKdR5nJ4yuCwYS+v5khwR/cRLGvvQ1CXenS/8abUZ2pD6u7EVDffrtUN
6qu18+LgNWv01gsZBUSV99KSQI0IGTwHw8uKjLZ71TKtpzjy9iYJxDd/rjtOTfRCsZ2c7UKfLVVz
Og+Mz2QY/8qZmXGfee+BdjZY7pi8Cje9hG5BM0+jv5rpKPaVS3JfPqccljOfx6bFYJ+m4XYgBQuW
F7oIp2jymxsuW6FbCAyyNAQcb9KXqSUScFDvn83oxTdo4GTVgKS7h51+MYmR21mjanZjzoLrGS5P
Xg+Ufew0/UEzC44iBFGdZOa7rF+KpFZvGD28JntIS/MvbI/xfZQqP9jGLNAkGrup1sO7RxbOGimw
c+JwrVDGzvpYh9MJwtH8ZJSF/cRNg23GHS+9ibch1n0BXpFBbZsw7KlxRrIDeP2aNZbpeIjBxzYm
+z73/hswjLUxl+Vr5DjTQ9dXf/ByjW88g/xwc+8NjY9rKZPvtZTWqmxlfKXZRKCGT2Ak+BYgMd17
QEfkao5oqgJc78DT5p2JeX1HGE0Lw7dJP4yUjrdEfIPdnZQ4lKrPpiIWEc/Jtp2kS9OZ5maXILpK
dSpOwsTRr5MkXPdg9E9NH+cfC4LdSGnxkjUkQW9M5Jho9Pxk4+YfmcYnJGdmBUHM6Z9NWKL+ND9T
x27uZRO6z3q00O1PG4Wf8TVW7Hd9HJ+lY8kNbiCO9QmkHzuqzy3IJ2YJaXrFJBVPpvPWiP3PtSlc
OJgD//PCWQh4dkV8MOkT6ywkvohir1g5tMI2Y8IwtRibS0o+9zKXF/t2bIZHpernCTbey+TScJKy
P/gl0Y8GsH3yuIv+glrgnwyxx5TL1QqSsHgi8vISBaQ5AOAGKDO03iGus7fCMpZgwxnj+FRKsuvp
aU8S5bNK8vfBepmxCn3ElnYRKg7nXrUVR4DAfvd8tnI+/iMVA/L3dtIfxazWDhmhr21UWns7Tv/g
9VvOvmX8wVhFbDnuhETc+PbJgRu/8Duf3QmATjtOsHqEV3IsWoWu8zpL2+BXh4UTNGG5DarszYO2
sRmFGX8sJ4b1gFft8vOTY4ucLolysVmoFwEjFq4l2l3f67ZWTy/O92VN2kfb7KXF4xYhoCqaN8CZ
+aPdmt4hL1AeBr13FR1PtWDKcbRYUPDCWbva6ONtOvTVR5/N7qrK2vVooC8QwCDp9YefwEb13XJ/
R0SnPhDT+iGYLl9NRiIrp63995gAVHAvrAOGrsP9ZE/qo87qu6kcida22w0zk2y7Nb40ebUf9Vzr
je26O8xJ3T5KhvzDZXja+t0ZQdf0yIkIcLYPyrvw5VfUHkocGY+z1f8FXIzJKsPI5Irgd4YNLskl
+IAs+Tca+u4zaHjqq+WXHaxfTtNEV/oiEI+gcez8Pi+JoYj6D85Or3nDM9ihxvaTiIxAGoLN5JNM
7XJNYOK/hAX4XvSeOJcs+6FNlfPku8O1KZ3u3FkpPlJ+62b41bNvbyeCJvatNF+i2ewfq2m8ZkCj
jtNy28tK1fdx7n57dT19oEYezETDBGqCfZKUxkcC2seZyZOfEdvtCyeY2PlIMK1Tu/2I62HGbqgh
OqGS89Xs8uExfW/n6qUKOPg5CaWpYP9lbMevn7ruXyLZAYvSGjyaPqt40it9y7hpLWU8Dv5gPZRh
4Fy1A4u+Iixsr72s3TUchDcONeyRXVTsHIiJe3oSdNqn90TGwZnmV09Qt8MqoKNXeyK6N47S4YJw
pYAFaZhUo8h5PW28NxEJRzpGhDmb3PekyF+YytSX1k9BlSy/HZYf4wG2liT5Pb9jdnxKx1p8RKj3
91Qo6JEd3/xAHvvKYo+yhTPyYU6nanF6vhlpNH40lS13aRPfaagTFYv/+yOM8+ewGuHdL1sIjGdO
wUP1RxSYFRnF4YtCSbVmc2C3GtAz089m9lPa3EtNcjAh8m0oFKI9MAhUcmyiHItyPDRcNXdmDG9K
ozlOJkbIVPH0kD2xoWOmXt2OLJGIE+WqpLX9IXk6txhK2NGtOTnmlpNvM6In/CSZ3kQUAetqSH8o
O3vn0Vt5Hsu/TsMxRMTxF1AFJB3LP2ZVRmqAHURyIKfP5uhWHJDwQPz8Opk5sh9POxMj/UUlNLnt
9ptVjLaG81EZfnpEfD1vSmSMlGyfU2yuaQBfibeLHou0ubtZoM5jKj/n4Dmv8XsSQC03Nc2LLQZb
95Ca7oNflsXdE91z51gtMZ4OsoMme6NBo1+Ngb55NBgPo4tOlSvqPQbzAFs7qF+MJMrf6ClsrKqC
mhCrRU1YhpdpF2TAomoX94RV5jPJG8xvxjQ+DEBlj3Mo71MfjSezaH4nxAKscmytY2v87TJMn27G
TjeiUqg8Me67N0kxTwPWHNE9+MNRhtEifis2jcjVBxCsZ3pizT+EiYySUHSCIgmfZ9w34Hv94jUP
uCaTp+MbzIDp2Ng8nHNdb1Q2U0bqGGVVYmLMaIx7jsFjPebxnqSH4KXxh2fp2f4/mX01PmT1au6C
5z7PnxM7qXaZw1pkFfT4Uy9HUyAgXcuc8S6DayZ1iURERNJXNugaAm2s9nlf14+cX+Hx4ZF8lDJ4
i1V+701Z/COIYQuQt/z2DTdam4FATZe0ydGuGdR4jEqvVSyDAzCAFbYUZw9/0X/QEWQcpZqT8qf0
xfKbJ8uxkYG4+TM1MEK5vvpd8QBBfhVXyWjyManzflNZ6fTQI6xg/kM8z+xHJzr7GUxUjpptZ0AN
ItxhN6YpUKtoyL5wLt7xWtj0R4lJmCrUc41oKe4fWQHGT2EbCAO9MXqG6ecBD5fQmDUXqjfQ+NJD
JzEgixwAdI6PG6EbnhLH4VoGbB4qlJgMdYcUymlLhhaI+DhFG7LCWzPXf+i0D3/dxvxrSVW8K9kV
G8wLr7Mq9GnqknCPrg74rVMU12JxwfpYJZ6ZHZCLN7fxCcKnyXQL50BnMefmv57BOPHv6NVDPhrx
LyWYyWVkmLEfOebRzCt3o4kSRnLuB3t3FOKkXMrKBTq2VkXl7JopH9mdEiQ3NpuCP2e/bFfAnrMI
nihYlsyVoKm0bSxcXf/9GUZJtocwCE+aQvVqVn10pg+8Z7nnT5PvzRCs0GzaUWZtMztNbpkI72qT
DkUD+nWODqOT/OEpD64/L9xH4VVjrd1KHO4cV0lMRhWJXCqejGvplzhwhqSiK5HMW5HglvA7/5o7
Gs/qZKU+pVt61GPqnFoWYb6toa43quLmCMe8YH9bKZXBKQrwfvFxd4utmt/7vy+m4iWjb3sRlpPi
PJAMX3PvGgdsV5tYlyUHPFaW2IihwMwEDP/8e5jyJ7e+yJPr0L8CUMAZaMTGNrXoVAwmXSbRZh4O
0RghFjqC/CaKlCPNgnUbiLDFMsmuhUYShVA0VrefdySxROhBu38OQ9stOKEGcZaR3f778cu7sMXl
FAbmFRWK2EE/w6Ec00AZzOp/X8qET7xo2IA70/pEehZt5xnztiKzvOWq7fokVqcZJVm+SgBoG3PO
CKsnFTIjHIjtwqWEb9JTWnVITjpBOLmYwRQyCyrbpPzvBc/nhP9x8tbzSPpajc1OpJRQnAM5Ri4A
S9pYNrNBA5EybRlS4HkR2n5zpCJVY/mTM2Fr4L7Bbys7TKA2NMzaiM5WGu5ttwn3Ti/VYcyHbZrb
0GTkYNyjBWXF6FqfPAiXqvaL43izoQxuRpACK1emf5wyTvGhHIrF4p4sXNYQFszxRywv5a7BgTM6
XYdeCz5hrqDVcGDi39XYeUAJq94ZFU8nd/DaHeLYlxYSE8FjMUNm7C+t7PSGstleedp9Lbrxjyun
fu0kuCTTgmNCxMXWyiAa12xOoKr/5B7NRdToDcbYPXKjrVXjsMb6Rog3zWOWJnUK2ugtjGIw/o2K
KDdgJgt8jhmZdUdRAtp3a5LIilk3Jz4pf1NzVaxy3EWG6nYxLb6CDyO0Qtw6VkY4aFQAPmhRyZiC
KIufd9WEOwfd43LlGTI7MbDt3ht3RinnXaTTR5SX6iQrbAWDlI+tbnCoo3jHy+4duN9XLPLFEWV7
t6AfHIHmKkii9SyEXJOMA2a2h2/5c/nbxKiJrIlmAEHIpcqEjpbBcJEVfToRiQWruxmzNR2Hc66i
dAcz6PXnOunW37VDGO47P7sTdwMEganw3qf4t20IYJmV/BorjMADad9GeiJHs/Z7TtyOQBRpwwAi
jeIE9sBAnISZOI2K8MDisRgVfTQYnSdoX7lt8jJGwl77vm4ObUdJ5RrCOjDtcw5RyyrO/UsgiHQX
Qj+k/QCN22ymJw2ybqsDBxBvzkAzBf7OBZlwM/Ag5fJpoouxzSSRLamaTmBWOLiFKPQW7K+7dNp/
3ilDMNAdwn1KJO0Wszb5RGQ4OWriTCVXKvI5WfCTsfABYncrdJA//x2ADoKTx0IA8efZyGOqfCCt
mKJrmoFJeGz8EcEDkXMb9LdDZGEVt+dj6ff/Xd8xQr+WJt1rLiygSO5ImJEFUS/r1nURFNtO9i86
rJ+zjMG1U2uT7MqO/jWpadsF3xV0rwZhiWdlNm8eHMJQ62rHXYIbzGbAboWA9lgMyeX0bdD5A47F
3jYeac5Wlz4jHWC2mJgxD2zWftLUj4jTztlYmbjCoFfkeTKusqjiiEJWau6hheLhpnjhyKcCVPtL
kJvVtkAKSg+QhyIMJR2ecXObWzOzH9LkQBGDRWeizMrZerlP3JUOM/8aGUQR9hMbS0wYhQ00Hc2T
X2xzTEVrDhFA5LXdHQyD3dCkZGXJ88+mmYNp6aMHN6+vJR6OE7f3Ng14WKtN2aDPCvMrXGa2igij
Il7OU4Q1iXNMe42cCkESCWg5ycOHRSGxRKxy/hrQcbrjuWk4nNliPeVfjh73doRlWxbOE5sXDFfw
Beu+N+FGhcClybfBn1O4p8kTwUqbzshYOnHOY3HuB9EdPEBWyIFvPfi+LVYaLDBev0WVMqwLP9dP
RoxSeAZ/7+IWPNh+8FtApcmyQf3Vs36ZgqHf+I7KiAtDONGSdoSwCb2226DK0jaaptC0usPyv3A5
52NX9yLyWeporVK0Jlynz0b/GlEcsN2hAfAjoFMIoPAwXC0OdfvWfW2ItQ+zJfvC/51G0Eu8rkKR
0VsQGA2kORY8tm03f6b/w955LEmOrNn5Vcbumn4JDfgYLxcBhI7IiNRiA0tV0IBDi6fnF8WxGW64
4J6bsm7rqq7MSMD9F+d8p4fJ2GsLXWs1wIr7z18Wj2tqcaDaM4hCwm+W93kLkHWyx13Ibtlymk8j
AqiKqgErN0nZbFEZevrdwG2EKS4LRkf+vYXnTecWj4iLeL/se5bMc/Bf0Osuly6hI5xoKfGnPu3p
5A9mNSLMWdmdKQ4UxfGu40hVLf9GGJQ41Lq3T6Om3nrNRTouNkuPb85NzS7wUjXwIPUUofCxm1bu
iz4R2zAp+OHNeNkzC0jzgB51Ri+HT9vdssuKGGob39M8jusuquObaFtjWeLxffUuoD8SlkkbP1KC
g6x2jMb/+/9DG5zzHEPyGNOb6a6EZULv0x3z5ZYW37ohRnyem0I2qLNuSQvJnBAm01o/surjVZwb
z/o8f3c9Ayymx+8LZS8Ewuq+r01966XotNyJY63Ajff3/2QgZkSNWCdrtOVPcxpjMIyT9pRLSGmz
hPg8Zox2a+nchw7yTTftnmU6YXHGjkGrNpFyKsfPtmUGkNrduE7V4uzabNy7HkZhgmCJNp6pA1Y0
vITXYZIaUyPBICO+x7BiZtDMT12JUi7D+bGqZPzMmIutzO2XqCTNi+TOJ81s03VoLw0l2ZNXJLC8
q29idwnycQoclzcndmLM8/HvLzWbBH4YFKFdDvvJSTaYqj/GIjQ2bWm/V93wzMKr3A5RFnCwavsy
xedXyG466lojDyN6lsRDXoMsHjof4u0UGICrEaVaMkDYzwLRmplNx1JNiDrn9mC0WJGsDIwGrrV4
NZri1Jb4TUM32rWIQoccO3EcXfPsIMT04sHkcbTa2wkNOkvuKWMzTiCQjZpSu9Fd2IaDDLh6nS01
z3iY6DtiHa8G3/krqmS0QexL/REZHQ+ndoFAUe+rOUHdFbPLKcdizZOLjBNAW1BUDLelg4tUqy7G
WEz8bCktmY/9KYyM4UwLxFZUNLdKbwFiMgM4Lu4cB44U52UZ8ydpPGUucq4s9Wz0IGZzUeU2DaP7
NK31t2WgH0qVFb94kQdgtuGYGrSBBFM0eFjjbaQcUC8C1E0GI+CTahd9u6C3ip1iXPUZRk6n8z6c
vsmOeuzwaWWYUVny+nmJLzmp8Quo/FvjA93M0/QIoQHuUOjdO/n4Y4CPDhpBToIbk7xUqc95NOQh
mob3b7gfqd9HagEFBetxSEr+umQoVq48LrkttnqR/dCacu3qjDizCH+Jpl+ZybwXRtvsoujXqzuW
xSKNtw2BljYHHo88j0FKEm8werG3Eg6pBFKf6ksW2+Vqct4tByTNkmj2bnS1chMNDJrz0HjqCzfZ
J+Rfol6tL0v+x4QeskMf+rNgWz/NOqW4Qre7nuUfYc1khNziK3Rhzz7HAMc4ejW57qig/Ir+H10m
m4osZ6GSeRckAKDyIyFQTTPiUcmZC5h5AxKWdSbS4ZgpA4EO19mxGT4gMHKqzgPCYqdC8a/1LsIq
zNR5k8ldKA0Y4/V1tF7gpy53qkQxNhFMV/CTH203DayhuMuaCHVxjtUhnT9Zin1ZCZ7vtsrBEsaI
KAvvJ+xcucH9gUDGyWtSEEpMpJxuOAswGBUYCtYR7SoTnJu7zcnsVQN3cCUUyA0zBCQ2KVq1ITnk
CU7reQbq4AzFmVwK3AqxBydrth9N0wZ6bvKz7eIKQ5gpwzsEKBqRN8aT4w7d01igTVAZoyk9JknY
HtBfQJ7tcgcBXFNcs0H7zom/2pW3YztKOK377lcySAnYwzc7Ow1gC/h25krsYqD/09D8KWPZs0vW
X2gQzn26ZHc0Lr4GqJqxf/MMCKC9+fGJE25D49Edk0A0A1HOOEfWszYdwoliAlNhtGnt5qcmiGHL
tCMQU2qC/wdgHzvaNqq7nGrYcIgOKr+jxIDZiAnTB31sB5lHfDCBMGesBNkZiBfjGr44olnNtVci
07EXCewj9siEzPLfxArzo4jMbytcSmgtLbz0gRmMKdfgvo/9jnDvX0by6cromcuzIqoWBvQkGDbr
NuFq9/iIwbgxUS1y6QPtroBqPU2jImGm0jHPzAM4Y3QxEJpsLCGwLKwF1y6Zu0P0O02TuvDZ8lfj
BOj0tNl2HGii1x94mRgaWcUGU23DhdYFc0HwC4QoM5iUdz8m4jsH4ukPKWZxK5ShH6ftnWgS2+9a
/XnuoJEaDO7RXBDJHVO8xqJ67IbhjzX0ByROK/DRpe8MECrqSA8GCt0GbDdRtWZ9DxTzbMS6RX0O
FQxuhs9YjkSv3PyaU6+mgLklNDkWfey8zaZkIArVIkc8h88Rg4MKopubpGNnttHG+N4k9mBvlXel
0R0HtqOrgXzBtS2b+9kreCpTbAteFLMPj6LSl2F1ttIOlTYvu++GGkg2kA1YSOz7Fg868Qj2H9cS
ARh1NI6jjP02xCs5vCtiCAMkNluM0mRvsHQBPxTwdQLmIHEHz4Q+budi/JXeEJ5NaT9HtSl2UVm+
wR6/UzOBRrWJrWrALJjyWAa9C7O/IDGMRbnpF2S8IDtZAlpDBCwN8HIXv1xDRKxZlRUW2HHZJLRt
Tef8yWzrlA4Jqm/nD8jy9JLocDViM9v1i7obO0fbebdwomV+pygBldfcozfCzG0iFigFaSMpq8WA
cwluLWVfa40ov+itSR4hwa1AYTkTmxZUrNbWnmKQODEjXS2TowfYIipDcUdiwcxAUvW2KM5dlASc
wTmRQJPG3nJpeYexRGSYm7EOvyZJ+6lUZ/PwUTYVC0iBpiyeIHVAVowQto7jvtBI92sKRGWxxLdP
DgM3YBrwtL3NKURAmT6wRiacK3JhHhZYziZ38k0nNf3Kg0moYNV4x6xpX+wm2hUMnwitwX9NTmcd
sEO7eLQNnjsCeccN6JVsngbS6Bi73xfS+8ji5cM1NESiS0VaTZjy+i1w9uNgjBRtuNUDniHRaCPr
RwGJYcOIuPLDuQ/Gurss9VThiUASUPP2wtYbCFMeKLOETHTfgPVwYAd/O5AitPg4lio7dHal0Ekv
ES4rBJxTQW5UMxIeO98WXWxv/2t4hKnrLYbQguODMjmkjcdmQGRNU9q/MRMYvPnYMSytZ1JgLPfY
8USgxdGlXBSvHtY6JjBgTtwYtrRcxEAVWD8WZNE4i1THrvEgbYYamDij537pk1+395DA4f21LCMo
80k/eAVhtqbamRVmmRxnVEBKOIDzvl2bTYuy0/P+oGoK71BRcIAnQ/KhTMGFd2jBN7zIPHqDA/zp
dO5+HOz5PszuOUx50b60qdbPqbWqCmXvkL3ghbsdCHNMeqgVJ43PrIliSNbqIdp0AOVGJd8lmucX
xTGD57db2f1oPeB7+KZ5C8k5MeOjajWd6Sb3f48p6VJ4+afuVE9mW8PBGQYCZYgzCKqlJ+CpxgYh
hX6ZK+uJleOXauSbLGCA4lekqwthPx+nLky3WS8elrHDeRPTLM92tJ5xNgMNBiQ8z2qf/fW4Sfa8
GuPfwEmjbMfHiSDHUdTTQGpca7zoC4pczNpnVzXRNsVG0eE1VnrxrmfpdSpKBijanoFAe069EDFW
bsZbkMPFmxchZqXMz0xcNInm4AuT17gSf9h172RmyZVyeJ2HPr3K/tY9dxbZqRW/MdKxdCWGhEfs
7RdvAX+D+9ge+aBdbDHQGJD44Ki6NUES60PTH3HcdFs4D1xMzXZWC0AnHqlukki3RvO5o0bo0nAk
xhwIip5kr4gwpgdoiIxaRjgPURzuctka3BAN841W1IE23Tg7eD4qN2dwSiIIlitJVBch5vh9moIu
Lq8DWqp1S1whVWmY70py+/SB2luj7SDSLdonldnspOo3fU/5s2CsJqfjgCi9XcJLZ4yEnqB53ahs
ILUL1/admU/v1MnWimhxum2g2FPE7j4u0m2b6bAeR0xKtyc5a3H6JKSk4sh30bfTyIJEYajF18n5
mWfSWjPt2w2mjoSoXnh4j7V4KIj72ZMbTKSAh0su9XYz4nCsce6HEX7XDg0YkcP4hTHxx53Lbv12
OOqYkyb2S2uQjxc9W34mTU1BjUUu1hZe86L608KS02/ZnAWa9mhGsGcnzIVYWYU4ZUr6O4iElbls
jNi96o2aCMUcDibi8KqTf0yHRa59n8zWg838I/BIIJyW8ksjrcVxT0382yVIfgskLNumj+J951UP
feTybYMJR4+Qlbu/XAkJ3EDXEFYJslnDJOhjQn6c1FV7tAA/KsIGx8/yDs2djdIvSp888NbYREUc
1FUb35noq9tIGq8aWu0NoZTtoc+kfSWG2MWTyOstxrY8hj1+gKV6IBPL+lo0D2k57vtLrubsiGZN
ggsZ1dowdYrEHJNOM4a7MKF4IxVrU5T8ldIs60vJ7lHvNW1XRQDhSzDwLJWh3JgPGoyiqqsekY2z
jWxyorSt08Rcz+QnTEgQX3PKxBShcuXzmNsAyiCyPdpYBInhWhGE+miEDLyKmeiW9Gbfusmq05Z5
CmIyx7oNkcdnbKroOYXxqa2Tzni25MQ5OeCZHPDDsDZfE297dKz8YVOVHt0Yo5LIQq+TLT0F8oR3
HNc2o+D6ZXE8Ji6tzWuBXYG2jdl0SBxYd/sCB2zxG7c450tyTe3B5ZtZGNIBSN1UU8N6wVreo6Wd
TlITEjG0zpyPMLC9Z2fnjKWsT3bETMEZ6yfV1X5eWPUumtujpocnV9FTuA7El2GoYDAnyy0YPp5X
lUoZc82MGyADMvlIyAf2MD6vIjEiA7AYdURwnLroPGX6e6tqqFGsPz33Gb0svZ3CO5l8RXqDr8ZF
AUPy4tfskXBXfLi5/YcpKmWuPR8SnXInt7OPUMdiaBmbzNC5z82b4ubW7I4koQU871sr0eSqar9i
BT1fPNaUmEysp3nntO4H2vxjJPOOn1zECzdzxqGaR9cNyDVWVr/G7drtE8t4N1RxsRoc9Ljq1gwq
CNCuaWNyL3324vgEuW3vudND4arDRy90DcnrSHIFgFW/1dGwybodb6OEEanFgxlJ9oRLvcmQtq8i
Mzw3VIdrEiXzdWjlpL038q7tbAe/ENJfJn7x2p4LDDHcGZFxdHjofKnIl6RauHNqa88brXahNW49
KA2YU937bPypJNUK6joGIFUTHadyLja9o/1wG6ZM12SzBgLVbLVcGUQiEBBewP0+9br2tThOy3y1
EVvmvbCu0BVx3JhRkGT4EcZSnDTXygKt5wNhASu3ava2kU7H5Ur0o1qWwqaS09E1U6YBhCTG5PkG
XQ+xJ51H9umXwmw/QExCPqM0PDa8Vqt2bB9btjINcsF1FRMIa5Bj3AxYaVospRDfEK0kHVyM8pjY
JyO8D+32bbFL0qzKQh6t6J1ZKNvcW9RVQXaB27XfXjes0Rar/TTX/cYPNe7ywtW613AAdgb1rOqm
W+8N0FevwTq4GbI6zo6lBDuqSc14MGLrZSTtxRoYglpG85yP7bgvx2RXkyDQ9NabV9TVTq9026+X
cJfqhCYTRFX6OMtca56CFDZOHkG8yxp0oUwCiyJs94gAsHbYabWzm8HybXDp48zWrCvnc9xNBzZg
q7py91oGHLERmzFhhG1Kaw46s2GOrXUwRkNMS3AVeGWNPQZF5ty0EVqn7HsdcIZlk9UeAnzLBnYe
I7HoWIM3qdufKb/exum7Gbh0FelG22gkxYMtlQYKxUeC4aDDto4LCgNkjGrn4B13UpxHkW3gik9K
UIJ1dzfFklTbiuBl84ZVxHyVIGZYCCy3hi2Z44R3Ff0Xz5exkkRJ1kxkQdmG11w4+ORwqPIZhilb
0I++K9QFIi5RhmW7/v8RBWWXdPPTrH7/9Y/v/1tEgQe2/7//z//xPf179FsFn93nv/3+/WN3nwV/
bBt/lp//Z0LB7bf/R0DBPw3Ns2wpXZNxjeE4/xlQIMx/GrZNGKB0SCTyXN0mheA/AgpIIWD7ZvCn
PLZ1/Df+VMtmM/7XP6x/upaj85886RjsYE3r/yWgwPAc5x//pm6hwFW5//nXP2zXgZdue3wpOuIB
FmEa//378yEpo/Zf/9D/G/vigbngZ4lG+EnTo0N9SwUbwC9v41on97OYz2nvJcS29dM2vlaJmPcT
rklfN2akJCapUUtNBlpWWAQ7ET3C0Jf1fFHf0HlEheU818rUMm6m7jK2oHJkCzG/WI9GNF8TvQJN
cxvLD7GxcTklaPjl2VHzfJdiN2dwMKpAjCbk4pbsrCHU1Bb06Vb19k31VF45JsFBefWpT3cslxkr
0nHosWB/ZunMr2vEbe3336/MiFBnjRYjfs+AzOKoAW9mAeIN/onL8pyReVkexqU2NgOpmn7RACCR
U+gE6OfEeU7yszlH2aEuy3ZvCuercvpyI5qOwcktmI3EsWmT6h3RMIhedwA2kg2hZ9Oqr8sMJQXf
zuyqYT9Glb1icGtvoRkQNNcv7FL5HYnTviM7XBSoS8xm+DTYaXhYpLBibFsSwNYN47H7EZlRrSOo
YfEyPHaViUVKDuRrMazJ0rC4i5tATWnzWES1WDEOHqkKGepvEmPR4WwVtFjEExzTLn83HRrc0Q7v
nJDcoSiNH7KbCX1FfDpMTD6qU9Phm+9TddcvZYauc7g363ZLqVJcRAiHB/0oUYduG237dLQ2UbV2
KRoZzLb3bepQiAtLbkxDw9ifoJa9UZWnugwPqDPdC5/YOz3LXZd5YB8GgIcxMBmjNOWdwwiLXIrM
ZVyG9pIPPrm0QmcrZRZ0qxmCAlbIC34po8LNgAKanOQNzQKLLB4UiArqpWmJys73BTLOPZLBSZKu
hlGzZibF/jHrxuVJJ1HbWcjd06vSRqMRT2eg7ZE/t0jDHTfRD2IqnoWZyq2QzS3hbwQKcPslj7V1
TTTtgdHHNiNCExxLOTxqna4OomXnQbd40fRFHCg27At/+ZF5bb1HxwgTEsgnX4PLcKKuT10t79Cn
zgENT7w2HKCofcPkGrU5ejrde9VuUVmjJdqflHBXIwpUvBj39uLWfiPEOdOy50JHzMp+z4+sMiiN
qT9Db+WyzhjIsQAYzlD6qMumTwtzwtlxmfW3OYICeSmm6geVRYoujFe/NFB7dgPSbmHCT5Ht7Lu4
VK9Z282AB1GUU8yWZ8SpBq72DdX09L8/FFMhUOrtlGEMHZ5/1FziAlm1t8dkSpgqJgsYCcxmx1AV
8T72JnQc/NuYiYVJokVopFPs+lipfa5kc6JTa06VgBnNe8yUaCGztMCFSAoT+PBNq1XPKCpUvbIg
BjEkv+kqIYCEXXNUYvP3B5mL0T4qPlFLz8N7G7E2ylSyLJK5fmq0eg9Op8BJ5Hm7qcLyzEsBxNaS
4E07E/XlMqAEKWbg3rQKxqXPxzdPN9qgdbPsaBp4NeTcp2eBnJKWdd4KkxV3hlDyJRxSRm94N5lu
C6xJE4pyGwhZ4LguWkIrMp6PETmEdl3lZ2llJ8+jL8Uqbge1y0asDBVt2Oyox6IEuzbX96E7zCCx
5W8D/XfIwiXgAP9JgfW5wp13bpidpcBUSLUECr+Fq1y5xcQ/EevC8wlvuKWWgsZe3mzM9bbV+4bP
sH3J6+QpH7Jv6ZjZpnb4ac8WFs/hiayrvQu9eN1OFp8gvZ0/NuSsdIRJW0bn3NetMx9FhcXMaxn7
Jza4Dihu7BTNvDxSqWi7vGVIO7nnOS3Kr5UU/KShkpTXfnYPIVwdf3LM6pDbt1z0xZkwENEJWhEj
ycRiz591v1rNrm+ZC+w2jcL2Qc7c5JJK7FUE0rMG+1IJBJhB5J+xYLvBkrfY2iWTsNq1rsXU72vo
pCKH0ZYiDKlNwHNuuVKIFVZQ68TaBiaooqnYxllBNnmzML8rHNJHC4MEVU1aqBZRkuPEHZ1bqpmq
g7rg1GP77a1rki0hXqA5cgnoSmAmUj6COi8FvTDBORbk/SjlvaIJ8I2wrzY8nqtphOdTV+wY7Z3n
Kl5Dk0lalfILk1ImxfS7DfLaktI0doHI8egzSnJM8hCrZyORr3lezGtCc2bfzHwS0VoWIn1GkgzF
dtPb7GWj65LxVZHSaSMkoZuFilW0sZ9M/RHs9JNQJh7Bomo3JIs/QJp764ZlDLAssCTBt56jONer
t5I1S9/1D0xWORCXx7xYHizDeZDTtCUuh+zxsHhGoL0da7ffYjA+2yr/wn8Y7gouVe0E4VAemW8b
K6OAixty4WvqQzDUhpP/ZuEUoPmDe8YCmjTCukZPUiydXxsIf93U+uhz51dMM7p2+O833F0xgpSu
ZgyJOLF8LM64iodoV+oOflCHcVpP6zuT+w3nIF38MpfatpE0Wrh9iBPLwUCWn6aJJ9SOBXleGaLV
Lu61detkybp0WcbH1uRhS/PYkxCe445fKVmUgcHArSUX6TQl3eNU8WDothFvE0Px2FiIWFhs3vav
bODEdGoq7tAa7FxRQsCvOlUEhl6DcUstwIaKIQy4VdQgjtz0Td3tdRg6dDDewLig2VQsXJlV38CV
FkpBfeZq8Sb74OX1HCDxgLDsYsmestbYjWr5LNGrbPoQpw7rdF9rZLouyaxnrz92RPK1p4J8IDxl
Klqz9R+95dwP+beZpw6nMlCoATXK3ISBjWJn3SK46d3q1Coi89xIE3xd8DLHJXuAMT3QN6pPQH4v
nCImSxM0beABhUvnP3pb41fT6PZgAiOtDLMPd7T5t8E7JISWOB03b+Pwimkh9xQcBu+uBg7lCO97
UuOz2SNn4Sfp3dmeA1+vjw+IOFlZalgDwpbRaGHrJTwQGM85Wd2sayJUU5EjZeDVOsnf83Kt1bwl
0Ub5dR+hyoJezcrNIZtaaSvPLe0t3g11mIcCWNnEw+6ABXZEQjUIVDJsw7PlDiw+yuVz1jtUI9Wz
6y1MM8mMClxi0iFA9muqGK4hGASpi2ACj9wxT4aMlQHpoiEjNpUMTxFDINAPHGhm/eUYFdnzbEEt
kGiynuC2gBNYu4UUu170bzkvPSQp4zyMzWdN6nkpQGuMISGoUC+A35F/sJpa3SN5C8P63Fy7m76L
kyGo0c6sjBkAAyYBBomGdrKrkESl9sGWzDMgMD4vzvBTI3/yG0b+g+7ohIVjx3Qj6ELcxltUvX/s
Uht2tlbKFaLza++QJys7C6hGtrWm2LjXaGA7MbxOLEuFMz6NVf7KLAlPnMKMlaWUGmFJxdaSlIED
MOZQvtdM7NAdGSuwsH3B5M/P0+kYVx3VMCHYK7EgKEBMc5R8sgFrKt6q1CH+uBtq9DDQOZqy9h0y
S9Yxr7T7yJi3QVhhF1uHQzGBeYUDyLpnRcXPDFnIMPKoagtCNrNbrqPTwHyc3jwRkz/Gz2DVKF7l
uka0t2B6I8lrT0bzSyxIR0QKtUjPOrWmepstEfm6zaFeWzO54asiKqm5JeGVfTucnTGl2p1TsqAb
RiARdHdynFnN8g4teriPlGAiTQtOUAKB79LtL0mUfjLYhJ2CcqMbhyC3gEK7cVsf2ry6a7Ma8veD
6Y0LuNflMWH47Pc1pjhPvbuhvA9v3D5UBCNxxFF/k0cQdBZFvhidC4NOBu0ZOqkOEkwef5LViWWg
g5fo9ljKy4kMFb1JPkbaFX5cC1ThRX/xLNGcwGfs58p9X4ris+MS8Rs+kDX2gV1aAaaVU2Ng/SrW
Zlka+ywnHab2WOg0/ehbtUSC6bGxzOCRxFwXtUy/ho5NZ0DUzDGsWuBUAb/rYoS3C9Adgcs2/ABZ
KjzhY18XRZmtBP7K2JHkZFPL1aN7ymmntAUarY723S9b/Uto1LCwDn34x6zQl+HozN5VinsKQR7Q
2X2pzewVDcFp5kLlpB3BpdxK/RHDPK/HgmbIO0H/3zthm2yrYX5AUuhg/C4f3cla0xij20E2vMyY
9Eo8C+FSfOiN8agDW0QbqyfP0MlWi8xfKGX9pc5Tdp2I9VWPQqYBqWYv4GbO1dKeMgcyBrkDP3h7
D8pR7z2K/qsom08YeUwUIcfd7KKkU/R8e7AFp1M6guXRmeCXNgqAaja3ZjWwjFqSz6FOlhPnQkhc
8jbloki4HnPk7p1JeIPzUBIyFowGZZ3IE0zgZQKN1X7Ruqxej4BGnJylXPKYwkXc9zjiS+SwYS3u
et1CpxgNtU8aaHOyDezGFuBQK3J3Xh9zMQhihZzI5RsULbCV4cb5y0h5u5vRFq6yLr+WcT/izNE+
7YZgOiTvaC/mnCw6DsfQ1fhBqT+VadDWE9/j8hn2FDErfUI43iQc9a6GEliDHtQN40W5NvVnlm6B
45hbKrfQR4J1u0TeFCNDWBNYf3N1ku5tyFgkRACQoIT9A0ydcn8ypHPA4vAFGU72rDnW29Drjwgr
z6VBuAZpP9se0sKKb18WKdQnMbLfQrLXmBfMmCpw9sS90+54LNAKotHMFEtdmPlsJan4HfuVkT0T
9Nb/S/LVOO2Z3XJvuuVOiykpx46aOxw06h7BuwuWa6cpPdwYojsMCZF1S94d4rrcFDXuvLJijeIt
8pnh+5PRs/OhjcZIRYhzFN5uB8a4zyU1iEtm22puxp+hwz3A8vxc5v21hyad3pZVwH+Ae2mExtqP
fK6HTiCnyvr6L1BcA4qIachwIR+ab+BNv2YDszxv6JUVa+XnC6lcrEAHC/9W1bAfmUbnUQ8dnrAk
vZoWL+KAiXYentOBpbpB6w6K7wPh3odmm1cVmWMwiv4jRk80GfpVCxucbXwoPaVAEQ5IqENMc5ON
FB/SjFVze2tzd42a6JUebKdpEVbNEGyD133MIN+MfjmADdO23Wg9N6jLbn6ia5EBAqmzaFO1mKIV
4+9owuszFtqXRBAL0/YUYf9bD0yoAt2uj4LnMRHyG/f9VU+4w2LDfiyT+hvbAfWUET5XXfluF+Zl
YRG/eG+RPkerPhp+0w7fAIfRgljWrbiCFTkqDKu0D7xAKjQ3lTc/xr3o1qqLX/Q4b3mhU50R/VMk
0MzVpbkz9VpfQRN8S434FbEciBwvOjhtRSKDyHf9OP/oyrmmnfFoWdGTYH064lyYCc7WCLBrGhRH
OnwvVpPp2tRDXhn5bAIe5G/xxNqNeYaFydvWSEgp5T0+yGvVzc5urJZy36vohPk2PWnj12RSa8Vg
STJbEaO0fNXNrVTCEkV0RLPyPAoYJ93kdXmuKGB49BjLsY4KHCdSB2Vl4Uar8W7aFB+OrqNimThP
rLASrDDsNbA+fULekVQ76N+v7EMe9Qkk+YBKnG7Q2NgaouB65pmO6y9DWEf0jw85Ekirgq4Ulw8j
bf8GaWjO2guxyu2+trT2R7Rkk0eLi2W/MgMHnl7Qz1EBJCFGkeiwmOdCxRwUYwH3e8sc1uWVMGpn
X4n+NefV8i2YdutIS07iNofREYx4jNzxk/TB7NC3MFMoUL+Pq8FghTIEc8lcBdmOzpqKK3Q2sAih
vF7y8l4x5YzNiVRPmXxjUeBoA5KzuOq5RNHHRpERWGs8EAccTLIqN0PSm7tWDEQxsc0j8hPFZHMx
RyoazTTxZ2XVBC4DQZOZ2ivzvnxNYx5gJjR+z8fVEzSHXHvN9ONeK6zr7dWwajL6Qk4DIbo3Kkj0
BwKRHIiCUZAMwBIef8mHtigozsiFW0VHRcjfqxfX7Yqe7WLxkGF39dzbU3By3fi1M4fiNLB40pve
XKWDdSKrgLU1OSAYa+E79UFZ1/hlunrH/7tntMG8DChPqT33jUvTGps/ohCfoss9rI4x76r4g8UC
yV27zQf9oqz4jsjXW2QIMxpdZPzdOcZo7x0yGYnx3uOS1l/EmJEmrROXY3WMrqYn1ZOS7SGM8+Ee
fTeK1bJhvWnVyIi2KPdaabOEP6dGzqseyxe22m8L6h2oOsu0bTLezBAkPk5phqrZ2TKGZD/YSDir
9jnhZNlM06n3UKa3UDe4dBku5zOxRiz9LpjLbhVPCvuVYglHAermiZncktrrGEMVPSrV7u1ULqHG
CCnB0jap2BbxtK/t8CmRUY0Ei0ruFnQ1pCZIQjF9aTncfoB7v2LmLFlE+aanWKRMGtQVHLBbfK+1
V1PDtgwZuF931bPkwrTsTT6qx8GBiSQ6khnL6VHrbRqQKkbfZwPhssZk4oYEtGLirOIxPxST/tZK
43nWaDZR6bwxOX4l4v23cnmaoYqimmRivfCcplOx07PnBREnirrIWJkDH2MRqYcqF+Ymc+pLzD0f
QvmGLP3glqK8U943Xv5tOYRHEvrACFIS+1DDCdAAsCQmfaSXGvINa2pI6ejguJJpsjxpvHghMNzF
DR9J2jGc6tpJ+WJqOlqk8iZMG0+Iiecd1Y4PWNg6hLdfbgo1HdtkEFV16kudk1zXhqACTo8ckIwz
LURM0HrJoaMuYlQ5rWHeuht7EFt3ruZgnAoUd2b8QoQofLAOFnHCwWq5xEZ5Kn1Iblk0hmNaxHlj
CcraPyXRbaGX3rtFb/r6pI5zxFxKCuctMT2CRa3mJ1HlpksxG+pN++iZDgu5oQZK2Vs9qnedYTde
AwQNT2Q7xfgETSIjWAdQUXHuZhNVEtiIazc/MMNHigqMAw1x3q9GMmgIFMNmrKbjPG4ZjZ3sGMJo
5X0yK3/UQC8q3Dlx0/7YHeptEfEt2joNfBRDFHGGQ+9KfddkpM+Zy50LFJzi2HRwPSGYw0vGQsN8
M73mEeB2lBndeh45nKebIT5nD1uoZ8vjYWvtq4TxoRWgk6Pif7F3HstxK222fZWOnuMPIJFAAoOe
lDcssujNBEHRwHsk3NP3gv62kxv3zu9EoSPpiFRVIfMze6/92ZazwUaaZHX65JUhJcUjy8VpSOj2
KD/pcq2XqNHvxpLHVjcCm0Vwg8n61mqxaNcQ9C5dwDxVV0uOg5FtLW3dY8rdwbbxtljRdjS6w1aU
b67lgWxuTl0IH4F7bRex8CV1I/pSdTPvOx9GITMQmswR6UBa5ruMMd0scWQ5il4CwCVqAD4YTEve
dQ0kyaxWSsWbpkS9a1fWhwWSIpEOE9N0vHYZgpZceHxq8UwgeWJUBoiHKW35EZWTReRl+FKrX5kt
JgcbKaGD8w6nTTScDe09BnP9ZWviv0CL4WuCSrrODQf9x3SrSdiTEHfQTW/LDKfiKDEkyvksPY5i
r52P2mK8ncCKGttSYa5AHIFEfl1GzNBsZriMbunhII80H0jhn2qMDTXIQyKbxw9RDEfT5EjOMmtb
Dmftgc6xWapHor/zkKgb1avrz2vVJSHZoB3uDmyNdAZAHaOItDN0RACBZoyKEy+gRRQCfqbEasZT
Jg7ScFx2Qs5rODDGKVug7BEiYTiXOJm0RXjNmBZ7WxOV1iYnkQ4PFGbiZJr2fYnQiUKrWHGgz17g
r3PpW6t5xoXg2tnd2CCXHUb7ywIKuLJFh+1qGDGhuNYamIyHAA2ef8koJxuSeht7OCTo5sKDBZrf
B2w6outRi4lJt8WPHpj6TzQPXMllsyFiezoWDcUXm/dfdn2wIk11rOhA0Lk68NFwAdmhc9SmcTQk
8ecwJgkJp1bKi+C5kgVQ9DjRJ017eyp9Dp+hSn59vufVVDc3gDamPbgdlOsRBdoiOpzvY2QaLnZh
dODCHJpNkaKd6qu+vjFcB5O9Lj5am3nLlGqJn9NNINHqgCNGfbWIM7c+EutVrZxXiw/dBm30pZFV
TbWI17WEDEZw9ssUTp8W8luz0yhczAmNuP7TlriR68wXm7wvntqu/Z4E8hS7BTXGn9mMUkWb3oEj
10xOd02kvOKJRQ9HBtYOqfZe8ewfo6x6Jbw2WdWLNrsvonUdVpDSUsYuUcAIqJpoi3XD34z2+I1I
AyzAOsOH63gVOQOsOk1URzgACNW2W/IS0/5cBCgZ04iTjuWF7Ob2lPiFh6Nz8E52Pdx0bnhPnDNf
IXPJoOhIngwImpUCu7OxyDrDm7+/OoIN6+2pPfRdndx0xdUBjoBGz8fc0ZpA1ElZCn0cOtp/7QPy
vOqg+ewxKcfsbTc24PA4GqmKCaJpKp+ctg4dryTjmcydeWf3KHE4MJuN2bCDdbGTIK+MVrB3WKWy
hd1YysSUFqkXXdXvWCnIcm896/T3B4TDWNb6bdbkT2VcnhEJvnYs2Xch1Dina2+LBEdGFCATtIgy
2iYOpUMUNrsKH1sStDY74tBDa+o01xA90J7+6Q4/37oDsc4YmoTkWcbo3VPkl3G7Y8vLntxjTDgY
vEuzrF/jKLH3VRFHWNfP06w5/vMdNJDPvPZteoXoB5oa/HLztVPuEn6RPGqnDQh/sWFDJEz62yJ6
7vMMb29Sv+NuepeSBroiyvYkerGNWfz6Jesv20qbvWU1G5qAJ9aHjHqt5MFnnIm+EBlOiDaJDJx1
qUl4z0vuR5C3mxJsIoaPBFPvgJw8RSAEYWqtWc3sddmwvEjEr5XonT3a1Z1qnGqL4x8LY5ofwV9/
Sly6aGHIi7A0l4BpQPsIXruEZnsMx2fPXgZZkfdV5sQhlXn2ngwTi5mwevNSiZ2kl/T6UbAdzPES
g7C5L0d3xDtzMJrskHnpyxzii1YNY1GH2lzq9A07OP17GlgcGG20oaJ2d6OgQYNyz/qkxUvtbqtG
vOe68WkaUHuNbg7fgaUvK5qKwHWUlD6+kZg0YzhG1Y4EV6bHTYH0uM3kGmgMy3mjv5IFYmywbPHG
DOZ0kHb1pwO3vHeV/USTXW18kd+4jfgOct85EBeM8poJbEnCLQZgYnZJNQ5c6xK44o9wJ+T83rCN
AiblWBMGu59RjiavMUCe2yGa8df16XTKisdAA+HsuwOaKGB9IXdb5R7wfpeM720PhhUCfF5iPN8x
5Yce+j0OpZ3pFou7C1Uhi8515NUZDoVLa9rxevQitiPKe+j5VM2G810X1mVC/uq6hbef0wXA4apj
WI7+PqmmnYGBYN9Y9R6bxXsMQhdVmntpGRJ0wzicyXqBD8MYywkQVvoJWIGxMs4ly00EDphewc+g
R4jieIXJjAw07C1O+gJfLzuycKeJnBvnFizvziqCB3c2q0vYw3HP5vnSUdPKmBfDcvvbyLX/xEH2
4njlp90rsdVm9KqmUzUP/sHMlLeLKPxGZ8QhwFgmW0YEjf6DH6RFeMaxgwYYDx92cUyRFijyiA/X
Q2aa021fnWNVBucUCx1hvTGMDXI46lgzpM4id5XYUFtzK34aairyQKGVcRWfoFLgVmJUAd3pkJE7
fkavQ745ajhlF98Q2kOyaED8Dn30rBg0X/OeSqH0M5elf02l2LWvQTBYm6plFW75uTp2DZMibZ3c
hkvfB5PpLYJ84jh86j7KkxiKJjEG2HfsNP5jyfa7WZwvvUVTMY/y7KExO85df6lgHJAwi558KHrk
C5CDItRCtk5/DAU7wTFeGlBe9ybnJIyq+ZwMi5uQRA9VI8av+ozILSHZ75T8IzzWHrkz7IOvPGWZ
C4ruVCNbY5eP+EUVBBXXMREfjbKeLdxHScKoGYdAuqnYQ210K701S/gdlekbkkRGy+0xLfAvNBlr
6tiqGc1UO59TfN2y917KIt6cl9og5clIzGHT1jCO+j5eyxk6XkiXvm589ihuEPNc2/o2l3xmZE2f
0wgcaxETwakCoopR+uLhcWGzR9zCNrcQB7q1uC5Tc2tqUNnSMC2WHxxNLRMQ8m14x3h/zaw/+JHx
3QjsHqopVg7WXBYATFrB6/FcOQ+yVXTfnUGBhT7RynpQOj2624bjQvlkP/fmt+l63db3FCIE+mXo
GlxYtR7YPaDLsXYO+RpjFCHPdd57Ib+SZUxSJ3LYlTL1dqbVviVJOHOJAL901QcmwuQMIxJDj2a0
gQMTIa6tYYO7ydEoA/s0JtADGMdyqaGUnkRwcOb0Guco1xmYPXgDzyWulWeTiojAvMGjgcWqVhqX
QA0591P1Q7wjx3KNOcxLmQr3DL3Nx8HmiXeZIOOCKL8gWjX7JAq/ejPC94CttGbIJIuk3xiTohNv
raLaDQUPT5Gd48ggyi/MfRTwC1jVifhe8+0UV81uchn22D3yqU42S44Xw6A0Zki4/FBUhAChkn8p
aGhDKpusMc5JXEC1sntv49bJwaxVd2kIUqBBvUwmylHLKKZNo8fjTMF2GeGX7bqhtFaa/bEBrH3V
KQO0QV1v5zLsb9rMwC0RJkA0q9+oDuZTGGSkGJv+iftbgfJgbYP+/N4FC4GH21sk3CSozvoKLLVf
dW0LEZppEtfUerKKh0YBCqCTEpsGge5LWt6VN66PlowBXbw1nO5OYsfc2q11BNbMooekbdHhq8jR
nesuA8M5fJkJ0c2T9+PKgaAQPbmbJPlmCE9gl8t6ouhwXHBmXVNL7kWOPm/kgvNSBsRtfRcQMw5s
wmWdVDGYSz9GY3wWHbg8bvV0ZyTGjxN0yRWSO478qt4hTjI28+/UCtIH2uE2HMhE0DFP7rIPjuEB
HRxZ64dpGTG3fsMwfw5QvGpzODS6306ZcDENmB9scIq1igT9iIU8zyWTeohDk8Zspk8l+CD2HGTh
mV/elO1Ybgse7BWoxxU2g+DQo0vZJE3148TRUxFzgPsBGwEVzyfa8gq1FVv3XN7wbGAxws0D3jq6
a9iiYeZCxBjzwesn/eoTN35fa3LpdJXveO9YZlbjPXls3HwIH5nFKSSAQ2zTO8wLlyNmouD39tMI
h/Ng191BSeez9zLj3GLVOP/9mSN7lnOmzP8AYwyOSLkqTZ0mpsdUZv5eAcdGa3ESBvuCUXUsZzXr
f9OkgcY75x29uHpziKEhjbqL92Ge1Dez5ZCqMvrVIRnmW1MrVreAAty0ZBsU8ZawKbot3QGIRKr0
MWzZ1IRy/Bkh134aJde7b1sPTAYWvxJ4knh25SOMkCtHTHya07E7Uettk5kXLUprtuoU5COwhp0p
2hG8xIYJ5bjPOsU+oYuAhaGosoNKvzrkwm2N0iI0GHXDwSy8HPwCo5ryNzDV10yyzFkm9hXBRnSe
DLAeThXbbxSd05brSR/C0RRvkZr23lj2T07aOijE1FcWsXyt8vRI41Mdg4l1SO0inSofc9Doj+my
HZPL93WNzB4CUly+GFAiqPLLw9iqFxgIXIKzdSNsRlQk8LiujfesJ5OZMLOz9zhKBrdqjA+jqgg6
62pjJ81JcMDl8zpAp0bWwh9DlFfQYJe2BNPH1mgbeoIvjBmOVjo8azWG5yTvxSpFgLu1ZsT7XqMx
xWP6vIuIt7mLuzm/Ex6jLMROj4Dm/uOXSKCCKd+5dJYjuWG9y+zfwU/bVvapoANseweGXZ9+s45m
2jYt4ixTU6HUk3uKyL9d2Z4Jl7GB5EFTd0JPhEJEkNMFO2WifULZZBeC2a64HyZLPycdbVw/xP4u
iAGBUYi7L8NfZ1BcnWgPNIN7pKcDs4GLyxp55Y863zq49kcEvTRmSJKcMrYu2BS6Q90Z7FPalhaA
w4VEn35ryY4klsndtY4mBKlX5d4JxK3itJzkiB+T2x8zXvdZpD0mQg6BuKvULl04WSC2YYbW5yi5
DPA01uiuASYIElxECsLUivEQzyNz5IXeRTDKgyH4dkDUvZCLFWjO0VoSs9c58b7xGNaWYmq2CTv0
ldNb4RHYd3aBvJRdWt+Fjoo2iFxeuM820x019OQqpo8kKzkdE11owsXiF34YkhZUE0dd7yf91k3t
94yMNUNERzTVq3RA/kAG0Hwqqktbea+WH78mCS0s/h5AJSWA0USam2A9YzNI0/GkbBmvUbDYu6rv
gvVgso0b35kFr6uaOMF24jmNuAqYxXibMqP7tggiA/dVnwofPFDtYbvMjM+0PPrQwikSmnLbmGML
kXr8LAb9B8VjRXsQ3TQifDP9ujgiUx9OBggLTNn6gutXX4zRa3YUhtmaG2kbtogGw2hEm6VUuI1D
6WwZbAIaexvtKN3bU+xv2TD8NghcJnSw5ApA4e4G+7aAF6VaJLxBn14EQxt6XZyB/YcRtO62rhHi
qop/Z0a/FgVzunUVzTEGKN6S+TiizEHsM845H/YpfvZNjMSsPc+BhWtmLKjsNe8XBNZV6ch0VzQt
VrAc2bLauH0wbIi/OcN7hw89iisppCnvlVzIGMNjGHE4642L5BCWX7tPQqLO43IkVo9QWCMlYd4n
KpfOO3UClGretNG9eul0dmyg229hw4dhy1r6IiN971fpq4dec9Pw4fIfyKcgBgRq/SrSDYGu/bmS
4uZvX4ly7nFk5Web0UMy2BdZLJlQkvEZlKbKLQ7eVFyQVwIZH6YbhYUJPVrDWrPDK7JEwBGzs7bq
6KEuWSyb6HwZem7i0ruUwvucmMitDQz6q0K/jGHy5ox3LaawHEdeiJr71LrZH9XHW0r7dVlTrOms
w3uSMLmCh05hyrMEXkrzeDCArn46P2BYxWTAdaCi2Vn2wlICNj7KiUT3BkOu+cbHqp0l9Ho66M6q
Dkg/IKqMo9bY9QKlrrMsxsvXMmSbnsBvQvZm2EBbAVWw2q8xJTZkQE2uuwqMKl37YUKwzPDW173e
lQ7TocIhcziR+uwPBpQ7C8H0TFqg3hP/5N+hVOVQqi3u8CSamX45HiLa4SYpRi7sBRj/9wflBNGx
tO0Xhwv1n7+Ua1LZ5272UHmW6pL403j2Q7H5+1+YZdXl78+i2P+Pn0kfjR1iZGY6EwN7pyq7vQPS
TW3yFKK68NRNqgL7NpMhSvKez+dCzs8jUHaTHbEKX/7zv3+I8f7IWIQnP62x7oYwZxfsJfEKLbvC
qiIUQTv25e8PPep3lTHS7lxGX07jqPvAmpOrw5nuxoDXORTvud3EYRZYqjtrF3H1cCSBm6DQr9c5
HKMNfaG8JF3PBDB5LYepuW+nkFY/yo+9Z8L6i76COSKmLW62MUFCThx6l9kfq/dIp0/1PHW31V+P
iOHaRzC1t7EgCtwV8vD/vUb/N14jy8SC838wG+m4+PlfbqO//8M/7UaG+ocrLdNFbubTCrqm7fzr
vww/bfdv/2pYzj9IY+E3pBI+2DWBE+g//UbiH65yBV4kaVoeriT1X34j9Q8wmA4lEgBDjAfC/n+x
G0nXl9iJ/qfdiCQTXzqOUhJfFAs+m9//H3YjuNEerg13m5h2tMEl/5XKQTK25qGvTSA62ARYwDQg
WFLjWk5pdegLjp42wFSf9fa9AdkNoHuKNY4w1CEQD2HuBTtvqD9BuLTrgpaYAxIFb/bLfI+V2YiM
KyrfUH0F2HTyB7W4071mWNc2yXpj+oyv49kzjKey/6w8rPBD3R6BdQomPLAWDQpXENknWZkRRg1g
3+VvL0Ks6uaNlcmzNWnznNRovifAPuzwUxMxVFLuBEIJ1pCwtHqjXYs44FqpnvPJJP/Xae+qYWS7
6Tb71kUP7OUo6hx01aRqh4+uBym3qbAxOt1LljT3NivZK+hdi3srhJ+NcGAOH+PJv5ubdNoYiBgF
mO+ofjKoqNGqnWqCC/Y5aCDsWRF3kC0e2crTNcdHVQ1/XAXHM8lIDiIrdtNWKNeLvv2QjfXhdCcg
oc12Jnd+YwPJXsX2zjOGCNs9EkodBDu21csCHIhIlnRnUklfpjpBTJIE2dUaGOBLPz0EsBAkFo+T
GOWndKhSKrLAVfOct0G/bpzvkVrVl+6xsYIZ+Z1xLbxDaOfNBWDlxVbpHSg/NEkkb9v4/E9UXbiR
qWsVrKLWW3k98sww+2YpxggCj8UqjxIiqQ15GRUNWwSPPIocG/irM50rotUsEX0z6+HtCuidrP4o
a49K0qyxNmQgMPpEw/Ck5+SmyUM6jcyCMh9Z6F69jxlR2W1Ff4c4iKlEh0smG9OM22wfGFG/GbPy
pcd+KZWLyHhiUGHiAwb/TsejAJo7FgoT07oZ4vYIrlE8Eu1OfZnRL1UmsDjampVRWG9+jBKnjLjy
WhSeqwC7EPNus7uWOnvmwpRHQkyhakr9a/sw9YJWRxdGlYp/YGMvubgIozGFpNu49WCUUBZWY1Bt
ipJZCfjRdQqjBMGTeaQ1CYEyUPx4kYieutR5IRloiw7g1iQZhkEOc6bAN7Mbr4v2wrOKIzuPbGNV
gPUwSmXreQGDVRWqmlZZ/UaOdb0v0pFRZccTfg3LKty5YzUfRJ1Q02agMipap7TyT3k8XONpH1iu
+KpbjMlT8hUPec6fZ7ptaGdvtAHeKlSfugtg5vK3MAolShVSkm+GPPtQdI7C9/Qq5X08DWb5Hlkq
o1JAID4g7bhapr/prJki0uVbtHR6NtmS7hwiVuioA/xzoJcYQWxak/JU9eGtI+keMm2UrETyo5U6
uzSlNvVF/Rjlfr0twSM5PBYxqLtoboYVVz1OHJfRV2o/JQuRTbaIzwfjLIR4Ej6aVha9ZyxHF+Wj
5pgiIkui0FgnFE6MD0pwbYj7E+o5O0DeGeF/NPOcanCImG7VLCYyhsVixESu8q8KKNwu7pkIlxHm
jrw00Y0nfB96yN7cJWmdN/29ExpNAeIflETmu2rZamH1go0SXQSPQszafeV12OsYAT4OlXVW+raq
7OfcTB6a7ATot8NY7fDCKn9TVv6NQv+z6XybI8wcnhVht2ZvYLsHqumbwXhk5s7nblzibZuvtgsZ
JJACcWIFesIlwZq6wGTPCgbqK6DDTFXfbjhc88o3jiHrbWs8VMvWM10QmXDQRgRj+BuMHBmYRn6/
sVv1Ay2ZvQEcuK0TYtNKxWfswXWzuBnWnNNXgi4G5JiAQsFHg/RiMId/FVRTTr/Q8P4XLgJqS7FX
BZ/OutBbx0X/O2k82XnOJig9w7yybklJeOr69kd05QsHTrDhuwzvGaQRSkM74Nfj9+SRA5eBRvoj
CkwQpNOhga6SGwv10Sxh9g+awLyyPSJdWyzw61HzeZ1s3E+ufPI72AEWuq14XgrZYOeTTJADtGD6
egGxd5v40XG2iFwRYA9tCLgSPb85kXGIQ22Ts1qvNa8lI5nb2gk/Gpi3BY3zQFga0zxfYM2f7gxE
B4QVkBVdXxkNPZumutWdt9NmfJd4Gk+g8K+Zbjv0XuLOsDd1nHPGMSexY6ZSwX29WDQQwO3TiWUH
fUC2M+vrNOV3SGM/OiYzq+UnSRe8+7XK10q8tIKc5nYBq5Nnw26YxOz22RiAhAWiOjYiua9cMawc
5GhsP2G2tQ0B2UnJHs+cr0DO7BFCvT1+Q6D+gZBnLwffgTzkiRVSepBdC1XAFj9zkx2HrroMRUfc
nGyvGiHcWgf+a1qG9r414wcMJvsBZ3CaiQm+d1qvCr/q9l6KeYdnvYPRHhbmkfyJz7Ev93bPuweP
ZE09/VKBvGTxTRxpf7UiyNFFVmLIkMmBxvVJkmuZa8DovYq2wySIUikYibFGXU/pHG/VoD7R+z6z
0YOMkTrXBTCjKUtuDQ1gQ7MNoOm9JiayuEwSf2FLTG1+cOhsEFYAjXNSj8D0Evfus5hnsNGsZOlu
jWCBkceBWqFheikXNqeV1m+J1+/muhLPpV18DKXQN8Lrj2T3ELEMQnLNJICUSke3nP3mQ0XC6C6v
5HKQMw8KbhL/05idX5SjS3QBjoHSzd4A8vMCqIx9kAufDiUUE72f1mu/0AMdioKZjqX74dD71rAC
tCxLQWg9059BenfjZDHEdAhg9ywLcQ5UPGiIaDrIc/Xyl7jpbuqa32WC8ZpQjG6axWZhjhQcStzF
Y0GaRVs+BsRBHZTtvaTwD/w0w6tlaWdH5LG1GarmWI6K462r7zs3eybTxzz4pvfczv6nCuN97zve
eiY97d7yyZFDhAYuRhl7T98hlby0GJSwRbBXn600OI0+fokQrhnK6QmOOJCMxttX0Y1T9C9d8e15
AXVPZv4Sqbbo5TlSsVuHOnxoB5NnGmEciDeCjoFbee5XHXyg5zKA2qPd9pgf7tSgOS4bedP9qUEy
daK+gSke7ANcOzJRUNyKt8ApsFoZXkGNlFPYjCnKwzzbA7dHdBjvCwYvqK/8q0RcRxLXbPMVMaek
szwVQP/xaXbxQXmnJM6sNdaJmmV0qC/pJOtdVzAzT6uPLvKSa0FA+twlMW/VxEMY6w9pXfyykmBO
JZoFUZzD2VnHrhvvlUGqU80XwtM1cnT3vXWwPMC8Lir12jaDB/13TWv1B/CpqGEqu9xPbflu124H
GFWkG9w6iL9KlOciBrsqWC7I5rdy/R9/yvn+u6vn2P1uBM6GsshiN0euU4FGQXaSjDl8nsr3Jt6O
ZNsJSKaz46E2aH8MAeFK9Pd9kzYAUUL/JP3wtiFD1pMxH2QQpWAoeecQRd6HPylX75YZCKTN2Xco
RqqTuyAT/YUT6tvDj2b6t8YUc9NIPACmmocjqsGPiBXKuqvsfG3I1F+1ETmUsL7uggKDSUfRpmX6
YOrmKOOEaJWB/t3Kfti2M6BzMqZfrbtrFNO7Qqhmj59hJyWj3NIP4KY7HYIIo/5N0+Rb5EqvMxuS
eeJcnDlmz96A1HYd7xR0BRqAQjKKDG+mZf6C6iXy9m0SIHusu2ZtoX7tWT+txsnkKmDJ4zrVD4S+
cJO3CAf9pATd6iIxcrpn2c43s48+3HLvVWs8hjlysy/DaO+0fK9GmOzgNhn+06F5NS+YGfzkDqi9
okFF45tkoTfiVzF4JMRsZwcz5Ydod5nf8dKM6YeXOuONrcgrKsrozUH1sWqbrjyERkt94vDVGBh8
pzkz46nE1ZUTnTCHgvsaKQdSzuF+MjQvA6LkbPTPyHYJazTQTw0Kyp3j3SW5vtq9ga65xZ7i4gVR
EgOLDo1np0XaW6ecte53zdZjXq5iq2dkSUv8KVm4xG371fgDdIsxX8ddx2AfexQP9eCilwyQVqV9
jiyQjxVauQRw+aEq6PvqxfTlkkUt12Y7r2sDGZVvfulI3czZdDMRY1Uuuoi28Q8wdlnP9fy1zXQ3
dA0p8ynTQPzyUI+4O6rOgOzq3I79G0U4Kz8edeOp9XilkoqFdDbYPvll72gVKKXy4aGxittOVe+Q
PUNZ2QSNEv0IDVYMjDSRSju/okZ7yfJtbWbhJx3eZxI8sTpnVzkvOGX+XCHOfDxPVu2enMaDLibc
jy4g1nB2lqmuZSO5KJ4Gmbxqu3zoUnX1q8He+BjlS7/hdWpSYiQgxEGbbrejI7eDMu9Ggf57Utkx
zllF5eiQqBq6DUy8XyJvEWDGBwoeVPZj8DQHxipu3Jex6M4jqExUZyQGM3UmP/NndF6m8s848cCm
o3tLMiUW3fl5SsyXQaK+thmdcWu4ZPRM6duYa2gGfXhntTbxHKjU2WWaqHkoVikxZ/LVvLz6Q8sr
kL/O5zIA8RRQeSnWrqtpO9b2T5eS0ZUqC/EQKzYXZyofjkPofqkwP5bLyR4haujtCA2Z/g6sp9Gh
Hw2T6llgBvUjf2LGmB0qh3ba7GwaDM1qIIp3vk2kHbTRfyKEjPIIupQ3OgPkaNSs2tOnuBCvBvnu
zK03kblYxvvwk2ijEdXdfWOVj0U33EENeBalhrEg8zeNNAI6V/9i9gLcRXjs/f7djPLsi1Lns15I
I5z7m5KP+A7pGO2MTZAhQVsvhkjc21GFj0Oh43OEJBqrF1FSwah+xYB5QqTHYA67g8v6DMpmiVDR
yfzjFAVfdo1GIrE5echkQJ4vCMYz7kBunHlqxG2aLbEeCM7ReWV8DRef/ggEpISKtoqJkAMxKfB5
EY2A8YyI8sniikrqHQMOMmDFANUxxHJAcFe/DSYmm3Wf7YngHW9I8znFpDCvu0yYW9sLZ+KT542T
LbjbhntDIyrcRyqge3WYwxZVb58MhYE55h1t7dhFAIT8Fx2Ik3Jbs7L+iBX4JXSP0KjGrVAlWlOK
aJgyjI3i7p5wxulsIa1eA+e2SO3aioocXNOYf4eiDo6FxLtpYwJeLUN4gF10sDEfHLPeSyr9o8zi
DVS8j5L5G7ctTDNkk12r772ie6hRGXLrRsRk2s9ETWF9wzy/hoty6ev6y/Xx97mMprekp44rlyhV
Fn1duXWS/rVgE+DL6tL0xU2vFqET8ia49awyrMHfW62FXgJQgs/Ul6G9BCUYqwfINhkzrp5HzKzo
QaqjnXJpB65/FxrFQZO8QoatW0NBTb/T5m8aKY1NOmAT1713HyJ3bVvrrhEG+PHpkfuAcNSJXY9V
4+MWQXlM7fhgC8en3KBIyuNN2dTT1jXfcVE8NOS2ZJrHiOXgtFH2xEmmgxvLcd2Tic4/D1s22ZKN
VY/0EBe0dSyKe9O01G2TOAzChjSg3Urv/MlFcVQ2zn4kZHh697AD3KFPlC43vK6CDyUpUU0Wehgo
o5gcD97uwtJveBiQ1IbRrRd9CX3MFLs0nBHHnBt4zaz0adTzoobQ1KoqyHeh5rJEXyRJVkdAi7R9
jkeFy8HAAMKSjq0qzNooSzZYBT+HJi7fRuTT5qZixXZFEkP33zXURsEyCtM0y/VR5xF42gzwmEzI
gSyD2NjVNRbIuB7+sKPeSGNgD9vOyBGCX523NTcM5qTGNB7qoj+Mmg1YhQdEGMGemxxMNDnImjv3
r0cwmIqnmM/NWswlsNLW/MCScQC7vEGpDnxJfM3R9JNr9ColRDzoOgfDLl6t5tK21XVaz3PdMBdj
PJpOBHwFv7g85bbrkchs7HAI8CkPco/biTwXK9kp/r1reocbuAmHYjYSdEXyXvU2mZ1oUabew5+n
3hRi2rlngyQ9YB5Ww8tfd8+9ixkL4QrgDBTDwrjrmp6FHYXEKk+8nIlF/9ikzEnxB6xdxp4bZzTP
ZjOwk6qLfeZBkkLAkK2srnyaWu3vJbkwKxiw/aZT1iOKMaqsqfgJRPenbWICB6oI0Gu4di3i+SbQ
uYULCLtDjyuYM66bkFZtxM2KDwWVod2tSvJ4dzIfbmUdHzynD+Dmi2GtJp5X5SUmJOoAwFE3PuF3
/s37fD+mWCiCIvkRNn0Bst1OMxGyqGZcEsHx3DBPSiSMHd++w5kEfVheYLpjSFsgi33on013RjyC
QGJv5/OB1uIPrsdrkuYwKzcj4sNDJF8U5vF1hNRRNc0+c/XJTcFhjwNZb1YQE5FSj2qnpbOv4Mo6
s7wykEZOJ4oHx9THNG8LVIeBWI3MHLXEvtRw5aTTakyG29FZnPbiESDGQU69ieYtfTcErgGnxRMs
i/BeOo8+y+tDanb11oBEbvGBtj2xnjX2+kyzBJfrpicUxo3ir1nOww4q82CU4TqhwJgG2N75e09G
K/BQpN5Od679jgcdmR1KJevaEMch0uZbFP5D7wD6TZMM6E+WQO+i1m8a9EtOWp1zlDoNz9DG78sJ
1lYLCCe9hqYWW2w8oNpbBloBO0YcjptG9PB0sKvbqQMFJ8zA7uOWmJFaZmUrGRpjFJ8y6gb01COT
1PbkCxRffaRZb8Zmja8x+U7/naTzWI4b2YLoFyGi4IFte8+mNxuEKIoFj4Iv4OvfwbwNYxQzQ0ls
oMzNzJPdj51A08CECKiE+qdVp5/SqIsvs10cQSss+M4y3MSj/5vLtr6PgcHbzuBhHTM+58Tj16vC
zcDdUyPUm9hPI/eDxAlgTHOs1ya4oh5WgAfImtloSoFmLH0Y1nSCBaoKYVnFNPdkbmvT2DIGNxam
aZe0xBr6rHW4zPLFdn3CFK6O1ladedOG7cTadUGN1a8R9w6mIwdsSKdZ3mykBO2dGvgMs8jGccjZ
TnpjsWX6Q+BvMI4W4jk/bXZtO3VI6eQYbvskutQpI4q5u+va29U0V3DEyq5Rhl0wH+7uFN5D78Ud
YVo5+F5TyfWxmbvXfEiusjdPUwYAN9Kke2fL3nfAw6gwz/fONg7tTyMwZoLLJA+D3L66QQAs0gj2
miTrevDal96czlXJfDN0OKv1pnmg/tjY6+Qb9ir8KJ8Jt7CCR2P+YU88TQBJ1tqlM623DH7MHBqM
5GHI3WRnL3xSmGYYpusn7CEHU6qvgpeFWdgDfHGcC3DlV9S+oFa/OiPXlcaZYEOgWZQ2TmgFzJw3
O6zm78KkW25hu5T0N0qORVsXLK8xWkep1W9rYPzrfZvkM2tRFeK55SCbIPj4xYbbAYc9nHiXtNhp
2umcUTdUdfTOZeymzyh6dq0Iomk1pBvQB79ZWP0JS2bVoO7hJpnsAan/3nBK7pPuvZYJg/OR6EGC
05zhYs1gkhxMeA0jNhJdKWp5Ia2auAZWGTi0XTbhmPDM2nkIAJU4rGv48RPEL6+8dnNKfRIOhRU3
ZAf/xZMjmkcvecvnhdXVdwbRRLYl2UnWiHpGj9JM9FT0ECfGJXQfh85SWOwBNjAetwd1DUUCQTut
/kCUeol6i5o4cmJAuyEAOyImaEstguZkNuh57XZEe84NZYiXeihhvYTOzgyy98iabqYJ/4rxfCYS
/5VuT85EwzHWGPWqtl16o8qrnXfk1yZWUf+dvG0nngilyI1nlfAiqLCpJG1hPU5M3EvsllgvIoLU
2sjeizqljJ5d3M5IlFm1sYFGJOjvMG8Uu/S+u/AGnkObiQfUEWBQ3c2mYBhrVnSPg/Ypa/BgDV73
D3Yt0pka+21bzDvC2cz9/BcmXnsq1R7MoAJ/3aEqMRmUwsG4De+DQ3f3R3XUSG9hlhI1oy2A5XrG
BNr6x14yKBt69D/FOc9pDl1C7Lfrww/Lxdw6pbcaVc+cbFAOwHYEigObF1Sd0yQRifKqezRKjlpp
M7+FJCAjcmKO9wyy7DeP2r9VbyfXznS/qpprnyYf50Rdi8mN/ioKMozBomvToA8G2eHWochCikje
PPOt7Lq/CXTuYyC8T+2zprRcPrYDtZwRi0DLjZgmFB8El22sbZfOqsCTJ3iN/0QL22iCXESorn+Y
WPfDPA3WuEGfhPNWzinLELCkQnHiyBWgPyCoxZmRGD7QKX9p/Oqqw/kdhRStQ8fP0ksRakaYERrw
k0sEkTILiuLSgqtl/mUZ6FNleBPd9OtIZnyh7p6CGFqd7f7TRELpG2VsxNoSzmJtlUggKqC0Hvcc
OGiV8ZRYAv0UltqayABxDPpoUZH4XHByn2w7IBsJQ3zH7lStnJVTjz+zP25Dcq+r1ORHb1Ud42tU
BZvXfjPUJZCJjj5u7CzU9URX2iCBrzXANyk5W8ezB8ks/owUPpkgisU+dbJ/rs2cdgiS5zkg7DY0
JXA5kFW6r60NEvZzpfSuxmGHuw/yCvSg0ig4qZbDtfSvlpq+qa5Xa8/KIeW1oNIzbX8V2OyMLMEK
VZw5qjyXKk4o7zHoP47DH8oTTmbi/Z0VozdkDIzpMIX1YH2Bv2j3NdVPJqPkuACXhjNwjwKzNev5
TMiIYcaAJz8tixtY+nPcJWQwb2VJPbMCB2GiO5Bbu+cCBY25qhDJKWAmQ7T1dWAJ6xIEckkh4EqV
dM+rbefqt8ZnyDQ2+WYsaKD2KOOiomCDSgPH7OCZSXVrcvGtRpLaTiJfOgOmBx8/5ZXdu/Vi2KbY
Rpg7J2O60BcKQrfERTTwqM8U8ble/UQb4OtYoLu51njyU/+JGbiz1nVG2JUeg62O7G+W9XrU//Ie
IK+w2OvPA3x6HyZNCpwfNorYGIQ1Tqr8wAWZgEfE7xkRgkJ8JnJGWGeI11ZBu08LO0Y3/c9cVdcU
yE3r9/1xSBv+YGJTAw8ETjZwmYz9vS+9pSLGu5ftlMJkcB9Q7DnUMZLyATHHd214FkobQQto/N+k
b+C2Mu8iKK5XKrxJ4ZKDhB+6I1D5NXvN8zKF78ZR3eohvZU6OBsRhjAfaCuHesUoNN6lFWdGL2dz
6CL2/0bB4LMsLra/yWjxG5t8MK5mvuiFxyZuqMTRPrl1D0EMEOMqN9RT2oIj5RL03Hi09E4+cnYf
owJ5HjyMYjoHoiI0xuPbR+xeWCmHETi6lehdS3Jxk6SkVMKQWqSgov9PlPtg4HsVQb80Wd6z1AHt
RKFLV//0WAlxar90SX7nsCPWOvO+aFsDMdU0p8gJou3k8lQP8tOhHlNU1TtA1ZwrVuYyQjNxskfZ
qz33i3+f6VSD1u0Fw9tshVydm18Bmm9dBurJpNsjN12IXH34zYXggJPqs8AyGs2CO4Zf/rWWWJID
Jg44mIH5fqgPTR0XizHlLQwRAmdL/BDHB3Exmickt9tccmAVvQFTrSQ8oIKEizTHNxJn1gXO7adX
V+eud4hCBIJuzuX6kAaGXmlBG4DnflNdgTnPjy+MpASfCe+pwQ1H29ua0xL5/xZwZ+muRVXntMCU
O647cqBp2cPdWqjFAMfOPU1VdmBJeR3GmJtbl/2o2Td2Ud40ZzA+fxiEYwBg3OlAPyJU9GQY4m+U
QohUGc9FEmPmGVSPJaLM1nH1bylP0LlHEWcfXrTiApRbw3FCj3H5oW18M37kFce8SGqpS3kNKUtj
P7W5qAMX7ZGWVhZMSghDDE/w+WjOF7HxL7WKJZ/4WZXIe57B6QOU2CkaqoTzRLfzZdivPRqZvJqz
dxZqpqhiHWeMTQbRvztJfnHH/IqA/J0BsMcGTXWSYvmNo47qDN+9tbQ4H2ZsHa3FzZyIumE5aus7
8w1r0pmli29rNd+MrluylMWrJ5qfyBleiR6OxH+sBHvz9KuoNBlInHdavhKK/RWt3e3miuRsbVwL
7b3XAnZ6VgXHMR8Xk+41mN1ma+GoYxmXyRav4WnMq0v5ZqZFgbXDZoOxItzxQyl2eGKhuGROewi1
v26tyqXO3aSggjUnssJ2oysuOL43tm9J16K1e9kXBSof0jHmvy5QvFGEj36favzE8RERfV/42tz5
Pk/ZaOr45CRLFKRnP4GZNLbNuXPtbEMRy2IMX4gLWTsfCoTFfZQ1VFZJRvE0+Mht3HOpd2vmkQnx
SlMpysks/uqya8Hl610o8+8wbRD6uZBjCEBgbmgKti1aApOBPQPntOgdRWMEmbHYB5hbFP9AmvHz
tAtzjY4Dm6LExzv76QvjY6CP5B8nu3oDxUW5eFj9lNn4GtSMfBqP+yd7ne/fWivnallxvJo67h9A
2IJDA68rKUDdhN1rVi5KR71qQm71deWDcbuHI1qsStxXM9N/KtoTEaNXKl9ovcHwbLrxFpF5LzEh
UfESkRmvaReRV7PqTAz57ibuwgvRyuUv5FFcwGKdegFtDw4YqrLYBrSFrhKZFNtqSg4lRTdOmeTr
PKD6L/fdE5vwRxeF/s3oQN5TxqX2JWQ2bYSMY+LZACYg9On/CNYxK/ZMEh5mBdYH94RAUCSyVw+R
hxGCwRYDwnMWfbnZL/Aa75zZVsN0mQNiz2VtEJPcR0H/OI3VF112nIVjT0KFtLcAj4vrRFgaoD20
j55KTF8xvlNA4i7N2P0wGi0PS+9pEcyPsSdYz2Hmbcumoehv6iwsJOqnZxqI57fHwCqd5ChGRlaj
DT7g6goXOXOCXJy16QfGqSMZfJxl81263rPftfi6egxHXoEvHD6PPJUR+33kkl6DhuI22LAtJiCK
hY2ybCbzvtU8ROQYVtWrkdPeofsYu3KMmWuOzHPq+KzeklkmD3Y1Q+NPYnpfLGA0jlV/usJuXkow
y2Ybf1RpH8HlwGLkd7a7rEt3u8boPnNaRfMuDKKoCNEkqcbsdQrmVwXcYGdayY/WVFMTQ3iJMX9t
I4NidrEgu9XkKFY7uto0l1kl0Z1ohPgmymFchS8/qYbj/bfre2eH1xxj03qysM3HMr213KMoE+et
B82AZHHRzNkOPkNpPCT1vZIBSaLce2xw8MK6JUnYuA9T1O7NvmmOftRd3AFApQSPdRil/TPnxHaj
CeC104ZvBjwHn02ZK1guD9ncta8sqYecjS6Y12nGf2t486mVEj4SMV7LNJiaivbSDKbg7naRHik0
a+iKbYlhXikahGbC2DuG042CO9ElJTYAPq2da8kXhxTByTRFtTVpHLb41MdwjndtG7arrjC5pQEa
sty4hrPTAp+vOfYwGmqr8idizERG65WbnblSRvo24knDoZVgwKnZZ3u6GeZgA11C7ATTHM5hA2/E
8FGmrCHFOOAoL+tmnRcUbZFX2Is5ehW5uGvfBvLtN96mq9WfqnA+vJwRsK4ec1O4+yl291hCyi13
aMyq/fSWeBrvAUmDnWq7i2MhrxiB+KiohHuIZu95nqptPSw6gsMem5iROAXEOiJvumnTAIzHtYdE
OE9gGjMpELZH9+SHJpGxRmd/UWMKrZ2zAdcfjvTNWsym3rBCfI5u9iL84G8smldDUPpMvnibW8nr
hBdvnxcNhxWLIU1ryBN4L6ztxDyn+ikCxzSP/nmsYR8pYId2jbErbFSydWdOZ+2iIcQPdHOT7EP4
9xSvfMinR9Qbik1SIImWNDUniEFwNJnc4WdlmxHOcFKTeundH9C1I7gFksZTATkr7sGgtoYD5TAF
L0gAc9WOMb4ne2dMzOhl1D5NGNDW1GveS4hOMtUP5Af4phKcXNdx+I7DiHZXhsy00O5V7Vu7XrEK
TWV/cIGbYCPSh1q6r31dUWPOXW4Y0EqTAnNYVGomRujHzSgkalS0ZYq68ab6Zi0bNEMophBxsrcX
vqINscFRqjkHuJvWM7s9PvquPyee1Z85NX84rSBQzMEFWRxcFI62839fytZpgZYOeUXGmlxF0Z60
z5q1+u8f//tCDMg71M4QX4X3YGdFegL+82bMmuYYibToZyaHWSqL1xCKr6Mx/DQ2tDs4LUh6C2DV
IVHayXFnSfnJbg+EJ1kQBE78NwwbZxu19fdYmMYTQCqv85xDUbGyUVRAM1khs23qNDt35Jxa5IX1
MLKRbovWCoiLcn6OG+btpuZqYX4kHiHueI4jeBJ6Y+FIpPgke48xuIg0xMwqoo85eE6Jx54G2nKp
KVkyiUstNuTNzP2J+vqzn7oeVYZmHWh2CCPtu3b7d6KtI8ueh3Wjyf82wgaMgDGbLs/0ABDyWbN4
HySWsD5KGWM1uKRKvECbCUvN2imSV6S2DVQ9cxPNNLbo2PmUrfgdFk3KsAKWGkxHRUo4uh+f8C9+
QB2m9av7E432mSRZziCO4rCgF/PFpm2UMD2DJ4Mcm3TpbpfvyF7ctUfxPaRYLa3+mvqWgyc8/uFn
OUmDXgZnOuIIU07NlLRtePwb/TZo/aBSXK6LRoNEIv+NLYSj2aRA0Zmw36IsrNjz/U0szX6TVv6l
UxE0Rqwa5TxWe7OIEXjd6tz3OJ9xrK9BI3706NwbreVHT+EUG5k+2yHiAR9EQAPyOg1illrDZZ4Y
spPwG5GNy24wHShWbRW2BumtRnq2hIKOyjcWI+9bWhlM/ulbu8wdCW+wtKViGl3EAOIgcf+WWJKs
uX0umuUY3WNg9CtSz7EzYgTP7U1bmVj7TAM20BAcW/drMNzhVg0/Sd0Xt9kPo3Ni+xez6rFNhECj
6p0dFO6NOPWBWl4gsxmvVU6r89kb0MsE98EtavC8nSMMLdHcvttNMe+5dJRXQ6pdPofzUfpBt4r6
pMehDPqSjwXbBIh8u+NMqm0y2DnAbfBW/cEbfOMU4OCvU4K5KVVI64mLXKOc8JajDFK+EXxVDbte
DtEPd1v1XVjOaUGcO5h2MN54DL8mY1s4ySlJvQtR9nd7LL45cLyDCbxGC+0hGftjP8obwhj1oSMz
gwYfZFO6J50Hn6A2d27k05mLidbw+wdW5EPcRC9NUVFEmmJgrua/duFsK2xn8PmjrykfvgjKnVrt
bWdmEY0dAzSJQxd7Tn+CpEO/vMnLwsziARn7h57UZ1n/1Cxpm8jck5BXc/pqzcV7rBeap6ueiqZ5
NMGcrWOjeCDqTXuY7n8B1WBN7JuHvDJ/Ta5nUBRZH7VrPTS+qo6RNeOOxdyHvvKDHz472FP5XDYG
DZy9s0VtaZ5mUR7ifG62PUVxzSSg8ySHCVXFNUQEv83ftd4AQyWpWH2y9qxnc7rX+uyEyWPe2+DV
PYZWWST/NbH+qjwgewKJ06V/b2+DvwZiMtd7K25AoYAFFU0QnzgePM1NOV3o8e1Gn1NE47OHEysI
YRWZGa2+3FsldVETsDCExIxb8th4hzgw/xETfsK8V+zJecm9GkPNfC3Id47EVR6TwcgjOr8bJ76a
Rf/iO7F6KwU4rrkN8CXYAjvw7ImTSa/a8p6mT0WsDkLO4wEZBHZ+LGhj8rwrVRq7er5ZtUWpZ+ce
xOgXu3buxxMs42rVDYCtDJYQkJ4kwefuEE7JzcILtxc9b47VXZFq/FOBfjQ7ALsSz6SAZg52SnL3
iDpJ18IyntSkBLdZEsjdJInv42I4uQz6vwMMOdnQuzTSVemON9s9FpNPa3DjvyqDXpV4fEGAtB6L
qt9kNFesZYrICIbMfrLSqtmYZmru/vtlkmxg7RkXjc+EJLyfvyUWZOd45OlK6TM7OU4Lsogn6EBV
HD8DhbvH1ZTrWZ2l92MSuW9MsWKQOHW0jQv/Qmp2Y7vMYueIj60uCxOHEJZNGbzZBM2udJ7hPBvY
HMJpa8zYevJU7QaL160r1d3CvXkUaspOGMSZNcc+l9Ckf+DCb22h+hVb+OEg5Nyye0QAzulKNcrn
qWTlUGEt2ZNS5q2T/Qeu6xof5G8Jo+XezfJe0E6MHWyqnqiBnvPo0veKgHFHn0xiKyxZufXsJgoW
Yeq6LzIihCuc7LWx8+hFM2lpI+QbyRltN+sw3cMejTHzje7jGHT4jsMOBqGzB8Z+toeGOrcBThRV
dZT59eJfLafqGQcEezllexD/3GzjV+09w+d4q6GTD3EVv4xmxAC+sRcHfYXLEkD+DkBSscRxuic3
AOBlu/uySIbXgbN5I0KSjNG18PLhKsuuItREHEHo4S5KQMQCJzu1k82aPxyf7mB5AAHqx7AfJ1yU
8PyT0fB3zUAJra0gCqft+BOj954lmAdlXec59+9qzFGFUwcGQlnefN6BQ6/7YtP2M+e6xNbbUCXe
weD/Qc1IhbvuQzIL2Hydo+mE9lF0LQcfd96ZXMi3xRz6m4SoZzLlr2GVKBj4HkIu/a/n3rF+IC5J
sgLOP+Kg0d6amX/VOHvocbDax6YDdym80+CVR6hj6ZFHRGxKBwYkwiIOdRvonKxxu/k9fwWzIyjZ
ROmwjgGynyuCTdjFu25HiCSkZiFurksaMmqqZ6acPtUpD6KjCKu30QiLSlITMy6iTwzq2ikFPqKc
Ph8i+MExTX7SpnzxMddn6MRprJ6TRScTHsmLdFgAJYLBCf7kD9lDBYhJU0ngqRzTKM5DtamuNVjP
i5VwxgPMw23fL19VRQKCStcNum4DcLllfl4DuIpIwq51qJ3b2EofODL7i9TtHzY5sZP1wBwI09sm
sY2fgG+EPc1epvLDvI4xtXo+PYEqtA6uiXGu7F3z2Gl7A6KnfIbM5ByjEK2/bAIDZLHAw5S0HsgA
4ikiHqdnK4gfO4IbX3U5uovsvlOiVztrOXjgIyjAkmYzM76SYE7dvsFK0w8Fx4kHuww/JuY2lfL0
u2hq/8TQlMfIothZjrbBZHTG+JUxrGTbxmFk9bfUN1+yykEBqtwQMbN1bmai9dbos2tfyQiGE03X
SFd7Kdl6+f3L7cSzvsbsZJxkY9vUQvTMR8eEiYAThzvTDPLV6KXZM2Oj+ZAwM1mnUfDjWn73UqTG
X0RL5+/IxohDLHzrC6ZziEzYh8fovUitOzSS8Eec8endU3pcnoByIroSpxa2z/Gsmx6lG++5VYKZ
zwNz7yT1W+xbHC9H4zGRbbsxlytjIO3k1AXZwE7EkReH6VOsEFu4jmTHlKo1gL5gH5zYhwmkqbaN
OEEXsTlfDbd+gGvV1523lwnXU93WLxDgsHRoO3nILP+n7of66AeahHWat/e2xSdsG/Zewl85zb4G
Rc5wCbcbL2YZncmoBwdPwVXiiWbePPpwYT219HRylkvnxZslFBTiQeIqKVv6PBy/5CxWzQcueVy/
8AA0iQkVdwrgXrBhNfNC9GiZaLlC3zu4ZV1SB8BiwfXTD5/vO4vrZhfo6aM3jI/JQwHjRpreiwSa
Xxa/xXF8qwOqJyA02q/ZSBaTKW05u+E2RS7ZjRCBX8bwDi/cOrPE4AsOQcjXY0ebATmlnepH/+qP
I3XEJYZTIobbaZb8hXPXu1C3+Gnj1tq0lKxebM0EqO+7uxwhm/RTLBHLpH22ChhF3FtNvMgXH6Lw
1SOXMZtMQ7Xh5rvesSMQDJkFKYVIpmxZ+5t0TzEkIGBlc9Mr90YpLnZRvUo1IEn0gLUT7SabTqTJ
ubKPdpS3D63LgBd9izpoj3bXtPm1NbwG0Aj/GPVdXckxxWpM5vmKuiAIT7hisLCJSoJBZEuxiq1h
08LQjOztjGAgYMvkzYib6tqbnynJQjecJhAB1s1o/WeSl85GiNxbDYazbgkkEWV0X2ms+FuZiJeh
g70MRs/aG3k1BVGLU1m/RnMFGb7MsLMazpdTaR4KWOmboJNEmyZcqLP0Hx2pqXYf7C0JOvNY2CZY
ZVzyqsJ8NQ90sc90/IBjXYsG77OMuu+gm7OVlXj4o5zgmk4wBBlwIydljrOpoiZFh2a1nufgGNm0
gwN9WI3gBNedk3ebQo+73o3+GE017rlWFHQnkBdsnNY4sIAA+RHVo+UMZ7S8S9znE/faucdByjB7
mBoa1aPoPDvqUFJP1kT+Y+nJ58jO/I0yQ3CZE5DIYk8k5eqETPy4W07rKoNn2HNqmOaQc4//JEeK
dfLqExz+l0+cdJNODVKzfTUnBOlIh0cHkvnGjQT6W2xdKEEJwHfk1xI8GmKHYnA8uBysHGBia4Kt
j7WC7zET5uqcei3C0sI0b3/kY/JriPo7Tc2foai6lbu428owfQn75tNIQMTHS0gaMi4WMGFy4kac
aEPxLOcu21jEK+yIYNrSDkzvCjHJmldeBZo3Zum+4zyZ1cBw7Dc9TB+OE36ktX7uPf5rrerjjJGQ
QBInQ4pPDmUUSbIBIChINCy2yoAit8j6ADX1OhlJ9xC3HBLS2A03VuZ9UL1GU1LvgtYBIMYp+BbU
YmFZ462uLx5GFOx4LsPV6btTgPUVwYOufam84KG00eeUupRucE2i+Bra3Odti2sllmB/ZxsQnmHF
UdQQEY7U/gFvkYUtPrhVBfaVqKNNou/g1QR/w2SyN11CT5FdfzNEJvYRBA+TLp7z2ro32n4cemuH
rH1PqIMAW8cguGof7BYza8/3cWxc84Fy3iXUkxjKYVcQ9hHDdqwLznxs7ZoiYvJ4Dk5X311zrzmE
bjPtumnYVcrnuR/ludXtFz1EHNrh2/HtDbO6kJAfLKZYktlQOmXmyjHtg4m4u+qJFlhhvnHdNMTh
Vj20KUsjYe2tkUKCno6hFKwW4Io3g5nefMcg5TRBb7QKjM05iYkZqJhtmT+4GLq1581XADT3WmVP
qI/3cWz4DsZnTp1JjA1qbuRTCIPUSDTRDJOHpfsp+0jvsh5fTW7tmo5aGsykK3zHBH2NwT7DXYvQ
TCbEkiuaWOvA5kgxGG9sD35ONRe3/77MptCk0kjfmNVmdI0X1djB7b8vbYyhLiWQy72LUFEP2nJk
6MvivkrM4sUp43nTmP14Br6DPys0+fmWVUUXGDTOMgXUEhkjeDeu8Bj6cDe3M0AubJHEpvdD6N1H
ACgb5KjfpOI218fTAfYXplwvdumPQbHGC2feW08/QKZyIVLxK7YufYg4ylBSZv1p0DfYDNVW+4mz
jjJzH05Rva8MVO7IqOerRLXhFaYMfrSGM3y49DjjOWB7RDIyGwav//0S21J5qslgwLxJGSOgwfO8
1ieNLSvIoKJARQo3to5Grnd8CRubH80Ch1GWaZ+cCXS7YfZsMXSI74pRPgZe9+JXoOCK1n5vF+ht
v3yJx1zSzKR3vMF/5wleLBApIIftP5eD6LF2SODaijE9WohHLtEPgcipGhhmVU8nOwmJjCwKrQEH
1RM1MNS9LM1nzIzJNolahxE6P25oi5bBJ+G6Bjg2K6Ggzpu8jY8v9OilcLzQxda2lTGcrmDvdTUA
zNY0jlm79Kpmf1G06qs3+87TFOSH52nsbsSl1QtFCwuDWGWIsX6y/LUdJjyEAsIEY7tfxBs+0oFL
lPop655INUID1l711DcCgKExv5RT4+/SFmqkyFts69PIqauv99ohxCVxK2hBWzsJvE1N1nidKndF
JxbzDGEhR/jLNEl7Z6LCV2f+G0dAAMY6DHkea/Oir3RaxtvOaN5KOuBqkDhXIbN5TeX1rnQs6/m/
Arg3DgTxsS/hhxmY9Wy28ptRYbGNa+BhyExu53zwR38gK9e6ijFiviuwEuyoFWTNT+QhiYgXBuPJ
mqbnirU9duwAHmT604akfx0TsCQJKQ4+Yj7FTfobICodbPnPHRFxAzn+qRWLmEOynfxj9eP52dFf
ODoNm4Uhs19RA9Ptesxhy/nBv/sQDgqFxVHnuFMBJ60Lgfs26eTv2CdXsuW4TaqdZ8QmW5goNsY8
XbtYnrio09QFMK4ZGY7QvcOaUACL0r65XraQfWAXao1qEukAMKvHJly59HqPDj1q2OEpI93kAcXu
MB2CTdwOv/SHPtKc1rKl4/hUZklTOKNsDcvfFTI4WKXHdSGadp5qX3AZP5qlY24JRvY+dmkMO8il
6Wc04z1Rgir2phMfdHSG24GG3gDB2UjBOFZ6vJXt3S8Lj5N099nQ8LaOFezAwCFppZnt4+nLz2OT
fdTcwNdGSLIIbC626ykFEVZzSa+9wLmCgz9Tvqq2JKkfrTrkfDtFNEOmaKPC94mTh5sEpMEafcv1
RvPJBmZFcBVKLsBJnQC7sK3ojykf/F7028hLnwjaPud0tnXqPEvmH74XWXtglOXWwTK8EmxgqSye
ggSygqJHoqx8tao6dg2zmF7aQXLSjOCRocKVEAtCtS06LE1xinF1oqqsUGOyNyvzw2zkhoF4t80p
F3ITTE2DCf2d49iHF1RHwyDZwk1tXjGnRRfUbHHGvKavgat2aUuYr5Y+eBMGLqFrvc0U3KGZGXHE
0+XQ1dzQP4Qa7V/HLsdPMgAEk+270TnRmn/NtqlCrIKY1zbg4Fa2OXL2koFaz5itA1qSGwWZQXAd
EIWdXaheOswjQvQMmaxZqjZr7PjFt4vtJk1wP0UwWey6Icw2TaAa/O9masK9KgiWk0t69UeJhXcp
w+FEY/VUmDaJRktF1XITgv9Tg+PUKIJtjKcEiwqGatP4V249hjG7xEmf2HYwLiOrfHHvVisQsOOp
keq1i3Oga9ZHkjTfbtu9Uf8IRmBBE2hgynu0L29VuX8cOZNSa+Y7sJVXZLkHQc6/6sZXa+wvodnt
rRZoWpl+K1+dhsIzt7btcN9KbymwN4r2ZpLymFrIXOCwi38dSHgUUJxce+Fp1O5vNMTwN0H2hsMH
IbpkWJqrarxWjSKWTQp9VRvDgwsSeW+AVlyNSYcS3xhbGz91M9XOSi9Qf8Y8F59U391nqzRyy7+k
1PFGFa/j6CySRFU88QQt0PTbyFlsJbwmXFlRSS9C7zyPffzkRURJhp7LZMTFmS7aSgHtrZDq5ukd
UF6NXJ2ZeF7BA51EajD7T9yAvKODMTe5ZtIF/F7pj8TPhnUAxlBM2bdLyGwiDt4TmlglWYlRMTKT
r6EgaZDFX3TgMheeS38nF7+aLyciAXE57D13eGbMe25S018HUTFgtGtxEufAY7DExSYJNqEKsdfG
+M71K2QqP1ILkkfn0iNkFLbBdUxMsRm0N2wGg7kQli6s1j0NHNK9ZgV1AaOAUOKEfrQfCrm2LIIu
hqZq2o6mX4VxNg/5gbnFRJI/esMNQeQ/j1FrjfEh9z2fA1LzPvUM7uCG+aspY+USOLMNbJIbe/T+
jgPTu6ql47sD2FWa6mDH3hVahLsSbvnAY3S1WnxXVnsn1X1HGln5Y0Orj9mdvQJfqgbOGvd0Tkr6
WY/Y7Y5t/z/2zmS5bazb0q9y487xxwFw0A1qIvatSPXyBGHJNvr2oH/6+kBn1HU6I5xV8xokQwo7
LYrkafbea32Lj7OTMXDzmn430PSMx3FV5WNGICPbeuqm38YqOpspM1bLmO7hQodzN4ybtcYE3m4g
cRTunJ07fCtgf6Rcc+kwmtwNLJgsVe/sfGyYQh8nclPTe98ZjnKizYD5jQ5mS3sZYt+Xoo6vsSld
2jr8GXyWL4GbXi2gljTT4rupz6ad4RQvxVD6d8yhmbwbw/fSftDt/puDnID5H1cBOwZuDkSFYcC+
75JyWSCB2BPg8Oro8Slk0I3EGsmzw4WNcDx18vHlGgZ/Ube9fceqWA+UZ4uECIsV9HwTjtobMawr
O48RuZmYLUcyCQKKUDpVP6SpZacW0H7Bv2mbHlM41L0QpL+Q2wyCdOTOgflsoQrjoQsgL5H3caFn
cunJfANVq3/GndpNCNtw5uspPfjZrpEX+2ma3lzUbaYKIBmM/jc3e8xwBONAmRl+ApmCglPzXdBm
qrhvHVwZo64u9Yw5drkvEiNnIhUdZBNYCznaUO4FxVdm6ALDJJPHxrUeNGJ2lkAgngPZ3sejdzdV
zkdoz/HYUhoojbm7uCSs6K057ZRCdpYY1s5yWqhNOCMcYZRLpcRJo4m58FQMqQEQErMZdB9UWiTG
Zu4yI0v+Lhjj02gMxDC61dl3qEbTLPmex8HL5KAmDqr6PuwVzclk7U8ufR6nzBYJrOhuVGydxQsK
+Fc/NWFhmcUbrfIcQdwsp2uOzTh8NFnCHD0nB1nDBG/TZlzXnnYxvK7coCspt1Fd38upMLdxKNKD
WbWPqN04XkrwFtLbag5uE6HTR+uKuddmE0nbY8fG/nf0Ow14hQiWjlZckevSdMdIMwSEoSTarq6L
Fwyj0APIPOj96Is5dZtg8t51jY0ua2i0zNbPZqCuCLurj5HaEvqnHoljjZSuZqSvimuZDbt4IN9L
c3QYpBboLdMWzt2qDBKMnwV9rYCuRVEZAF2xLmF5vO9KxIqo9w7EEhbQpAQznoLSfFhnCW12Lu1g
cOSF5rPB3Ns2VxZpLVgbyA946CbIrjonutlwNDrFKmaisTJifwb/r5HIbi2/g4kfP8ONfCcKGUsN
dnyNVedHotw4IReSoTw0ofNkeeE3nbfenzsLmi6wfw32ssVtuzKQNjrm9BpZPh9SDc2VnF5U4Z67
5n5iREPnv72MOZNDqzK5RxT9VmhMIru4PM3/qQ4/IiA1MDJVz2kdQ4np0oTNXIbE2SgUFLpS77lT
P9oAbcIeJI82XysCui0FRy+Qcv2DivMA5CenLVhMC17XzQQadNHYxtlLcMx6BvgvvdUYd3PWGPql
tU5TEr/AO3YRr5Vzai0p3pL3MshKf+v6yUbbSMm93dZxfkxHHRUvwpf+UgoYtTRnCV62t3U/8jZw
6SGW5jSWaYUYm0zJPje/D2F6pUKFrwtYOY863iGikleBWWzhePj7ur7oGfkxCeSsZVt4BzvKLgAs
jipDnuOQFUhTm4NcxyFXmJX3HEZkUgD8WkNJhQ9Z4Dht9dem4cNslQ3LIklf4bx9DEW4iSklyYGt
+kuKklTotbNIPP2jssGdeeRrrNAKcEmZrTfji0HDYtlyWEBTaqdLEY0x2VoluKzm0oXpjxyoca2c
aCWKgWuEGLejrMghNSSL2eGo7V0+CEHN3d/1A3Kx9HhbeG2+ZqrFBkFrxJbpM1D6k2oI+Ku8Zg+V
Nttist0kPtfimeJnAlImA2HZpjCltfHVbnAvhiHJYXH7Elt0soZYPWGIuUyu8anMfhMQaZD1LJS0
dr/XMbrQdnzLK+s0Toh5mtZ6sGjqLpTyH5D2wUOa5q4EMjYq9/Xt5hYTe80ZQbqHRpPTieMlM+9X
HbIgE6wezQ+S8MzJtVME/MMidmfL2PfFBT4EDMBL4q8GCqVdQaAv2GzN7w4IDsCGjmoN4EMxsW7f
6M+0+0KPuDIYkOOpD+5ay6DxNYHHcokA5ZaBVTBpPpPUloDSy43lDofSvfRTP26GuRkNk+++GvL1
6HP/pjHNpAlxDAPAS2bVRzj4j820ELLqN7LZCt34ZkLKufv/8M7/K3in7v4J3rlrvqbjf//X99s/
tfv2v/6b+RLffp0Bnbr7HwtmJ+hOPEVCui5ozJ/oTvs/4DpdDwanZTIUlTpQzb/IndL5j/AsQziG
Lk3LArj5f8idpvUf6Zqe8GxhM9KzPPn/gu6cn9cv4E5H6Px0G06vlAKniCN1/vwXcGdhZdXUwC3E
iQ+cJLHeR6NgYBr0aMKCiTMtB7rsmE+oPZ3cQR6VKXxntr1xWvnqcgQYpAXj6NpMffBdVQDMfnkh
Lz8Rov+Vtxn7Sd6o+eX6+xM0uKsY0pXgQz3DxpQzk0d/eYJxHxjYDOnMunZHLQcRZuvg1tjGQk/3
fGEsCkPjUqqN7moWS4RF/KlI08U3no27Ikpo3fohvBx/lPtMTj66CGnsilL9+PMztWbG6f8wUBnu
ecLxDMO2dNPhvbPn3+SXZ5oKVbQNV9i7G1UXP+I7Jv3hVNhKbcK6bZHI19ex1CaKQNd+pY9tHdSY
VQvZo1cBf2BsyWjiot3KHW9LfrVINcIVTPBkW45f6qDfGuU7IXnG1YGJ+tCY5VNQmtZBb12a43FG
CDZk/o8KB1uYtv6OMbJhk7yMEcPUFN0f9SakbT8NVYyZgraYI5nk+S3wwYrcjXCJrGhhOGARAJkM
S4HoEdGS80Nr3PYCrRmWRM44EFzV1D9qMYLvKqX9AS7/2rRxu/rz6zl//H9/PT3XtFkyrjBMPqF/
fz0nzSj1pq/h6ZfASVqOaKiNeKALjTb1zKGOfG8XQ/BgOK8fo9p6GsM83sY6haYf2+PVcdu3f3lO
/3yPddMU2P7sWbLL0vn7cyLzRu+iHKuXWQEn7GttOOYTbLmBUUffCO2UD8sgnewHCpIfcCWYmGIp
+ALR8bVouZD/+ekY/1gc7Bq6CwpBCBuTmwQL/OtHrs4j1XYZ7duB0e3KacIQXUjcr3ud2kE0xXsz
yOliNhlux6hHQlNK4h9vMo3Br8p3oHL6wUxiHe8mR5gl3t2+994oMEgLaItPv5T2oRmEToZGRstw
isHnGgnNzk4i70aAhDFCpYccNcP6z7+b/s+X2tVNl2XlIKVzDee3lxoZNzOjgZGvqsoXibGYYd2I
TTIMPgq8nIM5dNs8a8dn1/8qey059Aby4dxsuNUXVr3889MBlfzbh5HJJLprA/yBwXb024eRIYBd
FAqNYecRK3gXQqQxWKOXMREZEXwx9tpA7v78M/+x9+mGwxHg6CRECMPjjf7720t2NENAk3RMQsyf
aeGwmZgVoOROshSbsWW258tmR2oWNwjo/I/tVHvrDDf6OkrfLLB+x1T3nGslGS3rob+jEgAvShvz
X3ZpY34mv+59PFODBWFQtpvSMb355ftl78shAOW6RHY9WuZrkEA0rgad0ajevSvaVqiqSgKEq740
n2WBrjPwSPHqG38ftySMCqy9CK37QzsZr1y6+ftWivg4cVlRKiN/peyKs8iYt9J7YItX+7rxkvuh
HF68QaizhQ4aDpdevHInHf5lldny9zdfZ21ZNoJgi2NyPrT//tthioyGxARHhPTE22mGs+kbs76k
jdIODTijO4YXT/TB80cFG+PoEsS1FEQkiTGjuc2fDWVUPJKqQOKZw4wYVQipg2EZr1TdVASsk0BQ
meFjUtjfqcTjo9NxgwwBKK8zMrS0CG5Pa9WMBLTijRZKvtXs+Evv9+qpcx3S2IaDn4rh2RM6CcDH
enDVKnNGbytbjLJ0mAIyTYS1hzWYP2ZQ7LGGOFsiggu8WT3nppWglRTV++3kSmzoLiAgtMwnf4cI
67tKJvquowX8lFkn3QvM57RXCJnN8FRkLXakeY9jrk4a9cSkTul9si1V3xHV2XMylQW6DSNkGDXU
1qMa3SdUSN46FUDSPDQtr0JUtOtJ7Smronlg15zuYx9hPBThbVkwEGUnKKA0i+LsGONRJgiFh67D
KoeJfoWtoN7G1mDM9oMATdytt9t7VGQddnPkG5iO7zG42jutd8H3Gw90X81TK9gQozIp12iGMWuY
vty5th2uWlvGZ2LEalxcolh384dvmB8wUiyQmaunxkCAPPm2OI5BZqu1LrVy39TanLIqEXhSnx3K
0XiDpY/0E5vswcttROwSb65h1d797aFCUwgAlAvNUJHwEnsDuJpcfOdSts+tb0ESfCng1V4zBvCH
zMYVCP4RYblvOIsO2cyLUbf3qg3EzoVDzj9smKcQtDKLjZZdI78XnYlg3wW2gbY4OBaCC5RgPheU
VA/h/FWBmTzJ2+LaxO+q97InRXN6ZvSxwVho1xde5NTXfHSqrUUiFw03yiS30t8CN4SFk9fTtZEN
6dU6guukzI19EyH/c7q5H9CMiPfH9FuNo+9KR9srcyCG8wc9LWR276Ev8H1zZ0xV9y4ltxbTw/WP
8aiird2VxyoaP8rCtL8xLViliUaKBwuBQRiEzmAbUlYelEinzcBHuNFhM4jbRUg6kXOvBTiWDa23
tkWnP8cBWnrEaznaG5dcG5A/YeBfJt7C5I7tqt8nhW8dkp5bBfRH1qWHm62agxtzF5cbNAfmfXkC
vMBlau76jADpTOAV4Q53+1+hWzpXzfUZ5wehvUOhbh80u3yJPBi0bWnZ66Ly7U0hprcgJIgMBx8e
8ZSPbySiYD9VFgJ4ZjP8Nee9FKN1sLmkIlU6ZvPDGJoJLE006wGuJtVA7rn9bIjc9jEzgJEWdRNt
tFThOCpANLTmOK3Jpf6uu7J8T9zAXkwmykXl5vUzZ0qzEEAVV7f/K9dr6xCbhY0Su/kekZy8BD9Y
rCJUcsuiAOvrAjnY3m4MpmHkyAcc+dhN2V2m99NGWnZyQm82Qg+b9R82/j89i9hRdGUsujrcN2ab
PSVYPB+H6D6QEFPMpLMOt98gaNtHT7XrOnf7U6Z1EdN64VzaJKIVTLDHS+4zpwLpPaxMo/2MJ9yb
qqvVJuFYOdFqP7Q59e9kQPSF2ektmKAhIpIjmDod1bEWXk2njDZFnn0EyIpevXJ8B6yykxjRL62a
Mwe0kj5/yNhVeeGqKqaeNvJ0hrGSnslUBw9FDNoyiuBoB80skfCKrdL6CbTC4B88Cvyt/xmkg70r
o9K5B/Gw98sK4FKsfYk7eJGDjpCu67E/JUy5170wIeYMLobmPjwq4Zt3/QByPQn0/v32lcrC/sUa
uzc92tEBnk5V4+ZnUj9REdyORzdX9rYJlL4KnRxIDC3SJ9TSJRaj5LkkkOmB1ffuMP5bV0ZjbUxy
A/DOGdVagrnASR5idi0IfK/nB6Y/ZOHR7lv4lp2tu4ZLt+FwMJnDR2TJARusJh/hsaxkJ70dy8Y6
RGC4D2bJaK25HfBJsG8m5JiURvlmzKEgaKTDLsp48E5mFKLqHsDd6k1Jwm9JznWU/KigVuyDeEQj
EenRWRQQnpKgeUi07gWwNbiduDf2QZKxv7hD8CDhYqMKM+sX30k+fMVW3gDhLCyiaTszL3c05mgj
YX571DVnha5jr5Kie7IHYK0WakXLOtD2Ij9FmuOXCKJ3259Bhl9qlbHIDUV8shSEw5nTcMAst5G3
mifUdHW8VVyeHcBTDsSCbkt/USniT1hVZ0PQuwu6xN12jbv16jZ5TzLt3NscwFAW7wU1w6bUzLMl
uvoacqIuHaT7a4Rq3lHSLhb4SEsswEvP79y1V/bWwSfkHsCZOSy9zAOJtWdBtJfIyscL06pmDV9h
G7u5t7Hh9i4rKw/3ZaRSxJb+PsDR+lBSJy3TAKPSGKOaa12gRU25DZ2BYNUuOd4eetMaaCH5gGvD
NNxMRjZsGW2ER90kucMhvW1yh/iUgnqEHEUWFK2m/rQnBVkdy/nBEk4CtXgY6HiimrawxQDG2aKX
z7QasIPfmc9ZXLrbzPTv47jhZudVOlK7DPV76wXPSIlh1gbnOKfbxhDyHulPd88TxGjSlBMZH9F9
rXVbKLh3emF4H9hbI7r5vEQ0n82V7UzJMay85AhjjhztcDpUQZY8WBhaAOaEj1YPnm6qvGJXxIwJ
s15DNepmp94ibiHhRH9yKxyUWZ2mgMdKRBCjWR9FSFJmQhLBYI18V7n1kdHfZ5jXqJx0ooVMJp/k
GwTLco7ambTguYIJvGDArT+UDYSYJMN/ktk5Qpi8lWo9OjXO9AqkDaxeAB9JcTDmf9Z2LH0Rt7gJ
+kFpe2Xxf5QZsYlqiJgYsMsSyeq3hyR2i1cW9Nou2uyB3vwThGA6sn6p0xhW824TB9eMsMKbltZN
en2Vlg/DYCfXSTiPbYBH41YNQPCzsDiDwhj7eT6l+BHcYogWLtt41Q7V9JLhjwDRsonuMSdM3zqX
21Th7LnbcOENyAHPMKAQBc2vDgvtgQSy8r2TKceA63P9qeyzi3cHo2z3pIdkUoWEgG6JdVMXw7wP
yMLWaDOdbVtx3lljtir9Bt3WzOWjY3LUK9rbVLsEUTZR8zApX2P9oWGIJaOyGCilo+VrA40QRv6i
QYtr15IadFp2VapWdcLS1TvbeJ7SQa0a3IXD0L6Zg0euaZ4/qfk0UmFIGwaXvTc+1CIMDlHk9neG
SLM7S/oGZCberj+XcwaBP38vkmwqJETTSBcdyyZ15+9lBGTPpDR1ZJ56FO0FDewN7veGEc0cOgLI
1MQjeoCPtq+qMF52rkpWXBjV/e0hwK/cEGl2VW39cXvBw8gw91VpWzujR06YTv/S7PhHTWfDVzYF
tBfTYNf+vZ9l9CT3IEqaBVLpuEjBcJ+MKfK3KnPUCWT9WXZ2d05cwKKFHIfLn18t8x+vlmc7c3sD
prsDjtH5raQkPl12DcYlpFgZ912IHrD6SC8uOuZgNlrhMHmoDN+cVUvd8wDEO4VA9zpfHCCrBOgL
5xju272MXQgYWS8xrWbJsPMa6W0AMaAXUP2478vuG/EtTF2VokTo/GgdKmG91w5ccLfGMqsmRkYo
9f+tw/WPV9izaOO6PJq67bi//4pu6YSegXv/LikhhvdlFK4jj+j1CFv/ohSi3iIhQw9UuARNAt49
OwBi3U1Y4MTwCg9qrD5tWxdXIwWYgeSehDHh1MXZjyN38+f3Q//n++FR/JKDJulMG7r7W6e4h7Y/
QPia7m43SlKkxbAYNRpLrgfkpC1yBIDzp1VzVAXsQvPQb/nx4V+exe9NwTnMyuJVIwDWlUyV5q7R
L40GEI4UExJ/GBT1Oaw3BgIsEF1GXexeaxc3JhJlDod4Al+s0dle+mZdobFU5Jvb1bdpZF4E/SD/
t5fn93bV/MRsmzaVND3aVbd21i9PbPJGQ0NdRmI7nbIjnINjAfqAjFzQr0EQIetLP1vdoODLScxN
61ju2ibBcuSQKCfAE/zLK0UT/7ftxhCGtHXHcgnk4l0zf19AIRoN5TNkNWL8SVjLfvYYvIUxNuXy
pjrFVa02Ad7398YtP4XndI+oRNpd7qUMmlCOFQENOFHG+8ZI0z0a0RZnntVup0Fjipbm1zzuSRkA
0ZSmVgsZDrwn3TnvJcxTIlswfIOHny62X3zHYIQWdHAfVVWr+yYLsvtbC9z+0uFtOseFN+NB5xuC
pclt5SJAJhnLPsdE4mxvy/hWaLkdZLXeYi0jjv742Vz6eSeOXD3aRJFWX53Ge+e1JYKZtmyh+z21
5gHpKL9KFMmnxPbub50GOJbp1XDfxOpndxtaE45CrdSfgl5A9QSjtbsVKah2P2pGmODKG/M5ypNL
UU5q5+eeOCIZRXtVrcXsWzLmB/JH1eKvWhRO0I5LGzoXKo1VOTQ0sOuBZD9GqYxbI6DCpe0MnzL/
oajKvvddh607B4BrehnmkSBp7juXvc/2xC6d2mI3xlb2yosuqb8iyK0Pt19FQP7oXN/Yk9jnbXSL
mgLXEKAt0yoPbuOVD2bnz1DAZh1aMJ5zDS1w74nqATwGbf7OsjlsnHCdSqwi2RC/V5RF3xtTXxCP
AWlpzEBfxUaxGnAOn2p4fnZajV9hFFK4RK336pNJvAjqbHjqvRr/04BZc8QWClpta9K+X5lBPb4h
D4GZN0DlEhP5Su38GRqHgKvbfCfX3fxpzGh9YBLehgngAMX6Nrj4c2OYORjzJah1emCkTn80R685
SeUeTAgTByd4aDNtQMWWDkcjFA0zHq8+Ng2uYpbcsDDJafHmC0CSOBnU+r9KKRIN1ghszee5D36s
7BR1IzACNw69L0kRcSPTP71SL1muUhxhL5G4kJkoASOcV3h1nJ00ImgGE8sYJNFO1mDXLFVfI5o9
RCs4C3O05LJyCj4qoYkIodFZJDS0F7KqPxHrGM9dPgXAif/6rskI75pijP6a53kXNXYUiN3gvLiq
ZWEYWGlHhuu3HyI0+FxxXzR8UMcrpOh+BVnqu63hU0uA4x6swXy4Ve49Re8+lBNXTtrEy3JCB1GL
FDCyhEFqTNC69Fjb+CYZmEko+l1YTS4sFGu6rzM9WP7cXKfCJQxHmK+JKfPD6IY7HG/BMePmc1ej
RWcB6uROWGgmUmuyVkQtda9WCY44kfXFj9Es9LHxLWPu9ximVM5lIwOyn7xN2qTWY9b5HLWe/q2K
rScKf3kOYh5EEb3aAfkTFmQdkmjEg6+hpup0ONyAqNGHamVEdmB6Aq43XBAne2uwRpyOuh0+uWaj
Dk7ejCTzUeUdIt9eFH4y7bENiOMknfefG4hTkZg1WSBaipBjNoJRmBuJeyjn9xYbJ1Io60j6QbsT
mjg1wK0vnDoZM4BZPhjj202DKUB1MSFaFGnzEAaqw4qJomiSWNTaALjl/KDqqsBIwAKevNTYCTuL
Hm2ku5ndPQ5j7FCgxsNCn09yLaODa6py1s8FP7LWGRCYaMZOd9cWxefiVpm7E+OX27FsN2wT/eBu
7E7r1gLSy/r27AGePsVVkW1v3+XuOcHFEM9npt/t4tr1N9JwhhfX8PflJDHwz+2wqfcVabhEKANw
MPed06eYjei9uvY5NYeRuyr2o9qq1f5WHmeErzWtqxY/d2tsVXcyh3cUNhl8PmVsbj9cua628Xi3
cd+b0DpEtsHRfgDSWZyr0L0KK5Z7W6LnrklK2pZjtbI1BpAigRuaaz4SdzAqroBB2WDM2QwM11AA
2+OGgcVKBDI5S9Wx3APrqzU1BtnXfnYeJ+fr5DjhYWaT3NFjd04Ga+Rk6pq9NgSsrHGs/EPqT/7B
qlF6xkNrLlMfbEIo63zbIKBdmPRIloYKSmLSLbVs8nbcpukAw1Vo4VpT0bjkcx0/INCmDLldRm43
9bmbE4FKxWprThvGS+V76bCnTXVrk7Q95Ac3DDbkq7ASqmbEl8CdmvmA+YhSDcRhWG0qB+wxbqHD
2Bbjl1zSqxmHdgv3DY5rMTuNu+SroL+9GlSubdIyebGI0Vy5iYfr14mTTRXY6RK4uwGj27y/XZLC
Pta3EUiDreoJrEaAf4QLn2wkZ+w6KEv3arbEWQdV/2lSrV+LQG9WtU2hLedgRXQ+4mrQAgQmnVVH
iEcAzuZ5k5lhTPYYfqa4PT61EW+TVQzB9tbZUGbYLr355PTK9s2w4fE7VknWT2x2r514C6rhPKgQ
c2CXfbhJOH5Ph6ex655yAn+/avF0bnMc44wARZXXK+22SZgVA3AZ5eqdtCsuI7rKL7WjNlZOnIJV
CgZh02DjUDFBx7Tmw7jF9OY/GCVuhTKIjGk7Vvb97Vm1/N4HHeQvyrdkXQdafeRyWxxiA5SR34tP
R6buHumRd8CjtQS4SjcGEdyhi0QwEwDADZKNpuw6eBwb2LicAdM7AsgnAF86bISrHM0OZkCK1Nnz
3aXjEvvrddsWRf5HNqKMY61cRw5ijolSVet0PseMtGs2WQX5L+7e/cSKXoWpdqNgEJn3un7QZOBs
oQDRnLIQPmUx3Ca9kAGvUv91YiuksaqT95hbZH9PTGXUiOOg0tX1NtDBe7VL3Whfqa7DSE1uwJ2J
zGPR1AXXCa9iINTLH2mXnBoDlkHAuHGNRC7AlwrbeeYcHm0jK87KJmExMkTQ7lgO2f5WEtShpH/A
TXiNhsBeRgEJZrc6JZghaGHLcJPLKkDvIbwfU7e+zxt54B3e9P1UvEZkPRx7FuYdwVNwrewRT5vv
vQ7oA9/HLAkXiIzDJ8PBwG0Ww7OFEm8tCUx4LEq/ulb2RtN+BLpIOaW5kDIsdZayNNv9JJAh6k1E
RN1sP47TF8cmrQsiRvmelgpQfa7n+0a5RK5kGVwLawwvEOoYAtXoCzX2u12XtSER9Yc+xds8zaOx
bDbNOm2KlWHeTNr5qbVeQ6MufdWAqu5bqx9OIVQMTCjFk2GpvQYc9T2jAX2bv+nmiLKVVKeTo+Om
DrAd7PIwZnNJnMDcJBXNDymS94lLA0gSzNswQJJNPN9qypZPlmir45/LLunIedz+64SXaoJKAk+T
TfHluL83LwyZJbXUCbLrooLrq2XIYS6puWAlSu60W4+rq9tpo+njeLDJsrTd0dyxk42Hk4IR9aHR
FH+ZWqy/vdPn2Eoy0AbhII698yZiqSHXzoKvjchXJCLogz4dh67uSP8oXYhhtr0Oxqw5uDiVdrTG
XUjvZJHdvgU++tcfUNDr3MSblxbvJAWInu1sos+OsiWyvPEyeY8IOSZK3kiYOmQVEvv0qRwcdwsK
Kn/C+hVvBe4fbP6zl9456fMDbV2yhRwYyB6CRJyIfXUeC6+7GBmQP/iQJarUkCCa9rtvJbPUgxuq
TM3qao6hmPU960lritP/PERZjMpqJGOmm1tcpke0Athvrdnh3nHgJLaj8+n1OtbBsQVc3hDmQ3m+
UI4rnyt0/zi4MOp1EJZvVZ2luTj6RkzWhBXqw52OWBiH/e7Wtcn5jaKA/RveUgfAW7nEALb6U6G7
7oYAQuIQYUvcPoReLwwSH+ii5Xb2FXmxf749aGaoThE4u16Qfofr1tj8z8vDFOsrSM56e9sBrCo8
wtjswdMQu9t54xfLje1dNh8MNhmfZkj8TYOZC3TlcJHxQvu0aoGfmeiZa9FZw8HIoYdqbYlBH73K
9tbKYypFp384ZVkdHcrG/D6WiFTHMP4k2QY1pTTSewci7M+xEP3wM5O+ufAeXoqsCBeBReDxfN+Z
BmGfw7i9FhmW6N7DBMcqq4++A03YqYetZR67VGpfVOfIlQMkeSnHnkDeCvtl7HgvuRW9WYNb7gSu
8zUjTfqoHtYNNNXDwo6r17YeHIwBDp+bzMMOQd9nB6972sYe7u/b25V+Czwbe9fcL8HlP65FOIql
0glzD+nJntQ8Sy/aETpXIeSjF5OvK2ovOQM429wmZVTUS1tq4cJvR6b4oTCec4t8x4mEmh2jhI9h
aMDpGL26n4Ag3pHqvCkwDa/irk2udN+nkf4usIDxtazbDUFy1Qqc+UAdjqhUz6zPji0SpMBfd+MR
+MLPggoWMGm5lhScTqlD7Oj8MyJ8hHs2xJPp2d89O+1fhR3t8iLZ/ZwlJ+hYH0vXfiN6BzFXqP9I
a1Mc7aBGTyGyrSY8jEU5BopNM3j9IQmEtq3nrxhyadtJRT54MSNYBCJzDx0C+zV7dnL2anfb6iRt
GdqkDsJC5G1pjfXIbZYkqmRk0yRh6DpGg/lqNfVz2kQjx5tubSzNf0w0X3sVg//mJNojkbLTl9oy
D0OURM9+n+j7KKKCrhOxrRi1PBWSUnfilnEPPD+/aEBgPbK8JqRTmDMwbOUjLG+diYbWRO533dYW
RumfjMKOLsOgvCetXnpkRIgJ3/Kqb4J23Wsxcxv6iwxt4/ChBb23tWJyuYAO7BCB0qdGsbeCOkFq
VY1twzM9fW97abFNXAmcwPV1PnRjszTpdmI+8iKijTubzn/mrlVc5dADiXTQ08q5S9vOREC0vakw
ss7kzkjm51ZKZe+LxrE3FjlwLENO8bRep/lHmlkr3ofxjaAZpH92/xInszq0Br+JTjq5tG5kr27t
9Nap9C3gYsn4bV5syXjxJmu40JZoNh78Ky2Kv96ARqQ7qeOUWw91krYblbTOXSs0l0pzMtr1z8NW
VQpQ/FwkAW4pTrevIsM4VUjxf94ogHkYZ8gaAecHmKDAWzUjsPR2cgK07hNjBYOYrNu3kQlPuCzy
DiX7jMZqRjqoffMk58+JwLSF1l/6S/SjHTUuMUtcWqvLWNIgQOS+C2uQMYVpfYxVC97cVf5VgBZG
FF6tRGPmVAFlvatzpLIFYfZC0IrwmTeT+r6ljxOfo7ZFtYmv9Ib9YKQfMfMg2apUmf7S9CvybcpX
I6zWRtK6kMt99xxmkYM3RA5PPvPwsoyfb4f77cEdGXFXzoknEZ46R3VPYYCvRosyRkaG90pBk+5A
/XKBs018iX6N8kEG0WZskfdBTl2h8Q9fBh3uauMQy9RSsR8t2mpYTHqIWMAPKqzu7IYG0Pna8/JF
ZIEeBcikrm06FQsO8tligRonKB4NpZUnrqqL3gzHh3wM4n2oEcXiDe4+5eaG0T0caGQEwYM+vtY+
QL4al/TSwOZ3T1TIEQHVuMqFm67cISF6OxowXiRTeq+HGqRe8t+oOOTSsguWulsqrkYWw0GV+ouy
Lv43T+e13CjTbuEroorUhFMJZUu25BmnE8ppoMkZmqv/H/TV3ieu8RdnLOh+w1rPSm+uZrgbuE1p
ULL4AxKmtMsQZSRQ2sjKkio2L8zNYLiGvrdOQUsNwEg+qd9XzeC3743jLNA6798Enov0Rr06JUhd
yPoqnR/DtATXnttvdIt0KkRu+M3OelzJNy7hIjDozY5tkSZvtjC3hFI853qDP3gpxaboLgVW4Von
xCzo7RhjxwjBIqEB1abevYYY9d5Nxh6bqL7V5ZQTGoiFuk07cRww4tyvhz5X1gZYIX+UMN8ozfD+
plWWbECczWsnb79aY0bvYToaOEZGRatx0ePaqf7PzGR97CbYAiIdL9xK3aOH6KT2I2h2JnaKgh9N
BxtpPY+G+ZgL4AP6xNmy1qdcBSOxOptJVyzfES5v/+vPM9Z2NNVtYI8YJgYx+kdlxs/D/Q0eqWdI
XewlWUSy2ZV5Ci5h+RUKG17BphOnOMaeSMf2OuXttgbQsHXbMNmy7PHPZGOE3aETot4CVrKe0PHs
AIMNZ9PwnYs/z0yUIvOi/PTNXAptirL54Bbxq1WE1yoxHaCwabMxsO5e5fIJuBp+mMgXf4ex04La
F8nt/qUlXdCydePp/l2HHYYzv8X3HbsB7vsl/znBAuSzRVmrURjb/74viLR+bM3+oxwbHGB++8pl
QHCzqYMC12sE8vTNj+iVtMf7r/CMa8FUxPh6kCTscJqOa1tY4nn0KAvG3AdzsAjiVDaDvhq1t3Io
IoxkUiPD3k7V2cHokZIxpC9/WjMqylvkw4Zb7nreI5YME5Be13OCqho9nu//WxXeb2RHRWsAHP6y
4Lz/K3WIrGma1I3o8vzJVBmiovJptELrIe3N8OqGoftk1M994cp9NIGJwHw7/GkMNmtuG+fHjGsL
MmJCxA0PydFcYCD3n2AxEmpiVI5CsLlRRhn+dtmClOJtnojkuMEFSy+GthANF7FcJyAGZyp5bp0e
yQPAoIDoWg8OCpEjVutCN2ukuAKqEFdySKuVO/k2HZDhH1L4elvEGqu8DMFvyRqHOAKVi51X2zZL
/M0IyCiwey09Wx3BGP6cvLEiaq/dBKdFOFSkuluIZ6svj3qItbCah4reXH0ky9b//iUuLAAWPZMv
knKZJ0XOrjXJr/Dd+jraOvkIkbDPwyuZRdWL4YW4wIrxkdTDnWP18fO4NIQCCCq3z+w/1rbvPUJL
xUThsXlpQ7m+a3nEcs0CPyop8zq5JdnAON2/mFCUFozF0clmdeynC5CqmnporpDbh51P27MsuXqT
kYn8i5a1OwoPFKxT1RwDaVfYm4a/t6LRv9iupvb/ja2XSefQud1D/G9q3f7UT+lwcmrNQ/ogvnqU
p6fGEPYp76HymLl+HYyMaN+bKZW/k4Z/rI1RnO5f2sT8FKNXcVqauToSPMHIkxrw/gCCf+hXptJw
9oMUIJaChwl5N2iUVtj7BKISCxZR33JPmnt3qAVwB2ctk04RxiTV5f4rr9Jh9ELhEjUAh/thcP9i
OAzm2JuUgeEOn1By6/PYD+NlaPt3v5uz55rLivKmu7kpx0vtpo9EYW7dijRwFcmf/3SW6USTHy7V
CXqXnLCcfA7ajlCPtnXVNjUrhhoN5IqmMMngGfAAJ6DV/rC7j0+92WGMKT4xGthvS2kFj7ghAolN
FUFYzH9ML0l2igTl41BMb1ane0HmVPMjvAnCia18RLLI35QqFOAfaczChtyqeK6G1xBL5bqEb3u8
f4vk6RS1DUPlikkkjpbpxkfJYpMl9xxhSGVqRZRbjdQ9Guz+VGfdaxFn6g9Y8Wk/xhbmTZFbLxg1
QClk4zbJiuhcrmsDaSv2W07dNIp/nTEBQei7H/7AHrmTVnLyAdjd79FTJxJQjMtwZLlW+RaNxP3b
lIDkvVUzVQR4TSZP7777DTyj3JXGZSKu5jqPw1fYOXKT0+ttEzMtnqomBw8OT219/9azrGdpi+pc
Y3QNVE8zbFAP/xmSiKdqwLSKGxU9oQWCJV+EMyY0Nca780Usw52qtotdyhZrSPp2HUpl36Yst2+o
Bd40NRUP97/UzkQ5DWg3sV3n4r/ffCPG+pThEfzv29ITNbpsbaN8HNA2SMd33+7QJxGESewwCqaY
aMko95naNgBd4BXtSoYlK4uF+B/AU86Vy5WcNb4jiCn9wwDcn0BJuXa3i/2ZN4Np0mNUyG+ftT1y
Ch7Qtgr74zibl1nNJ7c1nZ8kdzZOJ381eFA3x2NhnUMPPpV5cyQAI36u9WTf+rj+JvWr0iZh+rIU
efB8HcycesO52Bk7U+dcuB/cEbnMQcFhQzoPN/v9ypS1EA8UNTBIlkVmNg/iYUrQ6CzHdS/VW53V
1WaJy9wz0lNvkz2SAlc1lzGK/sDwjc4ODfiadl17z52JwLReDY8l9AAa+RSNX0LLWrIQ2ktycQA1
cWN0uinfomh6BNtELN84dkR3pP6DgTmJCKC0/QTY8FDnhfrbtz0OSzLXDoPZrO+FDIO+5krlXTzm
UAnqFgN05Smso8tZi5GBrlWQQNADiXNzhhX//8ViqbGujE/Rk2uHP5cPz0LhZuj534b82ofJhzEM
pE+7Oour2iAS8a41jijHuNm2ciyMd8D5UxATLnzUu9b5Y48EfbtQIHi0YkhKJNHbc/XPips/euK0
z2baPjl9jIxyqOKrhAm/r/IaKzoGtqdaTreGDfOmTXCv39+AbHkr2qivzzYLnB7CSldbw3l2HOvJ
iXP7CdVmjD4bboKK84PNHftWTjxdc3347y6V+N+A44AAHGmFVi2sqrVptd/d5JHR2cc6vBVj4UoY
wOPBoMtFKeeAZwL+63mbsgRvrZzMeMgVax4SA94m2uRVQ97gk5AjAT9h99gt+3lHZuesw8GeV7DG
caxd47zqdq5WNydRa7SXi0AoU2TyKQ7lZF0zz+wSB6iGgfqGEso63JcDLqKNwDIX0kNRqYMLQQcP
WLGqxeT/nrtWwUAZGlLAEtd90PVHdzSTGyF1wEaM4Q+1t36DebiHLWye7wezcgH1jkWW7y0EfviX
9Id7sVq1hbsPR+/K8BHGuynzs730Wvy82LwSw4e9zH/iUewDJ1fp6b9Jhd566XVcTp+J++hQqqWM
FDxq4NKakfkzuUCnCOaxbav6TOseXs3IKJ4sAPgFujSmFppc33fymJmrfVh12PXhUPPjbD6zRB7K
np237BNSbcGoqbTqr9bMjb6Aggcnt9ZMA+2nLJ0IR6nTczL41pNlQsUe5umCmPcNksZ40qYZY09Y
ADM0I4Jmw3bvLAx0f/nrg8PggQXS4f5P3f8SuLkZhTE7d66tHknyRPc7GfatIziaqMTn1mZiHWX1
pWGvvkOZHAE9R7h/r58II75URlKg8Xd6pHesy+HP+4TbEAD4X9O+jN/vyxhb9fZlORYhqfgcUy70
ghn8/qtrivc5wQxOKFdzIR8wxpcAvhJyeruZEZtv7tPWPsFrEDL95jVbG37vbEOsRO1i8pvqmh1w
wRM36AmUH26/NQNamF1A9vKMqvQumY+HjrTkMfkIW6s5KOXIdRdb4QEcjgnjlcGLWABFtiO/la0l
t7DQlny+4qlDpHmcmno8NyNySabAW36yn0WG1ihpCSq/D+i7qnq8ax81vYHDb9gl2kaKYRxk6qIj
feY2yqMjZQ9GCKe/0h39I6LZJ06J9s40q+85NYzHKM6+Go3BjFsZ8ZddKPZr3I3s3l+KJQemCF18
ICmOwoIQwZUhGq4TyYiXyZ0/r+pYaWem2qHD4OWz7IfhUqAmWwPLOOZCMTMXX6DhxTZJjZs9SiZ7
MfudzmH3p+IHJkTbUIXD3vdjxj8gzAsPcF8/oBEvojkJCGZ7QwyZ+vaj7tmktaGvnC2dbGi6rC0T
/CefaDLBDN7h1K5aqBLl6O5zuvv1IIhZJ1WUqCugudLmpiD0XT0P8JGo/7AKCLMqdnNOOokMyduw
iFwmmhazAzQ0O85GUEHmvC20jCZNfsYVC3BU59fGaWbcQK6zUgM7D1Nn/1/G5jslKcIZUEgibk7h
oBDCezcPcGOXbrpOe2Ofgc7BM/cSL+SB2Bi2N71Eiu53gU7r7hB/wYI5WlsaMEmCXS7TOLDDtbpj
CIIQCENybLOGmWKR/RgV9dUMJVxnOGwxACbJkTS+2PiORwgFswl1eSK9ehzAo6dVCyyPXLt+hD6g
V9MT4yZyGLq/rFrfmqn4kMArtETbZFbR4rNc8A7Ddxv+Fv50JQT6O7LGfGkyappJGfDk5MeofXT0
sCTATSuZAPsLGXvxGYSaT3slfmNt3Dh8hrWK9w3yN+YkxSWX3irL3rpxCreE6TH3komLLD8VDFlx
Gc+a+pdqdnXyQ9cMGNoz0k5pYxp9Ojka9AQXU6iBpwf0cso569XkUEHhbv1spHBM4atE/c0z3f7s
Esq2QTdUrqeGJcukcslVn4enVvjljl3FuHJr+XeZsz84OUieni1BxBjIs5xTocUsX7wlQ8lnzjv4
uiKxvWHIP875Dlgtg41w4wCQgLrPKaOPpr/DjGxYqXlAlzR5OWRFK74O0m52k/5d2t53oTUqQLZD
gEZckhpGHTbPA1Ry1v+u3oBAcnESgw8ucs1h/dvyO7g1bdIGWqN9JkSloIujOw/dz9LJ7YB5m7n2
ahrEnoJrbNWP3zpig+sK+Dt6BvxpzKviNukCEj6D0CWVKpIEaMXKc4/OtIdxfGo6H1XJDK0vcqe/
WVZ0+8mhioWeVaClgG2vn4olL3hmfhfl44M2G8Yuy9RvmIZEXDNvxEOxjkzBcJOkZWaWNm5wLmNH
2OO5OEQaSTW+VsRbHhvyS8XQP4WiP3jxohrP8fMN2NXcOKoAQEo/0BNWx5GGeobp1zOOluzBT4pd
pwE3mtkpmSYmo34mrFf6hb42KGWCDg28Aw7VSatzao6B6gqE5qpND3UhODqRVhi19kwS0MPoy4ME
MdnC6sLrJ6oV7vZbxx8YtSsng1kTu8I8cq9BKdKBhxCXfUCPwhAd22qCj77tHPwLotp6P6UR5czm
Js4gPa83AI1IaSPEZWswmZp18QM6v93iniJOiHEmJxWcJyAC1lp30mSjaeSAhy4YPK1exXr1XToO
uswRMYvpNE9G/xLqBuHsKYKTTssuiAY/PH1crDTyqc+NBF1/yMepsUkxsqcZnaFvQ2yJAN/VzF7n
/MevvXlrezeiV1PCmeJ83wNTJ7KMuKKz1fb1qSf2N4Pcooq4PuSThTUtpyMfbB1NfyIgEUfPIORR
2CVQalokkUNkZ4fGqeW2YcWx6Rv3FWW8+ygWlDAClrEX6QOfeLFzquRfNQ3ZxnUkSucaQuiQ+Aff
wyqb1MRVoCrBQprs7ETn/J5QoFq9++Ck1nMcloyqjOKyKCcCNvogw0RLZFMvrQD5hoWF/Iuhz3nO
yhL+ooPGNOqjk06JwcVQweZFPS9CatAibneF4nWd/VscM7DTyS6WenPG4EsAWAclTPP1nc0HBHjQ
WOnz+GNiuqBna0m2m8zfjKV0kKQoM0utOJsCYR9D6YqMIKPbRpCKV05IskpXfwGhK5fehylejw21
ZO8KllCBDlI+QccxCxtaU1I7yK5FpgtKOmPKVbINCnKMmqtqCTo2Bxb/YTSQSW645GXbDZDGcJRE
6IExMnWmsVExW4FLTHTW8RKEdsFRWm69oJ/ZHjhaPnCV0NSrkdTGrGbyGSX7xivcYAgF++h0o2Q5
BGGOeAkFjbfOpXTOmNzq6J/Wog0IFWU7pPsapBpJflbFPhwy6TbP5o1dE/QUEaYnuY0b09hxAwIq
Q6f2LJvuHXveo2s5b0JEL8ioq0ffy4FM8OBQLwdGDPnCma6old5JZSGXu0+/LE0QbxRRvtoihcfo
iGsyfAKV1IOmbD5zg9TXHFh6jEdxU8nhuxhNxEfAy9dWv6w9jPmPjBhnJL7cCK+45aonohTnLxNr
iOcAJsm3Jf9ANubeadoXl3gxC1JXMoWPc2arwMnYKdvObAZOgb6YEbwMkq4rSLb6sQYKDGrkMIjn
7mRYki1XyiXLRZKtrB5FSx9pv6IhEyEOjQvqxGIbaZeGNpgkBhJ3i+iFP/bJNvVpWyW0LvB/MHDy
YdHCjUVT8BFJM2BsR9ae8e7wiqIHg/iEXZIDiZUJNQdGz0kADhl6PlrWCJiGxSok9WRd19xvqmUS
Ek3dIQeIse6S5AtJFmpfTT5Mof+JnAfVHimRCXlexzptH/KBA7Vd4vnmT4IpkTw6ZJcV9bfnNq88
+c9s9zOSBagqijDGjTLq9lMDCd2U1Gk59jwUgrhJVfcxUmHtPDpJ5pJco8iirGEk8DeUT6TcDuuw
qmoiPPNiwyreWhUKanMc5sYFhTySoPpPNUcMhTQS2S3xZKTjyUIi/6co2nJLmYpY3PtE4rQhPSCw
9O4n7mKearoYDUYoj9gztljyMUKsf1Pl2Ku0kA+Gk5lU4iCrWvRb6Jl6Zx23RM157ZKjl1DuC69i
nl/OQZJP6QP8YqY9yTLYdllWwhj3lPszNNDWx2nYhBUb4mbBjOloJuFMmfuRySLOw+4Bi3eoGPKR
Z/Ha9VzktsrHAEo3XDFS0rJaexXDi2mXbeBb+hXROtRtXns01dvKpSiIS2oI3I4vABVI5JEVoTs1
fk/YJPSp8TBupzR+M7hwZVIelaLWIgq9oHrfmGlyqwYyVcg/YFWPMa0KNZ5IrWGqqmfVRVMH2YL0
t8sMa3nIuUjtF8sav4RZcmV2HvJT5e0lK9PlRbC5zXMJUd1qfSj7i9OXEFK2xB/LTCgLx++KeMkQ
/+g0EEoe0SjS+iVY7kdqcV3D6laHUF29sT5DsvZpdrJ0M2XJd6ajwSwNzcCf6G3HUXcAGaYmcNT4
altT9NCbF1YScjsXjPw6wsCVQdYdHZNP3TXg+q7cz7BoBcMMDlOhaiojnd9s0VwbM3rJCoKfTe07
roiVD+ohMzZ6C+Q1nroAz8S+G4bXqiY3gTE4pRd5rYRKEcpSA/WB4foMTzXbkpe6lg3Xt+3HxUqz
7qGLJE+MS0Wd+e2JGliDcsx7y62eRLT1fFJqnes1JvqwCuyk+wNlTt8ZrrHHFqFtkRgTmcXjgAJi
38zTtEO6wBsA4pVlW3pwup2Y5U8nlLuvDXdn14MRxOaAw2bmXTJSnWy/roN5l/ZE5HIUlLMD6sXY
lNKnQiL1vDhC0yNKG48bu8n60iJnZ3ohtj7xF9upUGXQ2eaJTQKDz1QGuWAQ1UBP7It0ialuyC7t
fvTYv+mlo7ZZSQJa2oykRtRvgAQYhFlYBVzTNda+2lkzBnA3aY+e5orA8EmeYRiRorNCot90z53g
MLUKIk1zq/vI/EK7TezQJNwMx/0q8tZ/111ETJ3M5aqHBeyFBPqFeSN2dhaRECcauAcOCB2XmZpk
/UKEDUBmETZ0QYYZhNiaoRJOZA4UerpLtZPTJeExBSW+LoixKUiKQpkLd8IhYih0SByaDDjLehhv
MjR4piqYMCNRsvNhN/IRWzCyiJT14q3Th/Ea39uxL2W28hq4ikBrnkoXmUk9Okfp2zMlWpkTGbFH
4/saxXa68vN42OScrDG4kU1eTZ9+S5BznfjNTvq/FFrxLp/cJ0b+qy4bWJuUQMITmcPK8KDBcyjv
PDbpTIO1TSWGIz/uc0yE1lr04dWbUCBmjR5AWllSf6HxcnGQ+x5Dn5oRCNUBvhOwAb31U3nMLpSH
9p2VF+k+NCVqSUALYwp1KE0rETUtsVfYfedGOFQd3sCnckhT/aXJ5B5LwRK9ki7IQvgDQ4XOcZW1
iFAQARL1Y6RraaM1H3H/Bl3afFgxBicWoo82hq0d4tIajTDqDcb3psf7iII2qtvXAqPnlkYFhU3C
wA8jPtG/LcisTu5t4KVDR6PaE+27xnq5wfc3fQLM7+Bw+w1C1ixnwVEeyPiIIdkbFz7BeT+oGp2C
/5fE1/7QWASyueGX2/aHChbPho2xWI9ooRfNJiufjGAtK9OA13p86zFPOBEWkKLL+BkW6jET8Ghr
9jtzLMwd2eiBaSD2KWdiKlPMM/j4FaPfc9tGpzpX3UbX7OKpVg+1hs+stWO6TeKKONIAEER6YT10
LWmuVlP9ll1xLTEDcT6wPHGLd7R9ya6S83upeQ4/M2flQIhGzLxgHlvujAgKoGxuGgjcQNLOcRVy
Btq6YvQZ74Ax0e+7BP/gJdxarr3vkQefu4G00gXBtZa5cVLzyJF+Qn/o7Z1eI03E9ZZog5jc1gky
ZP2ZmkbF+c9olgOiY2riXOTcjeuuKkYCkodtoo/Poen5D7FUL6D81KbRroYWfyjXurrEPDGEjGGo
wmJdOzM/I0nwJz4DE6k1h5oJD96v7e/UFOO10py/yPuskzYPz3rzJm0M1y6CKxaeSDyagRW6FkLF
bLCSy5grtif2OjYALet5uUKcKTgSbBb26jL1Wn4Rhc5EVNXH3iBUEpFOvPFtixlZ8koCAuTTlsIs
m+jaamQh28amEMSMvQfCdsmmeMSUS/frknEwTne8gBQ7w+SjhPt4ikYQY7nePqGJQ/AF63QlzPQY
xoO78fN2Zqc9fTRF+ezzOwdqjdJpQArdCCFW8Vsmc5Lf9wvxUZrsBbo/OnSBC77iPdtKibwv/iuJ
u8fm21nbwtABr6AZrW1r01fWtobRo6p6WqO7upVMozf1+DUjiSXnDjtpXhSntu73I2Eoj2bCG+2T
HY3C6Mb6B/cbuagC0fFqaDzJIzX+lU3lbFxt6jaTgacO3EygGzkXi2stdS2qBzysAVNztOK5dcq6
z6RKCdkkX7sISdsJpwNcTqZvhV9vmAVc5lg3gkpER6c3UVoVbaA7VXSUtkTgBfl8TOr3qm9fbOKT
VGbyduRJv/Xa5tGNSo3yQB04U6tdK/s3AOLGvtTSLxa50ZEZs7WyImSWwFiRzZnaZha9fO5d54jM
FsaYr5Nu4YJ+eO/7ojv29vAtsuS3zyzeGJ9I02bqV2GGb122fwg0FZsMwfPGz/TfbDRvjHmLgG5u
opdy0XgnXw7y6W1eR916l0GIZ85RT0EHfKyJ4nldk1SHEiIZjqJP/5YJE6EyK+vASJnzJ40WBnLu
eQVIU9Jltqsc2Z3cGi6p0ZPempli3xX+UxIDDl/GVo47TGTsCoG3oxNrzCCMEhKUC/bo7mJBsopJ
TWjbS8hD3u8tT1ir3mcWHg6MmmhAWffofRI0YHR34QQxe0gY9NRVv2uGuTwQjviGrA7G8VzrG8MC
aSy1vSWflUs2t5tML8j7fio75t8RaJZs5iSyw3DumDdASefKRfBfzzmppt2M/FP56qIabDsXq+WD
7VGyrOOMz0hIkym1hZHcGr+mub10bNbIWMCN0GmUfwWiWuxmEJqw1a+cTO07lrurxuiuIfIIymcP
xGlWrRkKkyOpn3S3+CS398GtMhsRr3HuB/GvjbMU1UP66PS1z1BzVcRM44owC1fgaRjXsYmDzvAx
5Q91iwqRnnJo6G9jsL97l6YjTuuCaVC4ZfRGdNvMRlPI4kG42Xkc/lQFgRPjqFX7IWS/JnIy8bgS
3p0mic8iR/Bh9BkFBe8nLAG8ipvKSywODgRkfaP9Kst8GWLN3NJ/4/LCoehVLHgN7Agri/878poz
PWSIkJhnhMf6Iw6bfZTx5ucozUuQ6Az36lrrj0m1DGZX7IWYDXld9gDB/LPXKxJWvOKTYYwOuIFp
cWEo8B3FBUndX+Hr1r5skg/TKmHD9NPXIIp8zfyXt6DtX/pCcx68ZGfxGibwY8ga74mTLYiVbjsT
3Un8yqSREO0MNEooYR00jOd3AO/+xap+mlnD1saUnkIdNUKfuhWfo3Zy9Xp41bJmr1fAj4mSJq3A
lrwu+O84JG/orLS11kefoz7aRGdEOBS5X9dkvA5s93QG2gSokPV1TcUQbtvUYoupsg8JZcOECkFY
FtMnC8tPCEAwcXkW68J4Svoi27R10W+U1Z61Ln7stfLbRpRPH0cV6Qk0grn6GUMdY2HOFapYab3G
bpc8EvTMMiYyG3MXCmyt1ZSM6xRLbNCLYdsA5reaYSBEDO0YBsvnzM3VVhutV8idCmQJAR81pXJK
l0ujw5CkH18brX3XsoJ8qNkaMG4xAhyz/DkCq50OxnQujGPVwtmZBUaQwUTL51g/7QwGDb/p1QtR
DTWWDKbGBxlBak0ggAlA9qM6RWzh4CjM+01TFFBXdPk6WPKk0mzYC1NS8CWawRm3TLvTQT55cokN
R5HUsR0/hY24dOR68FPrB/r5hrSmsF7YA01E82v067kMP+MkJKcKHByDEU0ep9m5AYkn5ccmUnao
MNEkxnwzS/nU5HrAA59cyRt77lzmcL16UUNfPeM73Zaqf8fJUD6gKX1xcFBNRnieCrJBm+k5KtEW
OXX4zHqDxs/8lBPz91RQbw+fNUlMGxUaxUP/Nhg6zTwuUvIJ6Aa6SN+0nprIpWnTh3Ko0XIOaRKA
gOF6pdvlvFa/dWgEuplYDz3qbDE1H4avmJ23/IN5AshtMMKfopEtSU78pPwZGkvasDWQepE9kLSQ
/veFH/GqY+WziVQ474jo+C69ZKn54h+CJLOdLeMWqZO/1WzPRepAjVzU7CCbpZ1jlTmKZj9XLZ98
Sn6bRc+PFBAo7Fdjod1riPphirlyQ/3JMfWCbCLzI+l/J4YAqzHSDcJ5FJepG5N1VZdfk0UcTU7D
YylEp8WPilqEASODz8x23hKfhvse5W7RPgyZ9UGCmAefLjwYNWsmUURMFZnDVooqME3IjGqNHT5F
k7cJbh6SjY0c7XhvIrbAsZRskLX2a292/jSDiQraox2PCmIniERZRUOytfqJvGpr1PdVRik1Y8LV
UQWQkMAIkZd0tLnn0NNoAZZ406MvRpRNbityoWru7E3bWL8d2wbfsMCBO2xR9HZDAZ899sxIWVcM
1PhzdBgqnVEXYiBaLiteM6liSg/Bv2mg8HuTQIRevFhW9GJrHGpJ/QofFPuTOeCnH/K/oUbOidQs
ur3eRG/vGTT3VX8EXv7bxWF2zMvik87uxZtdeUAyC/RgaG+t79W7hkG21A17bU0e80mbwdDwqewB
2wQnusimv6NCo2T+xqL74WdOQnnCODyRUf1RoWU2J4K1uOqaAKfczp8Scc3sItDieSt7SBpzRSIR
Wq6h9Ugq0uYP4bK8sIT/6nNcNXJpt5Fomdq/ZEKD01VHnDs958CyUnBaWPcsF72KIbMw6Yv7Wm1I
BYnXOk2YzjQwFr29dR1qJI7KDMpXWttnQhcSHJLYLWeGQ1t63I9QdXDiug9ZRBOhPEzxZgF0LJzo
rynvAOtFibdl/8tNAwQILMkGvmkZtKLk6hhCloma/ZAmIz/a2pSBbOPA9hiSDIrOyo/t59kfsqNn
TK+9F8tNlJZH5mkZoVeIOOqB6bnrbNtQOeeG5daJUU8wINbaGIaBUq7d6fpYnSFxsR3rgzlGTe1m
KMjqdm7Wg8FZI+LsrySHIQaXdERssXKWbEkg9CCCSIpQYbyfaeLXOvWuOfV0qwmMBn/w0AzMsNmw
ZRy0hqeeQGoLoQBDAt9yGISxyF27Y3kxLEYF1ETTujPjc4rPZ2MNX6bl24uCLsfxZKRBVDKEdypF
J2TEt9ox4fmb4XaocS50lIxSzw26+pY08FysU5OQ3U68VvEITA+dt2UhbMYyeWDvgW9iXpyoDgno
AOKFlx3gWmGJXEP2q9cgA397NPH++B7SXfi6mx8g9T+bcekjxTAYqlJ8tCH2bJYF1VdNi6/kW6c3
46b2VMMWlweRGAHeEYrTwUPOoY1qDeZyk8c2FwCUhBWBNuQYYakPBfN516Mu7Usm6+NsAJUYS0Xz
RfEJJIT/HacBmzTStNjLrcEaMRboYv6LHh1bq6wrkxGUdk5E49y/5sgnSxGmt6bM9qMgCFZriKdQ
lXeYGADQyPuUasCwONLSXZ99VDNPZRKa7xEBQ0fyTlE8MEZxGoWzY6xLxF0eUaYT9qvK1BnolWcI
Plgi4MEGnpuuaHbrwIUDRtpvevAKTWKzHOQ6nvOHoRXmmk34qm8gh3a0UusyZ9LGHDCe0mztwXXZ
qJL/kuvyM8BAIjjvxE3D6+s33LHedCG0E2mQzqC8Q9kikxknaTd952E27f28r9Z2yTa/tV8RXqDZ
dEkPZngDacMqecnyulx3LOYI6oiC0WmKwBfFd4IDXa89HYqBAi+FprWXfPjesjVCIVCc0ZEHtaVq
/um0YGqHl59GOuJvimvvy9dx0Sfb2MpMrcQEt0MddfUjO7w6mcUmO5vPTuo9tJO2LnWyWByhLUCw
+l/mEwSLO5kXyp3zUw7RhuRBRsK+9hlhrdjVwJVIux32uCIZPQ9yPokovOkEyDA/4g+kao3635VM
g8IFlWhQQFQhqVY+RYTuHtlrliuU46vZJyh0hOYiYmZoTeQhZp4LmyigrwlewCaE9k4jpLfQdeUq
10LmmlhOcqTuO0UNLKiT4U00eC3h1XSD6T30YcXuwuUpEs0fBDgnw4mcYJ7BhAE8dPcliDCeG++o
epIZ5ogwyITskzp2iCqk1I4688MxsZAnN6/XtC0ljthyyq2aAQJub+nBNFXzdpHAecr7y31cHrBJ
QWCo/8fZuTW3jWTZ+q+c6OdBDxKJ64npfuCdFClSV1t6QdgqGfc7kLj8+vOBrp4uqyrsmRNRoSjZ
lk2CQObOvdf6lmRM59U3EyuCnIPFRGANe6LMtmoc3znKpSR5cddyOtG0Zjh6+XiDjddeV2pcmzVn
EKWshgRSThu4og6jErdeU1abROWPsrJPUrrTbd2DnAo8gnbpQe4z8k3XkTZmSwoTcEP0PYJW3nfh
9wy0ZIMyoF1azk1lhqRnoBWwc2ke8C7yKAyJv3b7YWeq/qveEeqBwLtAw2SfaTlSb9IzWGWDWK2Z
Z0/HiUHblGRyQxmMdgKiSmvHcjc9pbn+2uMIevBni8iQfA29NDsDPrutk7ch7S+0KtSxtGkhAbnH
JDWkWGxo6iC+IXkCE2llOSY98/BzDPaGieELAXMZEtsGGzgW2zVyzG8M1CwaHuHZtAZ/a7eSvLha
PGmxd0ri7CSkX6Lg1LUVuua7AONPFEf1jZnRK0118ax6femOoFbyVr13UZNtkIZobBK8qeYF7gyK
FImeWtWvecKkp2GNnmxu4SjlkE56y6eAZ2lXzapGgnERLNCs7ppibVTjY+PqNmeJOVmI+B98Zuky
xMRgZBZqHEVscoGBKwgIRszk9OgHIXBekIrwZ8OWDPCwpCPpYtkxiXhXKPY2PUZ4dqCI43OAgyB9
N3OPEBWveyXpsl35k9hYYKw4EAePOGdRlqepyY6PW5wsWFxeNZD83rKtTYA81Q0ZNAin0bdWhGHA
dw8M3jbpLN4nj3vThv2dKMi4EjqZQm7gOQdZ3NcgYpx2mziI0NBevJJSoy2IRzTxLpJxT+wpGjQx
K4HjY0xF5RJaJYdvaUL/1+ge9KBmIMztPFQ1hypdBneJrdN/OKdaPG5pxR11hC8L4WnlKkIQu8ma
+9LNR7p/UbQQvn3AyuxvME0s/E7ku0JYGzwp9s4kc48BjbmSmU4DQI5ra9677S5TR1fntD/Y2rqI
wXM78PnRE/bQZMZMy9aG5iSrcHAWBYdeJmdIPNRXGIezQbYt1kT1nWwKzi0uONLDSnOMDlHagqlh
guyqKd04B4g8zU1l6c+CNiNkywCJD9Wgwjt2xMn27NlURiwhG8/Dz18L+s21Ku6GVp362kDOTvlQ
0oRCAhyeMj/0VgGndvgNtDGGc5sDTNVmEwkN/WphDo6205R4VdNSRA89zfeAH6bzTU+/yASwWQ4r
DVVWOmjqNqDneBj08l4G2VbhJGXBq72boWgvQpCfV8mSbCflvFBOV6hPjlWCZ8NOE/gIIIpPFdLW
RT2qW63srENgmjiz7fZEPHOyceKLoV2EFUJ71OmzycbdSWqnxUR4FQdGV8fiBgzYGgiLrEfX21w5
F4XeI9Wqw+CCyZcs9qJA5edBoJiNfZCC+DhQxSFNgq8zcMPJYQLVG4IiK6ygPV9xXHmi2LtSZp90
8MhrGmnPx4QbaVKjEaNxAELcKyvH3rkyCxa55agthydUlg5SzoxhP02Xx6suVOQsXZCESI4dM3Qp
oXcToqRfBijEGeDT0rv+MarD5AYVsLu4+rvn3tXMW27jnttwanDURUif0ao9IU8CQAvetcE8RVMQ
hjxXkcositeYqmLWZy94LGp3rlzU1wHEkKm5W5069459qyFzqzJosoXsl5mol9cLIa2eluuEFBDp
K5xIBOsJsma7G05J5K4nBFL7GsXrU5Njs5tKshItqBWFj80yCKEbEBgWPQFQ4Tww6fdK5fdeB9LM
0NTy+i8Lq8BlUTfq6Bexy86RYMtUYf6oPHLMOTp4Q9Fsr9QB6uaILFQ8viE/IvD/UDUznqk8+aku
iPIelYHlOibl5PqJ2VExHCDyX6yhH49XSSqsEnN5Rcn1SCAI8ZDBBq8jac2ipfGNzvcMTMI8Y2ev
Vz5UFqxCIzljlUBPqYzYWBqV9fYdv5aZrfloUzLPrVwqHap5nMWYy2iWdqBVPAevWIWkDFTt7KK5
fsknmjxhK7eiqy8Ts5SHwds2A0PnPiYeG+r2XieE5L5gCLwkqIIZpoYt2M6d0/XnuxSJgCedZ2vA
sxigQ5JaunWocRQt9vWVHOOMMI36YoDVDrDo+m4VceAwTQr+GWPAfDiq+AkzJ6SwMEFkeuX36goj
JigO/Lhs1NSkqbWKaX/tqKfe84IaAqYHWxmBT9tAI9cicK342Kv0sW/KHhOr1+Cww4iTOJj8eHgk
G1iDaa6uHlkjX8xG1/fWgIgKGYj32OT7erbZdcCzr9koGdEu66QLfAokUOw0acpFmTkj4unkJPRm
WJmYH27MwgFPOw7+MmpZH3v0cJoqrN+GVOJ0o7/bgbIaM3alFKPwSoj8fSaA3JSzrxEDDtyIaYzR
iIbDCbD4loza6BaVIurTEB6/TW7dfW+6mzEWcI4m50FcTZRNVp1zvmtqVLmFT7gcOqylo1v1186n
R4xaIbzLxSCRWfHRxTbjliFqp89DTMWX9Zc8VOXTCJ2KizQEpyT/TFu4P/UzMD81ch8ZbHcZeudF
lyYnmG4os2X3nSHSiOxY+uN4iSvK7HoKMN1k4w129+auNikWr/QkEdodUr0CZW2aBRszR2zF0kNo
8/Sbxq+vR9ySGHS5u5BwPDiQAFZh6BXPBoHVvq+KC6mPBVz5jA2pVQ5kmXi2uONTRWPHGNss3Z2m
BUhm50m3MTtjVN+PF1j8jDPw1V/xMJFCTmWH8UmksRLL7EpkYfeNbpCr1UeDycIyAj+2qlv9C92m
7DCGciB8pXy6AtadMQL5mErztvarib3LuWhWzjogRUpkWL30c5o34xgif2xissfrXtAyVTrd8Je6
Gzg/xh1cGlhAPcrERQR2bJOmgJjxwR0Sh1iHwvPSjSkAQgdmWBOO58UHK6ckblmAL5J58eyBvl5U
pAnrsown3qCD5BNfw9WWWIcwDiT95mXBA7hzx17tUOJmHJNnpaCZjceGXlU4w7oIQraEdM79bNYF
TR5ufInbuXc0Y62nIQft+SPxwwbDekJXnj+HN4TB7S1Bw94mn/GYWEHEYJenHKf4pqt9JsljfyhM
i0j6GdVHYect8r7P77WYnO+8QZf3758OdP0ruAPnXHeMPTg8p7tUhl+Qmu8TbO/RUNRbky7keigE
OHhg4Lf8wibxqpsrrrqa4ybyiIZNlu8j3XouwnZzxXPVJgr7K5FuyDKUEe00rxvhw5CT2ulBwbku
iBgqQV/k6cZuUqQDJccfYik4JBcuPSsMnv0QfEepFdm6ypR+vG62RWS+WV2oIHnE/bGdv3Q6Hiho
3GIXN2dGI0c26Xl9/9eXzH1xjEI/l31x39NLoF7it0zbfyt7kELX7yYZ5xTvfbfpdpwIxs/Sd2vc
1i1yhJKbwBpNea/lzbpqa/VKcFy7QkwoT0GRRUc0DPyGoqFhIVqj7nluBRIEdxg/W8aNrUJvnzud
v5wCUlLTzmFUa2ucLGryRkU1R7Sk6k35rnyJnOqo9M9D5UfvEG3QcQha1N+pQU1hwVPz3wM9xGxh
4wAg3eZZ02CII0V5ocernApXTTUEG5GgAjCRGl4ZMi0CgYWgsy7tqpvxjsaTNYrnJMvkqY7m/L76
zve9FJJa89mZcwBZU7wzEbK8iDy4QFO07g0wFn1irsEBs+n3VX5CVHYHk15bmTLgzc30Tk34rz0W
kAOOR3+Xg/RbX9EJKugvw2xyi+Ox3I+aEz7lo0eefe7djpWInrpI0GVzYoDu82/K2Q9nsaO3AyGk
+sTC3VpafOOiNj8VQ1LSe8PVPzXAmzUFbrT0BYpah9iUNq2HbR/3yV1Tshg3Jh3dkZ1uH4/W/Xc2
WtxDAAiCGa+SbpGIQOP2aRFElTpHNVZ5jXTRerbvTLl+833Dr1zloWxnWIXRT2t5KYPUcUWLzfcP
B79UwaGYz3qZAJlIcwfXNmjIJu+eYpqOqNwG7WYIcayg/W2OgQlLMkpO1/VEC/IBGp1j4lgBQahR
hSwyHpTdFdA+jd60p0/BwaFjxOgkVfQVnMGdw4p1rDANLvS2dve6nlTrvnego2A7n6N3h1OVfrtW
OBn7GsdXuE9G3zqbJBXJzff9vUic8VK45bMyLY/+LatRaGIMRPBRrWUs7kvSd25dIzbvY2avk02g
raebI2VpYNCs6fa2VzOtaaWPl2F06D2OPmHoSb3sPD9dRhhMVgyPD6SSt2cizpmLz8BzZknu3feX
gKhQQ++jyp10gvLTiDhwFtuBdWnK8qDFc6YKKteDHZrPvuanWxExd0QbABMPrlCJ0n7nNXW8Y4ul
8QTMiGs5/xBRKxeSY+aQheLO1jCiZYmPsITlHx8xWqo6ezOhEbRNVzwGtX5CAmjTA7L5jgJ+qeGM
f8x7zlZabGJzK5tjbOfVGdcbZwYeB9aS8TMebzhs83tycFV1SuOwht19Q7dAHMvCXvWGXh+v3JjO
Kn9H+nxHkkkj1hdmH2TLtEfFzISf8Y1V0dkriaYJzbeGkQCP1foK+U2YCMlWmnckJIMtyKw9Mp/b
OA3L5RUjIwjkvAQqRPWK0g+t+zeAIjwd/E9vhVtc02AqaoscTLgJgiY7qeP41lhWfW0ddhhzaSeh
Pmv08aULmd1mTXPGhWM9eP0TpIPtlMbhlyAt1DIxBf3JyPZInGeeAr9me8WkdirKNl0iL0VH6J4z
xw4I/JEVBmxgqPFsl//9yIJ9hphtpJ1Hxxmc/RVgfF31rZBauQqcvUCJhJcyAsVTwTwGFwjgsaGc
vJ7bSmUYS8QSCMfnkxpiqmDdpFGxnYMjMD9E33SQfgX6/82QUdKi8ZM7XMgo22fwvvJ7cx/3Cj+U
YyM/rNphrWyG0erKHRBxuu8TKIpozqJ1Y3rkCQtKZHv2GkMaYKBRDV8bHVFLnhhLQpOIwsl9KCff
/1fDGUL/pV4JAlCfpUsojBdH1g6Fg/Ws3JC5q5G/5o2THHMQVqxGXbHocluuxIzAtDAs3fhR9TaY
eJ+utMmxRseijy3838J1Hsam9VZ1/Y1cRiypRsqX0mBMCKJ2SeuxZ4ij0NJi9Nu4mRnvNd9/tCAO
nWvWnmpOi0GOyh9V9F2KXve+p1BxfSjREYNEmNZjxzLJSy3WyLWodHofJdH1SFC6jr4nckSbWvTI
/SDuc9+kk5pUX8tq1BjDc39Z4DQXNVvOda28rpqsnmXeGYyEb8CoFUsOgqS/9VCm3ILGwfVVpSK8
QdQbrNoSULblwErqNenBujJ2ugi+KdrGm3TMGK5ek336I0KUbOch59mOnn2MyjZ6zNojFX35uTUz
6p/ajh4Bgjjf1x2TG2D+SbJtk2M0Bc3GLTxzyWPrbGq3yQ+llvM42fLBBIdSteRiOWH9hivzKHRm
5RFG7nPvu98wnRk04uxvOaTCS2OrT1NkdhsojLQGfNN/LIj5JCh9OyFkWaKM7sid13YDGD0A4HMk
87xfckiEex1wIMtCH6l2B0puLuC1ljiS66IS6C67hdWueHSn28CYGCSykvUOd7cKx21eUVSNNqZn
K6Tjm+f2XiGQOZre8BoQeHfjWJN7wxqZQIBh5pWyxj6UrGd+NvWPjcEh1U3NZ5at+Lco7e7MLHPR
hgQHJmvjqqSrvxtLUd+63LaLpGZ0NhSds7ru9vOQmzbbeLy+5rF9yN2hvIi6ojctqAuuKScS9v1+
avX9dTOzZvt0beo8xqSWGcS0zBkk118dq+CFtBgF3tHruSCkGUdBfV+I3uBTdr2DlfZ3ZmrsqjnW
qiqNu6bXMAHY6hAZeMHd6QiypFujPs0eR3+cAEVQQaUc/6zZ8A7hSDJZVABAIC7eC+isBx4YdFFT
R40uyV2xdFXf/fs3ktS3diSq0Zaswos/txTG1P+GXMzaYLh+o70qN3VfWCm5JjApLZy6Sydz3QNH
yi8KuQ2jcdYuTSZEVZU+ar+5qghz92BHYBd6Ae41jx/ww7XwZgJ3NouxnDR2uCL2lTEYxlYayKpe
5nq6D4eGTLku9U+dh7yocpPy0gaMZA02jXY5lI1c4f78jLYSxDSW7aUlq28TAoR9ijaQfStwOcmF
q2scSuZpTH/JqtpPMdZI9sdgaxEPcCpzRZnDNANLAqT00g+Ryw0bkqvHnVYR8Taz2s5hnZ2/I4kt
09t0YULIGiDY+QCd1LQG4fygZJqjVqHthLNbgYM1qCumKjEZSlX1ZCdjTBOOjghp1wcuDDSKDi/r
9ZdGv3uyoNMsrUyQz+VwQm686LVS+TbN0k8dI85brbFeE5u+YBmz7ufiAW1g/2QpAHFFNxNFrwsJ
LevbrKUrrBeW/ZjE+ikK4fq3uQUFPOuz/X9QwhpBPyDBtMWD69+HAzOnW9v6Ork0a5YJkrsKF9nW
qGo2n0vi33ruk9CeHOO5ls+N+YhCZVEb9sLBeW9KRNXUPIbUVqy3pMgsD7nYERIsQay02zbfue2q
ayo8669jc9d0d3Oj9z90I8wdWk0WlYV5Lixc7lp6EIRK0OcNnofAou8xrSoqrgEfYwR/FPF29Q3K
UDRFe4Q1O5rdr7o3C2ZrMgCaEdhm5S5CSZujJ2Spks0zWZPMQUPMg4jTL01rPqDbXOPOYueJjYd+
8L6Whr3OC7hCU1FqyySwLk3ZHg1AIvTweRVmvEvxigaFAo3nWNmCyeUbCqUnsgn5dOc8JDe39tKJ
Z9COiV436e/Drl14Olt+7NcPHCphHzE1xh3desVjg+MCHFmCf6Sl6TKuNazayJ17P8HVHpJTBClV
uEw2K8kEayIXwczEOhCI2lFualInZczl4yNFdJfXv8hSNT6GUxi6JYUuGI6awhbiY2xtXlel1w5x
RVeb9HPaXbfj/CVxL0lDuV+ZY8nwii+OKPliO79/e/21oCX5UveQwdTo4E90bw8yqIAcaHlKooPU
sR5Zlrz7/qWkui16jj1/+z//+c//+s+34f8G78XlO2m2+ed/8f1bUY51RLPww7f/3L4Xt1+y9+b6
U//9p378mX8+Fhn//fSPnKI3xnbFt/b/70/Nr/m//3Ve4+/vYfWl/fLDN+trHPhd916P9+9Nl7bX
V8q7nf/k//Q3fw8VfxzL93/87a3ocrLX7t+DqMh/yBvXiSTlcn6/mvPf//vPzdfrH39b1sWXNvry
p5/4PaHc+7sJ1Zf4JY9nk8Qu/q7+/ZpdLskad3XDMx0yTVA8E2Dzr4Ry++8WKcgwKG3X1mlMwAtu
iq4N//E30/i7dJmxc4ai1+SZBGX/65X98Dn/+3P/IQD8I3hYzHkzaAgQmPMsotP6MfFFYY3GqD34
C7PJ1gUivSUhEGR2XuUKOS5DryyzPTWEzTQ6LpBD9OVh8lWyI0zks1fqilzCkJNZ3t8VoSd+gUYW
f0qkYepAvgrkTS6U7n0Mh5XSq/V6mOX2gZeeuo4BgXbfM75cuaEJNwgzR4jN6Cah3AGukG5DIw02
eYemqCWX5Q+f6+9X74erNYe6/BHTLHg1POkGn5Wl2zz2P14tp0BQj6hQW5jVV7Q9v8nQkXedTM8S
g9UqAJK39WeZkZa6BSjnkqASDXH+1KWc2J6aqph5pPmcBaYQWzi/enl/+jAtKQEqmqbFXWNb3odM
GlV0SaD0Dv4WfgbSCbdTwywLcNZb4iPqxpkLMWGOefbbPFh3afiVFvLCltVe2V6/MjNjV8TRnbKX
v7huc4Tvh+vGFZjzlj2DF3cNOP5DfA+Ds3xkVBowyDSsZdGaK2MI6c7H08aanJnZ4oCqEZjtneHr
BE9y7Wq4mookAk0Ohs91CDALi+Q1bXB2tjTO8RCff/4ijTli6cOL5CEAG0NklG3Y1zjwP7xIy63r
qJcZ5i3cqug6bGzCBqdlWzKHot6imSe4S88uhdGcB6KQ+zwZZj19zgLjcWqLep/X7XuRIpaJ0Fe/
oOjAYBTBKapwcsY9PJ6fv2Sh/ynjypImG45EaWlapmt9CD3zMWxPOjqXpWkG00aDurycQj9eRhPW
/YXUYVcUpvZEjO1TiMdvqyHlXrdmfK41x7zvBi3YVx4Vbtskvw0zDj6geLFj/XMM7XNlteheXQd+
mJOa5UrvLDR5UQaRLSIRcYiQIuJUgyRhinpXEPOB1I/abR5d4lGw9Lth9T4NgYGjFWMJDXaQlyTa
7RsNW57uYASzdbUVacFxQcr00g+5WCSZhQjWGU6do11YCG0qBVr3VleWgFPngCQtx/SOZtutJ38z
QqYFRxLd+NYgbrj7dgG+a5qEaHMUDDdSfBrguwFiDYYjxhlIYYVwaBOXQ7iSQYSVTaACTBpiRhGQ
3EitQDZaFofMsdQiVFp9y+QlPHSyWEKHS3cVGQ77JgApLnDsbEjJWKaaNI62wovp1/FN7cUArkyG
thpa2h3HiYOHBU2QBLTS3DTA5ubEvGuD+8Uem2UA5hNJlrd1PTc+GOhru0ymJ2GO727q+FuyuodN
AAVuNVbtOkhF/hxaxfHKv3dmEv4vbqr5nvnwHLBj2XQnJX6xPz0H9dDFYWZjDgq7pZGr+pharbnt
TOdAZTHhzYhzLkIKoLQYIhKWh9+KfgrQhvfiFxl510fuw0ux2eZosTjzkut8uL3xnQu8jqg24KJ1
+6hD0jNN6ELqrgM+IXEd04rc4ei3N8qDbq+VN2Dd1hlak60eFF/82EQvIBu1y3TnfN2tbHIu1rkk
UCdUJofpLAINrDkrpwEgzeP+lNh9hk0S05lZ1bRho19k3cu/ur5o9wyizBxCv/QPUW+uazgZAc8k
303kClE78O68Lasemg2iJlJHLvx8kBuALO2Gp/lZi2BW9x7R5sJmRTE8vPwxYueVHMsBVP4L/kqo
RCk5rKJzvmm9geRbYSofS65FET9W4ALp/BLv6kAZQGHVrCgiFUNvGIF2bGy1vv5FQBoLzZ9vI8vx
qIzZklih3Hnp+sNymhchmmutnGV0n+yillvZSRfE83RysEyD+gYEWuJI4eS9Q5ZIJ5CMcDS92UyI
dcqXWFhvnZ/B94MqPI6afmiRDu8mTpBn7kEcaF296zNAxaRGFc/cx284V5oDRpbToMAvaH7D2ayx
LiFdrKUWObBXqMOH4uW3Eu7fUlfBzQT09pmw4DuL306KIv3sOrDlDNoCHNvrBa3mb6MLCHDs5EYz
SuQ1085C4nUsw1Ss3DpBhUAwW2smO4KxxbrzBmD2AycRzT9UcWes46l8KVqUgK4PpGqY9Q+FIq4F
eshXMUREM00P/FPJoRirlKk1grsBMvqCEDvSSMYyPIBFVSsjcJul0drHUgXGSR/rcR+X9gVB4Fss
8uBA7WPhmhaE5Pj4UQuL/CxdRru+IpPJ7apHp6zrR99Tp8DxdjNqUc+hTBK0TeDVhN84CtQhDtNP
ftCKQ9bMLcigniisLmYbK+7PqlvHJbqh3oCfbafmpdQArtDDMJ4Syr+VI71lMrOYym6GO5kOIDg5
6gsfye0mi2aTb4pLB9/SJqx6/yXt6VkpSMaYyOFkFWsJg7bPvWbdOmW7H4d+32oPWmmpc1tPX1Ou
Oqn23jnCNLPMjWjnT+Wb2/Xak+3EiF0EixHjARpf7cJOOiBAosSQSGOH1eqJHOWzq7fipvNNBEwt
/65hRrjIeVeBsrelw4aZNXqzI2Yb9CVt6AleuPTXrIHkq5Avvme3gqgbfzHLqVjUjNpXPayaBUxL
h30Ak1Af/kbZ0DwNhbyHi0SYEpSWm0FntC+AbF5qkl0OgKfQRxlPbmV9MoX6FFhNssHihnLHeU99
vdkHZQskvG7akyiayyD6Ygmzu9gaUB1MiXeoNYCZ8taDWfwYrKdE47oGdFGEYMSA2vxdZgiQE8LX
NBnpC2PSj9KkVUFW9IHn8oYcn42kUkaRHgQwYPtvgW6swcjxj0B5ROEZvcvKR6TiTOxjg1uhw9aC
QwD0pfDp9hb2Mo0hoc8cEgCGB1O5FpGv9Go9YVirCb4KLo4sW7G21nungmaAawKaPBKvh5A3zKUV
98i1vC2wB3tn+QzLXDni3/edLXOab0kTIvVIAb8W6l54dbvUHHefaN1wwYcCDChOW5gIqLN8O1Lv
cIrJMz9fY4z+9xsikF9Ptzgg6RQcH3Yh8CpDPhq4+gPwSB6TAWyzIHI8LETGrPKweV+1M7eOWkyT
KMdgf7XTEgzUr/YO8ReFNB0GYRrSoMY3zPm49IdFFTEcMkeDRbVvdLlBrENJHQ4YbET4UucRjP0S
px9ChJ4dIC+QKs2cWoos0ASXDGnGqnL7LSYF4kRDg5An+erHYM1/fsX+spS29XnbppNsuB/DbTMb
q3hkAijC/tGvygF1UJcap9iHseP1TrMZMKCsHQPWgWWHzTp1bfxc4p0h6UpL2b40/m6UCY2zBYrU
LTKn+hKoBJKKLySexCE8mnb39eev+hqy87HasDlBcYe6JLC6HzZmGx1fM1SSYrrEp5IWvrHzxvZk
VsfKcECZjCZPmZVoqyaALEbfac8dBxPEDdLLz1+K8xebJ4clXadtgNcRFtKPnzMgJW10UpBoRpfq
22So3QWiOwUWgAFUNa0VQNFF10blTe8OhEjmfXmJ6tDacVKSMKOsFQav9kFv3DeW6/Yx8oZP4KTQ
Fhp1/BBa1X1jlcdS9P62iLghLBg0Rhs3JAqRfB75EyZ8RKEMm2EMVQmc3HZEZ8LkDCHrqnbNdJdT
lpVe334ZwgAKYRWYt7lG3693JyS0gdiMZr6xBVq4Lhj2OlPgW5uU5dxrLw0S30XQaejsi84Hw60w
GHX1gXy/Yd+bql2mQ2ZsQsyiBXFYWZsW+PHLt75iLUFnYt2hPU8qIB+FVyZPTuDtUzk81jRfIM8C
DRNy/FIaJBv9/GORH0NfOf+7rqDdRhgtN4j94Q7JeiC2BnnFcBdYyCWUv24QzU2mErQJFYh2ns5j
UJrtunbQHEV5/82cijUaN7lIjWmdBZpcTR1WhV4a64aNhfWO4CMLZS9qBdM3X5xuOGP04kRiT0ye
Jf58t2+58zP2I3rSLpbosQRzgUifFEOm9SuVlPmpSxC+SaDEv3jLf9GAcT1ICAb9TdPljvzxTvRJ
bgdWFQFVUygkgxhkgxHoF50ZVE2New4HUsZaVaEgxsWzHkzMSUVoJwg9mRyyBuH8RTkzYKs4xAYV
inoNklg9JOGwSyfGZ3khyWGsiLkmvoBCLysO8VBQfahYIP/EC8eBH+gBUuV9U41o13P9E95c8VL1
z/AvqtPP3/FfLAOk+erCpLlGP0BYH549NwwToFUDynomc2BB2ESDEsFFYGF1M2nxaFpvrtnBE44W
KlhqLoNAo28e5Min84sX87G3DBVeOgbbOYcxh1L6w4KfjbVuIJfRFmMRRHcVGBfHYa6NAXcJCJqC
vyFkzTBuW4uWGJMY1Mi+vk21d+bd3S+accafb39eDPQNl4dApy0595/+sPsw/FdtOgP2+nnfHhsS
w8Hj6pt0vlVh0fmHCUEZput6XRgEAkZqdkgTXU34xfTAgJwqU/ODvYk8Ixtm218IRBBpfoaLAeNb
WencAXbzJSdEYqvF8M01nKbxTHf9+XW9fog/rvWmtF2dN4Pjnr7ih9OJ55RaEhdc10kLmfUkstnV
WX0/RfpBqnL2Br/jdFX7WGFBcydkH4DTB175mD4HBpiCbnqpROhdQmAaN5FmIONIjBmYAcfeC6NH
LaAhk6rJP/QNSX9XIv6oqJycMTC2Saf3WystgA6VPs8/cTFFhpEWf5E4GYqis58cKBIShodNzoZR
1uJMlqtY9AiQ3ax7KnBBHEZvU9bRQyBn8TTe+772e3i2Ro6Tv73xhYG7vcCxNuku9kBwk3pqHZPe
h2aYe7skNAj1cJT+q7Pf/IR8uLhzb5rzrTM/Rdcn7A/3iaf7Wld0usacawXKckdKsDgGKGOwXImL
1ZfVi0VwS6tnOzsE0UfGzDGe+xqFzd7ggwqP253SaAOC0+LBk5Z2qMLQh1Uw3gWyMRAjCfLHc2MD
z51zjlZ/G1LUcTLY/fw+Mf7cUjXnDrlwcULyAM6TgD/e8oZJmLIaeSsoWrPVqHs9ymxEaKlMXtj7
ExLlz3VQPSOhNhYD1JGg69Rjb+d0wOgDWkS135i4c/O69g6l0LAWhPEWbIl5iDPEPUkbEKekYcLG
g7SSHmEXiYP/s/WJS/n5exF/9Wbo8BsuMXYQUPSP25ddanEGW4XdeiDtzsDLAIfKfzabwcf5S2xJ
OkYb4lW1TRERcBy542a2puH9HNyFLvLokgy/OUCnRVe9GgaZsHEg2KMaY4kvC/EOjtM2uc+Tx9xp
1VrXi4QyAa4tzJDLu80AziIj+3NKahC6EBOanB1ke5XoiAdtlgMvlsHtgH5yUQBKR62rtiG9MB5P
w36yQKjifDgz3bUfCCjmrrYahR7GI6utK91jXk0vKiELxG/L09QYr64q6gcnFA8jEvG696oHB2fq
igqn1tHJ2tOgjkMN58uZOFwNJrZSOOYgraaVOzXHPOQ01IUTuYCp/qI56E+Vio6GU+vYvSxO/9oe
DW6yLnRSdqut/xDG5cXzYIrZmq4v+6J0libzOwdIax3k4xboXYg8n3MhKEZjA5p22jTaCHaY6bxp
0vRjTA9AcR4cmORD30awDZdaMELTHiiRDXQIrxrNqjQ33T1qonjfRr/RKvdWaVv0Z2rxzTwg9o3K
fLVBPSzGJOvR9dIwisKaLFswMHPGpg5hrya5IYQxP2+nVwlmkwzEJ6TVU6eTJRTRjSeCMz4iYX9y
LfozgzUUv2hgu3+xo+Bg1UFSSUb9/Pfj44UUwobuOyNbBRpmt0E1rtWddUO6lFwhlF7EHid9Jsh3
LWEHYQk7sZw09wCWD2tuhTIIe+mjOXEDp76MNnqg7yFnlJ+cTP3Wu0Dy+ywq94asazo2LXpwOKuw
srGKy20odOM+SCBWlwVUo0E3twHqj0Wiw0+K6MYuc4+GZ5V6LLPD8C0AqnMnKrQBcee2NxkZek7o
703Mvjja5RYTortMVY4KdqiOdAAPTmtqJ+Sm6ZlkDSYJGAXJ3su/2rKmjyp03MkKiYYbWksjdNQx
attmqSlN25H3fmAw86krvPpkwSBaC7BUEEJxy00ojatuvl5TezCxGb8M1eCBf0HrWvcsMVNSmgcj
yr11HDnJ5zF8mcDD1akaX23hVyAb7P9H2Hksx41sW/SLMgJAwuW0vGHRG5ETBI0I710CX/8W9Ca3
pY7WpG+0bodYLCAzT56z99ruKupIufgl6tXOfBf4uXmFtf5vJcO/7J+us8zGfZNayvB+KxmoCZKi
tSy6gBUULeyf2KrDWLHBMC3oh+XFbr3XGuXoSHx0PGTiZmqXKOAycLd55tQHMyOQrJnKYzZw/bZK
z7nl4jSvEkxGuzEW7drL2mojqRR2TnJOx5+WdoKt6I3+b0XDn7cy2/W5zyopqct8y/rn29qQfj4Q
NUn5j5Jwm3TJJXaJhUlKlGQB6nQJI52n4KwRmsY0mVhscwtGkTS1t0mK6M5pCQzxcNQpQv/OqEDL
m0bBTCFyvF2ezoD4ijzC7D00B7UDVET0oq7GfdlHMLE1l9KmeB06+WFxlhaWOR3UHEe4CwllCcng
K3z2FqLk4MGnxb0ccszgjr9PA1yeTj47pNk1uxqcLR5SLQ80da/oZeV3ruqbDWXfsZk8vSW1ddz+
5ez5c6Fj1fToJnq243rur43gf0qCeMEVAVMLkeswSBnHlnQJ5zUUhOykQ/oobeskQjrRg3AuiOTv
um3cjo92r99SwYfPIaD85Wg3/yyt+UjMIrnOefTcf29Qo3/Eaz50eP9k9Ixp8JlIcHJvx5FmG4q8
sIqwUo8E8BS4yVcDIcokSg8hwM+KDza6fyn15Z9LxXFdcxnu09+hwP7tcjkEiOTiFGxtadJn5AO3
69IuxueQll36owgg/4gA9hW/DaQbLH25T9OwTfjQaVHUBxFEn4TF4sLx070rJjza8XyvabTdNaZ7
nEkayyzOvzon4A5oCnfKxqfeFpJ+JWLqAibxUEBVdjV1rwWkNPIFXq7irrOau8wK6ss4jQ///WLI
5bf6Z63Ib83Y1XVZVY5h/3YCdK7hTYPP/dJhqhvXY7HyHf+o3Ji4yoWCzgW/hSgVgS/DiITBPc9u
imi+hwvIZAGWbZmmj92Ewi4Lbb2Kmd4c6zTGE2+T9zrgqDj2zhuQ4g3JhPYz7eJgl8I7WadA9CK7
t9eNmobtr19P6h8D5dNfDrl/adrxK8KEN31abct945/bBm30Ii6zmsSPwHszoHEsEJgbPTfUiEuL
dpqdC/jHceXUHPfNXP1UEv3Ar/UtSgXynuBkPmbfI0GejyLZOiA8/zKj/0PFRFsDyqlnWBZqC4nG
4Z+fsm1qFw4mLafMGZ7oQOwjw8mOqQUcDVtrGnogcOOYIRorsbB8Y9VP+jHMkmdzmbJyy9iLcuC2
n4waqa/dEbqX6G3v3SUQRvdkGoNJUOIHB9rpv1+hf1nIMG659toMmZZ36Le7HDpuInmBua8nLIBH
L54XhE2EQXKKQT40S7pR5Fz8GbjPoh9g1dtbV7ooIMoT6ULyLwt5Eef89krzefDLL8Npj4f+WwMB
rKuDZIwCtVfY8HNO8B3x7kCe4LvOqTavxCIqBb/3mOlmoh6x3mKPQcivO/CvSTBBVMRmZ7tfPaC/
fFvLIfXPBefx8SxjUdTYjBeXQ+5/dmJT2GNe+CDR1Bigizf0SmUeRLfQB8Xi0mScjAB6DWR1Cp/y
SD52HT5NhvP435/jlzTht8/ho7NAAcXvzf/89r65k4E9sOQwlX39Gswqg7McjdfT2MwHkatib7UE
7nB8YTUbooQYI8xzUc0tbCRRcwXXSG5bp7tHI8uogcvbHtTLrp+rbOsQQsfF3lF7zGgQAxm37A3z
GeMSpX5xhn6x4NgXWFdNvhtCBfIn6vFFCEFz2dFy32QS419Yno0Wcm0HFnM35wqTVm4/DFZ6B3Nw
3pljeI2pkFup9CtiWyHQiqJ69APH4AbrddskIGhXBaBoa0FEUd5KcRqC2dr99zf5Lxopz1+IeK63
qMn834UryDKCmLgowa2iKI7+MwEj+uQEkPJol9JmLTd2I9exLE4GpPN1Mpa3ATeOLZyy4BwgY//L
Avg1hfjt0dI7w2PJhZlXXf6+AMrY9UcDvr9OBmZd5OiVkOhmhdEK/XC88UB7r7IwJSPZWPbsdCoP
Q4anMDEkt0irj9/os91XMV6KuhiP3N1CkHdEgwk7PSdN5m487mUMk7PgrIs8WEeDbg6pcG8b9tK0
T09mN8HDL8li82TXosm4LxzCqqZoGtd2Iq6kv0C4FydZLKpiLbPy3VbEMdht1d5BDoaZZQ3onSOX
oKLFbvnfz0z9uQp5VpaSeMWtZUT+29ufQG2ekoY05wm3/1GQwnHuTDM+G44JMiTHh7qj1liuIfnD
PLkMcEabY1r3x6zumq2INLoYoj5br7oHU6r2ZRNn23puiMoj6EZZ7/6Q2XtKF3dDJvM3XUzzSLL8
hyx86PEYqu+MhEM1isHBNGn/2oMOvAypl1xUbQJ8b5f7eKwZNWeehYscqLfdXbTXnhEF5YcoHXIc
KHl+xlzn0qPGNx43uXU/uPzEX4mVXTI/z/Tu9h7xnZvIn75aGwyd1d+2+CeIITU3ElUsc8Qp2Lhm
h0W9617TbltlzAk6zD6rioHk2bS65woLXpW6cK59sSLUXumTrN3qzourjeWHz7Pl2KeaFhBjWeQx
MaFCyiX1DbaM3mcUETJ5sDpsv3SmzjSg0Ar69aFCgnyy0h/h/JGAvEUA0JQ7WLAGYJvlH0r+5bH/
SwcGlbBSLvpN9j37d71WaVeJqqwxXA/hvREx1fGLL1mKm3hBXjkFXGCQLue5jNZN01GFQfSEpx2f
fO4NPiR6J+7xsjN07RbKfasfYp2soiVgNi/nvQzxTv7qzfp53K98q22Rc6Z/qRTM5Tz95/JeZiCW
yZFLPYMO9Z8nCMIMK62dgEIVH/ie3stwbLDEe9oqLvHBmP2TF/j3/SS2QZfoayam4GAsalXnEgLM
ueJjqg26cSSlc/mKZi2/KhL/879X2L+08ZnPuMxJKS5JfjR+O+eilt2w7XldCsJYcS/op3BChVLD
09wmBNcQ9IWEL5jB9GQ0zfcFKwlDK4FrBSPA//4wyzfy2zfmLp03ZLbwFBBo/vMbc2s7g5YDARxF
zLpWpM3BAvnvH2H+OZxiKzGWI3UZXkj715bzPwd77YNBIfA9Anpo9CQfMQA8UGnoqxqiBTZis972
RWyfJZgL/BsuC5MmiYHnu46zqd+YQfatsPNdpbh1r5qU2jq3shMKKyhcUVFZh06ae0UR160kS/Uq
BNGCsdqd9FcVM5PqyFpkp60Q6snAopM4Tp+8n/EZIRI97rGuV7CgCPLLRgWwH367cKthb3TMy+KE
NnVvzP3zNBFCzijkZA0PbZD2V5Mmwtcr2nE1jvJttLmhmCRIGEVMarfK3l1Jf001fIDY7gjgS3cj
OeoYeVrz6MJs6Az3WcfFjD2iOllkRJ7Ijt5EI0aJqR4/ZG2YGJFvJcqxje0kNjaUbisRfu3Y0IKt
Q5kudR6dKJPCs4weo7lFvIJYZ5Mp6xmL3rAh8oOwK6ezjr0w7p2MTmXehBeymugVRV26V5OV32Zq
vqsX/8xMMHvRTJepQCHQd2m2K2s+eOYQO9UjJxpSH9bmiD8E9962SZkulkPK/o1Z9j50F5Z0dRzi
81Cp+HrIGUuJIXgQmmAbWyc3A1qbYxm04INSbg8EwAIywpF5juOW9kLM97kO28Dbke2prlgU7kHM
xYXxn3n2YOOdCW5Z4RmsyZqvjLNV+9B8ZDhuaKg5J0nRdGrYgEPfFnttOSHPccz/tnz/3GWWk1FK
gzAJpIjK/63zrgddjL1HQifXx3dJwPCNPQ8/Gs+TR65YBJJ9dm48nYYklfuACeUCiBRXRGOVmzqd
eVzJIjI1GMAQqTAtmjLuhJanmd6nxLGV7RUD4uQwIrQ48cIQhtD57pqszM+WtAeTG6LfDdjHEtdf
jVXj7dGbXEcEzl03Q3J25x9KDNBXyzVt/Dezy6OjB1bsYHfWdezFxsHSzfWvkFWhnHk/lKfCckxs
Mt2lgLxLtvkJZF14ivKfjD6IdiKPHAGRkTD3rhzzJqiPnh8FJ3tM+zM5WcWOY7kA4SismySp5Y1W
hKpG3XXSkOAWL8gI02vK69mqPkLSqTVdQsQ3uj6mTn2XyfndaDUIFjvBYp+xtB2MfZnpkPqF5bEe
QYVWhJpnAUzzNjwmDoVzoR1UcQhvutTftPyGwUCH2WqXtl1N/kyGMmaTkjF+IEqVDKgSjhkEvRmn
jnQqYq3CKaeLRQscUY9BKoM9Mugn3IfGzHA9Vt696Zcod6UudjmVD03CceNUkGugZAXHkVFyVJvO
ueLyeMY5FyL3O2fY45GAhBmXgbD4y11d+uYfDQlPLjs0nSGplr7lb3u1By99wgS2pIySD5E0R7N3
yGoyX1orH3Z96y2BAJ9EkxLiaFR6mWGkWyzGzIZz7xlN8LyWbUypovqjJDeWxVHv5Bx9gBwW6yo2
Pz0JgTUT4XsZpEy3Kt7xEu9y0hIyB8YUT2AkNgogxTrpakKDggfK0K8i0HdRED4RYQAnvr/lINsL
moftOGjoBq1J52DeJjJ6cbH/rINXGlbpscvIAVNQCFzFq88IlqxIwtTFxFMINTzryS53VUbYlx7F
V9syGnBnNg0XiVEG1sIAcUYoK1kvdtseMljrWPkGUrcIsqK+Ba49Hcgdwm4KbAXXEahmFxI0KRXr
fHwsA/XTmlprlZLrvMiSKmDRzqdHxscEem+F24Dqn2DIFPrVKp/lhyStkLdyNRh8PUgG6hrFBBNi
EhhaPCdV+aDzYSuyAFuZBxQFBeXyXRrvVdf5VERwLETUnf3HGKX/rnDQNvVzes+dZ0KAJgGDVhGV
ZICTpfHxrtDGi6T92ubVpjVrfXT4HjtTakysbULz1XibstnZh0COjFqU29p5AH8Rb4JqOvsLkXVS
0RaFMno0JjcknZLO4ZQG2jdn30/ede0lJ7C0sIebtAA3Gr6hpSOdWVyED0HSrvhy0M6oFdO4M3PM
E2FU/hru7BqleLKWCPBHSHXgOlnOWGZ/sAO9Trki9agBStVp1BYu/4Z/maIw8TaJ694wG75O7JJo
tQQNqyBfL4kzGq2xbNZQ8m4iS7wztDwHhbXpI/4a7nJLtALpAKIM1spDzj200bwBVQB76Ji3lN4V
4fVwBrLXcPAe5io92WAmRGTdZpMj2VTjn6n6Bjt2x0vyqnx+28DcNYrSP8nJLu88+RS0BHfkeV4w
06q/xlYNq5btzo1IiYD2z2+rEJVmL4YEfQZileshCXtFCbCwd2/9LnmHfHapR37VnhQarvjDTzcZ
DinYDCSL/ImZXWSCc5AJGn57ScszDtPvsSn5gu3iKTHXrReSd7iwUqfaXyC5CTij8CY0k3c1lw9x
AMPWGxiutDx22fI68M0Pa8e707HNT6FkWWuf9ZLq4BSQCbo2HR9d8yy/rMrZ+bo5951VIdBeQE8j
ZGmzTM5Ru/hLm7doLq7mDgWHlwW3qXTuQzPn8uODpKtLplfESGJaTXeC9izhDIcw8YBkW7RAiaIE
2ezCX6BTcvBGzKcIR6hfe0Z7HrM61XNFupnZE5ehGHRkRdOwCF7nGlOIMZcI1YoOpWCOLKEkWMCk
rTzFj7+WK08w2taev/aiBHeQ61xBZkYs5i9LOR6+VdCveq/hG+98pKyeTX0Q3FvANVg817yE4dZr
K7Q8GNxFaISr2OZhgNK/CevuvVqgYo3+idECMRjoBCLSks95RLCEaLe6LTv/y5Hw/Sc38uCD8ZfL
vN8AQITMwUbUOOmrILrCG/J7glkn+tZQ3liUit/HoVJbR9gnVumdQ8z9qiyA4kTGd7oY9as4e80j
fqyOAZ6m5M6r1NwUoYr3uJ63QKHuJGF/HDwoKJBGQneccRvO4Qbspc8VOISNqlObXybQ71bLt2hY
5Yvn5medN++aEd0qli+maMmhA/1KVU7BOHyFFTsWcI7rgt0qK1EuBikPGofW3h/sn061B3g3rCE9
s2GG6YNRmSeviB5UFj7UvrTXWcsuv8TUJwQtranDvoxE3+ceDt152A4+ybQ1gDLor8CxjBhkA7+t
4fGtJzP3RLh7q9YUz3UlHdSTtPcrX9xZlXeYRrbbfIIIdqnI6Fm5hk8WCBQ+C6xIHOBidWmernr0
bTaCRx6pyzmUAs+d6a5lKEpMJvqCodcarWm3DrpNmUO1tnN2+J2nNOPnMmQoB8WW06Hc22l456a3
ohzxFgpyGrM5e6hacTs7+bCq6oVF4twIcAubxiCLMfWLjyiZQLli1NpMjbctff1Zpc0BVTROgCFK
13PPy2Ym9S1RmN+NzytrkLpk2gNymRCneJ5sxMSbmnjjQ5B2jw0bPoTLCilGxYi2o81Ob+gzVh6U
nmKn3QHflAMSL/Zfql6plUdcLPdqwkt7gkn8ST4UhfUDv5TcBMj8CekdzxURBchroDAkxIOCu9kA
hlmHfhisikqOm2FAXuNrBWh7V1lhvXLGJWqSXIcVPC/GXjyssA5jCEQvomnp11npVw7cbkWf/Sf2
ngWCjsvGan0klOF4+vUPfpbVZnJLflrM4Q37UCGGNnkHeEqPVNKfrl9DpaNgXofmtNVo+ldU6Z9D
FeL+GzMouJDCkGUDbyjnncZYtEJQdFSd2W9tYUApKtU3bbDTaASPkc/LBOt85Qj2gszgoRadf23m
/dU4NxvttEiuoxtCAF4bYqPYJ1v04oPzShOOzimJBTQJFYdV9cL84YcJ8myLSYGUE+Hje7b2fdK/
l9BuYJ5SAKqpHTccXWt0EFQ5tJ2IiGP2qWjoliq7cQAprnIzLNYA7YmXVKuumxnO2cm9DR0giF+y
nCZj8EykzhugQCJLQvRdqWG9khfEg4Rln/rVu00/SZRkLA6YBQbV/igDtFXGZJ4yW1dLTgzJPuyq
VYcTo6/lS5dPbyoK4k0+hT/Im3icJg5/u4hQWLGwjYBYOcIWeVy0kEbTqA6NG+WkMYZ05ojEmz3o
rUuqpBfmh6CYcFDBbOjnbzdtAmzwM+RiLo0uDL/EhU9XuzjTZqs+63Q0Vp2Dm62N+xtRkagFTB9b
G0dYizKK9Z5RoVEiTFJ9NVX9aijd7YLgtvXxoWRzxOXZCW+SHh4A6nZ722X3+dAEJOSIr8xYmE0B
B6qdc8rV+dkbWmdPwfeQ9hITR/MOyYslk5U/hN3wbrQGAILYf6o6/EQsPywy47u/5LkPjlPsJHPm
hcMOkHMTuzd9HD60HcO2cspXEdRF2HmMcxn37ixSLbERJA8dCpB13v+sgGNdDyr6sqarvGX9BSaU
U4vdjFfgBT4ie5uD3UDwCqdM/M2IPJTAM/c5LykanYwYsxyFHu9pbKqXkGz03hmg6E88Q66zz7Rc
L0VGYqhCi5HnJBPMgrpHVc2xU7g/ait7H4lZFSa/8UAi8ipF0MU8hJyGBedpJZlaKT4bV/QqSGhR
gnFXTUD8kLFDrU0beq4Rq2jXXHLKOKbi5NjPzQx7Nrk32+zVk5yh/iQei9zYRnVBWh5VJRAhL2Qs
O437sPoKSRdHtpjem4Olt2r+tOv6W5axsZN5CzsMjr/rFIRhj4RekxYM+YNxxlyA/xm1Zm+HwTVV
G2UTyDsSJ7o2Ky886lE2OyBc5s6L2dHY0Fc0UmgWl/ZbjrwO5BuSEb8BOhI3YP3J88iLsF8T7ksH
wLxL6wp8AqOSLSCCU0tPfRuOGbCFctgPNqnvcB/IWoXQFT1ZRrQPUwnQwiVLutXf5oJAhkm1a7Cr
bLg0dtt8fKuqPkMSw41STMMuJ+kWnaiRoAr5rMMouqmr2scZAMkdmQ3Q47TY1K7tkH5IAkzUHJh5
D+fSsk5jD65o0h+MiheApbUEhKmdaVrJQWhvQ+B6eXTS8DJwS11ZE1DKscY24trNj2DOYIkZPoFm
83QwZxn9v4wzsO6Yi78ol9sckYyk9YThtZkYz3TVTq6ZEygSzjRyvG5t+NGPKclPRkMzwuKlizMV
7a04/STKJcfEwNWAb3rVG59jAEd0koW9s0rnsdDxF7GWtHpndWWLgeYuuEntUrEXhk3lU+zHufri
JnRTpRZsTwIoV7iUKBGb7gf/YbHK09Re9dljkIXGqsVItYbfJ9fwdw4T+ZZk0gju786dG4J5lo2A
6eVVly5sUY/xqD1IN6mnHkRPZLw22SBq90yONMXe2FKPTKjAYFc2hLMTgIU0SYUdI7mJHYs7NEU8
u+hstF+Y+kgHp6ok393K2M2I5x3cjhE2i/2R4J1mHZbem04wEcTdKgQVSg85ugAB35Z1b28Id+KM
GNyjnyPpm51wYJVUR1GP06GC4IEz4X1QLlGFRf7WGLDj6IgAiCJwNO7IewtVvs4d8zuJ6GZmaVzT
5WK7HaYjTa1dYDIvJGvnu+0gZ6RGukGxDS0KJHVm7mbl80Xm+QsgzA0+w24HCJxTLphabmbHrsZp
HBDN4anqR9ZEFlfADEmjX9yG4Bt2LBASAWz7jdC9jvskhctsmh89rA+kvoFcwNxEbWPfYnwevcym
/jI0FuqM8LCGhGXicBebGpsRCkGTiUf4swsnYD2Df8jnWfLYk9c6TQ6uk8LT7h+murnXjmw4HYN1
T1Qswx4Pa6ehxVUSekj+mIKEDQ7GKGqeuEy68YgPx2Qg70LCMix9DOuY+3TZXbwCfnXsBZdm7DdV
z/mbtt1yIdsMsgKwqNNkF/Ydxo6VOTnfjTc3q6hK8o1D3GHqTChKwK7sh0rvp2FsDjGydGdu7lKT
zzEENJgEb2kaYPapm2qkzhR6n1yyOTHWg6mKU26F9nOlFBjJkH3NgxQ4NJACcWJHB55dzBR4pBE1
28DCpLMH1e2iPsBaYHAc1MTEMdfMUOn7IL9NdbHtYVWQ60Tn+AUnJU9bJt61YxLdO/9qV5Tlda9X
joZXRMYDl39D5fsIioRIiGKaTLHt6WJvpEU6QSnEU2jVECcs9QiwQK8DZ/pI0vY2bOdna0iyfYf2
dTVH6P4DeEeMLr1rj/KLFjdDumGaWXAONKacpMDcbwNsIQtwNX9QLdFTXrl2l/+TOLqsaPaDdO/F
SHUbJzcMDMt1SbrxuZ66a/VoSm5GoBnTNY3ww2jXxMrU/VNYMqkLSYiIiYQgDceD7EObM1qAsxV+
4QgL38HKu03Up/Ad4hwjz/yQI8Qnc2J6TzP2PYPEegY50L/q/CPJyBWJcPEIk26kGOTJt3VB4RLf
1xV/82Czh+h0n8h+3EcK/axMvnubpBe3Bs/kiW6jSJAl0LO6jAvCx54g5FMghYurx5x85Ldh+DlH
aqIchg0EpHE6S1hYXhufUhG8tdw+jwFjG1uwy+oSQNHY9HccmG/B0pJIIX9z2XC4JNoNhG9usIX/
URXvc0uxXKj5bayCOyr7bjV24QmSmLfr40fmnHvI3mRWzwPigczl+KLU8ukTB++FrM/Es4+rzC4J
pSATYdX1e7uI6Uh67roR8sKl6qkwppHzBYQ1d5AVl8rQipEqc7mMupvIW+KdLW6k0jp7sYh3ocMs
xkvIwerMOxpnz26ISpPXBC9Q5J3YIHEuh3QDSfTCIPRlwy4akMFuomIhl8budWWIo10tGC3zg1Cn
bdeFXwoGoWF3d7aRUX5l2yriekWszui29Yqb0BCNbyVIljX/PtErgP0WT1vgpDsztW+lmO/oeRIL
WYbvmDkn8N7BsSjEjc6928qEj5mbfoYiv7way7ihDbOGW7GU2Ruyq7/7WW/9EPCaGSQfYwxmsk3C
SwOTXjJe4py+7bR9zsfBvjCZu8zcLtCRp8dKpekpFD4WlfBS6AVwO2+cJmj20giuCyXmTUuGqy+D
OyMqrRX1UMbn3Cf9suu0N41RDAdOSca4nq+RXCZHn3CDfRb+4P3K5E7PJrf4GtZC3dYgoSFqYypK
qACzL1/VX7ET8/aa7Pkq0ghrCuyabUsIge/ds4d91BmpY/oxKOge5CnwT5hqVO1F/5Vk48XLvQOc
+zc6Vda1bacfQTp80L82DqpgOOM2hNmSmEeBXRRrU3P3dxrKxyowiDpiLLpWfPVz/opwjysIgfRz
/8nFcySaZXizmrnB/xtW51LL8pxRbqIFtE5p5cy7QS4cC+O7Wf5ro+t/1r2b7Npa8kgbhCVGtWZK
i1u8i9/6rPYuTk90ZiUbD4tZsWIuoa/yQbxBvRw30sOvLrquxr3UumvyNZ8dBGVeDjfMlaxdQdFG
rGG6xw/LnBxobJm+iDSMtw4Ex23WkRwj2l1f1e8wS7NNN/vWribfV7K3maqGfCMki7LibLPqZG2R
Vl/TB9Nu/9RZKQ0xUDDYgjwDK/Q1Ny1Iq7oZuWEq0r2ddtxCFknXQZ/pbRYPRBtr6w4EpTgnZZas
S81xJgMHUGdI4o5OIJc3dIyTSBXrMGK2itq/YgfXXKNUd7Em4l/4c9LOLb2za3I8udTR/zUe6IPX
YvHlNG18b5FRabvek00QhBGto9Efti4qKkaiVrlksyMhHAnZpAsm0E5BI2xBQ3anOWczQFGC6TkZ
uLAQWH43FUiDjVAguGHU1ORvKtA1H0JwppLglHni1QOaggo6+aDKNk7O2GiIsK3RbUbNSjMd89qz
6+vMKLp9YqBQKF2QEDOWxySjT8HF0FvVrX3hlyYCKBTeybLqL+0m2a4TcAIzTESEt1S0UqKSRkfV
uzvXsT6cbLbX7Yqpeb5XlnHPUXE1E724Q7le++5db8d3cYSbxkeiVCCWoM9H4pRR0OlgttpV86kx
1T6J1XSv7OromezEUk/At006ZRPO9e2UxlzuAnHtpQswLryBi5nthOHUu6jJ6EMWZfJmQ9ZbV172
lC5iIDJyfoh1IPJ8JaE7rhdcx8ZRu9h3Lqj0j472Pns32JUqJyJoTj7wZdzrziYuk/YUh0hzJbE9
UT3fmyXpHzo8W5wccWeXP7thZIyzJV7yDSJAvm2mJS/R9+UVO+TWdxqIyfhexZsVll/Cm1vmJ0jt
6V7bi6q8Ofhpcm4lF6J+dO0t+eStVcfszQ5kJ70aclqdZWQzK+kQznm5eyL1DKRffZqpRpiA5OPG
95uT7IblS6ZD5pT6OnPMn5J0SRVTqdWkH66FQYqsKJ+hncfXVhO/VJn7xgHhbgLV3BA/SmXZssTc
eeD7oa/rO4QbInyk89UqfB2YhaJakG07u89xNlyQmIBgGOxi29QX4uwAFOJYLlP2ApfGSS9u6yJ8
yrzPwDZWCj8A83CUbl5u48RxqCCWCM66IHm9DtSVMd74STCzmRZinyTGwQ7hIxQNoq7GE3fVAKx1
aPkJ/hR9llNzPcha7H2DAUbR4ltBugUfVxbMwvr8W0gsT4ZI3kODDncBIodlcJu5RY7m2x633Wi8
pGQ97dzc/2ihcFHLcNOfY36KhhC0psD6ycT20bWEdUapw8mUttvWA6k7Ta/kxFHskfLEIqHppwge
KcfOotCheVt69GszwoXUg9MNV51/qohD3MT8bEvkmkK+pCS0sU+b+ZaYEIoB72kOQ94Ju2eu/FS7
3UOZLsKRwIEJZS4hRWPss3Mio2OCxyhU2W8h0qptOXpk/9mnxukFsaIQlH18yhjAmroD3QJg2cTm
SFqXcRgn1KtG39dHp4I4VQ3cl+MMp5VTkBraUXKuSjuhX40brrWtYhOR37GpLPE0UbSHqnDAoZXZ
FsYlM++Kcy2dq62taZewe1v8hcTKTHlNJ5dTbRjdcYvHe0+YvQGRg0los5t8YCKaADYTjvXGWdBV
sktOwK5DZHnY3nTfnhUh20FLyGI/Dh3zV1JAozE40he/sSPzYkjrR1z01TkSoV5Vjncvmvo2a+0B
i5sH67tKADGOM0cbWayjUYkte/BxMC+wsDeVGU4wKzgx0e1ehJpf8maiaz++OUIlZO04ZN4QE1rb
THOS0fhoaAseTO0nNCcx2/RRf2KLew/DNMY66VyZ3rjRy6wiKBcVv9Zvvj3ckjL5Tq5gDSsHQNoC
oXRzO7jGPkE3ihC0skt2UIRftMEBIOUbGaxixaDVODOlP7h56BxKvMtePR+g4qnT1PmfXZw9Wv4l
589JDOZqRfuEfN5dZBGlNxh75KBH5ND1FrHFuetQtqXd3mTmBFKCHjNdox3D2GhrB8Y9PfZt2Cts
PuREUXkW2j+77hRdxDg/qrG+6nJP7EdJqLvDzZW73E+nM4Fl5u5HnbgeJet8Dcb8VTfkdnKjgeHB
ksUxTCCU9L/rKGcQbPPpGN7RN7M4Tnx0sgc0kMa+idy7wI12xDGNOxpdTBhcg/D2IuECPpF8FQP+
oHW9gR6a7tpx5KBu+70J7A7XsZp3AaxV4vz6Z4XP597LxJXS07FtDOeatuihN+nROM78YvnZREXo
rjrJ+dxOVM9L5EEsNNK9KnuqAM/v4dA/dXNtnokUW4mStDs4KV92Ks9xWQETWXyEqX6bDflBRiFl
I0gLiECvUaaHg03baVXANHB78u+ysnpPJ2gCFFoVM71jDviEEdrBqrhN2qHLHKMYH1NfXBGGsVXa
fywUQ2O/AzRq03sAQ8Y7rSiDEPTjE6mjK9YXW07CEF/7VrrTSj7hzsO75L6hkaAJMaQPOuKqkvGy
8MVg36FoMsufvpU/Q73pOLRKeezS/pbDk6FyxDS9Dvxrt68AB8A4ItkJpJq/7nuHbcHvjyU08DWJ
8B2ZR4xP3cjdODrbxuW3j8ZjHzUO4exT/+kmaU02EoQr+HlY9sneBPa9yecnnXb2IQm30mfAbWcY
QaUUeFz8XWfTYcA0ed8jslnbnbzpq+4NN+ItGhjcreS8FQXZxSLgmtxE/pcBGNP03jKPji/muN1U
tl+Mx5jmQm8wG/lDGVW/ov34DXHiSmHLOFAD0Xm0MDg61v8xdmbLkRtpln6VNt2jGqsDGGvVRUQg
9mBw325gZCYTcOyAY3/6+cCunpFUY1VjJpMpRSaXCADufv5zvuMpklEHd7ScoFr4iSODYQHcat3b
lVgXE1oA41YW4noLKeSJpJ6/ZQG5xFFO7Xdnsu6l4pYN14l2WYYNnklelAcIEwrmgO0Ev6xYdFvX
4PRCIIrNpjfTwJ1FlKnOAJliO3mEWUCOub1inUQF+iaNibuCNvZNwqQyiKBXB1k9PCVsGKQNFWmW
dPDYWLmNshvXFf3XQ+PvdTbRq5k66pUNwZvhQR1kRmUfMrg1VPUSb4msDf6VrddbPyVocK42cz3n
4YNk5kcMtaa8elnq4nHjabJa5+NEWsDS7qXy93Q9SpZ+4CU0FcXMHDn50RzjvMGr+AWEJ2Y+rihr
HX9i9p4dZkGW9w47gmgYSF7AwhfkrDf+NrS7RvulZip0ZVzsfXpiS+72yXB2bh91zM8lSkYI68/m
HFqHOUW5bKunBitIl/G/C/HEXbfr9LFaMwAjsEW1mmW9qlg96h1CdIJfdGWXjI3yzH0La5WAg/hV
lPX41kz2gbj6Y1tP9jGMzI9WRcc2ZUiTleNHbUEddNPDWF9m5JrFMJRAhUIUYlKVRMV7loxQkYzS
WsfKPljTfa6pFwxqP0v+vM7yHZ0N1V4ksFlsy2AURWqOJxuK4CQm1JGo349V9ZZhBDhY4JFXOVu4
5WvY0k93UaTthNmfXYMaQWF/GvawS5D9VOO0WEjKaBO2fH6cpD9rm+QhlcusreqBejqD/2ob8Asl
iQ59aNe+OilD3yWzvHXGWN9oOkp57E40d7tWRijJ6lb0Et01WrTpUDnBcNPx7s6cWmLPwlLUq58s
Yp84x2AlJ4uGx7TBeccGtMoTLWjhCgaOqe2k09CAPLyMYoL0Rddw183Zrmk/rYH72qjUSVpMM8la
U35gtQ+M8DHEexu96dUZclUpE/KCuh2vGYkfpD9TgaX/CIslgWF4a+kO+r2fayceVez3ZPIM++SV
AuAfhCOLnSovcKJees+/SzvkIh1L7yo1rfWsJncdW7wS9nLD5U1lIU2kTNiRuhhENDsoEooGox/M
nwxUl3CZinBMrhPAbiLLUVeYc0JhSTbMBw6cYjnyNEuKORT+epjIJcV0rMdzw3002JDdmkOqZ2jh
TDaF0oMO9+KKJsR0p1McQMElk/mI2f1svSbxfMLRP6xKOkg2o/Du3IF9NDkGNMuB6aFPf6/A38Tc
Lw74Osy4Ld7iyh47cgb13s7jbjdr0w/sHq2T4nej4GwLA8dPvG5vq5xsw4S/N/UQpKKRYGg3cdbl
+eJnEE3cyeRxjfRIMWMTMOM+EoAbGfGVpJkb2k8pL3jMjN5hJFEwlwvFXUSDqdN1CGiepdjS0LTh
iTPRaRyzQ7W26G9ck4n7IfJyi9sZSQAH0MYyWocOopnPsgamRKicg00AXap+xxuhb9VSfhy22RvY
PI/rC9xjCzjRKhxuGVC6XaJYTnU8tZQNgAXyYCC5+Nw4QrOLNkeunPRpYBSOjmW8cz7SWsl6JbgB
hy47+liLgrFhbiQL/TmXYb1l9V9NI8/qumEUA4kxX4V5etVD65nn7641IImlxfReWX6KH2t2NzgA
Ky5PnueDgxfW1BF7s8K7761y2tHHKziZ0s26KgTGgo4+4rxDpMMM79Ag63LOnbm0Ku+GrVnLvCDz
t8qnwU3UsOoadmyD/0SMC3KGrDdzS3Lfeq4VrR+aBJs/ZZyJltztSVWDd6yHV+pQrTXXFXcy6siq
0sVFC2c9iFw9DkbNWL4Z4rh6szKHzqqi3JWZQ8kSISYAcAWWJAyFvSF5HHjTWg0z6r1ici0aPrl6
YbgaUSzKZGNiOp7Vz4Zflls2cgTwZtpOsgY7VSPSPX5ULnoTP2UhWEtaDQHKxgnX1FOxq8v+xh9B
pXLIMjYjaB0s2ZSZmxTeRqOFUhyz2IekWHN0wlBg+REOp6Sw9bibeG+jrviytOhlsLyvPORIZLSM
p+oEEjtmmQ2O3zfBfGHUEVSkp20p0X21Myqx06kJBkARTOD1cF16+Mdy+FOBZA7OmkWzs46vKQMv
Q8Mjr19kl0CRYnNx47U9hbA9rkRBOyPdi+ECH8X5gv1Wq+VemtyDocdjpp9SdjXlNYu7fM08zEFL
qO4zs0Tv4a6NYdTgz2Cs2vThTVvUr26EYyNKTYYGFQ42joEJhg8uzQOTt2lVY5DdmkwlV4ZV2wFs
P35qhyLxarD2zYCSaDL3pamO+r/lUenJgfuehp++gpkdx87XkKh9b6VM1pUi6zS/ILUY6674cDME
taGn5LIUkne5opcqT91t3xhUFukLBVNYx5HHY2kxugFwChJLWs4GLArjouFqcvxa6a6F3MCJn0c3
O3/HrQ8W/gwOad1ahh3C5RICj1l5T1zmbPQQ51cCoxVu3qJaOW15m8v03MbOdGq0nuBwhMfBwpNV
lNomzVlW04bJGH4Xbd/2HeKuU+JGMecdghvWM9nS3m6Uy34WJ3a7wzEfr/0Gbxwnjy3D/+SMNzr3
0xNmhnBP4v9BdD6tlxkGmQGYctFTL9Ur2VxZ5Sl1zQG5YlABB5RxlHYyWuzZVG8Lqwu3ZoQEJYZ0
Q9KNw7hVv2h4V3n9US9KU/2MDfMdWkEPT3jSNxHeOqcRh4Km+9W4oo9NxwhuyTUd1Zd4TIxVXmNU
aE0A+yNmgsDozOsUXoYQWqKMewJDeqLhaKCB0sXTgVNB7UlOqE0xRh8ZJqxcIy5qdJxhkateTdqy
g4wSi022CCkeM6nEaxj6U/0QuVq5Gm2E1tYwmXpgVQuI3rNwlpAgsUlvPDU2R0fT7xqVNhfbB/oZ
RxwCTWb+WNNfTdiOpZc1geEpdSDwzL3svNNahmyro0yLanysJYcO0Hm8jO54a/f0h45YncB/thxD
rD1++nvTxM4gWUh3QqU9awLbcCBG4JrGLl0ePS+5x8FwMlqqm+jSafzPBVjdUfQ4YDgcdWvY4mAl
czxXmz7MtrpEqYgLWnt5uBw1ze/ZI3ctCGaf3ZWByjr2fD24FZwp2C08UhRxznj+m532ODN7dLqB
iQTQjRSgk1f2e90nNQa5l5Zo8ucpPlzBFHuVpjjQcLo/pSp9acErrAlZ6Ju0iLAEeVQawtqLHJ+J
Bjo0G914p7m0iOnewYi6n85UYbNaBF8nW6xHRvlT5PNdFI4glpb2s5Jw8mzP/noku/C9vQl9AC8Q
QNt1UtSPXI4z3BqknBKGNcuVwFTRfLpqevPCays4dzU56aVivhZNROOxZK5LR1WFu2rdyviRfIex
y2rGABknizg2EFSk1kJg4mWFXczBkj9l5DiyqaWcpwRNk/k6Srcclw7Ujj1MyCA6D2sNm1t+0rTq
LaLGJ1qK1RDL2QGykDKayvgdkGuK4UlTck/nTxPMI3aHMLPbYyXicNUwxtb6BkeCbxUbKkD0wl5P
VkQ5FEqQNj+5Iks2ClttTWKOFd3cOm3lAGSFGl8aVhtkI+uKSAHpYQK6Uy52jlxz4NDkkp0uTSx9
nS+NI9reakruHSv/wmgNNyWVP9DhHj0M+h1mvYurVdSKua8c837BucXJw+BvbXYzIcOx0gNJxxUC
KPEArX7KY+OxjTF+djZ01ix37jyZMGZN1AW3mKSUXtQcdpB8zRHxyUGsNS21oz6ErQb0b3pzhn6X
iO5eMhbaA0f+yHznpyvMdVw4J+pGPossURuTETUHBOI5Bjo05ugPfvjmOOJDX3G0xxFhOgDWjF9N
1cXnTObvIkR+dHG24Rsb51vdz4LmhPbhXatM3sY9ypknQZ3qXvoaTjiJ+5xed137sEJ4/63PWpZk
y7iWNqI4cZxHQXU2IYlf0kSdcYiEfvQeS6AD2rDA/BwM2nCctcrfLQVPfdvIm1rmT+Os14eOze0g
tJ+xMqh8XYiBQHNQBGT1PlCDckKNRn7VvSu4D+dUwNLRklHsbfsAzbTH88iosjf7/hSpYqfPMQhF
5N4ysQDQwFsjFnwvnRQXU9knO9wxPEHgm2yrRFzBHRC2XzLQPVDXq9W11wED0oYk0lNLqIGJPw4r
fYEb45UIeGol27YRj99fwHS6G7R5fwMcZzrFDT8Gw8EtDavDgShxFcwtDQkxqbNAY3M7e6G4WSAE
ZaYwynnUr5oO09lcatibWlTeouuJM/GjlTWrrRrtmzRV5p0fmoc+72jlYQi5Hc0p3c7iJXVteJrG
0q/iaovLHy+Hh8oW4tIS0FvlmHOOXTQgV+0mp3QD3BqbXhWoKRVlFxFnpMLT1SGnx5WTTSFofEAm
cq2XaDKdgEgSHjrObEwRmwCvf0JeYp4puQ1335TNih6ttcuXYhvN2j5CaFqHemrTbcO+2TRkvEdv
RhFLH5xct4MMWtp66i3sDC1Fn350bq1Reyw/NEzBAS6g8PiNl0zrmzTOvP0UDw8xKsrOnF13KxrI
GlLq5gGX6CXRQ51tGAXl9NklRNMx0kAOdZnusgr5NTX3oxoxMhYjOy/A7pFOki11CScleMQqqR/M
BVs/SwvnFVXvtOrGeP9H3wfrWm9kxsyP/MJqsY6tHLI9B0op9cDtWtZEiDzYIIGXViab/3hO5C4M
M7QS28i3ddlAN0r6c6lrHVMWxLxKCSYJlbZ3BsETohzmwDaT4jH2tbVv3DbtwL2t/HeZGvCHk+jZ
LxqLRLDx1k+9vvXq6rkDbH5DShn1x3Np42EXG8UXGuXGB8LeiKfwziK2GM+26z18c9Frx/sFvqFY
m0x5IxT5c2eahBqhgvSjxzMh4m01IgI1bYOglEQ/U86/N3PJtsDsuFxa2G5BOGDNn4yQ1Zzt7Csg
8kNGRdo0ggzGYMoWeubMkRrUYWPSSd5lll8KbdmRz7V38iLsIr5VUbdriJdB0RgKX+jLTsdXLeEk
Kaw728JWohOjXk2NYV59s/jKF0I0qin2/zHvbhriCdIc1BXF39m7uXPfSmo3ahR8g53B0V2sj6xh
xhU/k4Nrg1q6qp3PsL7zZ34y/Qatb2ea4CVnz3ttGNGyU18x72OuhQ3nVJZsAvvUei46116PqRlx
k/Emstlpb1xFdsG8pRJC3ebEUjdmF6ogzr02EHkbrlAMy1MRRVtMqhXK4GAyz7cfxWD31GTjm5Zt
d9asgZDEoG0LL0b167wksMp7Egr9MztIaHpuQ9pAFOfBZDBNYV5iV4hC3ROAE/uqUy0dS06L0Wi/
1h2TU0quMCzmrr/h+J0/z8pZu05Y3ksscCqmFbw2Zbark157jnNz48PUnxM8BKHOzJE8DFM+BBxt
T6bee5hTTvVdu+yBXB+WQuXaJwOTwsRJ8Ie2RAfcOGdqpPSb1s/lNS7xm/Qli8MwlNE+B7t2m3V2
Qc0eTJ9o1u6NSOsvGvm9XTTKbOMXZ2qnsR+yxp5TuFcYRjl90DbaB2VU4HDXzHxjWvW9O5svs6JO
tqizbT/WwMSWu9Qn/nxrJPjghl8ZIja1lMYpMr488KYnhZtv7vA9uoNFnahDAo9HV3OQ8AiQJt8s
v7SOdEQEWd96rzmu7Mpgoknxdr0Nc/urKsb61m17Un+urQXjULTIVs5IMTs76f40+OimVaYnt4gw
JMXTldGEyRE1atw7tGiEukjuMYKcDb8dVhxIdOBd/eNk2dSvJvpubJiYwoZbm5FmPJP06vYZgANb
DPoOk/Re/+aoUGpjM1bB05HPAVXnHzUG9gv5eArkeukEccIgv2/0N2kT+V/URMfp07u0dM2VGev5
2W3njKOFbLdeGqUHE/4V+6Cw2HEA64Mkkf3F5yhWab62YwTE4dRmcKX0/tR7OEtbTj6Gqe0H7oW9
iUm+UWLjVU6yo4rApB4XFxe33pZwA0a6yKvO36jUxkm6rSdGiiyiDEO6EVrsqar4DALqUM3VW9E/
D/0kb6O8v+kMiEZ4YfCpsn0GndC/cDOkDdyMnMnMIBcU4HJxJVJhvCpD4yHV4i3Ym2PS1tWJu28v
mq45KJvZgBP62u3IBJCipCm6+h1PkMIe36y0v4LjPXIuArXfwjCnRNLjJrrgk1L7EknyhAD/nqQJ
V4HMbawJS/QsfW9CzWLczfVEbgX91y8/Xd14AkbH7Zpnr82knCOIeCQ4cRFGPVxwjYxB6C7qW4sj
nEeLdaulxZtuspJPdHOcZ9bsvTPJaJe0/Q3qHzWo3lRupW8eJ7t2z0WJAdxFW+xi2Zy0AYIs9s1y
DQuE2hshH9Ikmw71QGd0NBbFVf8UMwUqaHjTORqZECFJMWbTSHBUZh8/NA0TZksOd7atpUcXDtMx
d5hyWQq90S7oH08sglNJWCMk9j07jO7cz9gY4nGILhRF+ju/I/HK5nsFyKYDoU/xuL+NQ2R7X3+v
05yJRp2Ot0noHQpi9s9FSoySBMCy7JGq6avkiQbkKfiuyVBUcWIkW0hugkFfNPXtBckhXudxdY6Z
BawEgseqIMqZKsrxplIU+9maq1OSez9GNk0bMNSEWvzE3ww+XR9QYasNVntg/IJjHADcH21PqhES
TKD0Lv0YkueELRaxK2msod5+KguYbxeHdjAhwuI7idmdW8kdhUDEFDnbcSsBIIlU+0zqfNWNLrod
DcOOTzlit2DeqrjEicdm3eVc2820OSbgynGgoL56ExI9vVD9MX/qslL7KjVJZ3Pyy/fNjg2Jhsk0
b4c3beIyC7Nj6sFK6dSLqrORBh1GHrBjvnRiFUxJXLYdUx5tNHJ73BVshacJa3r54GqacyfFiEZi
8goxIyWL1HOLe+9mC3jbSON5a3u4wf0GZU4mj4499leb30BQ9s27R+8zQpHRdtgeLVCghnPT8FSn
5VD7xAm3mQhkvtss2CoSn0y5jSdtUp8xay3ZsJeY+MLLOKaPPR2BRwcDGumCjjm6670yrN9MOZ4i
OPfz67D8F0WqHD3CsDtGWQi5X8w6UT/+EpZWHqcamzadIMdPjfNNP5PeLQYvvYlU/ymzmY3xpPlB
h9x5sktY2jBNNporzXdMOIdMK4/fvfVA3wIE3BkpKElhNjzEpo8z30nVofQZ35bVPgqr/KybqPKG
C5ZMRuB4q965lAiXdzPjt7MOWkYg1HQIiVHBxHARGgUrbgf2qrEXt7nDPnAef2Ra6mDaZHaqVYtc
SIl4pcn4kPdEVuQRQC6rpAKrN7O5W8UG5QBm271yGI9xxVpA3qa6OgCXfA2XQkRyPeWuVqrc4ng7
c8rnt85zY2vSx7Vy3Qr9nSGNVjxLh/pvOgPIzy7+cygML0k0G2cD2rhkZ1NmZc5J0ua4X9VpMNNz
pCNNdJp3SOrBP1ngzAmVUOcSR/elcsRjh60Js1ZBD0wxARDw5xP36keuCfeYYJnOhdR4CctLHvYP
bRhCiQ25Y1vKlufQLt5no/AC8rFNOEHDwHA7Nbl21GhYwm3qurwKqrrJpp3NhuUuN3g7XBuOZQJA
vkCW2csCgTVK9Ms4M3TIABpsrLTB22Y4n4XZYVGZUOOo2ljpVMWC/vQI7brpo1ajmXP2xB9Yvfo0
0+1iFmtdQrDVALBuc48hFwld/IIx/fLWD64L5rnI/olpT5tWFYGTxlTTdi+eTboUcBMqAz/JCuQ3
DSRd/MtjI6E3oXMj+p8mkAnafdN8D+UfPBBVuMSVsSBb1JpaY/nYQSPc5WJ64rimbR1CWxuKPKs1
5HdyvgDvt9OwGF5UvWymjHMXxVVAgeoMzwV3uH1jTWraz6X5Dm+Z+Ivp37K8IMN4TbeLWi630Rhd
7PFpfXLVm0vijn76CWE2n44SO+KyC07WtaNhaWCfBA1wq+u6xF0CM9GNpzdtkA/etLgt2pEZGUJq
bmPryCMRWCLPji2Lnd7MwL0GUN3fS3rmMhDtdHAobbif9e8jE9tCnALP3sBFFLlFwkXGwEUXKGWx
weU6II/splx9Dh54CfTNo2eUj1ZIC5jeQ7RFj0dJ16MX4XGcgueWP3rsUFDyFr6LmsxwL3NLnbpK
mfd6iXuja0k4x/gdOFLzjCqZoshJ2efJSZBKCQiMnBY2YwIHBzjA99vWdDqTE618qEtuE27dlJMx
NHNBYexmxD51KpNhawHav590Xjt9BANNN3FD9m1tJV2xbnjj11R1zdQUT+QJ4y0yVI9p8GbUJ/uc
VPgjsKbGN/juGFXo9OoNc0yjvOFdaR5abHRu81Q71spNw6e4aW54Dvk25m0lOeTHnGLWldAwtDqh
QCymUI2MB7ZrIu8+xybfOlUZpRTYV5MR95SVlMHUOtomxMi1c2YlzipLDz3tMFrdW3cNXVLrajpO
InF/9LjBnOad6eD0MyddvZAqwDGx1WXv1NK4EcIPieP8bKRav62bF1nnLd3owqJZKWShEQz4MwsX
Vpk2gi5q26G6vQUrRZBsIsR476YEQmlykWcYFr7x2rdtcatXcbrPRqNZ7Ji3HSURD4MLkXAe8SzV
qJSXRp48aw7g/OL9XvYxpjjSS2J8egPDJ41viNdPu2uXx0eiG/VNnQzqxcUcBbJzcm6p/kbYaMHn
muo+lRGjZYBk6zDOo1styo9akr0WQ1Z8ytA8NhkwHH2M7owC0aRyfGjDVFkuB5V/TSn650Y37OyG
q1MJY3JmNr7L0f4AKcJbKl2XAOeaSR7iD/P+qPDZLMUBALOSBm8n3dHtwIMAg0NFfCMsCSU007Bv
DbGPqRsLev9lmnV2kfguK9PbNR2cyUhOBrM3+8YFDb0alrYJ1q9Ny877XGHCCFqlWGnrfPg3v5H3
T1BgFyORsDwTDo3v6+5fYXdp5xtJiSw56c3DaLpXzSdJwqDTBvhBN7SLeMryfdDoLsu0YsujWu74
1WrfSYBk6fWNTwtIWATmmNgXg55iYtOIDLJDw1cK5nYxW094WKwjZjsoI9qo7aLcdK5R3y9NhOUL
3G9FiIJ/aTbjdyvnKTAldnGmR/DoHVrHKu9UHlXH3OI6oEAmPzGHe/cwVx45mTCBqcGp9K2PcAuF
PqK9u8nJD1tYzja5a0eXWBvBwergYOpc/+ztbMSvikU0A+G4l/yUR3MyT9+fKqx3lXnqoGoyuwxH
75p0Gm+wOjO1Ln1xO5M3cTDxn/MI95UBcpoelKDlNHLKndK4uGr2Anhnck35h351mE9tPbugC80z
D/UEVXDqcBL/6+vS+idmJ+8iLD7bhFhoLZW4fyZ0VWg+CRKlXAM9u20tqsmjpWWPCMlZi0hFhHSC
nk2v2IHQardtzK1fGNZCVSQ/buvN3bJmlD3e+4y2ANiQ3shzNN135P5vQpojIkkvLcIZLWhzDJlw
eBsKisH9sN/Krok3o9091DwzGgteqbBanP8Kzp/CnWfPeXvVzWEHh9D7d20n/6/L13NpPNIdHaqb
85fLV6jJTuCYLm82GXm2NuVuruqOppfJYgXnMTvHaKtuZrMBHXyUb4fj8b959f0F5vQnQJrrAC+j
I9k2hEnn0fL2/OGxQGxSH0Q04HhrUh4+kQZ0FvcREF/9afEz4Xw9N1l3dsdGf2n7+ZnEBQ61cfwi
Nf5MMtx/y934x2hWYrek7KBf1wSsB0CAB9yG9aqdTeJpqNsYw/M1uCgoURob8FnrnqVZfoiZbK1r
0wM5QBS36aEi20n8tMLzRqQcXXzZ+Cn/xLqHaSKkXzAZwA0U/a+BM3zAlhfWLNpNYRP8wwnIBqxT
NziEVkokpEMGCbZsDOppGg5WSGClw6U1E8fcODW9TI5PFNCo0RxMFDoOYmJNGv0pk29ThJfWJvK5
ThOSOa1vv3gxNUkp/zvUlww9g7R2RohySu1jeRNLuphWHfvzFf6yCgmSKPxEpHwmJpjyFKB65z5i
+wgyBSbvrF8R8BgYx8yjCYGTdXX2jYKT2RkcjRgXh6XOScCzLZTbJx0v1cQvEOSSstYujzEGhQDT
CuEHfa+pDTiYpdz1A+tzEqgGdSb2h9fOoeQJAj96feUHuhSPpL2xDEF6kUtZs1L5OlVTtG2X3XwU
VWeMrWdCYfe5AeZcRRSlgod7dTwSQMuThd12C6kK12DLbtDjed95GDmxBDUA8I5uSt5ejOjwiQeq
wsw/K1O/XQ7Uqdl54HvwF4W2O3Ip9ITaNXGczeI2abyJsc+wd2bxoTcQfaK+ug4uRbdN8Wzr9ZvU
SNyNAxRhC5d/1A1ybTp8X5MUD7bd6mpC55g5CStSDNBrijWc2Qc1GnjnTAy6o3FT5/mIszPOt5xE
x87lpRXTjjaQaks2CRsjJNfRhgjQOzUD5A6ddqB6iLwGpJ4yj5sdA1bc1LQ8sMa03rVMnpymynd5
R0UU0mOQtziVu5qfzfPL+Z6j2Hzv2eRxpyxJjqCZ8UbGjwVc9H1V4dKqND081Sbv54j6tMV3UdLx
HY5wHE2oQjLdzVHvn8iZajemSTLbHspDJfz8EoVzfumTu6Qy3SMXvX5qSwsAhGGxTxUpl2c7omkU
EvEli1OmLo5pHhzDjG78mMs+tavXxADzMJRIoZ2zXh6jPosUUFDBu8rxOyuxXFX24v0C1LpE7djm
DYTkEv9acZy8xr37UCo8AOEksF0vbgo9FYzcMnX1bYwCElNMUFh2cZKR/WgZQ3w14/xXP+XewcvY
mEVtcW1p9UOBjNfOZN6kXVztEk0AZ3HiYmcYmCIkUIQDMdolnY3F2wcOK0I6KQocF8zbLlOmw3lm
NLllNCkCz+p/EuPHdlMgJlEFYlLY+NXnPWaXzga3byvhbT1MBkZB1wnN8aJfmePUnwoABhAIiBt0
nCAMiaRC58C98pAqxlicTXMJW+HEWovcfB86x7oAHXnShsw7FjLD6hWB1spjuzngvWyr8WAy3+RS
YFPR9lO79zy2QhhnInpmi/dRNDQv4diDkYDgk8+hvC0apm+htIwzaXTP6QSzRxuofJ7/Up0lDzLT
qrUXtreJxXkMRwYHNDE/EoVvTgUuYMKVY/+WlFsX31EW9tNtFQrs3IlDUDBrk5Mc2mmVdvV4p3tR
0GKceACS0TVJdmF1eIKwqG5VPd/PMIl4IrYHrZw5CxMyWVLnvIJemF9kX72xrwAjKp1s4+rRQ9Mm
73NZwnG03q1lPIZeS6ohrjZFInjDhgRIgmxoJOqNDJEIGfgbClml46Wq2LOkNK2NTDwDV3lAAOvy
pa0NdQej7TQ1XL6FiJNNMqLc0pBTrLuxSA+yZHaLcxGQtuagRpUsKzpEkt080V/YCxJpOPDjFwLX
geuAJNdHy9+rCu28rwA+FSJ5KURuBVrtckXDkpAJfg1An3FQmOjd2oArsqi9/LFe6sgXqfVfr7/L
Gv9Pq69lcxzyMbtRIv/n1XdovYli4T7BxA3GRNE8CcA6G8iENMae2NKdkGyBvr/nf/4Y/1f0Vd7+
95dXf/8v/vyjrCbmjHH7lz/+/bHM+ee/lr/zfz7nz3/j7xf5oylV+av9l5+1+ypvPvIv9ddP+tNX
5rv/46fbfLQff/pDULSyne66r2a6B++Utd8/Bb/H8pn/vx/8j6/vr/I4VV+///aj7Ip2+WqRLIvf
/vGhw8/ffzNMcLr/+cev/48PLr/A77+dvorp458+/+tDtb//Zht/8yiOdumGEIJeLYf3afhaPmJZ
f/MNmo50D1XN0nWX/VVRNm38+2/O33SLba3Oh8AR4JliZ6vKbvmQZv/NNW2XtpSl8tLEE+389j8/
2J/ewP/7hv5H0eW3pSxaxY/zp6uImT80a9u2OcXrHqzs7/a4P+zh9LCVOLCpdtaWRCjj4XvIpZ9/
eDH+8T3/+D0Aw//pu7BDd2CBCtc3DcyubNX/cq1GI5AdUGiEp3Brc27wEKs2MxTQV7cNBwOZKem3
3IP2h1aFLEJ5V1MqNDp63j3Hvr0MPVt3fmrshfMDUqfCst9VkYc/ouG718viUUeEq2mvjVGioTJM
PT4aIwcnTbvJ5CwU28qmdpq8KzwYAvTuphqtbLr2RN6nQ8cXY++V6lPZ/5qcQllnXwsTcF89jDAi
x66FVpRrJadgFCchXs18mgzYBXCmNk3py5fJswZzMyEp50fm3h9eqW2HSAMLzfke1757pTgYWpUB
HQzOlA93tO55Lqzsto6AwPIQ51TnF2H4NYVqDre21av+FKYpZoIhdYmERCgPFIWzkA5YhG57MlDQ
Cii5m8S746m+f+3J+nf1hy41+OI/VC8EXKlE+ThQGM8adkbrlzSG7pMTlYYROxVJZeM5pBfH3WZV
Mrm3A66lcdMNOSt74tsFrbRVPzacUN3egTTi1D5BtChP9k3mMtwccxhft0ZVzIPaDMr2jaDGMh8d
69JSzkteldK2d5YPgueIUujVBHijem6NdVk6zdTSg9u4lKrLCY5875d2vKlHXp3j5HWoDMh+hH7a
cmY/GyYmK1JZws74mU0l3YpxYVXXQvGtiBYXpgVgmyL5nzZelg191bpJh+1QFhtl69qVPpr4wUoF
cARS7AYeR8PBaEQSqOtUcdP1flGSsm/juDaDXjSjAFTux1O0iwXL891oaFCwoAAPzvTaFqKHTBPT
AMTqp3HGd615uCMFiGeb2oOeSExoUKUdt6NX7JPMo6ASdI7tZHcSr2b2QADOabG7hLDAendWIwJ8
6BasluidYQgZXGRsa0u36BPYyxq1ZVdHFcsQcfDBaA5po8in4H8fjraY7elSO5XlXtheEmUruN59
MsQFKsE4JWB78CDqHsRSEh9XJrV45NH1sF919qjDnzR1j4FRDxxoq/dWrwfo1IMZtGMNA1p6dce8
juxXVuw0WwEuyny7dxdTg6sFuMwsRYwOW8/W00OPHCvnjWzfJOB2bzvaSRgstS63oWlCS6YjI08n
PodbbK87Ssiflvjf1J3XcuRItmW/CG3uEA7gNbQOavUCSyaT0Frj62eBVXOrM6um0/q+zQuNQRWM
CIT78XP2Xhsw4JMBvD5ejbq01C5pR/4OUSpOboJwnLzyzh0M09lOhgVYg2mqVXxX/rygsF4W07nD
MuidUGXRFw+BiIqFDPM8POuVbHqm1GPv7InJkeEulhEWSjk1CaNGrNGfCttpSZksWF8oNfVxb7YK
RJeu9Bb8TYj0GJuCFlR0t1qr1W8Ngq3sY0zkXPqd5iD/EdgU9MDffHccTWM5eo7+WqBvtbdpBldg
ackE2wZIWs0Mn0yVoQWlOxKmU1t/j+nbmAWjkKSrnYseF6IcF7Xr07Qw8WNP15BWP2ZaEoYFiPDQ
MBeg/EV2mOIGpGPnOgw/V0gSrEn7EYEshtUzoX02X//zQv5zv8WR0laAynXpuBaKX4R0P5ccfh1r
hiKLeAGrEj22NzYIh8YfY+7ZS4y69u/o6D9vTn/cnyHn/o4uFeFdv2Tw+EKUbU8WEnrk6D2v+0tv
gHOZ8QCJh4nVXBKItCiprGxoxfiNn5TbnnjnHUQQPvznh/5ztfXnv0K1Rcgsp3r71+jR0UKV4KaI
cQPXrv2V0Po3vR5QcI/jZFzoP7XfsfH7+W+KPP3nTs+f92uZWP3ZnKX7a6fHigC3FzbeYFGrsy2i
zVR1LuV49hj6+Bmzfgl8b9HLDGTFdapuSuczI7vDpqOggxtqumihw+VBL8BgH4mq4US3//mZ+duL
5Eh2dJ12FL0owbbx80VRCVk3gIDgPZVFvwFB+mGXkfubS+Gf7sRUjkmfSec6+PXpJ2TM7SwHubtL
iu9Y0RQ28t/0s34OO+OZ5nFYplBUKDbVyq8tYZk4TTKNcOGm2rC3BKwb+Etse2aNG+v/+injYUiT
QZh0bePXoHCElmli9CETFvpWOyeC96C89L9/PNwJ8g1dKPSRv74uQGRg+kW8LtHQcIoaCvmgqVAc
/FrE/5u7UpIiV9CQ5e368yVg0PXEdsXjQSy5cJq31H6PRf2bS+AfXh+X+FPTtOanTRe/Lj52jwEr
wednWkH7hMiL5dQzNLV2uxGm9X/7Cuk0gg1l098xmXD9cmcc5AV9Aq43JwyMp8Loxbm3h/Q37+6/
LSqOTpk/v3GIwJqvhJ+ft8yM7Twk/3nhVcM1LZDCCNs1oWEUdzFTcBrxXvAbVvo/3aWp6zYjBctW
nCF+vktPa7BqpA53CVmDqc++RRxdg3wRMWLhLNB+s27+/VXTDRPwlaN0ljAWsp/vz2i0Bo0UItms
6DG+tq+6VT2BPfzNzvRPd2MR/8XQhGOMVL88k3UbR40iiY8ks4RJLBnNyD5H7HvZKmVflr95Fv+2
EXIXpkUcrwF3xOUQ9fOjckU2iMwmD8kq6WBQQGWUdq7BgDoN3e48OKFz/58vSDk/gr+O+/PypBtg
feeHZ5pcBb9ckU1BGSQA0iyIidU2XcDwj6RBK4LNBaIW0KA3edbK8kof77TZt28a9t98RzSh4z64
5UCRjxRx9JbUcd1v5hH/9Owrx3BsXgGMHcZ80f3bITKXZdnpAReVASqhOlkRNc7SqNi7ZndVH67+
83Px82mSp8KVlqQYYbFxdfW3zWBgRZalmp8K2WdLVAQK1pz/bA3TEZ3QrWzlE2bl34Si/m0Hml9y
m4uZvF/59+2hA0UoS4sCoJzw5cpR2Xe9JvS7r4f2Zwvjp/P5/zRP/hcNlv+fWifzWOj/3To5fwPP
Gv7UO5l/4Y/eiWHRIWHoLCxeZp3QIi6sP3sn+r/gJ7lUHJSiX4Xon50Tzf0XqzYFCTseWa/zZ3+1
TqT9r/ln/4t2yfzbP70N2RMI/uIaJLNNsn7O1+a/Xer+aBNvEmN1D8YUKQVOzwds/d3OyPCYcsDI
HsrW6q55bx2/vslQeGEM1bhKzVA7//Uhm5NeQktl69jSKqQq//e78fxZ4CTqYEgAFDZSZHZxYxep
WDtMPiTEcto2udW/iMpUu3q2+3/dTEoifrIYUYEsa4VJBRMDdByyB/p4b7eTtsK/dvm31+qfOjsk
Ff36hDCDVIK1UBjUZX8LZCUFnT66hkU8LrVHvHvhEapWvsDzSrpzrZpDNH9I6sDYhGN8W5oVIZQd
7MHeyPtD30TXKSb2LurCfR91z7nBOcixox8M+lY+TgPU2BD8dYRlVeOGe1jYb2asPUZf1sxM3I9g
vXIAjU6VfZY1+qYEGAzmbfcWlWyXxPpKL1CpAJzeu1GCINCXLSp/6zYCgKA1ZXLqSY6pYsLN0Kck
IBygXkbrsAKsqotp5WrEJwkGdWTbYG5iDuaNc9fbJ6dXKaiXSdIe8e0mTAM4FBMYBY9qHkUiht8P
erCdJmf2leBUHcv2ofKZztfhGQ3TenKxE1uE0p+KFs8q+koSOGnhY9lGB7aFdIH+hQeOj2Atc+3d
biiq7PZYST0/QWLBYxty0QVOv05bdBWhnOeAObmdBUrzDD8DKp1lbQ0VECwnXknN/2grYE0pffD1
WMCgN1+Q8i2KauaaRu3IyJLZsRV6V+Vp39EpEZuSf4swe8PKJYEGAIkFEI5o7HxmclrjhUPgATYm
E9D6ZmyyYUMuoFjlctUaWADi5MmYTcfIJINdDuMjI/VcRaBoRZgdsEfNQrgMW2nb7m2wGsXs3R5a
EF6tE58EJVCBGxYEkQsROZ7AHsxj2c6Z4cz2d2mFC22CsqBounCxAJSupPXYF/iYygp8PmJfb531
WYxWTTuijfTReS/7xLPgHNGmYreFrtN0W4qwM3jQbE3Dz10WIDCJLvDXlRMwYCGykgHXsMdgGwLH
jTHQNPqdPWpXS5AUI8NkdvQW4240g4uRjuuwMJdto+5kiatuilDCp8Gq9ZJT1CM+0LkShrawdyRd
4JOv7lzfMwC5g0VPfOus0/ldt547bM28QJ+iMzgh1gG1iXnE0ZZAVqHt1HaSHJSyeiVGYo9zam8a
I/5m46o5Ir61+/Jc53GxQgI/rj03b7FRREx7ze6V1tpy0sKFOWJvj+L2HHFKWFA/kfE9LTK62Cs2
32WVTQ24PMS0lr10imlcydq4mpBw112efCRGTexixECpzr2bKZT73nfv6AX5jOqXEzOIXabPztCs
/LBTwuCZa057xygfuhGNk8lcMnNPsC5g15D2uRINl9HEG51uNe2FGuXg4J7LILjtY4yhkxU+Jjj6
HZeLCfsKEhZUciIvblUPrNpBb9a82CHk6yA5jkIyXeqs3cBKjAsnfvRTgM2gZxYxUlDcBKAR88bs
gacKhnwFVHUEZ0t9FnGKg65pl9aI3zU7h3AXoG6PnPxkVsTyYapydjiinkgmJtnYCs8O2cot6V2+
7RQbSzXMhl3alLZ28M3xIdb0akX6JZPSwktWcUNPelxONvQ75MLrIRbpYij17yn0Ld0Tn8TeY4Jt
BTqy9r7vnA1/yz8kg2Xu6I4iSRoISZFecKxjJpCl4R4qvf/eFam7xX9+m/U+C2+fhagqJY7gqCBf
oUx9kt+swjvWre8dBQ3dneyycxIZLuxKQZPA+p/vqgyx36RpiEvnH3azDBDXEBLcnk74PM057IzL
DxV/UuYnOMA5al4+I+bVXPsWdHth1K+5NWbEf+Ig8cNoVifbTC7N96ocpo1LjHynPRR+wz7lF9V1
NKbq+vUZ4hXiL3IgsrSDkJPwzb8+2MRIQ3VS27wfmfHFqEPDsDlPHhNgpesPoma5b9NyOHzdRNiU
0wILxObrZln5j3lioEt0MmNZ5KX+kNdpdW7D4v3rVhXZ2h2MNtqTrnxounpiBu6JFQgmf9OFOBG6
yVn2mZutGRBkB44G2eHrs79uSplmh7DWTXIamgBioUSeoyp0jnqyzbXyvqq5BAUozAOjDuDatfXD
Cfy3OO3MJ9vB5j7UyBQNSNbYd0nKFolboTckPyMKAdn1wXQZmaHkUa4IHXCKZ69xXxwV58x3V3SV
RzQZKHkz1M9559wPRJVt9LBUxzHDbyVy4BZBL/st7Frm1HbB5KGN3Q+snUMj008Qft9rHE9PaR6g
7PMQnURYdZM6aQ8eb5Ntiwb6LgvclVkY36caEqWjwPfFjgAumBr7bmRd6W2/uJOh/8OPPe1kocUt
WtzBY6c/BB4QRG+Og9IqeipmY05nP9N8HNT6RcV+wGBfCy9uVrbIonX7vnGZbYcSMXzAvQ6klDnF
8MhqWL4N7/TKFtJI24/RZhSLYmLwi3hPWipMhEj73nf192ogaisLR3vT9OBIkwaEEaMDtVVJ4GKW
Fu12sBHtmAkMFnaHCc2DuonxL0NAyr91I1j2BN75Zoi5mAdf93BXKX0NoN560cp2ayPR/M6LKeZr
tr4twhbkeNUSBNY49QZb6pLei3lxzEtuFcnWyPaR3Y+8/DxRUmsIrKmwaJqMSYDg9QSN5cgr2kHI
M45tshnJd76ZQfmrCOLKFvFetQJHEa60RJ/Q2ER0Qt8clU03UzoGG+js+gWZMRDlsPiErAozyC3K
VfCc+GS06QNSrQRCFcyrOpUHbUwQbNrJ/otnkXqhybm5gnvS9s9prb3WRpQmCwOu1yGw6Jnj8t8W
iTzVFIR3gb4sS0OdScl57HsSlH0kCyMLeaZVl6JoLiUwEFpPn5aTPGoGJVAOqIIEKJyzKUsZauX+
GHzHh6JdwWwEW2O2tAK1NHeMIJ5w/TUnzOksIv5BI9EC5p0XX4IsGZZBGlIkhMV0HBDK7HNGU/zr
OpyIrapAXAIUndZ9aeL6n/prLxJtK8UKQcN0nsIwvGQmiVGWhcwPyvDk1NvOrF8S5TsUFYQs6qSe
3ksHtPcQwM+yEpg7+tReIPw8Ox1xk2BXrlmpxo2nI9no7cvUj8YVUOq3plDVLp/RW8Q8QAhQ4B6a
alhnfgjzbkDcVN4OwBVW0izaB9Rc5q524zuXLdT10uImSRPWhtS/lwn5Aengjpva4EodVelc+rOD
Q+k4Jd69r5kRuw3hO07T38iB4ix3zBcGW93Bo0uKwNh71i23XX0Vz75RievXB9KFzy4m/n1ivhdY
RCvKAP2hQQKCdDB0F8IJiwMv3HOR5hg9PIMoltKpTu2kJ3ua8KcYj8+1cJxuE9RA8wymiwsoYu3R
mPTuvrMSuap759Ufy3w5FV57//UhtCFiOeER/qR71ozUvCS9fm906jnSNQM0ROqsBvSSW3MK18g6
mhtEqeU9Ca+zkxsmX2Wm/d00Hi1I/7cBouG0y6OTnwLnylisLwwx380Ah3HC73o0qXGttsTVRj1l
q0bwSmqU9m0+fzDKDEuYCyBTjewkHMPmCZTqz57WJZQSBbK2Fuijn3Qoj4JLAnTxEV3QsiJh6cXn
GTpaipQ/SgX/JZAdmqBQWPuv72rttAt1d7x3hmS4kdXw8vVTqsB512rU3L6AdTj6ubXpii6/eFqc
X4Baxn5mcv/cAMGztsl7JXLcSs7AZGBqpmlyJus8D6KzPn/h66uVl8NS+Pqp0pQQDxxII3/9PF1u
vv11+4+fwepM71zqqPj4E398++sv//U7oUdMFI7a49eXbA9tsOPAFYoovKqGaVcxf/i6aTL+IoUi
A1bp1FPMaI/vfP0MstMWxvr8O3C/nT9+vAINTUXdDKuvB0nYMA5ofzy5cQJJ7Otr6WTlF4cR0tc3
mntLev5NaXTZTdLF3jHQs1OkA2D4+sBIhGkvpLx9jyko8p3mkSFbdB+GOVQQbnUAzR7gpAN+ZWKE
5M2Ywu6hBC6HJps4JxceRWDbdwz2nHtfMNInXfL265ZMMT2SzNrvvm7iaDD3KkMz4M8/23XdeI+W
NCY69zRwV1SiSXPmnRLClfGcd90/OOXUYe+FSR1le1/CsxzQkQ1cDXlB5GDsYgiTLpEYI4lJlXGf
t+ZtELDyRMTsUABjbi1kuxl8NNvomzlFk1YnLras34Tlnznw74pAfxkmZaLwCi4R9qYFzLuuXTWO
+jGaYP+CMilXdp2x4uKFaHQ0iCSzYXV1673jISk1BW1nhYK0o2jAGNiDYuS/FLg5tlMc7aFJYOpu
GYHWY7kvNQnGQRvVGqrbvhl0Y91ItyALSbM3w2yfAIlBM37cChFcs/Chy31jHXmYtRnLMYKYxIsb
1Z94BlkxW+9gt+UptjpiOyJzWDBRO9rUDKhz3Xu8TnSLU5YEv+n3HgwTsiq3Pdrhtd00ao37/cYK
YU51vbhvsoNo6jt2nZn2/WyngAU1/d0kTAToiMvxCWJOMxClkzvrom03I+j6E8k2W9ArdIsVhudg
jA+BIVNO7OFp5AS4gRl+LK0UnJKNVmHC7qpFunesCBaCoTysQxF9+yp95GQFmCLqxzhJ3iAcYzWf
rXfY2fnTGiFy/uzabNRCFtbzlFNEaFS1LaA7xpXQU7x4utjDB9zWl87jvDPSIvKmNw/8grCCdW+g
T3blq5GJjwmAUHgzygKLoFMc3KB6k/ZYbyvgd0Daf+hR/kMLuw9VVI+yHpj251dLtj+Qf0I9oG5v
3PzRC6tXvwjIKjeGzYhzlwY2oAx0qpbfJTsib4A3VcZFBTZiXYc3rDnG+9QpZ9VhH0J2L+dVdY2Z
mqNaO7yRhfpBypnGZWvvYFlt41YeJJmFiybAOdpV5Q8q/oUUeMaFfTf5dFbQCu1b0b5MU/0SB4Rl
+ALFTjAemxhNCJNWEGMytPYoGBeiZxXIzBtXC/H1iBBiGPF1BHfhYEL/Oc3Y2ky8+03+NqlQbkVJ
k0B6oJLhdDxHLkhSC3ojkC7Cih46k6NmoZXOhnBfrl0c7xxrji3dhk3aQksMQy+hfmgsrDTBZ6q5
wKdB24ctb8OiBZExlD/odqFPjsAZh3DK8AHbr0KFZ8L7ZsyzPRKYodgZ43bjtnc2Gc3PaQlz2gi3
lfQ+/CR+Ccf2psJpsWJl3ydI4OGMPgR0rYqxb5faUCU81NLbWBXk21arjzGcZ8JzUMAiIl7bAkQ2
5j3korV41xvK2wKmaT0etCZXN2KEcYy3dRUzrkUnoJ+5Sj9BXR20AlwywvNqnVipt4AwTl6jmS4b
Q/8h+nXfahWtKW1bVPF3UixKGlYbhTCF4AW0B3QSkihZdUjPk/hGCB1ScvpKnftZuoDorNy9S7xd
gJbttmgT+NeRtfYCSuOxyrRD6SWP+FfvTYccirClzOU4uCRmEOQGWadrJ26RSI/VQxWZyVEzmuuU
FTodAO2cNLhaNITTz2hj1sYUPYIR9AB3jnPlHqiLieY4HujrqI+Rt59iFVyWtNIAdmDwz0r/mEwd
2FZjxyT8OqIfW4124W+1XJ2Q3x9xh6ULUTVEKTqI1O1W3MjGtbcQuD4x8dXsF9RbSa1TuIMDtH3j
qedxSRNCVZroGu9lSV5U715Zo4FCWRDqCTshxzJV28K2n/C9Bfe9uQzJ7cLGIg89cIzbODSvdkNO
YBo6NA7hZ0BhzW+rlKPfpNV3cTZlFCkwMrSVCfIU9yIxUgWgnWXSHwi9r5aDnpw4qOkEnFTxJpsp
DkP/mlop8RhZ/uwCDG0Htg2nV08ise47l+5jmzprF2sFUUNIVAnsrrYA6Drq+Xjpm4a+z30ftp57
Y9HI7nBirqSRgbYwE0J7q+KzjKBTJpOxSSvduY+BoOvSerAKjQNylN+NsAOhOtLITPvsuYmGhVHG
vE1zG/Lj1B5sDBdP0BrYQx00zAJ35gQiRTt+YQAcqxzAbQEea7LwQuvhreYrqBM7EClU79jjanPb
VC1qBvBiRZ2wedp01oihmLq+2dRNZy/qnj1yit0dQAye2pplNE3jYKlmuKX2FIHNPfQSUKmm9Vdy
Dh7iICU4zo8Vrbfpqa/vY0xhWJNdwCsF2c5Y4BaqZvso5T7zHetsKs4MYxyQW5HDP8D2AeCV8kNR
4U+BudKKUN+TAoUbCWmO7NivhKS1ReVPi1qrD17R0V0rxF2k1CP6bOaUgdoMGbyKEWRyB70aA2Ix
rdFmnQdSaS6iqB+m0Hymg2vjn+NMU9Vw13xjRhBZxBdbLU4NuG0cjcvr5NaPWGyq1SyfYsXE/xKk
gLHbncY0EAU8Ch7NFvuxhNLVxNWbFk/vxJ30Syew9lprpNvRdXK4MwOrMD0733GgTscBuQn9AoxP
clOr8b7RoVLHSsdMAEYUdJ8gjX6l2trYlFFGxmWZujvM1g8poeJwIW6bXD9io7kXGGl3SbQnZQ/e
fSDiTQ4KN1C8Sq1p0j6pggugT7pB5CIJowjWACjyU8OgD7jtU0MIdR6pEgnb8GxDrsGeWj7jK32j
yaaBLgkfhqTOsGkpcy+qZ6LazFUW4h2JTcqCWL3TcQW0phEipHjyjSg+eF1/Z2MT2QUEse6sFlMr
GPxlT/dwQf9DB71HVaORO8JIP9gYjQkYbI7t5CTUlaHYihbXipc5jzLq57xW89USHAR443ml5a6i
1kuXkBI2SdntokLcJh5xjalBRBPk0PdWt+gl6pzRwfRD8uJnE/WiSv2jg8iz8AUaydQMoJxwys/L
4NxW9V2JTo8eqAbx7tjBAz4FafTRC1bUopK3ahSPYIZQEuSJtuxYk5eW19obqfVygXGO/r6zr9xB
3Q4O0Rz+3FWB+5K4kF856Nus8Xk73oTum5awqZH5vuo7kJYeDlySS0Hhw9coyV1dsYffdDkNBzGH
G4YR7tDMJRSPS2enDPexCXq6ywtaUsnsLvlwHZK3PBeXsB8Mr3FWi/MU29+UCr4bBI3G8pir6Q2z
1209VjPHInq2Ow6VxSS3IKKvZCMH+9Digh/r6kpGIhPwQH3nZABF8ki8B4mQrjauyEjBNWF8FJpG
ZnReA+DzHDZ1TIFAn4AZmuK1hvnRpPKt6oCLGbkYllVs76NKtAdUgGrh9TGRF110NrC2z9FdD7S0
6UOz1CdEy6WO+z1WxbfOqW4NBlAu9oe4GG8prHcmJAUssZQGCQFHA1WVNtG9i3J6i/XgftI7Tjeh
1Cl+kF7SNrYyHOVwByq3kkuPKTch3UV0HX1vWyAORAYGq9acOHjYQ5ADNzLpWcbx1dFWrQa0vs3E
dUxp+kw8lHIwnhkxMk2CJNT1Ptu9spnGbPS6YdqgtM/JB4hZ0yKMI94FE5SQJdIbganbMNYgKjin
ehbbWktp5MYkIJpvddVtWMAa3qaVWCI3Pks5EDfTwTOkJsP9YLeQwfJF+KFUhSa1C370Tt7cCv9Y
9CY0hVryqofzKxSmpFaVp9L0yJoL50f2PrhPVTi3jnSSXFD3wNGlyI0lqSV6+x7kIl0RjxziI1Tr
Zj5PBfOAAC77xdboFDjQRpkWHtCDw0Wbg228ak6nxIUU0DvMGvcb7QqinhJa+Ka4qyPEmlnSG/uQ
TuQC6yQ8XJaC3i63MRakxTQ2UDeS+Bx1FSm25QQoL2yDTap5p9wfgd/jCl9BN9gEImDqp+c+wlw4
lG5lqcVA/4YKvkYLTBEJjG8YORWeRhgTW4qKkmZb+ObJdp/mRnjIE1gOrOaa17SHqkBdaDhpuhIT
iwcC12WotVz8OZOzvOswU9mE42RQx6rkkjjd+ev6JU2BiSG9Xqj0I10MNphCfori1QmtxzGnAiRk
OVtrhii3idU84tmFcS38ve7a73rvPRQ2CZ5+1D/mE+9VJ0vrlTeYd6Hfy7NMU5I+9L2R+926mhjE
QIuCiRGIu8kiRN6cvB3Buc0qzex3f3Qfk0ijNY0GeRFvzdBotlmsnUZBXQshJjTjhzHGEoVxCDjF
FL1EPTM8nqOQ4D2fBlRB8KRM3WQZhNa31Kt+pKFFZmDzXlu5caPnWBaA8AuIgAODWLqoXYftaZgT
eMKH0OmdNTNlsuCUu+sRFwsjuYQg7wKj/HQz9p0It3nQpVuQeWzNLBV66E972Ze3tjiVJZnthUPM
B1a8h7KEdYyYedOCj9MsVV6CvlzjGf1eVChQOckBPHnvo+gbQLb3qVPm0iUiZFl10SuHSmiXXbko
lGphtEI9SA3CwA2OwNeMXsakNc+csd+NUgIjTMaV0q1hSYqrsa3y7htiARqaKl2YpQovtK0XCBmN
PW4LGCEmr583J0qaIQ3dihPNEl/DOQuJ97QEYPpBdO7h60PHHubBpQChMpJTUkL2cprNFD2x5Wsr
+DQLK0rlfZ/Rns6YeNpOq7Z9Dtcybv1rEYiXSZHFo1fx1jan99YjejQ6j76ID3DR30BFH8veEYe0
35q06jZ14b9GHZhIXB2rGs33PHb9no31OUpHDZAzZkgjMjZai1srG5NNYI0g3lk3SUOeSfbGtA8Z
300mg9nB2+USX0I18rbwuEQi36Wz4PovYzAYW1EDHbT9nZviD2PHDrc6mKktVLF717A3jifjbeuI
D9oEJCEh2sr05tGXA7sxQFbHHqylaOaXqdFWLLtXh9MdOzvtA0tOZ1zYxVLT4LfjWYR9D+VHcnh0
nJ07pST4+OUeSfBzzDiKDF8Euan5ZkgYt06UPcbMd0zmDtugSU0yXNWrgfXx0HfdRhl1uHaKufVt
Bi/V8AgMSV3rLApuwoBpnpsku5bjHyfEVAF76e86k+nskMGYE/tUdXfT1H9mDN1azuTr3u8/Kru7
hGEU49qY+AMcTzI09LNPut/mFee+FCrjutXVDR42sMusFH2qMLipCJY9J4ya8zv8y5ysiNxl3siV
5Xn50e8M9gWLbZyMx72je/R2gay4koQGiRDfAnsUd26wnIhRJzqNk4H+o3JLQpJLg0wbZe1SKSSc
1AprT12+tfgbFtbQhCuHxzzJ5Fq6MLt6HFor12YUAymQxqIO0t/bR4PG/9m6NFZclpTYuQR1BFNq
wIFauZKox5SDfzfFOPzpoSoPlgzr90L3puxbD0w6vIIaq16MWYfCZqpoKFDIkhkHunJX5JFP4FUG
Oa/s7yW9UtgjpWjiI5Gs9lLi5+d4w7PZVRLCi42oxHfpZGVJueycawwoajEj/Vt9jUTsWxizqdxL
v34KOZnumZOOq1bQTPCZSJ4y+dmxV6ytXL0kqQJG1T0GHZUuUYRVpYa70md3LuNsjcSbhlHL/mdN
L4gDzCXR0NGhYbiAh4WzkKUfhSQ3prcAWevvJEb0u6TEi+CEpo+1eGJn7Gtc3bDYE3JJWUzeLA+r
ZoFBBJXI0Rs4uielahesG+xsKUd1tsRHxwGI2rz1EzHwfs8hQ2F/pj21gqg2QuFxgFCZ3ikOfPJc
Zvp8qugeogIHHwbLF7OTc0ppvpA8CDwnLuDCu902twUB47GkzO+S1dglWBYFslPTMy4uRpv9ZGE8
T/I7HdPKqc6bV3cISoxHrjoInzJW+OBZMTPDF47BUhV5u2Ai38k6P0KFq5f0uFK8ln7wksMDAJ9u
OgWigSTY2laUL8qu2PHa+IeMFMWFha/cChl11tQbhBy2B062ZNyh4loYAgY7Td6bpOrDU0S9ztHC
XISib3dGPFuqRsNe6mb3UIOKWcEIqbZxo9GidDhTl3121n2tZxAZwW2WDeF0UGaZp+3wXD7FdQTj
u0jew7SJlh2akAHAwMpswzNn4Vsf4/CaTY+jJ/iFpWhLJmybXPOyVWdJANNFfI5d+4RQGq5D/Vxy
FCmo5PEJrSYdUM9YE3mVl4+Gu85TuDt4gtSS7GdK1jQ1DlE+PAoH56vVUfyNjgtXq9U2Rud0dJso
VUc32MIZ+4w0907T4vHeKOJNGkAa8WyjWynG+CleprU3R0fVRZMDyFoiNTNmvRM1KR2/JRDfchGk
EPD8IntLOYUthMv5eFLlnNgKcEzMFia9AZzqjTC/xBmzzHOblbde6XpbTWBIrpsfSY8Jf+zqhRoY
frranYodrl8Gk0B4Kc0TADKxnh2tXjbLXIcqTRbt2tUM8lki017aHZ1tskKveajeuySgUQVsb9My
aaS2gTiccG5kXkHynuloR92YtF1ll8eEmLNElJjmLPVgDImJ6xvAFlT7pW/zV3q30ihsog0M9CiZ
kiNGKlIPp2LLUYBmK5jVpm8ZBkwUBxoDn1BLgvfab09jUS1qzsYXlDVHsLjazo9A4Q1IccaYiigf
TDQiDOpXeq8YuhNmaEb2naGMHsh5dB8VLIm1X5JrYtUbadkm0nH1ZodFjx5e5+X2icADNMf/j7CO
GMhk+wSPGax7TxTxF5SJL05HE6EwWIVdbDtbvaDdb9kpLxxGzq2bEc9i5K9Fbu3rKGMKl+ifyF2X
OWXoivbJHLiLmSuBrrOJHTM902IxdnEvrx1xiBvCHmgkt3CUMzNC3ciIzkr9j2GysXnGzq7XSLQr
AesilfCfA2m+xRw01hHl6oowsf2oY2cqanwsIS0IrTE/s5Eo1Wk0CX/milsKOR5jvUvXXSK5Ngzr
I02SzRDSRWKgCPIq3KXxbeVg40QIuTaV12yNFOY20ypJPoEbX3iXfbTGdIgmUFdy8DkGFNbMSGs5
/9nS23osIcx6KcNUfPT8+NpH9EQHyKCZMcOWeo2+nEYqJB1ROogETdgOmOHB9Fgyb6Qq2a+afOOE
cUEnZ0aTp6yFjjHO+gkX3kVTHFuiekr2NNMEPVvVh6Jjl6kKRtporm4GhRdPBr7krVZsy97Cdu5z
CAkrdgLUXlDu6IGi1yE2I6e3kJZKHSxNuyFbdyR5BnjDHKnlqZvOFDt7AP7ZlvQ1I6Hha4RiMvTj
gFA7fs7LVWl2dI/EbPS0EBPSf6h3kCdv+25JBgT6zmwO27MKlIWs4wtOeklE69rooqccewSYPKnB
xYRpiENvNMNbSyt2UuuYYXtlBaEhKO498umYl21xutLmmul/otNfPD+/G9AOGTPWMtHth5YkSEr4
t3rySRUJXToo7XSgg5SbJcFr3f9h78x2I8fOLf0qfgEanPYmeRvzJEVIoQgpdUNoSs7zvJ++P1YZ
B65CnzYO0FeNBlww4CxnKiPIvf9hrW+N29TOebfxvcB/CD5iIj7AQ94SCd7bwbnBvKPZa2O0Af2U
HFTfwG0m4HRRmVT/dqc9xNLrV5MiRbJQINdGA1BrAxq97fRVFboBrZH3psY94bC/q0phLMuHbYuS
oMy0hHuZzkjmMRRawDdhFBd0RPE19Cuof92o7TOtPTYZQtemN4gtm/lmQfqsxT1hMjCVt1YrSewO
7V+B5VJ8wvDPkk8rMdSKwvBiWdTFHfAeriGPdhdfCACkI7GML0NXEWDRfMC7+GV3b7IgX9JuEQRa
7Kzp362Mfil7rqC+LQMSHsHHUzdCI34gY7uhvFplve5tDVRzBrOvnT8636U5Pk0mdkgZdZvCSq9Q
Uj7IUqMzL/ezsYIpjlFtaqejBzd0a9VOyYWcHraPiCPWTp8z/vCaDRCkVdID+oxboqJVXwx7E86S
5RAYHKTG3dJOThkN20gyIHFF+9ug9PQqM943o9jWiEKmFtsaFlYIfMYXCT3kctITzEtotwGrwAhm
59DELY1e/8jG9JoPXrIzR4bVOrO4DJbGmspmXLKu3fMqDxWRd2BL2d2T64X/+ErcKkqQ0apoUPnK
A7PwD5ne7agDKy7BA8gq9vldzxIFDUkXuT0LzUuTZsgafAYqrvSXGpNH3e2/axspCx8MCu6zX6TR
tlDjNimwareMGsPkMYMOvDI5o4tCvY8O91NtX1turhQ5xSoXlBkOIvKVlpv9wst0ZkO20FdyHTrN
K0oWaimRE4qJIZi7O9l0LIXTOWYrwz0NsFa9dwPTkIm/4cpEr7qYBAnkXe5ugiwnN7tqnmoCqVSK
3JhMiFMHSqS2uuIwxWgF3LwSvMGGWLaEizisMIeerWTSPxsiv5kShHbjDgenPVk9ipaoSqCSWe1b
3UTpY+XIa2zWm9CgoAsGr9jYIQuLr0YNzcahiV8U2TDsaEtP2F7Z/z1owieMnM04ZnTOdt2xdr7M
nvUx5IUNgPaD9Mf7TXXtmO9VTvIwXvSNGGNAN2H4MIE0Y9RmVpQ2JdfPojloAsu3E9Ymc+pyP3k+
IcGjyI6e4H5kgntqNF07eCXhqjRCK631VlNu/OTdyoVqJF2n25Za/hQh/dxqpRJ7E71U5iNwDdPy
OYwquhkGXFaPepHEh72TDEjUWxUBqexKlLLTAXPxLDAUu9ZkbmZk19il5kPscEBH8Rv5g7VkVyc3
DjKd7TRSb6pkyJ9lrp26ngG74WqvlcuCB+IsufLkoFkR9AMtGVp4RGTidK1az1y2jSzhrAquy0YT
6xaNPAsY/vEQL/mQYKqWy7MOir2nUYDldYHY2XyfEmTgk60lAO0Qlw0eIQNlc9FUdQXmzwLLsr8a
dg1mRowl8SFHoxifM0H2G0l7y9ztuAq87r2baDJhR9GXIw5rxVftNy9QF+6T1xP34NPzAByyM1ou
enikgOVK0XpTApoVueq7UNOrfVFzC7otycuyhUarToExFUjSgFCB/uVU5IdPLfcTW/5Szl3iVArm
TowepB892CM3XjjyCkWuA78fsOnEadNP3gvGaGOdaNWWSNI90eFk2EEt0qE843V7xZjFvYdsSivJ
MR3CORaL7KAFGIh2obC1rnBiz6V5uZclKqg4KkAPEQ7AuHQc2K3g8aq8uGb7O7zE3ZtVmMEyMQS5
4lbxMxLHuda6aB+41U4lNTHz9RKWFe7rYshWTTiR680oia8qc1FwWje7cwUavGgX29CVcUh1OAku
LDN6jhIKfNDmyGpFc8zi9Fsj42xpBXNvaYQEm0HJDghcQlX82fT7gPzaxYL0xHiVDOa4zUaxmqr6
czKHVwSc3XGe90assQk97g5t335NSOEWtd+1azuWHBdtNCyqyXyzZL9NzWBYJwU9joTIwQ9j1Jv5
rMH8z1YQIhq4dis5pLp56n2Hjn2IV2ZmEcqq5Yp6kVWAWY9bLRTftfCemIk+ga1iEyeMbZXHG9fs
WCXh/UCfrP3pB/u/bZr6f45KM1Mt/3tn1ebn+6f+aH++/3Ft+a/mH8Xvf/zxEeQ/TfQXWs38+/xp
uMI4CXkGKCbUGQc6pouT90/DlWG5/9Sx/psgQIXrkevwX7Aa75/SlGAAIQxh88QVxS/9C1Yj/gkg
wcBNbdp4SS3L8f4n5ivxNzO8jrvTQbgGfwD0DX3I/Ov/Zr4C8FU0U+vWD42wxHIIei5bbWh2do4l
MiHXsA6ciypjcWx6/UTukr/1Jjs58dY+FnbzzorSuokRtL4RPiCxeBy1ejrVsjuZjUCCRBjvk6ZV
j0izyb7UgpYxuaQ8bP3HrE5Y/zvhK7WieFI7o1U76ratKwtUgQzdP9uawCez1p+8cfA4lgtxdHkd
2zIYHtHBeNtaRaRt1fDvfX6BhA6PSoXN3uNoB6+p+mgTpzzqhaE2//a1/29MWn/Yyf/NOqqbDpY4
w/YguEIOAhj1148tLqu67phfn6eUCqrAqrIKA0aOsUW124NhfuTu6Dc2UJJtiHxvRT4MWemqO5pe
YN0ShyRqPU1Q4IXttO2Z+ZJvqsb/YCK1Zpf4335Mh35xxlnSBRn2375dTTlZDMiiPqvKhB0umktt
Zfd5mrCd9IQlLzGLwRirtRulv+dfmiqnOUi3J0dNZ7nH+uViBESGeDaMPtkpBrWxgWvCJpFIs6Jk
FVdQBCMm1LjFpHZ8NbIBkwM2PyYEfrNr6ig7VtDc5jFcQSMfVn/aO/+Cz/p3EtLf3Ne66bIk54WY
rf8Ikj3zr98EG59/fRNxUREEJbph7aQt+QLeVC49AOhjEH3/h29//j3//rF6uMxRgfIYwFD425/p
FRiBJ9GgUE5LnTnKG5avERJv9aHSwaURFMR0E8q1YrtwlCRIXCd4JwtuhO3/+UcRfzNPwiCAM2Vj
2JS6bvE5/O2vb2iQZkjg6S8Q2NBT+EIc0fFKhjeSWLF6g3I7vYvJJlQQ2M1m0BNcvXEzLJHwLplf
pyhpivWLUxv1U9yJV8dmltcykESE5Z5l06zbwdT2OgHqu2x6g4G0Bqo1fIL1bHs8HHr2NQjNw4zi
KbIhzq6VQhxi17I3C+Ygit5Kpe1NtR1OAFRQjA/7L20Kh0eCN5cQ6DV6AeMEuSU/2EncAYWzT7BH
Lax1Wn1yS1yfZNHd9FpnYi1fAfOOK4QH5hOzk1MoS3UQCiD1ONr/4R3/A8H879+ygAjmMEVgDIQH
k5P7r98yBszKQqoTPZX2NF68NCLtVgbXFk64Fuviahk9c4c+ZpnfEovAfPwK0KQ8MxFkcO2WD7Dv
0jtuPxayvof+eD6xmB9BwWYGEE5dteqHqjoqIU8s4l4qsmRe2UrfdakY2TiUi1bxSOfD6ijow9cp
iYhQthks//EM/f+7/j8R6Gxelv/+sj9Fnz/1X291Y/5//Hmtaw6maGFwR5szMNjReTH/vNY1w/jn
H0cuCyyBDoMb/L/udfefAlsv2BkLWgSe6plP96973f6nJaRtw6Bz8EPhJHD/J/c6hJC/ngwzicLx
oOB52Atnwo782xWV5plhRr1admVjPjdOxKpkyNIjMGnCaQrLWUl+UsbXjb8cdPfLF8xh+4EVCFax
jk00Jp5elsOS/UYXAcpBNLRUtBnbKMcIxjD9eexnjhAzMDaOKBhIliXssyhPog5+LM/4wFML6y1w
rjhMD6Fi14XvKN0OkmSBstK3HDHbgPmUe1koE0pUG3XvsXXC4Qb/OIjo4PXoosOvYu076zCi/j0Q
j60FO9qKGPEFU/BKptspdrLXLgo2llkdqbeYL4vq0LTMQ/ty1nKwo93AfsPv5zHncB5UgI6fAWkn
USFZbYiep9v5yntiZv9DG/Pp6Noy06tzODeSSYFdJJKPHX95pAtkf8VifIwr92TEWgjANtoTqBAS
MjbdtXCgEHDRdFoyfMXhNexb4wuaB21wNfcX9ZZLgV3yDcjsjWzlmvxGlBOqFDtlmNeipEXQQvZz
bf0udAdFkWF+9ExFLFJTR9NfI8vlNzewwXhegF/ACd+mFHhV2WQ7/NrYIkfUPMZ0B5q1LHUGEt2k
TmGafVtNAUAX7xqipQphcL5Flo/qUBLoVSYO4hn8rsqqjujLdo6e70Md4oWzlm2AtsSrtgYsH0If
m3MTPNltdO4KdU29lLl15oPMdJCAvgcUB9xDOFxYIpgY9ZJ4Z9bs8HIz3wTjmJJV6H0g9/N3jTsd
rXkT4vBgJdh3KRFqwsuCCpf6qE6khCCMENZxHNwafB0CbnLtLt22KcqXPCENbv6tYsN6SzzwJOlp
FFq8rE0c43FSIvKekypYuS/zebjp5S+2ixJPlzwvLE2KhOygMMYlD3aEHtAkH3gWFHp1sLIN7X1s
uTIr66lqSrQcvtT23OulkwckobP/bxEUtNGckdxtZF78dAkWX3sPtg8jAUvmkTAxrGOCHaC1Q8/3
pJlMk0pFxHTm9YTzzBrO5BSrgqWq7SbrPs9/Qq9dZqZD2TKQG6/btOxjd3YK7eJhk1xEBLxusjJ7
NLRkr2U6MUbuTVbaO6N1pEduyAJxGl4e/EoxMtHcBy9lnlgbR2IYdGpP56PAAhWG1h0TAsL2nHWH
kelLN8/3TNS/R5uMyta1fxcR+qE0uA88XHJSHlrCoFrEE1LRoXTZ1iTZe1/BhaWDrtKMqbDtrGf3
rekRCV3l/ZUYCUb1KEEXsYQcMCTuioA6ILOCAForvKX8NTeVLV8IgjUr8Nh9Ce+O8mQIvjOVj0sX
jwWhyNBs8+ZYJ/XZcdKdrFPWNJBZawfcLJptf9WxA2MtiGx7jDgzKqiWgMy9qTAONWOyhZteeCVN
lv7inrTEuEWNuPLYH/Qs3DtafcPNdximaleVMV9hRAFCRX+NazNfu3HQkUJ8JBGN36BifWMi6liZ
29JvjyLPb20X0tOMyQ002DVMrItruF/4O4i2k97CVMHz/It9k2EDcJOF2/dHXGzsZpq3MArAVefD
SvODtQMRd2mSfbySWX8VDZnclGO3wMrO5K2wYCEMSfo2oznhnvoEwXieFVvdsL4YTmzrmLHOANx7
lbXVFiz2ZtRH9gV++Yt8pgJxHeKltl5Urt2uO4eNZOqqNeQ+NIe2QnxDIqsFdKFL7jLVjvUsephi
91VNVr12h/7d8d2aIHY8dtijzw4qbk/XSGSeUMo64figerXJM6ETtYZrxpnGo2j26L8yJMTZL7s0
2PQHwzM8SLLPTfdN8+k2i3FTmw6D0AbgMTqsWtNQXWnR1dfdE/LEU441tZQKL4jfXUYNiW+E+IGh
FZGB9Ynmai7zt9yjv9w0fkp8BlzmKeoMiQUAIfaoJbiSe/vFRCxLtOV4aHyktRODsZBecszZknrs
DpSzC1lAN8K+NgY+Vw0kPf3Kh45jYdcK9cXUcoFf5Vy76HkL45L51hvZGhmRj/EOjdAIiQEahPR/
E/9yKDuWoJNwyNCWmypkSaJKxHLMTT98FMSgHVgwN5a16cYCeVsBJALh2aOd5zMPstzKymVq2YSX
onqp0yetGo6yP7ODQs2S+R8gWDfmiITEYO62EEnFv6tjYin8X+00nspc561hkpdPzk7vYFbzkFxw
nD9MeQAbsj8MtvUV/rH2HnFjOvhWY7TKEPwxP4bGhVB4Hvm0e/cKFih1UTyZkcn92l97ZT5EGnnI
bePsIVWQnmMFHqHTHSjyHp1jmfjsziqoyUG/NJz+A4lQeJV5t09qVl9j/u2As1oR3/2eGfkPIAdj
wbz+pbAUVvb5A63Rn5EI+O6YQ7LWdJ43Z2QNozfwl4tHCPrlEqRNvmCpZvLVRu9KqSNdah1mxjZ0
mBOzTNznmXalK3MWQxI90sy4u7jHc2NOH16ttrVpPlBm3Ac/flCy7pkbsDfHMnw123TFCPcMvvSq
ev9hzAYdwTy4kvm+QX21HBo3XhYoOQvZL03inwdNoFfMzjJsm3XEvoDFu/ETKfXTNBPKAKaePLbs
xYBeVvpVdQixB4NP2EDFXefTsLb1OF44FhDXktVWZOYrQ0/OXjFdUJHtsmBiezCNmGCC32lks0aH
ub50IvXcFXqzzuxX2PMhQmG2lRZhwS6NNrrJu7LGfjfI9Jxn9bUWnPEG3dVQ7mTh+ys2WYsG/r02
uvcmH+7EkWlLEAzfdQG7NnGWXYcTUSJ4+uOZ6whPQOYBGU5wHrT63dHm3V8h92YCnNGLMzQmacrB
i9etg0sBLPaWIKhfgO65GUODj6OgXsE//8QJcR5Dv2TjDEy/L1H0ARVplqMSa8GB0TT831xsoIu+
JtqJpOtFOaUFGfTsTsqAGtGX47cfuNHGEebddZn8OIigoTIsI6kRJlMXb3ZggjNIvSPzm36Juk5Q
KcoZSqBItU+eK6ORxLd/pvj5Bpkna7Ym4WoyY65Ch5WAq7/lMtmFcrZ7uh2WVeMFn/grKZMXh/e9
9qZzEA32swbc1ZPjXYcbisyRfZlHHQBnFkOqPmK+0L5kPOSLAUGaJXEAc290qTqqYLyG9nifv6Gq
pnVEqrHTbDLLEeW+5UW2h87yMMxDdZNVfw3NkDuUY9yrs+eQdhsLS/dWDXSCSQstYLSB8Ri4y/L0
SpQ4VVMrz+ng7EY/2Y2JpRZILnea4g2dv5KiGw8lSy6DejBw2VDJ+XXBMf5qxs136hFWjbTX7TkN
fZakj33IA6AN5s+Qx4Q/CxKPP81S/DgsJin2ZHY0zWMDD2GVWJgsYIi6U4Y4erIMFlHhDcPor77r
go0ddOeWXHW8fr8gqGxpk/yF3NtmUN+8AnoRmH5Ej/uhjsWWjeiqrbMVhth8V+kR4IT+mPrBc0ii
JQgBDEEyJh66sZaOsjGFhNoz/by/9CZiNk1E46VX4oNsT8gmsfaEYkFSNa2E0+irliUB5iPrRNvB
OkoMx76sPknofB8RFe/CFm1NFB/dOqi3Ue280vGgWSidVUBZpadOhQyUnJGZMS2AGekKEza8m9w0
TjNJVmv0ZYSquZsXMsi++Zjig1FSLaCK4XlTqLTaOFwHrEI0wU8Gunmj5Rz9ieF9BQ75e1F7KU2L
cBbqq2Yc8bAjGozhkC6zxhDrACcNwutlHDe7zObtG3rvF7s3Al4Sr2QN4xwAm/TDtRACNgwHpaGF
Z8M2ThqLi5ovvZWgFKw8+67MQy7MXa+Xa+DoP+hXjhLodKddVFfsk9ZdVTlipIgKeegiWg4DCpUR
P0cYfyPvBvA/X8Kj2nQ5UTRpSeEHSHcz22gwNEEbGqNXUbNMdO68Xc4Co+tbPxmvKhfbOKVpkc0+
UV/GQFHAnWRhqmOKtYQEnW20sTjrA/4xjORbS+6MDC5N51RvA0vorL0UKgiXiI0/9cIipkVAe3Kd
u5U62SYmL44fgIKELuw2/0E1y30ta25hQmZNYb+Eory1fvL5xxnc29MFwMmts5ONUGBgcRrspcUf
XZtwionnXPhloGhR/HscqoucnJP6VYzZWXElx90AaMB7aHh9ieuhCC1Uu06LAtVA9qZQz7qTpvY6
CakuVV5KCZEhS/acQ1uW4cF0uSaynKToKs9hkpCZGaTYTYn2CPjfJ+h/vMMjx1dHhZc8JV0nHjyG
ZQtMCFtPeStRFr9rLdxXglOz9ks0fESvlR2MBMZTgQ22vCpvblBfSdab1jAkJHye9Ygvk1lATClF
qClDtauS3YDh4bOdgm80Y7jXTfcnC/SHKVa7DN3yboQAuYiqYBNgOHSTXGJ5Qhyp9fRWKqaVTM3t
OCKQMLs3w4yfEYif84QqLeCQisdrEFnUPF3BHRAjaxERpgKU6Sz5ULzo1DXLvlfvuSjm/L1AI46C
U6SlziXB49bH4bGth2AVpzlREFn23ciQxx15FuYNma40z3m3jjb+5dRb1R+gBz4F+TSJGF/ixN4g
VIQBM6ImLgO2n4IsHVM1Ky00rokwh4UXmBdddNc27BeqS/nbCHJpBjsqdrHxqQlxCT3OxkHjCaWj
Mxd2RLimfNFDvqDOGt7thocky7QtqizX5zWDShsgMq4ZXpYoMTgtt06Z+Q9Qqh99SdEuGj4AA6LZ
1hrt+yAQwpWDQkKgYzy0+I4nZYOOqcZbSqN2Bnm+y6uxYlgqt2mbVsRB4ilx8nLZuuMHzcawNlvS
ipFTteZXPchN77vaGzjhR2ivF5OM13PjcH20FWT8djEF/NtDjJNiTFNkk3plE4PmAkbo94kflW+h
nemc8OF3lQQvRSmmYxSik4qEvm67QTx1tnzIQTnvimxsFtlUegvSnL+9npWt1biLGu/uQbYdxbbd
xe5hqvxZZy4XILPOlj//qG71UOs7sBwXamO1tYdB7o1Zp/udeQIr21TeELwWK0us0IJ9ELaTHFgJ
rILM5J4O8kMfqfQSkem0AONyR19zVEONYmKsSUa2vE3Qo9t2UNXu0SrzhzOi7hxnZccdkr4U0vv0
zm6qeXdxyWEBX2lFnj1IPyVJF+9frTC7s9HwRv2aqJlg4o3NqkLAvy2yAjpS8dvwrl0ZXwLp360A
y1OlO2en95+pexxohJtI+PpC+cq6QFlB/1XfUURp+yooz00c0C+jHXUyLJqJz4BJlzzuA9UOn8zZ
NKmJ/IpSKvKRGmFa1XwiDAxozfDq8o1fhJSOQw6Xq2IPDAueryu1j6GrEwgfPE95/RvhqCj18GTL
+qBUhRxG4YXI6ZPIDtgXsDhWdvDR2N6LY5S3pIputYU0tMa5mM33WZE92zAGFnpYvKWNDkiLRXlC
O9Y6y7opiMaSvEveUH0EpeFvRt981lERLGpNxKdaIfhvjScdbgEOuY56x3eLnasuUyqQVkytWNV6
ai3spkyWsxl1EQXOF7kAIbYsDnW3Ed+DsdO1cdhSXei5d0UFeyra4pJXFbAqTCXK5+OqSW/PYpZy
BrCoEYbMtnIv0h0hvJTbRsPzMPXVl2PA3aIH9pnHVIdemM1LGBHcLEx1KI2ICU3TdQd08bAM82aL
t2KjGkUiGp0tkQvxwv7wTVScfgKyAARIMqeqdXc5EV9UBZRhhuc/zEKpRc/kLLSQnxi2drfyaBWz
AAUri0Yiic27GrjxaxSdIw7CRR0hqdHhD+mF+4wMj3CfTiATIQ+tqMSDFQxvPY1yOYmfnChyBC5c
4tawZUP5ZU7WJfXKFy1nc0Odfk97kzWeNUctvppGG+yg0K1qxjTzV6lDVSSoJ0fB3XEveu2hbZWD
c6dkypve5ibTAk0Eq6IgprHr4h0a5mA1pP2mcDE6MFRzCOA2iN60GNEkxbhzMYauGqbMayWLsyPz
32PcX0qn2g/QBA9lKBVHT8ghqeb5jdLvgS6SRW2dxjAp1rLxoBGN9qfeDQ4OZIwqrTFcrHDG+PXR
lhCET1QOr2k3JkuRsRuJhGO8Ai1ydYIAnCgdNylwsMLAFzkZyNqHglhwjB/xOmEEDODi5EQZdkrv
mGYR4q4Mo0ZvXkY4bZAqit0olVrXoHsWsVEfQoktzAvzpyKQP6OLDL6SdbWBDNJgqtg3zOcWGMB3
8FmOBnOxVUQFEJaYZ1ABnzr6XFITl/Vez7JtmJX+TgCs4B3PkaaUGeR4zUHCH9/JkibznN3S+OYZ
CMZ9FoR+gr6zk+ajji0Suay+rZi0Lrse661vFEeAj59lDoNFBKSzMIlBP8cptY6Md0drr2bT/Brw
m7CRI/p6SJN+20lcZYQF8mhGLa+TtOytcqqH+R9Do8txq2LYycraojUKVzEsBR2TCU7Ic1u4j5at
7rAGzHUVBzuoHa+WOWygBSFumXhzUaWhC+IvRK+yl174jY7xBS1xDtySq9Apt7pPl1tnm4ZAA74r
QufH+CYJfOwTxt6E6sbIX6B5EsvlltQihrctQoNRtto6k3qOG2ls+Rp6aa0HfT6z7ItRwWfzC6an
hT9u8qLYBYX+ZDs5GAd7PMZpV64895EVNB0keshlroij7xvoybSAy4earf7C0Dh+4sJRq2T2VFTZ
uI+7p6Y0EbyznRAGIIAYlKC2nqLxKcxI3k2RBOd8lyZq2GWovF+26hnpR+9WXLXrMa/2TV3ceXu0
/RQcioxJBRrkbR/UT9qcICgbkrRkchINx7yPrd4JeZib1BmANxj9wk73XolpEusNHqGquyYh+bAC
uMiOPTfoAKvcWV7PaeZpF6co5SYAeWbnAIO6jHFQN42fenzqa2ZtbsPMnYzTt66B4IFy7VUO2T3u
IZwk4lPT0ww3rOlh6l2nToGEG52AziW0UE10D/3sJ7MNKIlm8xiNhuTJTh8AGOUsHmpW/qThLU3o
LMycuqXf8N0HFaraFtexq5sl24SSeY3TPaBwRPE+QttIe2pgyqHW7sxFqk/m2phoHnLThgzpLkK7
O5cyvQW+Ya8QdT0TAcLjboLcqNlzLcTEbWonqUABl8xOsXyj1+VBlmjQkQEUy1qG0RGxyzb6KZrq
2qc624sGGGuH1sqVLMGcbzDgPv1as9GVeutNOD3wHzCIrsLufWLkGPWAPyPj65st+k2Uw4XcswtH
B2AbfJ96qC97DBXMkQRkTC191yv3ATxxuSzacWc2lOKWlpHdJn8PSGkmp18bJVZfGbObSDAM5DEa
aOwpSTila4T26VIVcB/KwiU5VitWXdK+mVP1oPWMkCs1TjujVApRS/igm9FrQU18GGr+RR3xKNp+
du24cFKHhpY0472Iu++2e1Z+92N1HEcBbLOFP2b3PPenvayINpop38CQnxh8YSLRaNQ1H1Mn08au
q9/jiuYHyrnYDi2/pjnjKRDp2TAmIhWJBKkHZ0+OoodpncIgAybDxyeXQzd+x4PNNF4SIAhycG1y
ua3YNFFQifFMTE2zxLv5KNL4G4UQpUE+ZYtkmtYtbrVS6/a9AL+u27Qs8wSEIc60b/l5MSDhBLEz
tjURub5OXO0iDOShEher4T/I08t2eEBhe57GQizsEIKeUe7i0a3WwwiIsW/TBZj1r3igUEmg0UBH
rpaVw9s3Yb7luSpfGdnuI6aFWwbzv2HmDEyYteFERDWDJb8jjhQZxD412l9uzMhREZxxlNlwbnMK
f5FffYQKazwU5qjI465rA4wWz0KDmdplDLWbpu/KiN5DkebrEFCtlIW5NdoTjTQRWJz/jP2LX105
XfnYOPGDvtgIB0qV13146EfXXsywozPBMvZcyUOMg55LHCb2sOpkf89Mwo1Qh2bbyG/OerADRoVc
yyp+hzgti9A96Zmr8YiV65Qp4caPGf5kPg+ly23YYL859XEt7+5QAVcS9lsmk1l6ZTGTJ8mzarQz
rAxu1FB956O/kSiFt16XZ6sQ28BeQo0o04xYpIQu5RDmqkrPk5bxbgHFXRCGBHu3ZCYDZYRKx58U
4cXtG3mbDND0VZipAxtzm31Xru9tTKOLmUdDnQ3oaohTc9MC7+F7/swIXzogNuYymekcrHGMcC31
LtrgesDhropf/Ux+xCp1m6pg2eflhgdgGw7a+PgHKKRtp7tewypwQGupFj5qN10n4f5ETR1sIVUE
NoUuewoCGwlMiwzmylHWR5t4fuVhObL2v/fIpeGk8V5rrk1ejQHQpcRm4gcfU1sDw0S+tpoK0hjj
OXypchlNlra+7/PuZSRETMMLti6n6DoYC6T78bruih18zEM2z00L08etjY+BmjD9TX5Hvkag/UaE
rFyWVfoe5+FLZtO5lAxhY8ZRJ6pT0c/3cDA9cmbgb285lizeJV7utx4yX0r9hwL1Mw21egPfxF1b
pYHnQ2OP5FgrD/owITD7HFLlWptIZy+caClCTrLyMKlA3/laoG8oGxt3z/GeLisNdqFfazst7Z5J
2k7XKAvWhazZj4MxI2AxJIEYmZhRg5JD5c7kGyI3vyk+Q56qAloNHc3Slw8WQt6lXpa7IJiulT98
JFCyvabstm2TMXHkuYkTgQodr5Vt0nmYsfNd44jLbPeHN0RhslRz22085L19HcHSQJaBxZoE0Q3p
BsNLLD7hc17AF61cRAmBa26Tmu855kwJyLjox2GnnOTcDhTwk/XSRdV7b73nUr9qhfZldZTF1EGQ
TjjCyKV1cwUx0eR3GL3mq0l4zUfi4PiO5RI+AUBlEg1QvcsfK+darudJH+bVY+XQ4gDWiMbwXFuS
0qsZH7Pc62aZxhvC33Q1K/wpvNdTWjePPGeT074lMOTWVue6PJMV49BSvys9XxWUagsYQXk//FZF
f/VUg6NLOActORYOjlvD2HW9aA9ARmTe41PmE992BScH7Z5d4RlJ4Re7FFrRGHxLVbNQChKWiBNM
SU41KItUKfjForp/5qk55oI0bKg3vKoN290w/w7Zz/GD5IvIs4dtl9UXoA6o3P0M/MaQdMdAy49e
ZDLbxIKQWv3JclX3Au89rzxW+hMhxXWAAqp3qLcUdFqCL/ybhwpAOUy4dSurf1gLzphqDKndAQC0
fk50+WQbg3NKTOJNg8nWV9Mgi02XDO6yMqNy68Xeg17qIw1GTwVQ6tmtUSP7bxle6yDMb0C/mcLq
fOIhV60h/hd7Z7LcuLIm6SfCNQRmbMV5pihqyg1MytTBEJjnwNPXB55rdqqvtZVV73sDIyhmplIi
gYjf3T8f5J3NpryroP/CtqYdjVbKO1iRYlX5Gm3AqS/vsVN9KV8wUZD9H7cv6pfHoSinz8bDaP44
azU4G62PDpZbqGg0/LxygcXPnw7yJMzaeRaSH1zHv08asNtWVc2YwDb762BW3iFNybIYlJ3tCwOD
RtNOEA6nJGcgXEXHgEYfAG3sIlpbI2oTVeLY5f0xUz40dNV+go5t91aAfSdBrt4aKffZwmjdHT8M
scAhUL2E+P/C2duJnrQK/XTY1PCNVoktqmXo22g5ERDIro2wW6DnneIaBoXecDY/1c6PhGMDtTKc
Y+ea/36+LNs1AW/att2IlpROi27Ui0c3M/C2U039++OMNQ88txhlBzpFtyae8weBSpz0wX6JqetC
2+D27+WBvwkzM1g6ztC8cQGig3yC5tTkO5ZR4j2pYOcFtj9eOhF+YaAxYbPo3RvWwyNNkZv5U26I
6qC30b433OyeujqKOwAcEZYNk6OsORiTSZLeCs2N6UUvfiuDX3bUkwPsghgUkaEWnseyhyE5Bb5T
FaAPnlPFz7SvpbPrirg+pBE7p5TxP/KVTo9m5tU4fsJ0Z4bAi+zA/MpCDZkaGBFvxMJYCwt4j6NP
hxYxfQMqp143bduvPNHs6CvH5QzNbNMPBpzbsjd2ZQyAiz7FVWSE9l8qcw4N8RcmMnl2YS3lPkVl
MDBgLY955+GMtDRgNU65y3AiP4Wlqb9VEz9PIwXG6BL45fNk6y9eejJGu/7VZNrRD8Y/o59YV9X4
9dX1gnvm0ekA6fydGoRXpbNYA1gdkyt3qlVz6WsVMLIGK2ubwGY97Q4H+LnThuwypB8BViYUQL8+
5Wibe1xVC5xcLhsAAnX1vC0NFL0Bbf9bjF3LHzt4qb+nEYiFYipX9FEwt28n78KkxN0YzghA1kSx
CUtXHR3IqAt6n5g+iKTdunbBlr+TeHImDbRPH41LG3LUlp97ui5SFEZPK9aqUQacl3mvR+BokwaN
v3Ikmlo1675c3q0XxH2+sSm6hfhpl4kXG1sxo5Zo5PzD1qzFCMYaOyxfQi7fBCX9DcNhII9o+KrS
kcdANU/gpLDfDHADhANPno3IMW8JVLtthBaiMc41NOMcBrV/bcwso6XEtpZgYvyrFoNjmIwIIxJY
7KUEIIE43/T3nr3glhwrIoSzmSNBxQi0UWB1fhpmqgalu9NLFuPlM7/GbqaBxuDwczK1TQ7sBQtc
dO66lO7oOsjWHYQJoAnxROOoT73BV26EDru1KXp2Oi6vsW3hBArC11ERgMJzN17tbgbp1ABFC2d4
4ZfkXxmJhCTQQaqq9kxvq7j7oOZeiMlSpcQFzQ2/ojAmkoPSFZahcckDiqA1i6y8r1pJpp+Zad9S
imFym+rJwBMTj80lgM300hUy2pClZdNCqOlRSt5X0we2BecSwHt4Ct0ZzWfU3JdSZe1FUDDIFNX7
39+IxWQt6otyg3S+kFBUICYEIV45B9a5R3KSENWvukE8pPZidDGzS0KAjE/ObVcxcVHf6BhE1lku
4LdBhZ9/BlFOTNzHy+UMyLs4GspnSErLGJvnhXzyLsQeBvTYrXd0mnNpcf10awl2xrZ4Kvtcu5VW
wcaYYIByycMGKxl2KPAs+/bK+8ynRLuTgcxs3AgWNVgMbw0GKVn/XSrWMGB20dzkpwQdsJI0Uh28
qbo/LMlAD5rl41tsBQDc/+8K/l/1Us923f/RFfwfvdTz6//2BBv2v4QpbIsUgmc5VGqRC/jbE0yD
kjfHEwTl1B6L6/8W9THNfwmyQWBaHPrjTFvQBtRgoaeXWvj/wsCrmz5JAyCeJv18/y89S44+5xL+
cbTTimgLFvO+7/Kv4Qjm7/s/wj6eBW+ezxWzDFaKzO9CMakIY0qJ+cUoxidH/siibfeaL9p9bPon
o3T9yxDumsrut14Ah4PlQfYSzwfYFmCL2T2KkamdA4b+PUmZMxGaOI9j8aKccHxG3jtn5uAv9Xo0
12kIjN0TI9NI+6KkYq4wxyKy0h6Og+196+ZgvvgFIYGmr8kqlD8GL7o7krWkp8u30e7zbW2yW/wI
esnq1UjPEYkGVAprqcZWX0xeJe52X4sTQsNnUQf6PTESuh2CINz0ZrAqWim2KkdlE1nkXbVEIIrk
+dGQbLSJ/OybJoBMGDE9jiYYFI0ltnNr+N5RoOPLuY+u9GcO6hB7q66b+ufJD1rS6XgCytqxF8Bg
jbXmc0vU22p41m2mU/E0QjKcRncrLcW1EOcbWqhRfEyoOE8EEKZfoZVe3NzIzkkv0o3Ti467iOR+
FoTNrquddkenhbM0w2wdVlr4lvs9+2Y/E/MgA+2iGSD4KC+FD+w4V7aRxsKuvW1KXPmseRncBeB7
322mr4Qofqkkqz6sPgZOTYmKKt30QLe13I1t/iWH4M8g9fwKDILKjsZYMf4LfhejQ+bcEcQnlSb2
hPOrS2oRZLSt6lnW+rFlL7zO3WCbW8QmCTcz/vMT4EOUXi8DM9moKitvxJ/yfevN27U0HEi1psOy
Eu64FZL7UYqe51najx0U/X0omWGmmn9rreKSFHFHLnRmP1Pg9Dyw0FqnxajhgKh/aHxU+yi1KSbP
2CNpWqfRqRLRh6EaOFe2Bi16IGs1OP2XE+6qgoqHwZ6ONJMzE2+NbJt4XbtTsXzXwbGu9EioFR14
5q0BD3KuB++cX1rbUO8A0Lt8ii6jDVhS8CnIGvAAntue/M7qFyPb02VrzUXotWayazXto6Qd42gV
ioBqH1y9obb2yWB2KzezkUOGhpVKUDorA89mlHYGWXnPnxEj3rZR4X2E8riDIL8dTFAXwgnEVhgZ
62bNmPd2Kn/XDADeXub+Cm8IoGTf2TxeKdC4FiLX14WC3hYNQ/XZGBlNGmPaXZPIFVfKEX40dsTL
KXfhaNj0utA39FKMXwxG2p1jmcWp0c49eZxNoIcGhez9k2l4tza2mm0BqZf5j7bEt3brKhndwAn8
6j3cDEOHodF1VH8WUZfwRhHnLrT+OGYT31imU7wBLf08ug2+j7Kvtoycq6uEA+H3w1ffxu3NsIR+
LeSPkUUaaSb/bpk4Q6gqbfYy1J97t072SRP29zxHVWBaAT68sQ4iyNwt0+bm8DjgK28OeYtc32VA
NMJ4bC+d9xbZ3NepYBqvtAipay1Z3mKyK9b64KzCPk+gcnEIOg56Rl9Rw8IK5FwQHzKHhqahs1Fl
IqO5SFAalzjCVckIl5U2xeUyXjtp6x/LdLAC0I5hexARI575OTtIr4Xpj0fH7KIX9jegO5Vv7x+n
tT0TFzOyAHXiiu2oWflVs5ljEIe/UlJp3YvK0Bes22IWwJm29arSOjchqEKl568dQJO5ygikPINQ
eTCb7I7DlNMAt+TJwl3V2T5YzM77040my8d+8KO1CxFz2vbxcDBLIz15bZOeHo/EfPp41Ggt+0jE
1il2udi6KgAQ1wRxeyiKfmv0aX709b4C4iLTZE2nSvxFL8KfgkHAwuycZKNR6HaIXA6NmiDtWA0V
RGJYxMSkjqYoYQvi8Hsa2Rwcq3ZKd73V4WUIevM1rAqy07BQ7NG/y1gyiBt157uxesAYuI9Cs97G
lU/Xm4j9nelWZ0sX7VJO6KbkSiAHl6151F1kicGqUrrl7P5cd31/hq+Oa3EK3x5nllt0W88F4f94
c2itB8rPriDLcE2El9OOa2/e6mMnguTa80fFpNcvPu1BAOxn9wvruUnw9zbEQ67dfDCV/w5JNKVq
Kveojw9gQhT2c68D6Bkdkz740bOeH4ehRyknsqh2sZ8HrNz1gAmMq12zOue32vnVtgOm8/x4zo7N
bjmOrVoJEy156lW2H3RXvdQo2KM/hLfHmW7HOM8mo9xYRjbN83VuUpNh7CGrmmxJ+ITOiT/XRkEa
M/5KAz1l3QZM2DwA9BFBEfOj8jxQCUN583mjLukNV6vRS5ytKq2/cOT8+xNAIK/bDZG8e6mLw2DE
irUG0QcykRzMCrxHTmVAyqqX6gmTjlzlnrUmCmi2AWydwev8+x+0psJeND2D0izv+4jJFKSRQjeX
gSVyylmle2VzNIFxrOXdj/ntWvRtvccQvXEXW+rLRGZn9OqT5bs+DkVKCUxUXHVmoJfHM0Z5IkuY
H82w9o7V2DNgLMuvYbRHFiFD0B8xWkfNdZgS9uFsM8+xaI0t7OnfXda68NTMDsP/AFSy96Jlzlty
qVqhvYUMy1fCAsTyOMVr44KC96k+mL+agqLFlLhioOsf3YyLrEqQzb2sR9+cT9kymdQ3wDmPsgK2
RoeR3bHm8iw/pMzQGemKsu9x146XtNfkG1y3LcKO8/w4q5kB2pWT3xOR9a+JvX48m2bgv7VY3fQh
ubVhaH/HBVpHQ5rkGfhKto8bElO26crPtI9XXYL4bqW4KYzWxARtIGNzeaf+Yv6j1VF3QvXd97ih
k96vjihDSV2GxzDRqEJox/Sas9OD0KKNd53ahSdwRsMnxQIfE2utHywYy7ECnICxAwQp4Zet2zfD
bkgHfCV+c2+9wN8VdaevANr3XwJpC8LDr2Kg/jxEZN+CEB+OMReFp9ldY4W1+hBe2e5EKp1lXfrj
ByEJMsheaJ2YiLWvpa+W4Moh+RTTPq7G7FgwWmfwOj98HLKC+HUtNFYOIf2LmGHilVMAxbDFbI17
nGO6ZK2Kbr8hYDBcCpklICPT8Ce3asT1oqgw/mfhB06O59bu1HNm9eNtyh0EXlt7r/sx3WW+hF0z
V9skeL0Whjsah8nT0zc4Et7MqtGRcoEGjkj3hbv0fdoykqYdX8yRtcek5NXkl43NZUx/3K7kagcX
9VGKvCnKgfeo3zxVgd9dH4c6Lvtr1SN2h7jHto/nzMy2NmTVpoWmW7/BJk0XDCfdK5/qJyOT5ruD
4HAMvYympvm0E6laAcD0QViAO57K6bdOWdv/7Q+5dgw11Ptwcbd9Ohil3VzXfltU41Wdj3ahLFhO
Fm4cGsWeqCiFacECoEoRsBQYgMhXmOwE2Jsqj4IfqNJHjbAGZVy9e6qBx4Hpbt/ayPc2rYvRFma9
TXoJGIzVZd+yJOtFoMc5+0oOJ6dNncXjC34vV1zx6/cyPNmta+4jVfFfHcLqNQGueUww9P19CqGq
PgdD8fH4oo9R70pk7fg4iwc53GQL2Ii6VwKReksnopgIkDyOThDxuOyo/jJieeiMoDm6Uvz78Pdr
/tu5yMe9g8vl8TqNSHSibLXSRf5atKpMV1IvQ5SXmD4UaCUXC6bp5fEIZMifrEqaXR1HzgWCsXMR
itGCnHwiLxlMyybt1S/fSJFXqvAN+mO4t7GSroQb4muL8u0w+tprH5s839Btm/a++iUbuTVjSjii
yjG2tmvGu6kGkFi6VfU1bp2uTr/wP9VzBaZPG4RbvEk57h5fZieI7ceYMuomhXjOExLKEP6qr1pl
irluHl1dq51OwrevlYZjtovVh50yhmsxZeOiGNSHfDXquH8pzfDomSMGnDKNt7Kk5XssqbxsU4KT
Av+nJbLivdEYX81RKWx9sKDn0djgCLVRJKeWTRfxMRRJvrIGj+SMZw3raIjqxeMUA358fTzS++Lm
B4FHEoKXPQ51rWs7W8a//nkK5sHGoTmW/BiUGLdH7XMMbvl1VODGZl7/FgvhrAqwxJg8+arODXrB
ZN7ds1m+GkFf0ERbljs7ZWqWQoKTKELAmGfD1GqaB+J5NDbg7XIUwor2QpoNt23Obeup03VWHlrf
MKnswGbrlb1wuBs0Gp6krI0Zi9UodU/mIKLt3+fQdEto590M66dMYq6V2OHBZBck5EnFWXN5QBwe
ByEFZC1NNcsmr4NDmgc7bfA6DL/lmJx6oBSnPKWndFbcH0/98/zjkcZGcwjr8uxj7jZ0rcQaVMBx
TTSaCpVj/YqtyKXmlndu74ZU4lYFXiS+pTWK4XTw+5C8zvyo9dV0SIKKwMTI5O8/vvB4yeOAHoHj
I3HHlRo9iTlD1g35yumtzr3h9GAuPB45M33hcZoyBN0atfj7FY/X1xUtSGlsYj1uzHrO64ptPp/i
4SO6kHUENKwACDe24H3WIQI2XjW+IFZcQzmqOV9Ybku3SN/1Qod11NTOye6T7L2XPikZlqaaiNQz
dNjz41Vm06SHORwHkG1h5Y33LitczVEQG3djmt+vtSufXUW7SJwPAYJQA19/YnXvpnm0UrLLP0Yf
23GtNcGxtkX7DvAfJS3/II/mHEYT98Lj1IF7txzjwNm5OJ8+qjhec4GUxFQZEk8Z4bem/dUkffZG
3ai8NXiMH2dCRsYFpOv9cdZ7TnuqFfyyMSRHGqnYWLMDYo+V9oLqHJLTzmOf0PTDysB7+049Trkc
4sA745/FtyQL7PostjAzBcml5hqf2Lm62ux/rk5+I/thLkvDSr/rgJxY6nzHimSDzX50ViHGs3I0
9KicpT0WqAW6MnGyNmHYEVSuucqpmUqMgTfyfLCCtLmYZqO2MhDY7ebTqJyw3PcFDVohoIUtyl6w
19NwMdlTcsWNbd80J0Gn16ZmV8raueXh0J8ny9g/zsoY/a0HGcquWsrTYFjyVJr9l9vTacQnUZ7+
eR4UGfywfCKJLUkMx4oGJxqYCl31Pyhe2De88ovAd8lCpZrupBAWAe7MVR3p7qYzVfhBOvGdnjL9
mg+8CSsYWtlkau8SyP+u6knQlWkafjRDayxEkQT7rkPlAL49rQkeuSdohsOapCLTOqtwT3yUuFPO
h8ejx3OqdvdDWWZ74To/VTSWe35H4tbD14B23KqtofCIZXBxH/+vx//QZk+xdYvm5fG//+f5x6PM
g3QaZhHF3jr0sTEGpCf8UG5z7ldYSMzoxciDbi8hGg/ZqG6Kzohz5owHq7fH2+OAMJCuhqCeVmFV
0QvchT56QEjsLS9dZ1VWLlXgjY5eMR8YgdNlgWtjnfF2Pz0Omkn6to7GboFrpj6lPn6MsLLGlcBD
4lLct6JMhAur5XvUKxQ+YkKnbZq0xcv/eIXrY7cyVG6tLPYsJ/uECas8ydJvT22RdycG6/YI6J+H
KAA7PJYhvRG8shQG1/IKQpnLdMGVpXeAZ+7+fXic6llCDTJ7na9hwmL+Hy95vJj6XyTggTsBwnV0
ia0x3hvsgR5nY+aiqT8edrORebIUdz5exghh2CSGASul05xF60bt3vb66R30ycHtjOFmGIO4OQSe
SedM70HAVWwaqEp6nBoAe5edUO3Skv5Ha3bZ3R3x78S9Zi0fp0Wk9ScvDj9iiUoq50NLV8SE7fdm
NCbqk6tdNH2ifKXy9J2ei/CuaWOypaqPGmsIC0xekVd61hjqqasZN/Tqm+vfdGyH3xRmZvcxapxd
WY86Wd4A02tqVNsatBMf8Fq+KUTItd5JUOuNFu7yuNbWBiQJu8WT2E1mua6zvcKRec5BZFf56H+4
7oc3RqDv51asLHc++XlVRG7nXCIA/EPo2DBYM4P6Yg9uUQoV2etpXmPP6qxt+iSetEp5y9pJ5uFz
WFwz5F2AtdQwgMYJdhKsL1ENohdcFVsFjKbVE/Vk+2X97M3CmkyHYR/wTWqqcE7JtpWNdapoaJkG
3dmYeLszC+oz5ld3S8gN20xu5iug2Yt41PzjpDT+4ckWi85SH7oV/OWAt1nYZforoyBZds0CTrnY
0tDUHMwoA1JbmJvSYU4AzKJbUXWVP5kBMMEhAkXYpGZyGGXRr/j1bdqAnTwa+WuclCmIRWsp6iQ4
+q35WRp29iFsatynwJ9Og/+dT6Tx7fKnipvsY4yb6sDuH8pDw/66CvRm31resAYFKjauyLBmZ9l4
yJj7JfK9NVn/1oYkgh5SBz9ThyLvLPPOPbMQ/auxJu5CXdWv0O2JXw8mf6h7dwRuCFvFu5QZqN01
7Tkq/sQok2fwBy3haB1sVuimV37B2RV3q46Hla4ewc3DdYZl2dTVBepHckt8iw5Ix3gbIJutWooz
3VLrz77ppfuWUSS4pT1kJMVUVtWrplvwiWvPBX235HxYu1BPJaqqOpaF9WKXxrTJYvaXcepKEjS4
jKq8fKGU5c23rZhgsqmt/crl8kTZURhkyZZJLgXCktifnJjCjs5xKhumgJ3wNno1fokwsZ9tC5iJ
W6bPMR9JMmLvVcrwa5D9sfYq64qo9z3Ew5suC53hWKD2BO7YbOgjFC0l/yqrMT2m+Lj0hghil7jV
IsgwhoWFf6Z3PCGgLx8hzOvgl2g2wY85GPFOlzpMfVPDv9nhYpjY2RUNN0q4oGuALwff13eiN4la
6iAlTARsSzcPxdRTelcVRMCrT8t1/gAjLGlQSbZBLMcNZkqsoUyCsgADeNCQvVWk1AfeTjEcqPOQ
ms9gL7PNpAPfppGDIE7+5BgJMFm6AZZOQ1HOxGpjx+3hCd3XvGjFTzU23pa0wxtTRPAS2LIHblTs
x+uZXup+Zm2rk0uP7eWE1XvpwLM6s1cBk0iBldjQMoXGsuj8SVwa6tQuvb6PHcrnWjENy1rFh4T1
Bw6wKF0jchH4hxLKCibPt04brdhGNksjdYJD6BGw9SArN1wKeplg7Qx7hjT4JP0yppHZGr6DubTL
T+B8k1hDEQqoSQbkRnihPU5RTptV7FDUy64UwnRN6HrYiK4Rq5EOriczc4tFM2hLoL45dfKsexj6
npi+bIGKslIMIRRT23wViVi3uX2IEZMHwycNjHf3iXzAU05kecdQAc0nHLZ9xE/Mr+QzWp+2zlmF
0RoYrmEbFwvPqtDGewv3ZAXZkkVhnTfTHWfMK9NweZaWNd21Bzwyt5aGHsutFMN41hPjamVggcqu
OKbjM8PTDR7bFX6i+FlQEEVkFAHNkvmO1eHeDNrq5NmVfrUz276M/rFQyGJ2yzsLWZN5Q6tRR1ac
krH51CY6htwy84GKL3yoo9fMJtotSm0DO573kANbtha3dtzpZbKlPbJY1/XEasqa1mJ0/kp1vb/o
OksqF9/MDp4FeBNaB3CJfIkY96OsBFZ7cgaAiMchDFk2CbmYQrrhMhbFfNzJo9lzzZ410KVq9YcI
8+zNTlpuhpnb7TyoKhsarTwqETASNnKk9A12fCR9b1cAjq4cQB5BJwwGv1Bw3Nc0Cp0VQ8N7DVgF
75K/1opArNNShZ9tqC0cg5kE68WvaNRYpJqVeslguPqDgNZSjO4GG1OP9evZDPCCJiwvyiR9xwUz
HDQnNJdVP+yc2O1PCSLomg1NcOmqTz0eQIJMlfkyWvfKKmxKrjB4tn0o3gsrAZy6xWLSkz3DfeoB
/N+aVfhKhFzbGJMjlgP4hYWTl/peNpRQdt6EC8IIPlnsPAVBRecjpmxHxc9GXWuHoXURTlW91Z3u
uZioPwjSbNppipaGCquE3evZzvTEgZ/qRbf0ceN1lMt7uBnX3FKCU9D66ySvfwFY5o7RNf7eIta5
KRsirQOevdy5DO50Mexa3cqUpSmloYsKftWm07sJ9o8jl8LWnx16PHed7xQredfz7Ftw3yXYwpU5
wVqetfbnxEAjqx10y7AMNvM9B4/8KpVlth3CDA5FLoCcTzg4eWfQOcol1sLOh5uaePvQ893ByFyE
5L6fmiD89IOmXo4dVRX1GO/iRHwHAWKiVwyvvbLCRaz+6p22XJt+6gLkNrd6bzlHQ4B+oF3mAGN6
F+kYXKqgtGCMxNUJ9XBY9+OorsrCyDfmAjARykbdaG+IKl6oqgseILUo7PAYa0L+lYzc3FyrO8jK
d5ZNGo1rR+MynhITMYychhtYl21nftdpcPOjH8Iec1na+NKUzr4yTO+aa5j7DIoRN4l0jTc1o/+M
8WeQbrEbCPTcVU8hYDMQ6BUO1ZWE1OM3U2OrSrMapc3zadAB+VeVs6q4rfNGIIkaEKiivS1eqUYa
5BVd/Erwc2JV7SOKUfAKmU/5BH/a1GhQiCL5VpcYwGL15iOeH5pIT95sZmfIb4l+CrLa3uCAY/Eh
u/LsaAsDp/o6ZEyGRNuJcylDkyssUb6VG5n64vEkSYX5Y+3H22J+jQgSgT/X3IFkiGEtVDvNsp/z
pu7WUYtGLAtxZMDqndkVVccMl20wjDpGWc0+xeGouJ0zpgu9ftw/HgUuj2KE+BWMhexpaMZ8W7jR
PgN/usNkTp1g/ALtgJ4TN/MWKkPnMbrk2WtLOkOomIFOQcGcbGzuNPZbMtE3hezHZZq6+GYBuOqQ
FmRKQ4NegMKjj858Q3qPD5VXpmsjpHqFBbd7Kbz2r9qT06oi4SBsozw4VRUvUVpZFIRxeKyKHldd
2LVUR0+/lbH0Su/D6qqrIbG6U9AMCkZpc75iZrQXZPwfBwIK3SExSZAUY9lsffreg0RzLupoUJq9
GmDMU12SBntqEP190fDrNZuRWufAVSevtuBxUJTHKoHZv0nv52NK/nhE8TBTsXEis1biDnEa80KA
KHopq+lcddy963LqCB4E7aUwvzWZ+Rep4mlJlwTSu+G9MpFTxzC9xPMooWB0hfBiRtt63Bl5Zzzz
DBYsYSebrespdQQa+8JE9t2yqICiXmJfdwQIMEkopjKltckzj4BQ5Ax7PwyIkNW+Bi6FJQzLNTpI
7SRcS9P9CUmIyXBIwLFvRmP6KZh5orU2FNNowloBoIrXAQGqthe/msbeyBiABJ+qcZt2R/o4QALp
1hKPZYBCXXP1N9onJ6uqlyyVB1cVz2jy6W74gCS2BGrSs+IxSUVECGOxRpiCidlyLJ+72s8OiQjP
8M+uk0aLUWxEOy90gyUVDBHdo9844ruNp7nZoqIUfJW7YPjdzmm5G/5O4iw7YXSnnzKCk9Fq7W9z
0GlUC6uTDN2XYp7bQLleuGJk6hhOHgkuMzu0ab8cyHhdVQyawNL8XWiQVA5IFmR1US4Ju+jrkbbX
KCAhonfhNna1ZwA+GBmi5J1WnpMZm8ciKik08gaAErI4VVn3YkKnP09Se1NxQ3lWJLyV7WCSrc30
ULry1tdcWQI839xmSMOPrliPiNFcUuPsTOZ5G4OtX5ahZtNtWdZXORJrL/PPAv72KunNu23X2dlM
nQ257nGHKrqMNJVzR3G3YY5B3HTHV6UNNuw3FwdnUPibgY0jVL72MNgQVRKDPuJscH9GCvsuYszw
A/TL3sZeaMlqugz0j1sGSA/6YJ6sIoTpZMSvSurZFWHziofH2RFJgQ40RFAFgc1g6aYW7MnxPfDz
UOAcHeh8Y3CDKgJ3XOvObsiGd1/rXvRUJdR7IfaNoaEvC9lhYR3V25D1/Y2LyB82cEfev+bBGVgf
u4IKh95Ovv3UONiFJW5+d+MbAGrgl/1T01vsq4ryxNYXwjy+ES7j6hCxmjjhP1sDuyluqQt1x/Vm
8r1KSQBsCmIHr5NB/XJqgnaBWf3USLYNNsJzwdR8EWeOuJqJ9VuoHKwdl+ulSFLzTEZgOzD5Jrwh
GdtTRKal3trNBh7EtOrqleu+uIbxNvZssaYMPn5gaTu/pYomwMhArn8f2rp+myWyDTjLo+gqnzFS
8y4Jp65yhyuop1rKRZ1wbxS9z1JZey9448WgetYNcfcRy/UyTuWwTdQ8CTLpY9VTjblXhGdKOqwN
/aDLqK9iX1/QfQXAbzqrME/PXJvpMAlwWiSRnz4leVUve0nPRkWyjYWNt/b8ZrzbLvyoru5+d1V7
GqMfgl7axSm817g/axY6Y2XlkN/palqZlkiOrmdviI3VyxSX4OtY5J9NHLes1Ef4iKk8gimoP5SL
GMMYsz4KodcnN5kLW7zkXbR2daBv72iwh3tyaqiAkU4pCl3jO00fsqUUYXxmQurjdHFg9hGE/WAR
dcjShGSQa/yqAFcxYMDJ5pXu2dAGtQ9Ura81pzDvwN1wchFrf6Mp5NTG8GHS7ln3AnUzGGiu7HB8
hejtLgZP/ExNOTxTA6lDGQr135Q5kaEX5p208NLowdaR01uXueJSaCrxwu+JiUkk0z89wVg9Lh+V
t3IRxZpc91LWOxmOFJKRbtoJapbApetHJ8D84urtz5jEL5NPBH6AXreJe8bYMRfvncoCRs9jgC1d
Kz9iC0gp6EHQxt5n1QGC5Jfg1+AMdTM66vG4L0fXX/Vx+Na7/8XemS1FrmTb9otUpsblkl6j7yEg
CBJeZJCZqO9d7dffIbLK7t5l59S95/28YDs2CUQjuftaa84xx7W0UuvYkAZQaWAzph4HtDLrljw8
jOg9FRJLj5709pZ6rsCKgueK84BRHPL5iwpvVZpj8SsvdU40iJdHzOvPTrizpKP2/pgbIAuyAARO
Vx5QixFGUrfiX/9JbzPiEAv8TwclWhmBeuoZ9ujlsaRbU4MZMnv9V9yN8Xmy4I+I0NtU9ha597Cx
nH68aWNXb3UbkZlGanhaGuMuNDhR+qP/wBYL2slqCSEU3aoZKw2Nzb++KCeoV4Xp6MtGxN6S1EkW
7mJta0GwN6LK5byXd9e5gfeGNWh4LI0UtGYNI2rKCPnzIc9VY6qecfWS/VwXnMsw1S6n0RnuqnDW
Q9lW74YNZqSRubeDGXkvyWp+hPp4KShqMKcEuDjRphkcitw8YgCLfJqyPj0Zk9PRrJF0Jelsnigv
aGea0z4GNbgwsHC8jMss6TSAn365RtJnXl0MYCnA+aUWrGUvFUucV+wFnJ2FI7vh6mrWuOTegNTo
MJLFd7DtbS/eqN765Y0kNdW2c/XiUZxCPvKUphepkYb7OJLvw15TQjIHx7ij1OQNqIbkyWWc9sRK
I5cJE6Bt6wtyCQfX20Dl8R7COg9p1wp32WZBj7owk4/fX4qsuyEGRelge49CG5+aEGJHFw1PEknD
3svkifwGcgiTc+ZEO4j5R8RLHG6oNZdNiBqVPDwiKEg1wvy29HKkJJWqNz6ah2NDm0DMoLih7M+p
QUp8Ur3YWC+ueUeApk9BtY0ErzwZqge3Sp4RYvJyY3QbO7r8yBQYJUQ0QFdGrumH2E3e/VyvL6JE
BTZ/nqGF1D3W9S1t13TbeTiXMoOpWFOGH0Qtza5d9RCOuXmMDN1ECmi/F8Us+RJWSs+jpKmljoGn
9chwPiELjpRZ3rQdy3rV9gxl8oB2vVs4X1biXYhZgZorQ7EqSwivLqVWGJHOHoKn7UYk+nlgsHU3
dbikOx4zlY0/cwdXiKH52rM+GR+TX7inwhi154kmwRr1qrWOLFfnMBbAR8h97RQ4w3vnmxAsu98h
buKsHH4AubOOpEhnJHw37xHShFXls9AmlLlC8PbXtDM9DDPcvSMyMXk33cra5QPe+KI0EniJY7wN
GgVbIAveSUZrl2AY7CVu4qvTqPwVc8/PpstWQq/6M4nGpxLj/lN9juFbbAszpyIEFkGLHsRm+m6k
On8zVT69Xp00bYujCKEBMAc1DFC6Ia1dJ8TvyO7CYxAbp9I0kxcNuKsWucR+FhpQLaxCadB668hE
VqHwsy50CnV0M+wPOqgNeFmE4g5tCxxSJO1Zb1lNRVV9Mtdm4tloP8tJDhfKtIUxXP2A+oWG/hsz
8HZnZv3RM5OQ4a27kVMJXccq6gsxmnJLyjiXKh0ObvyKng1LZN10Wy2XN3seBMd1v6ajD7woMzfS
KqtLHpESgXW+2hTHjtbVQq8DJekuyh+h1TIAmALjkljMfxwb+yMjRdzeZj4+sBYwsLZtEnkMziWO
ugxAwC4MndRFy8CHUQwegsgkbjpo8d4ZsaCq3NGx5JQfFvqSs+kvr2rHs5MRh9rC+5NuDfkmnaHX
g/YWWQ5gEbe0LpHUPBiiCYgVyw7kpm3vA9tnM0ztsmkNb5n3S7S3n1HJ1GwoBZAjyzylrGEXaWT1
pkXXv5gl9lQavk54aclHaNY6ErLpvWOF+/Oo7nkyevlc6aUgIn52zTMF7s3wSHD7OnkdzWi8mHIS
F9xn4uLMms8B+ybmfwKqUm58gH4oqzM7fqacosPd19yjdl8eNN+5Kk1ynMt64MApXs9EgqnslINo
dfRaSAzi1Siy5OI0A+4xFhszLfSt1SE6ZAy6yRjSovcLsZpX7VsQNl96Vnbb0CINPIFauEd+x7pc
AwtHkQPL0tpjPBqeS0EoFiVAwLZVHuOJxSRpXlL0lDvUn+ruQmnivFD9sH3Ur/XIM6saRr70xtSh
LTHrt02VXzUztQ4N2V8iixIkK3AOY04lx7ZK8WrVjFs5lIomM7ZukEzLUItSoDHRe6Il1bPFiuiE
9TbL7e7QOc5w5mwF0VeV7kvp+pAl7bj86pmmaCW/hFG8ZzJ5VZH8cuqqvreK4Co99eArgviDMU08
qiCOr8jMq9Itgg9dSCFuPlwaQ/sY7TZ7Tw2THjByMaGQxLD0fYQWR0giVsdLVQ3lyvHi9ky43Maq
dbENfQoAu4mnS4F6YKVMTbxq/rBTHFN14cYMrVrnKF2SM8hfI9NxmfRFhMuwFAfNDX9pI50wq673
vRfguKy78hiyT8wCkL5ZQgTx4xv+73zlEcywRUlMZKeb5QAUhvg24JvchK7GqypNmr0eLb0JCfYq
a42SbD/3KanSx4nFSVApPcRRHexjXyEuHqwVClRxLZ3WuJEeQcZfP+ZrW6h3nyIj8r3hIodxF5St
WGdjzOmgtdRzS5i9Xhh732aiZFvvRnXV23J8tlVsXEMdVjYEnxtCmHEZNPRQy8Rd5GQsmnR3rFrF
FyK5nWeDEzUMMCfeUglGh4j3guG7tI5txnFw4HU6RMg/lnnUX4MAKZPpjki1nUtBY3gFrHFb6f0j
q41gygif0s4XZZ+vY4uMEq0xtWcOJ1y1yN+WdoAmZ4JzkgHChtg2BuuhgyTiciAf9ZrAspjuYRqn
T0FRqBtKBhliwEalkuzasn8fcwAsqWQiNkfmOpJU0a69JK5fPDJyOJV6+jZEzrWf3zwrEs5NuQAV
CJpzV1hfnJsHrOwAo2ata+mP0WgO8xH8wdZ0dN1o8/rGvo2eJm7w/k5DqnsIbtKNA79o43t9jU0Q
ZkjdhOTRJ8WmRFr6bLmjt+Ue6H2T81vPwso19wxGIDsSMYfFLBrfqti0ViHp8AsawOMLsjzdhetH
A1SHick/p21bLfL5YstcSs2U7eTg2ZG2mczEWAn7B/NBxBs6AEkOqStZS+uCPfHF6Y8lhsUFoENY
SJpfAFcb0UdTs4IqCY4jJ/KbahjjZX5Im0Ur65sss/Ioag54xUR/mbWX0omJfJ8Val8L0IhFvHfQ
Xyu8zBo1FsiryMh3duZa+yhoznZqnyZzpEYpnFtiUsMVaEVHsXHQsG40MRKc55XTbWzn5NgyRhvI
I6SQzLYt+t/+2vMj/fb9ZaKFQ5nSX0aE3I1nMDAkZTLtkGqbms0W61TIkFtMrHoikn1SNNMKNvVz
7o392cx78zhiR2UROid2OK6rlvO9w0HoWWm/kLk3T0ZRMyxwrHg/dhV3+H2qR+/iDWV6o+OQrth5
vlJAbQyVPhp69jfTk8FaVIOzAUk43aJEyN1ANbVskgKjYWHvzPk5+d0dGCr5B7o4ECbW5w5EopzD
Xa9H6cpTg3qeop8mMItu6VRq09tlc21cU79EWnMW4YOJwoIpkiI+ECy2VUXZjVrO5uzBm1j5Rnpz
ZzvjlIhwaVQAgUKPZiu7RhTgEzXAGnAnh/Y+08HA4dCdWTG2tVNebp7HtPsVyCq62nq0t/F1PWpa
tlNGEaxgy/aIj6cL4sbs1jnajviB04QF88L+9sbe4ZzDqDtYluU9yn4aX2r1UNa8SPS4D70CtJFU
nALQO1PvuBAH8sGIWYQxbM0u0Wj2j9gz8J5Pc2UIai680ysih6enHHdnVlgaeG/aPziwukc//8Zf
NpcxMp6xNAw3A6XFMizKrzAvoqWF1qWpsvqB3u5BtCHTd/i1iYb7xHSIZihTCBJRmj2iTGgfpMN4
XmcPWRQk/eIW4Zs12LtWEWnbuKO/H+zRvhmWpdDdYHdws8y+SeGOuzFEdSHhEK1Y5tiNjWo4IXiM
2dH4CT+YntI+/yy0mlHphICRLUa72UMjSW1AzhiMcEywbGtBosEgvjRIbG7fXxD2r7W8NK6BDVor
RlOzdQRnoqhwSRQog5eUzZMBFR9LUAwAiTM1vZjMBSG4FIoj/gT8gf814dZeyoGxlaGmHwIM0KmR
kWTNSvdCMQRHEZ69CBl2K71nNbVz7IDf/y/JbXorRfR7RjSoMKQ5mpvsBa7Dzt61Ebu5e0H4rz+C
69ubTaA/C/cNI0zw8v0EJQRsciQQBsyvUMj0muYtVCuyiKcs0XnhXQtoxYi2tYJDkpDlceAoid25
xJTnTsOwndIAhFFAIKVuBP7KjVzOjwNnLbulFKqbPgCr7lqLIu+POYDFm+BMRi+eErAeoStMYeDA
weyq46iX52CWBQLl36hyoPsRFd41tiom4gRPeqUwT+jZ5UNlmg/mcBrbZLwVOb2XwgIqGKGNrThp
rnKuXaA+1trp6ugp7qbmpQnbk6UNNVdloF7ww72kiWFdnECpl7BEbB16enb+/qdtBr6mqwZxRLei
XiTCsWUsHHX4/m5iQ0Gt0gKZyPyzwfxKfRfz+fcvhv9arWnPefAH+C4N9WJjjRT83z/b9dis2yoL
19+/Oc6dZsdcP8cgwFNMCXvdZynxMd+/KjKUe8Dg7S6+H7p4EE+aDGtKU/5xxTZxdsAY/nlShlM+
SKP681q9svUfU9/c/3lKGVXnAK3r+xHOy/7GgEZLYxJq6xhJR9ncvr+luIV9+qpP349CGjthmMvH
7z9AWskzsO304fuRVVm//DbU/7xfWCOahdaq9PT9g6LGcm5msX34fgsw7yKQKPN+//2jvpHRE6fP
uPt+C2BixuvMgvD6/V20Q8EGQ0G2+f5uHzvw/VpRrL9/c+WTp62XUbv6/s2mKulmiMJcoiG5Iy9R
D71nBbu6yvwVK2OPW6A0ZrlCsh36prsPjMsIiBrtPfpPAMyhVh/QCqQMwesKudTUvrgddVLqYlDH
CrdRyL/v9cAxX0KoP3w/HKiwF+hp3KPvo/cM9YEZAZ8Irs8gO+la070Y7KKLFvzf8fuhVXmcT+04
P5TDuB7RHD4VvfahnOEYzkz5P0uZ4aFccIpgN8z3uuJYg8HklscNA6yyuxVllj6UGjpG3wLRVqDI
e+lTYCD5xNVVB1jm8YWuJou+R1YIwOFge69DKonRqMO1oepjX1AZhzQPVuGUIDZQiAvDrIEpTpju
sk9NHaYEoSK50uJtUknjBaFvw2Ap3MKMhjFjeq/fHJow5END8lEuOOqYdK1G4tIkrTZiQbXt90P+
vViy5c79qfhKEuz4EJMd3Ll0Tr0Jafifi6Hn5jEQi23D+Zou6oi9RU9PSqOJURmDWBvd+FuTvJ2I
dSlr6oGJmrCco3C63/rAhonmealDWz+YoW6+kOZXkXWaErad9jSqFb5t8Da/cx3IIcAZYryNjCZJ
mWfHoCdNAf02CU1KVEcvp0lHS+ZDc8E4ul7SbHuHlIWo0fdZDimvn9MXuurdzWpUhA5UOPon3hFi
F91bgc+OhvQcOVJs6L7YL5UiugWu4j7qNUY9XMBw8kb/0h4hPK+4JsmhLd1bbltinXSCpZYkkA2d
eJfdm3muMvYmQRtwRRBlVrQT2dTuxDPbl3Gyf7ruQOBwMNgQiMfDJAinjRr+fmYSbaFKUZ3G3FN7
L+WKV1Xpv0SSOnVMKWtq+4zA6ZyMVvAWhfl6cOYA8ZofTiLk+mExlvtyMs3lCEQjaTkswScncGW+
oTg5DuuuAPWipYxZm37XDA6qT2MgpNZGbZZLYB/lGH+5eQsYWVGPtsC7FpnGmp+Qfng3hGQC6rPF
hV385XVc9lMn0TRo4PgUBBaKaPMwSpx1hd3/ACePLKP2T6M+3Ur+1ohW41pypOVPvXBDeZfGHB+a
gb4o/AihxfmTg0R2D6WKSyFDtheF6hgnhEHnrRBLTrrQJ5NuZzGYe5HoVq6GF23LHM7rILvnNKrJ
qZYVmKm+h2gyRo9aMYyrSc5JQ0iqyHT+wmmS3EETFHtMIODzAV/cXbKq12FiHBMLykilpeldlqBq
xgSHiDXfI/XYx+u2kNM24Vh6xjAK32VAEeLSodyHocruTKLbhVm/TlzRIOf9naO08JpByS3bHO1Y
mxXnzNb7LSme1mJwh19Ybp1IB/xsuB8wOhgizn+ZKvdcQZF+/P7DgARWWYyVJESPum2CILsXauHH
E3orH/Vk7tgxXCrSD3rp81Ew73YvAPnKe5FBtQ6r6ESAAPtfV92rRsBLC61PKYw1UW+vIfbWs8po
M9gw2TjALHRn6u/9IJZ50uuzeIaM3vl/KWHO0fbs6w1CxcNk6WrZptCCajVwXsvRdkTzAo7wTa49
1wXUyWD/rkWeQvKUTLscdNDd8uo36FvHuKF96/bZUzZl/Ys1DD+nxpBnkMDg3ONRuyQMI/0mBI3v
dg8eaMLbyBXCxEAixb1Ly2FGrvyHbt4aMjQZ57gCSBAprb37+BTZVSgvEHRatG7s7jb18H7QUBES
DiD1f8Eh/1/gENv6T+CQ88cIOuM3rJDvX7b/Bd9j/ok/6BBh/8OiDUs0IGwOllqToME/6BC+oxuu
RQwwwlVElzZ8kLyoZz6IZpj/kIbJhSkFcSeG5/D7/skO0Qxih3XdMmfah2VYwnH+R/CQGQ3yf9Eh
LnIPihLD8qTr6TYcE57FX3OCDUfDzRNKlywXc2NXr7jMh+VQOXu3SHaqQ2WN4/KpI080Fky6aIYr
xuYLuo/U3299FmUL1EpkgslDWzUgfxdWgH/LUhuzG7fScQ/MBIkbqLji8xeGpugmkuwrHOOrYdon
0cRHOrPXwrlGsv35lw/i8c+r+GuErAWx5d9enCsN3kOPL57rzUSXv7445aeGG7OML1DKM5J5RJFN
6z47hVF89XNrM8Occb6mzSoP4mVfv4/B9Bxq1Y2d7yDq+EWbw1Za8OxhuhWEbDTRQvmPxoAOx0XP
kMRbSFOeecTDuFSI4kJW0dBcWXqKeKZ5bNriwFlqVWFQdYqvqJDL//wK/54FOX96vEDH5koBiy10
m6vrry+wqpn6TR4NFAPIcmxGj+Ho7CVw3tHyDnkktmVaPGJzDf+sBf9tOK/5b/HS338Yf6BlmI5H
80HOAcV/iZdGgWqUtJc9+pL3gjAVQ+VH+EvHnjLS6u5TioGToV5RjBsXRUKU60edZlqmhdvQtRmO
cqrFkua2l54RJ53d//y+yP/y+c1EHl1w87E3/f35DZ6D+TdRs2EZNXoz/KgA32X6oVfh2UZWNDjW
cWAuog8ZGBdsBA4njibhmPnL7Izt2AXrYqCaan+Q87CLxhS6IsIOq/3BcPaHHURXXtXkI4ALdX9X
AseLEafhRXJK61ax4ZvM+CakvUap3sw2x1COu7UKtVeji5n3xVuz0eCjpnTzxAGQ3RF9ynoGfqIg
uRSl9WQZgLWKINxIXX6YUfZaZ9lDbLtbw3c2ivOc0PqLR9KQHr395zcPChHvzt8XBZdwcmGwarEo
sCz8/d3T3Uyb2Bcx8kzVxVbO1Qm573FCakyYTFjlSnxSOIO+jl5ML/8Zh/476eE/gr4DArG0ivKW
ERBEdJxtT3tk46uJCahKzE9F/xUR/pJMNdRUwYZJOY5VyM7NBijYzgeEn4btIia0JnDtDVRD2DTj
EYX/Gr/PWsnwRlc5s7Rly9A0I9Sx9KZbCP8lTsKXzsiOwl5x3gP/Qti5qXmrIPaQtaTTTdJWzPFP
p7r25rYuOSefHpqL2sB7FXaA/QuasjYBN+VlyNIDzY3nhEvVV5QLJ536X+rlyRP5VU/DfRa8aQEq
msa8JH75yMRjQatP/rJrubS9Ca0XvFA8+wY2HeUbF4a/4Gm6vddKtIXLVrcfXL3Y0lY+YFbZS8ro
WBqfqk95XFAe4KQnEgwzJmrac9+3D1Ejd2EdbaofTt0hsiw2RRyeO4MSQDXnZmIMBg/JceVK2Vi3
/OJURMDaNW+rAoxRU7HZxF60YvQKtgQlp9EsyARZDYjXs8jbVUV2pPB5iM0BOM90CFoiwDjf/576
8mzF9SUS8bYnwVQoDJuqas8MKT/Myv/wiCjLz8qJrgScngaTzFbLPcbmSm/gDeKuPUAZx/0HBXSG
YA7a2vIh+OX9OgvqAxo0kjqaHb3jh6gP6BkkQGtPMBxAYCacCCsEvsE6ENbmd9YWjwQ0byagl3Y/
3WMZfOFK2fnpkyjtDdN692Z2xaNv189wD7YwC58dNJ6hJbD0Arbr0Br76MQSiMeaBgKwk/uQ9cfx
mKMa3o14qNfaeAlKwXFW36Kf2yZD+Eu29hYW8MayQLI62WmqgAg7NPeryiYPnoSPbjgBJfgFLOrH
NPjryXRv47zqQnp2JmffNa+tkBfhY04z8vfGLB+LMTt5Q3BhMJgUTGF+IKoDyVdp2cK0FppnH2OP
7l+s6NK23PFOxQcKOaOu0EMClCDzDmjkJUZQIGa/tsb8i0atcm+ijj6Vnz9X2IVQRzAbGO9kYoFI
6Km4WzCvRbbG6bVqUK2Gk35Xo9gVVQarHZOLJ7kRq+fEStdBG36aooJPou3MxL8NXvQZE3eSW9na
UzE8enmpTKKpEp/oFvdWyvZs2draHo1rXTFQ8OzmEoTwCWW961zW4YSuImLRLZo30IzWpQ/8wySJ
0vzoW67HHKpwXiFBgc4ChxETVnXB7onL7wtZ7O/MLJ6rvL/n2oQaL9C4cNlX3SHmvr0RdvfUH2Wi
fQ6I87RaXAmlPUGhOjcMiuy6em4yca9/k7ioAfQyAbBgDbkIT726kXclWmZFDUbuQrboJsbDaV79
KKLwF2xPwOV+AoADsbGTdTvfweluu7fAir6GykpW+AdIPiGYURSPadOv68g40jN6L8L0JAubQQmS
O3tf58Wz1ZKkhBbwnozgOD1zqxNgUjglcubWXTliRGE4HyVm0UE8S6g7U/9yE+aYYZN/+tCEGKdu
ogmIri/nWil1jxjMMQQAtl2TMoUrlYR1BwZR54itHrcVeoEpYfiz1t30uW7qXewBjm1McTXRbhZm
/GXrcqOXEoC1SVlOgkDT7fvE3GuEwJhTPuOutAOyu4M5sMKA9CyW0cpo4jtB2tvW7XcForSA9GnN
epok41xn2kBvWxZ+t7Tq8jkVr40TnyCon4cS1wFBx7ojDz6ZPCjB7oAAdmRL7k1jxuBPD13rBUgy
w0UiAEkM7uuY+18iYorrVNfaM84I+NfxmYyrJ4p+Juv1uMg+ZJRyXNVAKBQ3UHlrTdZHzcLYPhpz
imp0qa1kPU0MojpzQ6NrF/XEu1TjNgqjq46KbEjfyibcDYp7jC4TUb1LCzMa4ozdZFUraadXs/PI
HuStNVpG2wa64PAM2GAHzGIfmVs/9baQ0fYtLXNGvjfsR4+oEw+KfeA/79CG819t0ODppOQAKCz3
3w62WRn3cQ7uAdAlCcANeHd35XcPuTUyMmZCNVCGM8hsJTGbnbV01bpXV6F/MhQQ6OrKgHoGVuL/
Rs3/v6LmbT6Z/x4qef5Io78XhvzzfxaG/zApBxEJC+FCjEXb/6/CcK7+TGFKDvWOg4DWkHy6/6wM
Tcq3f0Ek9X8YtsfRX9qu+z+uAx0Kor9dU7ZjS/CWJn+ZY73jAl79+6FPI+srLLJmA4ExXSK8XUSu
5+1JN0EfR7haSRZtQkzFVierqAyPqWyR1Qakg8dT+BlDei5hQq2J5d3DydFWnpE4m74alsHMuJXj
rS4592m4D7o47VDl9ubGtIt1qWef+CeTfef6b6hK1BbjxrRnXkK4+XICA3j1aib6KjSeak1wD7PI
xfCo146BvDpkrL+sZ9XDEF9G1aXrOiazZgxftSo3t5VhELpuRD+nzO7O4LLTTdmR4DToA3534X0N
SmxSDLtKMHjUJ71+lh0q1Kh6J2ci41AmMGUKd9My8F3osU5G4iSXspAhcdk2C9REQAT7fsXs1wdw
/wwIfl+1CFgDi9wI2Q7bof3hAayBRWyiL8I71rB++FF/kpnAhVnAbAv2rITUlkZ16NIYQFmeHYpa
/4LW/wSC4F2QPpwFjgT+424lo8+NbNVzrpGTmadHyxQQtzQcJIL8kArydFrvNVPsclx/EVaHbZE/
11bN+zw7V3LyvrMehmcFGQ3p47Iyqg82QrWcJgg8YArWiVGfTdm+TkXcAWqwDuh6hsPI5p+apKl5
9c/cL/d+Me6rMCe6sUh3Q9iCTCizt8zgdNSYurXEKXHCJXAbIJN1oXgfteFzFFjRCuBOETJW30s2
eWA7JBTQzw17Y0WGrOIcgA0aTUi5JvPMXE+5t+cBwuCoalat75LYpgMTtYvx3JR6DmlvulFWfSEW
EVIB2qlbNVtEkhWZOEu91gHlcRL1FSFCRIHvUoHcczbhLFF1eJFxTk1jhZZDLDrpkGQP5W/TazZz
e0rYEfTdZhpJOWy/Gm3gc6iz4VbirzCEtjR0FPLh5LE7ldlL5545PIAftmgnSlsR4uelF6cViO4N
fyKTRk17H6RvFFEIg6jnJL2i+unG+QiSaJuqAdJK6bW0BEO0MuwuOnMahge0pydf/La6kbRwbZNG
iYcKO4lX5CU+TnHwi7kqB6yxe5u41g5IH5cd5Kbc/ai1WcGBbAeBK0KXOIS9zxJz8vriNmBI/5bg
hR0mB/vVHO51ODFGMPJjjzcXaIkcGFwjELLG5EgN6SxE30F6IozYLAO6ygodq+ORihSXa3rhW5z7
iNwAzU0B4Vamz0g0NoOHtE0eXGrA0c2OGfJRL7LuXgsVpC0A9XjpuzX5+BlEiTVok3W2idja3egB
9q1Y+RxVO3zlv82oQtAio3WUEhUe+8OibNoHGDYcHLwPrENkW3kex25Kx6IRPLOKAFYadPE2Yrii
uXiJNULYzeZCrG+wx9+7acdwrwyOPm6kn0sQ4pbMt0aNF7MgGitti/cgBYroaD9gfu8wAWSLCjHn
GGLHSSjD86Re9AbUcem6aH+Qm1vjKs69aIMIAzBM9QSZ7lNRB6E+rzlgAs4PKHGl1eGgG4hFK6RP
TChYglZN4TqynVNk0mIzul0WZGptBMi22e71hXJoxofSe6i64kBe4ZcdNkTgTU96I+9t65Ey6OL2
0lCrmFDoFkUXPQZheCciLFiB79uOProFm6OllbYLz2Tc1jRbnZVzIRXz4rqBtVnsPVCGU9ihg4bQ
YcT+z8Edz9Xk75j5v+CZ2hgudxKqi5dGxlhn+4zDNN6pFrURRzD8Vf5O5N051Jm5phFaeMss7nXy
jEw7ZOnE627CRM1A4RZE/62VSR6aifQEq2GOHg2/HWZjcwo+Ig7ioLfRnbTdlojmuweSqZwiZBQ4
e3W1V34zTyxtd4XdcQV5wFoz+Y8WkSj3oyNsJEYMVudUGFcJEN56XWz6HMi4BppqzUL1gYqj3SUZ
JYKJrTG1YC3ppbGv2L33Rj7tEQySXoyE6YhQ60egCINBm+MuOG+3a1YDPTOcneNtGwJBYamzn1XC
Xje999Mamc+IglRUWOo7RPGk7BEOludPpjVDrEKGT9MgyZMZi63Whus2R7Jg4VJ1JhN4Z4DZs9tH
0TXz9d8KcflSapVJZvpj4/SYreSgEUQULGUaBasWDZfRvFlGyM65KrPoHrjlwe58B5k7PvkxMJ47
9OFTbH44IsU+S18Kbb+9Kb0gXfaB+6qFLt+vi4NPHdh1MfByh3T6KXjQa3Le4tq+0SybNuXYQAXt
54hRqS9rL37M7QGsRi+ydR/ekgZBva0Hw7qvfgKI9+m/wEssn2DnUDiMrb+xuqFB+ak9xK756AcB
rki8BV3mLLBzoDcPcOwrEocXJsTNXcRNY5m2sdLNHlGxAUZQJUTDDCnwaLj/Wi/WetcVK5d8hsVo
06U2YV4YqHdylDmboq/DlRnbr4MDvW5a9XYnUXOpO4PhY4UAs/IV43Va5NxlWIWceovchsZu/wsx
U7YY8vrQYC4nGSXaYSNedwywF5oc34dRP2txmS4wyq99LQkPsHAw1JRt/VCF56rKEZXNB3ToOrTN
sSOniQXWoxhf86I9d3FMtq6erY20uEF1DXD82e/+cLAIi2d9aHZN8Doy0yI6AWs8srkFjcY3GXM+
q7OeUswKcpxC8xc7JIjJhMJBkCUc0upMqBgUk25a0XTW1iWSudzmwNZF1ONBFS0AM36SaxThSws8
yqRgas4UnEh8EroczWCtg9A/E/K7ddGfr4a4fzOk8aom8xn9dbglRh58lHjADA4nA0Qs8t8JgD+0
6qIhotLQXxB4JcvaMtVay1wDpZuVrgrjB6rTCFIRcL/k1hN3kmtorQvbeZaae+T/v0PDeGpqwf5n
6RATiJNYpbH7Tm/s0+b6OOLpaQFr1QzKW/mK0xGTjiYzkjROtkdMkQkPfQFJCI2KY6DcgoB9UGkM
lcBiZmiqX2am0q1V0NLwqquECaophacM5tQ6mvpLHdAj4bCG1RB+gzcRP2z5Axm/jn1xEg9uSRrE
XCMNy1CzKFRYP6YDktK+IHqWtyJeGsxQ6Vhp24qnM8/ct0kvXt35LgG5vZf9WByhI7s732LBCgLc
JpHIuJrlIgpje9WhPFiZBuDQOi3L1f+h6TyW40a2IPpFFQFbALYNoH3TW20QFCkVvPdfPweKmA1j
5s0TSXWjgVt5M0/aDeWkmTeep0rmF6FKmgGXJCTN3ITu6juiTULd8ttE4lW0rT+WxxMDFuMDnROp
MM5xzWlamuqpxjm/FOb7PNmneXaTPbPeTyXBv1ZZewWHiFWwbfepPRIUcrs3kBSAyo0LRgmqiLNF
Bl5xswoGIqE3D/CkT51O3T0xWb8d/7QCb7+cGmhI5L1cDgi7pSbUnkYCAVd7Ic77B0K6HjaJ+wAM
kDfYEFcupCP1VpYvseMENnKXN7of9load+7YxBAVIHVgsFQAOrDS4M50UuYpT5IT9mQb6pPz6OLu
HpTfttSVOWVH8zvtYSXVw/MMIWP5gwcJ/xK0gB2lIDBPoaxaXgB087YILz5u7MLGKu7HIr4YdhoI
g1wVmZIUy0+jyTc1Im7YcXGbWsraXQfBT2U/9I0XYdqS9GxeZLqCGqDnEUnkd2zXT3OvXW256+L0
EafkK8jtOfJjZ8DuEz0iNUuivvj6Dx7RiR2IDYRh8ccbV7q2qZupMkBh7M4TVV9XNb5JFDW8H99L
9U3PN/9dUrtEP+PRMbPnbqbZCgwK1C3vj1lhdAPUPAaz3ezc1v4TV/1frBspPUeztSXVQLzysnlg
zK0xPqcN/hH2zbSJ7B1dx6xLASYPv2+afW+umzm72KIdB4q6U6AmlPFC3kx7bKv4LsLEbxO+56J8
n7FaGHy8uk7/aqlD5AiY+2pkC7KM96Jpj4VX/azEgyO7PGgihvI71jxK4utqJf0OhuKWlNkwtXZH
dXkewdLRwejA5xEShU0/JwW1wVC9aZg0l4ep139t0hadqzmnvyFGoEtRU+HCkOsBXQEXg3MEdyOp
EdcCteBS9rx45XOf6082wTSNxIyJEXRXFnG/ZYourctrsWJG3CV0xnDhZ88GZQbsLktqSL5ShCOb
MTZHUInc6lWbkicVg2Iw861YlB5Ecn9PlDbDOaInsIoG7qN8EsM6oaINk/yagBnM9fpXU6JwpRwP
TXdr3JzsZ60icTNy9GnM8ex4kKh0jh8iixDVkpIBiiDG2ZwoRNh4RpOiA8h+RtwF/Dtn+AFALS02
CTRvXQLcYfCBak3faR7Jb/qGve3gpjtYHgFM7WbMYKsZcb8rUzhcKg+XuLknecKhvyWERWjaXRx4
lXK606F57RvTZIQUQd6+Lt07kRagM4B42uiWyHmzaPVhpKFFuqSze8lx2KFnUy3pZ4f5bd9wxRLl
43AYaZD8KAI9N3ZKEWhpcbv5ZoHRHsTKoBm3eJzbqYfoXlEfNxSnqrS5mLPlXvcm0y863T7kbdA1
rbtz0ulnNWyTuwbBJsp0oL/DcCT5S0RF7tKlk2ej/j1N5W5zgu2rESnfg7OJ7+bv2Jp/meEDKNlJ
MDo4SaJ5IwjVWggqcXhs5BDvW95R0nCzH8teMXRmUxDbHPPNJX2CnpGFaRkZtBQQES3WOmhcniml
qb5brVcHAwyMnxPVDDiWkcGAkyJ15piav2fP06CKOSuz5GKWTPQw1ghTmR7mtMmVf+wSekGFB8wH
/AhUoo7u6vZpQes8FhjpYQB/aBFm0FGI/IKszpDJ9nqP2Rc4Eh7G0HiNTMZjD0BikJDgunrEcFWu
3jKj567dot2wqvW70qadIF2/XeaCPEmK+6HbJj8ih0g/bEvN9gI5utvRObhi4+nYbM3cdOmTRJqf
ODQIz0PRXgOtptmAJbTJqeFY9rjqgBZQ34nS2Kmco5zkkE6i7kLG4xdNE8XBAP0Y0xe/wCoNHDd/
GzI2f4ZiGSRBg3FAdaZ9D9eX+Wjckq7LZU67l1xVHPbZmICBqEqmAW4dJGEN0IrtOYcet8iXeDEc
P6/qfw3cSOJjeZmXeVcUlgz1ZrsMWUsqx4po+eBhE2c1EOdxR75Mvio9ybDPYWLSkhdB9HsTex7c
TnVBtbZ7CCFQA5pYBalMp2OTxgRT6pTOb0osHccDdjsDv7as56iKjJBihzLAxQysekgZRhdhU1Mq
nV2td9m+VTS42oDdQZBQ0o3UcBRsGINmgwsokRL1GYqLXk2fZQEnTMFu3iX0Ihxz3GMj6HyMaFA4
kkZ9qF9A1JYn7JYw6DE7erM1fjvkLag5pbjEc+dQ1CuFvE5PXnSi17eBGMfbRqpJZZy9q8U7e8lc
+IquXJ47q3Cy5zYfYX7yXM7g38XaBNl8RN3P+GXd7D1mtmLStTFtdc2AZZOJxZwtmtO85LEvhHVZ
J15wjVuqNmZW2Dg8QVM6G6aVbMhEgxLY4F3GCdJHzJbMetvKrP/i0N3taVl5kU5yiXOWcDTsvpgr
lZsdKGXSAuV7Henpsda0KijovNcTcYRolx+4xN/jdEgPZUudLwSaL5qZc8dgTSvcP2Y7jsGad9Su
Jm9GEdgjUKmBpqz9Qh6a5FrcndSFgz8sHtzA2djqPhDj70blYGIr56dz+s3rlZ/+6Tqm8+VoFjTC
iC8ZDchhaXlvnZaelTQpX5e/p5GDa+Hy1HLlB488DmlJNJ8UVxG6kwWdOmtOe5MtqlPNJJNMki+L
mc6cDwrsXM34JDzXj/sovrpIVdQw7gfDIChd03tg6A6F8xzQ97lajq5RPHEngIznsb4ltTmQLOCm
xLT+FrdPoOPg03TNCTsslSgpCDNY7XdLy31xHfipCZ2TjerAmOnGfTdYB0Lvtl8NRsfeAMg5/gTM
hwMfoqm69+aiwkMomgCqz3iUBYyFaap4YGOl5UTLZW2mOINd45h1zbnRugJrt0tHKl1zILA5YRU0
0XOZN2EvGvVZGaFlewe6jXqqBzuPelJCgSox1Ykjy8lt5N5c2/KSpLS3JdWC0Xq1OEfz7bAzTg+5
WvvA9N50u4le0gL87jSHq6a/9eRuQKEQIKw4iM5qvEHfmO+71XxFV/4a2sY4ipKH8ijS9Zh5S3ek
1OJ3ptP71Wf2PpbGdy+b37HBbLSm7wyoXVjHD11JmepoN49TUm7yTdL5SnDww4JEvj3flM/heTTK
6JYBigIhysPSIrTbmlDlY0KrJkNYvRRvfJTvepoHLyN22m1zr432vq3jq+4BUZQk2qC5eNVucess
rFs4YmQwL21pq2DKQMdbIhYX4m+QSYBiRc1HZo0Gzoj+oeNDhe0axV2ycbRywCt8nrHP4qksXdIX
BtMET1M4SXwC0xoQl+UaHYrYn7nQi3OhcTuHW4jRM+X5DeESEt1KRNrNNNC9DiE824UIykgYDyXK
CjuxwIpTytzqfWVqQNxoH5F0wTh2XAV1zbALGvQZdSQ+ADvwSWAjRg51ure6mgDyWh3jct6LFFS+
nQnnRMeGL/KIub2jiqdMms9+if6qBgsWqVdqejua6RH0faVXvAmOQtdzsHQu9u+UfBQTB5VT5IBI
O2onLvXKH8djvOj6HvPph+bULWybja2TJK+diZKDAYBa39X087TYCIPp+0jgfVcw1ZIXnu7WFISI
V5q/HQ/TG0KbezFTHUdAvGyVBNWXNekfVsHSkyKc5hCNNTBEnELhROF0YnKRaJErd01CiP6fqdS7
5JYHaHPWmD9kE3hq6m+ip3swYuUbqJLbgDGT+mMGVStgoVqBvK1m4Gr5AMIZvvsbCBcAGEAEfJPb
6VC52a0HhpFmEtdTvwaWB+wgVYADMzx+OO4EBHi88m6lgPjkCTXR28JWmrxEiWSrC39uMs1PCQJh
36j+POr0gurtK9SC5nldYl7PjLZwnje7TsokiAciCMo9pIMds/1+rFhNOJgLTMrmwwKRMxxbrg+r
02s/z22g9rad7TI45rDTaeNc7DFouDjyxZVwLJcH0M5HfJGQZESyPlk9Vh+jg1CqA/QrXIdtTUwU
kSLqS1oZzX1fWU/R7Fm3vLE1eovT33CpzLAzGbw1ax+1o77nxEy1D0rLifbVGunW78wkO0xi3Bbc
FB1piTYiCDBk9trm0xDuARsx2oDeuT7SxzctTzDB2bQ/ZA5w0iiyh3038a3tHGqj7ir50Gltd05L
9bPOMESH7goQnTZA/uWQ6ij6sZ7Ejwjc013ujUE1Q1rsWpqbtLGZjvY6P48tc5ixavah9AzmsLQx
cK6w8tG588pqLQ/J2t2ZAsGdlPjZ1qM6kK7tXirKYWujDEvhDK+LbpjPGtMsB9prW4ze3cTt1o9n
jxghJQsrMw8xinHzPj4BsM6elwgNTKMrLbDU+jKipBCyBRA+LvXTSk4ByEUO/U1g6KhnVFyg1vds
SCbKuLWDJHBwKKutq9fMrZOWzw9LlViEUKFkFbDWwZHUDQ8uDQA4Lbd60m7l2hW1MaYTOrLRLn10
dmZKbVRfPP77ws2moc+W9On8PRdc8gbu/xMAlOnQU/vqWxi58lbLSBNEAWTE8c4ojfyxSFXE8yXX
/GZzTbVudxmciYkeXdzSeK8cmz9s51V1oM3hvDYDpHDCuelgHDyhUc+ilMPo4faP/Gw0B4NO2qmu
fmSH7KrBKck8w7oC2QOAPHOAgcAnCLKBPp3S539f+vVh1bV4X+GN8sVAGJvqql+UHxwhnND1ni/C
X5I8ITTnUIpDjmha3OdaeuXRMfQmJO+8zQaGcy6bE0c3+yxvsbEY15SR1CIow1PPUyGxAgfVmMN1
PjCgeQahGoZ0g3MGDevQi97pDIiuVFi51zZYCicm6ed9L5lXHcqGgGrZGIz4RhMMPCW6IjnOFAce
5vi1zeiu6WvGp94Y5qDVxoFzcInKFVc4OhNrpDVw4QjsqDMJwwqM/HD0GFH8sfCsoLSq7tjbNrxJ
buWW6t9Lc0j8fHaygBtgTNiXWhFDevl7RIZgLad+pzzJAhUvJs4XZN22hYIr8pqXh8PBQZuCoY76
I74isBY2GBi7LN+1RI2PqWCeM8q/gIKgyXkaQyixCzYRuDVIvQzgBjxwVPCsGgNqRmLmp9qM96SW
EngWVXaO/qSd7M9Sszd23kzer1b1wdZhATLe79PCKs9OTMu4mmZa6PLvtvNQCPs7ZUZqNxeDEXYa
yEUKeN69ujIuEfCUUxORQReriQNN84VcPaKllAuO1Oh4Nlpx5Y5eiA8aH6Wbf5iKI77KF/tGlnA5
opmtQeECQFAsk7KpuFVNZF+BLHxT3byjgbxFyqb3wDApHjemhDcWAamx2WuMG6C9o1L4hunGJzBA
oKGe+eY8Po2M3IK5DH+d9bGvlijkBPKiOkaFrjiYZLZ9uJy2CQOvHN8TzSx3g7O4PDm094IjFAMo
ebmZnifKfLTs0BF8KQQ+qmEgFyINcumMTFSi/u3wzPhjtn4ktvxTjX0XZAvcNhF3dLXI35lXwn6F
Z+KvTlv4Y08vlmmwEc5c+3GZltZvwF8HXi3qndDUb8+IIz8v3aOuECeLMUchyWoKADaIi+I3cEDF
nL3Mvbcz6GR5DbOkdUbu7/waKPUtfh8aBjGI2Ys/LGjKkcW2Zfb+VkYH/FGfFrYYRXelUfxnzc3k
OOp/OWU190uHo6ZM0xPS+cvktYiaDVPPKBz7yOEOInj8KyvYdFN72dxHkpJXuqO4dFcNc9RI0T0N
RS6nOdyGYjsoNhzZhfjheNMezVF8apr+MIAkRPrVUYwdQI4Uwiw5KU2JbpNs5eb0SOykMlgebOK6
C73Yz/AEL5+yF965le1XUbdAxzS5M9gRhGAlfhxFEZTtxMFirM+a03NEjMpvzp67mkqj4zBBVNNN
O6ht9l0JS/ILTS6/IrE6OG2LiZdDP5Jyp5NHu3YGATHDqFiapJFiCaBHfmovLOftlmJfO84JWuXJ
m0m/AYYzU/8oI05/wwGdqbt3pdp2FBqSE0564eYvixnf0ZUaB0OHkN33hnt1Gji1mUDGpmeH01EW
K/berRGiRs/Xbr2vHUediiz39u2sqmAcFvaXsVGEblw/cntOw6Uxm9OYSu1+qhcOFwalHKU3XaJ+
ePdWpPPczbAcmjyxeikP1QhsMcqgqvGM8Sl2rHa1hhnl32ydrAv9jHI4tY32BtRijtXDPNIJ3bL/
50aZ6ThI1IjxNkJTr2rXwIDWGBdSjiTUreaYs/W9NEiyaayGU9lwISSuYOFYxWFMxfBFy3L8gzBk
Z8070+Y9X9paLZc2Z2h2XMZwspUHS59feUB+KpGZ+84ef0XUWOxnbGjk21kRtxpnAme5/PtSWm4L
Yrqo3wnjTfvc/M7Y0p7T+NVITfblQMi2T8KLgoO0j5FJOFfzReXZa4bhBmln5Si/aC8W1p9DpSU/
E4fvMNGXAMsy8KK6kS2LQECRaItbwHo+sayDdWOvE8c8JKJiWr+ASsl9K7klzHDs/JKQKcYHsU+E
+6haqHFNBaV89jBy1CxvrnTuDIe4916g8jEqTopo3dRaF0AXyJcrUNepVNdBi/SDuTaPY1E4ezYN
nzG7W7+u9G+vh8CXz3ysUueHqhhg6mXt+QULP//fdyIVihsVvMouQTC/LEldYT6iVos4ixkK2trw
IRTFxZFG66cjGzXbXurLDMdmcMbLmOLANwGChJ1ipT4tqFPmaHzP8az2opaQRHuarUekb5sVMyNL
fP/v++VDIvgIRKeKYfawagMIwHq8SCRfZLIK7KHEQ+q093hgGk5D7qnoTAGGlS9dUcLOyuPjNvme
WWQNzKXn0itnXyAF88CVyMo5XG0PBe1sjSDpOBQuAXd2B2vGzha4ZJ1p2a5SUJUolYHNXxwo2LLg
rq1SxOuYQ7iuOMarfvgiBr1r4eZyWgdfY5aPZTkOBzOCjmcOwqHW0yz50/9/GQi4+xnrkcOwfppT
p4Vjzc1rHTxMFg0c7rK3nQNQme+ibw/8H/Cjv4ISHUCH3fLcSa6uyp9iFWl+DnJqJ6IvaE+fMqtx
z9pIrZZI4pNXI8Nb9npntDz9leFhjqLZLlx4/dBGvPnApRsHdIhnZ5lvTgIcZpoRNX9i/MDOrH70
xnWOXdJt7QRIBqQ/n9x4c6S6Y5jKXOwMqaPM8SNkJF+LwuuP+nhptysQMwmdEmgSW+2FfQZGu3OM
nGZyzJ9+Pjmu71moX10jnxxrprbcJum0/iIT6o9z+cLbv1wIbo2sZUx7x61tjrX82BWU4SRrfVcv
FgQOUbIU6M+ziMDZJrjMwH0Xt5VfEB0tbc9Fzu9ZFghzXkNrjaXuO70IZzNyLlmE4bcsKmQN0R8t
q6SxBg2TtSNR2bRO2e4mwGSLzMI47yT3Kh2dG/BGHgFRxlJYIkXRPEiWdmvnvV8L3kQrHZ9lI14A
fImAqqMt2JJD8uT2zFzFSqT2HmbuK2TTE37zpHkCLEhUILWWkCtLu3lTdoGHUj9GcgbK5nXstRIH
4oy7VFcOh08lkU0OWS65MQuxxFBooqsmeJvpYORfTXYFsj+wjX9L+3TB2EJisg/dyMjQEScs3wYo
dLRWltVp9xynM3ow5WBkiP2q8PK9ac8fhW405yzpX/tuSlj9549sXHl0FvrJqT3toBu+VVM3Y9Ys
69oF3xL/885MmEbrCkGkXunoFK0ONZDlioPodSaUDJ0l4YqxXDyATYPBgt/abgBYxwNv49yrP5nT
9+G4jNGhFZw0/v25NerP//4pQbA8GI6JYtws59xl+hlY+6e5+7S25rxt7shD4X8Xgw7oTKCHsXAO
wQPj4IiDBlT9Tatjh/zFgC5MrtpfpWsdc8czjl2UL1x2Vnvst32IndnJi00hfcgOxCKiFL8591wm
4HkcaMeZsECk9xHnRxO109JZFDsDEQMUM0ek5+nJA7W+c8v8C4x5Ct6ScD5xaEiUKbg0J3voxyg6
VGQLElpUqFjUX4uGZ9MwbYt5th4LrD9K4xbIpKLRw1aPf0N64v7j5SsgLgY7KoKqsz3AnFZ5WfqE
El26t9mjLKvFZEsxcih9ozULLF84k+JUHnXx75Zen6lhortAw7YlZHP+9/7C8tkXat3bcQa/zdw8
YNt/sxpaSlOJj1XXuaf++6fVbvkIYauhbAOhtZgrv1/tE4k/XGKoT02v33s99zxg7u1ZciAJai6d
XVbUzYlpZ9cm1pa0bVRAnSGVDEbyBu28PcOB9AtLM45mLZrzhNu+S3L7QFh+tvA/5Kr7WRaPb9mN
Ak6fQohjAkjwgeqNOfBJ1X6k7bxSNWHuerefuDXMHLqcOD52omWFXrzkxBP2wqT1cta6dyEYbXMs
rud5pHZsF3mQT/sMh0EZZ3c2luF9Lx4Bt+Ag2t6nwcqqM8g/G5dvmK/FT16YlM5VTDb9Q1s7xUny
YtgWkFUSc9usGT+OvFxa2LNRUgBej23FZ8NMo0NdCyw7RMpZ7YkjyZEmRArBYVB17dkqCPiQgX/j
KMi/bV+SIY1YPHsmtFgeRP/efiaThK3+qIVmNpDhWMAHxWAB0u2v9O9L1SXl2appMCh4V9At+7Pq
0u1P9wdWgPzyA09CpeXUvltuYGYFhFrDqJsz4VnWK9gxNcSOszYyGGMjJYVnBi0gv4mr+LTErxSY
zjekSqo551VnpqRjJq17AnbWcMogG+mlK25zCqjKg2S6T7yhuWOmXbhddOt+rNF76qU+R+M7C7js
NheafrYS41Q3TnXHPW6fTmq6DKIvkIlAXAp1sF0jvUNBKA8OBqUdVXkoPaTY8m2bvzmjj+UInkmX
+a+utunQXpV30/NUbsSKH8rx0ssEfrvLIB9riz0E2qL7mZkmWJ+xwawaeMFNyrmLU7zbhVfcuY5i
f1aSYWW7ll/4/fargMSIqfnJEo53xRvgmyUNLNAnC78Aur2DAF7tVy/boPP2QhdeTryp6dkuiOyO
LXmHb6gn6tjmTyutYyvaQrIBKZ6wN+XBoMrvjKoCawMclwK2EWdvJHYVajohl8rDrddULR/TqXjO
4IRP4kqQnskF2A1iigLGq+hAgA4IdSO6pm230JeCm6SnptsZh/lo2fPvij1+46baXusI4vHXygsZ
JqPbPAi7/pnKJzcaMesW+mWeYnzKbtndPGnc83/5pnDxrEXVvh8lCOYiyB8kiplibkQ92FXcgBdC
w45Sz7G9ufTWCHBNawcGd6/BbakNByVXON5TZm3QdlmcO0NPD5hND3Oj6B1P6c6RLpkV+Ka+/dFG
qBd0z3f7tLaKoHIlBibxYDItB7yfceBF6a9BgL0r+YEsV40m7MbfPAq5dEVXBzrKFZtDckZ8/6uq
20OVN3OQavRptJZzb8dfCZ2KaOWA/DwDX7juvsYSkQknA1J0QUPnUPzJQD3M4/zVlO5nnxi/DaGd
SkkiqaPMMouSaMeOJd1ZvJ5yizqX8IkzltW7cZOSDeJmS234mHDnwwmPD5i9Jfu2FlKUVkVfS1Fi
FuAwwqNU/8kUDoXV+OGxuXa1Dyt0oM2diq51BcGAw38V9cXsqJlrdE3sx9RGF4zvo9n6U9FggnmD
fdTg9iR7koB9uo1A4SZsItIPlQdxqr81E0WTLQ8mv6xYsDtMyrjsSirsKHBFPjJQ8vUX8McX6GOk
ku1X25yOUUNjs4MDLmq0xywSJzNakoCHJVgoE3K+2X4XkTgXK1ZK6o2Nck4Cb3HUYe5Ih7qcNRnr
nkbtqrQz0ZzfvaO9u0XzRUfDS42RtdYtYu/dWxRxSfGDETjkHxlxEEsn7A6dAvIyNKGGOLC2/U2T
wCgZ7rVW4MaoSWTW0zc7vSLs8HX5Pbk3l+kZitn4ID1waxWgam9kgI8WatuE17xQISD3gsf4Aat0
EToFn5fK1RhfBoApFCFdgfBo/oLzInbS55hVTZjdPIqN/LrPNki7RdWyleyTuXlWGVlu0YRFogt/
MvGq213W+RN4/cM8lfsmyV4me300+FQCYStZwCdmui8jZV5XN37RnYjAFDF0dI2SR1Kv/g6ZbYT1
/LRk/JE5EZ7fLr+r0kQghj9KIjiEx20l+vZRz99Y3p6xKmYBDpK/0D9DJ5ofFwTPTq4nA8QWNhuN
vT21atqGF2e1tGPJigeqBbmoD/auLTRMYsLpzgSzbtZaR/vW4rlgAdE+652+RwiheXECleN1c0Ao
Jt3pWjLsTBrlWUtYBxMGTWJXfzWrxhc+EXEsdNMf6SQJ5TpjDUKExaCBmOsMH/bWITh4UYs7CXKw
pS1fuFEBxIqjPYiPGRSXBQwu5xFQ1/ZHH9mw9Hj7nIybT8M9Cg9mSAUGkv0E/zu3MXoXHg4YU7Cy
Z0Bjx/CU6jnPk0LAlecCH23QKdGcHaU7XJreCUfiLNQV86VMdPqiJvrVMxO4DETp1JfRZJ4A4LGZ
KwGsFeTfV45JAbXA/CzZzwgj0OcWi6MxzNXRT/SiuQDcvetaDCglLTN8hp1DbzbvGAeqU5VeVtt+
yNeMbBlFF/ul9GmF/Jlh4opmczzL5tuK5J7FB3ccZVymJu/29QzW2PFIPphXhwlxbyUiDzuvPeL2
g1KVspMBenUovK84JlTdpzQ0IvlhhyV0V0iW4ZhJWEj6HiDXfWpSSZaoe9yDS8CNyM5FvPeADOIk
Mz6WtAs7Tt5ZerIKF0ArOyAKcH9p1Ch4E0vtYnlr0xk5NH4AsH00IpDFNbcQis8WOKG8Wtrk4K47
UFtxnEaUytmzv5ZVnq12OC75PrKL12mcs8BB5dnfzeDMN6GhpcWKiwmMRmokOmuClDKsktggOrl7
yX6NXY9Xqq7PAIWxsBVbxtwA3JzF4yEz4t8VksNeP/QGSWgNI4i/VGznZfeUtd4HrHv6glS9V3M2
h559j5AFHM/xfJM9clg1MdzbXH3EZZR/ApXB0WTTMMp7uIenXV9plG5ZIqyvYz55Fx2jF/VrJOaz
6MlI3QsRrQi3+3JQyD2nKXLK6+jaFY+3PGjX1b2aVmYGZHORN4Ez7ZyuRBTaUP2SSCcbQWg0rYji
INOppiRehFV4OELd7/eVRG8oNa1los1b342dDiuLkrwss7VXUtZ+jOyzM22yOtJk45ISyljrtnjm
c4b/7Dzp+mc7OVv7l3wchGn5aqn5HTIsVHmZfWrQVlA9QnumyjVbsKPLGiPBFEtCs6jkk+dSg9Jz
rK/4N8/wqgC74qUb3dHn4sNFJ8rDGiNf4vuGgQqiN4oq3GKg44FO4+ApC9RoerF5CznFNKe878Yj
iO6vmNcVIz6mI2x/FF/N+XHSf7Rxso5qy63Viefz1+Q+4aR/RdzA41ac93QA43G5cHtJztowD+GK
I22nGtYLHsIqxPThJmCW7tgqIdGjwe5mRMZ72x34lWrCelOfTHfNUoFMKAsaGb1vMmDrSc+aA+Xq
Jjqyd7X7skKI6fUj57BgjCTS6CivXT05oS6KSzbS9BnpwVribJT5Q1F73i3KLlPMS0XuoPDtwYbZ
UYw3PPzHtLK36IBjUKQYlYfZauhcn7X1WSpxWUgFfer6lB9majr3Oq6+S2RKpvsN+dny7ErdGjzY
BhTFMRd/jlUHmzC183M+cbOno6A+jRc9XXmlR5ldtFLV53glvEGXoPdhshTGoTUxJGnC2tepGb3I
2A6XrXrc88CsklmABUNkCI7CJ5a+73wFMeUJ0T8MJjdxN35sy3r+nF1joqG6HM/rEI/YsQFNZem3
x8Htk0VQfmq8zKAQTX9y89ilj8XuGcHggql8Lu/Jt0yXbO1+Y2p8iird/JiX4mmd+QnK7EFfbT+C
NT/s3JHym3gqDw1GhBtksIVTZBftDJTkmwLjyIecO0Ta6BMzz+x8JKTGYll8tttLwSHSiDAGrq5e
fhpWkGv6H3xO5n1snSLYQbzB09dYT5c0iWqQYdC5S2pZ96noH1dsgAFtsf1LVLen1CgO2KAZqnPs
Hyrt353crrZqKLmjx7D49FaS58YCUnLSZwqddckeDIPdv78d1Rz2SROzFkCSWO4niSYGlnO2opND
FPrWst+6/fsnTEBPhZ6wTYjisHM7XEOxM94N4inBCP6L6pMkyKfmXFpDfqS4PAsVVnRwCqQy4oUS
DeFmX4DCR3jzeIHKic0KmiYH5tZCPRY/1QzkcyY/vl1WI/ffqw1vfadqpsMKgkAiuGXHfLJWfso6
UtBWSixKRDOI9gwaLgyr/GXWvJ3Dml9RM1A4ac4loca8MMIFtgkm4tXf0MtfDZ7wgJZMcluaAno9
D9jFp7w7sPGnU5GKKO27hpZ7SbYOTR2r7ohODD/2mKVdHArXkaGbMXZm1vAXi9Z4MgVbKI8gVph1
3Kyrqs1xkd4zRaudiIvkyjPg6E3ds74m1JmlSZjq5GyMnhbeojSWQ8TtdVYCti+vg7uOyw17f0mu
qjJuZFVY3eXTeB68N8E3EOBrCKNTdBEPdwkgGowZ43Jx7F9tOVf3dZ9eeBrs9RT2xdCBHO4urmdg
gbOKZr+OsIfZVeF3n+L6TsxXiSHdSusWIDbWLyu9K0fphsgTzYO5GZEHJtlO46cYSdadOm1JzhF0
trBdhuEXEiNi2kTvZlPBLZ0687J00Mw8o77pjY30s8jsUQ3ypTSEC3/a/YuLIL7TiCb7bdyDsyhc
rkeNi0vcDTaanRNJcSGrfE2X5G7SyCFWw0bttUg+OJ22XjjPMngbeXtkZcZBviv+Rnn11XuM35gU
491/fJ1Zc6tMlkV/EREMSQKvmiXL8+wXwr62mWcSEn59L/RV9O2oqOoXhSXLtiwBmeecvdduJt7F
Rfm9hp5pbCII+CtnGZDiVrmGVtg9VLJ+g8CnWcmb4apIygMGYiSyQTltreXNibOsfFSWtSS8BR9o
ovVakulznSEruwtIJzGY1ap2lO9xR+aK29cOhbXz3EMSNiVKz+ny2eumZf5gbRGHtR/kZy9Go5I9
pBMP2FIMYmUSfSth4LDaejbJUbSnSBtOMMLNuVibdfRglUefiGgaD0xxRZutchqJhxxzxdKJLf3I
fjWclBn1GFbbkc3vq0H6rA+r0naU+2x1EUrKZaNfk3eU+0pcx2GeIZ90Txx/41NqPzfWkumuOa0d
h+YKA2jNBsaM5KYmcgX/LYkrzbyU+B5bHaP+Avl4AiEk9ro0sQQCuEmcAYdy8nW51GYWP55b89K4
LI7Ix29SqaejnbANdsf+JiSI9yMAhEwOFDEdYWdF25LPJ+hNateatoHom33LqOiYITVE98d8uo8c
MgKYh7NKZyHxQVQ4EFp3vR+ZjyKuN8ysnmVOi4bdkb2xfQqKdDkG+OyW9ofxa1TGzoEo5ExVSlco
w9xqUrAgjGXhhfiCdth8JRuEFaJElVNJJKNkrwBnB0AqhX51Sd0xpHphd5PBhunhgEUPQuqvWAAg
ATl+pVu26z3ZzNuO5C6S65B1znxU6eQ9uDYfOtOlgZl3sK2cSB4QRSaMQEkGiPsMlbttYyx2H22s
n9pjZtuaxVXoVgEbeoZDWVS+G0F9b2k2TePyHgd5QPpd2fUPKeEycciHLgyuxXYS+6Bj603hhk/J
7Ldbc7HzYT/DTtHfOhZDIoG6lWH4sbVwUzaLfsEPv4ghKxit2v6758yntjOdp6AK/KthYFOnGpI4
lgVbG0i9mla8RQEVzijI9M0H2HFhVw2cQwkAF7L3GOHRvWvMorktA+FsiW9rD1liKvimaYPZy3qJ
e3K7ydfemnqkJ92WzOytZgPrqHNDZMI9lzIu/zQZc+sxTebqgT7OnwEo8oElqVs1g9O8B3hUaInU
cLBZEpK065kAFXo3jRWVTYhzMM6vIhaJcWjMFVva7DynjNKT6buD67iaDFzQSTvsyLG6N1r2DUwk
vzz/Kc4b43Ue3EdyU9mSFsVNVCXRvsNv+Y4+GigBLqt+wOI4lOKJdDv4zMszJy5G5rANFQ2Jy8YK
NQKtuBrq74hV4a0dX9xBVS8oPXepnt/bljeX2IMtao1PsayEQwOSPnU6zm/6BBzBpxCxLQMIZ+14
jn8QAzgaLt0GIpI1wWrm22SXVJ5E3G0rnNpscULrTf+zzLftYxGTuNORohilY0wzghxvbCXvIunu
UAuVj9lQ6utekhsfNgMvKOJypJiTXRsOGLdZhbeX5ydWbDNireSh7bzrcqoezWgQa+V6bPEL46zd
a8tgT2PigTnUM1sWXxj2uxrRm0uU8FjJ1DjSCkDV+wDk7rEUunon/xqZZ2RxcNhG9V7yafKpoUFF
zbQra4CYvlb20Ztzjoy4QlY+sKybUJcTJ/42ldR3SSrre9aoN3IqwjeDFuN2sjyEH1lkvNWR2E10
c9dZE7Z7exK3BdUYGqVa7UQ1kOplm+QMKbjiZuvRw5oX0jmBLddmROs2mD7gUIRUhvCOgeNvHf6z
96I06VcN3rNA0XMGsgoNOI+T96ytPqOApOhSk3aUN+rRitXd5YwaTKKk6DzNnOxV/pYZv/88HJH1
KgS91Vph+cvYYfdE3O2dNnj3kkjSsg+6m5G21GogIehdijhbW3PeX2fdED5YTXKHjiLNWjjlJVXu
JNRE7c7r4/RRNEh0/JqT1cEU230nQ+mbsO+e/al5n0QWgGAnVfcgB+n5pKDnwuKtMsl28QyY7zbG
v8cknR/rEH7dnsqyevDh/kLIZ7PbOeqxZ9hMojzbfcq8HTlbiO7HOVoVGZt/hFTBW/+a1bJ9joZm
zxuOcEKSWkQDQ+0YkLEIJz4sKFStN8P8gNY6uh9j5plNNKc3dm6+D1HFxKFlAEOATXMKmpiKQ3Ft
xuo9tOiDaUu9NJna+kzB8QURwGanSM4mOUkk0j6DB5cpyeVm7BhZ/afHLt/9+43L8/4+9vfuf33s
8o34f//Q5e5/euzvr/qvf+3yY///8/7Tb/6vj11+1d+/9vfX//+P/X0Fl5+4PPnfHsMpROuw1wHh
fzlZprqYuCynxklaNDSA5w7rdi7jzRyV45le08CqgJefiOXhnNciwkSyfFmkeJFx/Y3jGfMUVpu4
OOjlR/7Pc/7Pl5dvRTXmTS+0AWAtP1dbXsBFe68ZaF+ZDpbjqTBR5amA3S+xXLAX4mdl2TRglu4H
I7h8JcsI0/RA3NflMUz15fly15/r6NjD2+hoPqJnNKPp7Csqez2a4ZaWqD5rWf+WI3IMx+nC3RiM
f3xXThvOD72eaq+6ore8AsZDaz+yf5KxrcjgnOnMWLRWYyMfAZCIm2kMX8lcxVImZ0JmmD4PHieo
cSQIccb9RLkWTS7LZvrWDfJPh7CV/klL+OCU2QcVJA9BP9drPZEITJjJZ+h8NbWJgXommtJ2wfpN
81UP2GBD7lHG4iy3WmmwnqZClF1tRYf8o1z+OJ+XxCu0CAsoutiJyA3Inw0mxXyDkrLb5B3p4aE1
oxViXWcmaG6ppN/dhJ6PE+CjcjtskaBDnMbo1WpdjeW8BeUiSKFWV1atibYKw+dDXSC3CQH20ENq
9uPcX4uEbqylk++uEh8hXfyi+aM09gf6SeLUkEuczQQwUzNdB4I3zoITjZ6UksJTpI+k5huXQ/Ps
Nya2/Nhg3zd/T+lAbQGGe5O1NRvu8KQcItJk5H8jvdqmQgcHltGzJ5S78ZhTZBSIDaNSWpHzwUFd
r2oH7Q1vo8lnJBXWTaaTNNiHENpM2WzmhKSdVJFwm/TyznPEFZq0dltmfYqgDl3hQOjRqaODpxl9
M0kF0TMYzWMFtWgdBnRo3UReswMcUK16+2HEuGB6YFRJJFnlkfc05+SNKAdtEMNSOrsUgksPAoVP
0/7iMr7JwXcfYsLmSCl9AGQCpkEhoYrz+EZ7lrtq/OQjb6aE+jWh2F2O2r7v9TkxUQxVYYFMGFjD
zi3VJwcX0mzJD1kM+M2+GXnzUohGPoVZCSHVnV3acpmWaJmRdYZp6+xCIlJXBa/w2mbXTrXDG+wm
qBaczmo32KR2NqKOI4ltBqp9nK/YhIWXxDQrl6x0a9g6zJ43Ps02KgX8hDz7ke4JahsmPXxTJ0wS
sv2cRp9BSBYmjS36BR4xX/Fkfmiye02r806g7cszibPBugYiz9bVWom0vDKDKNgQ74kUOeZfv/z/
cSsoNi73837R9I409CC0dBLTkh99YD7jPRdet21tMv6gSTwaqlzZwvtpGqTkJnb6ToMIhhDDGTfz
UVJNuBvd0HPrGyzcLKriNLUgIYbgkNXWN25BuSGvPTlyQBy7mp5PSK3cOnTmHAGVblb6VlfBMZQu
FpgOYWCQmx2XvrI/U8rsHc4MyaBnQ/Kic27LnBNJlJqGqtkxQFvedOTOZ16as6vi8teXY3/GOtKs
XIgCu5FWClKqfFuI+SWqmmTbmtWVaxK/SjfRIfAW2JAPn4itec1Vcpneea+0+x4rzOe0Fvk8jGWO
7wwmuTuDyYQ1Y+WeGROyyjJF70m3og84IXEC6dAmOIXQ4X0grq0OwjTOdEPsumtZqxe9pNYPTRzK
Dd6AK3qbW+EXCmVcqs9OIUdID+lmqIPHcUZPGM4MXqRJustyib9c9ifSFTeGm2RUUC24HQWu7Mri
ghNRyGzSyHbRzWfpWcjkrhKAPpGwNmxkORbA124i33CQOTcn3+FXVy1Ml5BsnXNahA99zQScPeO0
turpygKQdqDP9TbmzU3Obptg2i93SpEVuPQSRhMdXZ4xS49F+jJNmOsgDu5tyYk9+xPZtoRGllBq
VhgTLLzt/etUW8DhKzKD9SIq+kCkDNKg5SoLouW1Ju9i6W9lR6H6q8uyeLnJSmdRM4X/LJqenAfQ
ASyNf59x+YrIsz+VlXyKijPZZvp4DieMuIYHIuhyt6fgPl++yv0xOJMfL4mNGZ4D0RfMmkVIGI59
O4buu9mM+uBq8qiKklqKTMex4q3zgUnsVYtXj5PdfTbM6asdwVZNnvEnjv1tkYrbkAzTyAAPRCj3
K96Cld8EJsdQ8ogOLOCFcDVLmUkkgoXYjPyDm3M4t66493X8MncxkyIn6M5quZlMjOSGiRJV84sy
zBA9gWAY+0b2qeZTGTfpGofjvBX2KFGslaA7jVev6L/pSD3X1rhlLhydgi6UV362ntXwuwyx9m5Y
vfouSjhPert5nL6KhQLSto7cNs2GtTZaoaphc5HRsp1KTWOiYBlLnDs39dZGYdsEfrDg1ALkc5XC
p6iSdme59BotdNoBnakw6pOt8otVYDDsxPiOnByjLgzidjegY8+S8okZNYZ2o+62og8J1a008KeQ
rEj4kudpuSmQZMK2LVLAsypFz1tExMV9jKVVbhhFG5R4jrdaWq2S4nhtWdFwJqlsLSX02CTMGWb2
TXaW3pydC6NOj5JIjEb31wMcOsZPA0035n9ndvJIQpKh4ci8nsr2p1nco5ffokZ6InXwdLkjEIOt
B3ZUB6alN2nH8uO1AbyC4LHOgDpAbKeDtRh/4+6cTE57Xlzy50G7zsmV0FyW99me0om2Pmm2ZVKv
vRz7milDIApZfWzonhLJRISwZUD2+zNjH78i1ZacWiQtzK0sYsxoXNXLeTVa4snqIJSIILnKPbSb
FA1TwZCtRSd2Tpc/XdhcAYbRfmpmvZkqN0LZww7DnJdPP02hjDLzXgWTfkhnaMq2U8HW48UvDdy+
Ss6XO5cb1WX9ZjLIBo6wwR2KNrkf8g4WBkjyNUE56NmWq/PANKQxQdHZ4IiXwzHmyo7p/cCrJCps
eV+xjy1Xq2gi87PbXBavaTQKEqKq8iwyr0PnlmMqauunxJ/tPRrI5hh54UEGfOSthEJNI2qb21N8
alJHnavlBl7vFXZvE+BzvnijWhYgNi/YZ77bdp0XiO/ofyH7mGCRBan4jFVwMN2ipr3V1xt0qiPV
PgrM6HGYWXgDYMJE+AVHjSb/rDVsGAspAiN5vcnmMTsRZJiNE1O5ieqNAg2/Kwo04X7EpN27hvkj
bTD1fUY963L1Y+s83jGNP3dDf21r9imQXTb1AmHKC8hXKPUIy4FnVd0KadT7OOm/Y7YjTsVsz/ej
9T/7/2CKcBnmsEzMsHgobE3DzOUfSZeqsjH39Wy8FPzB89+bAJbD2WbvuS+58jjJABEiRdlYhRkb
hV5VWyPM5bHwBG76GvCrcZoyRacYjy8mAoAzqfHcaYNNW9icdOcSlDmPD22RoIeriZLpxd1kcloa
ab5pun3Wq/SEWJbJnbwtMEIfWJnNs1o2VUPxkiJRXecQTigaWPAvR3fi+WxTMEYfENSeAdAwic+/
axNPMYQP3w0Fwz7x6Y5uvif31D8EqjsGybyJUNauETqwIXfDI3MKC6Rh8H35pXK5qly+uqzsfx+7
3LVtSonMk/88Vy/n2OUZf3/g336+Xg7PamfH6aYMrPytHGW1b0js2RlmYsHhN18dOKP3/pA393Mt
Xy4Pi550oVqAhrjcnfz8HjdihcAqq++KHrT28sN47QFzsJfbg+9oD37Au9cvE9BIduMNunaMwqTV
793CGW8u3/j73d6/0lEnri9PhXFBzcMmzyV1Pf74+yzZpdmpFt5NMlX2zYT3c90bLQ345a6le+xX
vhw2ZQrTnVjA8sby/7kDfsS+uTx8uTGwUKWoJolsIw1Do1GiR4M2uHRubDX960YxOD/IGI0NNs+5
HfqbyxMuN3RmnJsOmOSmScGIlD3WnFj4UA4GT97gcXhu/eEtjaAYB58DBrBTkpECW6M5czP7OTBx
gJitWIJ4Qk5d9fK3hr80H9DzsaXtQWxKSrdVQ7AigREYNBLQh3bvdVeY9JnRFgDq+uXXY75pT8pC
F/vPV45CCDmTSXn54x7zIOg/uzJ/iFwkkkZbByR/m/p0uRlZxJYsRRIFmiA4LUoE6mRzT8AI+2iP
3dWM+CwqkzMiShBzTtzRHbrcZjb6WrIHmlOd9NsMoN+hXe5dHvJLxl0KpbbRS1KPnA9n8UPY3lCf
YIdRyAbtfTDaz2ygz7GFALdoCpxoy1eXm9bpshORFWM9H2tFS7iswSerRYTqk6+M2YoeJWoTlo/I
1t4JGNMMIHd4GTr3h6oxxmBc/miLonUe44H9qVCnjDY4ed02sew8RHvKx0HOh1OgotjnkQ0QXxUe
gbdgJy53PfbVCGELkD+4eGgKL82nUCfmIer13p16bLYIgztF3HpMfw+xHRCFhr0GiwpYqVhyn615
deLigN+eD6KtipWTDe7mvzZx5ka+FUzMt3rRB9uqKWeUIzTBosq9do2WKRK4lW2aNMtJZXKEqOSY
WL9UgIicvJj6YJjICfYXBx4JAPUp8b0v23b0tigbpurLP//POyCf6x7waeTMOZGJzvNQQzm63Hhw
svcQfnA44j8rUoSi+CqfLx/A5WbKUD1nhfkSuvHRhQOMDLmlvo0bDrxDN7vXUufpAUlrVnFX3eds
AhGJOq+RHl5AoXa7y7vJhr86Xd5saJ565Va5j1zaCreJAds/cN5CHxOozrCEcAi7zr7qQi7tCkf/
8p787Yw1ioDzKLNeQxkQ3EpXUQRoslsgFCeffYd26M7oKPy2suLp8qeZQItjZuz/eR1L489s825e
W8GgDgUyrH/rlXU9DW2654CjrIps9u/e1vMipldgJFxnJw3jPFeJ2qXwOwthHbPFm8N2FLhWnLwy
ia9Ol4f65StQwbXhPDk5NpQwc98hpqAdzNIy3s1cFS7XAoW7Bf/d8o8GKeAPBjgOBPgQqIYZrQNo
o1R2DEYSH9LkSDrCOtRWeTPhq79xrB7n9Fx4W7tNkN417jVAlASpFH5R47t36L+Tv45FKrWR/qf1
wYGY/EvticenP3utjN5Ss38O48D7xIz/kw19RouEjThGTlYOewLRNcMJTHtqKANN0KSnm5KwDgqr
Mgn8s9mkpHBoNvjk3HXUu9M28ICWWWH6r5uhn75yJuGQkqCgjp0PTmyKoA8Y7mcEid93YYyEk46v
YpO3XOTh+0j/guQ+srFn870jtuOInnEfp2FyqMsI7tjQj5S4XF5PETuZVRdSCTAWRjttYKxRvzRO
GMmES6PiCfet5PyeAXVMgJ2ZR5JEB+UoY9DExvpggdnf05P+rBQmYG9abPMavMcMRTMseiwg1dRg
72lb2lQ4tfJE7aOxGI9T2N7VfAQ7hWNm7ZFRDE5wRrI9Byc7s4HjJcZV4AYlXgEAS5UzYFfOerAf
0O7YX55aoBZHKn9+dlkwFp9uWPNLwpxk9dzaC4SxN63nb6Rr2Ddx5qkbrhm7URBI3A4KGBziiMca
JB8djdpfwadwmD7M2D5RkPu/eYFWZij+kMoLpSd1qEdrlq9iSHjtgLaRrhIUMLomI6yPYkCgyZZW
lwxlRU0IsDGg0gi/BSPxLZIgibGkA+vf+Xu0mPFJZ29jgR4zjE24fL1m29/Vn5Gv90xE73sTMhCb
p1c0hHo/CdAfpQ4019xrcNaEwdTq1vS/sGg5OX7/gmT6nUfnbJNAM1+NhblV+Po2Fk2qhtHSfkw+
qGcQcjtNueVsweUGHq/uIKMQCb/pRfs2WMtwZK4sbIc2c0tMLfnMrEF5IVl9bOU6zixt1bct8SLU
dbeG76wRfCzNEc3hOcW/o2g3NRGOAPO4IjLvHOd4J8xeoFito7O/cJckRmPbi4+lmE91VAbIgtJ2
1RUGCviW7kZCqNYAyUPH6gHXZcLoH4B6iZtYKOeEv2na5WDVCoOCTbjTLfBmsnRH51x3GllTEbx4
rTVeGYE85qqDPjLA/GgCZOXSFel2xNJSa1yAjec8IQx6o6V9nzXS2kfe3KwdB5ZfJFxIiTTWG39Y
5C6cFAYQRhHGA3YWYrEM8cISgNg8p4E6GxBACnYUNAjYPKg7xy6MrURSTRZrcFUP5WkImBCPmU/M
VPyo6K5SNyPxI+/4Ksu4PFB+TNeDpyDHGDg9PJXSEgMTsVOk23R2e9/36NGMHrPOaB1jdAywdaNT
2S4ErnxSBzOIr5gMdacsg81kiJvcBF3cIfr4rKLg03FEeVe3kIHSDvlUoa6CzrFJJCQN20M+sbGQ
o+Kl9G7DGnuF3/Q/LXyYVemFPhQ4lPdDkcc7q0s+hll56H/d8pxlcX3oazqgOqLVYxa/c1Z7NDBt
mtXLy0jOYxj/SUjgWKg5xRZ2AnC7OnpuoEIgarQBmEToQarM2BTOEDLJB2HLaU4mNN7iDW6cfrVQ
j/aAyov1GDY1kN6QQDaJ4rdETXfMUK7wT+yIocPKgIWZMuqmYEy5T4PSP00D/tnCyxGRgje+wgwQ
OuWZWjM+uJX1MVlcIuH0RsT9mM9dN1gHv8ioJGc4X1S4OxhSrs/iXg5sM0vfp+iraN7AtpFFQhip
X9Zrf3APTicfRjV+uRnxNsoG1FbQ2Zjq9BAN8LEz1GzoZMtun5c3jSLLNMhkeB3f9rztsjTuPQDP
nLRIhRB40IrR+a5j5EGcMUg3klt6cRCU1SiqZxP/nt/t0zQ++QIzmz9++RUoCuYLBIdM6amhx7rq
cU+gzs3wFRbNugiba2OubFAtKt/6wfhaQHu34PSgFrIg0doFIDE53raciresUpkjAkYQvLquzErC
mYTeZRp3h58Y764pp8Nkzb98Frj3Wuz6FsPsFb+TC97CA29Q423jNrV2o2pPXtHuA+ZnRxp/jOot
BQdG4XdOgoVlMx4Mix6ahXtpnxXWRuK9RrYNjDbWJyRTqAKIZHFIpTvWbJ48clFW2ZgzEHWzAvaQ
d58n9cMk/Rc03K1ecrUjGuSyTCFcIxOf02GlG3TT2BRfMCBc9+lS+d+NDUUUzd+XICo/keBkG2Mh
YdIaD3CQL/PrL9kulC8axajePkRfxzsDdzHvLfTe0eF96ZMGimET7IGMN9eFWRwG09mVykWoV+YN
hpcFI+WY184QPxnmbSsxvzoZ7OcpAjowo/fmygbAj7qCT5A4BvT04Gv7robAjGIWnDRDrwYJECld
zT2pZuXNUIw72vGaK/1srpX9EmFGYfVW3zF6a9oZmlk4vsBm/pOMYFy9uX82ZhnfiLG5pix9M0LG
R9JxcNNaNrG8bC3sCApvYPS3mPwxfdOVBhTKRq5wAO7E0bQWhno2e8i7IXCU3BDfdLHuxsBGPlJC
SFD1OsyFuipB7r/2aPKiPLgm73l8HS351DevMYq09YDvF6ta9T6gdWKMnR8iG6peKJAeo84swZMg
rmYAg6WylNe1HlNCS9uj5TjXdEM09l2Ut1NlXNv+eKoK+W3OEpMRaD+UKcNBDcNtg/Zj7H5nu7e2
Vp/tJhAT3SIwGTUlRy2NM1CyPwgjy6NO1Am45YuQzatX6dvmOI3uUxH5nBZ5IjC62+ilCuw8ifqR
XlScIt//pRUaqe6NJRwJkIc+nIQpikzrfhzTO4+DetWb6jMFpLiq02GjZHZLGeCh+erRyJpNswPl
edu0JqRkeBsIuw2GVejy68HGX2ZcB8Z0EvREhdPplWh1vsWMnMn4rmicuzBHvIbVRUFuwPhOFi7v
f2LG2RY31SOCONwYpO/6zqPVWNa11/rQI71kOvQRM9Aa5LOa7LdBmMXaxtQ2UOwAxhz2YS1JMKs/
MfI9hRyBtGP0SafGbxNcLZ26K505e+iq2yF78SbqW8yZZ+GddBkcGv3bjtmtQ4m78nr91RnVXqJP
mAKDVAAB7mjCMV3XkML6wsAvjhEK3iAyY9DZqvxJCs5QJRfZxBetJpWru4zxrBj776D1qg3t2XRV
ox/sgwYiuDtsZVd395cbs79rhJVuU98/xHYqDm3pHJOYLtSE1/mg+zh4kKbzgIaeAHEztDcDxSG9
4Bv08u4ZefKe4IIU55d5NYftfG777CftZ0RSTDw6nyOACydMUJl+TSWrmum47ZUsqXIw4RK8UblA
j3wmbG1Df9Ue1dbBhgenkH5Z1bxwwBE1hf878QFKp/TCZoTLa+2GWE6BzMXMH1bE2AUrKYw3osbZ
G2FdRhXJ8tLarg2anDhBB7stScLmph8DvfX6/JWp47iVXvwaA8wbxLt0khEQqmfdOl7vAk/sCBBp
u3rPp0djQMLfRLiKRpY4ua7deN5wYD4fPrfC2yoJky8cvW+uZ9XWtsCfQF1DYgaAbKfTCVoCiYBJ
pB/bmAlp1ZNEOmgnu2u6yD96+J3NkcwM7NqHKAhS+D8BW6MSdI9T093rmWtuXAvnSB4jk+hd+8ys
F9zVst+BjmVuY2ABRAlEbbqvJWGmRb8kY88bC7gUbRZyTLKe/3+RSPqGiq+k/awC1zoFkeMAO2uv
RYxzYRySYQv9+azG6S4IcTWz1fTXJuSRkrH3bpiBLszYDxs5EwKgaOFmafYIYSttg4fQPk6dAycm
xEHYBZ67aRqU6UzDB4kCk63Cpo84pQA+GlZ+NKJlxbNgzhNism+K6KcwyYb2fU9B8UaSaTlcxroF
V1nGX4bAW+519G8TdqQQDbMDdD8CJG5n8knG3mTj0qTfOQa1ky/rT4mZGuEhh5B3ZgTKrFFVf7zG
xhPvdQCiRVCg8PSQiIE47kdsZb714zqMWSxFzEZNQ2CV1YF3JP2HMqUY7hr12XYQAX2fjTRwSvhn
b8q15u0/5yQoZIQbAcc0LZTyVvaIKIoCB9z7IIgfr/A/a1YTQsey+0JkJwgRr6jPBdNB9intKPh/
wUlGRvMgMx8gWk7fOaqO1mKY5adBzodoF6muWo9owRGkI4IzKMZQ1g4YZLYGHeuyYUBst2cddtnt
QO0v6mJDPLu3rtkcyFRwrTI5ccq8OwPPqvno1a8DNglG8DsxnpQzk8+Yu2w3ho7QJLZmtB/MlIQx
RKdRfq9y+W25XsaHSP3VMKGu6RNB8cAkOg/2sQXtrYg6QOmXhDtwjz+NCB6VmsddGGZsKnaY7RlG
ITjYoGY59yXYs55cuR5Zy87r0Oy2Pd0CsuDXgW6PxaDIZmPWBYSRf3iOXun6L3736B1bQcrYq3ue
TH0u3IhPplZYSvOGjdN0onnxEJcwypLZ2wrF8D4b/ogmebIs/epEHdEK8XoU42/qlMY2fDEplhTO
7VLh+/EFTPBk2ln5F0y0U0h3dzuzTYPggU6fPNiMV89QcwzMLyxzH11SH7zui4rIvQ7xZKdT9jNb
LKr1GCMEN0+6Gpl2sN0iO2UXW7hnPGTsro+IHEPJrgjL32hM4LInsl2HExd5OidMYRr+PgYmndmg
kEcaPtHNNkHO46XWyYrYhpUMpeC9/OAWvImi/MYp4zO+KAPVuwNK1ngFJY07YI4ORcaQS7ou66J6
LTLgAw0iOuxS/g623mNRKGMDQIcuTE7fuqSzbCWn2mqZKo+MfheRdJn3+0D4SAYyXLyu3QbrClQb
y0Z5pLJ2jOyVAgcSVm5c2Ta/bqpfCQ2lAsxZqMxo4TYMz02LICGNv/KRl4iD76nnSj2m3osekVab
Gfh9iRCUlKL91MbtDXarYg1R2qE8dArsdXqRDkKookFtUWASjbSYZ5vKP/j5daObZzeGAFFYel+0
3Z4L/t1kV2oH1/XMttxbaTdgJ8Rs0BvdjwBe9YgDCUlPcKaN8uXKRm5n3R0OSV/ehi2GVdcObtIc
VGadxO8iGvemO/zgzvqtk+Q9qdtDbGhjNeR3A/W8M2OAcOsSxJAIP6sgnkggQ0WQJWzLU/psnK6z
9UFGze80TR2rIwyjYRIQ8+xdHXos0M23Y4z0VksQ7YykTr77K2g0rFyTff5yDAgWXHNhx01Bv0UT
/0cOFdzByXnLR5zYw4y8LM+HqySum43NZl6U8YEBM/7RcMaXXBRbJVJmpuA1O49LrZKIVWDarhLe
hXoWG3dGhjCZ0bWum+/RScCGQErJc3uPXmybif4xl/W0odKJfAFCa1KfLEvPbo9yd2RzhrfCWIJF
lGZrbTrfaH2e4yLcEXHFTwufjQV1U8o0G3wy76xpuDfxtpG4Z3ycUmvP65/NovhGyUWV2BcvE94H
u+viFSE3T11gtmwfKrTWKeu6Lomoc1T6s9ClglkLyhBVn52QHET6MK3ZQPpqmR3GcAeiAHyLv+S2
QiL6Yk3eTVHfHSfX7ndmXe/LBJ2KwE0fKQugW4XjAMQACvqsRbzeIzb3s24++BZWNJ2CdXMWfO7Q
tVDArhwlMJCgnyUlUscnycGKCqHl0jWM+6iNj1KlNBbxqtwLeTIcY/4TpvrNcLOPuO+Mo5Rj9wJN
eclnCrqNFS/VGEgZs++XI9RfZ57RHZwx7igtlLlr7BC81RKl7NYNeXlvlVefifU4oaBGWuD4VDra
QFQTXo/0wLdo8I7TMFGvBP5r2iBcrnCiduS1h539G7vJ8yzFNRIfhtCg8KSdEPxBta3i6Xlq1fec
Fs8lu4jlWvtVuxwwztBcGbN145EuBZps50uxgMKGjV81UJUd7yZPZ3RwsqUG8khO9xwG+0P9ZVFJ
VgulNNKvFvPWHRsjnyMctA6uIJeMUxkFqI8CtbN7msvhPJ9cihzg+C57Mes9sQsQqV7829fXTpMa
O2tsdqqglc36uZI6282ZvxjfFS01G4WQsjcjyJmNtOJ74eEp0Zp13x6OI8MfugQBTnlZcQ4aj5bz
U2RdtlY1kLKYxbnKKBcYiMcIgcw/SHsetICLb04YKaFeSD//DPK2varg6PBpZd9qjDVqyPRZT1V2
EIF7D13I39bSIZ5BWThqwH2Xu7lqciI0ALWPSOH+h70zW24cSbP0q6TF9SAbcMDhQFtnXXCnKFEU
qf0GphX7vuPp50NUTXVGtk11z/2YVYVlmBQSRQFw9/Of8x00CH3XqdJcB9jqaKXFMu9tp9S/LhOq
g3LqRXo9PIKU4yJyoCDyWAb93HKVyXI2SmUvQ2VThEOBWO6EZA5yFa4gs5lLeCfeitLa49QbqAK0
M45C/3Rckx8idx7LEhAGJ/2SOmXtg3os6Fcav5GqLz/S0ubHxqjaaclLXUC5i/wPBmg8EyKKYbyK
5BGYEVBd312KrkbjMBjZlUg4eUeZMffmZg/GrKUYM9kTsP3uZsrzJzM1SCuEL2WnwAhE2hpZ5kq3
B/wwhvOaJtzZeNNOeqXuBZNYKT+hpvDN8axBUTrVKaXC+vw0cPLtZKOTs55htRcZ0iOIQ7+ifkap
atdYoH1jyIqMU+uoIVWTjoewqPddIKDRK7beGvuPhZcG9+YAMZRitTNSIRIUe5toUNSCB5ValOlV
oiNqahF65WjNW5RgIUpbXxRVAZbF865lQuCIAgvWdwvdNnBxiPTsnCdbW2IeO5RFchyIkR5t0jNw
mS6i918rpi6bvnRB92e3RsBUG0YQ7lybGyTu3mPG1UugRoIOjJNOfoKybJ7a3QJh5Tav8VP0Hixa
14HkASWqDjp3O7YldEwdcCO1E41qZ6QNVQ55ftOEiDxVtzVScv0TXeStoE3L57iASH2uxnKruTx0
8uzZ0y3/KsLFFc69COhcJ4y97/KQ6oLizXB4B431hTbmjvY7Ea1qTcsdonOnURoQqTN2q6se++ii
KvIHFAIAEOqmZSEsYQ5syd0wcNPGa7frNp5p6Gv7wfWbJ7wLj7UGQ9VkY5DTqUQxnf4uAb8fzSre
peTTC281wiDscflvugozhSKxLiP9sdk0htcu+xaXRA36YF53F3UTPCi6DQJdD68Cdtixvqoa3she
3GJZCldpFh3E0dUBqpUaSc4sPYYddmXOuniOyumAR2fto/FvowBXKPN00tunVIuoXu/Eq+6Z68av
aK0roHnqof2RSY/xtPupFzi3lMzh6+b2BaKgx2Bol3T5fR3ar3nkhGyhSKUGKQcAvITvqbpBhLkB
8xC+FZj+OjNawRPBmdqNG6XxVHJQOGZyaVtlMfTHftxT4HJBhkTSsOIvxSQEEUAz11bw4k/0F7Wh
4BAXeteoHCN6ZuzdeNjuGtUcGPnOuWMFw7XJH80cITeL2PwOiv2IySHZCqbPHuUypcDFdCgPN4nY
ogpegUORoCgBPdhOblHX0+HArS32Cxkwm5pTxsJtzRSKPDqdIPTF1ctz3Q8sejJXZu98xeS2pN6d
/WLMEfqM7z7SjsIlkV3ktJ3mX6JUgDuldt24czYQ3LkmI5gfQ3DxJXut3p2eOmpjKiu7BztQrzyv
Sg+FIeHnmuB1WsOHp0mM20meYr89D1oGyjtzz4xdb23sHEuYB9Ea0MZXXiMET0PGVtShdGdUcxNQ
snZtCPEE+fXRa9e9QgNQOhHOqCT2E/Zo8k8wUx7rDugN2eIji2xHTp/ao7Yz1nk17voChldBoebO
L91Ta8hXQi3hTerVH2qYvmvPuVhquHVwJ1aU2YumY4vV3YUhNwbOlqs6RM8va3EwtKuhkNeg+N6t
mh2+5DZq3ecWtYldFOfemZbctcai49fCPHE/MmlnC81GMGzYX6Vr7ridI5u3ggMoNwKHm8CBszyB
zpNusXaa5rammKlT9z6Nl8uGmj+rQIjJMC6terv5SqooZsGpz9XgnCqfkrmmaOBnW1vINtgDjeyS
5moHOF0YJtkg1kpRUtOdAQv0bABtRk4gkCIlAmDHUqEiDLH1SnnoMvNVRqbVZNkX2d0Yd/6q1s/0
XFSTeqIS9n2KuxPr+Y1PxndNTw3Euq7bx21xA/5IPXhU3hpo/K4Yj0CqnxKNuu2yx60FZfBayIPV
fLXDxOoK6jeZoa2WPif6qDSsDXPrtgIsm1ned1H+BhycOENX3JTKY8dgLNtGFLxxd0D5GFx6twPU
1oVV0u9dg/qBUDthPwFFEmNA4Mz6aOrVncQ/UNLCVQw84QkA+suO5zjU5m5l4mmlkAL1wSit22ik
IJIZS73RDfiiRRL3OGiLrePpGmAt96bIKGjRQU2EGf0gA4UNBUPrJmyeys7eOPTkoQ1TUqIhmmRN
t4pcks2e/t3nZUT6klGRGC+0sL9EbWxdWwmT+oQpuanxNiY8eL0Kd52tYCMJ7K6QxV0euuGyUSZb
BsmVrPXFtwoM1GNrpVEfuU5lrFZNtUqwQmFtMt6rQmNnVxRLkx5lTeBcq/WD7P10wYzKMYsnhsDd
wrJ6Fqu6ufVqOgz79NUw413plOcCYLdyubTaRAKfBlVpEGXHWsQNLmHbaYrr2OivvIm2J+dOCVlA
reknBNk39iLaNmW7JB0qLnzJ7dMGw6G363tGWWQnJpMxsbTPTm3cRHgcONVr09p3zZdsHUArhcgv
FtQPb124NbATbFpEG+Mq7iBoq+4BYlm0zRHwFi4Pd8e+t0bw/93JjVueh2mMA5beyB7nwNicAFEY
CxwyHtortG9k1I2FgIPwWtBCq7l7op8sTD78Qd+vd5FnwtGiwAlClMFjJqbXSqPJkBmue+gq/YT1
nAtqqMXG81M5wuuksSkaRcNMJ8TVNf9hG1Q++KoeN/qYOPhJM9hfHrcmlC3HWWGFbYEW+sDkY8wB
SNQav4N+xaq08dkpL2WVMbiqKdtr+DVo9bhOZHxgn8PUxcx8puKC2ZRDQH0IzfLUlN43RYnuioNY
uRzBM+KSDog5nMlrzeQwl1qaEJus437wG/ksm7rcMfz2wU4w1HXr+mq0ymGBXwfmXcoJh6ZIUj/I
kmCc+wOhomTNSEVil6STWnSr0GPH2hW4X9v6Ik1ERW0Cuh7EJ2qtCIR0mApLL6SZjPF0YpWHLoMa
Gzj1F78DWIIRWZFWNkRKeO63qvkEjbHRUvPUZewmGSKqY990B2GDU/W7lMqv9KWfOIDSCqZRx9kC
nrEQrmQQfmhZny194sVwHc5jOzwLR1A9Qs+zhzWFJMzaqQsHTv2Ft+7OqrEzEl7i06v4xRw7/eBr
4c4VF6wO/aLxhiMjtnHRbRrLh0xjguI22TPqJRpeE/WQg4szm5By0Uz2Kedc0Fg0CxPQ2uheCCC9
BEDHuUyyQ22vuJuqbTNxu9JK7paPTMrdHSW+yDGbaqpPNiw5kU47V3Z0j2G+Wnj2nH4bMwZ29CKn
mXXjoTcLYzRvZSJu4VctQ9bHVQnrGdNRDjEboFfevYBp5s3lWJ916RbU1Deui/s4ZhrvOLD4nNGA
kkdRK+dvUgW5j5xdE8E0bXPDQk6xuTBXSHsmqU31xsS8AheBYYwSTqBgADMkvhI99gHne891Qa9A
GlXv+Zh90YZRLCm/u8hR78gmE5ib6tbdiia/z3USfIUj58EI49aI3m3DHQ+l75UrvaUoJYZqJIPu
Qo1oyqODU33h5fEmku6tTc1noKl1ZTAFasPqQVTBh3T8YaV3lCRnGWyhXj5PonIgrkH0CIznzLLu
0kmLIFCZuzh2r7WIIMegtxECZb6VdWFtVV16K27FLngMa1x2ND58WzxVhiJ97hKPykiUwOwkg5up
Tp7cAPsa3XUsvjgGiu6LZOyHFhSbEGJPQUVlVOuvBq6vJV4/qvBkcR8FFDAPHueXny1pzBoMjVl2
bIB8YVkqGOaVrCMM0VLWc1Bgyvvue47mfcD5uyVsFHrjOzsPREzFIyF3ErxlCRd0wziO973exxEs
fhvlJOrAwA/MkN1K5Cd97RYUpvl9/uzL+G3OV6xMGKQNHIWl4gS9Zt1Sa6RVjirRkHAInhgNw4NS
XroRPeqdYXP6BQt57+UocUDN97Hq9aXR7lXwEXHZQIEoVwQYWtLq1ENyB+Ip8ksc7eSCm8J7NemU
wyawVkSVboeXnsKpMa/k1uHphPkihpHkuXhn6UmjCkod0+wOXwgUYCd6EdBlcAHV1FSGNG5K276K
09a7tk0eFT3CdGHXFLCIcQN+9wwaxypASNe461ah+lBKd5c6zl1tEPleYXmDeVvFW5uHdRX1l5JS
06o2brVkZPDi3EXYdtaB1Ohq1MnuOTL+nJ+nBO4VTSsMvFNX3YoYY1Ff7E29qFnR2e6TEko4j0Dp
DCmkoAiGwzaDL74zRdBG724LKlCXvgNuStnQijqybVZxk9IBy+/rCcpcjue+0vHD+cOC3JS5LlGs
tm1Zfhi6e0NDCHKRy/2ae+bD2AR76CuSbpDmXNftHRXMfkxGKVPC3WIwfGWeu8LBG+6lDluKgvdG
dv2pSDmPKGbDTDQofshKEhra9G0UqOQ6Z/21IKGbjs2yt7kjo6i7q0ya+RojXHkcuVeONq6lYmsW
qGLXa8Orhf8P6heXPr/fygztTYDhyVPsqdOiM68U+BQWPUhYDVunLUBfkEQMxTglUpnr+NOhTuDp
BV7vcsXjnCgq4KVdsnVHvWBeyHxroJNw2XPuxphSFhxVyw0tNuEuLZRFioxVO7d8wbCpWlseIoBl
FtbGNc0Ub1t0bJkoLnRXx7pQD+KYt/oBmPmtBxswrKiRKgEgIwv6/FcHZmwK6HqaOh52Haeq2q+e
W4siG5rQ4XTW0a2Kgp0x97Fk7hug5eo69oF1xpKiNr9NbgJ3H1VMUOG/J4dqcu+NBhfWyIEmjpPv
TnqItQLritU9aH57UyTKWFVe8I0zNl5EWAWi+jakLWsq3GzJtS8XTodZAgA/nESP8uzB3xH40tZZ
MzyXpfh2DZtHbJMtgxHkcRm8oBbbFC3RCG+9sqFCJaK6ssJulAzlIWvanTY2+0oAQ6u0S1Q23squ
4mNCtRgmpjV96luCqshz4q33/Hv4z0++8p+9zPvKrDcdV2qs9V+hiZtp9G90KQksFMEhBXmUCOOY
++FN13sMETH8Ji1WNiOU1rEs3FtEI5wzVEI0WTKuo9hBWLA1ohoeg4dpEGz1SI+0aS4X8N+7ubyd
rUJbBU/mzAEbywsG1CdijYorovmIe6ZTvQNJLQ3bewrZiJ9r4wvDkIfCM6drSgo+9G1n8RaWbIOO
+hg860X0yU+LtX3y9U3jcelW9E5vLCE/BfcHU0beSQUyM00pUNHHxiE/lj+lE6Prtr2OG6c//vzD
8OUXPsl+I7Sy4ECd7TJTbRIuRgzWoXfQsHvVwJCWyEZymbogYU9GGYH2jfVwTbMLwhZw4aWpVTC/
wFXfxAlmMGCsF0GHem2cnDG+4gE4+5qmfVVwS6YlOEdd2w9lqm3SUv8MA/ut1ER7tNpiFWv2Q2eQ
bbctuDeRoq0nv3MwARyEoT1XNk7SttfTjW0S/aJS5p0BdrwOXY5io/sypgWXCpWhgRk2y2HqX8jO
AIWLre/KyEEIWgkKAi+pGzi3JmkMwV/Pj67KHiTW6yvZ7UtYNDdmjQ1X00o+WT+b6HMrmCKgeknq
LgdlfsbaSBVd6IN7ahgdlh5QTlEAIvrx27/97T/+7WP4d/8rP+UJeaGs/tt/8PePvKDqzEds//Wv
f7vPU/7389/883P+8ik34UeV1/l38y8/a/uVH9/Sr/qvnzS/mn9+Zb77P17d6q15++Uv3IthM961
X9V4/qrRsn6+Cn6O+TP/px/87evnV7kfi68/fnzgEWnmr0bCMPvxjw/tP//4IXTr5xv19/dp/vr/
+OD8A/zx49y/ZZ9v/+UffL3VzR8/TP13Aji66/IwlPhtlfjxW/81f0Q4v+MIVY5jm1JI5rD2j9+y
vGqCP35oxu86wzTDBU7Ih7EJ8zEGfT8/Jn53LGFIPmYjl7vKUD/+z4/+y6/wP3+lvyEln/Iwa+o/
fhi6LX/8Vvz9dz3/cA7LnKubwqWaVdGUxkvh4x9v5zDz58//X7RNmDxz1cWLEUlLQStz6QVH5b43
leRUEk7ZuqZOmh3ptO1k3zOGd29c17s4rXkdscJS4YYlqsyfPLeoGDNhSK3sYDN0ODDcwMo2jVOd
ghZylO9TAGnMhFWsgtcOaVq+PhXJrH8dpa7OEDMgdJnxUA4+LRKvqY/C69dsDA9K6z7Q87WNZ7ef
McaZLSSvGse5K64zs0YY7A9W4VgEO3kguODpXkjpBsK7KvTuWgqol4GJYtw028yHgmpYc1RVgLkP
AD6wnO9bq8cfUQf3M50VATcRm7jOH6TbXJB5LkZlHoqyv88ZEnLarr908aBpBFVa01tnRv3RG0B4
3YGTTBOZGPV97CZqYmtVlfZS+d4hx3bC4namqJKtTDeDKrV3FOyL5fHE5tDrUgDY7MtS3jk8RFNJ
QUQy5v7RDFXD8bNviWxDIB+hM94VgxWsAnydUPIB1qbNXTzS0zSaX1DrWeMtn/w0p4qE2qkrH5TH
Kg2JALd1eIHTz6KFkZTCpiXWvGBb4RVauBJXa46ea2m4vzIFltufOEMUWytEW4CUN/KMWuqB+1JE
DF1LihNI3NWHII9fLcuaNlGma2t3ii3sHRme3CFdYb5muDSUeDJpryI82p6wW771lSQxaeZ7PP1Q
J+cAkxM5S1uKB5Ygxmqlvc8H3OlswxfQGcdlX6G2+XOCGuzvnghZsPbf+yrhTImqtDS4DAlr1puG
6lMvtUdaVuB3aTqQE3vGS1rVtq+cGBOGgfC1s4SfnJJweEwCr7omDzEa0SVxyo2052Ye60GCooZY
UUDgZa33KnYS7WA6m3mMVre+tnKVySnHxG2vyR4pXvdW7cCVr+ZLJNjaRpRv6zx5ylyPFpFy7+ji
Ri+9u6qFYcgSklxnE0/9MCkJbbdasjTQHSRFYtsuczcU3/dXoWvuws6vt4ajnj1w6jfMKFc2Cjcx
Cmrvnr20E1u9MDo2tMi9UcI4xKnjb2WSFo+CcJMEgIyjEiPDnEewIPxI49to2ddOXfKJD+Q5cKZn
K0tWvs1eoau1RwtwL0XAHWEI57aYRywM9jozua0HS1t5+oMzpbMVw7+nk29cTR3w+d7b1VkSsCNk
D+rExXYYxrWFX2/R6/1dHM1hLI7KRtvh77HGY1kCsE1VbTN7iteSoaHN2AQ+ps7J35+WBKQ5SmAr
YG+eZVc1sIbEZ+6cos9A0izWDN3Z7ApsVlgWmeuTDZJD/op2Ya7AZk8r2F0HjSncRDUlzekp/Xu6
81UKKg8pkj6oKb8XimI2uyvSee2/lN0X0eDvVsC9V3wLmhWsZyCij3iDmB3Z/jtBx4tB5Avpr/k2
J/QoEA3XgmcX8bJnep2Jn+tOsK8wzbaJX16MDl7slD8MWvQKwBXrJGPYjACQEbqrqqovXvOC+X/C
xpHepAKhxRyYq5EGuYGj0zACkj7BYvzaZM3w1iwDF+t2nubAAHpmknkUoRnnK3SWE3noZ4ZcgOWt
9EF1cmuYHicWTuQVwC0OnZ9l3mvXOTj23uekHw4GJmx9IA5FcxN1cTRQNpRrMg8PLSyGYTAaFIVK
En8B/tz+GisaG2lqHsJYF7i1bKipiJZLIyd7lIBlNBC1KnwuU3NbWG99WLfXurDapXSakpRWPGAp
GBmPqpCRSKzEYxBxxfjJYxRWr5rvkIuKUwzJQbCwCrxneVPeODFeqoqG66w9m7ZB3zbYE4nJQXPx
WPsFXHaDU4NFosb9YM4aI2NQbjM4+kMWHNOCytda6NH+FaUWIxusZvLoV16pbTuHmoWm82aU+Xtk
yo+a5M9Y9flWDdm21mi60NDn6ZhgYCJsj8ZXw8ddwxhmMpo1W++lI/SavEa5LwS0oFC35gfhpdES
A7myv2uiglxeMFINkGJNHpAxuuky9mpCuYjdtUCYjPKMaax+0oPyXON43/TpI5Drz1FXw4kUDpMd
DzMgxEx/XZpedpCA/KLQFU9knpCaey7eBBbYzjL4sk1ejtfVRJwEt1y3wQq0tgoehwWH38WA90mX
WT1DK/bpjAzLXKc5JLF88nox7II2hbNiN4wswiNwQEZe82zSIgsB6LCJYSLX4Y4qtXofUcS5iWbn
dE44P3fEMczVS1spcFGyt1dtKs+BR3WjwyN2kt1WM9sey3S3R0jMudGrg9JJKUdYHlJRYmOyKh5V
BvKITQxscg+ZRTc8uthTm2fYS7wMU62EJW6oK5niUwuxYjEe/ULqBjNlID4mUt31cXixcqk21nBX
ENJdFLqbbIvglmlIjVCfPeOs03hu0kgPDo5jaUZfu2qrnTUmeyop51bOHJTQdJ66o1GgyEcm02PP
lAfmWuESw6+qpgXRtJTWKVIJukFrEFTYq8pwg02aXU+I97l5iWD2FmVxBLiB5xqytZdcfPZRAYsc
6yz0wXD8Cotk61i0djrZiRQY3r6RI7tOWLMXpJ78+F3F3b1gXLdsSgdB0efebepPdmtYaitCOMLD
oZj21R3y+LCIW/vJb9tgCVPzlEqGc4n24vlJvZKaS0mKYbJmdHSIxaxGbuamlGCxgg2Tvoa/iVIc
8hCVXPRCV+GxZQu1YJAIIyMl1lY7HE9rMAD5cywfgG5xVqLn26D4bu8PBNMSQKvw9FEs/BYGFzdq
7K212jGfmS6evBr/aO5FNxxropWvyndApPlgKbrXu3PJCXrZMl/ogvSMP49+y3mSxE5j0VfaKSjH
c1EwDamwceBYaz8wSNk4xlTP9AoLLjXV70Oev/fdXpnUnrCrg+Uw3bgOO6+Eop+VdLQHs8w/2OF6
VXtIJkFRmC6+q7TYuL6F5N689cjdi1zkFgsSMjdcnHvpxXejzFectHbxmL7xKgzmlNlDlF15hrxP
Sh6V1ExTUa05+7FF79B1c8eu/h07wC2Fdgc3zl+URWK3yC6hZh9SpgOPZZU9dYAIl6llfxDyCld1
7uQbNbbBuuujL5ogr9lCVXus3TTcK6+Z05R4oXtiTkmKWjUHSgwNkqEyEfbD5mxN90MFiEG32tWo
w1XULecq00hnxhGmDEJIFI2H594haI+k9YKwd4XxI30wRiwvjEnFYTCbK4PMRWdOXz1wk368aNq6
VUxbx4p9WADKF5WgsmnQ65+71n/I2c3aomNQSRGShpGZGt1qYXQq3ZZp464Zima2G1+5Oe0SUULJ
SmeKatV18RsTFkWoJmZnXzTTplcgRxrLxZheXDVhkG0ATwOJd5NDkrugjidWPK90ABmVm3AM1DLE
qsUasJoaqsSEJeV6ftRv6I2iZK+gzpgIArsh7VZWvEeB4PvWjKwwfGDejNhT2MFuIg2wtOqMOkA6
eZmIc+DJcrPiZE6DgasS0pdjaSx0C56Jo0HHy0En8iyV1XLosccDWtj4tfcd1cUefV8DR64/hvHo
3Q1Zseep41kB/b9lyKPTo4NCIbPhCBErtEG1THVMvq1RFBRCiGKP4+rg9SnegHn0h75SQ4PJof3L
q7yaJFmW9jOaXjRcm2PyWqXG2QuygxMwXCP0jVMJNKvR6avMyQeGVxojVaY7EESHhHAZtn43uDFE
auNfrENMpba76UiMLPlu481AnfaxEG2ztKjnW1Qq6ZFRMU/LtjIYdGXQkY14V5tgM6fONA4kfXCh
CJcMVFeIA8VRG9AJ+boq+5tRN78N3YnOTqYlO4zCNLx71lftZmI/2z9Oelx+TPng78EaUlQaB6BE
O5ooeWXNKtO0LVM1ay90CdPDqzt4KbigtFqmT7Z0TKDhabPtbCJsQ+s+5SCxhrLEbF9nqxStZWmb
LoM5A/1aT4tgbeqgTLThxQtJO/FsRYyfMvBdbA4M4snMAxd0C6F5Ffm1axTpNj11vRuua4uumoTt
cF807Evb8SfkDJt4wFuCRZ0HgxzsPfFYMKAYVsXFrox3kUAokBGCkz8OdK8upNLvlN+w4rYEuk1H
PJZet249177ijGBk2XCv+Ohsblcdvw/PobnHSxnFQQVknupkaxvwBYvVNafW8brwQp65+gcWSkAD
TPAj1jIafalXz1ZjZMyAVqtdF71Vk3fjgY8FdRGwcFMrcgtoNNpqKnCgMVQ7px+qc9f2/lLSLm82
r6w04tDOG4mfCDgzOdCrZa4KYrNLrxkOJl+qKnQsvpQOEsHqd7af3plzkbWD62fNBfvEi50bSjST
pCpOCyBi6zi580YTEdPZ0bJwPXA5YrQiy48rdD3IjFKqYTyjqWPHcZl/2e7txbJ8/EpD9Bg0PSzn
ijw9k9/O7kA0NMmx8tBBZWFiXWs4QeEAX3LxkOazWM4w8+ZNcfQkbIYIKA+WgrNRcAzBnXdVl8Lf
uC17Htekc5WLYO3RtMMdNnQKkHiGO0gLb0mFbz139vNM8UPfFcEyF5VJgPnbi3vBDOpcMcCok1Zs
zChaxR0B8UxL+5WhtF2Wksex0u4w6IbHbcZQMwByo0MNAi99P7HiLfBekQGw6cyhrOQg65oqcxAC
HGU51hgctU2qUbJOiFOnq8MEGOoAUvKtF93XYNN2hGEFkb2tP90WGIwA5LKY7Ow0sTvRbM57ft7d
yxmQbcC1dso3zGAXc4JdpAXjts9YVBpR3tZxgNG9UAO1UQcx4cFA7+/WhpNaS2TLc9LRsWKU/msb
lwdW1tse5+CejpgWrIo1LSd6YHOTgir/1jE8Fl7DbLaaER/p7niN2ZYxBKTzkMcDEGOeK2OxTAhz
bPV+eK6Yrhqu9fH/dcr/kU5pIN0h6P5fdMpL+FVVb79df+XZ1y9q5fzP/q5Waob+u0BeNGcp0HVo
I0T5/LtcqRnm78RDdUfXdVwzumW5/9QrDf2f8qT9uwv9GeUSpWLWPU3n/0mdROf8kzYpFSUlbJgk
VhUbDdK1nF+1SWrfg0pQDSxqN710OWuvSbcsVe3xGhAClSlNQWpkooabDrMYR+3QvCsUFYzoBpBo
da4clV7t/vS2/UND/UUznRXR/1RMf74qwdvAfyhhG5Y1K6p/VkwNo46rtN+roU73JmdV8PHEoYm9
JmRBiajgbggdUn0NrWoYCnIsFD5b+Ngbn5n+lst//XqE8ZfXI3kpkpOIMKW0+P/8Lv7p9RiO1nlT
Uuxbclmj9KuTz3596cvsYnNz0iyrLade24tAMVWseR5p4hp/k7u2/Ij2x47xatsTLJOlIBxXw96x
su/YnchO6cNDKIz/7gVzffzyBpLstkxLF9JQEunRVb++YM/QA9OZrF2sa0xgbHkTJrTBeQ1TZwMw
RakCaxUlw1sD02cp0txbtM2AJobVv2H+t4kt88rtppuQwmJQHjln6yL+CDPqTDqlnf7128t1/V9e
LCFAR0oufIN3+dcX2+RaXoFO3jkxIl0ElROzA0cVf3FlGgKmXeh7WOif//U3Neav+udrbH6LcAiS
jdcNaTv6X64xY+q5PSUcgVZJWsphwJReifiD4BzoGJERgt8KnYJcV0bZLuqdW0V7u564q//mhZh/
vdqlPv+SXMGE0nXUPG/45eqaRlNocKl3JX3prGRTv8ck51E6E+8lG/StqOUpozD5+ucfxPyAIJCV
x0WLfuLrHVbsggZOtY6HwaBRzh3A9iKWKQj9zqDZy4iidAfrhrJtewuwiuIVnIV4Exhj5VYWbp3G
PvbjkB9TdmqVm+21EV6lZsph3faV2E6adqZej9ng6Dy6mvlYG8Zj3ql+awXhBE/slMKuoRMdl6Gb
OmsiA1cC+Pw1ct1nJ4zqOoSdURdzVSYbP/pkbNCavQNf2ayIFvvQpqr2qhUZrauO8+rgjNsaLtkE
zSEtg75l8L3Yu310MUfqqiEWqQ/keSdQAKN+cMVEUyJ227Xe1hlT9wJ5SxfbUbGJkiZV4nDdvGUa
SufadChahq423OWmE1xpovmM1UftJj0eDB2uoLBPfOtvZsHUUhRnLQSBQIl8tyfF4YaoHvStngkZ
slOZN1A+ldcghcVz48bjzqQd+9YJGf2mXkBwlKfvTcuxN/Vj7zbx6C1IGqx4nMzznV1MJDEQlnYh
LrHTGPvmdhSOs0hH5jlUUbo4ns5oRwhREx0aA87+lc28c9MRBrxr42pdmG1FF2RnX4mK9knBKB05
pDAAkHOaTfrhtrM9ThyNC1qLG/vqv7l2ebl/vY0MXeceUiweyrTdn8OvPz0aqd9jMtEkW0xd8VKb
FbQ+bg8CntASTwfli0lzKmN/2PoGdaEeQfuGts6KB6knC/Iukgx2YLqM3rszm8Ji4wUlfZtOcfHk
RJgo3sqpKpdlFn3WiTVtHap4/JRAYPfGuQUYclR6nIUpT4vmyjhIAQNaQsGJ1E8OPNYxddY9UJHu
EhUTNlOaUBFm2UWv7Ek8xmyHd6LlPWfBAdNV9M9MR0gm1uyuMi5+vL0a4n1X1M9ZRkyINptjljGc
CQagINR5qwIAqN4c2JjOUeqYnILrfN1ENplHh3yB0UubqFnKXEdiQ3TrD4HVG6fFBGCH/CSnn2NY
4j4XbYLLWPvAk3BpzVcS3q9hdT+wLpOHCW/bAf6GNsfSwPGCDV30iYVVj5RJ1A7tNrnnhdAs2MOE
yeIHzGEzpgTU3KTbF5hDN9y+CH39iKl10L5MRmGpcj9za2arSdRH07IPAsGbkov8Wo6c8XWfgEU/
vfmJfnHIPVMv2bLvvanZ2S4BYHNMKzkS4XJcznkZEffPgd49lKVeLBnyhFsEmKUlWl7DWKwrDRKo
yvszEdo9jPLo2iEdvwwdd08qR2Q6/tYcly0YEqO6qSoNa+1oPE+xTnp+2svIJVIes2wNIT41QKQA
Lt01XiUqPQrrHdGY2uWA+XzwEjYpYBQOGeZkpitPTcdGA96bcU6tOnVNGMfeC1kjnkX3ZZm8dopn
l5uPz5DaKPdU2bfn2P+bvfNYbl3Zsu0X4QZMwnVF7ylSvoOQ2RveZMLj62tA576oV9Woitd/jaM4
pLQlSgQyV64155h00+wYie2kczTSq71sy62NtGWF0KMx0zt2eALj4/AnafunhmN3TGY8xZObLmMZ
4BbpwlmDODqbtvuMepYAfCnucgQyRXgnlyCOCoQ63gtCJUigBEMhDlonBlFDFUq3xEOA05u8z+XI
8jCGG1Jp/tSTfreiCbcg7sCGs61t6S+2VSdY96sRLnS7UTU6oyhaVIEjnynh9lqk3ufW94MT8gOY
lker5uh5Oj8cmEzbxBDrvC97JOuvd5W5NtFlP6gCNVCp44AIWXV3Svdm3zj+Ypuaix5ODBXS6ul3
kjaIomy+bnrbHTa+bnrzxA3uedvVjLTmQHBfWfyukuS7WBTuLmiLnKTJIN0ogZlOGD81StAHnGFX
W/M63OyClboeN5yJ7bca5JSSwnnxlJLHWTGZx8QIt62i4zyKcR1MiGJTznd6qLwjNJPIKv/SkNAB
U2+jAEJC6dNwyHJ8Wen4UhJTumwNVo687QkTRhtrJnBxgUvbyIZWUT98Goip4t4o1yKjyG1bnbGU
pLkxDvcoACRUWccYV/EG+9g2trMCWWf8MY0/c4W9dWoqGHrKy9icjF2NckY9sDX6HWP26Y4pCzhv
Ml4skcUHPbGx3qT9e9r05g4dJLKxSXEupXVzrEONyAk3/ptwUN9MtgsU1nE3CJkuFnvrabB4/akX
vGR2x53n+avGHXZu2rPKxfYyGIlVdlFjI3EINiFht8DqDeIgC+vkKH2lR3q1UYOk3VAa3VLMja1h
ctCwI6C1e++gpWAQWhV4pJS1r3qoTZsMOMcqMyDUJNaj0dMF0+HNbOhWutihikNsNHc8LGRS5XhI
w8IkHk+E7joNXGsp9OA9oY2R2wWIMz3uF2bIkAJZ5sJBCGeM6ZfPeTuhKb+wyuEtC6GXAWQ9hYSP
zVs36CGtWk+6Fe0B9C8yqexLzP47vNYzgle5SYXlrkPjCzADEDi/X19rjwFtozbB1UN3zGeJtt2H
BkxNwR8MrPBNlBWsI3d2p00lc37TPWoMb7Rg8q9WQ78qpzXVsUE/uKb5A090TZVZkMKLKsCvI7GR
3nBhFsHKDBoIlynsiClhU+AeUOMbgHD06pDSMu8vmCaUTPHeJpITftRfi2spG+Z10USanUoPRpWe
nfEfLJUMzVVGrL3vZF+mXkLAazdW3x6FMT4jhIeHWl3yUD630rgSI2suKvvT0eEPZAN6A1fg7qPC
Bcdrdi+O0XyNyn6rarhHpXrODdHvQ9HhXJs+yGXPGPFJJ7u5JXNgujtt/FezzWvoyAKzIpJXQF9L
o0PMJRr68V00XYOkDlexA3+WbfzBqqOlGv3nTJiozcPJ3xCaAU4hWkx2j11gKHUQRjDxcEnmqvqy
Avknoc3dQX+2ctQjGp0yPcyOmQ70oq6w9yr5XljELDK3XAijR6lAPnLFLrscKz9fiJGqLGxnBUr9
anYm3q9WZkvbxNtWMVBAc8nbSKyw3Z0RiDZLY5DwWMahQrbLNK4DprSpc2KLNZ08tZTZl+DGS5Np
QnOM7tRpix106jc10VvywXw/wKK7B6HdrEwFfMS03oqqjzfOOEsmmE0jmZrzNvA5yRaXl62ydgEb
k+izfHwqgZg+lJimcSWWz4B1xk0X0zELyd3AO/EAJ6hYdVlubTSmtg/DeKh8gHituOd+hkfUoduo
Lm4VfY0zMTqtCsLqfXtDQOgeL7dxQ8OfDEQWs1Ivfd11F2ViLtsRnotFcbFWbvWoZ3m1apQHlGUU
p9FFweyMGGvznFohJJz4AavHzKrI39LCyw45I0ouR422FZPZAvAv48HuvdAbZ6Osawj16Rym6YrK
CcYx9xDBO6hazLdSJwPMTACsdYiEYvSRa6yh+65eDSpAYFsOj7JvnwSn9bVVOCtnRu8XUD4WCFuz
qiu3QYVd2IlFfWSnfwRo8DdOOo8e2ySxTyz9sGYt6kXKDYz8sXUckhdUcNJ6BLQwxDsn8Tbj4NLR
zmEoKYa7SBU6UDjN3jaIJm6jcB/q4wk1OFsRjU5U7fm6mFD7tfEJZdHfAqrjzFpcjISSEDiZ5ku6
I8u6d6+kvrD9XAzJ5RVG6V9JVuGS0M3NyLDYLdSPaKkRVOVR5YX9p9PjrBThH9LUyy3cxL9Kn+bU
SVyGBjGajW9xvJjynyZkpQ1ZVExLv7Pq9kRg/BRNtPU6LnUz8sTa40XmJl7fgZ83s1/EW8O2bUcy
P5HZtRZ2KM/hEG6QvpEMTvb6zjLkS4HS2DQpHMQaiRDhgU07nUrXh5KhXmQeRavxlEChOg7QzWAJ
oeSyp+8iH05qcA6tO5nolU3MIR0GdWuiOs8zb4EQ12MQlp4ixMujKDFjhq3csALMc+Gs3uJrBxWh
3DWBhU+d0gN0VVZ145U3D6VkGdGqn8HtOuyJCC5rP652/jQd7DEUezW68d4BwQK3Cdt0HGrV00RI
3BOU4607ueJGViXD+yL9JqNkr5EntEtB3jC30w7CTPVFZJScQJJ2S8ET71wKMWYp5HQ4pLyuEHOU
S5OSZiKXLWF2SvytHa+iwrgH63HGk/7ipsseLr+vVztEp+NekyAePfohyS8JWVSqot0tKrl3bDT1
dv2nqSAO62MLdthJvjOjX2dTGC5bvdD39fwBT/+rVyL9qXX1lPfBtUV6tXabql3ya7MIY2vcp7UD
qY1IoCUROP1ezR9kVvtLyBCcINDWkjdGxLxuB4thHnH6Fo3mOi726JpzCJYVbvHWjEhY5GEmc6LJ
4/ZQFnG8JL6JWV4QTicUAToDR0tuTHfaNFlgQXYjwSzmvAEP/hMX25y7WA1baScGe0EgDjWm1np+
lPcegC/pCfoPyL41wx62MSNdLZd/4bbES9cXV79rNg3T3iuLyLQ2s/4n56+taQQuYUoeMVblODcK
3okagvtqSMBQ1UbbH+wiImvQyJ+0msEC35ddt18pS49hh4Tnuo34W+AoO/9+CEf/KbKLZUWoD4rp
YTNoZY5Plg+TiRYvi9SSchcgR/IMmQhT64yudPDv5tYh17Rx22UVWD6La7sODJpgN1ewZGGW+2kN
BHhaPOyrdIt8XXvk6J4a+SkavPeuVzBArWtVpTcLiBhr+skD4Ud65/hTTOymApV3LBEmFxOZO7ld
ryc3OqM3SZeDh/ZZG3awaomPCKOVSqKzZucXEo99RmzZMphIRCXSgbICjdoIpMkKicpSWBM7nXDC
4mjQoGB2gF2CVWSoP4w+PFQVeTHt2K2rNBvXk+Nv2bEWgTtiNA50ppSFQs0TZxuHOMia8N3QcXeC
MkT3jdcwpnYJunpJrAsWlbn/UbCIOZTV2DOvlIlrrTNAsJrXYcjvk+ddhGIHw9f6VY3RR6Qjnmua
b10rO1Tb9bLKURkYmAZDnz6NP7jbRoNi4Jl4MzwFPaw0iTwZKedtE/kfeM+TywGzqapjbrXrwvEu
QyGffBJzKuZpueq/SMW2VzQzl0FbHqWhP7sStOLUnJ3Bw1dattwdLbkAbM9WM3GdsLQyOBT1pRmd
Z99889wCxjJDf1gNJJqelE8UCBqHLa3ajORNKpq+QqsaIHGIJfMc4b/5Uf+mJ8aLAQDCkWpPHPK6
rzxag/2Av3zYeRpf7Ro+QhSaD/OkcEnH5U4HEtSbbsBGTFsOiFw9Cca8JZki78qKnsRsSMM6AFEy
MX4CXX5FlvZHE/qbwSCXuamQi9inmcMAOhvqRyG5exXKdMS15PowkEP9GtvJaZxy78GW+tEgDPEh
HJKIgtnbRZORPHilceq66uYBv1sagfqonLdS8+2l1bg3qOz+ivEkgkB3M3oVBk5fJlBympOnrRvs
MA3fY9fC/OV4HdzqwH0svWGtCwzLXhAc+lFxG4KoiVNKe6PWhpUZd0cymQ6jW5aPccJEQaQapkTU
r2T65MdAlf2mzb1PE2hdhSliKciKXNT9PFdFdaol7q53iu6AZZtrxBjFkqoqpOzEAuD1rXfKG/uB
ExPcfKm+aAIBhBY2IWKT+Og0xQVGIBj1YLzP8+ljqGNAvF1lkTALOzsQmI4stfYJiqQOYBJolwPF
iyY+piJlHQAi+FzKZwMexN7tTSDW6CIDgR9OCEWSswq//dIVz9gCZ2YNMNvIedAjTZBu6d7D3jw3
dUvqGOfiFtgZea5oArTnJp31QArWSzIxpA7ClVvFBmULQ3Y5FbdM4arP6rn0Z9fuiYnz8TVhIbO3
eN9JIo046WeUfXWl+StSyktWqErOLafFvEIvShAQy8nnPtHViIkIEoZyiYauuuR5Krh4LI2rgq4s
UhyzP+YH4LoxPAvUfzipSSGxXHpXRVFv69b+o/S62NWpfYjcPN74aBE2CRqorV/jjzV7UEx2QOAO
TLd9hH9qTfvR5bVM3bYs1COIEuvBatqLjBXBwmH6U9dnGDUl6BFbMvt0ymDVgyFfutKp1oSr3oKk
2vDrWxuHvxQE9M54iJiSc0OVLQduHShxTYxM4znpjn7ScJ3KWdJLQs1KUJ42EB4wb3RzY87+dsPQ
WnWaGS4RERTrjKODJQZ21Xj69tNplRh1tvenrlyufFPVq6SncZ7q6bC2YKAUfXtJmuE2C5vWAzFk
IbY3bIrj0lRJfIoh7rVNU5Itfm2pVs8ax4Wh1+QRAXXfupvSZ1Dc9JLrNkNcj9ScGTmHS1zEwYD8
zq3wqSEzbMpyNVWgMDuFssRKw+TkJ+Wf1Ced2y6bpdmzdCiXIX4l0xuhdhzL+24jlUP2wMgNXFqP
RJsiBG7b18KFvhgGPhuYA4BnIJTBRtSxmILuKWTWvPJr8y0n6+4EJO2Uy/q7avhdw4ABX8GBnNYM
/XQYwkuAYz4HPSHA/A02CoZgq1XGbaz17N4E+VdKks9qGEe5rHSsNZOZ3UfNG8hmHl4jiCYPtIKh
bBIGbyTjLh0giAimERNwhkPreB9mpl7MHgaGVxAclDKwXsUChBZuSPAj3fDa9OW4QtzS7U3OTw+t
7l0B5uMYDbL3MI1RkGoyeIBEwX5UV7x8KYgOKL2NQd99j7bvMTRBN9Xc2EQ7oWTU2vRTszAkW2nq
bi0NFFPpulhZw3w1woE826J4MYO0eIwCja6hOnr9ZG/tfu9HWXcObUR3NvHifHe2mxErpL8m4tk/
gOPkDO1F/ommSH0YC/+s0um9qwby65fgjvVN79jlxVLoTKjXaCSAPNqZJgM1i13+oZyLayuxwEkn
pMA55FFnOiJc1aJhEehe0HGg8XZQ1A/89MI2w5P/t5PnIfZ46Mppn6DvbuerRUuA6zK9XXcaiios
ZJthNLakdskrXWdyk3GgMUH1QroCtdN5605X1YJ2yItGjb3xk4BiozDNLe7XYUksT7dJlYPccPD3
1aCam+zoGqosIMIUSqlK83mYCE2ooMGeRCZSCm/6gxGbaCOMXw9BzxE04cBB0DsHtG5WEzPa1lZR
zhhxIEaAc3Uk1wOS/MfI4KCpEXcNpEgtCT6IZIGuvIFWr1vTGjmN3MkEnIHjRj8p5oKPCfsa+QWI
ovQEVWCgEriOnESS1tzTU2w7WRz+BLL2EKCGziHtgClNLdIzdF1XIa2dIwIfAVeB8IxJjaXYnzzE
4uuh6+hUonXe5On7SFrrrhhZOiyMgLFPrGXLzrIR9aL3HY2/Wo93NINH1LcmQwklmZKX93hEUWur
UtL29M7dGLOBz8OfuCG9p5lWKRDPteFxTulCRPwDvtndNie93lHVeogY2tYxcwNszRzsghwhEDGG
FcJ9mmeQ5TU+xNZZ94d8OyubuFGbZ6FdyfmGgJtiJ9ZJgVvng0ucQ6mtXMIMFo1Xqa0vtJNssIXW
nx1CvGMru4M1Rv2lrm9xH9xkUnx4MHeWGPzqsGRbzqPrYMHrwX/ygFufOann7MJcIvTqDIdg3P7d
asGulJFubfSRysrXwP8hZXOKoWL22DGwL4RB5Cdc2rYwcR9E+d6Tunerq+xPyOqw0ykaVrKED+cg
oln6WuRs20jCodB1DhItVKvqb9JPqGVmtp7San3hVD5jQK1etd4w7uG5bqt62IFILA+V7g7nJvPT
DYtduexF9omjMbxGdiiewhrXveo8nLVkZPdZT29aTuEhL3QQghNvQDYc8epMOxBy373DyEQjheMo
O21JNJrcDU5Fpwmb5wEUCZ7kqNTOUTfSVqz9z9yK9Xv3zC8deRlOpRzjz4TJbNPim/Qha4kqrt8b
fhRiHqg1sIyWTo+xaYBVsG01zFBpjlgJl/3gufVF1MPRHRq6Q7b0Vw7aJuJwk4mb8ZnDUdltPnX4
GJtQjIRedPJkG8QhOmSqt53zE5jgZSu7lcsy6fsdCm/GqmDNdKYddFEa61gDyUU7ukwdN7uwUR8z
oA6FJmGadAwliIwMz3n3pzbz+jm0yaUiHPk4ycletzM7v9R+PDHFpxJ/iN6DzhyIDT07m5xN6Gjo
5YxgVfKx9cXPoNBpIxqXK3TFdG6GvptTKxCyJXrypJE5WyQ36h6NMIRp1ZuhZDOw7qoOdg281kWX
oQ2zgHtuu/wVvMqB62PpJJCIEfERRxgg6SwwY60Kvdij6SOBwLeJLo4QXHMkd/cyd5plwOHPKT3G
+3XNDk5CJFWaZR6SbTFh3+9MbzOocVyC7aS7wXcFxpYEiFNdvVmFOlmlSdnFaxAJQYr3Y4R7f0xH
OzvUvN1XqdxwPybDIcsCD5sXe+A4Ges4nxqS0opXi+PdQ9UUKSNzfSVi7HL0mtEFSv2jDjrrWdE7
pIySf+MUf7buWenSpA03QbEEnF4x/epUQMVVf8e1wIEQgB/3J20jAt3fRRiD1q1jmPitC6YdoteW
rpj7pGYHFbqmkRnHU35tYBYviOUxT1rIrJUSUxLo1n+RNvYT2y5ZRqnVoruj5FYNu8iMCyc/cae1
1SU1qwKZr01qT8TQRyJ1PwLJWnBwgsiH9LdKcmdOA3nxqhCgerBv8x0Z9drGUuUNWXhzNDsKsDEo
jw7Qv8vYT96yJppmSUKkg6pceJvUTu0rWRPW2az7BQJTANO1KtYelKHbAE/7RlL1qvJ7damU1a+K
jsm/HWnhvhfu3FxKjZucP2jpYEEhjdk75ocMycwLl8zK9ie46oQeTqs6YnmNqHZO0aTOcZ3393o7
tTU9OC817sY8C/JjffrnudZ04TuNIl0y/+fVOtbMJYmBB8JIE1INT8JOECkbYETISwmt7tWyne7c
uQOX3FR1rxhPnc0w8ap/P5vPkhpPlRRJMey+LojNGc19x7CY/IUYtqyl/ir6HBXI3ByVRNrl+kMy
Vu1djTTex0w8op3g5CASVrZya5VajD1CstLq0+F33P///cn/mz/ZQPD1P+j+yvwzi/+rQXn+F/9I
/mzjX8KwHNN10MgbBl2A/6P4E/q/fOatJm4F9/dTSJT+bVA2DD5Fk8Jn8mPSp3P4dvW//cnGvxzA
ZjYiNzQ9s1rl/8mfbFnmrF77TyWUZ+Ah0XEto72iD+ZZJpLE/1vdZgV8AlxE9JA5TK9He0qQydbV
Rxe6dPY9zbvoXVNf7AbZw+8neNUM0oKyPDdWmTz6Ld6F30/YhT7SowvMoxKOd3M79QwCpvqouhh5
VQy7GBnhHluJ94zycG3GufbuGCQtqLQvtk1gBe8MYTLmPe92qJnbSqKh+306DcedhTL5boiQ2XLU
7HjF6Ub0ffxc69pHEhbBtzZqlxSKy2tMOPC6UwDrshZVBImzwXOZURn3o3gvaoNsVVrLBSPn1USm
901vh+GYKqwATrMy0rH4KOLMWNKI7Nb1HNFaNihHfH/UFrR9SZbXMZ+kBg7SxPKxtFJevRRacE+N
Jvkh9OlJ+NJbAR6v9nSt68VU0ytHYuTuuwJhBB1M/KssxTQRaTK0mUkGmpGerGI46HlifSfG3Nyw
wuYOe1ttVd+E20TkxHx1yOIErr1v4JBn9o/qVVNxvvak0e0rhnLXzsKKyWwraB33y1PfkDb7P4Ud
0giKLRCVXZmsMUQZB7edohOinnzVmVHw4hXT6+/XhnAIDUzhn7anYFTVen9NEwo9OPpsvcR/P6qx
PRuZDZ/EGMO9JdNh1/US66vXkOvdF/amTYLxZSIYGK9DGOw1L3/xGjUefIXnGWWG+ainRbvCSiku
Q0xQiVbF/qkYNGKrvYx8VJKgENP7494hw5ZjIA9/P8FyJzaTbvonYGLDuug9cZGF26wKhOqPfWIA
eEg0+17rEdqEXkUvpVW7D/3gqTe7H5n3I/XX7f6V7re+KKVb35zKBiWUMT7qKs3YTvlElJwGMLiW
yBNMu62vTdX1SyD9+TPvLRtuIsyPrMYPV5Xe30B75RafURsdEaaG4363o/u3H0mcA/bXsXePzo1T
5kRg4aq0ouzcu461mdrEPJSDnZBsUif4rT3nWHm9txZS+hdXG0Pql07dBXXBAmFOxrE4VKDcR/nZ
+epG2IPzh8iIZaKlTM0765iZMX7PFpiqaffdtzuEP33tpe+ceagZ2zh/NhVUYnLQx0ejo5gsaQCf
B6zWGyvXVrXD5VwOTbuOIbM8ypnZTZKw+ZL12HqknVpfvpp2tW3BovbdLYEanM6ctLlmQeh/yBGL
faV78XM6y4PLwQqvHGHgc/SwJQl0sPactJOtslr33HDgXo1GHp31AbESXKuHsrbld5PH+yw1g1fM
S+naLAu5t6P5ipvVdp2EKdToYp1rffjuqZr4M4PeX9PSnCy9ytunWEu2aBzluU3NGYZll7eI6e/C
Skvx4lSS7n1mW5+lZeE+FMDniuatpkkT0a5JqAIc+2ZLfDyB7X9lMEtf+9CBDNtb2aOpZTQ0ykA/
QHWrDilJfGQllQS9CC9aWpQyr0wf/sJ6iP7kLV7wxGXmMBXeLhktjgVigigN/uTJSCfuElt1Z2ea
uxGEgS2lQHODTcq/4gbFymNLFIkV8wzX7z9715IEbMrxZCStOHKniGVgGPLDN2AOTK7zbedMrSlF
HLx0WbkLg6jcdGYVPXuV8aFLzi7MTRoGnW4y08XCx7pOvJOWVhm3gDl+TAoyX+TX4WOYdC7NIYRZ
/+0TBn2Cf/5FAqbin39hVuU7SUPFnkxB/9pV6is2tOTdcMMW/GAKpm5o0ncHqgGM6PDVtiJWAL2G
Nd266bumMJ1A+x1PmiGqJ4ts1N/n0VVUm6Bk3Pn73QgVO/nhZwGG6ax7tbgXVYhX0x5ITUChdm+y
yj+K0Hr//aQ5f0VVjkf6Jv759wuk50osH1woWtX8Hd3If2sYJdE68OwLtJDyNroN//E8/j4dQVIn
EY7y0BrUsQnT9k7ETruD5v/i66iycvawVxsVGTeKpYHxVuFblLIF4okrL3EYp88V3SoMmQVnmYE6
/vdfVC4zM6LQnd3vw97yt2A+kSWqwbyKoXr9fbrtq4DMZsGYfP4xOd0MPFvY11tXitfy5fen0SGl
Z1nMOTJFDngupHndyva1bhrtxtnZPwgZIkGbn8+z6poyInpyW3/ZBcqFsF37p6CcOGsTvH61rThZ
CaHptIvRyJqBXj0DlSBH3kzWqR+m76F+0VmufvScUUkYRvZVULbusAb762Qoq+fGaz5gN9TvMhxv
b9E4NC9t6dQ3vM+bBGHvC+MGcUb7+FiO9sHWY7VPtcG4AkJI13HvzwnUCOQQMoYvIQf4JcR84+Ln
nbaJWRv4Yq9H+KLqtczN4jb6tIRTq4zfkyR+oVtFpz0epqdGx6WvJ3+qbvYhll36jFGvn/lKGUJS
+mUlE3owkbr26JlavrC7IP+sc7GdLBuFQV7tTMSFn0hfCBeBRb6gJa/vAk42zJ8c+4monWqRBp39
0la4lrCfu2+2Syhu1+nhp7Tst4aoo29aVeeoHrEyFp59iNNuScdk+Og6vNDVvM2HFqFhNtESME39
+gOWHAcgXfuOet5ROEfMaiZt38xbQO0q/4CWdtiNatB2OYEhB/wDxTZEgHbqfdq9UgziMlqcq8u+
yG/laBIakoTukyXIsim6xnjNfncO3t6POmMfhOLyzUGQhNCyRCcNFb1hNsAK0KyQHVUw8NhQTXMm
UXLSudmOudXKGLgD42RNNvUfhFcH1fnuj4mQAIFn/TNk/QXwgvc9psNjUWbN95jr98nP/a/A0cgA
cpsvR+vexi4PPrsk/hyNsfvsbOM7D/PwM0mAuaX18FH43JlyMOMP3N8oU6t+OlSzGxxDNKTOQTZH
3yNKMlCSbjXYyC/p6zvbUYARbOJ9DHMOfmyNbVxYxYWRU0UOlozupoTEoPtN+ZoKtIbmxMuIY/1s
ZSIKH3xSJIzQA0euKcA1885a1ebdzVv7I6moekfRFi8cy/1F6FbJTYyxWIUOeC7pAFZrLAMIHFVQ
6s70UdDsW3Jig2MECHKdV7590RuMvUniaDfmbQbnvTq8hQktk1ndayV1+2dQjznJLD9tioQLLY6C
dW9XCyxh4iHq7XbFOwFub8IlmFqJtreysXvVvXzOUTVuSqPaVoJctPmrVNqmh1pHWPr7sNUZytHn
tDe/D7k+AN/LQZ5/H1YQ5Pg7vXZFq6FsTgGyKm9Xa1V37xEWrbmAwk3hdApWh3p37RFdWGGPN8tM
zr9PR4D0t1UV08+gLnnDO48ujtzPvd5m5wZxzUkqCTV4zPT31Ax3Iav8z2gEbwjf0xfd6bRVH9vN
4T+/lGJHrsAZ6ruoKtc9uSU/jVZLDg+xxiLlyG2psdFLu81oD0Gr+P0ST3oQaq3pve1BMmKsmY6u
xH0z0JJcYvsD5hjBPZq/Wzigoc0M2qQ9BjkIeBbgpbxOn3ry01j5V7Zb+GAz/ATgIR1j6kr/xRib
duW7OKQci/0xoP38oUcn9u/sfcrHcat51Cy/T2MEYIf3x5cwVOk+KOJw9c/zE4Vzy88xAuke2kJo
/3wbZwg+rcFwHyfiH05ajaqaFlvx4YYJKR9oEy9TmZsXzargzA/Weqw05xY6JullclRLpgLlC9+N
2tF0xUp5ffWCirtaofNrN6aTVC8DB6+FWVT1zrfCn1p381NMrUCOH3mRvqzVU9x51L0u7cWB1KYn
9PbhI87ytRUY4z4ga5M+UyyvI46Os04gz+8jpJUlnXXn2AZuAWLfRCqMNLlP0/as+rY912jGzwn5
WggxaRTNz/ugJz2GVdcqI4xD9HgXLa6S2++HkuZvF2jFNRFgB2LVE0ldmGRSSSrdYlDp3cMjf59F
XoYjg+vvI8MWau1IIWhpmhGJhl2yHvJp2OpVnK2AXvuvbZdlBMla+L/ZB1+HFGVgPcUvZdTfkZiO
GNURnNut5oHtZKRhVMZwBvWOSUQrAdOg90gwZZCmXkKNiwwiDAeq3JhBv95nyXseas02ajhYRs2U
vLtm85bFWvMY52N2HV2QX79flvQt60DLHRWWzVbIVrtpSKCQQgXOjydfZmjGd8sbtoijVL+qpi3R
FmC1LwMk5XbRim2gd4ff14O2yV71WeZua6G6d+ZIv093rai3SHAypHWJ9858Zmt4RvEsa9QJtQqZ
pRhg/Pv5hGbocbtTphMutaAfX8wU9qotjAxkbUXUReaZ/Iajve9SF5cdSNwME4MWLiHvj/DWrXM5
ROUHCrZLHsf+3Y/c4KBo2C5Sw0dRHwZIiIQXIkIZgJT7AuM6PA61qj1FjhgRzRdefnFQdnvuB925
uI1nHcsmO8WCY0jVZM5hkIZ/yEgyXzMKL+9OwvLIEFIdAmsW2Tv+V1Xk9puv2dkCLaG4tz55Bw4G
8ksmo2nTMxQzBSjMsmjbd6zLHS3PN4dBKRmSCRuv0yCZ1TNxdhpjC/GAET/Yy5BM2r90OW8ohtSu
r6yU8IveOcek9PgillzwPMLh2e0aB+OHnwB3ygVndYt5zpsmtR0QN/NuxJ8sqVABSBqj/xfaYCE6
SPxhr/HlwG7AiLgbB73iqU38fm01lXfprObupR2e4pR7+neRNQfjg0Dn/mpS6cMnJkiO7tBfP3bV
o9RSKOWTtw/dut8ynUqIpA13lqUb3wNHDqYlyIY7v9tFY5QdkqZ/BkXc7ovQqE4QWo4uanCC4JO9
CPqIRwx7yIvo9lNlGyz9ZbYuhRjfasD4nmROHnvmpxi0j9//adjMvSK3LhWHTno/MZnUwfilmXa3
kDLszwXDLXiv7lcZsQUJivq9G/bDIWQysIGml1zLAgGlROI76jrzLi+bLrqOSa1znG6Jsccc/oO9
M1tuG9m27RdhBxJNAnhl31NUL70gJNlG3/f4+jtA7XtsqxyuOPf5VkUwSEoWSDSJzLXmHJOAYNXv
wr0a5G9hqjvHMHLimxSz3mfdafC8dF6yIWKkULYzC6OlrHLb96A+ZNTpU1+xUY5CbJBRNzwJG30C
oZ/G4fqyC4lCyQKE1VDkzkCbX69vN4VJ/tKEIotk/WjEhjMTtkxvXa/xdjERUtEm0+TCMjvHxodE
A5PZuFyIEPWFarSH3m/bQ8w0/XB9+fOhuP406d9HD3GFYpXfJALhrYsW5BIN0jqw6D8K2agXe3rL
QzOxI2UeHaRthqdCJ1KwRuiMbtc6+s5rnpXG4fpC76p2pQzE0cZOKi+EnZiafrk+h+xWoHRjspcP
mn/R0tK/RCIEfA/zdNWVMjxVVhOd9Na01rkZgw9TqgsQzuqujVL9AH2xnXesB17zycySV12yDtEd
zTCzmDcmVE7GSwDeVWHe4F+mfg87jiYCNo8oyUZk9PYwD+sy5bD24+HzPe7ZCx0NLjaDqD6qnPz7
HJlD2dQW3q3OAjxYWBcUrjGXLgGPCtouOR80zduXg/vkGmZ10mCIYZ0MzYUFL/HRthDFWC5RGfRm
6N3rfgHGR1vRD48fFTu487OYcIzcuKUSuhK6Ut0mZYwTf4TDd33pYAPh/gvFrnXGdEEQd/ccrK2O
kkdHa6lpnVenG4IjsrlXtXxJAzpf+JGES25mEHnaWdNB1BOT80BI04Tet5ZDAclWnXSljlpASOsE
QjliROHX8mErTX5rOujwMLdM2w9OkZFl5zZw07OiymQbjt1bXipHO6/2vTdoK1YkFu3UrDtUbt8v
ac9uyDfCsAPldGuNCoKvvnhQFO9AEvZwIOZUHj06t0bgh7RuwzxC1hKuktb0DvRWjyUt5s311c8H
GPopmYF8LDfH2YFLgYcSSomN/B0PCLdLzSydM/ml3Yks0VkJAvMc9P49yx55HAyL3FjFIluMM+2h
y0d1x0IBlZppq6uMJilksZzZ1vSAiCXfY74mbqvGttgCJr2VI114gStpDZusvo0K7HAJATxwVcd9
oFjQ12Vhd8sO9jCZ9bT5SfSjWaUK4z50S39DAWBpaNhbrh8znz6dSarx510J8pEBECuXixAF0ota
e0+9gSC/MFFomplnY0PhfY+p27wBKbmNe8Sf+AJPboX7jUtIexe4gHKLtZ6v/IhNw9j1YWrsaFEZ
O8RlJJuF2IMGSJ9GUyfnbCzq+5g27NxBGIw9oOLmiLBjJVE0nbGTw7ZOqiM2hWhFfL21yNQw3JHI
A7iFTtGcrjETOg9xQyo1jeGHh9EkXNA3E7kz6Y2vYgoQq6Iksibjjjcb+7466i1WVJvrbkVPazxG
QdssbRaaSCF4eX2AOcdKwSI9TEy/rNaISpA4jE+2m+2SWNYbTzjYiCyDj93Xw7ZSk/qh1W2sGFjf
N+RWVQ+EveJ3pPVVxahJFd/gJoJXAi+NEchFx/xgNXrWQSsq/1XaRj8nSA36sNBf6Dm4p+vDmMOb
KkrtvWICvUgKLX3oe2K6FatlZcpe2xe94s7pyJGHM2ofdU/Rs2jx0eB9HpIiuvM1esSmb7/okK9O
fT8mj00S7SmiFJfrq6J1ZkPeeojJJVanrDnrdnsss4xaYGZ8p71PrFZUm2toiuppsJRqW1MClQWs
SlJzUXIKz5GzocRY6KvtiDWtHea5Bp0UZUjWkI7YTRenaTfZBMXyCNf0YYcMQ8g8AxviWzslR+NK
r5+0j8BRo6di1N1TE7s/PJxse3g/PwqzEFClDEFAKe3jHYKH3s1qxOJGdmPBjQ8EoJI+eSx1DHo4
GY19QHxcYaNdagltF6kYDpMcW2LFOsmph0uGWbtCtv+jlN3wHqbI4ArZYTNwPpxeI3whGNtHrfcI
gsFkebi+bA3tMaTbsTQyrpatjoL5KY2Q+6BqPUpLJXWII3msEUweA4yQpJHxRVvoRrOrw+T6A8dN
6I1XxvL6loZTARuWY4JdR009ZiQqdYBcVu0wKheixJ31EBZAhRpV2tiLSCFT8+oxJ1PmIfXa/kbG
2d4jBusBZ7+37kxVQQZCtgTHnfA7MrfP14dQ66pzGQGuvP7ADVA6Z31ez/O6iJkixWKmpAMelg7n
Jz50sci8Jjj4YxQcJGzMdZggPLPcKnwihOmHmaNmuErIyyQ7qAASDzR1//vgTe+RsS6GfJGGGeWE
aeVtZ1Eczl4SSRq3V3UDEWgBLqsx/jHmDaUnh2DVWoh0S1yxsQEXFJ49hVSpKrG6Rz1Cwh8L5v3W
0BJVQWdKQcjTNIz3UXPA/EYkluy0icX6EOJ9WEdWIg+0ntXF6NFqUjvlR1mXYl+n342EyoQLAGGO
Vo5Gvp27qwaVxx6jp7Mv1ZpMHooG17fijsxlKlrzIRMInbDCBnNiHBUCAGo6YarH7CKIDMIVpZiP
qCq20Iz1h+vL3r73CO/Z0ckL7grRPHeaGrzRXsvnOJ7tI4FH4U2HIYkEj7079ndln7nrsmn6w/XB
oJYJ662PnkAaxnujo7DWaaGzSxzPvm0nQ5cY1OcRzOFkRML9b3KJoIip7r3cq14z902rPj2M3Sau
Y/NOC18LXzQon03jDrrPmaXwRtfJnkVGh0wL66SCzHttOeWwdmoLajr3kTkrx/F0fZC+sA/k8c4q
iD7LMXVJ+xjoe1l+I2/wdJeAuoxqlhByv2/JC7p3g8JaWC662o7BbD9o3GD84pSHebzHR29uCGyn
wuY8JGbY3Ck2KxhdzR41GPk3tDfOoU7Vmkb/i1np9lFPoAK3Y50+2j2lcx0F34xGbvooTerRUmNZ
bWh1uEx0Ha0B4bI0DGCy7dMeUlOqd0eLtt+qxNmDYtcrHtSm2Vjciy7XV5z2t6UE7+jWOqA4DQ2b
aeHN6FEuFwsR4V3XksDbkCgaL2XvpEfKO/k+tMMGlSwSwMIj0z4vH0msWDhVkz/J9ik3kSDFIiyP
iW4Wx2LQ0mO1uj6/vluGYi0hUiNdNLxjgv953gZNxL+HQ+da0byzI75pVHoo8LDpIZ4QEwYV7JTq
Gs/5JE6vTFT1BEFFNC5dysQRmQgje2hF+MCstevxzXd7f2k4KDdUl6TW3B1BnijpoXFwe2TEA1MY
CcgX9Jf5ECFzBo95Id46XZWD8W6UsYMhwCYWsHThF3T7MimhTkoRnF2Th1LX1+j05d7wmkWt+NSn
TUs9t9dMAnzS3uQnX4GO8OZ0WCBTV5CDo0RmT04PXqNSiQQfHEwlaeWDho0/H0fuQEU19jPLbtt9
UeYdssK+uYv1XMysKFM/uPBmie4A7SsGBubBWloBpTq9osHpc9x3E9L8HjyLWICixZVrLXKoaGfK
svIMhZZJIrDmMklA6VbOC9IuDRMXjU4K09l97quHNh7fc9tpNz60SxSKtGtEmj3Wqruynaq9JWZw
mnorvfT3ccHUsKgCe+HHXuxtRT6m+6q00z3V6ncgjPGGOqEJttwMql2t2Te1LBJwFP/3QaxD1qsH
Q9VGslnrXx/y6WXlDoeiBuJhYEbe9Zpp70aDBFSVqY0N5HZT9qV5R8lA22UstGZerhh3YZM6G7Vt
0hlo3rdKF+V3c/L7Buak0bbtVZV35YceYzUiWkc8Bq4Ip/qZuss1/Rg1mnshH63BQoFGOJFOcHJ8
xB+xMrkx/OitzxnVC6GS00LJfDvE9T0jgP6qUQqY/AfFoaVwflvY0WtTu9qrbXIthpEIjnZvjZeh
VH8wwaPa1lUPMkshj7TDqxWICBVhVb949ANmftPnwKhJlYKXHD8xtnlzAN3hIwHw5Vz6pJHGgxtv
ci95M9rQ/Sakv26qrHpVSNZaCK8WJzyE2o4WN4mgLELuu4CvD8cmeC90b6473kobh/JpMF2ysxwN
BeuQZfDH9jU49DfTt+ylWuELTBjKpeHj9WmicFOM0YCfWMR3bTjSlcuDZTtWwxbaGJZVC78MycFP
Tkm6pZnh3VXHQF2rqlURLkt5MALdTv0StdwS3YCN3ScYblgONXvTCuDqWplyjPBA4eKhmVGlTDwF
URS5ZbaPIbW1hdbHeD8LIdcDDGmRAEoc0t64xQUstplqlas81JpnSDsritA5gYboX6vMMA+qjMxD
oZFU0pjW8CCDblEOmvI8jGG/ySlZLmknKc/VWL7bPbQdlUncjT7K1+vbzPb1peQ4b4w68l74Gsuw
CFSkLYGJQV+N5vX0x4IKXmvf0vMp4R4/Gj6G++mv0ndJtn5aRsvrNqmA0HwsVOvs4Ae4uMYPlXQe
pKikvzHxW6dBHyzSriI00HY24ySRQbm3HunPzmksV0TqUEJxyGWhVMBwoanJS9Kr04L4rRd4LoxI
U5YsQ+p9hzgO6qxhL93c3OY2Ez1sftKphwMl4ALrPGoSAfR/3lNa3gZ5UCAkTUNAI6A3Obm9dQnB
D7txsAMJau8M0jXmnYkZR/MM5c6Hye+7xgRMtrG0GfGLooMg1aMuvGHlBlFRKOqCtnaynUo8Qe+O
ay0A8Ee1PPumtSk3UAg+ixoNrIbE8UL66SkfSLVmMQ0CXZ7ScqDuaegxJ7i36asUg3Rebr2WkMRR
O8TN6AKTzce5W+b12avhXxdG8JrlSYsVGrxgoGm3TZPnmxi2Cl0Bo1m5YGQWIyr/s4urmLFSC9HD
D1ubjs7t9SHs9IqMQsfdlhbwsaHV81Ndc/LjPiv2omjIThGcbuGof2OZTO8zJR7TxVbn94SFGIXy
pPg1IQmMj7c10r+VsjXT2iOiuunWJHIah+49CMdk1zF6KQGFg8q+sOhLcVtkkh0EdFL3RbJGL/Lk
WsK8hXxr3LqjgseDkxbWaW7ejj2MoFw0BSwYcfC96Mf1bXv6fU39oBF1J0iTABrcrk0qRksmVwTe
dul3ve6vUq5N6ImHTpjLKLGx7zjuN1MjlKkYwTDkDpEI3eT2Mcnl8gMw0siqwqMVk2pcWRZqxCYS
j6NmhiwQ+ahyrI5ZgjNITf231OSzYckjrdcLnNkYaYTIcY9d6gExcOb0cH3G6IQtHJ8jy4IEEniV
a4Ai1frkT7DmjEnDnIIpq3GH7MRG+ZEgeQHUEb7ZIaX9SGgrcqusRSd8pJJ5Ty+IVAPc7JCpvLw6
lY4KqbVxt3mc9guDE2RBHQxjqBbufNTJQFDFIoaAt8ybPrpz25uudkOi7vx2ribajU/t+ClyVtIA
PBCU+XiWdv4NX/5Lxxxylwxtt2XZA8rWVu64Zxy8drTWNAm1DfMSSjpZo9+ZNzXkSeBX12Qml8+J
TZiJPqgEZO9rIyrfRhOOtRFWq6b18NTRQTNTIAvEIDF/tOy7Fo800zGHZaHjPzBNJW0+DbLHqolc
EA1Bfqr8/hnYYx01RA93ln+PgZcIL330D3aTYPDPrRSarzs+ljkW4mbQg+eyj0B9mMTXGljLViwp
uAWSCAkTSx5IYCKusUUaVTCHUm5SX7KaRbpMQVcJZl7ABw6y8pn2z1tKDFzOKgmSEQAqMHLZTSGy
OavDzrVOaNOGHTFclj9PYxV6Z3fLSsLeelHcXoLpIUaeZqWEkg7Ew8Ejkb4zq7PymOr9E3GwAJ42
jmKT1GmJe1WJ7EuiFJCcPDGsWttZkHOC+V/X2huXHsbaJcIawGmEvbuzLwY1sEsuARpyfrzSI5ly
J/XwAuk5vLACYx3RSSDiHcdj7BC3u6xxrcYwVvyGejAaeR4o9i+kA+ZZ9vpDpOvVvmrz9NIqqliq
bHdxfam2vn5TUHqumYya1QBnGDkCg0s9GvPBz5yVrt0NRqGuoN+AKomUVYfb59Js6C2ZM1Xzoo1m
WPYR8hWxZnF88aCAYswLSlYrTXRpw6Jfl/pEnMpJZRtqtVu7FVi6oovoTVkFWApFIy+3/wYAN97R
OhpJ47Q7OTfN8iJ1IeeiqPlHHoxjquTVpc8K6LstA3ynDVhMyDZZpKztLxbM2pnulNV6HPNNMjTd
xsvwtfk4kPkgowI/q42XOd2MtO/yMwTn4pKbwOzpIsjF9eX1d8mPRai1Da2+wRDcFRdFdyS6r3Ge
xR0B30SxziwdaHZWRxVWLYKtRlpIGCnVU5rb7skY4NGCir7IoqGH2EriJmR/hJN3DPMEKUuSMR6W
H30eym2MXehklcDrrExcfMyvFzuTxr5D/N6Q0Savu8RnrNqqRvGmVhzrNmPFi2ElIEACzx7NFXRb
HL1cDNxd/PCxspth75PltqGYgvOpjhR6czwAZ0kPdV+euqB0D4g+NwXx2G0Kz8DtS5LRnUxOI16G
S5jUPvdk64QX9L4xEATjZRc/SYLzNUHEVtPLp13B/Q6coF7LLNznUVQfGvA0rQE5jxUIyIYoMy9p
rxb8qYC4iO+i9dobaTvIOF12vh52FQL1aRAanHmF6PYSWHQOKqWxt6Pi+mjp3ttSM5kmHN2CqS5q
B7ExmNlMEJRn1Z2uUouEBpMoFQuPEKYmQhSMVtVQJW6dZAopi8kpDkVNeM7Q7TroV8vKdD9kZCDL
A4eAX+IIS1gSTGLTcdYq3F9RYF2u7xUaOXC8vy5bELpWWb03aqHtrtfqaJoEr1b4HK4vtenSTYo1
FUnJtBjhfMrxaZ3gpu1YodRZ62yGaSRIWi6ClnXlrdn1ycoz5corcjqrdzFySCVzstfYNb6RTSHf
7N55qJ2m+4DLciJBKfluYrypg8z9oQsN3z3oBASAlH/0DMGo8Wy7uU0OhnYpc7XibdHPqeIPiAcj
YkBbxCIJgEPNcYNvaRDeOYPZvDMY4q8y5avoUhwmIO5fuJ8Rem6WxlM0tjiWXTt/1F2lmHxC9n2o
gIfu9Lq7C3qK5iHn0C2ABa6yAA5Rlkt1SWSsdu7bqFyhFehObT/pXRK/JrI6tdd2gRPDSdAEaBn6
RMVHPsGSrNiRiDvQ6yPxznXafu+qY7eBvDweDMsQ6xqE6NEYXHslzUieTMTIKyTrytlj1sDJb6cX
2aGvNFKnu63tmDAUL7LuSjPQCeHM0gcnxY6eBpVAQYzUWjPU6FkJuYOhPxQvDl24WV7U6RvU/RfI
k9a766UXtSz6b31NV0+10x+tjFay9sglAZLExCOh2xwQr+NI9rtPknTNkSXiASYBJCRceqm6NNOi
/WFn8U4nNedbm+U3U97aRxQpT5D1mjc5ISDLWrVeQKyXfAQfaYpCddjCMfxILX2KulYxzaE44nCy
2odCGy+svNVuSyqqi5qA3wsAuWpZD318g8UyWOHOID4+7E0gqaADTIzWa6WcqtCGUm0UBpM9fIVs
i3dRoymUIJdqYgP7YBbve7a7GV3EzeDhlHWXVNlx1NGjDYpZngo/bVD+Nv05TFls+Fhab6IceHaj
6N4t/uUWbmFZ3FU+eKtaE9q9rk+h970SPCYFDJiKIJQn3YDIxXjrvzSTespC+fmaF+O7Sgjne1aH
94WORCuv4mNlZMP3jn4sEZiUly3XpQMgQ7RXw9Pnfs9nLfME9KIIpTgfmNUb6YIMCFxBKhjgNrbr
77qnH30jQK+uWfeBLIL3jusqNKL2dVBoDRZD5zwbI0WvTFj1E3GXyiyyHPehySGDiVzp77uBinul
DsmdBgYbal7oXDScZARcNOpNBbp2mcI3OTfAllYNZIWTiudgXcFeIewpDzZZ6AaHImapBMIu2Ffc
fLa06sMd7l9zR8k72Q6BZ+4LVEibLEFlXRZhty7oBx1LZdSZcenB2WE4XnW2mt2geC7IAJXdhZ6+
tsgGNMFOV4H+GaP4HoXdSFcKaC+ACHK3Go08J1ads8LWW8KaFQBPZuu9DpzWng1LPPTiJ5ih6YdU
xnNWgVw0Cm2b+ab6QyWvxMX0gfYsnQBMWUaujD3/3P2OpOw0AdgLwd3eqi1UatwZO90NfrCs2Dey
q76VtXPBsa+9Z4b7YqG9fiuVPoBGJbqXUgPj1tmVR7UHzQQW8+4xcVA2kv8QPgCtgFwAr+bOROux
YPDB/lmSmuT3Y3jhttMvCWsDeWs73H1iAhR9xd+3Ye3vm0D77zOzrqntwjme/3zv+kxWdpLNfv52
Nf2TX37y89czZcCa9vM3v2ymokizGg1x+fyLP//d9feuL4lidNFJtyET+8jfF+ng7TFa/PfB+p9n
SZikEvQRgsmcm3KvZ6e4ofwEuGSv01s+x6qoDl5nrK6v0BdLk3Zkku5jskIg1TXnEUnuiRDQ2iNK
lwxlzAoh53YTDtbZCwPkzDnW3amS462vb9rBoQHPcTOkaryrffebzyyW4IlQiU9FD2uQojbRUGrC
bTXLL7Ed6dyWMxbpZb6ROlwwM1asC/D6jx6F8VKrTTQnLND8NH9QrVQeuhyjyPUlIkJ5Ajx1f63p
OnFYHTiz3VNil0/AU+yHyLBg5/TdNxiYZOiKsdrXQD+3ddHBKCuL8snOsY6o6LBrESVb4TXqc9Fa
C2GQ7DF2qtxUHdeVTKNsWQ2Riui90HfcOpaabw4/EkBctNArHYVcrmEGwKc3LnHVz2TtW0g5Gb9p
fT73yLErchRqmzSGoi/3klvSqbhJUBLDxqBqUk2/n5Ut3RrrARUVMAVmjxvBYoiFY71vq/Cbh2jB
aJDn+jVGElPgPFE6kDJ24TAL7rVo6Zp+MRdpEiC4ik/gfZyTMQ372uClm6xksGGu6S3wmU5M64DM
Iw2CQtYK2s55ZM4zQBMKPC5kGSBmCK3pG7CiZTuESw0oBArMiQrakiPo9xUC/fQUKMCcGvNdKO0p
6rw7L/ah7g4O1k1qYAQyedCsIipX4mJSP7gNrHeCyfplXvEm9T5x6wFrohfnPY0yJedNK5/QX8EP
kqbPhZY9U3GigtalxaLqIXvqTFeDdsDglKfjJpKEx4x44UVMqpzXQhDxg+owCOtZupW5rgeWHBoR
Ch29kzK1ukPrdNaSgMCc7MG4gCBHhDRRl+kmokrTDH6yb8ci2Qv7KSfjZmeiggWuBUyvnzJbCqMm
kMYkLQKQ27gho412MSX8xqwJg3PoFkPzYxZV8Td1Y2F0Jtq3qMhwu3aveR9h2yzaZ9G5iyh6sALZ
fY9HqNR+1b1GY1WvPNAccx/XDkxwmGc+9d4Zxenl2Hd3en6nVsI54yEh2oYENDT29DtVQJlZk5Cv
XG2l17ymY0cFvdLv4/yHGxivVg0wR7dGuS7SZof2dBmN6TZvmuzJ0Nt2kagZjLRiuEVCI+5sLV8q
skKu1kQvdVnaWKX9Wak2BacZNIHE8hKuR6eDBG9m701krXSMmok5JrdcINVOMSaHxr06uvpTn0aL
Dl2oRXPk3ZC+Oren5MncR9GjqzSRUQCV75rnLAG3Vs9xByx2CozrAq3ZdAEaRhekZluP9qtXAOeG
KUPoQ0JcNOFd6q0E2J5LZ+uEZv2WgUKd5SiJbwwWsgc7ZdLQuIO1pdgilr2q7NTcIK+pVBWE0m5B
KCfy2FzOeiY9VFaAWKlNdYaO2G5J7EkfQLCfrj8LBH6DtCzyI6C19KapKTAW5X0WqspLFrPGKojG
u+iEFe9xshcLbYCiniblOgJUqxopEy4z/kDANr7GusLMOErosBBlNirN1jdopuVRYDwM8sNDxc86
zFyFHBn8Tcw+NIo1Pzj7974Q7oeN9r/y4poJXsENIKF9Mt1waz9/tFs5fEyTk6pRMkqDdXljOcF5
lMxOSM986Es1evfS5N2pbPPV65nmmzEFMNsAbZR0wMtR0xCiNz3rTFTvth1YlOin1z8fvvzOl3/3
yz+5/omfPxZl5K0RfB5rq/BYPEOIo5iS7YLpoTMaWLk/X1+f6Y2X7a7PwKENWr2MbNgXDuCBBPd8
MezIadzLAXh6gS581040log4g4WSO0SPZGaJIb4o1Xnd1nCcVBKB2tsy1tW96gJdGswclktMUWq4
M+KRObUcQdt5AwFqiK7jYpeHJFebbLgfsinjZaL6mk1ZwhKcnqaKyHbXZ19/0pjmH37/l3c/n2qD
cpdroliRwN7vRgoYO8+2toXKV8obg3FWtvnu+qwBGfL57Mt7P18y7V2y/Cs2+bRvqhJ23zgU1ayJ
EU+oLfcKJkYDaDUzA7CqTw+fr4kYLuFChuVOiaMJ2jNAkDG87p1OX7HrkKXHM3HdN9c3UqGxvNJX
/eC5W5F6NfVAvdrZoekv1NAnwq6NtkaH39zvGlwr/PHrxsbBKXf+CFyV3DHzeD098onfd32WMWfb
gZOFqZHvOQKLtI30VYVO1jG4Tiwz/NxL110lpl1VXzoKedyQsrnlCG8Lxs+P+gTCazbuRgh3KK8s
UD/WMMwBBNU7u7KYcsDQAczlwD9QuqVVRZce/N3cImEDkAXdNq2l7yaRQW1gpbIKKuJ9VmndMrDo
gQWh6uwya21bPZVSXwVUBmkJpw4P12d1n7Jo9AYo9wy1vtc1O1MxjHh2fXp9s/YGd1NkF4soYgOV
9zesm5hKm/a9MZVgKZTCYhLRAPHIkmSjFRaafDvf9IYzvumh9TKq4qEwSxRYpKYfBiWKl2rvVi8t
meYmyrkPIK9ELqLuvBWTcKCXG0+15VL4kXUhWgjMdQYn29RpCIJAkyZMTRw5aIu7ZmIShcOzLuLt
2CfJgnQ89QCfhLW/kjPhNU1o80XiHiPWFEQQ6N5Hg8Cgdo03U/RyTuVxFinSOzZJAMq5o4cexH20
gbOGWyn2qZ1U6UwxqoVtJuVLYcMjiRStODrYBc4ClOV8xG/gdUX/Eufewr7yM+3WOWMdXJcBPCEr
CJYI+iroLt1jFOJI6Q13Ew/lsUaIP++IQvsoTSAxtP0c8hmY72iYUhDzLNWkTRb6dMZeT1v6/PZn
qsX/RwX8KyoAe/9fUAHNt7ffo88nHMAnKEAnrxxXPOh9lSIv/RF8+p/RQJr4DzAAm/xwuK3guica
wH9BAZr2H0AAqoDpqxu21DUCfP4LCrD/w0tdOsipJuyAbZn/m6SgCQLwExJg8ZcsodMI1wzKjIaw
vgQFGYmSqINCCJ4s2k0Y2Ss7cS+/7Iqbzz/2a+zP7xyCz00YDjnpUxCRQenndw6BaTvU8MvEmdkZ
LvKFyJSKSMqcOiL9E1JnOyOEvvr3bU7ZKl++lsYGVRsTBEpl+SV7hivRwVxgU3bCjBL06lbYXJYo
StKekE3tX5Ju/vANNYvgW9uxdEqZ03H8lbRgjHliODRLoUVlC9en/Zk/MRYfw8L8l+/15y0Ztob0
xNHlFDP165ZY03GXAeU7G4vjWO8rjJYenN4pL/h/vQN120Toh4VTUiOb8kF+yf8YpT9mObXZmVGk
d6luvcMAn2tOtI1KdUPd6vj3zU3nwG/HyzA5+xzDUlVdNXT7yx4cS48qmUqsW6ddBN4lC54hcd40
6+j8Mnl3gk/myWeE1x9OyikG6PcNShVyu+Qisvia6pcTZAhiBFhhKmd4Pjeu9aQC3gv+9TT859eS
KBp1Co3oXXR7yvv6dS/mmeBD5DHhbtZDQziETLJoFsgSTxX++vrB8Ugc+59h5w9f6x/nvcHtjIGD
UcMwdevrea9WKE4DKE1UnNqFrV8wfu4pYcxJEVkIIoP+vrV/DB6GnL6fCvZX5Sz5et5XWl0V3WCZ
sx6xhEGafF25s79vYho3vx4oqdLaFnwdJupfz3jb17IgMh1zJjtvQWY5dFjMlW2goCfMb5Ou2af0
FVlIqOsxhR+K50MV90jFZulYnGMju8DNXViwEoZqhNz4/PfP948LctoF0F4ckxaelNaXC1LpFYRe
HrvAg+onGnNWJA0GPW2j6WL590394dhK6M8M+EJIbiRfxtE6Kp0gs1xzypNd5H41Z0wi3jG7DVAS
5ZGy/vvm/nRwBYOM4IGDbH+5QnS/ojut0sD0QEYi/14Isn//vol/7jyuPSl0YSP4wzf1ZRM5AEeW
u1SFXE2cPUs7hEFzn8bD1qnUf/k210vt9wt+2pZhoSrRVRux0O+XYgEJZCBtiVAaZRhW+Mq+JxZN
YiXQkfRHHYjstn8g1pWFlZZ+lymdvb9/WfF72hz3QTY+/a+ZIIMMjv/vn2CKfI21XEgkIOXjWGkf
Ht63LZwVsTWT8LtAeDB65R03RdbshACjOo5v//4Z/jkeWXCouNkDBOKqJWTwt/EoMwCrVj07PKqw
S8tC25e9/eBX6imKdbTJI0FUWvP4943+c6i1AAcRW2c6GiP816NcBiaec2HIGWbiB8tTfmDTOrVF
l8/+vp1/Xh+WxV1RcIVI3dK+3rIM3zFdHEbk8GTfEG6BPSK0enhONEiBuGb/vrE/HU2mbabOFMzR
HfBLv+9K4TdwerGz0VPOhpk0jfdRtN0cGzpOlyr8XrnaOlfD51YYzw7ZLLYtNn//CH/6vuxRlUHB
drR/3MKkEjV92RNL3BYxLb3iXdOostq0XUlPlk9pBSLx71v8w/XKSaPRlVcRFQjry+3MEoWmSMFN
0xUEUqHLJbpCvKlTcyh3q385nH/aw7auc28h59C0mR/8voeh/3lGPEXY4r8e9L1h0y0OSv1Oc4lq
x2piiH5Zh8aiieyH2Nfu//5d/3DW2gb/mZaQXC5fJwhpoUUDwx9nrf+eyxIXKoVD518GwD9uxBQ0
pYRgePh6PeqeKgQVHTmDXbUoijc4/os0KP8ftsJFz23DkYIr8cthUwSAzU51OWzOzWDvzeR75v7b
4Db9jd+HV1vFm2RLdpil6+LLwQrFWKaqwgTOEtFBo401k7G/RkOkmMdKRjNDAJ8tJ0C3Vf7LifLP
QY1N/x/qziQ5cmTLslv5knN8Qd+IVNYAjXU09q1zAiGdJKAAFH2/nRrVoFbxN5YHHpGZEf5DIjJF
clIxoLiHu9NoMED16Xv3nmuSc2ob3Cuu99Pbq1Lq1L4UEIMWHW/aQuzGx9B7ftp81OsQDPPXn98Z
/1yR8Hq2YxmA3JBhej8toi5emK7PbBZRCqtJWULmMftRe+/At7piiRqbYZTT3P35q/7B48CSzUFQ
w5Glbnvy7x+HCixZHjO48RcV8E02PemLfQkCl2ACd+dI9Ctx9c6Rn2S8/GJN8r9Y8P75VuXlWVcN
z9pqvZ+fh3goEuS5iK7n7LEHzNwl7ynj+z9/k390aVnDbU0zLTbIn58H2keEr9bcRbQ2QYWGLhDX
JfvQ5yyUBfg6+Jz6+lcP4R/cP7zedtjhyhr2z3UVPSIHkBiqwbrEnIHJx15PTpEHbTZdxbieVuH8
xQP5B8WIZ3Mt2YCJKbWpB37/WXagf/JuK2p7BNNNh5vM6ZH/eRd5XETF5F2bLDUmgVgLteufX+Lt
Qfz9gwrGz+URJanYAhL404Pa9ESigDJmKZXWDQhNDNNMif/iDf7hi3gmD4dt0L/4eSsm2jwe2u10
hUMrJrhbvqV5d/Xnb+Sfb0hO2zjqPMfUeex/JFj+5oQqE29mc2YDFqawT6jE8JmSyqhE8WCI/3YJ
s70Wt4hHu8S1jG1j/M1r0bHQkGNw0UYS7XHKNd2tArnpNulFlvzFtfvnbZ13xMHU0NnWuSV/es49
kIeGlrQ2Ck5xa60mokrgtsJb92U8fNkDXpI/v5A/bvCfb4nfvuJPhWk/x/WC1IY5kU34Yc66B1Ki
duJjkhD32Veip16GblYO0K0V2xFvCiDwg1bg60zRdwSOBee6xPJ2uTbxQk3tGg+jooiHqRm173/x
0/7zTkOnjOOgRanHnvZzOVklidW6DVxCD3Oi2yfo7lB2QQPBdylOWp43YS7BdtlJfYNf/PnPX143
t2fzt1dra5mZFAUerR6bDefnq6VmjlEu6sMyMkOBF1w4DOIwi1nqcJS5UJKvpbLSGLMJEJrhG3m2
WKbHZbLMCwjFUrvWtKRycQXQvDJv2BtLNkzXSIevFfWK8HZFBzl08rXBUbzHRSMKtg5TgXCw3xxq
Jp7dmf+IKeEznWzwJjF8lPw+s7qR3vNSDrCRA4hvOC1e+yVDzEdiKdymb04xmMUckvNtVE+a1uKH
Q3CXwzYHEGTJ5kVPu0bBewDb0Kz2uDPbvg/QqieuHdSt5s2EqNXFqgHfLQvCyiKOhrIydsLMM+uz
cdDp+8ZM6g/kz7RejDFclLox1yOCaBKT/LGa4UPtsFBBNG7HfsAwUEypJuhVEIDFzFz22qZ5F81k
EPxZDSRH4bmkGA1n0qqHb9gSa/N7L6YM/YSawi2A0YEQZwvw0Jf1Oifm0Hjv9RLds4IAVAPyBC5t
uqmzeSQc1UilTXhKm+IxfB8nrL4J2aeWXjR+33Sd+BjpOM3wT4dUv4D01/AHjQEHiOAipiroO+cV
oQ9ybnhs/jg6SVVC9AQkd+90fW0hz8TEw1RbriXRhMDTdN1XVsVEoAKDz16vYxr1ROSB0scIpVex
qwFAVUTxNBm40Oh8GQIxKQOSFJmvD8yvs551Jv8auHVE3PV9g2TYW69K2Iv4i5zadJxXw87xHIdo
HDOyh2dsFkj9SfLgZ/VbzcK5pUoDBaWp24j+3N7CIOfXFdCc7/bUxO3DAFV16MK+97ghfGlLq7gq
ndQuTLzKeSIvWuF0xkVVSKu67F1QkrsxH4CI29QM3SWzJnM6ViAfyIZdAeALAgRRlXlPTd3GKzwf
MusAMzeKfj1qmeruGzifaPC6rJeElcSGPDeJkckLVYWpcJMkqDMKrC1zNb0t/CDdpb0mY0I8Cd2g
w7KBEQsIunnjq0pcWZ/war2880er7Vdc+wv0GL9MiHIZqIdBUPde9UkfXsQvoz50xbuKTY6/oppa
bSfbBNGeP5VBwhSfQYgykLfMOItAQzGsY5yb9VcLwiADT9LEJ1SV6QUSZKyDP6KpaiKjtaVagzVN
SPE2jKoVYW+INWoaOoDoEMEq1D6AjRQpXq1arfymVA0CLjI+ChKFgXVLgCsDTnJZuu9KB5MsOaLj
QwzsSkLDHBC5pLg0m+jznnTglNPShdoZk6OHo6wTqGmSTWnsfKWbKpZDiTegfoaOLQSUdtm6r8XY
tbm7BW8TDbVaS2ufY4hqXoi6cNEuOlSvaF7azHYb5C/Y4Q+LAy5gZ4MpS3a1whntqW7d+T4W5Coc
Bws86Y0ZK/qi+drYTaoVpGnejrXvFHZq0YHEDsQpPBWltj63gI/dL2rbBXJ962Kt2GzmnaZ9KaPe
zKyJNPGswFHmnFO71c7C3BEh5tDbtkDtpw86ULxAyXCA36VD1xeKr9WmZ3zonjKQ4EC0tjXdjoXQ
q2cahRVMvqTH5/egFVVvV5dVnNl6fKDSc+WnneU9OWpmnorxCGo2nu5I9UWumXWE9aIut8vlxNsu
SO2LZ7LLzhn2RGPP46eM17JwZMz4mXF046dGU9LvR8nSj/sfO83/9Kht/1ldvcnP7n9t3/g7mAx0
RGn/v3//2+6X3yefVfjWv/3uN+RXin65HT7b5e6T9jD/9Jcm+vY3/6t/+LfPH9/lr4ZoW5PkP7rZ
2/f/9d9tb+Bf/+UBaTxDsx/f6fjxr/+ib3/9lxkagzKOXGhuHIcDJljtfx+hKerfNc7NgK7pr2tU
gvQJ/mOIBm37x0wGXCL1IW0E/ujXIZr9dypfxmuuo9JbUOkM/neGaAwqfqoK9G3yw/mfYYnl0exX
t2r1NxUiz5ZWG/JrCexSpHej16d3K1KBSUHvhmVICVoSqMIBf0zYQqEiEpH8Dk0nP3fQmvYuTYF3
jWk+HhwlyXdewdGSfr15XUI2uOpzMm6m0bg2QNmih8nR8dM3AD5iPKf03/cCHXTYSWTcyUKus6YS
4jBqhArHqDwknK3TlFsn00BApmd1s/M0skNJrPDbdtiIHOJEQCpy+6JHK+R14bCpu/hxdvqCgaCs
rOO4pGev6qxobLI7hXTEYBbZg4jFGEjyDlsiAoYpV5ECZq+2S5apW3m1jyKHgXZb+XMdewecUke3
dr4k8/4JqM7lTGseNbdhRUOVG8SdiL1hWk86jtCjJHx+JVujmfM5QjECnQwRXZaXiBSqCEnjCNrG
LYJR4Vh4sJOUiirDg7om012zXhuVgU8zFcSd2OJDcZuLV0vJ3zOjQveAusAvUufFYJJgY/6Lyoqx
Qc/K102oyAHMxoiR0iXEdvymAvGqBiLtE+9ItOHNtDRkmHylBPrZ4E9mj1x3zX4a3eVlKXH6Lf0F
TAmE1Ut9Wsqs86sUKVyKmHs13CdLmchbkfltWR+ytnxcFfkoFvWGDmqInp5gFiGngKSGKVBFTCQZ
2fLri01pk87eYQAhFOqCnRNVyCFFXrjM3EVoWoSLRpyU0z0uzTty17Z0iPo69tYbHZuIhb/cH8jP
xDoONbCJj3Kgs58TExW6OtpvktofB+HcOo0RuSL7KsDm4O+vjvNcvq3ndFaQ3VduG+Sk01YWCYju
8D2t4XQ5Mdgt+egp2Xp0XeMjXdTLUbrdroN049e69006QH16kR5TqYCCpoZy3BqlSXMttqiNjFGN
blmBK4sbM9duPBIYAtlbH0umBI5Eep1OBQ7X8qsyCA2PV1iebSO+2l7Zycp+zCbraTBJkKdXgHeF
PMA3dW6asGndvbWIO8JRtgRLEieyVb3QDcQ+jADuPSi00zrewQjim3fDe6rfkN2t+Z0Z4zrXUAPq
dn5XObYMnnUHF4O1bJnnCZ7WCdWRnooL155kSI/wiehF7Dnt8FDMfPKJ6G/J1SZQ1YaArcyWP7rZ
TmsXwiSp4VdXnguLtFS89WFbLjediMPUQH2T6JkT4eM7N/OQ4evCxtd7bWghcYHj3W/LCbZ2pq+n
unYJ3NPuDWE/ZXZeIBns9lh7vEMO9H9nrV0bJQQBnZxOwTG+/eo/f1thYtpri32hVmN5WrYvmiZ/
/ZVlnRVDW0894kUeK8BTKibemF3ZxKVw0rcvdZWY+yZZD+yI1gluHDkqMO18Rsbt+ceXhjMrUgKH
81F91aDJVptvdeM2u9RdH3OSmjDGkFneD0rY6pFDoBL26wtzUKYA9pV1WPRib2GUCVNzbvA7bQm1
qTOh1p8EeHXdgMFA20THqkIbzrQuuLlpFc2auR8kSqdWH7JTrB3a2csugDXnDDr41TSr2a+/Indk
sAgHbcoKuorWvUx50oVGP54RXxIMNdnFFWbqlMRlWKql4UM0qSpfaHF6gZa/CDu3SgKd8q5jrHNI
N5Xfjy/zbL9PY4+gahPoJX0PWV665MFnfG6ztmq+7bTw3VP0gdSwB6XI1lCp8ArorqhhdeYEViqV
XZ1Mp0aTi0aEw42DdMEk4SjVaRahEO88e0F2Bu1Kl2nQFERDqzg+lE1J29R4yzR9y3vU4RpW+He6
RFxxq0UNZsSwmGdl1yqQ3pypfBaD+63GVY68MPYzlZ46aLxdXTx03ETgcYD+xSmGuaF9nvJyPqXk
RbCnhLo+brDFJjvpj0J0VmhDBgqWRdt7ttUdJKJd6Lt41xDIDWCP63stIx8N8h2Ebde7tWCVXVD+
Xmej2+y5yjg2u7UEZ4o0ORktAhrRIXP+nk5DZpxxbfV7C6xNQMbbc6NxTFE1pzuZuNDKsGzxG+ei
NoNxJTZQxXfYiuaYNBy/cDDeJb3XQEHmWW57+50PTIHpT8Sps3S47VBx6TOe5lZ3bhfiZuZivke5
Njxk9nVjWxDaLGcnM8UIif9O4eoERT29YQqfOS40CFOlOjDD5PK2Jh/GOiPSH1w6EO6y0ydjOlQ5
LvMOk9gmy+YYZvU6AJ6ELaFgmxrr5n2aq+cVbnBgVS1Hzol2tlpaaxTLeDdbK29Jdd8R67F0MDUN
J0WzAEZhDS3rYrmyGMUUc3+5AAmPUJo+4PpcA8ds22CdbwwT/Cp+X7SCM+0ShNYHMrw4KyjKGiWK
lV66WgX6tZZ8iF3zutaszzQuTX9QkgvNjufI7sa9ymEadTApxOtjBhNi5yRLw/grN+4FesPW64eQ
0wK4ldpR7jCMIa1vyPJzcm5ZtwzJ1yEcUM+2cypZygaR6hjB1YiRHfZ1G/SELBd328lGKHouwnSP
1HdZFXsi9WwqGLsMxnRMQiPhWEqslEXrUj01KaETLNjdjVALUqN6q98LXEDQKD96jxRCV/TZDkTb
S42P50K39BpGr4gkOPFz38c0J5r5ogVv5JPdp/v6ErdXQ/qRmZUbymHFWrDFOyVQQDbilRnoinK/
rkN9q7nFcqd2+SXow+xFzSbnoBkjWvu6iC87VWBwSNNHFJMCRsmC5hjF+bPICM/KFnPXjKQC0u4v
oq7a9iTQZz5GugvSjC5svHPBiOEvatPskAPpKSVd8dwclh1JwgiNREKK7yKpKby9rXC758gwQ1yE
xpUtQPGOncWhP053azP1e8UaOmxuZEC5Xt2GuM9yOma5CXZsOuRDcpf28stUxXifJzX8Oj7Fu7rk
1uS8gcCwlmvUNx5k6LxUyaSYTvnQ7+oFW1+emz3hz0Ahepo2vkk4bOBVxbmeRH8WhvMoZTvsPcCj
Z3OpH6uaMZRm3WpEhMFBQaAVb6CNBuqrX5sT6YIoVoNuWADTqTgVsf0a7C3WGqR9RSz1nUd75tTW
FK5KfwHTS/WlN/W7RRXfjDReD3NBPEMK2nBvkN0K8aJ6LUGihUnGt0ytug6rMsrWtn3us/RbbGfd
HQnaGoyknDCpbI3UvtCjoWzecNxrl3NJDHFJBns3Fl8SCqSvD4jgM3j1OwHTpQ8KXDUMvUAUDBzi
j8I0vmvxztKVHoKrcSQGhSYpfEUdS5xvK4CcwXEogdWXCepTJBUAJSYxnkw2NVpNwxw4xLWz5HWk
QZDObq8mUN5iXA+qdWtC1a5dmrJuOrTBrAzdiZZhFdjmyI7oePgq49WJ1pRPhjzOEsYGQuIJH0ot
cysENvFgV6RDu0lzPY5wQ7jI6imbZycCiIwZvsPWXuvnclnVvTVYL14FcM8F453ZXQ/xub5zM30H
E4vpLyQqC0AZqtO8j4RLCEXdJ/pByuRpgRaaEOfD7ORbOrpRCSgvGFIKwvIhq13txjRyqMiPKEwC
ys/yuFZGeZVgpr8ymmU90QRn3emNEKkvwa0E1tBVg382widzDagEmVG/10QTXv34otjZ2dOJd169
OVDAFM9ErgI0tnviyLyW4Fh1zA895OCrVscQMxkNUUH5HJAJV6l+onah1VTJwWnlnb60adTr87dM
Ga7zjuWuQ1MU2aV9pY98lq45jTss7UBj4QdF6qRpV4tNKOVILrzuyve2ysgZqOfvlQmUUC+7KNba
PsgXhYc0xwJeo5by14Sy0JE9ZL52Ws4aaABQQkBRpkmellzuMlF/pIZLNLJiv8yJDed+ZmEAFQOU
IiMtTIuavPtiQg4UwWA5YeqBrKO4w2HFWJLnC00QhrBmmE7wCp9MtckC2hRLWNjJoWPotXO7Oeo0
JlytK05rzIEgtXm/hD0VoarSk9VMRJMl/w5TWhY2YHnJZjOJT+ZLLVaeDGpECxBuWToBvSHTnxfn
SbryZqLu1dx7dYWc2K3qU5pA+yCdZCteUonboS52LY9GgP0EktJE/EbjUQBgloha270wnHhH2sAY
q+VVHJd3ndTHQw8+wauuy0IxdkVS3+mjRWUD5o8lydKD1HwoZXHIClHuKspPRRKzx5QodJzhM2+m
Z7M2XoQNBoxuwmM5ay9MUU9tMQVprFNpQBcB1TPRMa0QV+U6Fgq3hGc3cGQH8cjeX97D2XY5dNZ9
9ahaaxtUc4thKHdwAxf2UV8Niq4MUOSilC8xRiBfZvrnWgwC9d38Th0zhGVPZAmbcZR6SePXVvxQ
pPNRazNlH3ucmSWMUWzi7i4xKidIWBWcNbOieZyXkEYzEgjx6pKWd9eWcR9YI+F9C99y0aY6bFd6
Uj/AENN8Tt1Y3eFMeBys+h2ahThmlxZoHd8btiN1rvTR1K7zntEElsjSeYGe+qS0yRxWDHLIY7fl
9mBO7qHUzZfSWw5ME747k1CCagCjq0wPBk5RdUtzLTnxHmA8vq9OfF8g7ZGYf2xFXluagjSwZqJU
dN2+WLKruTOuCfrce3EatcrXKGGyxD0LFpbPtzY1PjBhG0E16Y8uptwf20OavmVWe5BNMwTgJkba
nnQZCWBxFoFTzjxTYVKgE983Yyk4kyX7PGfrWWI2CWB1zH4u12sn5dSWeOlzWycVRRpl1obAMKX2
akz1QZuU3s9ca+/C9DUSAFpL+yITZzeNThUVXfu6ShN4VHsrkjbSW50fGkryoI5A3ZWzfHbuYXNS
kkwwgPNqphvhUltalEiLaK9TE7KB521vedw5UhoHbeA+rbHJxZV6Z1UTZGbs9YtTP8bcMOFEbq1e
Jd+9ZCAqpvL25QYOwQcUKm2tn3oquzTVIjIDWGXkEGbUos7oCwzaAXO8OOjJ5FIpSoJk25xiEm6U
VZwNDFHRTPA3kQndc1yk9rG90k222mRdHeYW2GOGa1AB1z34NU7TZClbMz6ClY5KqCzOLiZhc2eo
3cdoY3cRLPJ0+ovIdGZ3J9PyDiThPl3NkPRZEMzGRYoyqcWKhYyS780sfDeRsqLPct6NtnrvDuIZ
5uIBe8XiqwdPWpERVzA2Rg0qXMr1Ma1cQe/cRZWZs7My14MM14SKZ0ooNmKEfF0QNiR2GMfx2NrY
CTPEbRs9EY4Pd6RaBwVVR86u5abvzqLj36XDM1aYBEv6BQfGODeAOsDbXmWDNoUGPd7NuqJErZl0
kTU9ZmDx4c6IqLZwozatBmkXjcs8wltIiyNL7i5Z43ulVO/V2r7pp+UjVwrK7KQ5xp1ypCtXh9il
n+GUvOgaNkvKqwMHK9aC+YHSCuBMWnQ8eelTMvBklu5yX8XGzhAfhlRfKxLtCTid+MDd9rrntsad
5Muq+zTxpftGYb8s+TcTXnvZl9+Y8T8qhQQhKZrviW7dq8SA+2IabyAbf3eI1qglyMepnsOpJbQ1
0c9xQbE9S/XdXM0WhykrZ839rTd5sivzAkhomt7A2g/mUn+UrCx7AzThmqen7dFgOrT4eR8/2LI+
MLx5ctf2xmg0DueeJ8JBZ7NL4vi9iMdbfZhcHNZB55DFPenaTSKqkBTn1yoxoFpZxo0HaCAv8lfH
IIp03NLixOPKerA2YJ/TnODiWafwas37iQKCLgsHfpnsJcRd38vtKpj65GbFqxwAfnnHk/8yJtZ3
S9DCalZ1lw0NCTybGWCacgxp1j3u8nuTkE2h0cbpK+NdFsNN4bmXQw+nfhHrh2HSUc16gpFSjbz7
Fi137sBNGpLEIzI23k6SD7mnPK5W2+4Gsk2Z3/KY6MNpEipZ4Ep/Urlsu6x1DwVt08Bj0ojvk/Ua
ASyWMS4cRuc8iOnsRhq4nnTAtzwtB1e6zz2WttCK8yBzWGr6mjJh5PRK5epbxzLv6rDBYl7pc6jo
tFBcmV2gZ+lbWmLz4u6l3hKi2+aXw6Ddr7bJ1iQemfkP5GszkRJY2OOJhF7CYw+dFJaP/WsJALCd
GUOq+0rtwzTOXwTEUdiVceCltbGnuthXjgVzfBmu6S+sZ1RhYbmIOUgJCPNjgEp+OSSPNhsmWbw6
J8/6i4luWPQ8n3PWFhyX1CnUuB/jZX4jun1iOchuloVYuCTBSx9nIYa3rWz3obkAtdl8u86Q2mFt
QndpTZWRJg3htWzPgsouGMZ52MvRu2o7HmGuvkIsznFQk3vSMKoWZyRiB8BkBjGG2+xemFejbhAy
oJFXkg/mXd081SOHLG3oAyU/clBcYTFdtrq5nBmEv+nVSD7hYmAH9oBraEoaigllHW/7XA7Yu/LJ
JJLN45MhJ8MN47J9670luans+ls+padxMT62Yjoq1+6sysskXTh+tyMGZ7ov7upjyMt2ExyWxYNs
r9Ni5RrGh3kR9zyf0G/zVwF73R/JkTIUTPLdrO2Vgb5tXtwbMXrQqpvubKUQ+4zwBUWxz0mjcbAZ
PCDL6fYxUZ2trlOHma6eRSeeu9J6QttZMpu8Fat9w4HyolmzHmmlynEkZsBlLu9c3xyC6jz7sqdt
D8afzaGhyW57QeZyMTnnTwp851R7MFKz9TVn6kD+2YgHPPXay0IGCKds7C5oFLp5wNDi3SvlS4by
wCRJzjcIfYI+gGevRh+RFdwqOhiM48ZIcOdWPwgISgE/3KHRrTjqoFeS1Czf5sr5Bszs6JhKy9Ox
ak9jvfqjPZT0xMQrcelToLCQ+wRBLv5EAMkmTnxzq95D65V/jNzS8EWuS7Ql0IefGByXfllaZ6I1
LT++tWPvNnHrb31DDvlkiUBJ1nvgwGwnd21OJdcW1ZWNduKUm6Q3d9MYEmKaBTNkuDTJ3kgQGq4H
Ju5D2U20+lAOEJR0TBSCFWKiZGmiJ30UM+ukwHqypizZ9914WfOYnTkccV9wNl7UUAXTHs2mQoab
Ub8szKHOzOsvNuiXZsVPNPqPiyUe6obMckP0MLipv31HISqhggG17dfrMN/khQbTAVKNv/ZW0Mux
ZcJs3qaiaI62mwaxWOR+tY3WN257Al4abvJIacsmmFQ6QAWRTRjK1HAcBSFWCL/DnDbRysEF3gAq
D8+W+a6Gdouph6FwlhIuh5MfacmBk78jBS/R8WRrdI78HFa2aU/x3nRTJ6g8wah4gMcCUFcZn1cL
rCn6ntss37s9e1hvl0OwdtqNZmSeT4QlgDp9+pIwGsexINjb5UQ5JYaGwCA51FpnBYs9fpRt9QjG
iypdNndAa08TyKEzkdahtszJXmisltJg+E96ySUPawbM/HLqNJegia34ECgdRwL2CM9gC64NDrNT
++YQQHGZJypj++FFkZpyWE01I0xlJogH6kWngDEnBCsyjeZdKXUZKKrlV2J8cOM89dHofQfcnzPE
GS9Kg0H/qoGFy1kcVZf1QbVMSFzkldvuyskqqx7hgD6sJS5Zh89sWN1Lh+ayo3CCIwlQRQhEyoJQ
8lM+exXA7sTaj3HBPtH0UCUAHXkmpyE9Bt1d18veXhg9TLPtT7jXQgJ+2BUlzNP4zaFrO6g0wXVM
1HuZqaShrCOk3Vyy3yPrc7LJvVpjlvoiHR4tBfpQssIXa7b/69TBWPJw2BkLMsCmCPvMaaxZydhE
SPRdjWBVYW1qn4Dx1hJBHTyO26nFqdQ3BuoxnZir+q1ODRKU1vyusbhV7UT9YRpcgt6pzu04hEQR
aBGn9TgcYNVtDZBVp4UBSe37iNrpsrpwqPSjYgb5BlrnTN8ZnETFQXttvSziBAyDMh++pN1XOxaM
NySZ+sFwmIYRW8u5297SCtLaOg0bqSAz6cDnqXWqajIhcrPZjdbCQ9qZgq1O9Mc1Ub1dm3Rd5NL5
hm67HqXDYXNqcxmCqYxZfuJTU63McisFZJ23i006eLPhTFGTSs1PnTHde0hPfJpn95Do4rM2zXdj
zqNclMO7UStXOSeSIgZn7mQlt1rGozlDimCQvxq+FyMHWx3AlvWQvyGywu2/Vq/GhjfDLLlfjAwm
rAOZr9+glRBj9xL1uw9L66D37Ful1gXlgiZ06HBNjHRSXceNDyQ7n/XO+DQW7ZUeGSdIi+2RH54T
MpbHXdFwojKKhEO/Nb84JecCtX7FGX/DWCmcU2h8syi9i8pVz0UA/D4+mHXxXqv25dw4bNjA4Go9
f1wrzi1pTarTat5xZrubu/WeCJRAb7q7NWYFrIBhyj25FdEPEH9tmVOopt0LaIq7gnIYqpA9+ps8
L52HC1N29BR6d6QvSZ+KyYq/oOslwhatj3Xglj+ZbCKRMOYu1NncEoOyJ0uIedNtsN7V44btCiSL
Ii2cyU/KtgxAAt5LHno4PQQDTLHfGnxxHOzjwjowGrudppn5EYsA5Va1q1c2QEVke9ssrFCW6ZcE
lp+itFy/UnA/rOl9Cg1GKLTPEThEglhnjI9tONo9Udgmjd+JE6fhcLVNBopqqXMvmaRU9COdSy+G
NmYSL2vmKpdlsTV4l1SUtcrD5GQX7MsQ46oLKrdj2zjmjVnaJ5EOcp/A2KPFX7yhqUoCd8zfYTWX
wcRHHvTDjN6mbgknWbc2M07WOu8/HWHO/Ej0CGYSveeVtlTOZCicbIPhqFR4PBfnVPdDeeMyXfDD
GT7TO52ty7ybPucsVg/2hpuR0K/hJNlbTA4NXXJh2eM6G0a83tu3dN3CESVXZJSWGbSzmUY2QptI
X5fj0I8PsxkiHloC1NX5Lh/z73kjHlq1e6Iub3e0I7mdGqq6erNVeDRM/BH4UFQ6nMHHjpJbepLD
28rc1dDlJV3Z5SAgXjee+HAm0hZGCySq5X3i20CitXS3cPePxmLX90QM5b9YUf+nhT6X4ntbddVX
/3tpzw+5zn/qfv6/kgMZfyYHuv/H/6n+9lDJf/zfv72VH3+7af/x/8rvov78vUSIb/GLRMj5u4n/
A8boZsJE7WMj9vnFZm/zJzq+EP4/iTGmuUnef7XZa393VBzHAPR1x8PpY/HtflUIoSxScSZuPnsP
Ag3mUwM7wr+Lo25+UQSjq/pFLPXr739rg8eV9ZNymBeyTNc1dY416NW3n/C3GiHMAPCftnElNVDA
JPFkWGSfrUB1+/nR5cnmeR6PDLx5Ksblxia/06ch+7BkjsqxgGkoM8tbw5ySiKJ7r3eodTKHwUlb
1uSWljwg+fjdrOSlUqRl1K6IpOfMCoYEitBQunc16GRmAGuEvsRPNY+cM4Z8NZZ4d/JuiRvq4vJI
BxBBzDrdld5RGd1DPk6vEkBQSB5RP05LWK4MxAGnzbA7WRkZ6u5V8pysbMWDotPasBPnuSiLmny5
2s8nix+zpvOfEJaqWIz6HV1Ndm7aPhaJVAJyXsi+GUM+w3tEseT9qSWdTu9KevYN4DVa5zWEkwbs
RWNisp27/GsYmp2xhVy0JeUYQcC+uzBhz6mTIKh/cjbsw9byjvMAIztp0Z+YLeCnpnkca3QBU41O
ixjkeK2ubY4wns4hd6qQ1tj5m9Uw7MeiCJCy5e3RF+8DQPYAkbrkOmZlIrz1WOToedDIUG4ZiHWn
Bb0EtOnf3O9/dMf8oC/8VmuOaE3H9+xwA9JyU92fzBrApsrahnUp86eFNG6fYr0IBeeJSBbGrnV0
Ms2T5QtpOMqAxQ6y1kFIEy9cpbxmECLRb7uL8lQrUNnIfAI/PPFn20Vtc90MPJiO0eh2BJSlyk1h
umcqMEa2epOiruofixUJxtyJI/HD7OEl7iZs7FvfmBF1NC4fzIyfc6c+I1hXdklM5TDPw6HqNI6v
fE4leUBB0fQIKEYmhyrmAFHObmg6RBG3qfbNNMkUK1pvn61QrnX3haEJKHp69hMJqM0wAh1A4t93
W7+zL05y65XQ4I9KierWyxxSlGkjNGAx42k7njKpMs9LKcyQXPLzog5bj8bBATrPORq6Wg/ohEPx
jT8lnXP04Z6P9CJjCqcfm24Z94rGLUhUA8H0PEyxNX+nm3NRkoKRqv3RbptXUEWUEf/G3nksSY6s
zfWJ8FsgoLcpkFpUVZfcwFoiIANaPT1PNmnkvWO0+xv33KRNz0x3Z2UCiIjP3Y9z2XQtcXeFQY3a
Eu+G5nZhX1+spR8ba2XF36tRwwdPrC8rm/9UcTrtvD50F2kdVc893tctzTF2hVAhCZGp/pmvhG0x
Gq/v1sHWqn6B7glOlIWnuDic75FtQwn1k5oWjH7mC4/ZoCbJH/vhj3rszQZSvTi8jK8Gyt86crly
pVludWVxC2bjlffas84zu87k8FMIboMR4ieKpMo3VoIg4nJrJxleY0H70t/rpK8bjYJirVMaI9Zd
Qh0iLKFnxmWbyG/rg9HOJ78om31soInRPP6emm6xt4C/Y//rfku7i9m9Pu5rzh1kocx9X/TDzhXi
Vysq0roKfGvmVMTn2/556AzaSdgGxgzn8NU+DjqUkQbYFsOa1DZnCMbSJXaNrR/LD3csj//NTffv
MW1CbpKMm2e5DkgKVg3/H/kOa/CHPPY/p6KEwNt16G/eu+V61BhaG2vW4NFz44UHBRsxOsr+3jx/
38H/3w/8t/ZgHm//wR7MrK1Nvv/78s/v+F8OYfO/MN5KAjksiz6y9v9e/r3/csi7U8zoQjExA+eR
u/9fy7/Ff7OFR6aLgUVAMP7/GIQt8V8wjdluB9J2XI7a3v/T2v94UP/Lg5wV3yJzJ8lMk78n0/WP
i6rhiKySuihZj1vgf7Y/n6DWfKgkTmh+oMi7dG5uOsQg6ZpnPWeIionjn5Uh35wksw5tNf93YW7z
H0Eq3hM/MLEkTyK9gP95WJr/xbIs22QRqgd/4MPvMw3LuxhSpVssAflOg53e+RVrfOxP09MyxXLX
uzB9/+Ub/L+scP/YESGhcpPBliDCblskaf/xsSzwPCLR8UiPVZKRRGiZfJj2KQOqvxsazHdt1nrb
1vZ+/ee/1/z7gf/bF8IGUXKZUBNkPZJkjxTev/zw9NyVlfZxxQJn/aarBw80bWTYmzSpCA8/htvV
f5AriovuPOtY0v5HQkgGHB2EeWzdWL8arFXrSHOytGv3QsNwwEGNU3F/iznxl1ieL5NspxuggCtl
WmlIDcodYt3MET1AEm8J59jYpVn+MR7bv7KWyrj80XhVG27JcxHGKk5Za+/6RXvLYgMvsxD3rEkL
qtX7YAdJaUSR7+q9O1gNi39ThMhmztvsWxHYHG85mG9oAI/ZVl8djZKvs/SgAqhKfMEj2+HImO5z
wPwkbYYTO43pnth6X5gLkq8y9lH8ZdY0W/bVrwilYOcoPJqLmz6nvkUHZjlBXX1LwAUck8B+RvhG
/dYWPuDbUON2SXqxhJ0CPe5auHKWdvnZ9mb7UiZYVkCc0EhAWxiG0vgijXhg/B3cu1Kph9dnOxSz
scdrkTPfxEFSCxzx9pKqJ8Jr9FYs0RCKeK6+MV7pj4sJcz4Iivj2n68TyW7rH3cuGClfCsd3H5lZ
Cafk3y8U7bTz1NvuT+XJpwQYHR5+sWxcGl52BGuorXSzc2Fa8zMHjxubMfdm77qoX9BXR5OL2AyO
FcUbK4LFX3yIoTuJiLXkwWNXZbChKm1i9O/c0sk65ViDD0OKXxONY9MP/UI8pWpWwhuf7KDdE8Uz
GAQI45QscP3SDsKv2f1aiAc8eoo/+8QMsx4TkxvP4mgXw4zpJpabcdDGrkHzEbFtwvj2wF7TsLkq
232c0jgVdeY7lc1iMy/AtfP8dWZH+uI7jJSoREkSGd0sThuhm+TjJYmmA8ArC62d4bPZl+9W3J88
qH2AZtPx6aE5kdnYVfS+hRKbUhPI+YVtC3sQA5KnS3sT2TYG7bH69OJchq4ThcbAn1jr/ptTFu7W
1m/gu58KK5In2jphIbvlJp/z4FCiB67NfJhupERftIDemtVetXM6oKbdMlMxoIvxGXz7CSy2tc1d
O1TliB2qjBL2DSVsPOq01vPIrB9QCjj1gneJhKL8Edu5+D5i4KHUHGO8LRqiFAJhHjfMTU7uH3gR
S9g2y3e6a3VoVum+p4SxMZ9T1zWOAw+AJpsM9LaK+UjpM/5aG2TPwligGmRT+4kyfYnNzjhMsAxI
mXXdoZr97Rycidw5NxqhBaGqrr4Ug3l0KLGzy8zcS2w0THfb5Am36xZZZUeD/Vj1VFWCVTNTeadF
dYI3SzaO1jvMbo1Y5bzXbwQWsms1Lq9t2S7fumHAIoFLQ9Jm+yhuP9aceviCSHjpDGgihdu7qM6e
RjXQL46Dcp9hz7FLrFVVRS+co0iAUo5xoERqQ07q5FQ8M51O3UdKTFZM9dcOvUGwbcsLD4KrhX9n
3XJebQaIrWZCeQtnOVi147TDv41/xqHPtJ594I48DVtyM2fCZ/s6SlpKEFGXlS1OTPeRbVpK7NSg
X9uJ7BiRADrE4/wGFqVeCSeMbUoVeypsTtqkfTTpKSzPB6poyde+V7VTrpaozMPSZyxHdvVEqxzN
VRxf8K3COM2zWxcs5m1x1jklMs2i6bHr0b4O9STy67CkM6zskvkdI/5700Wf+dwT7aBWlb4T/8GC
QC5JmjeEfh8Z4LeptX1zCS8MadofaubwlE9k0MzLug5pBVlV5vA22MDm+475XVw6Twme+CutUeRD
rG+FYF4ezXTH6zmCfI2dmIpOPrU8hdtZYY713F/a/szRy2gYEtNaV7jgTeL2vOFQDlYHQ1seChWf
H9z0MK6ws8k6wQC9UPfWWcga5EHkKJODin4PQQVAdPbvrL3TqjVJP9rpoxXBw5jTUWeRmQjrysLM
brvYO9vyD8pidBJ5km8HVS4k4oRARZ/frCX+aaWSQaM7nhPToV54Nt5dSBVlTRsKVjIGh73zRIr1
e+/7/o4O+0c5uAfDfzTfVWRc4tbIdnroub9Kcn9TEVwN+kVwQqfpPbWGN7dpXjgLY/kP4nzbOzNH
doIyO7NzXypvqc+Lg9xHi/No8ePoAPMiPeVkwpqtZfPzK+NI1yOZzDovjoOsRtqh0csiP9jmufNW
znR2z3w7zwGy8s2wJ+5nY2MIXPp2WoqwSyZMbqoo7tQfD2FAHn5d98ogOfyrcyU9Vw4VS56bHNzI
fTWG8R2aFmPFhM6Ofhy2TKtw5VbdHxRD72rSIz237snyM4a+TbObUk5sw/Re9AgYLfUehMC9tbAM
c1d16cQhMmiPhuihIBOzXHe5WZ/QRIuPzvm96Cx5HdufZawF8gSXU1eX5ccUOJ+Srpqzn9mbNK3y
A3wk6g4WP8wpV5qptdp2XPsnTn04tuA3rDUr1Moaqv6BNGlWWls7SgOdVTOU7SmNARoBhUcwEBu3
yr88UKbrjAjsqijMj74EOjuoFA5MVUVnh0lKU1rl1rIitFWv8valje3bTuVbyZOc4yCtyPjMLsMB
kAPbqapdtXgtj0EZE9LCtfzUC5pQcQZbm2UpIRhH3HQC8ci1o8PkN/IgU4tSeM6rd8pLhtUCfgPJ
GXeBmy9uCHJv2hQ4ogef9bJRrgvbMGJ+LY36ZImBPxHMbRhJ/zPHSb4VIqOzsGL5M4KPJS7ChOqh
q9EfI+rYQkQjE3YgGioIOIS1XIW0qIfYPckGAG0GYc+Yctyy6FEwdU+od7zN1hVY/xzynpqNkYry
rTKtV4dH0s3HZxtiiq5CwaCGTvuviAfibrJdP7SN5cufm/oymK3PLUCmjUO5uKDmvVBF612kFn/q
MjVek8aWZx9DcazM58zoq3vxeFGD+DXpBK/I7MiNGlXFeHz41gfG59x7wcXgHLQh6vI77ux6M9Ci
+TKa7Y+loXzcWSgptJzCDOOsJcU4yEPuw2QnaJAcuiKM4rEKvTofSFBQU8Y2bYfx4z22/F1kZJrC
XUdfNXzdaFmCa1bZEe4s0/0xjxir2yr6HY/u24KRVY+BuceVMJ/+vsxLGxrj0B4r5SZHt68vlMYv
Rxvgwapt/UOeLwmIcffWDmZPW7D9mteTImISoUsz+i9yZfH8HCkrHH39mjn1waowPGdL3N6aumlv
DinDi1jkLr06De07OMrFtu78hw/56mNSCockR9Fjv7IVZSA3tiQzXfE4SS2BeBxVPxTfzjJTStEY
0bkGdEBdD8YMOQxhHZVXrH7kOemkW9lVXJ6w6RDL6bKA05wgRGUHYMJzREBJ3mn5MufaOyFJ2MCt
BGUNsf9rJFr0VJQGLm+C3Cy/5bT3c6/FqJy/BTabnu9+zSZOCqM6L9RzRUabv6V1e8kKCSSrZQPZ
GEFx7YfuwBGGXQDx/8bPEO9czYIO42rcM0x66BvjBerQIxQVI6Pz1ha7mLdl5Az8qNRze3SRe1ZV
X0vXQ2XtGhUy53GPlWkQHUnH4aNVFB5qbuZT4aaUmeKq28JKBQ+S9sOrjFKBMaiqzl6GouVZ9Xva
J/NHz8Q+hKQU71JlD/wVxbhz4+NsahqzHGTyslXmqxlV0xZj9dahxfDmNw6gCRImv3hgM8gW03dd
RhnorCjlDiW3MNojDOpqukGOKV9t5RbPDYHNKMjkGnBBtKXbQF9yVWk8UfLiUcS6lx4tkkXV/MmG
bj7ZZnW38tbYmS7WlKHryNO4zc8EbPd+VHEbRooPfFDoj11Eit7rNT9j/93BUB7ksfEyE9vAsN9s
5iY2NwHpuZtrz6fImcv3VOkjwYH2IiMilrpLKC1IXLbftoXPof4IcgfqONpxi2xXC7z8TvLuKy69
qDRfbYn1EOsYYUZqoTVX9MY2l2LTRiJ9Ih2/Ifd8VlWa7gw/HmieIdSeJSRCQfE9ucul1dOTseTD
fjCylvMEdI9I2D86lyoBHKFRGJGFewXv/xMADEPIeQpzb0+4rnzhJp82/VLRf8BtdqY0IpxG199D
VSpOta1P04cLGuNiJ0H6Ynf5OrPzZ8fw5CGqYak1Uesd4YTxDLaSvWPgo+om/OAk/EVIkzshh9qi
lSS2MWBHvX3lwLDh5vTY9LrtpjB1dWHSc7eGMjr5Tb5ecpoZXBM7HhY+2U3W2YFmsI0eQ1KRm84u
TROLsySZaiJyACKoOVljxTUPanl3i6g+oXDguO53qRFJskqx4BmnCgxV+Y9I6ewoEnG2xtlZxxF9
KQkXNAHujqry3mhD3kuLIFz3z2rOX1rKnuDwjeQvsmUlIYgd8SnV647+QSwIAdTOqujPzIdAt/Tl
Z8pdxEIE1zQdW3uNVU3eKvgqK9jBNzWyjC/txiNDdImGNt4QN8KV2U/xoZTxz1Fk6gBqo+FPVr+t
YXafK8/b6ZYdYDq7RehnGQ6YZLCO1Zw+IwcERwbcc5gs3hV/SfUNmJYh6iuwKHUp8uytGJBYKUm3
zxWk9YgJdigMyHcwlfb1OJQvyrIuGGze/cGwzn0nqlOEVw3TiJ3ti17428FMqBrDybHK6ldj1MZp
kF666SaZ3inKAugSvfhG9wYeB9wdTxpK9LJgNwXVJ7Y6sWtpo8FTS8bPX4Y0HNSc3f2c86KTjqSk
OhdvjZvcazG1a9NqSb2mxSWzKp9oBiXzqtXjzk9THOBMGFaTXPMBaDUdcWq0YVY03FBmX1Ec4zmw
jZYXKn2OKgrso9HNlHH48a1eZHwuyuWjmSGgSLP4aYq63NeeRzzeXpqNj13jNudltp0j8bC3qJ+y
pXLCMAihpdgNbLewD8mQ+k/oTufRo4i7CaxXdn1k9Vr2M4/qoorDjse08NwSvt/Wfq6IhjTHv4tT
oSiUI/oIDbRRRy+W+b0Z7PlJY0emy+1X7lFwWTw8XhXZ3lVjQBHBC4TjSTFj59kar3KmdR3ski0k
e+wxkXQwjDrOrmzwj3Eg/UF9fAPFx2cQ/438EBakBP/ihFJHSC95oiGY5EH6G9xMu+2DB7Kny9JT
0F2HQMqDy6SSwt8KmwQnCsb2mXU3yW8eYt/6TEgMHEu/4K7mBIjj1qwuQdZXt4bm762r2RYKY+SD
KdVVzKp7Ge3lF71PyTlnSrRSdk92x9MfkQGIvI2cUNpWsetsClT70sRggcJCaZt5NvraOMZW/5mX
8YTFzHOYilwqp04PUWV+dfH4bDtthjHP/4T20pz1wGMT5JDamHbKxTrn4uK2/e/FnhJ6GWvyC4u7
tkaHLUQ2L+cOzaenkukwPt5K0U5PZj2ERsw2rhl7g8VzETTdCXMdRO1w1Iko30fONeSTEmQKhiNW
pstTY3cBsxzhYKsiEdvKg8m6861oE2/XGVmy8yK7+ugBmXkfrF3iJ61s5tqh+/Bql7ROe47trv2+
3uepHT1QEMAYRlqe2Q1/alycby0+tlWaj+aJMOlMvs2IQuteqcDfm7GxfHMZQq2D3FAPos+OUC+P
xrZPT2pobX6f457tbnDPOv3jVu6eNjd1rZgMr1Pbxb+Gi+vvACscTUesE7YuWwF/ZbtEgYGhkTpN
0t8zZo/nKpcL7sw5IW8UTSEBt+iiW5q0pBpvRZYlJ5ipbsh1Q/q/WIKT4VYBzV7UBConu0g8N1fX
7sQGCjSLfTLsOFsFOJiY+MiukPRBdJ+RsGjsIgo82n1zaRnJrnAFFBiAVEWYCW9iZE/4UQK13Ftv
HNY+rZ0r6c7GpSGuFA5tVm8JlvqHBafcqnCozOAhdXZpEgU7XMVEp2IyRl6tbwNp0MHAtkd5pLGj
Y+Xi+JVxSaf0UGGIPdeggzSdo/fEQEtF+c53OeVYx8oJRVs+mqsEmqZhv/nuwMUzRfq+TF9xkz4P
KYd1WCevMwfsS+p1yEsqO9E/KfY+DuJTV3jAJh63vu/O56H0R4rtx/pliLNbMhJ1X7B6vUMpTtaz
Ru5tVZ6v84DpEBHQe5Hm6PaVM39rCFQHwSpp8/Q3p0sKOURxayIKY2nl8d+x4a0NK4ImkWA4Z8xE
3Xd0wdStQgxK9UsjJGkI+nfWykNJzfLRe++p9qXhJMlWeWMKenWp/O0J8YXZwz0FpvO1NTvEMTPL
T7SfUw3YUHSiVMA53WxJ9sjHW+0nGVI5W2xpNPnCOuk+a/VRuFZ0roz8rYhs1gb3uRM6OMdphHcL
SwDJvHe03Fdr0Q6ZMVqXoF01x5HSN2zIkbvOsB0fRPScYn0jxq7q575N6zWEqHjvynZDVjt+H4Pm
iUxgdQi4uU8zQqLA2DmWbfImuvHPUM3XWT06Iy+VYSX35vEyJZgKrYhou2GoM73vS5FFlwTnMzu4
rD9NpsKCxT1aTNjva1l9WD2mgyZ1nL136uC5XQBeuZdq+V0DfiBruVCbQnyH0ei8coL2noo6oIgP
D6VjXZao2OpmYRhAVem+kRip/DaQey+Ly1tNzo+ybuuw0J5wLGT7Xg/4N7OJ9zxkWr95Bvanksot
i1HyiSfZ9Kwd967nGgZAbH4hcZCAtptnmVNC6TG21hwUbo03vdp9393lQrzaI1yI4K9fnMX5aU9E
dwY3Cc7eQpZ6NLXa5v2ZJZgOmkY8E5Ul1eBkf9iwB8+eN91EtpjfMFnTZ23r7OmvXdVLd5ZhYz3O
/OWkSGrKHM0Xh+etM4bpTOdNey2YI6+TxwQcQ4Tapy3OlzbBR5pYdf1iSfblVZCQMcppQkqTqzE4
iibhO35UOGtaebvC6cR9tMtDO7gLQyFpbGxjnLdOIhI2Nhog7GNyV3pMunF26VNXVZRWjkQM0shu
LiLoUNtJ7J0gKXtPLalexmFux/DGss+6ki9ZmbivXg2fRrALtaJlYkEpCB/OcxCaHunLAjMK9nDz
xGkFHIjpnZoys0P4bWRwe5JafWc/nPc+2VBnLkiJwc4YRf5qdjXVXIV6y2eFLmdP7kZxpFtV1kII
OOh3HH0vpZNSP+RH3F2CqWBJ4j7rsPqahkN2K7sCOxqwweBo5DF/oYmdojrDOQQZNsVZZhVmPhxx
UpE+rPH3B5h3DnaLo1Y0PVs+7zVWAWP0pCFymkWfIyeebdxQBUHLPJiR8hwtNuUMS7u2murZi2S/
AWn45fswYsacB3ISjXSlFld6tM9kZOoGUlFJAgwnx7T1xHHMAxxM0iC7XcX0UAvs4vaETZwxwilJ
1O9h+3iVMZ7eyeezyM8ZvU7rvtI/l3g+B+0ujmnK8jL88X5wc3Bi2oH4mWfKvNBnQs7WYkDkjLax
wl51LCP1XLnpJ06lJCTsPkQB+3E2Q5uqJEuwlBxJArYHxa8oH9nvpHutEjqSIM4O2IF3JI4ZhCb5
qXFOcsgXYh9eQXIALqxD25BPemJ5yCm5zDzgRFhwnJHzR+y3BRA3fcR5bH9VFD8ic7b7h48z88Zi
h3AmQZoRDYiq8aT0fdQjxqJq2tNnMNbx/Lo0FcYQc2xCcniYX4muUJPFhS5vHuLDbuLyWiMn9ZJP
N9Idw80hJgvlmIdgMvDPZEGxT0Z2eggjN0YauFZ1S6Avbp94CJSbliYBvA5Ov/SkgHz+P6xMsEU6
jyhwAIdqPOYJX3tF30Jo2tG7Ucszj/NfNINN66ImsWAblCTm6ZVM3CY32LrzHLkW9Rid5kivRoG3
ZprL8UD93iYT56b53gfkQ/s46MgMGmaYu9x/LCd8Oiz5ZtaHCefY0B/aaq9k+1aaiT44PvN1qnVF
qp0NV+V4IhRZGYoCup6ueyGAGkjC1EmeM0tneKpbRutOFQADYNguGwIwedehxXnmnxoZQlXSvHTx
ezFkL0TKzLBq8NKPS3+thEDGaRnYmy4tx7JKEUdKvus5gv3mY0dJ9LNq59sIZM5vjMtE6O1bnIR2
57z0anmmcpGn5VD+ZLwl1m7tfnaPpiftpLtgZr6cdgzUlpV2alRBX77ZQcowt/BeB4vlsSjRi5AV
+LPnjoKw3Cz5AMevuQfXZTaBtzMKfzN7pF5V89vtaDVLa25BI9CSfumhwVk4wOoSXxAArVNWiNuE
spcsSXGr1fjplM2ONJYISTN+Ap2wj1EbX3UPLGHS0ZbsrNhbdJWtesuPw4H0RpHWUBOE2ixw/FeQ
DtNwmsQ6B36lmsQ/xXVcYPLKG0J1aQS/yWchGga+Ao0YAE5+lZsSEYBR/KaLX9JAFdu8Gi7u1OM4
dwu9MSNPP04F0XaqJDOwHoQZF8QJ8OLGYVuyp0/2Q/WPgZs5hT19zTtBVm7FVNynuKvmy2tOXVn0
OySfFdV0E5lV6leHwg14ZBnLIentP7RXj3uLpuPXgdGvwMZumtBqElJCceKcHNEvzG/rT6OAljRn
lOwQ9vE2larz41LFd7LZoqi2tlM8C3LAVxNc61NGLMaxqn2Uld1t6IKzYTfigMsIizbLuZokjrPU
hxI0qEtPH3QIxfs8yF5sGKttOQ5sgGNsWqp+rzg4QVywhmO/NIfQNVvNw/Pb3HnB02PbT0rFPBl+
9tpbzjcnxxbCcuauOotaVFE3d/xc/cEfIeaLeHlqF1WekwY6kI4JY7TzNahkdJlbL3lJoh2ZuT5s
02fYE0Aeoce1AJj4yjcVVPqNOXFTToFVHZpJE+6Iz7Y75Tzz4vi5rp8CWDKmV/ovXVZ8FHb3snip
wJMOTDUX+TqZc3AUxfg5pz2ktZz9VWwDln1867mzKk1331ajv6adhdrlPNkslv1AIqh27T7OtOk2
mZI/3H3WNjOca8N9wQ07B+izxT2dSWh0rDghEio1tp7gQN8mz25qMBUY3atuoJ8NTN3JZTTppgAT
sa372IId2sXbxOkI0xPLYcOiPiDx9NvFdaZdamac8+v6PptIEZXqQDuAPC7r7Kg1F+qUSySQpPHY
IpfFBv9rsAoM1v7RFd9wJZ87+qbQHDjHCdt4AtDBpxzzVTRBs+YM0nD6L4+SjAeaerHRJqAmHuhj
qGpKGAsQJYa3Tt+80Zzv2qh/jTkSQkquGKLTY3cw8IAjBhNEB2+GHfewsFYRn5rdLg4Pl0JufGEc
1HsU2W8EoJYjcB5qBX35UnjFJpJ1+h05nMmeuxaD8Na4QUgBFvmFBbxA3eu++N4fNXhxd2ljZ/0I
aJ85k/FAjzqQeJxxiX2lEhAB7cZFMF0NRcpTBNly8Ep8ESNr3tpoKaZCe0WH/OHHk9jrjr7fuHJu
8EVtDpry4GX5ezkI6+72nXmEE/ODyvNjMUTdyuWxt/bi5UecUQVvBf026OSbb3YdVybckkjkP8aI
cGIWZcckjx7qrDTO8MCMs8AtsdbuWBEQQoI10HM0Z+J1Mk11aNYtWXwSbmeMSPNWYWfaJFP1AiOP
kUchF2Br60guIVGfBfnaxiDg2bQQ+yCuItPjBgkYz2Zxdla9gA9oPtVZ5J0ebS9HShp/sUbn2xrC
8CoQ7quE4AtD0WJ39njmAD/CYTOAK5Np+jTNkHqHlpDf6ACqSJdxm3s0H+cPx7FkyJPly51qxs3Q
FESLJJRFy6fLGypKX78URkqUN8qdM2jan4Vmn1MYTXoGoTWY01tqOGB2IVaZicDYO0+sgZqoj0Zg
aXI7xKLw4ml7PHuB+00iHRaUhoCvEV0Y8JxZGUM8bjLYiWs/to4DiRKmvXb0LdawipLie+0V9ZNX
ielWa5Z37KL1W6mSraTIko21U977oE2PZqbddZxEd7fR4rXx+o9OZfkvjKO3XLPLKTqFx4J8+7HC
iXD8+09/X8a0tI9zqhAeq7GADDdhpcDrBOtnMJs90Lrsktet2tVdYMBd0d7WYhLAeTJgJM6ABD2C
tBUw2UOlwbQOD+Je1JTq0BMMfeX/4Oyn59vfX1G/+zp39iFmHHoCDCte+eveiS/Ja6ztOCw0MXNV
jFjsfdvFwa6NbDt0ZrFHN5ihdcTDW56qi5jc6YeOCFK12VzfPfruGNtj/a0jf40qNfzQj5cER8zG
XiZ5qqQ93GUNakRI1z7owkAGkuUtbkfvdapAaWCCMHfukKkXktGn6m+L6EBUHzWEQlFFK2CGrFts
B4+j1YLFbmPUADGW0pAbN0tJ4/8NJ0pHWxcP2JaBj+Q4WcmZir7xXhKOPtAhW20wf0XvPaeodUco
+qhaxR4PwRd3Apm9GJkFHc251cL5qfM8/kirBV9gi9Gss+b4g8cLMntvMjHqgmJt6zQ6zs6X33vq
oxsn+xT5rI9/f5l4QLzhMZIxFY37nCXuyY44gjVN+mK5qX033Ond6oz0ww602DFRMbbjg6tlPP6O
xGDx5/y0B3VlvHoMrsSQFh9RakZH7cf2mnxb/uH6KV5ji177YtkQI9D8G/oFvWJ8nbyyu3aNx5kH
L9FH4nX+to3baFNpQpMeHM1NN/pPgZDNR5ZF99Q31XNpzfmT2aVvHNXlMS3Z1E9cEycgPSbJBifB
o6EH76OcwbsJyYpBLqxwVXMdJk9u9cTjDCHcuZMKqbay7pbNYszOXRk6rJ1ZnuredxBQNDnajjYI
FRPLzKbpGjiwMEno7nCLXcyWFGucwK6zQVCjF+p6PeBBjwR5QK8XzT14vBSZPbCZX4BilOhrA+OG
ZAStXFXmdOPCRHZf/IeNRu5K0arQH62MJHNwm8xJnBQ8vT4QxnkGDcYDVdwG2ZAN5WIwYNtk74Zs
xK0hfLNaqk7tFBCNmSTCKR5sqKKKOXMis/L+P19az7+BcmuaxsMUBLwVIxeDWOtYpz4x7jxAtCiC
myJwdYJyc4bDWATec2+44gQldqDyuyhDe2Q2YNkN3ehi+fRdxEkOFmsgRYzfdc7kuWFNjpsWokps
mbe/L6A65c1w6xcsgf1hqqGZsRbAsK2SXRPP47UO0AebtMVLg96YBZY+5wJ/l8+BiWq54jpq19mr
ElpM/bBjDbsmwnhQaqxfYrLkLV9mDuMmZ9xZ3/GKPnepbd3+viy9+0p+rGA7n+7K+J3PIb+CN9c3
HzjiLa/MZtN5YOR1xmWZ/eQp3d3Gb7EX/VlShB1fpN3RXZZnaIf+ysa5GjaElCVYkGtVIY4YOjZ3
JU/cw382Ogb/aNOQEtWWPhDr0XmEaiX/kU3K7Vjp2VE47RL3VvVCXz3DB/9g6g1sq4lD1LkbcAka
zbtFwOQpKbgzmsdBK0Eu9xSobBRb8LWDxX8oDbi1hfFFmCIBEDIjlNAndwITXpHmUS2bzAI+1QDN
WIB93xhdrs/gfvJN3vZhSZL0HCe9uxNp66IlwaEjvEKo1scNkTKtdK0nitd/5inEYEGcOidRms4Y
/GQE5dODgH4wzWBHV/ifaTHwRSXKO6Jh/PDF7J29cuh2AJtTEhyuYRDHTfb0goZIkXiPY8az89No
LYwBIgmyrUP8hse0L4f2Arl0iYz6s8GryrFM53vjcZi2TH3IbUaNnanHJ6GzT21WTwkztF3/P9g7
jy25kTRLv0vvkcegDMCiN65leLgIQW5wggpaGvTT9wdmTVcmp6Y4ve+Nn8qsYtHDw2H2i3u/S/M0
qQ6Du4gPIuBKJ2rNXfssuBcgDP1jmYtrjnFkQwdhMvGEWpBapfspStorWE00Mi3jGNdk3SiP1Zgz
n4VB61HX1cQM//wa/K/14DfWA+jKxGIh/f039oMoK2rt9F01f3Mg/vef/IcNwXD+IK4enT8PE7p2
B1F9z5/5z/8g3+sPMT9ZxA+aBs8bQuJ/2BA09w+sAaQA24bhCAT5sw5e0VSE//kfmvcHoyu8goTL
4kI0JEr1X0yH/9aEaPzdieBK9Bdg0vE08P9F5pz5i+p/cPzcapC9HYMmm9VVLTty9jy5E2m33AYm
l47dG7JzeqxKjEufnGvug2wPMyIGgfk8xR8EjSAVjaNLH2oedX/5HQlCj7pP5keCTJizt6SW26eB
/AU81xk9K3oSIGvPhKWcSqcPjnkT3qsiZoYUKX35U3Ah+tvUlfIy+vGXPnyvIta1eokgykai1zqU
z6rrWOARdrIGl4smaF9TwVHnteEa2QzATC+GD80+Tkdq9kIhX3Ux4iUj2POw0W1OlPA9XF0V1D4M
OLyEbj5f4AOSCE2/N4SFIfxKbxpOB8Y8GNBsq0pXWu4Dy8Tf1re4JZs2qncaQknhw1gGSUTcehy9
ttH0QwdbsuUePw4Ws4IhGPJDmdSMvfhkFnYFiUF0b2WafMDKtiCq1/smRc6fhZuWNIwF6pBm7Tb6
B469ap1vm+RrSXmvC8O/2szvAl8wADPyaIM+ZTl0TGzhBJ0qJdI9G2QUB7jlfCNKjpZJgy3m0JSp
CIDRQAAPQwwdRaILQjWcY9Jq+M/6pDpbafei1fRWAyRjX9hvlWL50Lj+w7GdYR13n/7y0PwLx4fz
r76APGwS0wk3sK1bv+QbFbqfTJ1blkfNj6tNi9lsV5JuAcSnVpsC0OVhnIq1Jspm6ZvpcLTd6lVr
OmtrRt7LFCJYMuroCcc3O6a6KtaKudtKnwcTThd81Zv+wa4d+2FQi1WBJi3s5gbZFdeuzX9EpaRg
hUPIrtAj2y8DeBFEAiANuyXtohi4T3GnP0a9GfdGFhKC4zIizdeerok7qufdmLL9CZS4Ck2+pL0w
ttpQENATgxb1pgw5WUwepIllr01d8z3MHSY85rRyJN4al8AXUBoV6DpZecxg2EgXgEi5fsAa8N2c
dmMYNKs+L/sVPj6bL6oyYr5/sRfjw0izrQuA9Dqxw/W0Jt+BUkK+Z0z7XPIzS9+kmGcRXoH9WLLY
ADc3Q53BBGdYk1dNKnepM0LhRRu682KX/YiuPZuiWbakyC9jEcYrKYGys4th0scgtMe/sWhiNCqa
ha5YjqZYiiH6ymoo2QkpaVqG4KRUbW0DTIWr3Mecb2l6ctRC+5UsldskBuM6sbtgZJztsjgvj4kt
2w1aRIQ/AyvaydLFI2CeuMz1htVTmI37hOnqvih+TMo3djWxKxeqOInbQm0cRslIs7p631r2JlTD
9wHvzRkuzTGN0+nI/JdLVkeihUZPnML5hRyW74UxJTOc51y2Sp1wWItbK6N7XCcdvyE9XHrzUoiN
ronjok/LpTfgrw2mMdrXqY0gMzrrdTtAfZ/uTHUoTMrcQKSh7Vyvd5aSKKQ96grmK/R3uCxm9F5b
r/jr/S8J08ah7dN3o2+X3qRFK2KPtGsNWB+IxKnOgoKggvkbmxfGso2hGOqb2gC4NxqvUIzRMFWC
QQGNPn/6EEi+e3JoTrFnovzu+DOTJjddMMYPs5TJShA1tQqqux+3FLSJZW/1gbV7q4biKlArrhrh
XGSAe6LTjXJTFt64Zt4CtGqQJKPEybiJAa/3IGV3loJbluvuSdOIoOinaj3FhrHG00n3TEvZB0h7
7AoYSGAwtnQnjiLbaTJWV9m0T3yGesCD9lMih1OA6JESky2g5hEsnnUSnQHODPhz0EOTVAwrv7GM
AwuW7DXqI9qkyiUmqEWFwcZqrUahHXTX/Uw3CSJHaey/VV+t5cAyn9W+BU6FKXPtIFBJ2Nch8C8Y
DtinIGCqWQY8+O4YoRn05abhzYMdbKbtWCOY623rUFcWqQiT0Zx0ntSlkE68nqbY3yC/phRsC2gf
vmvd+E6BINXgDfYqEGyjEshDPuN/3/3cgKpFqz8Y6yyX9cIafHtv4YiNywqFxvyCNmED31Ke2xGz
TFK7lwqZEAggZELUpifbZ+FuM09vsrA4RjKHEgDvULIdtlV9tRN3YzKl2PNxf6XERBVYCmfXYZPH
k8EBk2pQmPJWEaPYhuk6of/YRyYKs66Nlp2PLMy1OEahpzb8sDbTTgVfKcyanUt4p5XH47YJhx9s
lZ4YVwBoC6xNXTQEcpWNvsynpgfrCdc9m2+0xAn3nd+x13AFQy+WdptYLw9pwoJXa/jVRBCu1nzC
PMZe+1F63TmZygkLCJ8CI8v+ybBvjJLJQbTebDdOz36Ygkhvgy8qotsMWTjqedceRW9+oGtrnsyb
25KZRhlOFFPAg6zUHtxUsAbvkOzz+FHGb1VFnLHvNfCmJszucgS4DoeWT9tJ7hw3eJYjpnqFBEcz
5y3nptpHorrC0zKPjOtWLZdzPak3XDTPmQOhn4gAjA4Y7qowHF9Sw+XkscYzHuAQ/hN1SOvWDy9K
xCEnPgAMPcgDYNDTUtXx2XfMzz5NYgdqmS6mfxfGa5XYW6mz7tbCDJe7ke/ZFXTrmHQYcs61lDN/
4mwMuSImY+CbkeJxINQNiZatoFuHzSLQgjPWiXwmn+KJJVDGn2p0PW7O1dihWGGz0NkgDKli74kR
4F4MHLEJE33Nie0fYvGpyQaG9jaheeTGI+FMuAuigl6jMuU6bOhUpFfHi57p4DJppY+GDyyTNenf
WqNylgp37aqFxLYpk0CuCTej367HDsgOykhDvZdFc4KGuh/bGQtVaNwQLeUjIbCtGSRnrXfYQPQC
oZWTEfUJD9OL/QvuuIQOHTquA3ZGJ39QtSh+RLFo+B2DUCNfDOeGtQ6iJmfh18pl4XR8PwGwtgX+
dn53nyhg2KNSzvI++pXVGW9ciNOBvQSTWNb0Cy2jGzN1w+CI++SmLXwLaT5Cw4b76WALqfH15FbN
EKmH/5RUm5zOn2M83vohgoC8JyR0Mgkk6Mf+PADTjDjo9k6pvYwJ+7tc4phxm+LiE+R9LvPaXcR5
aK21SGd9niRL039CEbgzc0Q2cg7bqYqTcrVq74DoWhiRwci3C1jFIy5eYNloj1NcEZihU+clfsPK
LFUSiCj7cBUMOLtIR0DYkYJpJgSDyyLwEcjZBrVsqx39FjSiGBiIkTMHfF0f/e1QgbCodLxZULU0
eKJVBx5QF7uhNY5JT+qNUUvKTMiHBA0M/Y2MzcLoqXBr8wmQnr4wR986K4fqxZ6PJNkVNbE43q2A
cb8zjGevYjllN8rgyLLupY03q+q2wJe56kLqHljpMgwvVTaeoaG/oDRfzB2wML/nXnJNW30d6fIu
xupsq4wt2uisEDswnrfwPYUaYT6s3xdS9O22rKP1gLYJfHxzrLxgPFgRBPQc/X3Zpd2GC+gkY3Tc
bFuOk9+eh651L7ZHdqCuw3/VvmmTdZYxZ5Yp5WEy2/YRZYALgJSisySoep90wb4MqfSmwLgz2EOq
K30eH73ZGQmbd3YS3wAH4s9jKz35en4CLN3IirFKeNWiD9MqwGaEDvsCY8cMfKkn06m0EZIWSjEx
LfbA1PGVgIG043xYBUHbrcH3mb0k0pH9+Ap+rg4pOX80cxZH4HbDwRg9iG/aDNucvEWZINOx7D0h
aMYewVMGQ02dvDwj+SErb+E0HjK1zswlWGHXoGoOJ4+uaajHkzVAt+q8RW52aktA4aJFOL2ChJKf
zFybVip+cQCuracZEVoFwYau7MnSqy1XiOeUm5TYvbWep90ykCo+guZdpsFpH+fVYWi8O03ni45S
YVmutYoV+wBkloNkvlLHQ6HpLegxzhBHb7Y+e4cgDuBFxDi2qsICPoJRbYv452CqIeYzMVGgbqoA
W0TErp/Oik+hYClDsdoQ/R5+y/o5A1LoHGWZ9jWzgxPft6hCDKEruWfI/+obJfszaE+1H62TMvvQ
0Irburc2cux2Y4scuredzwlO0cyoLFh+2td+CPdpkfwYfZu0GDF9F7F59KDRBaR9sd61qWHxVlrT
qk/4L1zH4wRmQfHvuyjj73FjdPEuJAHOVp0Megtfxi9N1CTAB9V21R2DOL7H7s5BWRQNk1jYZYrG
ov2cICaAGcRRpoJ7SFUYwEodCPha5nMRoFh76bjNsjFjTIvolTgvFEfFQHsUlFwn/ztX+v9LvGOO
+m9mSh/AGvNfmRb8kT+HSZb4w7KIj3IhADGctWFQ/GOYZHhMjBwd2oUOloqc138yLeBWeZ5gOYnw
2BC6NDzJCOj/TJN0iFfMfgBeuTP5AfHF/2ia9HdzvMuYy9FnrAW0FCF1af5ijvdE6FpdzwH7U03h
OfCVyIvryq54Qs0RrivVSLrEBpB4Jj6aAvzk3N+kqZ9c/JFB239/dv9itKDPf9s/mQ5/vhuXqFyL
z8skAfOXh6IqQg0LCos6WUbBKgFksQzAKd5KLbZvJPg9NIJLUeOzyXOzJRj3YoWRJLvhOEjXIzXF
qu0B8JhVU7O4ats/Ax3/nwCwn6O1v70/z7DIbRfu/Au1UXfx/v/CnCiJK9HiLkTOh7RwLXQ6a2fk
aCtN470y2ChCnctiCiosa7huMTLDNCDNq0BGwKzXvEjWZ+shtKslS3SwwYkH2ZpACOIn9UXvmuxN
ito5YRYJd4FsL9UYXpFJEjbV+d/ZxAPVgLawUDO0HvU6mQ1msGTimP3mJzV+HfIwXEeW79kuPy3j
S8Oap5B/+VF7EcQWqT0A34kWeiVO4zx5mXURuqZwRzFZ8+aJYWpPw0JUWvfMgr7aubAQ1iAfX8eo
Ny6d1L/khvpoJ71//vlCyGeGWQLqrAicfTQ6JVehcKunoAY2hEPOAbZoD8uSMesqCnIwYoOCgTlQ
ez5HczayqZozsihKItJ59acgNq2lpR6Nz/LOxar8QOh9CvqqvIJkSNfEhAzPhpLffbCZbds+WURY
Yi3W3J0q2Mu0mWnucq13j0j/joWpwj9fQkq0RTwIe2XVOEzDUq4xLxbrIfL8rRGO5RKthTj5YXXI
nWlgpsT+0JDFZgz94luXaV84jOW7rvojWXk7Z8rlrjFqjmbI1hJGxbOTlk+hQi2dE9F20KLveQ/m
NHRSd0MMR/8MoZzgDRdPQDGgDWQUpS6KWdvWkRWIl6RYkbhYHaDl9Ku0bqBlVRSLwlxWjuGSEGJM
W0pzFFYpEoGWfYjyo/ApY+HOIDNbdS3mwyhbYZEo91XifKRT7h78loW/YTtbOelU/V2xCVpH8C2U
b/ZgExtTx8izLchZZCnq11H0+4bVOT4AOYIVMOetfm49GTtgBv45hu64LDHh4muz4gunTHwpCyda
iNKKiLSz3vDrIumVnXoqfdM9NBXGI3+Enu1bEZBQ3to45saWiCJjhWAoupbRqwziNdLJ5gESyNwX
Ema1Bhz/HmbdR5zAyRNhTuZskGio4MIzcZRbTUsRHUgwX36qNqqaWKfTLCxf467BCBzX6tiE6JQR
SRL6YGzZcep0FA2tjiKrEPmr+5Qp/kDj07vokgUzUQtPDUaAdeVV5caUfraRFsM2SffvRAHhZRaa
F0C3Xq1laIlAjbMDqrMVEI/hUwu0DIHIuAaR420nCuzSsXRgZyR8GHX8QJIz9zU5Q13HPpfEizwI
Hq6erLgmULREiNW0Dc4nvXGXrZ6jw4z64JTShaSifZENCv7aCF6QGK5E6Xb0ihGRWnX0QPWYbapZ
CqOP9XRrpPsFcQwEF5g9YooZgIZof9qQ4QhAYpcj1oHh2RLGKMUUXmu2yr858v8OEHK54bCHStfT
GdCxIJkXJ387Z6qKEQojDQ5KstjDPJ0OJDS6S2vJGajfBrOf2ALyhqtwcHaaCzbcKqfycwRWKN1A
SSSi2+LNzwJA2TRJjezENH/H8fv1YmLdY0noU4bjzgzIXxkypSR/MZ2lOjxpMAS50w8AGkjBQdye
UV0mUz9igijxsruLoBp2Q5z4O1aE/ZJEMH3fRcYnQj/90zTEL7/5BOdS4W+3pmGYumU4kjLSdhzP
/WXzG2Nvz5KpJcsEsvhFM9j8RK3vvUOhQjInxuZVx4i9FJwoD0MU6xjazYHBabBEYENIjOHXyCkt
NzlpNZuRfrploaU/uaFb0wdvySDLTlOXvA+ztCfurXHvOv0CnE96xkg5HGMeClV5klCtAujBaEYv
jhe9+3geF3lCbJpb62rhDLRlSarivWDCxKOuLmFXekwHIrFDmUEGUaP3pwGW67LPWpbkpWvesUK8
tamlf4jJkeAqVYE61iIspZjqGwPFdB836A2rUKtvkUm2kO8gIIlNj0kyL20b+MfAR6EazXLqQAbq
Ku17ieD3OedfCKeJryOKo2XKyfsazoYhzIw2Cmy8m7bsz51shzO5JdnKoALqFo4lP9uTjosNWiCD
nPyMnJHuz/gx+MK5DQGIkFLg0kTs0izHStpriCHRE0RDgqV84z7RPprFsW+S6s+XNpsHUMir9tH8
QxlqmtZuqEdr4YboHuJSe0xo5w4jXskLbPVlpbfDxZ8UGT1e220sMBzcYZAMisYVO7+ZngGVDGfg
HUyWSMY4QiWV564v0bAlW8gy6qOigW4zYWB/0r94XuV8l3n/kaUN6RmJBCjuDdaTjtxoOciug9/P
R24PSbAaAe8uMI0+2ZNrv5L/vWtte7zaueJISdWn2tCyDQ9uduV//RB9uKiJ6UOErdLNEAb2k9YM
wcIiTmTFmCVZh1m+KwOzfJ30FIc71H+PkPlnlRiLqflsWyQ5TPi313XvZQ+bA22RIsBZTKayD2ZW
N7vcq7vzb56oX4tiIFIgY4HGUaALwLO/lKEs9UPD9Omm8N0Fi1oq74Hd9tknQWXvcntscgX03k7T
eguTjvF0rdfnxqRJS/pnZ/Lef/N+jJll9te6k2UzoDXh8n5+nkTzIfqXYixuKuVxf5HMDpbJz4Z6
Z44eUaytzuRT1xmXi6MBQ5b+l1JRNAJSRLrJnAD+bFbr21nA8RCmdTe1wV17HdLClCy1xwR7bOXU
RnwJWn0x1kn9FCTyJQBMBVAsbF6GBElu0XpyQ1pYcIqgZjLeS6fHyKPCb4H0i66EXDLJU1anFKao
EV+4t5iVatvIce+DsotP5Dcw9otvEZqcRzC/2KSTTENCKsP8T76v6cSK9e+O1xdrskpbNOtp+cXH
QH6wqmgkZ1pbx8QjHH++pPN/AgA9uyq7bDtkCGER9Qk6Y717eICFmmSgPJn1m4Nj8XSAwAbe7vWf
oyZ6iUJQI0hWCSrLSR2zG3baeuYOVyPFaYiZFncvuVvUCpfKbigkKTHQUwHx0d4cVRmbmKLnks+O
HhdMyMoI6/iSWd2NwiScso1p1oQXtyRdDBrfjmLs40OgozZ2mXUuJujfhykjhDvEF8PessfxiJJ5
h0XautQZqvcxJxFo7vKH2A2PRBNJNtdeftP191Q1wz2eX2DllksLGAt90hAdsy964vpPiQ3AlaHP
LQg4FkGyTudg9qFXgD7eCU7K7+NEqEnJMnTzm2+p/S++pC6KbZB8kNb0X+/IdrRak+EMcSf+Qg1m
/AUOhWSPym5IlkW9cCJ5Lbrxw7EJc0OLdmTCL9aGM3yObN8FhSC+1sniN2/q/7obTRPBhOD2+nl5
/9rGVA5MPbtiAOfMmGASGlmV6bLc2yCRVnqV2Z9UiyJsEGSWZIap7YII09DAVO5/XEKYpidc02af
jpIEKP/fn2HpYJXqzVm+KOkCVL+fc5qYAo/FOaqLYcMwtVrqXi+eCpf87K5mQl50kutpfC3HxLkE
WLzWsvPuPqvG33xMc4nwtwPGRLbiuUwTLFb61s8S4y8HDEW7L7zQALsRufmGzPMHHwuLthG9uVd+
EW21ldgS3pCHBnDh+OxcUn4XBrFlMgvAfdlOuXZyxmQJDP+TS2/yYlTTlklq/ZsP0tK9+aP667s1
ebeObeM8ma3T5izR+etxiP8ZJlDREgM5BvuMEIuLKL0rEWUsXC35FOkufhKVnnwyZ9ij2OHalvuK
LM51NprVKk03lsJ9UAn1NLW6s3Qa84K+5NaVDSDkUD+TDsaiKeeqswOA2o7LYDpTWXTgwI1IgzwT
wkoQWAkNrIfbP7QIFFr06qXRW18bEzi4LKd2XeQ5yEUAQ/ZbWe9svziAZyPAGNwaY4LuAuLkizH0
JNSM0ZPdqlulVfGC08xcwfl7bVMK/dJiXElTUiLDJPmPJSDuZ7c98C0m1gG3tNd74PSpesKyfZdS
3Dvub4sla8AoZI8zDWgfmEsn9U2eTNQoBQm4wlHEIVrVQvDXk5lIdAd0b5t09GpkugqnuppOiJ+m
Q+z1L4AuFbHtE30sgJgIuHOCRH8XdeHbqJO6ECdeeKoVPjKv/dQ52zC121WIW2JRNT+M2QQfrSjk
02U4Pjf8vheFw7qqgg5F0BfkZMgr8XOGohNTRhavki4nWaMnl448H1rfynQOiQjSp74KbxZe58IZ
Fn6cFAtIS8h5F2Uk6f4lK8aKS9tj7+cPRBuZzPz7FNFmOhkHXyK1bcQi6nkpwKgwbcAZgc7AY9kZ
N6OxyTiYAboRYJFHYlkk4gPlQ8KgA/k4tpT+lUBc5ED9myuhnafSqdcxy/A+xkWhpI3iqAcKPQaf
8OCOmHpUAmAy2kQG8fVNqYDLNA+PIPjUJS1naMjalbjVQ1hRNxOx0mJE55939RcB2W5p6r0C0ocp
sSZDBLnDQLVzZ8cFPS5ic6KCCYboaOxHq+dLHvbLjlDYvcEsZkU5AXi1swkVw/1VaiyOAVM5i9EN
WFEE0Upp+G78lHgJRXQzKzDrhh8kOtuxdsfJpfaB+kqK1Q9GP1+9Ovwep8VE0vcIbzxwWNAZMUtC
oh3NB38xUTzCWNW+9WlO1BkNsJbSW82osJKk7QC/ZBE/0E83ABucizWwigmd8GS1MAFLt945fdMu
i0EjTG0S3V3J9JjU4TMAKlwqKels4xRdTD3ITxV9SjiGxiGyh0tmFKSYWIiFQn/5XsK12HVTeDcC
x8BNO5ySOGIs9KMHiopKrHklrPymV3l1Y/yyMRqMAZVdHhEI4KkNm+FA4wGrDgUAShfQZMrAZDkN
oCetH7XRVZuK/eEC5l5GPXDIHOJxWEgG+8YIzgZx6UzB2FG2Qvs2aAqDp5mKdV1wRRMBEi115Les
f5Ls1PafTTEM/FBpsc2wGnt0hKQ7ly9loWmrhCxiY856Fw7itTGIl32HSCEmNVLU9USmXPnZKxre
HMU2RrRp40zyYULaA/g9vfZ+sjZrr1jTJ38haonMwJRvZyimfleTSZknDFDi8ggiA1kZJlZ8uuw7
2KDFeF+WUw2QjqmJv2xJ7lQh8UAMgUGicC4tB/AnefwZtDekWgZx23J8A7jBI8S4dTmKagwWJNDm
Gt82O2nep67dtSVRNk4b3EUCVK3qoxgbabrFpRCvHBQas1bpGwIcudLQWq1qKxrOrioLwG7YuZuk
XMamPt5jFscrZZtvcdEzK5Hdq673067vXKY91pttRoAQbk6CFawPkoSSadh4xAMdMO7TrpRTQzfk
z3soEviGKcNNOYxInTOkLeh9YbPTM9dZtc2rTB1G2T9xWUco8MpTAAZy3+mrgvjVHTU4yvO8sU6y
lucsY3wpOhctfZsFT6OL1hv+0GWKXn1caUcHewn1z9qwoelBSYPF5azSEittVNaYjV0frSG64oDP
GribvVLe/Gml3pMxoIizLSW2vSKVGYxbeCz9dN7zt8XnKiivbLYx146usxtye2s243uP03kTZGjP
8rlPdWuFtsMrik3Nvb50JmdrtmQNISUsoN0h7imrB6o95wufq4blqCw2tonCiNzK/tSo6KV08x/D
YE3PgrxSBs3f3eKb2XThk195AwnjqbVLApQAptFruFPtd70I+M7MAddhijurAcVoZylBoAB6toM/
3RjMbPMuZjLJ4kpJZpgpupCVoW6kUmhneuA12dP9CyqXOS8aE7ST+zGpnUyGIgFk3umJ+aq6gBTG
MXsNbVIYY8lqnqnNI44A25lciDEagI2wiDVkQw6tJ39WM+QzIT97qSLOoxE+7M1SN3NoOH4nUWPL
gKFaE0UsyGXC7cAXnA+TrxPXEktc3f2eao62cmyUd8wRwkVZoX2q8POqmGgm0/DyTxaOnZY5R1fh
Ku5qLTlW8XD1R4L1XBCWBzRMYE6dGDdeYF1DUa4nF3QQE99PQ1XpW2PiF6YnJAMRNOgeykx5lCnt
d86bhxL1hmJ65fs2GRrZ9NZAnvwAhUpIZTdsa/qRG8lATM2S8RWplb9u6kxxzA/D2hT0/LKIFoRO
J0Qz82twmIbnfA0Qvl9KN8V7MYdLkFWx4OKeQ9nyowlodtOQ67B2enIopn743tQR2kU3IimcG5OQ
hzae882UlJsiSsuDDrDXVHjWKQ/3FGJLI8y1Z6jG5TauXBwvRNvtpB53Cw5XGxDHFGMM6+TR6atp
kdI1bV0sd1vcfMO7GkoAXTQ3seTXFidt/1CY+2hG43A1snX4INAVEMLU3CpBRGqKblMMoyRGwW/V
LlKNtgbL+uHnuF90iyhQQsKhDLUQD8dKix69z+Ho15W/xx91rFU4blnpZ3DqAn9dzAlfVUuTqOFm
9q1sNzr9DBJH5Wr4pr5VsrtlaU+wFTHF4V6kwdfAd9aB6OU73oRhnSFcJagheJBIKNFSV3vxUhKH
GJjISUpSyI5p4adcAHuEadVzU1XRtZtfJsc+QEHzToJs2evoVAx86ZD6hqx2bzo01pQuTAZI73jO
kg3ChX6rco/oj3AgO17dPWblaENatv4YIRYd7gi7BCQFYsdbRSDUjlnuf5p4RA9TgxmJ4EoDqIQd
UCdaRGVpBb/mvrCdM5VOSfYZIDd9pJdFlaIusTepi92OV76i2fMYCPPaIC+C7hP1Ww3kzjGPShsM
HtP0Ggnq1qSTulhYkLcRpxUM5zq8Ri6blEIkz+j4oAmZGSJi+K/reoB1U3aBcSZQgiVQo733sEKe
OM/8Q92wBQk1Mz/7TLMv5F0g/AL0Kg0ePP5nRN5Si68GPYE106XmPgMHQc2MJ464MkzmBPkuzCbB
kKzI5wsa78NmEmWQ5nbVSs9Heyz0TS4bjPg//1FoEKqhNseDG64x6ZEghpisTbQrJCPjpdeDbWVb
/jXxrYvh1njRTevbaKKZFT31NVW5DAI8qdPSBEF+SQSk6sZ5lUnpMnqL1Q5TNYnqbp8+CgPFbt+k
zWvJ0wznyTtY+IlPsYyH08//9M+Xn/8uDcUnrXCrrSHyr0CAcdD2gX6JXPWthla8ggmcbQg5HI+G
Ue2MjCtF5fq7lwFbnDQnfIkBKC2G0tYPkV5EL4I4j6QFTOxi3j7MDu5DCTApz73gc1TbKNYmrlun
JkcsI/6ESNApeuixKdbUCAgmQHacwypPVuRuuDti2oAt2YV3Dz2MCVEzUhjFIRS7wODcGI1DFcaC
EJ8hew4bJ3j0SCWWCBqznab4R0jEr61oERWW2On70FXXpkIs6kNOfaaGTFYGZvRiYVgluEfzjjUN
UxYhxGeGZMUqyVJ9J520PcMhbc5U1A+EZuNhmq+iqR3PWujQc0kzWtm6by186TifME9uh9FsvhU9
M8uElTySJH/aSyMrnmyW5GAkjAqE6r0y7qKEU//zxa8NpE4VJrY+NJvnAXHynjkezAq/bp5BqAUn
V1K70Bz698rzX8CdtYfcK/OHT/G6YS7isdlo6lPcMgvvNQLgAPj1G2XoL3VvpLcwM40nzUR1KOyk
+yTwlaK5ZtdaNF3zVKoSmo9JPq+p2fKSDsQqtZVHgnPDfhyZ2EeGt7csTPkttqZgHvHB9bQx9zeM
Ai5qjO2L+qypjK45SsJL8vPFqgbQ5aa5j5DSEG/TqdS8mklS3fKkNPe5/UF0G+GR2ql2ymrHaPbe
prZ/kqbSTn3zEWWU7qMFQ0rNEYg/X5wpewtHKMdTGjzpifKRe0/eLRYdwmCPQXWt477FjvzJxCJA
IdkEFzdXrBVrERxUz7YiaitrSyMTX6PCj66NDzrR0vDEN/K7a/ftGjBeDydPwDag8v7ReBVxCQV9
eZLZ36qpah6REeeP7KbDR8IWTJmUeo+6CPUXacZvDRjQr8wW7oyK6leqvG6T9VV2iHWLNa6NFxn9
91rXzeAJvba+B2Jc7Zjex8tplOGhjihTplLa259rhrEbyt1kx3ACO1U+gx0sn6EtWwudH3Vr+0Zy
luCNR73NjhMHPhRUfO5eytUANv5Fl624utq98/iLuWkdSINcl3BNwcKZR725joY2rgIyIjb4AfUH
m3FnZ82kuM41PnoKwXsHNhJ5QfQRCgQclmd/5+EbD2aY4qT1ZLcarfEB6FBsvLjARKnZ3Sprw5bd
Z6muSXJVpQ4nuo6juyQiezdHVcax9Zx2ro2Qm/VzEfnZxSg67roSXbw2ahvlheXpv4g6r+XGkS2L
fhEi4M0rCXqKToYqvSBUUgkemfBIfP0sqidmHi5C6qtWUySQmeecvdfuOlsc9QC+vWRXWNdFmtF2
wVHtQFm8BdHMuUJkay1QGBws3b10jwsemmiLjJEeWYPqrVIJ52zhnjpfuafmcaFcGBbjGFSbYrTG
Q2oRk56P/i6AfhtODoQzeorm64DwkolBjMWDE5I1aY/4xkAsCI0H+2NnzrqoS+/4mPMCdXexSUYl
fdPKOBVz4Z9hhHr/XRIfV3zFgC9qUqCIQ1Wcg0Bzyd5q9U+HNG1Uf+a3PxM3rITzwWmwu2kQWBYc
sMXZTJxVH9OJdxJRvKHlslBbSvuAvq8zCb1IA8N/zTRrxbShuVIIwpedslMxVdkpIxgyHbPx+Ptd
I9t5ydk42YPJvFhxbbzUJHiPAztM2SLBRWgEiU2L1Nn/Nde7Fwl3JrQSVR+MxyUuaXa18BycCvHC
Y0dyHpd26tsz569VMhjzXm8A6Q2AwY8O9Dsk5MPW9hkId7U3f7jki0NwK7/KJGfgRbzXmeEsQszx
hzSIa00W6UBO8pFJkrmZPTNfDK1pvWYRqKWmMBlXQ0jfOwXTLqeNjQOLin7oGvA3HudwpI8Pfr46
4FxxLk7TcaEkRWvyQf5xsx+soXknvSRG9QP02ihISqaDb8sJaVIywWhQTXpoc9qnXex85P4goMYz
C0stI3oKKnTiTqLsjzYxfxTC3pBfWqOhqcVpmAq66Y/nbnq4EfpKbKMhzW+VPXYHVBPsmYUYzonp
u9Q5+ruO+DxPtfY5xj77LJud8hUFR+Sc8Ty559+vuqB71wrntXPTcmtWU/oaTQNMvgk8hAFJeGdq
XR2OpGeEZuoBpjLTZhVnOcOzMYq3jbCbNTwxe2eaJFt0OSJpm74AvCsfg75ryGXqdhQxQXAx4uTg
pMZTS3jelqhP1LsVFHZV5+TnAqmXpcRLX7cpQZpec63aJ3sZDdZ0dtmZz71UQWhIaOsTuRJnkyEE
GTpEM9v0OulddnmOEoyotKokHgQd/5PZsMaoKUvWuduQD/C4aD5DKEL4jgYzXaqsfMQLpX1oo4zW
o+ZP+2ocsSEMPL2AUdWenJSlGbxxztQ+hUY7L3ELdXHysTomJqZYyBGIqWoz2UbB21CTgddpw2r0
E3iwFQLQIMtY2qvdzKlurbkq+sDwl/fO8FFaiK76TkMeOROfU/cTZaNqGrze008lneET0xrEPgB0
l9T3q6c6APCTe4w/jaw/ZpOYnxPbWpgWoIPRdYIVTMPksxafHdmkbE5RtxEFry7hbPlHcig1ILsY
avBe8b0A2Rbuon2Ifc080Fcub87K9UULVMu5BKTnWkHqfkw+fAdZyPlsgW4/JXD0FmREN08aJdsS
muF3Ms4aw2RiIgK7Zlr3SKG3h1XQFMnfJH9RTgzFuJuCnT0I91Xa7W6yW+tDZZ2Ha8hQAJe80KS/
8RboXWhX1vTH7/Q1zb9vNTBPCyoFKEAa18BBy66qc2rP8ktq8tpxpnyrojFDVlMVy9pS2kbXWc0w
VX56U7038FueGBHWLCPR1YrqT4qq/Mnpp/wMtTmn45UK0Mu08WbHfEvb3FsGif1W4K2DnGoGy6Ru
n93Rn0O9nPH1MKRMuk6/Rd6gLTjHGmc/s7ujDgwJm3na/y36k8Vk8NNOH5YalqB1lhR/2+gnlvkL
vaZ+L3Iav5AJiJLXPITbFNMXjb/MfdwDaWSAdomGagWK19oT6uz3H7VRP47abrmJWm4b0jLQHr70
uZFeEuKOnx+rQyyL/vr7XS8L4mtMnaaXk1nHIc7e6a8msGJS0HrjFniJTtatBrULKlrgi/ilhbZB
arF5t5mVLrU6x/VgjM9JEc1hZ6fPpOrV50A75ilqdFrD+boaw7lGyl0F9b9sPra0VRcZESo0SJoP
NT+ckj27sCWBwCnrn96J12Yyifmwvqpojp+YbPh0w7va3eNEXziPsaud+0z9/RKBZ/yuDKyPHAiS
MNOqnZF9Fr7xt8gkcAobtmIHygvk75iGGUkJfDDcDAFRG9k05pe58xmj9s2/BClgxBErBIc3rxWT
4d6PnzqnGZ9q34gPE7ttGaxiTebHuEpXdWVqJCBUf5uS5BgcYj1AjKyVNMGM8+938LkM9OXJnVzh
IZTZ9K4cr3wZ/Pi/BYJc5UdIsnGJmdTu4BUq95BTewTZw8xkTOaf4mEKLdyyOce+p12quf5XWpr5
J+phuAhPhhDSkDA17hsmFY/EzUZH3dZ+00lPTnOZAY/CPLUqgC6VIFlvQ2ult1Y5T2MmrTsMXncx
4HOGx5M9s4xzagzU++Bz85hj9oO2n+NkHyV3dOoVKUFOeYjyKblPMr300kyvDAWLcOzddpNjj0wn
ToygDy+OIU9+Gy2zkpchWucWgO+897i1dqZdFXgA849i1Ai1sZm41VHTbqOq9jdoBdIHtuEF19tD
sbbqPSA2GBenexWFNmcYemN8lGUwnjPWnRizy7Zj5yMr2nkNkq7ckkpah52gUzXO4m7kKFKDti0O
g2tX99Yejoq4lqvZyjM5aywp7CRU2f5Xm/NIByqa9o2F2/r323qYMNRkAOOkmaA8KLvxT97Vz21i
DTs3oM8S5BSeeAMvkTkAuEVborJTi/h0nWEiC5HRiIunilffKqdw7litQdGOW3L/5MqxIlJR1GPM
owxjZ3G0I2tseovB3Ofj3GArFPSsBju7jo58l+ZrqyL50vvBv6qnb0Ywbr2szEDdekc/K61A/Nha
uEAmH/KR4IXV09wdKgjLTjy90mNX2bDtoKTPYOF4AGvsPPow7kh5KwgumbN7EA28rjHG/1uX2R0n
8LjwE57yNK/jlZiFf/Km+HOO/6CwgV831t2BeKz4wn/y8xfBW7uBiz6CPv7vt3GJuMltvHs6BzBT
o9oC4Ny/MvNYTTHBAW5iyydwON1/t5moGmdptdUHOhZr7YJFXjrV2O5vwTCyarGMIqUElJtq402C
j72UnUwPGrEyywcUSOPVF6NLAG80XYQrLFChGHx1BVcy9WwqHz7xYoaJ5z2+RQPIjSNbdLOoaRca
1vMnC/OcKdKVAh6zaCTVKWH21jWxvKOwmhSKdgAhli4yJ+XCO2AXjZe9Q+KbsKchbI381mEOE6XS
yTFg7qAR7E6jYYKG88+SNR3ZVov3OTxSn7+M6Lz4xRe29iSIf2Ca0VkQeA2DrVdLYYERCaN6+gEi
JcygLPq3mTqV28U9W5xKdynSszsmtGe/0r1LTadxX8b8fMG2x54Bh7apn1IUus1oWEeTHHgEGX5/
H9zCWItHmqsYOF3Tooq5L134MKHtRdgEbe+oYZ1dI8/SN/5Flk57V3VsneB9QI11m/Y+1zJaRonD
ucSuSLBxniu6z09MmpdVAOuoIfhy77AuyjG6SjkdizwyDoBUEGbp9ms7T8lZjhVjyoLxO8w9yM2M
GSESBrh8ucdpKSN6K3ToCEFl7FkosneHt7Quqvo1c6VzSiraNtg0b2OvEB97K3+E8E3GVB3qplW/
jLNH+FY+Ls0GxgoOdXHvXBamKp85DJjzS5vibqQM2Tnl6DA2YBv3UubKZsNPanN3xyJnLKU09b2f
E+kg2tQ49KwhZu9mN18007PgYf1d3OQ8moeqZWict0l/j2P1wE6P1UaI9kvM1nB5fNatNzwC6zi5
tbzKjNC+rWxxzwOlctKemsietQXTaQi5BTEmZpNvIxm7G5XZdLOzzn8nrPg+SOvWDMFMPK/3xJ+z
1ScSaqrhlTM06CKb7F07sjdalmIZsLaILFskPmESVR/Ka7S1mFddR/iQYkwb1q75Vaao7QEvVPtJ
wZzNZ4VuNZtutlZOOxeN1Z53sN53QdpugaGFxaAzBdCUvpR+1pLVMHnhAKsOB15CrBK5MGGTqQYk
Z219xsWEmHf2LlmfGYhEAs5lBnE1nd/tBnt893OyB53uNYZOsJu1HuKog4FKNepjABeyoTXwmQcN
ba6pRgSImcnLo6udC9qOitarN1/1nGfd/jZKI91HRlntNTFU++Bx+f0qcbB3FGAUF50pERaPzZ55
ZKsvh9pp9kojbAFfGE0T3SKgzbBauodc5jru/vvq99tsmEnHIxC16Tpmw/n/XkwkmyvpBN9VbJjb
eCZ2Lo7HfY10hHjEbMBuRY8/UvVad8FBPH5nGxNp9vsVwCrEG3ryQ1te7c0xwW+WgK8fPcISwMd/
jX1G040cmZVqO3QWj8v4f19VfuaRK5FuJD2eXSuu6GQ7aQ17bpFhr6t+2KPJYHbJ8h7KxjmDOjQ3
DdSsB2jBodg1yn1Ck2DvP962329jKsNwdq5NhRs9Ss3PiMPsBDMkdI0R3a3npeF/94QtEW96HUzZ
3+9/L4pmsmX3cj0zyUFSTtBC2yptXtaPg5xdpdsMkpdDuyhI45LcMj5Zt0h5q5zr2I74voJYX1Ar
cuiLTbE3qkru/RmJyXyKStke7Gz8OxbzEUWSESpLXSnhGYz7KfOD9PfKTPiW9MxxNB8dWgL9HuMY
cQC/93DzeNG/r5TA7iKsvd4islMkh8qDZSYgv9B3cKE+Pi5VmvX/fWXZkvDEljwgkMv7ZojF/vcr
uyUPDvYVD6qpxDrDdbDvehkCOP9XxYG9ol2y9OqAxrc2YzpqBDHe064xLAwoE4kFGv9sHzwuuUnH
4P8vv/+sZktY1rHxlHpsGb+3tsrybZyPatuUs37QsGscLBs8aa37O7sx737sbFrfajGVd9APYbsv
6IbqYWxLd/97ieAw7CEA3hqvG490Np40QTd/RJC0cGz11UAdfghHXvgiJLIhDtNhfNFLZpetbV6w
LMG7xDmPoQLzeZTL/SqS/g6dDy6eckqhK0jkO02E2zJD3vjAkEPDBJlYndwYLDWx2VhdzeDDYbbJ
yKl7QkDAbRkHf/JJfmAUFNsi1xnStLhzENGiPWH048GUGGvob6Q0GpY6TcM/+BMURciGuWPo9mmU
rstJCGYWqxnTLZM8+1DVpo5bACivGk6qmG/EBb5UPpYIGHo7t2+2nMZoJEQM5qdGVNzcnPTxur9P
sOqBbpyFHpA7zLJBg/pKi8lbD3n6PFncsUZUPro0LWEn1b9kBITH4rfSPViD+UNjUNEJEhUAnLK5
l3abr3XSJWjMb1l/WKWbdF2YPD+V3t8rhYgp6SWMnscYyR12kdWPDwzCsBn94hJHPp5459Y6pDt1
jUcuqPD+VL55qoQOJNsf9ykIE+ZOTYuGt023SFOwcrsIqwjg4yGF6bo00lPtohSK+xK/02hO2zx3
7mUAZ5J8JVpbMCFmVM/QNOKtsBxWIVkyMaVI0wNnWNezxXCHxQo3tsen2HbzNhpluZuixl6naUBd
aHtbiX7zgJEqpj5FEuvGVv006aT4UtB8D+Vbg2F/nWvVrffVhRy9TUneqEnKIfQFfi1knGdTNBhQ
YNDT3vpyNMzcQTxeW42zSyxAY+v2geCZx/y7Rrw8knbU+1DOhm5ljmrJtB8Fk+lGqyZP8Xsg6w1b
O1hrRFpSmIpNU7PKW84XI9e/QNBWPUSqRVBrzAijfR6YCxI1jMVJBxO+K2QsEGw8UTS+Fu1oLpMs
y0P5SRjpMdBK4kGRdwGvR3SrZch3Cncx9/O9z1G+YeXLdWs3Fu2TJdGl5wFxoEJW61mQ8mip7kPL
38i6pfjKPdgLXlruS/wXy5TA1o3td/V6NtEfDmnbH4X9OSQzYL7mTh91on+30oXPMwyDJ89dsU1y
aus0Gu6lTlOarEG4Jho2f2epTGnsaNX2CzW698kvK/w5DgmmKdNEb8TPrIjr5LNbjeyTKVYv3Hrf
GmKvEMwdyOUu2FQlrKMxJ80PMzwduXdUe5e2FURKB+lqRpgHT1hsDL+OOcankp5jTCxlLMpV65Cd
0S+MxH0iM+gROcr0vXzMnq0MbXz3B9/Es54yNIpnnkOUI/TktqgyPsymfJUUomWqy2fNJ11i1pEO
wsWCc5m/98G0GoR1BOeqkPLXPzLwkzAqaX1W0Sc1F0mcSYt4wH4n+gfpu6mZK5lZP83wT9Xlszdw
81pe14ZMb1+syDYOAMP30nP+TR4iImJZpjOWC3ZXcg1o5LK2J1bIOeTDmea9QVD4ojGB4noSuEZF
1gupeAqcBaVMToSwVWvl3gX0TxTdlG8YJmAfqVgDh1NEalQ+FO88fUzmSZZIo7Q6NjSXaAuaz6nD
LLB0/Wg7uJ1/9GRxR+DNPkaCRihKbz0FnnPttQ7xg59fgKw7SJoq0x93IiLmRqvrOawdzdjqBDQ8
e5OFvwxOet/4qB5dVYciyj7G5syEPeVV9RBCEeoT2xJGugsoBLH47HP6lGhZ7Nk8pJk3biebvHFd
XDgMRq+i2DdTXJHAhreFO3TJ1OA1RoI3U9bGTrUnZJ0g0D7mJ5yXwJF3ikEQ9K1LnptnZUt+R6pD
i8Usla+0LDh7CoZ5528Gz3QQlCLL7x7nPEF/igeahly0SKqfgNPm1u2Y6hM3FRa2P4S+Nn1kw9H3
0XzpJQBRgyV2qazop4485Hvsy4TqLrxavqXB9J6VeyTBn1HBg9f2yRmgjbt0y147VTO4BMUcyGTT
UXFFs9S4mtbHmKBKKR2tWRiOdmcdYWyfzww1vD2A6YVw6D7XYlxkLXIhTuQ/cUvUCx/dForZS2ll
jBFJf2Ue288WSXyJWJoHq+Pxs3r3BEvL36RlHC1L+zMe5z+jDlykyfzrKIBGGbPhb5qjM2HO6mRT
Pyd990PYNImdsfdimeLc7DTPR88foDbztZ2pqveksZMnt3JX8yh7nBXEHPq9/EPqZHJDVD8vyslx
lrJhfwI64S4CF/tL016YZxw7O/+AMHEPKtQGTib+kWlH8y7e0FG78IoOMXU4/buwfPAmHVeOm5r4
qRyYr3Sm6uxT4qcR9APb/5kn5tkTekL4t0893fQt1lDMRDgmFS0HiKXqoA8aolJ7rzNyov9exQut
X9n2jMpATgg5DPZYkfPMCyIblzUne9AI4ypPqtfaYcRg91m6cOGFhCkia/qmjruU0wNTPRLtWvCR
ui4ArDRQl2FAJ+g+eSgRXy1iVryqJtOJSEjbDfp1wDPfotXE+/yemUxnPYO6pm9w9Fio4sYTJt3o
2TObA81c3IR2RJMfXVXmNOfRNTcgQLHuZUkXxvNz21jpCjPaW0koyKiBzLSyn1Rr0Oq16ZMdqF0m
3LCgV7REl4BbtutfLQNmhv6HsNMDDah0g6RzEwyDeW5SUs+LAn4HJiZEUF9dEly9vvxoenb3OjkZ
LVgYfoAAijknw9LN1pYXDEvEbu6KOVEzS1QBEVq4wfLvDIWalaL5tpQjwFFryPOda6CTLMpuAbQN
w/PEtEEw/1wwRWXO2rQfVdkStuQjSGnT6UXWnGDJOv5JS+5ocPA3KOtPkHDbb1zWC43C8+TP7hcc
bINOMRlmfpxdfZJiitzWMYI7CC1ChqPDQkWq21R5cpn4z5lR/Ncvx2qbNRYzNvo3AZLz0LTHtyg3
1VJlXz7K6MBk2oBM58nyCnwh7p/YD07kPPcLsLViN0iaAoiNOyZDjT+ptYLAagOdGDKyGpSXks1D
wFdauzt0czVuqHVhDO8YEvfxzAg9IvSD8yiPtomDAft7vAArFy9a+tlktf0p/fLV/xIU1gG696iv
Ntx4rAtn02xeJSENPgjDBVnyxKHgQOgan2BlG4G23Rwt5MUqFsUpGWW7b/rig4S9ipTUxFuUo7my
21Iu4jg70TD4zNzi1c7aI6pY0iSJhQn2+hj9ywNurQzrtSE3utO/60XO5p6hTCf1ZCV9/TJE9ren
yZdCKzYQe5fSRVCC722GfuKCK0biB4mHuCkBk6cfTymdTk/DrU0OJ7PRbpsz7NrFKLpjMYDFMa19
qgM8i0ptO3WQ2LSKQ3MxNUujDrw1HlxjUZp2QkiD7m4H070VZJ2QUAvkjaly/204DZAVb0w2dL84
1mextVZmdGDje/Wa2F6N0qNJ5P7RtFZuas/+CfBCO5q00G1MpC2XBi0b5hy3kkINsxwfyVTdSFde
kfJon3Pmi2srNwW3hKaHs4/kKtb0O67rpQ6aksCMkep7OOqkGiNTNxGRNazbOsJz40Ec8khqCo3G
Din4eC8m4vIgK+qO/uZ29XdXRdhwU1Ck+bhFrKYv86A+9LrxLOPp2vvuwYEfVroIprVqumhFGnBs
JPWH9OoNlqqXvjEhg6m3OSvpqYCTMR3giJMHVQpCNz+HDx5ZyFo6/YOr1B0C6Cisj/3GF/CO7fUM
pPOgP1Koplid9XF8GYjL4Dwz2cvEQc46oWtbI4Q5aDHrgKkyQj5QNc51fxboehdFV541ol1QV6tF
5jDz0+F0GQybuM0h9cyl3LRlfkVpXBIcVy76vmCwVPwtxhRzDEV8JIinjxhTeY9jTBFjk8ABAZbq
OHmQXTLgbchfw9wDRmdzNgIj8FpF8tbMK3P2g+0gs2fNjt8rVMGbopHXLDKfWrcM+Cjjv3P3ibZE
rmJvujeDRcyIdN/wtAHTaaGkzu4klqWmUWFDaXBrwa0vk3zpzKw3PaeXMENgtldBOu1/v/KSB4Kd
zWo5kRSAz4XeT+ox6N/2hlYu6hrfAhih7NBxDx6q5E5SqHpCFEkLP04fRCbyKxLT49ac4WoLD1xZ
nmibiTt+aXBgffbSItnPXgCsbp7ZL/thO0YBKboxFZr0ipLN2572kencrVowMuoiSUCf3zF6JrTC
hP+z72d/leZldVIO4Z2LqhvJdeJO9Hz0JYPt4RVwXQtd4cDP2UEaAk1PVljPXUCqg3VhSCC2zZR5
CzzQIJzn9j1F6MoEoM0v9VhfMlGO8G3zbGM2tkWtj+OkMxHMF6n6QnVGNIjbNiyZTgxwAOtWkyPh
ads1JQ8t3b7rli39E4LljNPUQvbHK2kfWiu5x0bWHCfmiPtYw9bDuxSvGOC+jYSkLNvAGK/0uKar
XegvTae3YURuIccNk3gvB+KHMyND0LWlBEL9NDvP+jxVPJ01BRQNLB26+OxZyalwHNoelfkvQ9J8
ZghALHgPGJ7+15mgpPlAAo06/H4FcDdG8la8j+jtCacYYJJYhFz7DYkvU0MnbTJmcQS1xKORxDMN
P43JiWqOuir8k/m4dJNC9ENiCio9ndORa8DKffRHZYzEmxj5kaCmXO9JaBnT79JM8Y/z+9eZZr9D
tifqvOyptIRPAKVnWYfJZH5FWx3NVJTuEEolVz3tH5iPbEXGcr6l3Hqp7PSvK9yOCXsRrXVpimej
IygM3WTJOYG/u+S9CbLKWiVoTcQcpJsgTr9iPaivY51vcqrct4oYhR2ZOzpRMpr5Mc5MHmd7YPaF
bYhulbugjSW3Ra18ZtxENEhUA8IwsqWnT87W1M0PJ+42fZoN/zDPkXvnGStH8ksddjL0EYZxLaJM
28wqa3aTV8NDsWu69KJdVSJI/6D2ZtqXf7XCSOi7KJPWFEHc6GW9tU8hF7ZNc24YuH+B98Jg5Pk/
UFy1PVAsbZ9MRrxCsm98uvDJuOnfe8vQdooo4pWv54wYR/PH1YqrZTM1aSpiLOiIXzs9mX8efhQp
25RqOrrMWon01OxnRjquuOTQTRcumyOHCBRuE0/NMhFEWiMeZ9HXW0ojLziXBUIenXjPKoruHFey
2Ucml9ORqPrSeGvbXltHsC1QUdufgesJTmcgGVvhD0feBEVF0OpvvW0HWxP9SGh1rX9BenEwAiz8
WRozDiltPAdCrdAP7Jj3WVec14Tijkj1xexb16E4qdqCVcDzvIBEbBy6yIg2Ed2/ENmLF5LGrG2a
jC5KMc7WMlD7Ps/6rYi15oW3GiDGkGuIvqqtOWTOK+aocRtUSR3+foutQ277vPirNfpH/xCz+gHv
iInHieM2hKRb6o7ZzXW78jnDT0E3xTdWBBXWcPpoQg56HVx1m39jiPwnV5jBNY2n4BwQsfT7//1e
NA0BF0brGsSp/kGqhyT1iaMKroWTekQV5Pr8iqa165vic6zcaxEk5wRc4lJCE91qFv54F6v0KpEs
HFXW4JNIkOnnFl5kLfJPo1FxKjFGlIigLlHv70UHdRE5kMM8ZVQnGJDvGLbvKfPUVav98fMieZYt
UrXCR27mWVADyIzw14jP1obuZ7ffC1k/qio/g1TVV3C97gZhDBfHF2+Dyp/GtGn+kjCAqpEY25Wc
BfV4nJ6L2mctYLS4mV3dhwjaYDtnXJ0FTX+hmA+WVX6IKV8vlmewUwi1Nh5ogRo69z4uXWNRlD1l
f9zj14GsRrpFlH8RpB1OVU1Quy+YuLczZoYI7q81PRZpLIw15VukILkk+bPnIwTBUFduetOg6k6g
bGPycA8pp1NNoHEsGaMuG6mOUa/EFU8IrUByNzyUX7J3wi5F01kho6bQ2lf0LkKCVlGeF+4J3RT6
ugwWnVuSZlPpxMia6NfKaTH0AsKTFgZBgJopHd4GLcECWZUru0w73KXyNvl++ioMKiCWDiaowIdp
1neE5wrBHaUan7wekFhkvi8tZAComy0+b7JqMaPgzrt52nwm+vNgZXKbZzyxMaI5CjSINhMBCW4B
v0EvL4HXvs1ewUA7J/beZrJmj1lAJrNZrYrhZaorXPCF8RyNTrEwKYoXLnzYbenlW7xP8bKIkHHx
0y4rVltv7KFjIGD+i9pMP41oJZnJfQY6PBK2Vorn2b7IbM63I7kSWd1+uxmaygjOMimbAwN1eqtZ
USB/sSsHujMJbl16zSxsYxXmpXn+cjwF2UinKcl8aonwvyEKvFopfn04jcYN3ndKqBtD6FGJZvPw
FXX8PmXGeAocwQ0rUaanDWUevfNVy2FjZcJIoFfo5VR7NYLXDAlyVFlFyKN3qWjFLbyg56xY8l4o
UKA60RLbdrBPLQ6HGFuuZR5VIk8sJIs8mVZI21Qo3WY11FG9tuNoRslEE6lsBjAdaJyoUjR9Need
tqB9AXhJV88Nmw0ZV5/UZ82y0zncaGzUS/K0E9Rx9PwlwkH+1joIi6Qkx72RYtejUr+lZn0pQZ+D
GXUf+urH+V5GhOak6I668ulRsTUtpRwGK2jNHoTkDD01z2MQTWTlCpc9BEd+b64ie1dWAGIRvfrr
qGb2rqZjZGRnp3BeaOZZy7jg0BaA482k/8m4wN9FnUXq/GTubBGcNaxlsvCTLd0k+GWl/ne2mj+8
v+RGNz3IRxCwIu7mY2JfLNNHr/dYEnpruHNSRDGCiVoGoEbR5W6KGLuVNk5fg5W1u1ZP1APSynOS
gsKvgmNAaY43ulpFgWEwsOb431V4jz1P29dmZi36WQbksFnXXHnThmwzsR2S6pIMAlJP4Ngr36Mr
PdRUghBbHpGxkNbmYVIbMVXbPgpxT0TN0F9noT6Dwa0WmlfyB68y+Yphqb8G0ijCpO5rNDHC36ok
+fEBVsWu7Z6Haip2MdPijSGU2M4GueyyNV8g5ngAdJaweznwa/Umz2DNJrCQl478mCqdiZopv/WW
9q3OJrW2YUTQH9XrE+pFR/cuFrN9qKh+QGpAQGXTSSNsPRPRiJwPZj9OO9/PQEQ732CrqKhdtOtd
orau/TmlWrXv++E42/2iqB7ujUcXXmV79yEIcXSS2gKqa8DvlJ/9nCwsXscFLPKCYBjCiz3J8EBS
K1j+1uzBGsfadNOaulnbJeSbhq74GoHs0vw76jQhe0FIqTvWtBoD9ULN9o7+YD13ojz4gpMvjuA3
k5nbpojoHlUGWC2ryO6SPX6V5xZD2Bw3HKKdD+Qaf1VGfE1XnTkJo6wyibfo9fTm0wHi4bAvnKIv
Ni05TU+d3YRPA4Q4ojAi3g8yZtqTJQaCYsCsev+eOA5ZcNDDdN278b+jz+C2b+p/bQI5gDW0I3wX
Q4xub8DPbWGlawiX0m+znz6GVsdYyCF04lkMKvqYBc17HvGSjAHmdk7iMTQvEVvM1HJ2PBTb3u1v
NqQ1ehoPVnowrW0vPURT92cq6HtgBqFzQjxBP/1zFZ4q0Nap6l7ppnwb9BHhyv6rS0AAnmo5pjP+
YPaJU6RbpDcUnAuz0r+T/GNkv17OEA6C6aESneFiJaeMMx882Xd3+oYkRu4Qpo+OhG+csM1ZiZy+
q3RQbQDAj3nyMxdtLWG4LOrZSOc3540oig9Db18nrMFLj1wLRDcZqRf+tKqtLowymhHBPCbhENMs
NBMKiKA/TJk2rJMuPcYWh7BY5fvMndXKYxVg6oPBxtKjo+j79Sj8lRMlu9rENZ/2lP+obbnhzb8s
H999Md91K8af1t4sBA2G+VzQFcB8bV4Atrqr/2HvPJZbV7Zs+ysvbh83YDKBRKM6JOhJebs7CFl4
7/H1NcBz4p6q1ovXfx0GKWlrSyKQuXKtOccMwOtuEh333KT2whkPs6iVNwqMmdHgPtoGBaTdBCfY
swiTZN9u7a46951/JKUo5jDU/FJ3vU1LzEBvjJKtj60ii56YmNx2QT7v2pHKCZI8jW5nG2r0tUaw
lRsyyIihkzYtW+mjqGwOQ4sqfqZNBfo2OaDq83fcl+s2HBpaAsyopGAcCkKLEw2NMVG7zSEvYhYj
U4CT85mx50xRK2QuUP9S/GD2D8uP9xsN6EJqjABI7AWkZfOt9DOquOBiG80fOi03VAEY8YmaCPRP
VEpbpDrcT7VD+ch7QCUu7svaeqwmMNNu9icmFnsFO06shnp8G/ghNZ2LOsoPNr82w/e5fzCCY6Z8
9RkSleAlMm0vQ8ABPI6m8ky3s+v76VELbfUoc+HipkOoGEa89Ht/2KMRpnO0vBylEui6MNcur/TQ
cR4CrJIwjtalLLpnk2vtSWWXktHEuHamXZeY1lPEf/VMNO86zWX8eH2FBWRH6GzIhgPo9594ssDM
0W8m/gn5Rn4n8GzeNY8j4WAkQ9HanWVx42pJcbMUswaHWT4xz4DJl4/5VcucvUupo6LROVlku56u
z4J45uRbtbZzKpYHp5np2eQ1x5MlqwI5NF9+/cz1a64vHYxOtk8O3LzQ0PSwJIfNx1OSZenl+qHr
M2kohuLX12owGKsVEzuVL//+mr8+/c+/0RWguVIYcnv9mgqO6N//2lj+l7YI40u6+efrr19l5xyu
LZ+1fPkl4wALQIidaHnRLTRX2jpyq830E2DdO5xUmVFqA6JgnavBGdPxLkQj+QhjZF/FUfhmUVge
AqOv2Y75KmEXcO5nFeFq5rMOpNJEOLxfQUiMqF2zn9jWMSxH65h39bgao5xtyLB2APRXY0op1QDn
W1fuSUfvkBMZtjbMgNsqEdT5baR+ckIYN1lZDYcOJIg/kQMM0yHeEqlXe70L5RhCjnbsl4hIDjn9
EaUJZkL8567DiBTbiyfJbaQpPm20UIxncnPx8jW8yHLGySMHj26mIwP059ikvTzWGhQyN9HAPdAR
OKCsKdSSn6rXR5PtC9/ne0BmrGcqrJ4M+I7XBwJPCsg8TIP2kRygmfIJSeoAfUF3N4IGYcAe/em1
Ck0CLpCdSH3SMn+kjxY3hfDBQvtGIKFiygViJt0jHkICUC/Mct/5BKdteLBr05uCHvCusud3zZZE
bdoM4AbtnPYajgMLzgK+IoiVifDBZnTU9fzRWmdsQZosYrrhV7rDZ5LQF6vrDVEdxyZJn4aYdTlF
JcGy55y6CdW0rLjK0eg9gf8nX7LFaN5Xx36Qv+MMrnIk5yXLiLxZoJ8NZr5gQHjol91nMmdPM9a/
dZe4x7SiNsu6C2/m2cz6b02Tnj/6G4ad+1nZxzzs4AaV+i9QFgwOoXk/db9zmhorE+HDZtSDz76C
aKZb44PZPGq1Ua0hjqHtFQ1Jax8S34Cnjc59Zzu/TBhXAj4Dw1n+nhhYL3Tcp80Q6zE9IfMW6j3d
kziO18TLYVQshucM8UoUnoP6jCb4mZw7JPcQa/FlBgdqNRvrYJqjpL70HX8Xh8AYe7ytKvHZ9ZHH
2kP6eUhjOZMu0AmOUrTOXwxR3Fr81UjVstxNMvpvjF5BchX+YdL0gexivT0C172rKCTGJfS2YNrV
VJE8Rn6DBp7kU+aNvL0GCX0gcGF0ZapDA4jcExGfgkZBo7ibk8fAZc9m/A2VrDQx3meI8KwmG7d1
No5eHCb9lv7xHW9Nux9sis4kycnkLglLjluC68i4Rayi0ecexavt0OrVWmvPCE/sLf7XKtG2IKe9
vB9Q+7hGwX16lxbIhVqoCNhIDNbOke3DqsDHjsvV11TukazDxY6F0BDxMfEpAynFHVmnU/1WD4QR
JJ3JxWkQF0polebS8CrYCAr+bAGDl6Ad8V/pY3HLBi6boqC7rsh+t40DfpgdfEUEfe2tchf5jOO6
3lSvSLDmrsrlvB1V8xsx2F2XVYjyNwifXXp+bpt7LmuQx6iMvt5nxaGfPgVi0W4wfmsYuqc0q0+s
XLAK5CrmZAcIczmpgRJoUYk4JczEtAZtNRvyIHv/aZp79xSI25LL3ijgv1gTXNTBZKI96YtMJXXW
Vj51J9c+aHSn9u6QYgHbOXO4R5F/1memn9zzmBvnwouxnXhjnXqY9qCjzBzRcUDNOGQG4AJ76qLi
L9D8/w8E/L8EApoCauN/4OPeR/vxf36uwPebj+znv/71HHzk3x9w2q8fO3z/17+u/+AvbLsl/61b
NiN3VBAQIA0JDnb4WTIAwbZLcOkCej/MWiEteHN/ZwCKf5v4LsgHlNISdMRcII7/gbb/WyjBrc53
M20HgOz/C7PdBM8O4Ox/AtD05RtJy1a6uUBzSRT8XwA0B2eCSGP/we5mLAEDQVrzbCDtyX60Qg8J
VIvKrZ9CIs0698uxIAnaZvlqqh5ewqxQU6AQokck5+rdDOQJZ+2tY6nPWbf2I8TUlaEptD4uZ0+L
3ZFg1ydkstFcPld4MNbplH0MrdgjlSKpKLtHmfeUtgCOhNMR6GIip67VR2i7pK/XrOm6+UsiU7+m
x3fClQnS9SvNohfObyRMGb0NgdG4DIBSVrZVfvc9vLOKSPHsk44r4L6YyB5b56w7O8NXXmPRdBnB
MaHTHwYGBMxPXGSFEERmSlUnLh7MzF2j+gIqZY4POWy0rVVsRdd+Fg1yNDxgF7cRil8ruGe+KN4s
pIgg21Smy42GTXtbMrsoOsb+YUSWi+8gO2DGz7jweajrt0q1Wz3VOJ0RVoUm4Gw2TH4zugA3BECG
njXrx1TniOZSpW9iUe7Aq+WrJkJu2DK8TAo1r23OS54WpIuOGu1WN38ZFQt4P4Vr3VavGWE0SDLa
+y5pay+scd/g8Q5Xfdt8o1XNVwTvMj3O3bWd9E9a/CnGxlkIJ0SmTfqmGwG3hyq/c0R6S2t4Fzn6
j8yttxQWG19WcFRMH9OKUx35iQbYzz4nBSW3Hid6tIC2OPZt+7A8NotwdOh/MEZMN/RLyYJCWpo7
5/Eq+kFyWqTzZWwFtBa3KfZodcETue9EY5pMcvuLWKSrMRrWdhGzykXWmk83tqFMMG5y9ASpJqGz
4H7ytlphE448V80uA1/3gIe1LRFrElzCRblBnVdtlSXu0GAz0zSmJ0cBg7FcjHWz/tSPTYim2Pgq
TAeL1yLVddDsVg7i3RQClYlJ/yj+86D8QveMRfZbLwJg5IENIAda2GiDQe8c6iQjcF6joLeg6p4K
15r2RFTu/UUtH1mkNyNjvJSL8JjSsz7Giyz5n4frx/zlE6TUYw206HU4yXwoF2lzQX5QvoSbjz5T
2kX+POcZGXgV9mKE0eBWto49JXtGV0so2qKitqKS2MvlmTmBL1tk1pB30F8v0uvrs+tDvgizZ0Rk
nKrG8DRN7H/pIuCWizuhEoi6q8WiQPwmwptF8u0v4m93xi4wL3rwqzI8vj6Wi2Ac6PQ9F7vh9WjJ
hTV9mtXUnMZbZ5Ga64voPFnk51qPEN0cEgSzLYpdvAZyEasDlayPahGw481H6ALqEsb6vmQ8TncS
tbu+CN+1rG+9uDRKIiyb1+tPen0Yr5r56w99fS0WSb1cxPXDIrN30duzJH/0CTPxPH0QTh6SObOI
9Jf3yF2U+teXiWDYUS1i/niR9buFc1tr5LuIRfI/L+L/jnPksVke/OCWJh++SGwC1N8Z/djduPgI
+uXh+uz6ECxWgwIOCAgi+6tfbAgcT+h9L/4EJyCjp2uTX1Kfm42+WBnqxcpwfTbjbiAvp9oW9fTU
JJAEy8UC0S5mCA0K4UwkO0VE8OOn3bwpFhPF9SEOTcwQ1iZa7BWhge/i+oDfqP3r2fUlGtrGo/zv
WTJR7s6LZ0Mn6FRfdxUeDtlVa/R+OPLiePLiRaQfLg/XZ9dLe8SgfLS+58Uqwoko7E1GH7B9VzZu
En9Os/WilN4zsDm2OE7AnIsd5LM//tWMcrWlRBhUDPtZhQ6xezhXwFK3h7lR54q+0SZa7C0tPpdA
MxRtB+ujunpg5GKHIaKeo64klslfzDLFYpvhGtb/antKRETNYq65XsPXa8JarDeNyB7LkKOncKR1
vD4LVJpvWo4NdGFqe43USK1z/WzPstvVtjgnaGKA2VwfpzyB7ZD6fMDIqak1oyHaqRnzlewHdQxM
XDEuXroVf0fSmDJCAY74d9QyLc9lmZ/wekqcMnu70wD+CC5DJz2HLmMia4z6bcKw+KDF1QXAE9kH
YUrzP0BpHBgp/RUenJwJucZBd00746ZtIZaYDuffnPmhh020JVPBQTMng84Ce8AInqtMP1iTfiIJ
+I4sFnUoWx3w+Mj6GVpzi4TJR1FUkOYkR8qAoiNPI+XNU02uIFLS5XXRjxxsnt7S0HqhNav99Yoz
o9ojGWNm2cf3s2H9Bnka04x7JJuzWmmKBDldIOLCh4sIB11c4QTdVpaG2EiDybhVuh+9NaBqJvpQ
wRLLYcSH83zoQxBMkNpz0n95YxivR+++lZFWkQvyT5GlKw0nA10wAD2mN8yl15TKuNEEA6aRnRHx
8Rj2TDanfNw1hvNizUz+CmEveVEyXZczlVASjHdG0WonBAroPAztvmAFXxeu9ieoMzRJ5kTYpQ2l
LxoPqZ181376bI2g+eqK0Chh1FyBs45VIXVqNuuJ3iVRmzjkSChBEnRue+lpVXRsk9QrjAVyw5B+
g7pl3uZhgO5K0qr0PXM0NpeqrQg8T5G1yUhGt0Pu7JlFE6ZeyG8dtZlZW5upxXEdzo62NyxNvVIh
LbJx0HzTE0imkKNj0J2wMI92eCJIgxALhEqRZb70mTUgynXpI7hFxLn9AVaSuamW00yW7AWiHawJ
LECimtdGBsKebgai34aBG3oQp3GKk+m+6UgUVwOShE2BThUgD2XfKDaR3heeE5B81o1RBU4M+Qdv
cSD6BsdEeKklR/JZGl+mr42XNuRypXUKXnalt/YiI2LgUespDX8UzCcna8EyIHqiG3eJ2ip7MjV3
H1vtIevz6oallya6aIBHpd132Q+rKbIIY23lTo/T8db0dWtb9i0LPQg9zx7cRdO89Gq4RvI28fq6
Lw5hK9F9+EfVVc6zPkTptkHTueq4NunJm7+RIhnCCgq8sJVaYeZGpEhQNmYOgOO6P21dq+jOoh6m
daIQcFaVHW5bjaB7i+EITWT31q9sa2WbMR2nIIe5qg/schOQ0rHm4DqViw5zBrcbhg9uo34MAkPW
ZSgBAKj6K/GLHzucv51cWttrR4DYH3i7SRPsLGSyxyhz9qyA1gql3gFekb2XJNW73GO5ADacU+Kg
70LQ1oCUxbamYSwhqQyknl0Ul1iznssJIMEYOPo7dsJnztDlg4msIeCkmZcdTYQudT3TngXcjhAZ
3IzGheTiX6EBQ3OWeaTupxdRT7d08F6KsGZEF8pzkvgDl8Dor0xuQ2EeEOf6RN3ShqXlAE3kxR7A
IVh28hXXzql0FCMfynpQGD0idSGquxbnyMpEakyIDgEtVe9wbNezd/DrZ80Nf5wmItAxGHtGqOFZ
ttaJCXm9cQRd41yRVqpoL2hd9Ji4hAD75bHDvLqdEvnd6eFTFb3xJ5C3Y1uc604NL3XZgjmu0lfR
0FIOcGyQycwhpI9xmFwfCOP7+9n1pR+7/WFwrPM/HyejlaLQrA2mx0xGjFb7DPD1bfqs+Z2CtHvI
SL6kswKAsUsYezf3lG4Rqa7uW9zXT+jnp4tflUdz6fXQtr8b6UkMcejDy5YPxNty9S84hCsFwSyB
gHc00SBTIVA+Zm7Dgr6oXY0AWP+uHhwofgFJUo6pfSk1L5AsZKJJ+9URHU2WTvPTTxj2cVm8Nap4
0pPRuqSKoYAk5FkJ9YWHFxdX7PQbH+8sq7C4ySLhryxjPEtuwCExtbUjAngdWpCci8QUXmgDM6jQ
/WThIYHzuMpZpFcYEz7hy30aBjaWNH3QR/91tOPbhBhPJrD3DnNduj2gyvrR/FM5nDImtsK7jk7W
TafRZlJJbP7xs46mUhwtF3PIn3oRAF4fNIdYxFJ3f9mleyLGgeHJ+CktMK3LJrYYweW2h4kC8jUz
TKvqv4dK3ftxqx/5Plztz4He5PRkWmRDzm2YTO9Du+Q8mzMEmrKm09xgFtLMbJeUy0lMQbpWsU/8
c/BSMNKa6JEiVrwLmehcyDFkne3A5i9ddTvuL4RgkzDMnSzYBO0s20zZ/DGndXOTOGlz6IL0ocQg
6hWaz8Qy09/cOVG7mf0bc6NcFEw++4S+09Phvk84AvU0sBqJaKF2BzC76c9gGe+aqeKj7Bm5ZtNI
9yzp6vVscrSrNwiab50Y6ZRrSNTICcbsXmfwanEIQkHOkKeyxmPRWF9xjFE8KfzN6KY+nxO8z9Ra
a9NoxE0cazGlLaqYoJ5vwa2v6qhwuTygFw+NjfVLoTuoGd7MdRhhW4g2FGtiX9XliUv3yyxGZ4eZ
hzIrTWj4j8WzMRjROkVSyB8MOYDIrCNyHQb+ZFAbJlTjhvhiW5s/BWx36CDtuSIXxx1YYM2lkMCj
s21hm5zqim4+mhTl4TuHdW3JPf3Q8FTpxi5JZXUwKlWfIxhqUZQOO4JAPIbnKdLK9DzjBqdUaaa9
huf7VIngFDIHS8JlAjtsTBUCcm10n3BrVkEmbV0+I/dsaMQFLi6uSVMXgQx3HaOKoPnu6VFx/MtL
XWHalL6FJBOlDuE6NGwdgHWRxBNDU+UO8OoKgSCcmOhiN/rhUA/6yK0nDmXA8M9BS4ZnJuHa6Cba
DBN6sCWUQ0cCuILOOhLP7B4qJ/gZdNIIanHfWc62LrmyzOARBMeamOb8oI3Uh0VuUdmSgd1Y9Y0Z
sIIHPm4/rSS7LM+XLDVyJEbdvAek/4chsdoBDqG/OeVbM+SXpACcEG9zVHHI/Zgegqw8BAr7hmJl
R9ILXV/r5X5UMkAPSJZ8H0+XtNZYs1t9Py1CGZNs8BESf1FAUYLWiz+WTwVNQ6hFmJbYPNp3n8Mt
v7/lmSXcb5eJQFdYRyDvKWqvWK4cPfhyBUg+fUYqL6Zyo1Dmrukayw33Oha2TeFU8uROVgEBGc9f
YKEOZY7iYGH84B9QtuUPY5d1L8Rls+qTpqa78N1ojfFN/ZvU+SoPSWX7WHkqeZaATlft4iSzmJb6
mvPS+jg4RdwVnjQ3dV+bexKuwZ7UuqcRIGpAhzhWPgLLwqCEZ73wmS4pJkRcs2IFrQ5Wr9Y86zY/
amX/RkRs3/Y9jAQ7YIVLKqRlEUDF4xBqL0affGvdYL8ACHou6I0cRkqtFQFoGorHLns2y5ECHMux
5kZngNTKqwcTwFyFoceshpOZMIoIIyaSZTn9EpN3Lwsz+dAHnamAsIdne2LCjm+Qxqa8VzzbjG3j
XlK76fe5tMfj3GTDEXcWZ83Q61KAQrOvIy+K/J3hJ/fE1ckNtmxCD6yRzhO5eSoeSADCPjk6CCkr
MTQHEGvjqVcUmRDHu9ME8XtKgARp8OjdflQeKUjjvrOnP9KOBNaUdm8MU7in3qtXaYC1qcNRBrIY
00HeUlX1pns0nJzgmICjWjDDjSsGIlyYWnzkYz8j6SYkeBzOc9DI0/UB1NXfz2QlhVf1uqQPWCDf
Q425loyt8zT7zeewAxC6KvS62ZGg+tUOTXSKgk2b6Lj5kYOpYYa6sTw4Oat5GbJ8uDpQEoezCZ7P
5IKKtcTKlGO8RCtTWXq2jwoOg7JLn2cmYGFMcwQUAKuFGrTbiVXunLkzvIW8mD7HVTUBqtDoCJ6s
RRUphsd5yve2X8Qnp3Sae8LEX5jFyTewmmTURRVGsTGVb3itzhS3hNr3JdzhekLgWySYAGFQ3XaG
5/aQ3CBRT7fF8iBz/00Zkb/B2HYIRwGRvn8nJUYenB6ZYV3whk85tfgcUj9jEfkYoUET/AcgumT5
2xht2R+iudi2A1kUyQCGAiggTtG6Ddd9wuYzJKmxmRyzP/Vm258QCy0Xy/jrOml/vAN4R6dXjZnX
kc5Fc7FUnlXkzSNCPy+v4uC5zCPtBhp2sqq5W9+MfnFi0ErZlZXWgQ2vzEMoug9Hm/K7mhHrI9P+
g08U1puOjOMwDxhxKxcGiw4nb6KyyEMW0mEhHoEo/XKapbav8G7H7bdT2+UFZGEU2to5YrOi5rTu
sTuhnJLqjPMmV+156M2bUi/qC1nt2Q6lykfb2aWndcFvVvg3pvlaJGqB5wuEi1srJyLezCOU8gyt
aONxnIsxStvOvRxxqaA5QOSEQxFSWX0I0/sWQ8m2i0HzT2F3GJSIN64fvZedzV3M2bVLam09uPkH
B/3yOPSvNvFYbPTDlmCkPYynZhul32ieYo9eor/G+hAzPiSVHl3c9zj69kFBtYqbrPIMRz25SWtt
cifJXvu4uo/aQn8bEvs829W5gsLXlZjUwgVlKarijnSKdR458mMqxL0KfkjAcy+Gtc8C7SXTWoai
8Jvm2p0Xd+RDDllCw1cfw8tPMu1xLCJ4/TjCqf00I/8SqJqkbMAydv6qc7Xp3BdY40k1Ip5Y3k1u
394l3YDd3vEE9JSTId/EAiTrbRZnd9kaBZEbLamknuMTbO+69SGWRKlk6CuV9WW4wbMssP4QbYT7
VBX3YdLSqCpKjxwgC8OH/z4l8VOUO/3OcKkiajpsRYmnccSh3jIi3bkhPMPEBVqQkz51FJYLOD2y
52emCl1kBS+jNC2GonpND8LhAAjiZg6jbt3CECXsS7InYd6t4fphzS76vSnAVpXCqQ9yauSrphE1
Yit1H5mafNAbcWwcNNXSlBeiMUjCk7a9kb0oj+XSkL0+uz64ynzwp3oPAIG2b4biUvPHW0ByJase
Pi2VyUNBZ+uuGCS7P9+qMCVqRMZVu1nHBljNL3Vlr1BZt4dYb47GDEC9ZzrQ26+6w9Esz9BhJOmx
7Y09d3zlYyy24r00i2yfJUuVDgk4SZpi58TOS5S9l3qNRKGfg6MM23uAXDBcnOIyVQSj0RcDgCYJ
Ixea6aK3dpm7Nut0iSAxlPi06VJvaFvexkLdKdoqTNs5I85tuavNix9lwwMdrsfMKjfRlLW7jNGZ
h8fh4rhlvDL7Kj4NQ6yIDeBisuFUbxrOOcqlxizVfiR84NBUuNlVFz5ksVFsxDA8NhgyYe+gqAzJ
0ByxkYxYoDa6hC0OqoDIEzWBeWw09WQXbOKOajZJnmkwyxt+fWyqj30gvwPjRvBre9wrzGbB+usZ
NlwXgdedvjWchu4rbq8d/iK10tAYLHGj3OFy3c42BhzXs6sRuhNJOSz8XuAbMJYskg1lmk/IsQYf
iTiy4dCtsN9RXtWQt04CQL3rZvXFgq4KJV4JMA+RsdZFyO1tt89GNmoHulJIBhrO0ql2yNO7FmLi
hTX1RbYUYvd6yy6t/Kpm039P2/AbntaCjA84K7AabscOF4+Yz2xa/QoYIE7gsH/R/fJdM2rjntNN
Q7czKj3MYRcFtKoObPOMBfrVzhhiwHDxN+VSh0fph9Emihy3gCugo7nAgf2moNzlePAkwboDGUZp
FIdgmvB8wImYQOgaqBlReSZVMtxqVrLhPuDv01T3mZGfEOx2VGya3PKdnbvrQz1RxMw69Ylt6167
iHZHpoUnW6PvD909Nt7Khi0/jYDFhBPXWTvoKL9hQWFjjftN3BIu3Anz0ZjN8i5sgq05VctaynDE
TxtjZaddt0tHMAr4kzKkls4B+fEHP+cxns2fTpd3WeMwu4GuwJn41i37Xb4ETNXC/QN0R2xyNLXn
glJzPcRoM1hEQEHOIKnbuaO5l5tPuYHOaXZN9ifcAIPTu4w8JcftyX8q7egeReYRccDerYZxnYYV
6SoDnDLaJZYVtnSTk13Tdk8+nILdrIm1dHTB/Mg9jS2y0jjJ38PIfDLg0r5oNtBR7tSME+qAXjCt
7pqeBkVjIDmFHIqVw9NQka0WoDrNr0jR6aI2rbObUtXN3mYsAgG73+IeuGAm1za5aIcdrU5PdlFy
NLhUIYnldnIYKu3D9TkwIfTch6Q+anq8L7S6OVY2E2O6UWtykqiQEZitNRsFJjr0bM+9v2/ruNr4
5kxoBLantAmQ3LZJ/ObQhPXjuv+DFLnZ9otEpiSA5CbtjVOMwJDq7ohAFk25ltkbMri629h08IQK
Mb3lXYrfWVr5PrJEe3M1w9ZO/Jmw6rsTPis37LeGrhvr1qyidSGJConxPt7B0g42yWSnj1WD7zfQ
fP2lIdRgxXDmnrCP8fXd0dLyG701ehd97O5qzZKHthMacZedfFKW8x0Xcf0NAffQ5AzCZKPI7oZQ
qZMMAaNaFzJ6xLrdrSo9sr4DfmY0diOty4w62oDZhl2N99USZxaq9mxZTKAZnhWvqikf26byvyvD
gqVHRg6njm7l9+ZHrRibkwmggWF2EfPjFqF7y0yth5tglWX2jWWedI7vEh8gWVN2exdVE9nbSroE
cpbtE4ojsSxwSdx3TxKgMJ1fuz6nOuGxmLlQE7gGZt00y1+NWt7PSkzfNXJBPbD7dVtbBolpEwIn
rryVaproMFkBqWdRow6JrilCCVxwOg2JTR1usdWETmDAJP4zxeE7mD3/JXJqZy2kfuwIeIrVdrDF
c8nquA4M7Cw6x1GBBXVvTKOGK99+1YTRrNtsZnxectu6jGLnHoe2X2cPVibOjYn5nFa+2icFb9YE
Rpa73568KgIMT5OUnaupDgA5hnWnfukiemNF39a2BfZvYjTZFqdxJYvwTeC2qjBhUK8T+9jF2LmT
/hCkYXNgWDYyMfiGaUE6GHrbCgr6pofp4KVt/8MC0drzOeMdRAu1peJOuAbKltNmty2Xb5lABfCE
NnzGsftRiOyGGKZsiVNBpWbeOTbhgMBEaM4xNjcCVFix+YX9MSARXf+hbf2gG90eaythv7BVNmE9
vTTFn8Yms1VzKK4h7JD/GHICzyXJsBOi7G7bf4gwytlH+YOFw/zDqXw/ZcOLrbJ7mwOK4VCPOhHn
0onySPEm+A1BMMLXLnYYHbRutD1Aj4vd2PpuDec8Z+mDyqwfPM0XS/Z/2Jg2Y6GIxXAZKZe18Yef
ZVtIxkFj0TwSmdWstJDtvYIJtXbuGQI+tgodtplMGyDuaLnK+ZcY3lsrfqs19Q4/vcSGPyCUhzni
pG9NdO41udIWe13XngbZbAvb2FoNm1CQ/KH/RrHBLEknI8+2GdM7KjgSXbZkN1dvs50wmExZ/KPv
1idfvq/pUtVm84Jr9i5FRpjr8RfDmONkcDiN9LHxIHsXzD3ckwC4AdXBSLdl/e3HQXEX9BYo1z7e
ytj9ZDU+10brn/RuhopbNLdjM68wrRMvI9WWca+KzcyDccq+5VuoHGfj2JcR0RcBAARXf28DlyYj
BKUO59TD4MdvWY80tuesn7CV3/LO0LirybjLwJ53c1A/aGRb7GurFLvYcG/LJSw1h3C5n9vgWY+q
nbJL/YZr5+xjvTu6djDdOAk1/9gEySZC77l2jAI9n4r/1DWVCQhg3M3atmrj4nYuLQzKUXgy2X8w
bfqUjAYrjONQ6gdBA3YUrM9Q+T6d6dsoNIN13aG7jMjx3mVAfCm26pWpk4BRDoKwoHZgazH0ad2F
nxDrK76Br3uJO+zjsgWrVp7CWr12dcT4rWss5qjYAytxysK7GYD6CihRs0Yb/DkQmeo1IaQwYxro
bxJtNLvTR4BwxkPHl+VcvqC6u33i24/4/wSTPKaPcJvkypSlf2K2MHs+BK9lchOTrD78/aBKZvlq
7OXur0808PW8QVJ/yLLBAf2fr75+esyDCW/6wO88JiNZduUzuMgcnqcgsnE0aptiihYqMRG/M7PC
ARTFtiIOZKXgrjcKmRARelSIXfZO7gyGsdxhdmiGh7ibdpqp7xw3+sDcQ2WM8INaAFs1EUR0BonK
dW1KvcCbTSbtTh6hvc0Rb1ph82jSOPEyMg49iNQVjY4DDYlknQqqp3De5G6HmjE5QsSr2KnAMgvj
K54BJjksICuUbxup3IOkHUNYKWZPv60+VS2YuLr3JZYhVnT3Dvtc5hHqBjLMIXbMDAHKify7XIRR
nUmOaGLl8PWc+yLCa56gfQFQoxQUDA5gfsd4a7QY66oUoZiOXRu5NKzJQS3oe+ygUXcSk+Z1oQ4T
u00/9FHlx9zM6NPWDzLKHwfEGzt0JHuTOesxTItqW8YlA+nAcg8ZnmDsICyypOjCIMiG9ExuoDqM
aLsDHbWOBP7P2bQqtjjsIDgzIvTSzHgbK86uifHuGvn3PLqXLEKPEFroUXNersCPsU2jINs0UYiR
qq5u/PQ2D80XI46+LJmUl0lnicyj6JHAj3FlV1288FgfMIsQUTo1F1/G2wZL03pqLLHOKipJySA2
zD4sNV3KsnySPaPaqGiMPSofjPXxB4OUX53IpjXDDPM21NIH0w2+c0AtMPm41jJYxxnKt7liYJYU
5Pv4oZsiZk5/S0zO25IQhSj0XU9ITHWBPm974P6n1A3oL4b5x+zSm6eBFdL9JUEqs93kWLWrMmvd
jd472a7OWIZ8amyjsfy1LceHwGkfYP88O9b0ZnDGXLtZmmzsvKS0jK30BlC78B+LYcaPaP6QT0hU
TYsGpTBPzHvoEIUEbsWFftRN871XCIyRzj/UFSSQpiTEEEnuMUamCaw2+m/2zmw3bibb0q/SL8AD
BoPjbZI5KaWUlJos3xCWbHOegmRwePrz0ecAjW6g0ej7vlGhqlwu/Zkcdqy91rc+V3uMJjVS/7m+
mnU23ApP7nphZE91Q7F85URySqhrwl9CzxKX7D976P/30f5ffbT0PP+ffbQE5Iqs/vU/Dr/65n91
0/I/+y83rfUftunYpmlKz3MdapgpH/4vN63h/AfZloBQP89dVwpfYrT9bzutwIPrWzxkhB3wUDYD
Os//204b8BcKwauIvKYkPWrK/xc7LfVLW336/7TTOp7je8JB5Qn45Szpe/+bnTa3SFUUhRWOTvA9
Q5tH83KwvlVQrYbW5xykbCBmnua50Zj39bAvRiHe/IF5rZeEEWTsEltMXSjB8Hzo2kEtzuKzOdsX
4j44XTKeAiQZfqN1f3EwRpr01QLygkxjYkAIh1vlh10wFxdP/fvb70Ylv6yg8s5djxFh7C0RJc74
YRdb2Fp0bsgkTMI8SIwngPRvssYagS0nOeLm+r3kwgkd6Z0q1SHQAp7TlvPSctbyPNKRFGCwsFFM
QbXIXolcbmCbFEVUzbR08+YMZ5kfihbqxUKQ/rIuFyc1lmv7Klr8HPbMc8tG5J9jGrv0gKbTl0EP
v+hrphWNR3WQb0fL+Uh9qChBB3ScTU7+cqdNGP8Q6/YoZ/T3le+Zyz+lq68NvUw8YfvHtBcPSVWD
BZ7j9gEayC33YaKtyrlmRPN3unBhkRbvmI1CoTPxptOM2bGknpRwCgOn4Qe7pTUukDeKiMrPYWfS
CxOOJVDuaZ42aBJ2nsV9ANDE4m757EV3ZOUHFaRdDmkzB0cOrGeTFcuOid4/gntB8peMv9rFKgRB
P74FWd1HBYkS+HUPmY+8Uk0FIhDNYcKFnZ63PWaRSR/TMWvuC6/+gwIMjdUnQWvGQ7NzKCw4Tclf
119MrJ4jOJH0tV1fqnpY7pKUDyMz/PRq9eUHkZ014lA+aEpSNVkZawAgHbjWV+CKh8E2WCsC8uoy
iqW4HMKEUSfOS/eU5c7vGWj7IKo28jz5Oi5mdnRk+5VN5nKCi0HjcI6jDrnuqTBWZpChxGoB9Rjc
IFj3xh5a+PzB3xiKTOWTAw/YfKwmVxDJZWgvdWuRMtwKzJT1ubJTrxnI7lIyE8Q6DmJt3YNKeygH
IM1xexVVKOyx+OF2WzmpE1LHiDWhrN89qzo5PXokiLil1OkzUYgHxK09xAMPeCVdgu6gfsiJ8bKt
KF2pYtTP1P8OZLuCHpzfRpACkCb8j5wqPKGpnfeYbHasixgw61910FfnQlZ3OL3bfd5kHaZoffAC
+6/laIZRhy32VKZB2PbdsDe2uGKLoSqVM8gXO6qw5R0aEHwsNghTEl7DgUTW3ZFpZMvyNuEAZx0s
Xk2hIs9R6thO00BhQx6S1gcZ1pnAKzCBcZD4dPLuc4JzFxFcf1tBkO3WWdIv4fQAw+fyZR5iaG2x
+SFicW+3xZ+RyNveW/tfcc+dgFvVWC+D7NI7V3W0ZdrdhzZqGEKb+7ZvsGT7WX9I6kKdQC9ksCqZ
EPqmPNRBHbKQejSCSh5bRz3NRpYd9YwFb0dAj1spUYeMsL7p4m1NYhzoFXy+49CMV6NJjj3GtkMb
Gx911tDQXL0qj5RN0B+bqrTu/v3oHRago91/sm58b0svJtM7IKLaOadKXvmE8zRN3R1gXo91vaUT
lMm6ocFsSp7XCg1A20RpYTBYW23gyevq146HdkTtzWGZxl9j3Iw4SIMPg449UaTe3qMk1yyDaS8y
Uu3z8jQOXX4/yqU/BYVz7V0x3dkP8WZSlhZ19X3PdvzffzrEHrY1amxm5Lc8Xe5HXkd30sHy2eR+
f1fJc06xVLROHMEzm1UX8zuwMchoHL+jLmcRRWkiYTmK6e4ca0jYAVNVoYAODUvNb6T6MeyKmijb
5v4d+ZJax0mj0mPSAbD1IRc3ZxzNjiN0ej6DwtthFH8yRIG85FPfFVgJZSwwya2ehoHZ4m9WJABG
0b62ZcDH0jCJsSr+okhpCW2TX5B4HR1Vv1bffAfV/fjPJPvPQp03zoMJiidya/8jzYg4qEk7dNV4
371hMlYxL7O8IqmppMumcax/8lrTKGy6u2c3EOwtl8vbrSB2N2ly4NaCKL+dpZexZY3LeYs+h+OS
DPdYX0xOkfnfOgClNtiKgp7Np97Y9XAo6/gt9ZL8XjgVRiR7uB9MePEycc6F94rZDB+itCBAuaYH
nhNjba3+5skIKKaflnPgNSoCTzntrGmY9kNf/3G31eyk6QUJcPea7ifl0MmpE6PDSrPt9jAncfn3
XWSPlX9qc5eqj4I1gQUk1swJcekZgLxyzZMjy8dlhfFU2rBlFmoCQtB5azVwCsqLP/AHnpuKMJ1V
LzcAV9iru7t6VfUxmdEXUH6RU2VgH+teHg2NoySp/I+tmRF0wSkTCqtFfWcSwh8XngY018CNJLKR
AM/bO+xGySLQIeh3cF3cIU/2Ls5nf60/zCpMLP2Ibg4PxpdPE11lECIK4A1kwOdz3M8/l160pLnl
njHntYobuBKci1GcSneddpO8BwkH6DUdzlPfUFWbsd0e1QAUGSexbyJI2eulsLYXOGW+sEhkyXgy
GP6Jlr4r3YBHwBYxXbCgtqxxqS5VO3yvZvxSrngS3ITUzyqLBgG845GvErKD2XswO+JICuJnZgxO
5BZTBWiA3vMqnUNAJRKW7fqk53Q9Oa79wIz4s2vYsbkY/cEbD91muk7hebMKm3WzFRzhRzUoOEPA
0TtvGauDxb2+h+4DfRUOsNup9Yib6rsMWndne2l6mCvrwNnHEz7hvebHHCMYsJU5rMPi7wtcSenE
SrgpIfFsHuSWW2SpVfHQFtqjjqO+Iofcu6Y8Yn+sqKMcP41avFcabWeeQI4MAhxEbOOlc40MEgV+
omY1jkVS/eLKOaarf7/23hOJ+0iN6g03EGFS65BtNFHYusO+CUBAjS+V4/xYK6HCisOj2fkukKke
I/CCA7qy9vAbcKVwCWE0eRoUPMQkbZbIHTZviep/d858EVyFRHZeGi/+JdyBF1RzP0/HIlguaCAg
u3EGL0vDvOA4xq4VktfGcvO7Sj0FBY+6ZWtV7TI66RyJzwWx+mhnrxZSLexHERyc0R5PvubY7EnX
2mGnePFm0iVs19gRT8u9W2Hk4I2M4jiDIcuLZjhS30F+WagBhkIN/MymEaedv0mqNKHwq69RTIfZ
7WoUbCGuZsmLvy/6gFf4hFav52nn1NQ/Fvm8z/sNTWSMsGnMT4GjYu8i+rLGTk4GZSCTWsC8CIjy
Wnb2HrMMmeUS4qtr6uLkKyjmQ9zgq0ki0Kb5A6t0gEK+1RLycvP7pklpD9x+ZExJnqz1adU8LNgp
o6Uo1GIAQbwdBxlhHb6QhFnvjDltrksj66uAXXMebS807NdmzN5lNoun/DYAzth5wsrDBCjhkn3S
n7N9YfIp9oO3YbHFqcMRACo6xmQZg7YhezU/zLzMiw5u7qpuspTDlVPFJXUz/8oD+8fKw/GoWuse
MyQeGYwE0pbePhhck6QJJdiUM3aPDE2HpvReG5rP8erKvdh6M8ZmqqMlpXEOSJG3L7wE4v9obk4y
jLLTluDwUoyGjY9ZXmqD0eMZ2Q0sAM8B7IYIuPFWMr/ll1wEkbBpsUTrTPN+DZsFaXHK8XEFNu2s
ZhCHwBPGJ4fyFyYR6m6YMwwtHtndRRP55DnlOdPSlmL9rhU2wmoAh64hx9fKQihG7hhBQsUBy/zU
3RAedKT0HwVeqH1tCU5OKRZVg165ldugdf1vBo5q7zmxAvvP4IeTKijvIDR1IAmAiw9T/jP2+5IY
jXhUjL87x+ff5PXP2u2PZjoya9aSMhKUexsXAn64TkSGUqeUDUdY0uQVNrY9cAqafnT9ErGxSIio
5L9dx35h3RzZM4cOmEMl2qcAGGPdbF2/xHGNWYAVVFg7PMQLQ0ZbGacek4uWUDsLlfEhggdaXOcF
wgYD7uC9OB18tI0wBmvoZlebhk29927sfgfTfJyMPqwUEnfO7HdAmKz3tAKdcyO5ZMZ8rmIh7kC3
U1If01SaTc5+zcw3FrX5YVm3FScktdz2LimfQmkaL41IoiHVz4TbWWeA9wZtjlAZ+Pqc1+VXkcWg
eoqN1etUj4JvDrfMDTxQul9ZrlqVCfubbgCb3dxCOt9gVt0+sBoyCF/STBWnztvDpFYf6sBp5j5x
HY468+jPUWYEz3Gf3Kex86Hm+tyZwRN65O/RqvjiiiuPMKzpvD9YVSbcyvGjs1bkOPLmA6TZBUnM
5YboOxS16U7zsquQxNIAdZPOuuBIvm3n+fXNKv1qZ7Owt/DRxBml3nCiNg70eBuZUqyMFVqlaBEY
pp+Z5CNZuKwSNAF844pk+8xzFIV14t1JW9ppNEz0v+WNcNlpAwCAX/wTeDFAl5htUw15ucAGJKbp
otWb1vOXkaMbmMneGBgpejN55hkFDJpQh9t14Vrqq2pbdnH4hBkA7jWrhdBRvBOSuKTw4s+a9Uch
CqaR5csADBb1m/S3WooEQNk8ALAHNA2jz8EBQvffu9F+UuW2rBSjiEtqE9JbdPOFSc6u1y8EtBc3
kBV9loz79g9DZB+YcY5NC1FRACxS1JrmbBWNunc2Ej54hTG98jR8ge7FJbscRev+GjkLBuJNTt3v
sQGolsv50BdZfxLJdV18gvhBsFHzKJwn8V+aOJnz1X7z/OVnMuECTJpkD2lrPwr7xZvGOx7dfzGL
Xx3fPOWD/GZb9EZfJR5BXJtyIecjcwpo1wSgHihZOhRX694sX+jq/O1uQuXmMAGEU2F1mH3cmoCd
DC7matQvbcmmEeuusm8CU+C+opIDe/FP024w79IHhFE1B7BwMW0b/WBiF73MT9pYf/Kk5rHtOy+Z
oIq8bWrax3jde8Z8cRvOo6ocbunM25xyvRkleldYYAfwST8UVW7s1IZWwJFCdXW2S+xmQ+euh2Cx
Tr2x7POJXzTn8y1zO8NzrG9ZjDvWKu5QnT555BIbSuN7u7EJUGULJhNEhMCPX1Sc4GHowCHx4IWq
/Fg38x262bcAwpilHcVfg/UzGMTNXvFXJeJSTjbjr8DenlcAUNfxQxmwEvMScWesI1+5Py0bDFo8
4uRc/s5J9jYn/hlrCA8fTvM73Me77Td0HdoG4i6OTHe+pW48htKPvRAU+QXxFUco/Bavus5GnN1p
NGqdvCy1mZ0mc/0lmvlYmJ18XOZvNcTynnMmSP6/XNHtZbAguYyflacJnRXLqfCnq9IuLwlBvGCU
vD6VY7+NgeZYN+uHZoT3TjeK2OlpIu8BpnUBTr8IkRxcJcwDxki4kX7+A1oxaByFK7c08S2Xmf1m
gOgKrSEbr4xEP6Y2IGQykKexBaxpmcon2+ZlZwU1Tr44gI3XZw/r4j0FInve9hL+pKaTbT3bjXav
4zxv+BSpHqdmfBxo9GLdy0l+5ZuapbqRPzdO0O2OneW9F/W30HQcpt5xJKlZDuNDXHYsuxfYh01f
n2hlLsKp5aGfxjHmKQUwik3rOsC38Gyf1j7nj55Etaf7bZ0Yjhcpr26cXql9uiiv6XdTjqESXWMn
CF5fZoHKwAG5Ylvcz91Lp8avgUIDqNvDX2VUD27rXTOTSCt+lA/k9kPuLzcAX0+DUI/NYP21OLdW
NacmKwnmozEZFLMke68glp9MoNf1RYzbPeGMMiSKgidz2QUEkjPL/EPt07ubWEBa1X3sQq9tB7i9
LtOuduTNN380tWMfsMhH1miapwZfVCxrsuYbm9AE+QjyTe5tNcUnt+zvJDW/uD8nehgxksMNWooL
yOPk0TRRquzFsb/M5mZwtfD4JglSGwXzQQ4dSheB87RmCe64oSwPrFwtrhl1UQ3ktHajcgYl/5c+
CP7XrrKciBPptUt67NSj/o0triXIqMHi8q6nL/dcC7P+agLmVTVfF7K1p2kjlurEI3PrN7d+TNIz
bvwVVrDrs7P8g8B4L7Z+4vprS/cPI9XMi3Bv+eg92+61HYK/KxwVY5gJ5/YzHSjBUxOYB3eCellP
FzSYl6FoI9r4svsgoU25tfYzB3CzSndjov4SkcbSo5oQa84cOZ74Dbj4McDhuReOTVJprotdgO0n
F4ru0HWrwPQzps/vsfB+zj5PuhHFtklJnyfW9EwkrTi3xs13L3UsvrzBYfY3NZVIRNdRwjZIok90
xNU3wgtwooo+In3dwgUezo4c2cxzUqdad49Gg0LgUoKwms+12ZohNkd7Z5fzZyPy9doVmvTBiHw4
WlN74vJ87F1w9EV1Bzqu8geCrlofckomT26TnPktgMjAcNs1mkpMsmunoWR8s5aFCwOo2rC9BzDF
2NypgTiXCY4n+J8+cPQuFPOC2tUb5O4zRatL0NOgAQf3tLgc6Tblam0ngERZ8UFbQkZaDs3d6VEP
J/k2zrCPgjRhSb5yy6zqKBbq2zJrOMaALrwa9hPnjh4NfQo2KwW2vcnGPhx3m9gHAdc847SiQj5t
eSNKhnhN9RM7Y81HOaVPsHbyMC44LmVtgdnc+IsN8Mk12XvHOZ2YmDNQLx67rKdgqJpwelT2fDD8
oX9wk/UsYoB77M07UX0mY+9FUKkNVSTHykweiEHpo2/jwHMKkFjSbdlpZGcvT4qTILiBI49F+b9m
OcDm56SY+3DNh2WHV3Hf833Q8AE1AU/GbRni/Ghsq8ZAk22Bfcb806mAG1p+rY39mgc02ArdAU1d
yQnD7Ii4f7Dc9l2LprSVjJW/ILP7j34NtrnrTfEQ+zK9+OWEm5juKbR0+yYRSzoQ9BALNotuG3yO
EAbSQxl07c1zub0dMhHhmpYSGwMfdNnatIVXrXMq0MbnDrX8y6wRvI3imfX+8uwN3lk7JeU2yY/B
Ctb3gJCHNIga6eyn76s8msheXmvf/2urPt2XC1eyb8L5zxboAU0PqZ+SVJaef5pyFncbHoZkMQLO
SAlNPmZ/fGu8jLFZfI7Kn6AiBO0FtTOyVPcSrwbfAJUYhwGLxhkJjvqUlSSL4JIaNXvvxYKiYI7w
i5ulP3Ji5GxfO3+yeqI+Y4F5Vpg9fxxT1b6y1Y98465TvVnfxXbjHKHLHSurAe7Q1PTTyZVRFa8h
KSZM/6cYoca14Nh6ki6AmK03wxmIUaMw6Z6cNaB5eCU7ZCpF98mMCtENPEBG/NWc2mObyiO/ezFa
Vx1am8OiTthvJJG/8t9CPQfYsjUbuRYaQLEI+CaEr33zOa/pialBpDHWL7hIprPvQP+zq8fchH4R
ZGria6Oh11YJpSb9uxMEl2A3taJgE9HIsBSM7jOeX5GQYgQFjTEmqW5Yt36n7vyjN/LIo19y16Zk
9jvEx5Kt826RE1j2DL4ZsKaurl4J/5V7OVNUhDnKuXXm+Gta/I+saBXxhmJHQLaPUm82QzMzGQdR
YbXDG5IwoAdqzXz0zaG9c6gOFWRD7YQBuN2g5Vlc7XEt4lKtwAvHuO2AqoiTX4Kn9Edu5yYpw8Kd
ic5ifd3Ryj7tS2PrEaN04bknqTGuy2dAgIyT/Emv7RU8dXHqeHIqTASPE8xRDRA7Kh18boP7N2ex
WPcTAnpTN+xLwKZh4A+Fp9oz6KBngajHlo/Sg5Y6g5qNuSbusS8syM9Txpgm3ZFCooGXTFPQFEsZ
EnfAyQ6ct9jX8cNaTX+CUkzHjM0UJk+QmCxKI+23B0I1/pFc0rGrMfOvcf9Z2HueAJyxq4wGGxvn
huv8HWiYPOmiQTndtG8fQmG24G1z8qEJU0ndXV2QNVMEmekeLHaQ5DmCB+oZ1ze2yVixr8v6yxQ8
UKhlnJEwnsc1ADPqFM1d5pDlN0ubbsqOfBnjFd1s5XwsM9c+Jq29W3O/uzNL+VVtT4SY+lavBXUt
U/aHa5JcnSRXz3JIB1zMyFKyFJGnvR+K5wzADGYH+mdGrf8Kt3oRA1/zPNNDRY1TtA69jsZevCV9
5oRZ3l+dGLVjyolBUwwhyDsY3yTTngV+rmityMPmC+RUz1BhOdjVoRD6mGhxwy+1G0lzHONG7mjZ
QQKY5/aRk2Rub4dc3ghV4/K7DZiiO8TRadFH2RCyZPqxoHS+kiOjBAciUOh08RQGEN+HrDf30O7V
PimYFKkk4C3Jv6Zojm5v/6Hgmi1S08QBCxz9HYv+3okJC7Dy+gawWF445/8hMLhwIweEjGpQ29mw
yr02K1gKMnlyhVc88DglYQw9FACPEy0T4g8uZHPHoPKdDgDC024oLxliVTszvSWMtgjkaZT5RnMs
pvE30xebBIUfPKvWuwFTHxKG6UYG2WfoVPJlgOXJtnzF5FeOb5iHxP2WndUAxa/U0TxUhiCljpup
iIGWAJMIXWBxdxNajZtH6OXqBMu0ifTwh8+WTHI6439mpXWinPc7VdXTWLrB3gF9AABSk4scjh1w
kK+5wsPreXp4Zbv12uJHgE7F24BSzu265TO2pdPt9eK82CkWwrQaMU/pajsdYNHK2v5xyu6WNu1D
hXNtD2ydVwloEWx7+O0aM292CeVKmGAwwftAL6Z4LO7VdhWQjAAsadkLXlZ+jF0WH/wg/j3T0l5Y
zECgHehWkOrLFSaF4sulVIkVOprj1oZHqDmBNLNrH6iFPkkLA6BdfgziyVqCCVBHz2hnqoR6YlIJ
fU8Ln7OIac+zaQl7/TMrkBoZKfnBkfgSjEyXg0e/k045U4IUCK2cR4eVUBmNw/LkeNirvDT+1Waw
FNzRGVmZATQvfdzC7YjnjT4gKn4V6JiyDULKSpoDxtUvvRFp+hzCAFiriCXNn6lYfwwUAYVTbeBa
ignh2S7FGOMYjbTZsPvAeWkWx0VqeQ7oG93VHd2NTm5+aG/xb7kpmUVr/aEcmR2M0IbNSjNhXx35
Gqy+eB2bJd6bzrMNflIW0ozSsueG9th1UtfCa6cNBy/JHqZqXm7KUc3B6Nioyil7kBLRh6z6Zg70
u2jVFYbIhs5q07kHbl09oHpDU4vDdqQmtZ3ahQGanZs3MTT+i6851CxNpOP3lDrydeM2W7MSXZi5
4EqVWZiYkgM98EcjA5gYt9ik6KP5GEzashfedftUxtAmB6r3ZEmDe/atMBLfaZ5LBrhUAqqkp4GC
nTz2jcd0bi+euRFwig0Utfy2fLLeIFJTYtTpQZCWOHeJv2uBPESW752VEuNmFGZoZhaHHwSGOJZW
8VgHxd86pbZ9NcfnwS8+ErL7iI4+28bFGk44JMwpro7eSP5F0tGzC3qsgPm2Pp98c8sisB+3sCmM
2wGdFtHNplWkZ0pKYEUR1w3Xfu0/2CBwdcpPlaX9abUkomHPkAu05UQjfYO5Y0nuJkbfpR30Y+Pm
rKdM3ht13438UZDqjgVaDWrDegzMV+GJ9eh7yYlWxwORug6AaLV5oqeDS3n9kfLG766f0wcdZm3q
39uuF9x3vvNRjzCdC4nQ6mB4iWZJXyfUDXyHwuRNx6pyb0v8MobZgG1Chc/u0w6ebJ6dtwmWCnV8
GNrVHdAEqz4lg/tipsYmkvKi6CmYmNuBa9Ov2r0Zs7motnC2BR+8RD+puzE9tM2TpoTo5d8P1S3B
zmIv7CS9Ha1pfm9WAwSjSV5cM7cOyVr+1kuBZsrnjKt7Hp6t0nEPDu0a6LXiWNtTwTqSBHkBtClP
G4AcbGxZtImDmGz2Gqx5h3rtL1kXH8c8NQmGEg+wvK58zs1OX7s+iBzdFQ+Nl57Tlf9xl9vT5vAt
zrDf9C742Qo8qK3vtyws04rADj8Mkz2duJNral7ot0OjIphKbH5kIWJcrHrSoWlktCSPRr0rs0aF
7hQj81b6qVGBPOMSIRqWKgqiggUDOL4g6VChAgP3JZMAaXORjMCERxDosmrJr5scOXX1nLjTa2Gz
JVyyBFLLrAqc5+ACZ86OspjBust3sQo8OJuaJs0iuLpZee8zidFfJl9Iso5vGGf2BDo+s2XyL+Xs
tJGvxzs6M1xiYt3VrfoNtEteaeBaUNjt6QhYTcDsg3NcW4hZAYKjKTPI2BOrXXvwKw7RI2YeQ19F
J5NnY8ph72LDOFqCdrEYZ3tiZChEwXdhZP2dYwoH8aVjR2XzXY2K81NRmdivlhlJQMQ+xo3hO/Mh
knq0ST/bwjs6OTWZ+arkxrDRRy4cnOQVEYteehy+A/zX0PqmGUvMytIhHE3+an8++AIHflXmcm/Z
yVfLL3Q/jiu8i9K6adh0j3S+XeYlIcafCfvgyOEWrykxnHnhtFDI5TaryaADODsF3vQ0i9l97ASD
VWvS8pGIrcgCPL9tFaj/dLFN+YxAUGZAeF3ej3lA1Cmb3TlKCEfy2YwjJYeo+jQfHHpPZBHJ9WWb
HihfJqvDM452T8DFb6p76jTeVnf2aTwWn0Dk5G5WmRtlLJTPHj0UZsFaXdds1Jc6OZpQ509eAdhB
4uEPAQjebPqZIyrD3X3f3Q2NXzzwZNu1VGSFzUjOxdXme+uyRWmMklbAhUs+YfYFOEFlda9YV1XM
oH6xGbmb/hAn0/BgsNSMek4ru4ozvC6DC2oO0AVK6jZDwqI2dFar74lT0TnDQXVX25I6FWIUoTOJ
H93a/GrSZYnsHFBa0Pb+xcdLvtWUfJk5bTelVU5XVpK7KWBP3i/5R4WmGxUrRTemXUa+PcS72jNe
R2LnEQ8wqDtL/mNwR3GY2G2y/gpNqXjVlJxr3VG+FF2Nhcb56r3pHRu8vwd67HGiACttW+7OobZ0
1/SMAqnt/a2y7jPj3UqGLq4jTlShXZCci/MGcAIctdVamxNB1YtM8/xA7xh4NQ9HoJrTo66Nm/Ba
NGPL5y6NO5RoRzOQrucKP7Zdpo92BXFA1FwfilNP4/jyofLqgwfhbl+t7ED8MjUOgtznzsrbTcY0
fQZPAf5v/SN9qz9nrVtEwYRHvlB7gTsYnJ9FX12DkMD0t5OlJwhuMK9DgASLh9PTGtRTnysrLObm
h1ic4JiQ7zLt+GK70MqN1iQ6Z3rdRTDlLsWWw8eojPSXoF/HIMZr07jM0L0OveBGpw66atMLfJQr
bvv3OPZt2CFpu+vgwNiVOq18Y4y3JczzOn7IxpeyZBPbKtw80Bi2hjAuEjhpHlie5rmoG+bC9KnO
iVhz1v4Qc3FwquYrcy2kO4deTkYmT8ZfZbD0pwlzxQnHKqd31VknM89/McK/ufMyP5I4eWhrEcEK
4HzremgmpnhnD4GTujhYHCRe7eC9StYh8nA6PTV1yUBVA5ZhS8zCIrdONsYX1mEuVseSGgCZIGch
vrdJH7BeEyh/fHzMjqPRJZ94xjaC06IPtcX+c9r+uiXwz8rsq1vJTRfwF+a1v9drGmNOHUGuYlcI
vWrTbbtEn7ICnS7mLLSvCV0/drxFCPPh2xtlNE1Tvx9cJEACecdBUAKb9E3IurMGoURXFNf6Ic/y
qxwKxIoA32pCWluZMAMydUtj+71X5FDXhidsyvOIuWUkZWNVtypZTtqGPAqFd8BnOTWspwmhLLl7
oIgGm1oMV5y1dNnpG3Mg1ZAyJ8EJqQlcylCGnnZ+hcFU0L7eWFf+AEcxR8xn2keQcIYfVTzAsPNL
wlnqC6ZYhaya3anBe/czWjJzxFAwKfyQhfOLOZwjTF+eC4vOwcn+nfVBc4L3wC1bCbIgc+i4Wx3f
9u5U56Vhfwv2NzmUBKSPFjVZgfGGrvDLy0hBBJX7Z7bJaAK6KVNMYzbj05DXORRuvnysGPQ3Bqd4
brEOQIML+jE/cVN9+LpvUd9NAHhyyV8DbzkyQl38WL/WJb/ZPA+/Gum/NjmghbznDuSFyj4fJyeP
xgn7Kl5d5e1AoQANrPkq9eDsW7zglxQqrxq1upQEwUiwlGMUxDSsiMYWO1O+FzbaQmCxWFjAaDsF
90/HYZ4b+nExvOIFAiJP4k8/23o5myW4M/LyJ+V9cte2iPkZyZKw8mBtxy2JcAGpYt8PtRNy7e79
2dbfwCAohbOzyITSeTM+0y750edrfRjh1ZKSrJGL8oqLlfcK8Vz+sDN80oRTXTDQRW2VUflu6Xaj
2Z1ociLaCMwTKF/JZS3IK+Wx60HfcJ3IZhakbMnN9/hk6mhktb9vVuslyPRZ1lZz8gtqvDWMnO3A
fKgzX5+SEUoMw9HEewm0ckVmA4bbE5wgOGHZ69SR4U9FRlgrs9y3jMgUolakR4pQUmBVVF6uB6dX
2EJ5PaH4o9SR7LwYLVg2rxgAX1leuLqvoPQozQGyNmgrGmQM8qupv6j9cwPuTF3d4a967Yv5YqYK
EX/i4agaioAIG1M/zm2C3t+COfbL9xnHHxnzDu8YrS+i3JgB3s+mSi6dC35FJaXFSyUFiYxaSNrE
DsFT6tPi75BDt3UQOa0goI2MrfSY0/ECIQKvj89iYB1o55Zl17PDUpdsnY9r2WMisalZblFzHsmT
YwCYvvuE8ZNNUYz9wuAFkXVPthe8Eeblnz+v75lrkKuaxo7EW9/i3VQpVgNZY5UY/ZHlm2GUF/Jk
PIvgkJRWwAyfdKdS3tb2P9k7sx3JkTQ7v8pA12KBRtKM5EDShe/u4R77mjdEZCzcd9K4PL0+ZrWm
q6qhHrWgSwHdgcrKyvQId5L2L+d8J7iu4hj6oRQInBf2IiEQXzhHIW6aGLGbEdpvnZjMIssIrXpn
7rsQ+XmJ9DX3dsKGhoPbJwQJP6Y8W/JwP3M/T27+a4C7QaS7EKIIu9dDjcttiO59L623frVgFiSJ
rZM7AGWNKN91Ca9wrPq7osCy282spSUTYCUrdlXcrUxavtUUfjOSpzJA3Y7yMNnpAWxj9VNbCYDk
Rq6iMsoglPQlCjFjT4waWz4Bb7HtPtMe3gHOnTzsJQKb1l6XxXDjsLpf5VF2dPIk4JmGhloCPYO/
TEAqaUf74t2yZ6A8MoHRo7IT3Dykfx6XYc1ekETsuNzBxXtTsfioVDIQSEVevYX2iglZt62b4ViY
lzangqjYy9Mr5s3TqCGR2vaz1UTTTqrh2p9cYsQkH6Ro3L1HUl2clTeBIhChdQq2iDb28xF3Q+Gh
RHbZ0wdsovrMQYfm0ysPYlnn0/pNsEamWJ6nOvvsxrReEUBbr8TdiIWWtDc979Err51+HAAMFw5t
CC0+S1oGrD4pTnl/mhPicrwAU+YgHwh28EjX4sxocCbnovrBVJm4g1Ic6xiqh0vhTQHjLUqPY9l1
emcWzr05AaDGe4kWKlInNIb3gZk/Sap/AaQbguouTt8rI33pI9asQsUPjF7mDdQM8Dd6OR0n7wrr
S7smewxBITGdmcZbmRGY5xcPJtnUIeAmCr/pFgnZRtncuYa0UHogINJVgDg6fZqGdNxBaFq9D+g1
Ime4hVVr4Uzj0BoaFhGFwhF8HVrWbSHksCaoB/WTSy4YD21SuDuDe9M3CDgpYXcvCnRZ7DEBbq08
/wRScRg1y3J6a4PQh3WrMhS94h3NGE4A8h9V9qKqCVx1vW5LpCejeUdJvC8abM/SaI6wwq+9CDqG
b84QRaiC2rJde0jxNft7Dz5qyhRX6ugkOQFsp95OHjVY33UORVuf7EBmLHD6r0nWK3gQjIDKEAPF
5H9xo2Uk7vIUmOMH8isPjEa6daphGlEhR5PzMY3zHXXUM+DeM50UwWXh6zxzo3sQBKIy/iaN9+gp
5kc8OmAkoJtUnDPBXej2z83I5XLpqvbJBBEEmSFLrTNz+3tLyZ/+IBCpJPPKM+rHuGHgwmJBhemn
644Uc0z5nSi/lAGsi8pUzzHUom5mWUh+ppCsQGYDcF96U7JvGmFrAiauGGnh/TPjI7mN5zhLKz5r
vOrjF01xukmM6UABHm0L3bC8U/WakjFcp5+RlneMHblKeOaSp2UxaA43+PaOqHaBy+WgNUzMrSiq
fXEtI/WKkJTFjw95qka9J+P4AK3/PFRyiQT3bpE+iK07TV8syx7joQjPNRmmbqb6Zbj2IAmOW9dG
w6mOiT6lX2jE+KyM6RiI+tbmwN0RHKUgNZDUSMidE1hXNU58IEnPumCUqVloEmOICrFMSXtR0xam
9GcHWH6XRc5xzO2XMnEu0g7vGd0salKL5NpNlQ23tk/EbyKZjvvg1piCFJzm25YhxdzUW9BlnNNx
CNBrzJaU5JPfMLpnuVYxnKyABuNG2cQjP3nLBjeAv8GTxnXXZLFvVV57B0k85dU0ghb3OE/xgr+o
pjdh8zMcKAcD0wjBoTH5BoMl3I0EjrABO1DfihzYy1Qfi1zGe7uzzF0ROtdWwFpunEgj9F0s10FP
ALcxoyZ1eubM7LcSRWqfkvDLjVswCv4jaz6INSHWdYuwuaqIbs068U9B2jQ3lZkPNHq0VV2EfbNr
UVQx/5CDxAMXOy91VZJZPkhgEbHOrtoBPWDi/WjHvqMGNMXOjATuUMO57yPnRwwDFlDvA0VGd9Aw
s730UUzqWo8J4TniFQZytmkkpjbDGTC86Zxock+YmEGRdlg93OFq3lH8JTvXKC6oR2+4kHZRRutY
9ebD2M+MRbs3zN3dhr9rPxTexWRCqurJWxsJGEJH1RcHhCpu6cHcvLW1+3Mh1DamynaNzXSm6+1z
VOJXCcD8zBbeVqSnl0kQShE27QsesYFJgZ1f/fqCz4mcioSwvbKjm0kSyiyTrNMxm6hgXqTdHixB
/eKDLU3kj24s+T0jewS/ugWSrWkD2ktTTi9EHEJiSZGusmBjS0SRxLoZJbJ9FlPS3DgFbV+gYRZ0
5bxt4pxmaTIvST38aAoTJZtkKxZFhzQGEyys6jSqFMt+3H8G9rhXzV4nnEG5z4QhZswMaTog3qmH
OkfrQKH7WbLBxx6wmoz4c4gXdXXKdsHqWuCC1smANbBXYfigtSzQPQ2ftpMxi6av4WH8SbbCWzXk
Oz+er6nbdwws2BSzDRciuyfEHOqOfGczvqEeORiwGL1GPGS4PdZhmxP4OnenbPDPMUkViI6Dh6q2
1jh0lq3dfCB/reX+rbksEV0HNH6FESJN9VlvQV8CjdSJfdXiNBwy2v3FSGc1rNsrGATzgqyDIggN
MrvXCR76tuQzIghyG3rq7AE1LiGvVE24m+S89c1xidQmEkAFi5ZTMnC1kDsGudozNsONELzhvyLO
Vpw7tIOeciEbcNr3915Xnb2SHXNYhS+Bql8NL36m7a0Mc+9Z4509t4/dXB/LSD8OJmwGJiuQzTKU
v6Lkea2oSIcmPZhNcS7gfyAkYq9SEyUGUj/NkQcqgkbchB5U/CTi9qBRrsBw+TBN90fHxgCpISDb
2IfswYzUhNm7sWFmRq113WTJexyTZmmkg6b+SGmNLZuJKhsEWU/OTRDlHwaZANCuXuYa6UdtkqAd
IazEZR6YVk98C+/7KDKQz0zBUbzzAAwRCaFcQ0qBJyFOUChCk4ytNmSqkmHRxg9fljyD+rx57XQx
bEADr7NsEepFjlw3DW1I2uGX0ACcuIndLRv5n1w/B8vqn3rtv/TagwmnjF0/a7J+ndeGPailDEqZ
qtgZOW4E6U1oC9zpYrpi0/oNmBQae50WaKHJQYlytAiOqO5ipM1ZPjGe8XK9YtP3DDfdIc0ZpuOV
08TJquE6L2fBHqvAP4bSVAcN6yG29Bz805E4UDZcD35ZvnZVfZHkqWL5YzVSlZ8Ay7d9p26WSz3o
E2eNAwWKuxQvHI+Bb7x7GvE6qvhV78NHiONbiOzvlDSXgIDulSnim5hvtkvAbBRN95r4A39kKEDQ
nmsOF6ShRryxeEQQIInMjzV+EcBvmTSPr4BnkfAIHhjTn/WVfRNqZxPOBzrOj1ENb2iOox5l+lj7
4SaowEo3wqNz4XFKQAGxWUQVtg0rqvqtYM2bEq6HM5lnZ1kCB/BvvdZ6iJLxqUFex9ThOg/StYim
4cZFuxKOVwM2GS4KJpdhxYRvU0me+LaRmDsnn5/lQL8djg8z2SjoQ/FpZGiyN6Ezb4mRRjPf0hhN
AMQbr7t3/SUVuVlAmAzd8qrXtE9AmWLF8zriLG3Da8dMtsqAxKrwVVDJfIYgLSkNKBFzIznaeXgn
3fB6ZCRmKP2kK1RrYHaeuqo5Fe34vvg9yxT7FnlgRHRlP+2s7dZ+Q7xRNRNk4E/zq9FwJMSgsHGb
Z1tFA7jplLcOcBK2+eIRHlGqJF9qXjx8CCQQk+xz3E7EdpCJi3N6q3DOJRhKsHaCGppD+lJ14Ao5
NpQFXhV021YMWDwpFKis0VfdOdj1wOWRUOoiWZJILuPF+DVAfunUi5AlpWAyAs1ttgF1sqIoo6Zf
uW0zAzRKD3lRP5C7cnRrjFhh0eBTjqL3bGB+ZggmqOlJjt1Lr9gjNzW3XHXvWIQlNog1aabHgf8s
3SbohAEwwgYPtPEe2O5bwFRsY5n2G+7QA2kt1cEw9Tmb7XeAVj9UhIeHlR2UiPDiF1h5LYvVpWdO
KycGeBaM8WMO5vHsOSzZA2/Yu03xTAh2rb1v5RvMjr1i7yxle2TaN10/ne3exPqAknBqnhOgdApV
F8ikQwV9P7RNOJUj0p3Aj64L3sV8YIEh9cM4pmcG8kc70t+mjucVRyeyWzz4Q3Rwx+RaZljBkjK4
KkSCABx3eBKF17UbHwKSHJg2XqxMPFCPfflG+Ziji5UJAxkVdAdMDihP+F6j3oDFTMJTmD4YHVFR
wnqWpn4bYAHGRFTuXbMLD2Z0aQCh4GNiQdzom9om4D2isUss5uGGlA8ug2KWXGLtCNhlCc7ROKy/
I/Ju0HjE94wpvnlWq1ybWxY0H3hFCHcAGLw1rCrdzVTVRJ6KVb9c2tRXnyF3RsVrrooCz/mcIE1y
NZpv0WEIntgUAcTzl2E9qd0/BbSU9RAx3o6Qwa+jZhh3QfMTe+zZcFu2Vrb14lLur0yfVGZlQGSP
tpAJrXMnkXe0/nyAbUOwFYPX1cBeKwWRrM1E8erodPzM/2GyXGvNH3rm+red9GSH0yZu+59hmn07
ln20emTOOLbXAdGJ47idwy/SwdQbfhWQMcq45ya+SB5VpzQTNMIyWEaqAwcKy5fOoqSb2jenQbXU
FhqzPOJodizrrqGzj+OZgBG0o8AM1qqpIoqV6YUrvlmJfno13OZgNekXYVnvOrRQbbWo90OeR3rX
5pXN4EGzKrOmk4z7FcumgyPnRyd0dl7xGQzxVZq8JDCcMz5Pb6h+8oh6Qun64jHL6wP9EObDd1lQ
RmL3pnxAQguZP9urGBJb32S3s1e/+X6/d0ntPQqnhs6H2GKoWHgDBpuwIZO7LJllupP7Ho0vwZx+
sW2KrzpNEhMTQbuer2wXVGBSF+bGQa+47QzM+va7S1crs+FRRMltSfDSGoxefeao8neGVR8nNK1u
mWmig+i9ORAQEIWCdzhjule2wyZG5DYS/rKyVf3cLNeMshD6JjGq68A/2NNwTIdtOJLpKOpTWkYX
N4+PZgvioZvng9n/mMcJtrZ3CiI4Pn0F2WwAad26u9IJt9ZiYybHAIEMG4eV46fA0RMXo5UYW7z1
+cbDwLlOtAKdpZgXlRUVh08xtraN+VvPbbkpx9FaYwIv1smIyc8RXbVuESIDcCRrXM7RlWVCN+wC
imtsrn2CgMirKvcIeSFZXdySjHqZktqcAEbg5PNjHNlwNEkj1nqQe2JN4e4Ydcu+N0pA8ZXheRj8
m96Nb+oJialffukEN5ELOpQpHQ5Hdk/rvp3GvZM6z6wjmfOHVNT+qKBJc303eIW71mLQk4+Yl+0B
uHmN4A3chwYexpg6tQktQQNurpms45AKJtaiC4mZ7a3jUdY6gkyNvEaVOjFBJCyWSzmJcnL28LWS
yL0iX8Bl6qYR6vXRYVA9ESWkyKyMAXVq4zUfuQrvLG5PDC5RemLutLPsYVexHqU245QhYsTANrSq
sYpj27dvgbs6Nc/IQH/HqXwxAptNz7dMoKDnzxVm4HWeCSY9fs8F0KZ8i9DvSyLgIuV2xGllBm1c
tw474H+M1V6VzRI/YJiJJu9HmKfvtbLQp3l6P8k3FcxMDiEv8dDmb+knmpIMLm79XDep2Fp18dQC
6doK10PP7fp4s+jB7AYAg2b0Dkr+vlGo0fKZp3P53lOnZTYHVcS1HETWPZQ6fxcUxgnexP1QdHpL
dPFqIOwVThCnKuk4B1Vwp/Js3ue9aW0HNgfgSi6QioEdFAmVq2N/KCtLNwy+PmF1HSgy0/3AqAA4
GRPRDJvCzq4mQNKsaPkJ3xqI0lQ2qb8vk+mpY6B5bG3jepy9m6prP2rfewRZOVylbl+RyISPQM8o
BvtevrDztWil56cI19o9Eoe+ePWCPHzNAgsnxhztoZtsGTILRomA7ET9VKZ8JwjIsL+To4iPQ6R7
3Rf1jn4JrxuVVhPkdFBdapJNPkDajcKTF6DoAxEtd5zTK8NpCMapWOV5RHFtBxLr7+KUg81mdyzY
po2GLramql8ct2CyOkUfiP62Xle//CIF/X+k0n+GVJLOrzfqY/z38Kv8h2hSAkrjn/Gfs0mXP/E3
mpL8zUI3rUyBodSUlmv/L5qSEL+5hIwyDHEsEqCVa/0HTMkQ6jefR5r0TeGwHUOS9x80JUJE+D3f
9jwfzeYCY7L+FZwSmKc/sJQ8wdDGlDbAAMe3YeLbC2vp4/0+LsL2v/8X8V+NrgE2r3qwj+yp5key
btc6+/zD+3H7O5np34o+vy2RFfPHAEb99TX4SVy15J+ajsU3/KfXCOTA1D0Hi1dUFTxGxcAips2v
NqZzgnuyhZPhrgr6wX/+shYJsn9+Xdu2JVQYBc2K1FUPWtUffzZHTabVSvFdkz7Y2S8qfo1dAjzb
14R5dcdSIaieErGkdsMQHfzNVBb4TH5U9pVdXqQDYfcqRu/PY+Sff2MLn+rv/Crec9t2TM+RvPfK
RjHBxfLH76tPEJ8nhvUdOhTgCWVuIqnC2cgiXXCJ3SLg75+/4D98yMsLso21KFyh5f56o/7wIY8R
HMEmsL8DryqRvYzfHkI0/KzU4f/qC0nbdCXXJWIBG8X6n38yNy7SmHJv0X+k16qEMsB5boXO0z9/
GfsfrigbH4n0FTgy17SF+ZdPtpuJHMMPDVNGfIsMggPSnWp8iat8GwLO5qjfei5yGAR6TCbfWUgZ
yIGtHRMWvAb6WXOYkFOyk7O1tVBUiKR/rob3GSxRhSzFKL4Tdttd0R8bG7r+tO8Y/zfyzWVarySE
hoyMU0TjVsZh3JbMy8nLi+HOjG6/+ec/6z9+dtJhlEoQCP/zTfmXt5SMFb8psB5zWDAEzMq9xYyt
g5//r76MizqNZYpwWDJxrfz5k4PINHRWsizawO+auPms4OJiuv6/eBVm2MKmn5BKLnfsHy5E1VYd
NneYhRMQRsWKqX6z9bD95y9ii7/mLUtPCjiZnhICLrLz1/fMQdeXGejHqZPCgqbZHeaguQ5ix2Mg
LyoOTmcwObMDvx3UpfUds7pCnOLDAgYiQiCVj8SENgBi8S4nVzm7yo3CCs88ruuBVqcsJ212D0QA
O46g/tGNPz0UtTAXAbfCjpi4G1+RsRp8tKqaguHU+b03vxO2Ufa7YC4VwbTJxKKzY9FQEMkAewmT
gEOGZejWuBUNhz3fNqaQ8CE7QLY5k1VZBPsA1LFHbqFlvjhBQ7AgEaQOuStVG36OHdqTFbY9kdxl
no172jQR55i4IsuHQRNDuK1BS2AicnhV+uzIYikChgu1lZUZV3VakeHn+kqh9TFqtKKpEg3Rk97E
IIRsMPof3GjMJDeMFydns+S+MMSpzaE4oI5DMOxYTBcOTlz7GGvhHdhXHfsT+p/c1DNWFFurg12o
gX+WQ4pquc0o23dOYmNQLzP+EvRSTm0/262kSR2lH7vPDEFyAlLmdEEHDyzICxAcbuoxT2Y8mLvj
VwjIjOBAvsvIqVZu1LHxqWWJ8Dwh4WrES4WzVwaO/Qj/e8QQpdgDHzpTTP11p1IxPnVlGDFIkkDx
WKcWwbaLSBDduTxQve/GrY18G0MR9Ne1X/dLYygr92xESeaecq5D406Zg5f9dOO4cVgPjUVrvLd5
GNSPfU8n+YEDvv6aG4cQoEw3AMvHuR3VIsULqO1BeGa5O7P3liC2UG6m/IxGw9R6w4IJi47WMbGZ
WzuNBUW10wms6qLqomdWXR2qugqb7ikwcbVyDlQVaqky46NB/IHPYSX7UbEhQ88ZhmzepiF6RHa+
JLL5FjZRMPYmTXwtkEPGacqAtLFk738VBWniz47wFiWdy9KyWSdBO2liZqSLkGGVkM1jPTrjYMij
tlt0VKuK8HF5NcjOKj/qKohH9Nh+3rTvU2vm7T51p2F6EGE7JHeFnGX8oLNsAojUaK8hoccuFUEw
GqLHYlQbataTQxcQUkRMQ/k+c9OSDRgjm/scCw1vGWhRMwVYa9RgJa9tl7Q2snocfuW6SLogfkLO
HlpHyDhN/GpmEZf6nA2SgMienadCR1DTsWEmCsP4phyUsu7NmM3WGRtB7b8ge7YQ6NSzPZLxG1b+
XgYhEywMTYjBwnJI3gF5GW/aIvz9UKWEjs1YnrlVTBbP7BSVxQRooeflABXqokCVTVD9GrFtA6I2
NLvHWHXc9FPpibuuCiCirMhPL+yrKjf98s4eE3fc6iGP1BoOVYGGLYg7cfEkr1WzM7UxtpRBSE6E
KYycrkNi0o1PPfwzNKzeiJFtSAeTAifKB9Y0wCfnHjSlkTknn1E1vW7qYjKdozH5Zt0n2GNJmVfE
raLu21RBijZpVq6nHz0rYMOYo9jxDpFf5O7eRG8SbrMCpyDQDBVvp8Fw8kvRROghtWM1w20LT0fg
6vXsa0SKI7mbsx0DUjZAKpCC5PknJy9lSVQmIj/aPtgETZlXLQM+jUZQKRZ+AAW9H1NeeDUY2hlC
O7kNaiXcMon2Oc4iDINmiUCF5azPRrcNk712B4nBsWninzk7GfMuytNwepmNjoyHlol5fYUsxCxu
Amv0oMfY3Lw+XfhIRhwwIXNG6kzl5tp7IBw2FUXrjzDk+iav3+shE1jq+9jS5wB/knmSrVXp7STM
ASmd06AFIHRKYk2zwCwcJ3IjPwaQM+kmmARCtSicKoHzmEHmSulwZrgS6CzazChsoMKlc+1u7Sby
3w3L0u7RjXQ4/JBmOIPm6FNggYLK0rsCTuhZ314m++BaEhZlA/mLGWzNtpyfY8OsMWj1aZU9IS8Y
+Gxdxt89kuXPOgmm7JzH+WQ9B7Hs251Z45m4VNyi/qNr+lOGn3/U4gmDQuhPFD6k41AVoEsytkKj
GL35dWL/v+4s918lzdZX+9+Wv/ijrCCBhlH3P/78y/b3X/+tU/vTL7ZFB4Xwrv9qpvuvts/4o3/v
6f5Pf/Pfvn79Lf9Zz6jo8/73GN4f7/lfW8blD/zeMtr2bxh9lE9nx1tKv0T/8DuA1xK/8W9t5YHI
U8jel7r4b/xdw/vNstCa+1JYtuUL+s2/t4zC+81c+iCfDsylKrL/JQKv9BcE8J86GJ6NFN90VSQr
gapylgLsD3VcRtTmBHAf9cGAPKchqDrwiWYq2FvqyDN3YRjdNe2sj6ZY7JISd4M9K2bXgH+Oyjg3
Sc09P7GQapzhPlDkvdV5bexU8uKXxb4Dqb3BPspJqodvg1MrkdjRMJ1vEbccvb1S4lumbndySsBY
c5pe1ESg0GyyONPsBnBJQbmxDWbYUCfPg1//SA0GU56HEyA3+y/IBJu5xv73HGbRuDHKHoWF1zy6
9rzrWmVf6dp6J1ICSfdsWdieA0L58m5kgSTviurGk/LG6QY0GNnEygoywRboNbuNtjs3iDxOyVjn
2yZwBQ7ZdOVIlqv2TPhTDU1yb7qlfpgwkSKJjr4Y4gTkKLZfFBK/5qxb7JSYmrFmrL1OaACU6NDQ
agsGx4Oz4Mvm/VhWw84u85+m40VXKfwB01bxpkMevB/1TP5EnXxGJiJjxC7zdTOYT4UZNveuleyq
xOJBDuCmJRiaXNAOfZoPoM5jEHHdIgVYV8k9/TmycPL/vNAdkLbSunti8G7jnr0uzFO2Fu/KzMEy
gr9DTDL+qEKmV7P1UaVWj57KC6876A2ETIoTyLMZgF/4gaXUu/SmRKJbs+01mafWctEWFvfdDNl8
SkiNMLv2Kco99+DtvYYXZ9eImjKA/OIbwLV69wGTjbUqTDPbZx5lVFnH5R49LpaxpDdQU+Tuyfac
HXNcsr+J8EBWUTSXEPD61pPw9ArlQfejoFyrOT708difCVI82oaxwxTu4VZxwV+W5GI3mhyHPKqN
S+6rfj1PSHwBglg3Q0uwT5rhLQ/8j5Bx/t4pG7G2O6Aegx8Ac4yCY60TQkdj9aXGBPJI0b/P9pxs
soiIIKDyCdg9B1JNT/KyVVe3usYIJWISQgAbgX5cezA397O/F3HtbtpU9Y+Rj/y3Z2kZBO1t5asl
lz0XV2YM8UYgpl47qINDA3Vl0jzbvpk/4jvHFx7FN30dFY/ujQA3gNISDk7lasgebuufZHHTWCVH
bR9UdNDeG/oVVnu1/4R1sD1PTflpSWti+94VcLJHiPWzF98RuFPvSZkwTjWV1Dks6npHoJm87wfk
bZUfx682KQuR9YwWRN79+hKXS5qIbeKoZicm6zu79ZM7lvgJ4rzBuh7zBOgKv8ptA0lonp7y2G5u
6+Vf/fr3OKcOXdo3l9//A9+J3jHtiNOv3ySItl+LBmSOZjnJzj5EK5vkzk3l/nJRhe4Vhr3sFa+8
E0c/LKKHj4mgSkuYncCSZNFsdSQP1nIHawlnuhM+KPCH5AT7R9BpX77Vugci0vP1jxr/2oqHGKOE
Id3HuUlgOxhYnolIJlNJ8seM0dGc0Nx04TVsMDK2EZKvdObe2BVJPdMgcS+wwOyL4oPR1Ac4OI/n
HnkbiAQctmg40BObWDszfSTk5l01JiJm+exqlwpE1VurswtId3gK4jl5QwFmb4JvBD+oXW1Bk9Ww
DstFiSja7tcYuDdSdNd2FAebECkfqbPW2eunhiU1jlPRQd9W3bz9WegWcIAXieMAQxD0orVyqt4/
glL48gryKBqNFzdPgOIkV5GJaD7rPDTe4kaHqEBlnCBc9+80AQlgteC1OcSPBtGuyKLnlIkGHgf5
xYK12GJjOAwWXXO/0KTR191MTXUL/AfQad3dWYijMasT2mtFU79GJLnjclWHpIfBkkvAkeP0iun1
GdsMMq1Mu5sxTHeY6EG0tMZbPkGBJUB+k3hoJKXsbzFnLiRXokApXg+9i5A/8EnaxIle9JazrgIS
3EH3odcDbFig7rOcyNnFHsbopGAHVpEgijDLV5TIw40pEGP1pfEj7gH7jYV8nouSSsyAWTpO9YEm
925KOjZGgDYr7InPPLm2ulAvqNva/QyyE5gNya2ZM2b0BS0RZFX10OS92llEY3Toy68bbHmmQOnc
lLFaDQMMRU7Z8NpYtJsgHs9VRMKYIaJhVfTDI0ykZ/yuuPgiiFdu2ekVG/do5eYY4xJMN2xmD/Dr
a4ZfkL1wRIR4Ecar0A9QAUXDc+KjVanqnc/qDllIPEEnGTaixgbvNBoohrdc6cm88Xy8yLirP+CB
iVMveeopP7fWmFRgxDnBC0FIZ0qVnohvZrAzSzOEEy3LPQgDNPgn/xYuPkQLup1Vmcxo42UrNwRs
oVqZUrXDkxzd+kSMQJbYOiUBk4kmUZ3AC7UvKbsvqbSec9eA2zHWRyPF6JiQtkxAkXMlMnCGkRUc
i6o5o6sneqQnFdPt7aO9yjgFdrPR5yzGVbmXPtEZDt1Qp87O4J4Hx+Uq0Wzkmx0R9ffY1k6laxZX
HZp9kOn+D6eLr6ZoQnwY9xg25ISpm+fVztXiHPvE7MGApTyy2VhFmS63g/k2lQZ8SttW2zru2Pm1
nrMxMgqhWjzmDKi2WiPpjiZPIJcot/Rhe6fOebmhnNcmloat2VruqsYsipUdlSYpdlez78MglAnH
MApq4u7wLTSu9aSm8tOMyoe+cced3yBy8RHOmdBpV/Sa+xkPAPBIEaE2TW6R0QfMHkDOzQgIEC6T
CUVCJLAV2iEhWUYhC0udJkEe0F76JMYQHozJDpTwSZUmTqHY+iIDvrxtM/PW8dG7DXeyE/2rnciX
HMlv7dUkXA2QLSCAqA6OGGiO5NRALjmg6h83bUbEYjdgwigXqFpePpWuW91FFaqqwERhTT5dDr4i
FKjpWvaiJDBCMT7OMRdzoXuUxLpSeyfCXJLnzq09Y8xXAxbDoQmOXeafSAaGZD8CAiyq+bkP0upC
+RT1WFnsmodHjjzU7EMuLOCL6zz34ze77XmS79OlF+JQ2UPMGnj+3ox5A2kLZLK2120cDptaTnwZ
kHpOeKxIGyfsPPtJutMy1cJEZzT6MQ1CKp/y2PL/MS7nUz8/9ml7TQA92jA8HQD8Xzrl1gcSF6Ia
qB899lXLkA98xrvUVAAzJIeVlta8TukSyJ0fe9CgDEyCWG+iObRPXaEhHPdWuyeUaesyLjyXbYma
HO2bzhdubb1oopJjPvXz0Vftl+nYW7vuyBBuiC2Fuh0h4XtombmtzDIJj3bIxraZncdSL8ewSdRo
C44LbNjYpsM9RUnxGNVgXvH6rOCzMFRvk0uCgOy24JwkKRCLSkNTjqUhN++xhPRhucH4qPGYLgGk
gBmlSA68NMQ0Md0ya/B2umNIPDvGBQ8NQn8rvP/1pSyMnHqge5tR1czekDz8+oJmLl4hW2zgDJl0
3zwKb9rli/CwEyQTvmrTae8cirOTGbpYQNA/NpyMMWt5Svbf/6mm7r9JXXe+LOwLgiGOURdKxgVg
MmLzUpkQ3gEK210SbGSsd8T/1iiU2nkXpbq9A/bbndF33QyTau/ceLGbNx1Wc5gPlPIMaUPOKNF6
933ouzdKTd5N2ET44CqqHIU8o/Y2Ghf8RbdMYGdR2HgKtH1NyrSNE7L1Lllx8+sXLXg8VFvOtE8Q
4V8jdg1tDQQuoQg0SueemCcBSpu1cm/dq8reKQBziGUOVJoOSXrdAlUNCzqY5OfIMPGZ0vDWj3jL
bYWLZYYyu2IvGT6HAMAzACAb0UMSkKFhkogIyLtERupV6pKHtn8Nkc7lMGZSjQAB1skzvtHiesAn
fR07dbtOC54qouEKSDOgDxaPrj0SlfGCdApVzVhHz+hfk3OBs+D3X9oNfQGgdrWLDOOMQLSiULvF
7PJFeywOjNSn68S0zSP3IYkCcuP7UX41WdCqpds+kgGD2+J7LP2nnjRE0p9A8O0SOd9xQD9mOLET
LJm6JhnNCZIK4ESsYV+73q3vX+gT9XqhCXLTWt31ry/TOAx7HegO6PouBpSL2ZBCTeCYScAJ7YjR
IVCCnd85cixkoyWH52ia+jrxPfMq47MfbWtVL/V7kEX9Y9EYN/+TsDPbjVvpsvQTBUAyON5mkjlq
nq0bwpJtzkOQwfHp66N/dJ/ug0LVjWDJkp1ikhE79l7rWyTD+Heel3cETlY5sYcoNfqqco5tJmLA
Xo189omsecSlTPxoc5euOZfCtafHDux2ULLVpRJKM+iOL8MJahxu1W9zneJH5WhkL46lN59fzUGF
CPIlkE+1Q7nvZd1bTEs52tQuj5Nq9Nl2INFPRQ8xZ6AcrlYnfWqrWj6MzQtn719zduNOUmAnrk5l
SiUgR91FNLuap8oB8hy3y61pJ81TGyh5y3np5u9ndUpHPuN+ywoJs47Lu08FHHfNXYKFdYA32NKx
isjdugg3nR5TMFKbgypFR4qghHROfspOLourYJtWEFSDMj2StXl1suKmxSjVJunHEFDLMUDltoVm
dpWk2fpAHtIK8MBCMFtkJl1EeF6x85ThXlqkqSgT1Y/BsQq8/NVTje4otcz0POXWXclWQms9dgBi
qzLM4vWQuGMZxsZwNInYwf8pNBsIgT40BFFVjcOelvC+5khIUz9Vu5K2LtZFclyrnBCPhpaeohpq
VDfvJ1wL84qXwNefgV9ddW6/YucUl3ltkJkrlOc4B1mCrfJaY7ZB7e6gsRk/q968ZsEMjTUbf8YL
zfxgi2ireA93s51MHLG+aHmy/pnDN02bqzez/SGFiQYQUpeKlBl+6fUjUUN/zBN/3xV1hAk+2PUd
Ldci25UA07C5jq9VRQSe5X903YBIqfyD3N24GQ2i7piAwa93yKazkv7thfeG2IM6/0lsixVBCh4V
aOP53g6YF8iEUKHBhz7RYo4Kga0jJ058kAkK2jT69mvbnx0W4nRcnldLGxErckILdDiR0IlrHorM
Lk9iNnR5wFkOL+9+npAtQr36aRQYf7yYOtAET2aNDE6w+BKKGJi32YyzlvHdFBrznUECfTgPVPzF
DI5oVJzItYt9lQzTAymvsybWqQsg2BtmeR+s7r07a9hxMqH+7NWnLSeATwonc7u4zqlTMoQTg1pK
W7/tKn2RJoHRc5pxslg5x5jtt5POJ7q7+d7wk5eYPCimxYACc4+A2bRpr4vuGDbTJ1I9U2tT1Vg5
MPuV7RI2fVzuUy/gbcBYWln+w5ANUzS1xNtRZOCV9TEXzpyJk5GfwR7PvMgb78hF/UWvnCso+x/A
hf5UwfzUX6YaV83A/Go/yukpcBGCD7GFaRHHuqqgWfUVxI51iN17Ej6csvggstLD5bGgzQDxDxi0
uwCn+xHYg31O2CqP5Wi/+V37unqsaLZ0P2Mbwakh573Rre+sB+rsGDXYsCKgJOMUZFMrdDjKpX9T
CJ47czBvF8GNVqgZbbidPpDCEhkFHKJ+hbaTojNttG0d1nh8dTbTyehMGCqMX0GMcArd84FYiWeQ
wtmxTvnAFbZ2fnIy+1acmGFIshOSjyIJKAdSklWrxsQCvL1LVLinxEIAPr26RWKcnQ7nEbvyCSYd
ZtB6KSEBUyIA8yWOFeSn6Yoz5/dbPSa/iOfbfIUYWAvSVXWb/GgkmZsDcT5taV4CmVzzUn9iZiou
2VLewh4VvfUlKRkNCjoU38ZHOST3c4ObnVb6VmPO55nTJULBynxOMFwEKU5YI38jHF6jS1AXnraT
cKHVd7HFidUOLv/5UOIp9GhlUX3WtzRnG8wceDGrgj4DMYMt+Z1bI5AK8Yz2cNcsRX7XIPDELKsj
6c4/GTbxwut4JrQE226nrWhZ7a+xm9473C5dALIpFnm7qSl1GOgUyT8LF+E3zl4E5DlRbVFMcuTU
LDsjmArq82Jtz5Q7m+YUheXMnK0oO2Y+2a8Ok7OKV7x/xvrS+CpD4Ih7yDVujEk9Do5czmkNnYmJ
E9mV1TGLrbC16nFvTvqPArjbsbnf2dU7p/GT7eGLBfjmR4RmvZQJGmXwc23sXvBjcnwFG4RyIaYs
h871kCj9VWfO3WANvxEo/Zx7hn1gEPDOxCg8O4N+mcxwDsZJBUQQ6OpcUPundvEyF+FsrNtlFTcy
k/qYs6XSMnG6YgwbT7xaXvA1ilKH2BXik3AI5C2spwC/M0JSxPygwMZojM/zhOBZZa55O5juUz90
fZiYCJEnOPQ6n31QDfGLGXhfuNLPaQ5WZk6n18Q2yDlb/RoIE41S2qCvhsTHZv/hzX5a8hWkOSuF
XElaIdh7CR2izdKqvpM0oYMk5Smc4fgwnqpJfUCVmRvUYSIIbb+qQpAwYPKFpsdJzdeW6WWQA1PD
Wp/LIeOxJmVpjRmvFfVNIGfgJltKI9TBvwmYtIdn2NSYq8AhMKI5mDMNgZX0Crf1QSok+D5qEd/4
uEoOQzuRAGPiielLAISLXq/lJtkVk6eO5UI6edNhb6DV35STPLMjyr1jPLmYP3do02k56OBn1s6v
HO/qPZqHPFwK2MeFwkSvQAM4BBR7m98zs+9Qe9YInAVjUM0pWzokQChmr7Wav/DwEVfWdf0RcRA4
ju7UZ/Bql+DN+eog4ZF1EaeMDG/yhtjpBOVBVPg4pE2bfjD6kKYz9CP6pt+uZy637h9wvzsoe+Mh
qaAjBQ6kDenW10ny+NNtR0iGfcWfCMNw3E+G5tQCzB48kuTup3k6wKGRkYOwdzfayPLL3CUxVrlX
YroJL3HFH9mzO+PYwwrHkASsxjaC35kS6bIby3dhhUs3KKpp634UiNoDbGVFcT9ru+aUmxJat5Ip
wHGjDc2Oc/DKZgr9LL8XyhXMWyfM+tanW2NAoZ0oLi5cArFcLdECYN7Y7g1Jv4mBBbqZkUVV6jWg
sYeSXWBxY91ky3qMqels6noiYB9BYvysKu9b0XNBYL7zK4sJuGO8rJ5hHLhPb2NQ36eJZxUyYTAQ
iwZOxrGhpWz37yzlJzmlUDvkj5QcvN3U5s3RBBmICL7ERwQq1p/lrwwp79oiv2ps3iHvmgxMScbU
/W60JNKq7+5zh1abuTbpuVE5J0DrKOTQ7LOhfC/qydp3rXys3fUzN6/WArDYTb+XwvuZI7K6FcmM
DcCaWKSxNLfN9Kv3NtMAqjDGzFnKiQii6ampg44igiXENGCnT40fpga9RaIFySg+yJyDdjCiK+Og
R46KxSIrOArnYNcGfB+epaGD0LYrg7cYw+5irF+abDY5Be6jKi/E120PAWhfpn3eYZ3qHPKWAttF
o2JHAMYryKxHWxOBpP3yl8e9BA0PreIg9u5swtkdnmSG3yUL5F2PEupI2Xj2GizBWeYwFfI/kg7f
QouVgpjaHIqFw0G6/YIMizPSaWRUtMZjpUaORtahGKC/DDF29Mp5dg2y5OvF/mHlMBVE7b+aA1wq
wGxEHwtvX5T0Umzs+sgg0TPiqsK5JyMGehbpSTgHnIoG5NB1d+cswAXA8ojTZ3mymr642I5NfFrT
kUhQM9Vzv8j12lOsQckRmOfM7h1Ymn1eyp583CJ7adcC1aoIPueVVL2yIX3GmN9JDFN7mlSgrcUb
ES/vY+81N4bGmdVQFYPeTvZOmd9pG59OAol6P7n60I1ucagX9p0WtGhSpCfcC89grOCU2OMjlJwu
i18QUwUnuPT2boHqCBwpDFRsXOueI5zh2Y+9BbSsc5fnfjLLh3FCk1RixxlTYD9puexmi0VIE6vC
Qa06IgE65zlJRbljfqUmFQSp5ru8s86IE7kC1jKfoJyeLMxqPufAdMsTbuHdh0bQv85Wfz+205c9
cMMPmvNbY5DjwnESAoaHdXMsbe8oBvedzv+LmVTZXaD9WzovNPBBwXEnQd32GmNH19c99NomKz54
rbT1FOfuet8S7oFRGpGW6RH32a6EppIHCE/uLwXSOpOrCR/Eemz7qqGaQwoXD9jv00alkeP2H50/
O7erMs/4lw69AftlppQhq6s5lDOdzLl/HuP1rUzguJUprnnTUS9JMt+zveRh4Y2c/cSbB92kBiu1
jRQLrElkVAczTNSepBrgGx5NzUkfignrR+bdqL60H22GG/uhG6KArJYjYygyPLqRCEckKLslMz7b
FBztPADf5SsR0Ui08woBNAyeqRv5ohAXSUiI71rtGyloRE+zRtuqIBcdSKblte8pusIIm2cWJpWi
xyJQj/nei0/0lmVkwfNMOgIt8onEn/ZPbJfMc2VdhhP5EUiwNIlyD22SqENqS+vc8cxkczruiSHs
jhlaHMAczE1GdPxTMGHXLp1nrKTu2zj3n/HY31Rm3bzXTvW0TD9oZaUHh8tK2mNiHRarvFEx2OKK
WFYwkX/HYTx2Al0jJAeSlcoadLAh+ieOAHBNbLt5jEFkASxi41bsFYZw7pulzh6RzpkXxQbWwIFt
ZPpcVvGbOWj3OKFIMtuJ1btksXcGce+mW5Rp4YpdyoKOvputrXPe2AYRH8XykgV2fghA27OhtGRT
BDBfBuMhpyVLd0ibYa4AxrgN8JHWpenDOHkliTccq/rewORYreNe1iq5umt6IleJwE5TwhTKp91c
ur9IG2GZOGHcdu9Us7h7G3ZsaK/5q1+rKMFq9V5t1vAuFXCQW+s2sfV9n9vldVy6l6I18dHbrKi8
1da+h+GYDw3l3iYjztQK6LV8BaAmLiIFNEzjyolMjX6z7ezHioyLJnjquJloDKo/pf1hGqzxVfEw
rca9Q/CRHEm9KzIaxQR5z+rQGEKBTSu+u0xgCBFolqcIpPPvKamob30NzjyLMTZlVEd+Dl3EaS/W
6mD7sW5LA7pxh3AkJMIAxFTjPhBtdeE1S714BzayLz8gqLQekXtXE0SeshF32ACwg4v+6pJauJ8M
FR8SmFxHRVAnTjOCB/UL0VJEx63VWVpAOvJleEiW6kMQgtGYkjOXCgkybd4dwi8UTO+eBV/b3sKx
gNIAps2tyr0fzPUI+M4bxIhSMCGd1W9FME8+5Dpsa8pjQTMB3PbvOaudaMEhzNgK1/YIh/9AJ2S6
NoMYeZuPwcaIXBPmlsPbsqJ3APx3JIHxLWjoEDHrra6waA6LN3wUcnrJsNGFY8ONNxsaXNOXgQ6Q
8M/pALaaitbNUaX645McMGGtWCwoYi69hzc4R5dwMmmh2r1rP4CwgjwdA+WfSNB1jcKIvAZCdeZB
padlWdU8m7QJ8VjON0sm6otnb/amU+BiV3R6fhccbr8CH9vzMM3MjUmARQyGTbqAPz8axbVfZQBp
DIS/a3gPi9wxG1J3nJ4ZyQ1FfjB5HbvWan+RwcN+2X7qzmIPsPM59K32WJF1H45jR+CMInLaejHg
FUZWszSnlNhH+BozjD/XxvkOk2NN0z+p1/Drjis6+c4lL8LIh8eifRU8p5V/jkcUgkaz/OS34us8
dCDvK9Kia7WgmBZHjcgDL8kfLWom/tAH5WpH2qMLn+flg98G9alXxnxMfPkIrw4vhRAs9cEiLu0C
OzamDy8CmhEmiXnx2tpkNgY3XZ+ZYTOVoTbSBRVe3p+Tef6uknoOpWvncFmD5aSsNA+NCYnp+J6o
NEDCaalDZrOA6vUGS/ZedkN2HIyNHCq7H15lUMkUcGlKPz3lyj0mnXfPKNkin9S8MwPHO+Pu/jlj
em9SnP394si9GVsvwszv1xnxp0LqarkIrbc0G2ED/6PFle1m+COXOIZJhZ0WQ29yn2YExSwoicgX
W9iE6A6UGgnkSlD3uMTYMTkzVtXq3qBK5d9UD+Mi9dPctc25SlHUlpUikLmes4MMMus422tK1Zh7
VDJbpqcHmNtef/a9zRZvLM95lXCcKUE92L5toOdDflUVePUTH3PktGkeOrIgt+5lNBORTeNjZCYb
7xCf3ilp3TR0knYa26p91wdteloLJJMVV8IPiJJtaOPuyAZ5EHBKSWsLiCimCULbkaAwSYrYXqOR
iIh7IMMnA9JoGW0RguN4WrHVRUPJfJ5Ncl6a7ug42EuMfNxkoTCskGGG9DojbXXdwds4vgblh3a8
GFyU9e0PdXMoCFBEffeoJ6ypGPcwwRboMKz5VC8jOGiBgZro6H2h+l+zLB/pMxQna7Ue8oBMB3q0
dGnK7idqXvovuXEHruS3M+p9Z/TqOEJS2lcx7AJRQWEbpvzk0dM/QToDPAL0YJfjNF8U16IaX/ju
GpxOzlNq02pGbw6NyQOt4vVvq1E9dAAjCddNTxvkRFj4svscX+Nq1ycCDq4yW+7tjPFYVT4v2j4E
HhmxtiJnBPqsAgCnmEBzwODcO6CwTAdcCrMJbT1Rj7ildvhxs1errZ/sxu+jrq+raNqijrLxDbge
0ZwinDCgAJzCcmz21udUG4fSxcVLRzaLrDw4LaV7VyE7DztLmKENMFx6HlNnQbi304Az1MsHO83O
d/BipHXzKJbpxtJUo+vCfCAHnseA0b2KVJrhaKF9n3vI7L6P2xC76jOCFJjF5JRiRVwuKRrp55rz
FDmrdCqb7GGpYd6ivgsTFRffPVY2As2w7FSg0Tf8h7njqSUEeEtfYsM+2J4Jon3Q2MyKa6BhYxVB
Nzysa/lG+LKJNMXwrwbUJtrePipeFNsgdzX+aJYErK0Be0rXfU0kqeEIad5IUHOPaS3dY5wt6nGt
q5+07tGa5E9/P9RJSpY7cfe+bPM92vj0Ms2QMvjdvJvY1t7N3z/9/ZCoEgpWzqj1X3/xr0//fjOW
VOnT/vznx//+6V/f2lbAOzMuUvivv/jXN6OJ0pcO5sU/35Y4/+fF/fO1vz81Kg6rdNUA4/z/r/9f
/2Y8Fvpo6uHnf/dtcpL/769eZPA5XDpD/933/vM1IWKi5UaOQf987e//+q//+u+n8BsnVsT/8TU2
8E7AJTTx/3J9OrMZzpPAPv1/37d/rs8/X6ut/jGwkApo7dxgFnBAwI0AZ/5+vsRaEsrc/udvN1DI
zd+vW/jO/cNUdmrPud8IUaS5UWGDi/MIPHrFzkMcmDaT099PF05Slo1QRQwKuczYBGHrl9UNIqwt
7iL+E2dPUPLoxxv1h8VU+eQNBOWM06vXz+XDYE7kHrjYJ2RLOPaEJMZeC4giBM9/CKM7dM5afHUN
ZEmywc3b1C/lnSZ2AN81QqpEiVdPt+Zupo6+A5VQP8PVuoPaxVM4V+rsLRDj6Zz4mK8p1KXlvqWc
oUL8STzH3dRyLM8Znjb91Z4JmsySXznDEDJDbshChk4Hlh44i3maF8DoVvfpxXBFWNV9Epr3mfkl
aIpfvaRJKb0dgILtelSGzM7Auty3E5YQOFcWBvaRvZ5lbevslMMbXVv0nWoX5NraaxfkUpZZT7MH
qRVoA2t9ve2KSh/rSv+i9iHlXVETIL0BxoX0Yk7FR+o236sJgAZ4Jyh/fDkAZBaOXHl93lg6Xp0z
Wq8yAfIFixsgwIM1jV9Cga3NSWMS1rFbESNvRXCHQn8LQ0To69AcMooI3We8RdcghM8sOm6d2A/e
RFqJe7bl+luP4EVjw/jIOALOPNQwrgDAecOB09ceVGPCzklIQIoLgbjwEPoB6HlSGRv/BQeUoVJE
CSvtDdql6PK+c7xA+9w25KEbzMiY2YO92BlOikI9UogL2NMpSsbJJWHU5Z9j9IMUbd1Z8ZSQqUOL
u5/6D+kOW07P37RbEo46J0HPO5RrxNwbXmfwAcKSkWVPPiwUcaf8yqSVXxO35nAFflFkZ0t6Z3LA
IyzuOQx3KMeUZbFEEzTbV0Hn6UTe70lY5ieqDxIDmiGkd4TeaSWSexCPKocYb7ruWbPfHgomNcbk
vi+kudzihXcOmTNCjdHdw+KhBBm2HJZuaBRuDggmbgIzbGFXzwNqK3Y6Npm9LpPpYMbrR1Zax6nV
3RFw3suILIiD4gk9eLlDBPR7aTf9RoasLW0FwVBAg3fB1DUgGfV0Dchi27K3pGm9gOiz2bE07YmA
+JUKtZCdkzSZmCdq8R05OtBMlVfuhh4NZJE5fzwbLhQaJWLXG7AQ9WzsKHINeIorWisCT+q2/m7t
pTnDm4M2y+8D9xHIu2XfU0GUNTsrIMCaiGTwe6Yd9Vllhq5tHdFCL7BxGupWZrJ4/+Qj8XriQNMM
weD4R0Oz2FPmoaBQcP8Coy0vluCRqcFE5yWIAlB0h6wEG1+JFznFcB5aqzxkBqe0pK5fzHZztzTm
XZ9LjhHdqiIUNnloCvpgeTEFh6XnCUgaf9f1lX5oB3HHvV0DYlQnPfVM0GXzjjcGQl3Q3pUOFPvO
pegh1UFFwwAx2BoG0i7syGYW5bWQ62qZf+GdDUcxdXTLZobsHF0hHYYqgeeU0y7xUuov3+2eWkEb
xkg5O0pDhfi2rP1RmZQ/I4IqkA351zB033B2aRRJnm5i1vJI54BlbFbeJmBMvyyQEGvvw0OWAbUi
lqeVqTlhWejzoQ99D4M2jsM5TjzvltiPSLkIbkffI32o0v01Lp7cjRA40KsJafW5+yJ5AFeG46u1
19No279GrX9gFgQyQwmWww5hpZnDIeic46KzczmWsNnKuYmc7NZAHn1Gffom5uG9INCEoEF5GE3x
Nsnxm8Pidzm6M8qngrjTADcxHEp/QoLuT6CEREIjufYP7jz4UePeU34zIFwrqBSiJkeqGM+2a3Iw
Ko0QY6UAFx41jiep/QEkDXDh9n/vsmbC0Ru7osHf3v/eXsrg1u92t36adVJvggbapiZjZSxpwHOf
soIgpK4E68T/TIJgK79VBlfVz2KgznT6utSP1jwLZfuU+msTWcnwXAN3NRJ4RzyDgDhj53Nwvuby
d2JAzzLQ0ZslyyOyJCyte7JA6A/XjLosQon3nkYbSgICucVZAt5RHbTK1SmR5vtSGhU6L93DNkLm
MxLTEU45OupU0+Z285cxSJ9G10W8qlgmGxdRgdE/jDBIlwKHmm/YTGCzW0Yv6UehENxIufesUd+S
IEW6ZhHh0XP2RjoPx9YlbEOt5bNsMHyVpvXew+TeC0RWWn57U/fZi2obKWMaSOb4yCwBQuOYvEDm
ZBRE1nVYDv438zX6S457GrfeFNR5LJF0bsflvljAbKa+BDsNBiXa50QY0ICcr10VJFFS52fY2sOp
K4dI9fIV+BzJTOxxoYWItKRHz2cOJYbR/7E6QP3Mvksyhi/zgu4i8BgAIPoCkKpvikSZJ3O+0ASe
d/1o0iEDHq18YpMGkzOhxbX0RUeDJmgipZ1nH2MFE5e2OHcrJy21NSbz5jenC07eHZIxf0xDLw1u
yxR0jZY8pHMssPGNJS3FPD9qr341p9E/Fbl9EzTqmPUTaTYDkjyEqHQdkdP67YA9zuP6Dufa5tTe
wgNrjHTaF00bdYbvHddFV/ui7d4rnvDQkJzDjXU6JTSMdGoHDzmecSbuMacQwGIzJzPOapBROkZy
eCR4fweHKB/7HnkjR/oirq9+lr6K7E0vMTBuO2VdnrqtNVuvoZBokcu2EOTkMApBJfbpl6k8AhVj
ntbSfk5G+0b2yK/73EM9EwtwnMaXKq34SvnegyZ0CkR1eOM49OGHfm267FGWzue2xq90Tw6gisQJ
aRaeWX1Xuc4zU5Vx30kfsWTPxDvDOn6KGbDNRdwQ7gb3GhPlpQHtdgKl9SYmBgHtCEBfKJKLLGRG
ivBjVPDEahNBymBtT7TestPsMfbm8Kaa005xdNzEoOYYAgai+q2ObULbgV13V7uD8LUQ3h7O5Uyb
c6T/RZk97LtBn1U93RU4CwGe+TMH1vdScsCflx4NaoWPYB22pYUXMTbLCb/Gmf0drn6pflQV9EJi
lb4hKn/4CVlJNNXOs3cmlIKA5E6R1zecGgdR+5SaP7klUNN5j6bbw22YiGRtApSFZbL8ypnQ0bYL
lpccpXtryyzslFaRTo3zzMEwclLed0tUzzS+I5ED0fEY9x07g1Fk7aq7uciGK8zLZU8bekZ3NciU
9pOIW8CrlIOT5v0AY/WAUeLDwFIOJMoC2DPTVSjbCDd+F3nDzB7lEh+BxsZ+O5fPqdtzy6xg9PLB
+m2N9gNCG2i9FtGU3egcsd390LT4xeqCIHb6gL6ulxy9skLv0ue4fAh1Cu4QAoqkKh9UEzxm7vjR
rNK6jBUllqvpPgdldZn7WG7UIwH0tYIXFtgPV61KSfpH6uyq4Y/lzQ+iW70bsBHNydO6ZdI63K+1
kxytcrzyxoizbwBxSroHWo1I4GHtekQmkJ6RY4beM50yiBzLGKjBhFo7Okh4iWzM/IkmE9DY0aZR
eKjVAkL7Z4u3m86d+2YV7oPEBAEbj0DGqomjOi9+MLSYL6PoDj1TxVPMblDp8ZxWDtmkDQuH3enm
UvhEIiddcS/R/16yrG0uf/9kkeV19hleb1+Wwr1LtC8PXiJA5tlmrrdeO93APh0vRHAuAZWbU/qc
JYYmpV/LxDdyM0Kb2EkiTaxm1NVYlr3J8k5pTX/NtNTl7wes7uDRCMS9UFhQxlaXeNzJwfpT64F4
TNWGML62tgm4P8eD2DT2pbrY1DYXc1m6qLbW36Ls3IiIxc+inwyaX8tjniEfLjOawf6CwGf7kbYw
2v98yEu47pbLtFqj272YjveKSRhG0+BzAybexo0jMGfltVNTe7Sg9LoQBInsPE3ie+4MvbVpOIds
FyeIm/m0CiwoHEiWfb1lx9InQpTcsJA6aW5cWg8deeZb3wuk6TDOBkpmWisLKfbbjPHSFRN8GaJq
zsAH6c/6zLG172RhHBsspcWWAd1oJqdeQGyTyWRmDlgZ42DzHseeQMlGWwilztc80QgnYdZFaTzN
oKY5z6WAP6LYctA8xKxjDtVOKO0JhUnv0jxyKsafOOwKxCe5yxG4RMOeZuV3XjGs1ab7bQT63s0g
RZQywL49js+BOaLzdBfIDzYLLEKqszXPTCUovf3hhE1UM2Q69+Z6Y7DxVwFrYlLmN7nsk1OWkF+c
dt+WTJ/oSH0jQBQUut07PNU9dk2DOnVmYR3LN0IjQYjlH9VZS3HMhqqnIqkJOG/Y1YPhl6s4ENni
18C9Fk0uuskMQP3qBx5N/bwJcwAf6B2xNxFk2+PpQs84+ruCqXuEBzDDKLWSB1o5lK30743gdlGZ
ugY1iTP4mPBXxfI+tkemyNwpxDoybF0QgMi/Bn77aVrqHqzE3Ie2qPp9SRO9Wdh2Mo0TcOCBHtbq
rZ5AOqyEyvnNovbblNHQOdKgoXxJE/u7t25IpN5QafnH6OGygEdxlzXUzq7rsNsO5bPwvTeTFBsS
VxJuMOsNiT8oBTldmqmgeabliTnwW2yOAo4QIQtb+CJapMRugOAhNSyQENYp4RzriFDLMZiTK367
tsOe36BmZDEFNIjS8GikyPNNrzw43vB7QGAcAl495qJvI3KX4yiBNekJgmVEOaj9opfb8VQuMo88
y/gmnQVRadwU55UKryHxM0GH8mLSqG1ndy8b49Z1XCBAPXMNAncv+WKT/dPya7q+96FNv95JELX8
d4epJ2OKpGEEd3CAjZroMnfnq63Cm8snPXE7jhlp7bD0iv0AeKNMwXbSGtlz3hZR6zsQrKz1NlH9
GSMAV2khXL2tcG66N46n32drYsrUkbWobKYoA33IABnouI077ba5EwBpd+YSWBeURq3pEpTcac2/
7t5sIdHnpLyaKiH5XHrNkZIHtRA118EvFDeSSbtl7W1i6jj2IHp2KWjSt9GA7dqIp7KZiQUv8pve
736jNnr2INDQ3/3DgAw+fMfpkuzCzio/0cEzZ8qcz3YjwiZQBmm/uB9M6PAoGkxBAF2SZO4XSFDd
/N4KRryZBN7sR79CitIVoZ2B7nC7ANo0PRYuEpaDihRiEmFR+MJfFfhzsyHuKXys05BCs2nn9dib
7X0a4HXKfb0QfxXfcdbyT4IuHLSMIxMxuQ+IhkYBs0HNmfZy44cyZtExm+YH5nOYwaP2zmK+GWv6
xJvUlf2DazqTrRLmh6UYgkgqkwkohT0LbnWY3U+PbKkIhEd3tF0OwdJvf/WkpiwuBZVbSJL7GkSP
jQv/oy+YmZRlH2MjpBLtybHMZ6YHCj0fyR+DZVbXIaDUtU3keOssAPOlQMn9bn5I02KPqojB+jJe
fTR5Oy3zSyoo/RqiAXdSw39FZUULkVPC/eCmwaGlAXJukVENXXASa3pepWiP00Aa9lIhROGctEB4
tsvD7FCEWlP2O5lieL0jeV4EepJTNynvtq9R0Lc+A3+367yDvxb5UZhQs70A8YXXkSbmOmxr1rPJ
hCPofGQ/6+IeKdjn2Tcvmos55zBPK/xeBeJ+aq7GOBT9cp8WVbDvN6lw9wAg/g8V3f0gWSogitgQ
WrLpYlvFeBjM/itmdH1Ylf8qhsZ4CCzxlOprS422F7mL7lV2TWjNpn8yrfljc1xnw4h5kk1aJFyX
IOjIFO3qD8eWt3kyom3O5BmE5qdi336lrwPvUhvrvUsIL2bHLUcvD9Eg+mdHtG9+PWOeU+TnTOv8
TLz4fDFEGRmUUBFenwe/aD7ieD0187vb2cbZY+ZEycFBm/qUPSdAkY8yxWjYQbv6FPPO3wFsJoHD
90gmk2s4rc2fgphV6v3yidbFxGPE2Q9XKPFV+ixt8lfs8SHw7XsQ7d0enHBLmyN1ohWsU1nRRMQ+
1ZCBfUKQdcKgibW0uNcqRdkH0XJcFI9B0iFabfAXTPlKeohCBZcgcg9m1vFGmz+cjMSWxrcjn38Y
ksxw7gfvGWv/3TCzFRo+ERKrsaCstieg8OxD/AB6RF3svSy9sab1ecntI5IoGRLPO6FG3oOKNfYk
F0bKKRheKyu/mYacUqVt6erO4ism/3MnXGbxdGyeaFnyqlR1TbnmkT2q76F1TsOAClRa5oMl8SDH
CRtuh9RpRzn2X9Sdx3LdypZt/6X6uIFMJFyjOttbeiOxg6BEEd57fP0b2Lz3SeK5dVQV9TqvcU7Q
idwEgcyVa805ZrQ1a7rcLnLiNpZvRem/IE2Al9mDys5HzKvExdfDFsMylaSlEGlRt6Hi8fwVbYZT
O4A3qIbpjZBcnAQuWd8ZyfaA58ZzKZ/HyPFWFigDw7mKQrKYyOMbiP423uY/WRtCRPUSDlbwAfCM
N+Gd5Zp7KRUREwWbe2igNIoThObIatH2PlVoqAEWp+vIJ8E9aopzS17s0rQrfbUdQyidvhjljgML
3OIXYvuIJOYWXSYIV8egCq8ShzupAGCK/UI9ClVXC7+exGEw0uc8mxPnqohORqyg+w7RMR6Saz83
3mSb8nuU41ticd1iB9CvdB0OkQJiXWNvRTE6mxbZp0JGHUP+2mLOfG10lW/ziT6ZWTrOBhFfDMKc
VnFdzmqRABXqROZEbq/djvNcUFjDBlORYiiBF9rxSaVwem46+vbGRhJTs2wQV4pcm3BEu9U2qvRv
fdfbKDo1BCDaeJ2W5QAZT4LjR+HNAZr1unNDZ5uF11PtpefedjeOiwEUE2eFoG0bt+VWJAOEJVSW
mzRPMtJBEKGV3UHOBf/lf545/uvdkQYmkus9jQ6yyvLpdUoHXAOB+MafPbpuQlFvw4HSfZxaIN+S
oAnqR078tAgTrVh3VvsjA2BDJWW/mhrcHJJ6djmP1RKNH3oLNhWHIwWSm03Bgrjxs9kTR+57kzKy
yFJOZXRIrcrcTYl/sdQQ1sgJgaayJHm7R0tgBQhSIu2msXrygbI3WszXdmwgH+/VS6VX51yRCUDi
egEOyINL8FpLGny6RwCialvG/OhhnEZb590YLEQv78pCe+6k5aKG0GbQa3UafabYehqwGA/twUKK
Ax9aW3dslmQD+oRS+eEqwZfEvX2GgLmyC8NYBWYKjFETZAgyCMXxUc7NlVetFDcQRs7BoL6Lavwa
utPjYPreRkXJKXLwboXdnCYueeo6Ne9SHmpiEKY7Wl7gVtgEpBd5gNsI7ihbdBqS7tDUjPuMaBqs
0RjCw1Lucx18Cpl7S3afp8mmAhMM7514D34GBGYb1phAylulm+8NesodiPzHOqtpT8v4oXVfM0Jh
QYEg1CF8G8trZxEsgFSbRvhTQGYJQWbkafFQHWx5cGy8Mt0A5AWf7ym1apLiB22jvtsKKWbZasRT
Gw+aR7spJa8DiAaw8aBYMWRnPpYRWKDXVPpW0GiLujfGTRWgsaYftejNgQ6FVmwknG8fQqSrOCGl
8EJAepIjpOjGDYV7OyBzXzd+x1yF9nrQojx0UsPdgjrhrIaZe5owH/XZHfmic9XPyAkb64DW0yab
xrSPUTfaq0ymRBNCocaRHSago+oJNmBxE1RFfPArd0OzLLkK6nJnztLWoCLxT2IMyLt2J62K3NzM
f24aHKwt87GN1fXPhWrfIv01M1jh8Zg57LW3QU60khnf+vrsgU9Y0NPiZSTR8VhpxtcwbfRD3fUm
MSZjTIYOQYxoJimTsnPUyXid0Svux4Gt8qIKu6u1vt1jujj5BLpQrdZoBFTjH9nU/SMcw3TmoNmL
arTsw4AxSdRReyDl4TYWWQ1i0DqOjt/xzOqkf6TJSui4KIm72ZbWyHQRZ1GYXpcM2xbVUIaHgFiD
0PEejKg0t31X8DSPo7/1M6w3iWbbRB1CVo6IyVvwBCHE7MN9bJp3hlljrSo4kLcDWuSw6+fj4fCF
/fgx8sRtKhE8Tv6hR5lD/Rvi4jSKE7YQc33ypU3abxtu1KjdZMaLqaXJvrRd7ndOYWUe0FWW5mOV
0aBxEydcKZRNS4gzLLUUIPMTjjEQBosjMZsLTBkDliTSViw03bPgorXeCJp9jF2VowvzFqlJnkft
L72QaVYoe7gz/jcdTVMfQc32y/4ZZD9jECdZMwPUlkYPN74s+r3RFM9oo97Tzsv2lXcPj9FbNuTp
CK/WCB7hDO0aBD3gnnPPXrDQbXmLVhlbkcL4qw801fQWAr9rjEAQ13UKDRUrJOLODLgk9Rcz9HDb
S21h12Wx6UKrgA/EylAWwNuMkS7piI0yM8Q+cmgQ+IOxM/2GnXvsz21hXUn+fowSyeXNcyohs0Nr
lgHmW+gDkz5zDA9xhlcpHaLrOvE5kTU+ShISMgeLIHRjilfMiA0YDjRhkkziUWeNSSNEg5mSS3K5
kGo5lJt6lvgbc/g+zh7R3ptn4MwkwzxmMFqgnNH84M1WUC7wRq3wyVZL4IvliiUHLDB9ZQFVqSSQ
yKuqlyE1y10IySYDjr9p4/GxG+UXUISH1PbJKS/cL41RtvAAyuSoVHJuiMI9wvTBW4FIUYyMOBvs
UwvsgV8xzO2SPCayrnPPGFr8Tc7jsoRFtdLJsMLPo601UWwpMWDBI52h1MRhEGXdyaxtEz7fNmLA
SN1JbZW4qLsGnwMYPtPOIusn66cRPpf7Sk+S+x3Pdzk4zwhALbAcjAYD4xQWxCalDN1I4W5CbqGR
nUvz6hKZKa0bk6WzlN0LoK67aJTrLM+uPMExgT7UVazvCGUiASdj2cAJzdAiOovYOtdyzHZKDDsv
YwzRmniDGhmcgTVBUQ8McgczYkewdNLCSpHxQgb1k5Uym5nITH2qMUHXOt5ogmqNp8lnOQZ82XEv
zhy/g5p0OsMRWi45XpUeg8KB+Ko14bvIIsXJRtG2rqX1ra6qakumTBl47aEV9zjkMZZM3qEWnGIA
6lGTu+EpLUnRjINqJZ1gH7bO3dg2PLthcDNiImRVzbBR8DCoAdZHYrLxJhO2MLod81mMjdArnji5
GUunjrK17V6NzC0Xvc+nVFuKTafl3H6gsRKNGIyRdlcvfsBIfGZRW+A/hm5ldimIL3eFtAPHRdQN
ayZvCAPadljldPcZ1tnjap4ujl11MgLgOG7u3OgpnJYany7aelyUAnV3KMLbrK5fYjcBvEWsel56
R91u9Y1Hjhey6ALVu1uv+5iDIQDJZYeaeUez/LEQk7sBuzPue5AS6TWUyDeTViVtBIT4UZDdExlJ
BnUxEdeQjdcON9ta09Mv1nTvDaJmaP5jioKXZL5ZPR3obMFJSU9jpsO+uq0cG2xrPmMU1KqXAeEJ
HrZ0C6+SVdMusgOPswN6kEAnuGqCpbQqx+DVlEAnKmMiMFFsgwkS19g6J5hBb1FRPjWa2iWZPu47
Criy87dIRrEKNLiRA5Uwu3ae4pGGhS+FQHox+6QJll55vniM7X4PhCs7evnDGCblUU3Zbd0IPAdA
PBdecy0dFLgeGqCVHOlclt0d0+Mnzyaxq4pGTtjgLuJKAclJDbwfnB3mR+ohTSuBPc5/poQazjXG
z8GEVTRE32U1oJ4kFZv4qtS4VsrbAP9lV6Eq1N0NMU1PRmzFW1cvKeqLkS0jartvHCHKFVSlEaE/
wCmBNp1FNjWYdMd6VDP+zXf1FK5qz1bLtKm8dSpicgdCa4s3hPGOmzAIQ5ULv2fcdOS87rQaL5aL
PUnqmr+jORkiX/Bum6xZTtIyaXjuRVMWR8+bt94yWgVW883WnNvIC081iq+dAEfp+4waaZsce8ua
9pEi+W0ar3vR35GCcZhS8i3Ip9K3isQSM0yunCZaElKj7SQVIec8K11ZOBPHCo9hWdXJzteKRT41
3a5s4FnGQCyBz+DvZgkIkOa71REx6SGiNsZCYm47CkSiT/hRMjr7je3RhTAWEhBY4dUcLXGHKA8d
5MCZlo3FgGuGENKqMHVO+rTkPK0RAVabGw63y6CUBbaSHwXco1VSh9jiVP7uyrBD9MMTRvLvPjDp
fKYl265ZM5BxcJos5Tdmkw+ers22CAaMtnJAs/HC5OTt65IAP2KfMKyN4c6FdAVBGvRQs3K4bT++
ix734wIbAp3RlOreB4+7DKwB/4jOdfevM6gie06eqN2xvWLX5zIDGwNPTUNPCR5Wxk/Irc0y/SK8
UuBLsbBeh2rfddN9WNCGLy3vm6vwLLVli7gMRWsdgPhWDSwg1THiz4TTgNBwEN4ZI8cbupZrPaEm
cGHaYCbx2A19dOh6ax2BZc2S2q8MDvSdbbEL2CHYVI55dFnRu+n9deU6120En0eMzXVv9/mNHCfu
dPpYYM9IKlpVE+GVrWdQt7BPrw0Yjp42h+NN1wAplmXNNArj57PDxJX3atbtBgW7q22HwjQxPAZX
NCHpd5VQ84qC+g10AaM+irus96A5hGqX5SZzmzd+j2gpNQyFsesFy+HVL889bTqKVpXcKnohWZZ1
2z7vaa9rONIbUeCjytGRG2WBx2myOLwyjSAeckVi3HCKYvdGQzWSxe23cfSISaothKik/ljJeJvC
ky4Z3+NrrXn4Em/TQ9A5RGHzaCXVAyO+YkF/Zdyw9RG1HcbPI4OkgoZKYJJN18aCKhZMN5FSbxyh
uAfKEBkTyslF5aOlGJywxJfKJp9kaMxHBc2CSrjoGfvoO322ZUo0NLuB1EC30vJt04z43A0YSAyt
t13NptbrSFzwZxLN5CfGGk4FJ9wmQeFl9IxICBHlZNLJXeiEOMbr8gpDNf3BkPNkZR7TSTeJKUmu
S7/S53uhOcZpuwv0ODpIsD+8MDOlGFXVdqLzB5pU7SE7o9YBPSVqFEINK6uusxIrHX/iBKxOtLY6
mC71a0SMWRFGjBPoH3I/0ToJdPS3ZoNvTtG9nq3/cUDE4WRTkFdGTFuk9o5ES8FE8W6kCwnDhWJd
uy4MD/07h7Zjpk+n2hY/UkJhl37lHRzX4p/5GqHJQ32duEG58pU1LPokyddAEKH5lU96SisKaF7P
2tq89JV8y8UNiyWiOrL6nO/YYY8TDkSTzPVdgUBf2sgYc29bZxIRhDbgV3ZJkirViJgEQucymdDH
lPuecO1F2xlfkJ29Cy/jiDjS6DXIeNJqhhyxt67cBndZQb4yg8IqQFwz4aog86VmjgxQeVUyEimR
3ywbEECbeDIM6nA0UQhDF0WbvthOHO09k3TbCHvDIrT74pjTDh254wNUQFw+f2DGLNhUmAeIZGaa
+leF0dQHN67eI/5+i6Aak0VZe9UyJMyrttgO3P4hqHtkeFkybMqk+4pukdmnuA4HrdwaMJKwF9ZL
mkAoNyXTBEk7KMaZvLEkrbBJPGrNS2jDXdAnlAPkUhOPO41rTQ7futReW3kc0Vvz8a2/a6HdLRT9
egYUxJ0r2tFBwXRHO8borZap7xhnac6nqkydZM7upRJ2U7MglDKu7oRGC7aruYB6zvCHNuWyydL7
fiTQ2924Bseh0qwOg59X1If9P98iCPDXd39+yc+v+/Qll0/8N77u0z+7/MjLx7TcQ8L4v/42l2/w
8b3+yx/185f4+eNmyzoj6D9fi3/7ij/9qJ/fhmBalYzOHrsjPUgt7xhbm4oBc+iQdOInTCsRUilR
bsAJbab587pIs4PKkrmrPr8ve+RKpGny0Y6gOWSC85v04keIfvMXfHzt549ioUNbO39pQFRByg71
r/c/vpXZJdWXnx+cg82AxST7y2i9h4NOMiVD9sonxo4xIm9+fj+CfzB9jOIvolLavLx/eVND0PTP
f3V5f7TmIcHnb3B5v/i/3/ry7uXLL2+RyPGvb//x7X5+6uPb/Xz/57/8+cJ/fuzy1sf/Jr1dO37/
TThhcQAOV+nMkq38QJKCme38gjeFVSIqvny0gZX5z/d/+dTlo8ySI0LO+vowkIS2tbQmPyKY/4ps
+Ysfahhze7s7eHSNyG7eB+PEn2H+X6NioIbzW67pHICJMDF3Ys4WboclPsfGlObgJawe43OhTprn
vOY9dVXcjsOZQEyjggYXFe9oltgGGRiwxOIUHjPa6bnHYLpDV6BZ9ds4GXS4Zz5xmZJ7zZQoW/mY
2ddZkr1N7XSPOvGIxgiIXsWsndHISCJk3sOYwmuKkesbRid9UTbL3nckbqHk1ofyyo9D82FIRnjw
zsKixajEqX1Fnvxa2aALwhrnX+Jd4SgWiP8XTpA1i7JUilPkdZrZL5AcVkmV5ddVkrzwA2/cgVB1
rTFitCkIuYJoA7BFf6Q1BPkngtWlr9q5LU/AIhVhGWfzULOAjIpIefTkdYCeezCFuakG/w4xl8HA
Lfwaiala5Vl/CRLsVjDqQTw+Ziq2GI31KELGEJ9vjW9WmWd9Qm44TFGyrD3m4Hk96EtDjD9Ssybd
OcZ8ZBk0QiJfe+gTe9uldfPVcxoqjZS61e/tx2Aua8mwrCiEG4PEPTm81aQBHZE7BrtSTOuy9fYj
FiO8wOk7EuN80bY9Bm+qSK8tzsGIAwgRtVj2HmG2rgdSpJ560FJnNNSYBjhgHaBXDXAGMS6XLaL5
YsTTa+bMmRG4Z19TV7vTK0HCG+LKTWYPGKKqtid9OpYL19HyjYWAAlWKtmbW8hWab/o1KB/NyhP3
jCr4L8H0HMN+YOC5oJX1LW4lYmkzNFZo+CfmnMr4Ng6BtwaZz8Gt0taBsq/cjgRPbSaRZaJc6ZJM
oqxU9spLc//Fqztubizglmay6aZoZg1dfWlSbL+eHZ5pQz86kLwKdwJFqKLz2EkIDXXKJn3g1CCO
wiy+hIqovm5ORojHG9nYSGKKSZGlmcV7MkoJgqUDV+AylIGXnvwgIdSKqXrAEBiFDg2EnpN1b9FP
hnp2HwsxrF0jR1SWMa4npAPVU3pnKu196ggQ1oB9LCkmPDiX8nZMvJvQ3tYVAgbOX98yQZMaFPWw
qAA9pzDtbvRQcUnpY3Z6jzgdB2NDd57KLx1uEA2AdXqywwS2Yk25EQ21hpFmhjQ2G0SGlYUztGzf
h6w6JVp26xpBsoqj7lFVz4SeRCuXqlxP6nyjEsbFqdrreYXSCQHejNaYlUGqZiab7mK/es1wxi5z
MSTbhrkIIYiU2lRuOyeFhKMUg5tGHPFcE4lihA/oJejYGzTCvTr+Vgj44inarpncEZfmF0IYOA6F
UtALyDEc5OKOe5pkyI4RoLnTGxBhk7IOelUgUpf8pbUBI3AmVkPHg1aDETD5l9AvM8zHqLucx9Bx
trF5zoRLSSc65Cdd+KNn9gPfnHP4lLqISXAtlkTVTA0zLyFSXvNgMyHuUpKekV2TKamnR0xku3rm
4/sRqLXBVpZcqQA0bYzrdbq8W/OnvRoNezp57UR00YQ5SFkWCr/5zcv/KtrOABF++fDlHzWsiXks
SBUWs+7442PzP9Kmaock3zuUaZVPW6Fa0Jplv798hcVhrqa8P40FdiEJn8EbtC/AfdC/yPZY6wbG
/RgarGhP3ZTeOpCfd7U0zn6t9nRsWCn9QF/B4528zEUHB6wyGaDAYvyDTBLiCryKO+doZNiRppwW
JR1DJsxuDPBCSn6atU+Lql/hwnlBs3OL/DrcarNG0ggq45ikIFiNElGEwGrbOgk+FffQ0exeF2F8
I3tF+jWHYYpqaDyBi7YruC9GnT+stOcoTvJ9DOp0FJaWzX01DFTGvX+I/fAFbJk3+92/txbMex9M
H4dZ9Ew84CCcyBuefERbYqMLlCaSVrJmQ4gYmS9wvOATYOkWcWVtaSAMpEmLG+ITBgAn6rZEj7uC
74D2EZwzT82+tKwfpka+q5WjOSknUmDN6kspU3R3VrPjm7bI6Ezkhy5nlSf833Llx+mZa/DSdvYD
r2fjG+YPKchOt7Oz2al+3YZgjAjaTsdkV0a8QKHclVsk1wSlvTahyZYz5vBwAiLh3ekMMcg4dO2D
U0Jhs6AaWWOH3qov1mPePOp1igAC2XHQE5KlEPUq72hUk4YF/uy29DbMStIOIEnHCGkKUu83dYp/
KnCvbDr984gSM5Bx15ddvdYVeEGn5SKqILn1mPotoXj7K7u1JI5wMhaIxtpmDT2A1sjBWDo0SMIO
WDMaYU4ergFqL363DpOBgCc3tBJ3FPrOhkNKY5AWoQXeXemjzxms9NSZD5XtfHM9ytTEDPY23ZFR
IfjXDV4K0ROohf2TaNs9T857n0O3afv4uy7FZoYCNnr9PbdaH3J++xSl1a3K9JOTeK9IQ+FWFajk
dM85cTBacmRGgkgC9pIsG/p7Vbfv/Py28eNuXbryCelUvrK89MtocYtISsV1NT6IxMKOXJ9h4z/k
1AWtdR694AUFw6HCBbgIbJLl/Q4YKQLMlyZNj0OYhNy2wjta1XDVNJZLYoX93IcJp0azdqiR5q4U
2Q5h81r12aMxhnvbMN+zNHplaGlsk6Y6jjV/3EhYR8sG+lp9sRIa9JoOMQYibTq1T8AGuwOJqcYi
0+u3RtslFrHymkspTMDcIukCFA5hCcNFZjmi8i3pQ9wPBPzE9wmdlIXRlfspg9LcO8XeFqAp6QSq
ZTnYZ2fgnha0K9YT7ZGVl2VqqYrox1CC2hLKh8YbYErDdoMGjfhcO+CQDACI2qtVq4lMnKVXPrNc
yX3QEfuDgm7pBc7jGDj9pm3VvaZIfgru0NOCK4EDwnQM6XoR7RmJIJcLnIEjPx2sUTocWNJy9nZc
tRBBNl2rzipRmPDMAyBO5P7OWG1nx5ahcG5n1j7utWnl+uxeef6OdX7RwsbdFO2tPhLfTFTatxEu
Z6da7PNE97KmoLs1unCV9vYdJwf4dOJc+2OA9Txb80tCR4DGsLQc570VWFw8/uxZGMldkPsrLehg
l7unIqfvnkceveqU4c9gecxuK/9Ggz+YJVBrheZjrdbmEslEVFSRl7Wszf4wTt+nicRn9J9gP8BF
tkEeLlwBHyQIi1VdUFRSazNqXEckQBCZ2N7pkqyOkZ2lw8/gIGEMKsHVUJK11iIV2H1WmvfD9Dyf
p7N4mvKWkXFbvBtxdU6nGZVM8TkV2AjTgZ50bd+R38DoxRBbFxfB2qrffUhCOnMXphFdt4oGcUbI
CD/ELrYB03+q+27R2jC/Gs4RRhieVJOH69zOvtcdSeAgfNY4S65GwoHXFdlc/niIhxQJNb1/AhJq
Alokvl3Txy1ZC6dcR1V+cpW7bd3LdOwUWJTTvgphXjqsAso/DzXZdbJ5VWz3MCSbLeNlan9ASeBP
y0NnMIuFDrll0QA+WNOgz4LsWjOQOxfeANU+vWX3LhAPknEvWG907GgZIg6L8o2aO1z1dfnetTht
XHMGg1IVtECgloAkQJCTKbWqMcvDJUMSlA8Pk6B9LvPimUzKpTW2T7WvvrKcusuuYsnx46NALkfX
1XN4hHIL1ZgxMe9/4te/KiLQPcMYvDm4bWaCDlmDkI5nkLqWa+9t4hTXlRHsUl3dTJ38bjOoWA7B
91DKl6lDmcQ4mQWiohHc+O6+SpBPMhM8iLKyt6lZaNvMru/ySXsF4ciQceYVsLyyhYPY5sqmoXXr
F5DOJp8hLmaOddiijwyteBUqVO6Z96Pqh3hjlIyQ9EYIhoavRY/fV7MHWndeSqMnczkjZSf+DMlH
pOz/66Cqc/i94uT83vweTXWJm/qZW/X/UZzVnD/8X6dZbcIoJLzqkou1f/vP/5i/+iPKSiP7+x/k
ClsGeVESh4dF9u9HlpWw7X/oZHQq4QrHVaZBhhQ05Cb4z//QhPyHsi1duUqiDLRtm2ysOm8/PucS
dKWbuoMHQxnzP/yfxB/LOXv4ZxYvwcqoEk3dlFD9dF6jMcev/pJk5USSNr/G4QTP7nAzWf6mIt+1
6yfxktcvuWQjC1xglkbUfcsThYS+Ukc7aTDgEFeEetqHD2PKrTREtEbmzurpkmhBWHwpXFB0qXjK
kvYPMari9wThy6s2JSMkdEBz2Jf56VUXvhCBLzz7qbbHbGvCCFsK2X1lKOmscogrbgQyMC1ABTi4
sNZdQuu6daiq1WpmmpyofK2kre/G8LEA/fTyy1//5uPq/Zr3PP/pPl1UlPuGUiS8KovUyU8vL2qH
NtVD6T31UE6ZmMawtXzSgJN+HghWHZT6xn5zm2ZP4u0PzXPzjW6V13jy7vwAmkc/1uzX0C0HvGuL
Hpj0iaj097rN+iW8Qm1jUOGWzNH3SSFauOC6v6nBLq3ovBh7I+UEOu9HyPr6YZRPYw+69Q95uXOc
2uffUSoHgrR0yGNzzE8RaHTbCQBMM++pc8rbjt/nKmomjqaRcYUyhglzB1d29EdU8LI+DXBPewfB
TIDvY6tL4Ecc5c2LQjM6/eHy83T85aWZSDWlBB6lX56sX+9p7PpVZDvCe2pKPdxarQvXBWpQvNZ6
dcxUUd1HYk7yi2EHRSFDbiIoTn3k7cx+fIhS9PRFlulrzZ++SRftxJSSO29prWCwRihkNY67iB+y
hRzBHD83d7nPqDELA7mdIvjpYx9uGzxji7SKoDX63m3u9/GJstH6U970X35VW0hSiw1JXh4nS/tT
EHSrF2ZS+FPwXBuuvHU9kNGNMfmviDTcBW5lAE/cPIUocS0Q1VOaQ7WrsHQs8X9li05Ed8SFOifW
pXAbS87RKgp2l8sWjeZVWRnlvTMBu2VHB3PhrMyqzXYpUgdEo2oflE61B7yFco3fkF4gjrhlMJj1
zm3jey0BSesMI/ZX09iTSbroOUjfJ5q7roJeP03Ms9H/O8E5cA21MmwXfZ1vvQHe/ergCtbT/K3q
Hwuv+9LXVoLpIBFnk67tcPv3N4z4yyJoC5PLqLPQwhfh9Pn7Iug3EHTHtvefL3+wNqa/0jRpTPOG
UaZJ14sTtDAwwuh+Cygxck5IqSl2ZqvYH17KvDT8th7bYrYfONLVDcdy1ae464hqmhG+BpWXFWYP
egJAkkZqRGSWx2p+xCMTlXMGlHcVRmgmAQDv0OA8xIA2d3gBGE6jDWMO1f7pgf83r8wx5vXWtEmH
c9W8Jv+6UzSAmmfE6pOGahy+QhBv+hANVddGKe6OE0U++NWSrB6CfpJlZ4XuaRRh+BBW061t2k+u
Y3LKShj5/f01m/fQz9fMAcahW5bFdqZbn66ZDVxBdkXkPqFoKEThXUsfkwf5U7uptMpN2X29vBh3
vg2zpkCLGFQcNWwxHiqYgjRcqor+BbOXjryrYb6IRDujxa7o2U7EwvkQ7M7FvN7WfmvikbLGQzE/
MrUOsb3NqgGJyX3YePnX3mnBCcS0y7jljL0p0PLpo7czQtTUWjfcDJKKcTSchw77Gf3yItz6Xtft
Cru6zUp3XnYG+LYhetqMuMV0HG7Bgq4hrHF+M15IJMQAwKxXF/AeivnhTQjJXehjFq1yASUswnyS
0X8gGKu9p08cHyPTTv6wA8u/bHG2FFJnV5dCN4X1efkPauCeGnvAM5ptJOKl62wi5Sa0lg6XxSQt
Nh5hKoxnfXG+XP4MrXI1ZsmR4yBuppLmyhyO+fErmE2+wj5/9XHXK2cDIjw+/P19cslw//3ZkkrY
7AvcvIbr2vN99Msd3JDjpg9G4z1FA8BbXTIhjjWiJqIIFUERQYV28vSkdeUpxq+D2Qn3Czm6lENx
fcMinB86X7/5w4v66wouTcGrMRwhpTCcT5HwTkEJaVpl+KwnFC9JJthlIkMtL8ttO5b6U99pKBfm
fRMJXbLrnPih6vzhNidnhvy9+g/bp5yj7j9dJsugfKHCkvMg8tNqWOYVNsM6D5/rxhQPVU7UJQGR
r+m8k7ilgGA2zTSMIQRtwJbgjBl9RAM2vZkcrHFUp2lqkDnWabh1TSNaWUMMJCDJ9TUxYjcdynWk
wRQArl4hv/Lc6rbyh/0fLuvva4LDUmLS3kUYLai/LFt9uqypnoWFmw/UAECg9yrWbH56cG9i6nyg
OwmKnUzAVUWttIwNgMFdJK8NFgJ0yoX+h4flU7n68WJMVibJHcPqrs/3wC83XpRmWNpNw3uCxlJ8
7b2RjKvSZ5Eh4AhPiO3W5NabothRIij6f5nYpTmPtxuT9JQAxUNJuXc6/7sewG9xQvvjWPcR7nvz
bwrW+Wr8/JM7DheK3UZxCODCCXG5JX55geDpxw5Gb/90WeSkwJs4RMayapJZ8NdxX6rqsaQXj3HM
gJpk+cXGzFNrg/Gb3q2NqgZnulqbmMUgriKdGSAC9DVMBh4kyIxoSo0t4IknbcRRIjsH2WUD+aKq
UZ9/PG3mTTlU5n2uhbu/vxfkX387w7VtwoEJEya19/MNnaUs04ltt0+aGctVn9D6tLzi2U1LewuP
HvqXyHGYQazK5zZzJRi2tn5QbboMjkQWx/tUa0+xpwQ2NfQllyoQjzOq0saUK0snivzvX7L6fVWY
/yDcLo6OI17njnEun//lD+LKQKGILbqnKcmMFe6r64KK9+w4BQ9cKMxdT6AOD4+fMLvssyO2w7vK
xz5dJCDTdGx6qzQ21dbj9Iejhq04sYnztLHfo7nr70wRa+BUs3B7Wa1b3RaEExOSpk1RTVrgBnmi
ht96hSyvZyYp14XMu3v8orhUnJoetxscCyykUG9lvhdxSzCjZX7NB8YfbcXQSZmcfBD+zzSj+g9/
0cvT+/v9alIfQYVStmnOT/nvD9SIiXVIE6wdqWymvUp5bKvcvu0Z3FmlnREe9m7qKLd9YtpMzeBm
rVCRWrMDt0IJu04cAV6Wzx4uyyw42QaTrTF8v6xaUB+h8ebluCXwEhWj3opdKGkfTu3r5dTldTeD
P1VoPNXesqj2canQXBvjq3yKv0fjuIr8QJx0md4Y8waPa886Evc+rA1p/+FWEXN18/NacBa26RUI
xcVwuW9gG/1+LdBej50T1gn9LvIhtUI82ymnxtEldgD+Xw6o1HROwF4hFCtHHGuIBoxkOOCg8r27
HBtzoJ8H6Y53UxTf2PMvBHvH+UMBKf9aQCrbntdi19IF2++nfcXzI7gP+tA9kzQ4MhPViH30mu+x
icXkstUYeACXcFsYvM57Ibwn/IgQzOjd2uFGjww0xpO7JrPjuyE8Op5ZZm1bBnTovO70eBIPES4A
v0bO3WdBcxKTQZJfp4iZ+fvH899cc8QEii3f0A32Z/mp4iT1QzpDYkADc8bvsPnTc+Ih4Gsxs3bR
eOOaPiM3d+xBZDAzYxhs7wgeuZIMra6Y9bYQB7jItRu7J4w7Kb1F1JK+rOT/vOShB2E6dErmXcj4
fM3NljxXL82iZz8w34Qbptu4N/HwD+FRxZV9L4MDzIx1Emsv1KXW8v/wdibLcWPZlv2XmiMN7QUw
qBp439GdpLMRNYGRIom+by6Ar38LUGS+EGVPUVaDGmRYhqSg3OFw3NPsvfbcaM1thHDHxZBq4vzn
S/clOn26XYWuWxY3uqXalD5fOlY9abBkI0l6bkk93LbhxFHXXWJTpnra5w6him2hcqSWvksi60Yx
GlbkTRVuQ10N8IhpP+SoPwf5OBLZC05baEmyNeqyJ7AmsDdNPWc7GfipGMVnGkIJFxPGoUCow0T8
x8jObm+rOcmNVXH885v7NRb+53szuDMMbnSTJunLY4l437xr4iHFY8YwbX605G14yp1i/DmfYdY+
gkSKTr1H+/znv1z7/fsleB7SPhp81ATUT6/ub2dG6GnGqChx+jyPwdLM0tF9buYTHf9JpPYSRyI1
HG7mdpHDG7Ob4aWeyqP5IaWqg7Ypq/EfronxWyXGMp22zDE4fPVpRvHryyL2a4wLHJePMLDx8Yws
QUMdxBe44kMhaPWnuUJfkuZFIirqA0ywrTeSfFaa4AMY5cC/w904P6jMCSBA3oG/cgffWhi50iKY
Dj8BSBu4YhnceCPJcxgA5gozJjva8JL6AlMF145FOg5hHJz5LjE3Lmi1P38C5q+fwPwNg9SgM3NC
aED1/KXOK9qisOtgKjSSnFXvOI48F2Cq9bylqonP5Bii3bFjsNkpQE9j8ieO/U1Zg1FFC/0k2zBc
Sh14XuwHL2IoL7rpufc4hlgCNdgxtfRHWym3BhbaXacyURwapSUnaST4K8cnVnb2QXK1kD/pIOpj
B++HCoQlClgdsOy2W6TCAs39qUINHltqt6umQUfdMLKJKnkaLPWgTcW5WjTeukjsf7hEX3qw6RKZ
huDu5Dblf/zj17uBStMJkIKpT2bYrf2akdk81ZjPXVIap643RTJRW8CSgoy+pxSP2TRrAutKZYFH
IKS0/Iej6bcCnfOTFB6bistgFM6M49dX5USFIH2zH58Gs46J9bK9VRBXDZ1he6dFAP5bzGybuaOf
R6xJpY7brtBf0F0igKrMBVHAzmp+qoM2BRfa9Oo/vMgvo/qpJhQafwXVoCC43na+HDoqzYMSmYw1
beTAW6fyWPjEJI0B4/wWuaFxG2fsHbMCa4zDiXPHWYt8PsDi2+SevfL1hA7SUT9ZPIiT2rVUg8AG
lKq+k0qYHaNJzpR5xTdZDs36z98M7fd6VjCld6hRLIvIoa8TNpPJh9Ya0/AIt8M+cZNdQTDpyoPv
tZVe1BA6w+N/rqkzFdQEqvVvikQ3pZi5fiP18R9eEOURH+l/l03T1bTw6avT6sWlKbC+PC2jHOG9
OzrOkySOmQxXeTfPHvwz8rIXE+HMYZ7NKBFZOwq8DV4LuDjq5aLic0ZzYrvdlO83nCpXlI8iwOjZ
qQxVa+F2t3Ds3v2KxJ35v2HNqWNiO/EkXDvxeNCqAopXCB62axTCfqdWwhiHj9I28b0ZLjkCWriB
EqFuY3ouy+xQwdidBOuCB191o2Ezn9HzqGruntJwEJco8Y5OQ/CYUduL+bGqWC3oW/OHYpHigUtY
lugYGbJ6KyVGliBKfHnFqEHq+U/RR2MA4qvMl0NEb4xz1d3lno4jK+p382voi/q1s2OTtKJQI93r
gCCOslvPr00yuEtFpiHm2BYTfFkYGJ9rvCQeFPd3gxyAQ1SwG0CrtAvs3jtRLR0cFekUEqsDs3ie
jjIbD4QQzWdY39ZIOYTTXnXIBbkefRrToeDp5rCkhdxKBnnfsrjRb/BvtCvpWLgrfE2uGfGmx7DP
TERBaXv0QZwxwpZPiOuHvQuc/WehMd1z2NOjjWlBTZrH3g00vbKKk2PJXfk+9+vT6iUoe+z+FCwD
sWBbPc9aghrxBCCexvY8TQaFD2gV0ztBQpEOQIk9DhJIDrxpZVC7XO0grREDqfiisrYL2VpBSUHd
OO6KGBtKGxokCYResVT74jYqIzLYhIPT+5vNabEs8SZisrDvWrKUt06Lrk+PceBrhStvqNyQLnQw
9EeFz9YOIfUJXLecBVipdCW5hhGILOKR78NsPKHqQc9QtZCnU5PJvL3vQzc7VTw9iqGMN/wZqM9o
vXqZ7IsBzzIF5tKpVBQZuoHL0edxHFZEFWHZmd9f4Wb3AfPhtUf+zAqraMcdMI2Fpzc6t5+16qMn
lfBCejVHU6TYLkZ0tv3zLjGPkVb5A2KHuNA3/bTwmh8I0xYN60JP7wWiP8bvothbJpKrIvKiSxQb
F0dA4x48eBtzgVBMbyjQihekXmTnme69gzBz3xZwxBwi/EBr4DofGUzo6Vuv9TVGKjARiHk/fehR
Sw9O6zbxLHehVRUMFHKUfDI04hJu5lheGK7iVke2RVIRIMZQ8x78Qmd/onuPvmWOa4Iy/E3kkzM6
v/7KyM19XoOyDHrtATV2PTl9+hE7aZaqJzcsMMtMrRZPzAar0CAWZt1PzX2JArD9dNVH7Ik/Kk3N
2fd52MTUSq6R5GJTGNL7eSjoCOtRTlM0NDHEOGGYPsncOiUjaldp3ciw0s9hhwBGJldzsnPJAUwn
dz5ObHiAjdwPELuxFNM9Vq7a3CjZ8KQNXraWre4wD9NsyrMs2nrmiCaVjjqZ1loQMoItK28T7Era
39iEza3HHn+OnmrPsdLapxq5tJu6SDOmSTgZov1GcSN4tm5i7pMyzbaK4v6Yr5NaD1znsNuH+LUR
c/koUPR8h1YZNXwG0SdPiYswIITvzJKIeUIBX0yPuRLEDBSw05ySBfXHKGyIQk/qtLQDfY0eUX9o
lEA5oEUjviYj00dJte7Q+ribTPdNqspdR2rps14TLOema3LyfNZ7pzjPmx147k3KIGX+8Tpn1tKK
DLmrcevW+C7mXw78KYRixJxVdQ55dzp/RVUO7bIkqHvd+iG3BR+vF0doATNARCA73aUFZBlqEQZK
pxbjqjeqK1EY/R4kEBiK6cLON7MIi+951SVYQMFwQHeBQiYUQLZdS+ya4pwqYT90DUnBcajbDGId
/xzX+9oS6FZhPIWKsdUYzzK8yBGfqhy8il/vasRO/i2Ho7HvNDEJNutjZZPmTO+wblygJ7nurx0n
lWtw86v5t3o7epX1eEnbmFYmNj7rPNX383ntkAaESXG8lqlxkNbgnFh1c+gIUuMDaFsqdoH7ONtr
FXo9qVlvmQtIDhqXth/Yja4E+X0vRZybaMfJMCO5KNtkCYEiPxUJsGiXBtrWOu/7rd5JsOGSPsLw
TS4yhLHVPDeHGgcUa1pMxcVYHVM2CKk0CUrjUTVvOD37QaLxJiuSs3ZA4sBzC6EVsLTF/EtxGWmk
GigF1jKCZ9D73RPsZe4Lqe50s7AWDQPEdeqj4ysxwl7rwnkUfgQyOhFkagbWD7IJu50gL0wr451Z
R2CN++Fk+eY3N3PVk278g8rgt1KaehAlCBoQuiqDFcKXUtqqK5R2mRqwtVQsoExwzHId6LSN4G8c
w0PpJKcU1SshWnBgpp3czz6vFXdNBeCp7MJ/qlFZBf5eVrHDEA6tPQoW9euou2PhNXQytZ70Mes2
TPdJOW2yo6tDEGKLdJnbUVE7ABqAMy7r3HtX9YdOz1lh0cPfpjg5ulCTd1D0jL3aEtsLB+JYKskx
FQbSSCMmOCezrqWtrrKh3Efsp052DclYccZxN6J9X0jixbDBcCjON0fpGk848WHKD/7ODTrjNnfd
/nbougesNsp5wNm3GABH7Jj83vUcC7c2jkcmwxdOEQz8nt1sWkZpBClI+9SVyu6v6oqjHS7weZBR
uzbbYXqoWCeFs2nVOxZwuzx9GaLG2Zsjbl0cJkTdASm33bd53oV2s1l3OfnCGuxJF/XzHVTeEZT8
+GPeRI9twkimwjoJl4Esc5uHMuYOoCQJL4MY7loTqBPzfUSVe+rwjL9FlnpRzOmRU2sEp5aOcR6V
a6Um9yWS0Bd2hTh7PD++L9203biWUq3n75mmknqV0TJs9bv5C4NK+F4LO29dD0xD8wYu5XwxyVNX
tqyzEByjZ+2dYTgKkntg72Bqz2IOb8ZI8wyRYAZMv5hoQTkWA3APZIs+JefB1Yvv08prH2WXoSna
7ajV2VbEzotsmuYc9slD34AwMsM3USQ3VRpXh6SPv2dk3e9Hec0c8SaJh741mpR5wDCt5+cvcaIV
uFlFn2wCQAB2BEREbVSomngzT/Op5TcBzNiKr+P0PFcGjinGCMfYH+A2twqb4cReybUJNOZlqOPP
WQsAfPOZSZrYYkxiFQLngoCgS+Nk2kEXeHTmwpFJIYdO170ZEe0UVave3vdFcp3roPkSz7d+bjIp
17vG2ALaEstSjCzOEus1FwSSajzQTh70xrjUH7w7mpr3oWLyBbGWnLBSKW5+/rTp9E5wl29jsyg2
tW18L7HInjTcUJ2jmAu2ts5NhGS3DVQ2zqhgNiKCYdVHPO5rTi8Ozwtu1vsg1K3Hvip3fSi/i1ao
N8RM6EihVdjRMQngRd8A1EDktJCwW9SqhjM+XTmk+uh6DTPDr8oyunMTIAOuOhzGaB+PgbquejPd
SX8UABbrs2sjRZnLOoSQ16B1jkRumVunAZbACb6HOG2/ZbxC2fXg5jVOJsZcWxJW1nN9AGWHq1zV
lyGVybEl5+7gK9HLqI388cyUq4Q+6ZTp8nl6xpB476Owysghz9GFN9MVZ/yyCIsmfBgEiYdWvfHC
WHswHXfnwh1GaKW2RyPPf36WjJJ3bWmwLmwPXhUWa4juxS015nxfx2c2nRzK3Fl7bkXwN2zGyPRV
1k1T8eFZCTVirPo77gTtiPFjB8LhUa8y45HM08bJzXU3BvIJmMQV7B2adwenAwuDezfL7jC+LS1E
g5fWB5851PZjhbRc1r644t+ZtmbuyWLp0eiQthXnAqkUP1FW421pmTdFBOIWNpuquGuHi1Vn6K86
JMzttLxqUyTlSZ/umlB5xtc0RXHn9mPCDCNnZpWmh1hTvFUDNn9fx2AkcQNqNy43+qU343TvieRl
lLxZaADyiMIbKCwqlSAEf+OwkNnOnVARVQlVUqkugy4Yl7kVkmxWQpmtB/YSczdgqsUAWe+DKOcQ
VhoiOaYmO3LnMCHpXb4mnGPchOkII86gy05bciSschHJ8LvP/mY1K3IM5ZtFYi+IL/NNZ8F48HsG
CUEEWsh3G+NJqYCc1e1DnowppkD3iK8JCLvhAioUbNjn0ecsTSgkCcYKbcEybO1XRVg4Ios7iHlE
1/PMIcSb9gGrWNOa3SnjQvQ45cYQHEmYfBB96gAWwEXIykDsK5uuubcvqhIz4c9iUqGcjO2QX71Y
qf+ZtMzj8q7EpTI6C2m27lkE7WJeeGgQgBelGVb7+aafXE87mQDm1kXIqEENbnPbi5jr6K9B7l5I
IuY2Vout2wuIB2QucTlXcz8lSq9DuRzW67okPLDTETNrujgWsTyXCI53TZzcuHxQ04mmX2xNnn4K
86YlCtFse0PLooOpDt9RPDBZbUr09Tr1+2C+AxC8DjpWs3lAi8uI/KK6utNThhRz2TqfjZGRTPMw
ixfEUmmZCdKNMvXfdavVRUjFu1uH2PVtEvjqnjjihB7EDt7Yj1xUMdIvM69dzu1lpCvknHnYCgJS
VrYGpteTDZ6wNtC8pwxUCY0cdl2FJm8eJM7DEZxJB9+q473GcAxkUwWO2qINrolz2fYpi1SICGcf
KsPZ0XH2O62LG8WoTZIr2JfG9FyEO4LDGgM8Hr4Vu5fMgTGlpQ8iRFAzP4oDkzAQX/JHc7/A0JPa
FRoI+32siomg6F/w+jLNZNaWECGb0Kxuki4Pt/ODxC0hHqY6IGee8WzNV614C6hFzh2SfjssypNf
YUimv0zJkwF9mxzgJ+mLYZgslgxpB59qKEOFuUQetS9s5K35tHlQJgaQ50V7bMLuSfY2Ed1KevZd
7bNOvW8xzou13vH1sPzSgoaSwBQxnnFNkDVNb0WlON+PkiQUJE7aK8zKW+YFDdgKnMGL+fIqrgHA
cVRPQykudTx2xxDJvNcZVG3iBg0+S+KuC3aiFNXKcWCBmVUbr4fxhHYWIwxS5GNRmAbUGv9W2u1L
HTTDqhN9dSExe+kzxA4ZStHkgzXgAXBsdcSFfx5L/rqvmWeAID8NA+UZhTQT+1/HvmYKQdVCFvFU
Gyj2B5MTR0ubFXh5ndA8FWhx0Kl7t8mMtYtt9f9hi81ixBYmDwZWRtaXAj71K1SHdhs8G52aHKIS
ZxuDxdswDZJNFQ4WFCO9AFk3WKukbMy9pyuhfByNNH6Cg8gH14UefZ3LfVc749U2cIS2IxMzh/Ru
1fF/KGrNbrqKbt1hCHaGFZfrRPJYV2x8IEVDypoI8TqbIc11RkYJnT3xa+gczgOTJmZC1RHvEdUM
tgwI9R2xPPOP9ONq19sB2YmN0v/DZ/JFPD2PuZHsOIZAicJS++tutfc0JwHt5j3NNbKUgbnxU7VG
VIcs0x87posW+TJ3ET0Rz80CoKDdABoLCaCxCs4k5Pgn+DqHrrK0Y16qj2qBsEHiJCfPlCjhCZ0X
1zYAMcEOab7TRxKyOyNAfUIGgRLAI0N2cxq5hitdL36oPuXkn2+9eRf06/xZsLdXET5qwra1r9P8
UfOmPklEz7Lp0CDVSrRODFLS3XCvqbTefqA/zU/SPGV541bTF8nY9jJONtTMfLkU2W/F2FL6cdD8
9/eVtL57v+5BOpljSQKG8+AbWNn//Oqt3yU1k6fBQreA+QcpxTTv/9uusWUKqhE/kzzXTG3uY9Pd
MxJZ/PXpWBOoHFTm2tLfOux090aA6JNR5LApGrDoShk0YDbQZvtIw+4CQC9sMpg+zqJiNQKLMp1V
VvktHv364gKODDDg9lFQIyJnwDe/265jbj1a1U/5kBXGb7Uw622iAw4fxqDeZNB168atlyPHyaoi
I5FpfPg2dzFSa8dTIV2NQdNh7gyYqdhGbz+3+Z5Aqk+1tRQYRhAK/3zlvuy/59sbwwc6K5R1DHC/
NsgpPtnAQBb/BOgLKDET9NLc6b4rt41HeVISKU/zof1UUTZO6K4g/pLOiPh2k+UAkHvgk2u8/lga
yni8rwPlKmsMwn3vF6eg+V6MarWvqtFfmREPa0owc2+jekMTuuDGqY4ZH88sPfiHd/arJHR6Z8io
BbtPd1pP0RP8ek84pDZGdqR6T8KIGbniCgxU3H52Hqzm7RjCQqbekwCvtCYDrZ+SqTQ5Scw01Jda
4WyqPP0+V//zBzwXE/N24+fQZkKGBSFN/Z9ft/H7vcyLZTk9Ca91RGLTVvdv9zJRD3XTp1HyPE9F
NVQL+5wR3ymGBHWl8iLgKLzF1W5vmAo+F2Xs7ds6fDcrxsDUmYT2oayav6peGX/6/Li9TOQF1yHW
e8rjXpJ/V2s6nTzKYsBduDNqshg7O/ih6UNzTfRp4wXJ7B++pZr9dSHNe8J0ZCC4MG2eqfPv/+2t
FVHQqgERNc/zFax8C8FdjwK3d/t9QCaOB8MjJIizn056Ym/a5ahlvM3XQQdaT0FsEp/nMA4BtTVJ
cpAUED5kbBuMu/OAJh6gUZh6lDPYZHgd2eVNR3AzBDGr5lSC/SHJvx3ffCSCTBJHlQQ/2se5Fc5K
eK0Wte3ONCHOoxpbsJ/ed1OxrRl2sgoNG3Kw7p9nNZLVo84ce/dmHk/Mdwhy2GbPGC9Ey7vUK2B3
RKpz4uHUbIJIh0yGpTNXNHakMEHIjYtXMPoJNyF6xxNXqTT6BhY4jJzpzSnT0lkpxHG+WxWrpyxv
xHW+bcOiArxuDPt5GaM66HDzpl8Cfwtxq9OOVxmYVWWgiOXJoTJmtojuwoOhELz1IAG1RF2xmTVP
sSj1cwUqfr452rh/MQoOMeFiZJRVZm9IV5HIgB/mUjZ2VKyROUHpvfqoOKl2Atjy0lh+svXV4IP4
GLmJ3PijAyY7f5mUdnjwWTgSIQfcVa+dlWt7aGyE0+8I9Xhpm2G8gZpZvwu//TTkoJ6mmyA6atpj
B+ntOH/tasyVHLPCPc//ag65WM9N2/yv5I46JzU6xVYZ7Cx25gsgh94aqBR+xhIglW15h7mKdqFc
Vp5UDyUh4csASosmBjZpyqvnjB5po/F5mEpxGUZAqFPYZTkMPwk0JXRjcyOH4r2vTUKophF/2odn
Q4hqI02brbvngZubimmgER9YvTH8OqG8sOa0HMLRZi8Eq7U10WU/hZ3OZAAwFffQgE89RWSJbxRu
wT8/TszfH4OOo3EwwvK1XVN8VZsGI2r7znTrn4LuuGXZMbcKcaXobCIt+COBXJE+QL4T4fWumaw8
MopoCxq85wzl7UE+WFP6bc1sdBbCOcETDB2F5SOl+bxTmy9urzrPJAKYP7cFg3/v+cz02F6iyuwV
94Ig5m0UbDCEX4WruaTJUGgQe6RNqKBimw+jdc81W5h2/APzd7ksJrHvny/IF6fYdC64SD40RCku
Zbb4Wit0ZdKbIhPdM0h46xhLmt9aQQgzCBXU5FQG9CSbH928xX/k+/RacVTu52mRM/1aM+QpNPCy
WxmEVB7mIfb8Ev+/2Vqnv+g/vtb6/8yuV/8jX702r7/8y3q2iN61H9Vw/1G3STM7Yv/6k/+3v/mX
0fRhKD7+9//6kbdZM/00P8yzv3tQ9Unw8D9bVr+H6dvrm/z47T/56Vs1jH+pFlotZqzsFjhDuMl/
2lZ161/0kqqBmB0uPTc5R85/bKvWv5B6Td4gl39o6nQn/Nu2qmNpRe9Dq8WtIMzJCPvvN/+XQJ3r
9j8L1pG0cSr/rX7WDGOyxqIoU0kzV/mpv57auZubhjcxSNkD+mthFu2+gnJ9VmMCaut4B8Qa6EMW
wxS3W7bDpICAimqjneKBW9PBa8O2KJk0Ne3F08lhitk/XPCN5xuk7+nFg8uyyOL6uemYjzpdR9JB
uDClHW36YLjWgnUpLkAwilQOadMzdS2McG1FA1CjJtpH7PfJF7h0AbHXTqfhUk/H5CYpjDuUPO7S
bcnE89mIk3UMsCGtN8KAn9kwIFobfCeXnfU+yCJ6bOh7Fn1WioVbm8qJdSgYDDsoLvGYnkwYbUoT
wGsSxrhvtYS6Si+es0Str31c/WgN/ZGAx2Lfilbf4mPcWBZ2sUUKVQdMkn4ubDxOOnFMfZ8d2Tck
K6oZ9YZeqk9R7FKr+8sx7HvonuGj7b066aeTeq+lMkTfQW+KAtUDZJfloB8IQRq2RV13KEMAqWlY
DVuyIXejkz56sQKBKYvNI7OxT4kb9ruuQdwoBETRdPDcYy6Zh6kdll2jG9q9xc5syS6V5vdqFU61
KiazounQuOJB4xCPO3PTwxbd6Myvj+zB1mEFZLclDegmxuewFK36EfBxHEYt/fDzqOCPp6QCkDB4
wq5S75qs1LaogB5Lcm62ZWM329ZhTk23lm1kXSA4keoewg8sZAnRDJGBiqVT6VY2UoUpmo0SRUut
qzEGp5p9Crys1niQNo00MAr70e6Jv2mrtzKPyuchGQd0vsmwVqHhouAw1mmKDiAsRnQNfvBdNYdn
G1XnApyHzWyKWX4VP4R19i2osYXFLqjdTqmfLbUlfFkjh7Hm2LDDF58K5woGLF0Xfg2/hb6P6Q7s
JUOCEnOBtpnVUSdMgF0TOJ+8tNep9Jt11Iasl8kPq7OUlXjEmj+pzqGKWnFQESJSQn0X0BSWOHYm
eJiNlLFP9lYysCRKeqJxW9zf5NQQzDPkp1QvCqZWLdG2UhabFAZFgXAlZC+67skH5qFvffQ6Y41W
5PkTUVIDEBjmieSE7npQ6osssTctbO0gT51blHX2lK0DGIdnwGrUwmzVNKVz8ez6TE98x2qoPvP9
CR68vLkLSBfpw5rg7ZQhaj+a/haFBBNRMHHDoNVEusXIw8cIorl64C2k5yq5MGZ4Lhk4EIRM6EyT
mNE6zpvmkOLWWdimZ0O0yk8cVOUuL7JdFBbqnQCRHoQBuelKA6O6OpRNY51avyZdqYa9jDxmacZU
Ml1mndzWI1Ocu9EK8PGMRfMpVREsmhMSaPUUjY5FvYyG2UJtHRnVPbj1DkSqU21l6aCTDZG7qu7t
oITOomBsvLHT5rX36a9NYpUhJZO14hF+2COdKZX6kFlIqUngzLjrGWM4LBMKUCDHbAyiZ1OklxQc
FgIhYpK1hCeVqlAX4xMeuJn8RUj2zktnlscyqbYhc/UH0SRn5q6HUTJa7gqyVUQzAoatzonZvQG0
fPNHE65TWN83kfegpmF7plO9REL7YbYMNqpULUlF4UKqzml0vXBZxkW5VQciSG2DRFIftMmOje+k
GGIo75k66mm4XyLOt4Be1aaK2IdV933mPTRjQxJwM44L8uc3tToMpDIY8da29yg1j/wXweAeUtV/
yBuFSetgp1uriC+1ywilCZzoVoswJztZchPzICfdGmPt0B8CSB6lACoYVR/sha6RfdtZ6hYXOHx8
4tgXvcIAI2/Lz0GtwiWKHXOlTeHQia6Fy1pBmeqkZHUoZb4Jy+IRxuddOLqsncqYyRQT6iW6iil7
CQZi7Js7jTSDJuqMCT9zVW2VMZNFqxCkW5dM2EBjq0V3pozZ3h3SbhHTQeo6hp/UN0Dy27F3prss
lnYO7Q7m4CqepGhFB9okaa8dCridgYzv0LoeIG4zv/g8olbQjLNVfYaI8DQK6+x3MagdM1+phMve
kpINILJeT3OdTQR3C8zNS6lAhUtbV4EoJpMFEjRCQgvzWBfxmfAuLBo4I3fVYJtbkpLF2i6VDQnD
bcW3x/TiV0JW2XYDwOXG7aUjHosyYqwI85mftPY8MihKHeJzVVk+b1K+BEP8mhIpMSUd3ODBjVfs
OaSqgmjSrI63SeidXTIozxwYKchYnQLiW+r3T0DdyRwMtYPL138oC/gJhfzQUpo4X7By7NiTGLJN
SfpElTn/P5eQOyh3McvM7gmIOtkifJeWMnI+CdI7R5lenoqm2AEhdQHXNBfmquUiZP7BXrX3FoYU
Jcwyr2M9iLM/TYr3TrFC7B6GwrQL6VLoYZ1MO+0goApRK2jLcOjExtOOOmPaOFHydSyJQi1U91zp
KEFTF2xPSsj5xrdSwqyc6C1CGZlpV8NNc/wY+YfVBsuyw71kACVwQOlRycvPOCoeVSm2XLPixVSg
TYOKF1pdbNtqbNckM506ZBh22+ztsjO+BXQArlnCuiyNNRx9b+FaCMZMdJJt5/sL4RbKCm8aA2V4
bwCGOahCke6iuq0uBS3xqu1BFAoVXOcATRK7KiuKWHTH0eNpjTH0ItOOzOJcv616je3t2+j5sCyG
EKVib3/Ytk7phFwcIdywbOz8WvSB3JdNvEEPdKPzwNnZovpm2tuucysCKQ13hbfjoEo0owRKHIOw
cvaBS/pFl5MvW5+t1GGaJg/wmUBUaWLjesCadXIdvOi9G/JynTbJtzy3AoqvgU/SyF4YbHMi1FK5
Sd5hJrwobTLytdJfvUIz1lquXsxgWtYRB3ZWG/sls8dmF6o+m/4zUtX4fsDqarvMM/MG2W7d8nCn
I2O+HDe3llK+s1BB568zk4/kynaaYxhTv0V+SOp1hv3ZlphpPZpA4tzRNmVtv4HJAivb9cit3aoG
LbUd59MFIF4ktFDZsTlf+SFnU2dkH3w6ecSU0swcHhjhYyoD/wbEPenpZBoWZYnckdNYc5VljHgT
8gLxIdQKNKGGuyDFDwVmmtZghpAGIGnw9ipPfbQQC6ROAudAFp6ya1IwGkpHOXy3s+4HRzGpY8U1
ZZSxJj3vtWh4/KMWXEnCpiRkcET6d0zO7pRKvI91k2298iO7VZgEANceR4CR3covxjPURuOUW1e7
sVxCGIwpXoojwXFfo9EmG1FncToW747fvXuPQ2RSdlusEd1yQ3rZHaIrOElkceiBcZO+DoyRYSfu
BfIyXxIlmI/aLTSPddbW8TEDAAeqho1pR45HlxKHpvugFBDtsAfNVnZv9PDO9Acdv98atswl16Lq
cpNFBdJXV1+7SUgEITk05GquFadM110TMMpSgFmhNOGkcn6klrK2POutSLt8mYoQ5xKsCAURrk1A
68bMq/EAow3um790OwdNECJxVsFAyVDBkzcd4XNDcwnoasH5jDbeYqkumBhiSRRrD5KORjCURk+x
9YrIYETDxEVv32JWfgta7xf8uagLCD72Qtr5pkMSOnT2ZuwZnpLdy7W1BWA4zV0H2jkcYX1BkKgX
TSYOmPiDaxmm6cZUTH+ZF6gYHERM+Bn4YMOr25HzYMBcXdfxsMDe9dhHlsfwLmVQJtuW+IJbM4ib
dVPJH1DaySykFi+lRVAZstlGazxifozbQpQ3jaY+AdR6Ia27IuW7AJpWx5iRKPw17yKsZ3qJceOl
6YUwTdK9td7e+rpg4cG3Z3AkX0nHuG8jMzkKHfmHq+onjxhXK6/f64qQMCNmK+ylaFMqIUm1bDY6
2X0Y0tVnv4QEmDpKA/+xXreDvFUtwKpZ9NTvBn0krdfgRwZ+y3oJRF2Z+K9W7X6EnXLO7IaNtHIt
CTAlHzbIlzCuGfOG9VkjyRD7BGAB3S+0nS/G985XjF3TVrfWkH4YAkkDXiS2rH57JiCMbqcap0In
Ab87RSX1IenlFPMLZcrB1MvgPczpBKQGzw6/Jg/gkgyAJH3NMizqbaEQEOtZFsnS0lwlgbNLGmXY
2kF+X6h8eA13PTKaFFcRgaxuhd45tvbwaZBPKNwNLVxXJbQ+g9RFK2C1ZIOM5AN1JOVJng+G62tX
SD5nDE3hUgM7zFwmm3K8viH7tPd26Nb7MmYoZfXeKrbq5q5r/ddEe6yqydZvIdQkJIeUdPfepBVd
9HZirpqKez1quhoc73h1Ae4gnbTVoxvyGCxQ+m50VaOCI+lX5DyEqHDCXcgOben7CJu0OsGLkVir
AtTonQGL7qHtmucSPrTMW169o0QLPynXeFzTnT9wC+eGXCbSdjZe7NQ7YTPs1kTzLejQ/KVO+011
9H7H+ch+vTsg2CdsuH/qRVMvdass1iarJGQA9mtjh3dwWSQyG+NSdMU6TExr1aUERRu9/5LXXrIC
aKwCHU1XOZuMFRbIV9mab6Zjvhm9sxuNvt+Q7SApk+W4j03WWu69Mgl8W4UmsHez8VgkLD57hwh7
yjrLEdecbPe+ZPJceCgKE/biKy8yUHVylN50/YD8ABf6ohPlf1F3HstxM2mUfZV5AXTAJ7CZRaG8
o6dEbRASScHbRCIBPP0c/N2LnsUsZjMRsxBDnmQVgPzMvefSeDn1YSoQq/ZxQ5c68YoFjfw0lXOu
e0pgP44fyRZMiGh2JUZZjPoOkQYe4SGl4SNt0WTFB4SoQh8A4ZiCESYCqputiFwWxH6JE0SusPlO
0A6IyaR+TcyXkqSw0MJrMUDqVKE78fyyT667Emf92r3Evv1Zu511JG0aY7jfM+dcErz/qTrGKaHP
ghw78h93bq1vc5OMGDkcRso4BlWcXoQl13dgYUYtP6j+rCNjkI+W+LdNicv8YPbJ8hZIJ4VfW8oD
1QPFoKNuQ9lX+8YqrwgCfyyjfKntKd1JSpb9TJH4AEf6EiS2SdkivL/95H3CKeYgdF6GRImnHGtp
Oed0pLNCysvOGPxlfK9JdxfuaDzUuWleLcngwMtxl1rtJ1HnpaVZefBGHswPinZ5zANzQAch1daT
7j3sFI/jyjlmpRkcauS957wXUeV2jzBg5l0fJP558KuXHMzxnlBd6xyz7TXDMyMwzjm/x6DPK3z+
9wfTKXetaL57qLuGqM2oJqFm5xrcLEI/Ay4MWdDXBvMZ8mg1UeawmeBNG55Io7wVKeaJDoNO2Z+g
deJkD1CfxzJ/MczxM9Q1STGz+x1rNobSlBvuUGqPPcLW5lj1OoeA+z66tof2JtvgdaQsXbO0S/Uo
kgpq6mxGowRCqxYeZip/Te2ZuB7lPip/vIPWWRujCXMHwKxWFWRYlxyTjC5mv3i2wif4Qhn6bNCa
0sQl3YkistmNjraPxrdFeGl/VmTzvZAPCJ6kitwqbrYAqDBQWlnJ8UfvZmQrQ3zw5DntKmLah/pX
ZshwF4OyJz27y6/mbH/KsiN8tZpeh4p0ltkkupD5VdkKonHzCmKcQOPP/mfe0bOPt8KiV8100R3w
CvlodnwCyxq32liOeYef1JwVxElyp0yuHbi6EIfqbVMQyFWVz8oozlQz69q57Bh3/UHw28Jvlwby
Z6o809rnHLinsOcIR6Hx1YHKXxz62GJYEPJ3b6Gr3tfZ6EnFRDjrluNwof/Mm2I6ECULzUz5eZTP
mE10Cl4HyeohWJWhOdbbyEY3y54lRTWrC6S/c/A3rKq7abXzqVInwwD9QIF8cdzlb5DC5I8v4Yj6
k1KK/C617IBpiE3J/bOf7IdQx+D4h/qPbIp960y/clIbsbdzHIQMWSbrZ5gTFdxP+Tet+Pw0Nw1e
8/ICZoef1/Helvp1pK67aEdMkUbi55po+FxBsHHcsl+VJrnNkAmWvQdjenbBgOmZDkh7hPRM3UJI
TJ1Qp2MIG0p4PmosYEDpdwJg+2tGFu0ukPO2TnmL/JHykFYOuiqrPAteeiadr3bshovFRADzjurn
i7Ric1fnOuHqrNvzPx/qRW/kOIF2L9wA8W77njBp2w9Z2p3/+dCTxI4jZ/01chGeoeu/T7o22DXF
9+DPVBkeMWU1CDn0pN3V8OYSDbU1nBUtyb4jzY43RURe638xdk4iCpybdOPsHehI1EEvubQZNO2w
Y6NY+0mxg/BH2mu8CYwp3s1G/uhlKj3UPfj2NrAO1si9NtLbbOLeRxgnpr2VNi84AviGlf0Wk7Oz
ISGn3PNoyHfoce6NldKbMJUB7NRz0NqCMCJiWjMN0YtQLS5rzzu4aYOKPrBObHESyjK3J6jmFRlk
s2Un4G79FCNNoicff7dtnnT1gX4RP3MyuVFeccixqwwQDC7X3qqxKVdA1dywYaxgQMvmcLtkcfhL
ZWMDl8CsL3ZuneehefZ23GI15hxXbTw0+Mq/ekS1+iGc9Lj0wbcYWAUwCan9AEBWOSfUsDvpzerQ
L+21nYcYWYdCFes5CCCq09IrQsry9hQz98VyhCHZzmy484F3qFk3oEXhZEeq69WIUo1Upo8dZfne
6OH0dm1NCZIvGKZaFnVG7EO8fOw8YjjUbB6kxo1gShmlCwMmjxkE76xzbWXwo8yHBF8kegeGH/UO
4gU583XzKZls4zxh4JXEsArdFgtkaxHRKcit6MR0wA+1EKmUdXsyB6fUHN91GkeeGi+WiKaZ07nv
8LiHeFiso8hHaPMD6YjmCufyW5Dpju43i2sCDbaNt6VWr3kNK3hg8IlI9roRQzohb56SOygKh/jV
2NsUNrajMeD7IH7mVk2MCyrl70lWeLHsSu081t0EIrH1MFqD3Z3lE4stnB+IhndlZXfvoLg2fguf
u8mXpyLoumMRjrvaiAmLDuz3bHKIW039+Jepwr1Tqgevw8Y6OD0WyQlEfEbHgX3RJ86joAhFvgxu
EUfDMDYfVFOA1hheGgRfjoJqqbOI1GPGv+nxkaMCk4/OZBOekTQZTpHiG43VR8o+fTMnBaFLLaV1
rotIDea7yPVP22Dn4jPiR1jkH30n38cLL2FftbS+BZ1X0UGqWhx5zYb6MRvlg5pIympcGRxTaz4a
TV3vKM2+ZYZLnUyI9zxmbuXKU742FSqtflezeCoz1Kg554/bPRAOhQTbJISUuHMuDSw5jrkVdbrs
SLn91qIMT2lgWGgYpm1ACAH/VeNt3ljqQoNuufYruz9Lr+uPI0DFxuIYtQnqgqU83HOttkTpIuqz
mn3eI1HFRbQySLMkqr6mKnW2c5F+ID7nPPeZwSusLjUpZttUvvs44o5tPP9mOv2agVHo63nYlhku
raXT5J13gWCxJj+Huv5MaAg2kwaUuDBbU6V4oGhGDDK01b61b7Jh9W9TGGyzkCU979DBsxgaZ8VY
bQtdHKrZsne+zMzNfXEcJtagoo/1HNPJBfhqDX1vzfi5kPV06FTu7aviOqC+RqhnWtFY8nSO4y4/
uWTQ9eaNEMbip64d/xJOQPJTBpAPfc12pve5hRjc1bsiKXg77Sp/qtzeOrc19JOk5X5vsZrcHDM8
/vOH2fo3lNH3j7Y4/fsv/PP7Qwf6bCrt+z+/6tM5f8Km/sTYw0div8fUmZMYlnlP/3wIm3cKxqPV
WelPklByqiLlPWNm7gixYTiOsp9Yg7jpQDhM2VMhpMuOv6xPMeIMLKZE901SXstUvI08i4+N9j7C
2SXNHRHRrgwBcxLgQFlvkhRLiuyUYrg2bgAmq1eseelDYbq3nFf9NfVZu5imvrsxI29i2EgC7E7E
f9N/raAjBKmP9ugd0TVUl8Ia1Gs6FWsG98FcwEx4JVo6v5Hf3l8uQP1ayfqx9FpI9b3ucRGzLZxG
bg/DQc0jcm/43RXZKWidb1KD6w2atxMIoBqXKHVmYnHE6zbrDkEjPkd8MAimzEMKyvFhNFm9VqPN
fSeM+FYHWfqga+az4zIrQpNAZ0MR2acTKQe6VteuTY+1i0RU9DRGyLYUc0aXS6oLu5tAWxyRi4QO
xXb2TDpJQCg60hcNVNQJZPSDl2IQ6ZehPExGZfOJX9IZ9n3vVlXUFyxozWXRR3MPwU4cSYuTb34d
3ttUiC3N+zPDbggQDOelxaheVc5P+jFxM/CXJi49f60s6+z9I0mak/tgcxqMjPg+Bw/IYah/2YBR
mShCQv/JFmyI/BIXKt9E8FjEJYELDZ9cFT3OVyZRFttjC49sUI7iDoObGI0py1hwLOmlYrBptbra
wUzfY0Ponp16foMgMt8ph6xImclXaQycXB5CPNO1MgbqxoPp8W97K/9TEhyw941xOVS06ncyHKzd
ZJCMHaDZ2Fr4ziO6A2w0o893TDKoSLpv6VLGtV38NcuE8pX0yRffIBe4n82S4X3PGqxfQ8+439nU
ED1FvuJZ2f2ViR/O4KWfdwq1OkdbryGLOQ9LfO8W58kqoV+GXsw8bbHt02CxIMMI+Jtmy7kY07wP
rZYjjJOC7JZp+ziqsrpJReKQ6L8DxTthjtTuydD8MhqRsHrSu66hHGeRhWmdRKaN7+A0MYvi5jVl
sPELMZz9ZPlr7oe+PbGU3xlzzRVQks9hD3/zJAQvUxbtNmVNA1U5gxi5NzBvbKWrn5uZiTr0HXoQ
+2p65JKLlnFmnNcEItvcGkD+RyLgjMe+s8w9Po4ItFV7djhCPVDSm2mltdcrtn3lt6cryd1dme4d
cHe3/h3Mg3Uk5oOEAA3/vYm/+QoX1g+Q4XOumnhlxXcrNR7jc1Rn6KNXnrwHWB63ZHpaVta8G+xa
0PONkM/okIwDKyVxEODp5cqpN1ZifYEQHjMZZr9RE/kA1n5OP4OVcm+O9idE0Ec67eO4cvDh1P+l
0cQcCCLfW1n5CEMeUZp/hSkCNNPqCCd9a1e6vrHicseVuG+v7H0Ec+B9/SsEqiAaEvdDzOp9Atdf
hdUPYwiIlQHkb69E/wG0PynbFk3QwOGWg2eIh4G525oFIIhETJb6r1hTAhgreocmOVlUCjFz/Y1H
oEBSly1fW/UkGyJlSIP9LGa7epjBtpYUWtESh4wMiMyVUnVnqa2tiJ3writ50BblXmX8GhQSh8S5
mmkq2LUwwk6YO0XkvF+HsNuCfDyMVnWFfYK63hVN1OV5uIU2RZb3mqpACUZtQtCC1JvFI3fBJoAB
B3qxk6OxbaryE/hptnMJa1Bsf2Jt2YeGaQxkPThyC1KBnvhL1Ny3lhXf1vTGYZMSAyHkX+jAy04Q
D9GPXJwOgRHdmhwh+9XLCczAbeEJcKIlY/vXXNMmamInGAIlIPOCb3v8gTadlpqRyCbjHAyJrCAa
Bx02O33L1kAq9bPDqnszrDEXxF0Ma+wF8RfxmoMxrokYy8heqq4dKvA1LmPhsabPck3RqDzEl9aa
rGGvGRvNmraR5NOJ3J/Hec3hGGsv3rAOHzfdmtIhw2uSkdqRMe5s1hwPwiAxZxPtAQrnrzmQ9ZGt
qR+S+I9hzQGRsXVTBIPgyX3mk2WUF2Dv1uwQbFXNdiFOJBmIJVvzRTr1pBgG7ztIB9r9nkIaliBH
Fu7OQOaI3QxcHQUO3AC4DtXG8QgaIs2kt+ybrUW1tzpxV2viSW5DNK8ZWxZrGgpuO4l4Lj3ZOUpS
JMZQ2z0bqvBTn5nXqrVffGnpvUHICmIj6llSV+w1f8XofmDPZz2+JrPMDDmCNatlnFi9hQWA1MDO
sZ2T6II3mbyNOfnmOe/ykhuwL9Y+PJyocVmkkf8xAotdc2ImAmPMNTlmSdvThLqTxJ5nL/R+BUTM
aPgNa+JMumbPVGM6XSZ6BuIBiK3xgZMo49gQWKPX5BrtkGHDMPi9DONtyV4+/BwaXe/NgUentvOc
lF+Wfy1+E6PFaS8SbjLylFCMjjVKEdIu2U0N1xbIztYaMbaGc3kby/BPOATi0LYTX14QxWoWP1sE
lBtSoLaDO6ODd984Z2ycPwQHm0MGFpkDa1OF68g30ZDUCP9GeGk/KyEAH5Pt4tQM84ckoDNjnSzC
Od0E2etk1vJRSV4wjO6MPtdALYuvCuck2qf4E2cplhAjcZkdjV88xY8Zzuv32iu83URkXV0LYpAn
y4sWQmchigziQEtyniRCjKlH+duzdLN1g9ipzTkxev+CAY6lWR+x0s4+/BKpyRCgk4gFklr33QJc
kUeKn+kpiRlNEXGPzwVCsl3gPndNxlgLz+ieIN6fhmFo3npgPUtIa9EF8CbmBXwMWDxW6/g7npZq
BqPic7qAr9+V60Cud7d26xkHWnPw02RDyazbItYfWPOzF5sxGG3jEkeb7z2YIevEukv9g1Ceu7cr
n4Ic98upcnIM24tytnapMDvCGHcmsKn4M6cibnY+kq+NU81f3lTcubCRZ+bmq4q73zUAsQ2KlsNg
kijnSGTXycIVMxe4dIfU+TE5XPFdT69cGbsx5bpoYsm6tPqzFDjpu2J4UYqxGM1KzaUQoW/x98oM
4g0widXP3as9zLQNGK+KWDP74oxwtkPPerdKHl2DG1+VCdlD5QVRWYWajh7mMRpBxRMKHVPL7CWy
Cv+d0Ht55tqHbIrthMUm76VW3sieqkbEwAJiGmJUC9KM2qD5ayXMy0SMqX609zrz/0gWBwflWcjB
/OkvvoTsOEhC6wLjd9dWeh8ODb1EmCNE5BWLYdZI8UJvhOZq8Zq7ZE+9vHWPcz7RfjKhR+3R/5I+
oj/WuqzNsro8EA2yZU7nHacKhGc1PjNV4UnA+bxpO/0EzKvZYWLKdy5wrL50iRocMFTYk/TXscA9
mQIBQojJIY7Tz6bKj+hR1bZtFXWCXz0bDg9UoXS9k+GI/9amKKdje60EYMWls54NnmnHJXyOJ/sS
YJZmIVgwfW6eOGw46drktbIa/zC7NdObWV+A96aYwxsw/7jiAcJwBkzLGSrpQrQyt2Y/FScbkAEB
3yunz7jM6iWN0UqkwZBzD5O/aTqBZnesDg6QoBt9dHFjuultID/+CJmd7oIRL5u0HwDkPBEiZW/r
Pnjyux+JrH+JgYpFDz23VI4O30X/PgPc2/kMtIih+qFJ/tzXDFOjDhE8TyiCj71esniesgeLnKxz
32NrRX/y5WFubHT2k2K1eykV3nb2RXvBDO00Gs/AQR4S9w8bZXR2qflT1ui+KLC2iqaL7nW8o03b
z3h1zLi3wdGA2yr7mzeZ7h45YI04amvG1S+nIQ+YRf2jaJqnkNshrSkARnsuH/wgPTiDjMHL9tGS
JjvqDmqOOO7vKOFOWphXs/SfwBWw2xehsXX83Ccg3BF4dHs4/IXHqsbKMKaAy0Bfn7CwVKBW9row
vqyc42Lxsu6cWOTCut0PhZh2OzoWuiby3848eTDEBbuJlO6r37BYD2T5XQ5sgqpBHXBUryML/2SM
7c9wdSrac7ToksGlsxqNyIit4rzdlEH6R+f+TNw9a4iOQ3/vJcPBt4FzBWYaeeVjBep+b4wdBN/O
js8VR8dism2YFCClxfzOqwxFRNdBhrLMHpld9sjsSoiZRZZ/J0HhR+mU12Rq4BWn3znRT6l08Al5
/jMjqieMkQc8zfsqj1miThmSOCrQjQfePKKHvc3V/N5OFxFCdRNJ4yNCwPUryepLCxLa51jc6/7U
seYAqBsT1xXwMCmLPxPFSGp+umIQJ5BMxxp/yQ7EoBcF61i9MQACjALqZjp9zw5Z8m1r8HSeF16h
hMiAeeJbJL3QKMuzmCtQJjUTWVeiNakck3j6IUCLnMARWyojmhAqxzmDPZ8cxdZg1lfAwq3mHnJI
8re2jY+h7W/KHJytLNvfA/wjnEnMB2WbDTtLzr/Tbjgx2KVywz+HX+a5acPgpr3lo7Gn4igMA3+1
Q23tc1jMMyu82DW21MPIsXLcM/So84how6rrY+A2+g2NDHLMEoKrx76RAGKQh7BDwf/xVCLrkhsj
mvSkLzRT51ExdndwsWysOOCP4uGSBGpP5AoW0oBIMM/W7t7V/dNsxN4RPe7OJir2YA7pRy4Y6ydu
E+46Z/xMHcQMU3ZLFH6TtrCdaKzOtueJQzBZt7xVpJhlzHn9jBlRlxycxEET5e/6+mPmkCHIDmVA
tUAeat3V3wKCNMH7zarw6Nvxp6004py6/hL2gpwUg7ZpWCWZGyo5lAFZd5atNoGbtXTp1c+uxj9q
OsYl9hK5tRgoSzXqqOYw3n3pnG2jYfYfTTLczHGeH+py6fYOmyyoVeiFCG4+ARG+OCXGPH8x03PV
FO8rbnynnPG7N1NWlFVza6X8ZLP+3LtOZLrM3khvpjec2eiM4DdcWz5UQmDHml453NuTG76GoNwR
5aZgUXILrEiargmo0x4FLtJh2Z7Jss3SgsVA/KdeEnQJjv6UcfaEVvRm1cR6ljnz8hRijkZrPcYT
qXe5OOLKeifHhUBScwcrvz45sr0bKFK2itlHlDH4M2nLchtHkaqfoBORDGeDc2orJJ/2xO0Fal+n
CF86v/iaZ4FsUQNUT6DBOeWiGKg0P8oBUSIXyY+2HQaOd9KIFxHvx2zNKy3T34nsd6EP0cxfupN0
MG4yNfxoAmqR0vVFRGDta9HIfk/KwUOzJJ89j0bPX5JD1pTm1tflhN6FnOQJOJ1sTTKEY+Nn2ieY
bKi4DdPtT3XR/rEMYCeQZ+nZpo3MRpda+wJp/sLMC9NbW45bHEk4Fwcmc+ZEvMHcfNQhMItQZ7iz
Z/NS0zSfpL18lCb7rTDo4o3Iw0PfV82xyfVb2MOQtycOuJEaHeZhiIDeZ46mijnq5u5sJdRUvov8
rssdLr15Yg/tILhpZv8pHSaHhQr9EsEQxnYa5xuP+R2vExe40lFT9TuGRjAgkJeEnnhhQCyj3gYy
MsViz+PgODNNOFZd9pqNj8Kf7aNRQ44Sk0Q8odXzqKkDHG0cLR5mLHBYrmYyfLZl8WLQKPzzo02c
B2u2862Tqygv7ik9wdZlvnB0bajimRUezFRupdW9F4ZD1u1aWyb2Tldp+L7o4tHI34vF9kFuhDkX
R/Mcyyd6wzpqu/Jn6xjxkRbuFqYghDp4/B3damkD9k6sV8Bn1C6ZNC9TKk/s8V/JLqBj0flfiv6f
ZCm+9AGPYTl0b3qALtnPb4XHXV+TehqusY4sBY5ZgIvTNkd0WTFaA+WDrljvTkqoV0GWNOwcLJux
/5ybOztOwrNWVI0g7hDZzBRQtcWllaEBtFL7tREdaRKB/Lu4DOK7zuXkyBpKkXTBADgT3UdLexEC
pkRWsG/uAvUFQ+zej8K/uPYp922WTnlCV4isa0F5P8gEESpBpeSE5suWeoc13bF3pUtfzijXZVWj
W+PbSNi4A0sidNuIGFaS+ZTBEdSWqK65n72D/K0iUQU4YqzmeagAUY4lOWlQkEAs4EechvEtaapH
N++Ps5+S0NTIP+5k854l1WPrqvRkDR+iyEjpTdJ3mJjmxkYDSH7qcIyJVdjN8fyQr/RHt75PLewv
DO6Ex8doh53U2OSudu7jWhuvk2byBiKzcBkqDQeyXz/QdleK5cSs7Td3TcOdEjtbd15Hj93HwYvr
b8WsKCgY9qSxIaEk82qy8zuwBdy3vvGIbo2J3vylSFo5jWXzWFNSlGwBoYSN+zgKRTq+9A7TLycZ
LsLT7+M0TruBQIyNMhcVSReaJrnd7HunIVinFwhxeTZVHPZbWklksh3ylcJpoA546mefuMimxvxv
mRDovYAYqZfq00rXnHV6VIIHUqFB3A3qLff1s7F4ZPWmxOJowXMj9K59n4RoD9wT1ptPQnSgJNWs
kotC75H3gXrUguFvcS6NdC/KeM82kqABmCIT7+O+KcKtbyNibOtQ3OrmrbbTi3KqkAC8od0HbVxv
Y4yoKlnr0qXF3J4kzOdfEabJQ5znT9qp5LZCIxPjhclKH/YTK6cC1+a8wA9zfN46R7UniqwU5mdB
eh2Z9xOfQOfXvjWLnWdQ6zgg7lGxDsuxHH3CMT0mXKb/u2kKMtlTCJpzIeGD1e1BTEl7xilYcxFK
eupkuYuiqKKRAXGF3ezqC+YWtil2QRks8COvQYGoZeAM2yw8Y6uy++5Ehpgj6B6JC41v4Yt0S+eZ
HvlsoJrpiH2hBoBenXeMsbg0t77jxsdwIeMhL0L29CrrD55dXqlqSNfKFDxtRq4x/qxdPZos6610
YtTw5MhKHcqhg7EikG/EqdEhAO3dzTibe2hm+8VPaRPQ9MTMiSZzeAnBi84uQmP2EPwISDdFIyg8
+KVVs2T48M9hb003qzNo7vxf2KJQ8AvxNqX5HOWEfVA4Z8fcm76mwGiOmrJ703RMDrUhOQuXeocM
0YmIp0Z9pVkyj2LrVoyPZfYDyMqhKgNqeh+JZjlewjKIlnHQGDyKr1HHUa811NWxO6fu0KH7DWc2
xI82gbjbxGGRE0ir2WnG+5t/PhQVPcci+KIIrn8DMDiy7TRSLtHqHQEF883JLtHZU9HosM0ZnNAh
sls5k0ysNi716Lay+jRy0DriVSL4GefWNeynJSpDo2C1yWjRwqGVIqnsDeraeJgv0PMwNBBsh0Ce
0HnubZqF9p4MQMxakvxyZe1gyf3OgqbDoMdaMifgC0EsFTRrdzcz74PRnNfIQl66+Gk27YTnkN4P
qskufnhxZBifm0X+DCWy3/XZbST62NiMboqSGU46wz8p5AsBI91OGoL41b1NLA2PgwIRHIaK/VSr
ExJ+DuRxugazRFJpmYdmtBh2xjon9ttocT5Z9c5f6Htg2ObA+44tl9wmrD3rlM76PUZfTKvKq03R
jljJ8Hm15Qcs2jU9lsFvQUE+4qExpImjvqLHGq2y2lcx6t648xBgufIyuz3yV9wdigbDdWtC6grv
yXQYWge5esCJWe4QiHZRA/aXTUZ8673i4C6nwNECyq+HWkcwiwr8ejpPgv1iX04X1r3XFWi5k4HO
dqlbnNxkfrdFa2wCU/f0Tj3q2ASpFMPpA908XT9ydFQs3UpY6h/SvLGiOn7WBlpdlRtfUK13uAd8
YjnLO9UiayWz0VszKG9LBlsr8Pp+03jDkyHiS4zaLSCy9wSzc28k4R0xSRF1v5G0Fic8BWvCPcBH
yQVSVaRgTYQGlCHZKi7GH9pwF4VaT9OqRBR77XWO1wnuPJ6GwfrTx4W6cvPw7CueZMrYQ7qYjpfm
NibOT61keEKf85hWfXtM0n2rHdyAhNuzbtlr3VGrdzUbLM+IQgaI0ZxxtxVtif8JgV2p5t+MSTd6
GSS9maYBTR4LkJzAyVqW7zEyKitXz9XyXLPUTQYeHmKsyGpUzSFBC+jY4wML84M9N+bB9NXG6KsA
eK7/m3oHaoqkUVWd+OX1frMpS6YnSYuNYJalDSyOD3FmP8/9YEQDwsSNvwPT6W/KAQ8PwtMaORlu
qqo6BgFsBdTbaM9L8o0TE6VYs+8AW9/oKzl2Q7SajomAKo3BvDVyH0wOho+iFcdYMyunICbsk8lA
KwCj2j5XfdD82zr+/8yX/d+27P/5/1HcsL1iVf/P5u2XNQr4f7yor9//u+V7/Vf/8W97/yLjTlBB
CBoSUCyQr/7j33b/RaiUINUN+JDtOauz+z/+bVKHbfgnQRiEAli/WHMW5b9Th51/IVKG7cJuObCE
A77m/8a97a6f/r/M2wLiFsgrIKEicIAHhf8Ecv4Xl4Rkh8yx152fbcbOy+IsZfzQTv8UlpMYHK7n
JFzDBO0cdA8UX7U4P/AYIs7JdDaW79nQBx/5mM4xxyiaoU9JbkK2m4N+lMfWIQIGvRs781ue1UXJ
sG1y02huywRZFZxmzCOkKXrd8FeiujE+6t7N6PwEGhWHvsDAl9vuBhe1v/drMXQC6jLxmqnY2unC
aXyzY1F3aANGFjabMEfSjFVrbrFZ1o7u9rjMl/aAlMS9ZqEX2q99YQfdxzBS9hwFtEhomoSf2RHk
NUZDDVBw/dT4fd6gAMIMAWaLHQIGRMOesWwYyRATEEK4jX/wSGQ2/jgkdzFmnxyLbr8JDj50AKKH
bCNFaRa2Rvp7YiVZkGFV2vpeeLFmVYygtSGpHb1Umz27vUeEMAxVz0XIZmE2NBtWJrSKmfL25tyH
yb2Uth62PfjevNtg98cGytp3pIO3bdf46hVehQPgZfhjdj6QEWCUgUnIgafkwiozUAmTmT4Id4Fq
ne5ZsV5Lrk6R8MRtR1368ClMGyfmhFICd6crIlnrJH22fCj0W2KLPPNPIZc53E3B6CdHLGMgeuvK
Qw4S2nXZ3BAhhHxpjqFJUpjFa+ETkmInVQF0xm7mt9mGprkxl1Hk52JMYXCPcRtSv8dl8dYEY1lE
Mu1TduY5VREr+hl5odn5zYBEOKXAKzuJFUIgA9d7BJiARNZe8WUcMS9tclCr6uZ21D6P6zJ5ehhs
YbZX26Lox+2c9w1IFCIXNo2u2myXZJ7/qu0uwz8cxKy1uqTQLVg1ZF4R9nEZXvygGd17IkWNY9TI
elgdqIL9m0oCd8QKAN+WY93VSfNMxLU1kzGE0vePURjZfOjjkQmX2VHDPga975VPRQyDjOlJHGKT
c5Vm6erFQavpKeuB8xrwSCDqU9IgGUojO5W1dQ0rO6ymHT4ybJHb0erxPVhxLCkjCByAflD1RQgN
3kny6jnhHa/+oJ/isM8aSXDIceaLcSnVsmJCpiMcwD+RO1g5gv5E2cZfqNgZOqxaLx3ShyEdYzQc
2DYsH2+TP6clSxmKBvuNGWrbx4cuRbl4TVwfdULUjHzX+4IcQxz3ENKyYUs9DhLuXmBjSXByDkbB
5sZeNANs31rhIkGp3HKCbdha7PUHMmXqIK1G3Aaxp0+ttwZCbZJ6CY0rpNhWbFIeZbl/nB1TMTuZ
2hmYWsrfcrPrEFOGXdJpyXLKTt9oiy/D4emCNJf8WK613BdN9qunW6+eQFiI8ZO8y655Moc6bX6z
dSTJxsA315JxBKlnY2HbGHD5GZjGfYe968ZYYnJBhj4mmqUNp03pmSbyIW7lrXS0NpGSD5k8UTnE
+QYdGAvXOreG51CiKdh5Db3ntqNqI/aPM3y+12GBjgD/VkBFKufpNxLpMdmlpUGjWvnOs6fA2TLU
TUeesWWR2z9tS2nrIa0B4l0UXFfjQMklhw8JVtTGp4L4jN/SBtsCREKBc0xIUW0vASwHE2b/OPnv
tZz6/8Xel+zIjivJ/spD79mgRkqLt3ghhRSKnDPPmBvhDFWa51lf/0x5b+PGYQWDgNaNWhSQhXIx
nHQn6TQ3wxAYq6A1RQ1Sv4cm2Fl/tErUmEcrpcBWZPXcF96gtUx5psOsa4+qYYLea0R7OXJQCIxz
W0+G7TV9FC9nO2+tvywFcEgcjKtw/RxFmCY3WlrcA8DYOBYntVaBiUc/VGH4LOpb5fcyqJ39mIEo
cX4Ml6h7DytqloGVKgtDM2tT4ig+4mEXSjQVw1UsK2eKA/Zio44QstoK1lI30yMeUi31PVrmvsJd
Gz/RW6AT2vlz2DGUcinyhEfBjN05fQ+6L6DJhjRxOzTBLU4Fls7x3OjThOdh1DZBctlaAPVYDLke
YgH2Ot3XGciccP/dKmBWmIDouEntEe1PWqum3giFGvOJRHVI7mb09tdHxZ5xnRrIogERS1k1nqKp
3W5L44DiZa/mYBayu77Qz2ygyjGZAU3H2XwdcZRj7Tc26eO3OtQUdHWo0MOEojHIHrC3QpXhmK9R
WHmFmWGMWlYCtDvjyRdAmzBFb5oxqhQ9lKDj/g2ZjF55AusoAi8tZrRADgoBJs8yyZC5hbVS44jP
q+NPE8Q/uD01P3uAiobfDBkA/dms1Gas4DrMHjIIJCSfINelZn5K6IInh3oAmV+7NLhtTTQFN3JS
JdmDasTF12w2gAtWSlJDQgCnFQaRrzjDw0RSQfIetcG4xMqJlCWgY1p1j2aRoRJDGJoTgW1gZu9X
qVU0xxL4zcpfIJYEXbkEad+FmwiK5hXUPR5agnroHdXXLHxvZ8LoD2gvsSiYWYVnmBFdbwC95k3b
bM8DIBJbJrLWR7Mth+kJz4ooWkDcdEVde2UqGkBYA7S9meWF8TigqX99Qv9YgR6PNY5B15cXa4tm
oRE5jhLatGjyJQMaesCdMp+nCjhRv4/wpHpCWSbGuy4ACTHuTqzv0djTdXiqmW0ThYlET5PDUlZa
+FcT9TbAm1DBW4FPXG3tzmQIy5MS6c1vo1w2UDmoN/LjMGfQzVuw/ev+EmOH8dABXhrHiyPq87+Y
ef5PORTPVVL23f/9L05knWk6BBNBsQqCIB1AeW07XV7S7BGgORarZD/tEPFWf01zK990zRZknxdw
+1b5m0GY0QdjsfECjAxwB2CaPk5apFHXMPSLeSJWiGuSoZf/Ekr835uGhCbKoDdvGv+vREr+1Se/
flwSRX38T/+6aOBt+b9tMAvaGhhMdWYaMPeviwa59p/+hynKpP+tGYZigFsdnGCQHQVZ1b+vGsQy
wD2loORqMJXhgoIRcsxQt5ii/qSJIrDNwKyrqdvfL24YJopVimVib904avQCVVrctCOUNG+v6o1l
6j8sVP8xj/Ffms/mhoEsD6DoPHod0ZcZ6o8JGjA76wkwxu2pVEbl+CdJ5X8+xBGtMpThQzRXjH6B
dhmVvqvZF1S30I70pjZ4ywRxr2E+AhDyr5u3kGAL03b1d3FBijMheAO6dPDrGFoyCcjZO3Yy8g4F
l/jrPtdt/HkXM6PjMI8XwHwEM4UJ6vI7gyVQwAEwF9QZaORyDNymbn9pm4xrk8QRkq6dWkQK1G38
Um9PeQvBjKmUmBbMv8Kpx4GqC1Vpbep8XBkALLffI8DPlRn4hlb5ewDD/Awx9Nu/QrCSP7RoL/xl
asoEQS74y6qfQfsK2rynSQ1u2xZ4SOEIsOOoQLm0he3IfkvXnzSSaMmLxrwtr4sxQ8U+p+j4wAt+
/lahuFZo6DGTCIuKbHORHS7UtKwFtoFhpOR1Jl9HTSJSKzLNRXW19aqpJkzn2n2/AD4PQdqHfZ7m
4hgdBLTF7tj5pgaArhY95CAru21aNGo+Zpd5HeLE6vwKHaKj9V4XCkJWRpMrss6FazOjTqRCwB5k
TPSsruwuJUOQs2inX7gYxWvqlADvBsKjMECjAh6HdjnlowJ1sQIzqGg24JzEytbPWfxlVP0J+PF9
tjnqQVAd4ZycVnBJ/TJNQZZ8DvN97uDFcsu+IFNhwx0DsY96k7ss+3170IJQ3/b9y5CMGmy6YYxB
G+NzlX5Osm+37Qp2DMqFYzRnFljqsROS8Y1CiLnG2RgQzGJfhqJcSNZWXg2ods0+jsioIzA3sWQ5
XLCyeSZuq0kg5TNse7gdoP0RVwOXxF9ue0Vkm4vJskrNHm81sx9bT1XxNuFOCDTHPttcRHYsVrKC
YtxL99PIvlXhk9rvS4CUi0aQCWsqiqfoJI9+1mCcrIuvCRr1b4/7+kpReX1q3KmBuE9wlMn0Tx1O
ZIP5Oiy/slayL1xf4JDJ/XOBb4VrIPTgFgW6gysKuBq4Vm6P/PpuD4HgP03HXYim/wiLkDJ0tlHt
fYnIC4gz8aZmfEG99RFXv0py4hN5afv7ReLqaqPWchU/w7LeaPZoab/AS9Qsr7d/yfV1CTXeP60T
A70DSY45iEA+h/oY+j4A1dYUyRSLzHPRuupQyI1x/ffT5LNZe5BXXMZdS1O1uQ20UsZZnYqPVf9a
T8+s7aFo+XLbK6Klw0Urqqrl0PeI1kavwYyslQ9Jqb7dti1yCRetVpqrw2iBnKFcHwHVA3BcL0+3
TSvXLwcAF/85m7gI1EOCrlHfamywQjHlEYv0U1xC+VRBbakGDG8szdcFioAUL6eSaBD8Ios7+2pr
upSLhpkgeLShn6PQrwvJ8hQsfl4Ug5QRqpsg7YPOBUpy9d/oAT0WoDirx13biWpxkUyB4zGokmM2
DNBfI7ImdefQubilVqxDoAbsnVn00FcBm3+WqCEqP25Ptcjn298vskJtGn04TshAZv2YZt9G7cxs
ycAFi3+7il+aNlCIRlMsUkKagpSexSR3W2D3D7cHLrLOhe1sQvSJdHCLCnw8yrkbKFNiWuQT9c+B
51ZWMHXUAUdXpvtR0wEPBOwKrAC3R74t53/eHrF9/Gl+RLdLvaYYedij3Ts5zxVa1pafpP+RzgCg
lShk/fu9W3jrFv0SLo7HGFzROhpi/FD5PtRelb6vluQmJvA/44KVGs28VgtMV+CuAB2BbEsU2eV2
W12JIcXQYNUY5IEMn2dl3y7OuABVDLQRzkqI5BK/4tVOiySzKRovF55D27d4m8N4UUx3NLTSzQDW
3F4ogtljXGyi7aVaW6NtfEVPDyj718Q4JExy2BONe/v7ReCnigHM73bYKwkFQKrC++wLHp7pt31j
58Kz1sEhQE0sj7p8asEEGnrDuHPkXHh2I86SWQyPV0Di4GXtoULT6u1Ri5zChSZRq8ZcDJiG5CBo
s9ROsvgE2w/j4jDMwZPLRnX0bSCDlf5OhVrQcpdHkv1aYN7kYpHMedyiLxOVrzI9UAKe48/tDKaU
3r3tFsFC5CnxwTrf08nqG19DH7wJTFi3VHjiXXea50LTnhtrU3gY/V4BO1L6q0vfo/H59tBFrtn+
frHMwf+sgwddG/0y/qGDpmB9GMKneO+51ORCNFdSq+m3ZU6SezxhUzQKA3x+e+iCxbjpLlwOvYQM
Ixrr4HWmpRp0YBo8wHWAcNy2LtiFTC5A8ej27zw7ZlDAUqGzSf6aZ/AokXuCbso6u9OldQ3RL+Ei
lqlGXQ0hfslkQk4HVF3gGZP8DNHS5CK2gcapDZkW1KiGV1AK1unXvtp3NDK5oAVQskBPKhpM6gUU
azjyGsuMlrl03ynD4ILWnqxpnaBD4i+r5kUhuKcLerTDcF/KMbh9lAAGBEqsZPS19XFGO5f2kIaP
Wip7pxD43eBidqHdnCYhnAOdZmDR2UHV7bMJRdvbq1Nkngtb6DagowO4EX8svjfJiaRv6FvcZ3r7
5EVGWNZCLyNAUHy2PM7VKdNfZ9l1TzRqLmJtDS/TYAtsQN2I6x6Uk8ChWowg359K+r5v9FzYWlld
5/hn8JNReR9zQGCi8gW8aRK/C9KlwUWqDXyBbthgu6R5DE5QdC2CiRyAaiY5NYo8xIXroixxOxaw
P9JHCw0woJCQlWlEprlwre0YqFlwavvLUIBGeT2oVnUyjcjb5XidC1cjry3g6GB+1qz7MEr+snJ6
AiP319vmBSlS58I17qYF+Pu68XVISkLtyMmUn/ssc5GatGqdROjX8a3ul6kAWqBOkgy2WbhykdG5
INXQ9gvYItJ6BQh9k/6uFMDR6+eyeexlESVyyzbZF8FqFWpSWGaHnQOUVj6oDCe3ssrX254RrBid
C1dQPaE7F9RIPrUA0mMM3NnGGmluPqA///YnRC7iwjU1x3wEJe3g22BRrXslKGfDbbXpbVI3rV49
lkyFInKU+qejJlPvjJBVra+/R6+aN6KJMz6gnTVo7sF+igbPQ+2jR+/2rxJ9jItim4IUzkB3F/rv
5vZQZ0t4qCzTvW1cEU0LF8h2040xqAVbn76Mru5A5OWUeyDHv1ccAKCc0k+PLLj9LcEP0bigjmO9
Lca86319Xh+mdAX4B+TpkjkRGedCWg0rEJ9E0IRmYXTXJusDiAgkEyBwkcbFNFplK6ji5NBSUR+m
DmX6wJ4ktyvBDqBxQY2+BcAxorD3wfrjasYXIFd9dQAx8E6XcxEN+S+tW6269mOQ8Fj2ppYuy0ei
oW8TcZEsOnNVAV5sa9CA3LHYD6kB4ur7CFvxvtXCBTO4kaOKTk3tb2K/4GAHJ7VMxVU0dC58SxZN
GhrNK3+G5JZSgi7J+gx6aDTR7FwxXMhCMqMFxy1801R/1Qvoe03QzQB0uM8zXMiCFjRiyTj3kM39
FWrPgC/ssvuheXsxo/qkW7nawC7tXgvyWoWSRShKl7wWdMKMZKkAE/UBdjymzxC5PRlH89C58zFy
4uN0Svf5XeUiNbcbcJAAi+jn5H3s71Z0UpuSHyFIAioXqdCkGtY2QW+elr4zSHeZ8etaf97neC5K
I2aBOH4gEBMCYwXYfM5EZd5t06Jhc1G6aXvhrQh9DG39XS1/tP3rRlC6zzYXoQX45SAwBiaQpW9O
4PT3xto4r3SUTKYgo6tclHboGehogaHjKd3Js+JxKMx91zWVi09l1NayK2G6a3510RsgsWioOLfS
CBUkGJWL0DRdUAoxYD9XvzT5HbChxwyUZcDYHne5ngcugUoP4NwCq3GAfBC4vI+gZzmrvSlZNQLX
82Alg46gO0c7o48+xdV0e0sy7A9E0pVDLI9Umqd4jVvof/nLCxDiOG/kruamLmi2ffApHFdHOW5n
jlCyhASrX+GCls4GZPRyzENTfanRq1hV3yfZI7uyLfNrv2X76EW6BNn0pCc6nNQdFc90Ug/yJ6Ay
S5zxqBzpqQCKfJL8DmVbmNe+xYUxmBOhLEOy7Vuhb9wrpx599U7+aHr4k+z9QjTr2w+9+EHN3OWg
HMEPKsHMAY4T4/n2YhXZ5QLZmMBK2FLYjfAotYJOXTVWyYISmeYCGW0JKDeSqfXn/F4zXzTUjW6P
mcM7/w9iU/14rL1wRl3bBdQywGmg+/EzdBD9DA5PniEr44CURTavW0K4Mq//wDfFIDqrR3wlDZJT
ce5P61n36CnyBsnvEFyJKHcsTptQg6o8wz0dTesL+i8MCAaD8tyLIcOTVZrsTLKd4a/9EG7nbclE
tWLFDynvo1PpWYHmo7nEl10dRNcUHvfUNGhsLCtlcxTsu9k7+nY7nCBWx/Syp9DJv2VeKFlUgqzB
Y6GabEGslTNY0CMLdKpnAOHddP50e2EJtgYeCUUSNIHN1rauejAIoaV+tO/X+T2Kv9+2Lxo8F8Sg
A0Gfgg77WvhAoKxoFu/o8NpnmwvkEuIU+Qw+AL8yIcSVHrrmIcK/bhsXRRzlYrmOTTMCL3Dr22/T
kXmVX94NOCFqTuYSV3ZCFCQMHhqllfrYYkdAv0gC0ghQMWtSnLIgSSs8MqqEyKphZPgBk2P6WxSA
HytoAqQMvzvddtL14Ss8OsrQOq2tzbL1a7wjDIVyB6r/naa5CEZ7GakhCtv6kBwneAEZ3X1D5vbg
cCpL6JfBK3i6ZulLVEgwlh9nnX+mHDRJ/7ldqeADXEpl7AHePlg+qpDDQfOYl7vqMfUstz6qnlIc
ITpoelhTAZGcja4HsGJvU3OxMYB6xAZfLFYQ6+2DmT+rUNyrlOdBBgcSTTEXwCQGr+Bs4GdBXMqu
wQkpmV/BeUWxuehFi4YaZhV6KVoXxHCo9LDo0B/MQ/IMJh9nOM1PtydcEMjK1pt+6aESTVDJOGHG
S9DNOX3Q+fbj6ndu/ooP+bIsLfITd8Y2FBUP6jm+MkKXIEKXFdinZKno+nFL4bFRRWkP0JzAHICr
wwVHkBOd67sq0I4gcZVMh2D4PEZqUKM2DFMTlRkIKJttCOaORHKquL4FKDw6Sosa0N1vibQGKxO4
UcL7KtoF30PrzZ9TS1qmRUUeQeRAB1VI/GaCz6PNdhrnAloDkTsWDhReSfq5YffW/FYMkiOohfFd
yRU8OkpBTwABc3Dra1A2Kligk/JUhO3nEZycBGxeqrRnQjSvXPjOFRpz2xbOD6mvNT4pj/uiyuLC
t7U0ULn2OAHFQfIIKcgTcfDK+Gg4mWe7hiv5yvUDqcLDpVo0oUIfGF8JH6B6fmrvwD3nlefcySWL
8/qBVLH4sE2GdlIItF0ZitlRfjLCuzx+GpqXqXuT/IbNI1cmmwdLgTkyjtQMk73+qoMC3dxvxGmP
8984SYCIxWUSXwnWFNv+frER1LZNu7rDZ2L171x5VBJI1D3beMljOXjiKkmeEKVtHkqlqZAdGOOp
93uvvdePlQ+WLQdkiQ5kixz5wUiQNDYSkstfk5eZFusK1i2I9p6MqbkvDBQtVNm0i8xzsb32IQmr
KUUxx/zWT6iIKg+j9eX2hItsb6F4MRH2kEGwE6QKeLZ6T9dXqwah7q7TNDhT/jSt4tYEPRrEcWva
aMKOHaoO9zGrZZMrGjoX1LVZmBX+2YLaPrEn6zw8xB5Yi/5eHeJrx8zN/UJS8xIkJsbtypT2czou
Ku5kJvSb3DT/etv7gvMQj7aa2lYplgKliUX9xNDlD1BOu6JfR3bME9jn4VatFQ4Mooe9r76s37bD
BHulweBBG9ZXfMhQYU+O/X0P/gqPvYrqOSExdCHANvwJ8rdt8wp2mdt+Eky1yZ2vQ9KkhrUiwNDS
etTM7sEawO40h5KXJMH0mpv7LoKAWFCpiVPU2MmAdgDlHjQvt8ctMsxFrr5akFAHRytoV7uDCaUt
A5ytt02LToo86EoDR1pdr3A3WAk/ioHrKfMxr0fzLtp55VN47FVLO1AZM3wEBOA2qLtlmVndksCV
fYZvhVdja4njCAdq3e9Vdw768oDm4eIcPltuERBUclqcdw0nxR0WSt1bws4O5qsl2UlFC4oLaKgT
jmPaY8bNWIdEBvj3oDagzqskN4nMcxs1SNQJBKGQ+iCCXbgmRMSW0Go82wZb3O3pF3yBx2SNaQq5
vAiZw7YfjOZrNX9tx0+3TV8vRwFd+2c0QE58bHUG36SB5pXeeBq8rRwlu4aLNmUekJVCsWGaBwb7
IFh36+fsDK7WO2h1AnB6zLzIVYLbP0RUVNg68y/jGi7agMP4JesvXEWOnW99AivKucfKkh1kBBnW
4CLcLiGsaVb4MbF+TFOv7J9X8y5tJBgqUZAbW2K5yEy0HvVkKmC+/zYd+0DBwXX16y/ax/FFVkkV
TTi3UZOm74d020jTYAwgAXBiyCK76y48UqvWhkEtocTkm+SegmVSkdxLRCHAxbCK7n8yFxh2tkZu
XHwDpcohnyVbpyBzG1wEU+CHu7TEFXMEcelkgQUdHKi3l6VgyfwDn1UPgGhSzCn4Vl4TUJnUaQti
D3JswN92+xOC0fMYrXTJlRhFRiTQDIrhvRm0divZ0kRBpXN7MUS4kjSlRu+Dcvmo4hEqOoeQhgMH
tC8rEwlmlodrlUWflWmC4S/ZaY2/L/TRzPbNq87FKzSZxyTurN7Pk/J506Mndi2ZV5HTuVgtKjOB
KDEKH6AWB6naACGYRmJacPHTuQhdctCmxxZWYxa9DOC6hMaFMf0wjK95su+Eq3OH6bCeWpBZYcfS
MxvoAihVH0DIIylOiDzDRaqRgKQuK3EMohb0yFXoHkEy9vZKFy0VLk7RRFt2jYJgopDHyZgHkiko
cUicIjDOg67YpIANWFsav+tf1eSZkHvV+rRr3Bq/yQ7QXe3BIuYb+u8Y7wC6DjkS4N9uWxc4nEdd
mYNmJ8aEga/0q2mMEE5VvH2WuS2VoDtEIzkeDdPID0GUasj26m2hXTkQalxg1rneKWw7FWwVVtUp
8bIdu8YD9Sov8TTZV7YVd+0rXIyCjhOX0RZf6Y7bU9h80n9n95OrumDWlzXliTKkxkUrSBLJEhv4
SO9SB1TWbuGzI8OVNPHifWlM48JV7+dibntMAw7PdezFmX97ekUrnovUWmmtEmrd2Juih3W5Z9AK
A1mwJIsJNj6Ni1WagAoVDN3YU7XkkJTnGEojEdiuZRBcweB5DJZZZbqWQiUSGElHU1pHX+6VXhZS
IuNcwA7loDV6bgHrSZJfDdTAisZ8Y/nOFMmjrwwo2VqQBkb9Vpt/2EUIuRwFUj27ZpXHX1HD1JUJ
wnFo3r+DMnACArHm623TgkzDk0yVVaMmc479dKHBmASJLckzopOvykVq3qvjCpZB0NS/QbMGuFrz
ubyLv1QBVDJOSi3xjGj4XKiC2TYPsbOiZLsczfhunmWnpM3AlUTDA7AMkvezWm1+Oa8eZG5Pobu+
bpUXXGwB0Vm/33a/0E1cwI51Oq2DBTctZ8VD36xv3vfHxe0BDYQy4FHyFdHi5yJ3bEAUAjFVvBd5
oW8662l1O6dyCmd++Tj5/YX9QJKBBJcRHp1VgB2Tpis+peMZGORS/uRtLpOZ/4BhXZkYHp4VVeAI
LTb7+T17irCuoKINlTrjOHxUGWogqNRD5kZucydrJRFgOBUeudWFS8GS5eM36efVLVCIzpz+CAJW
b8PERK4MsSKYJx6zpdSNqlsdAl2t7gagW6GWt/Np9QNccnETHXqtA70jzuSQBIb4JQs0NZHsyqJR
c6FOFwtIiBprWDXuaO3Vyqdm2dXFo3zUIC5GnSdLpk8sqn0TOkyj8c6q370MeSrYzj5C8sK2moMM
FPymqCW03yz6rW5/asrJiiUvwYLM9HG4uLBOIWMLzcwed6DpR6eHh5LK+sBFj/88PKvJ8ETbTd0W
Yssxdqr32EO3UPcAmQ5EAZ6sXtoH8IQC1P2VPctOLIJJ5tFaK9R40hrs1dA3P2t1DNnhL9ogKbcJ
fMUDtczeagYj6wEe0V5i7WSZkjkQzDBPRbXmdhsqGdZ80r8S9k6bb2UWpNCXuJ1WRS7ZPnsxxcxM
Y1JoqOHl0Z2lPc4r+s8l27KoyMbjsKqEAeW6zTFqOi4q/040O1YwOij9O+371B9kUILt/HMln/KY
rBD3OqPrB+Cv9d/t/BcEix1IkUIu5R4t6s5aDMfbzmKC73A7db4upV7NQ+tn9QJ9sX5gw4+01RIb
KpdFDUVYss6VWytgOJZ88fqqojzdTj+SbjIh4utX1XLQjecEup63f4to4tU/Jz4x7DkaoSMBygGv
J98q46TXb/tMc+cBgI910Ltg3if7KxpfnY1gVpqTROPmjgEz1GMgK0VQ4TA81Xim/dkeX26P++Ng
9M91RHkAWKr30zKBH91vjgT7sn4GttlrT4Vf4rneftyQwdRtnfTdPkP88SF83PcUQHlYWMbYAolk
fDi3/dh4sNDBJWPyEGz8lGfNivRiHtFuvDVvaL+KR5SIn2xHf1ud6T494ZDhmTvXKpdK5sRiOGVg
2pfwsak/jdLjkigItqVwkaOAAR8Sc/r4BaOb3GWvk4/brDMvh+y5wK2ZBXt/wjaCiy9lrUZ1CKND
Vdg+rilEmCWbw9VFq+t8Aw1U7EaowoxWUBejp28ag80UqGovMX91j4D5LV9dDFsNUWpJpwqwmGR4
GnrlCIGpTz3VPPTJ7kkX+AQ3uRFYCZpioek51bUHPawgm5YeG7Xec/yCeW6Ku3gqO+0D2GNRZ2kn
t4akDXDnkqUpchA3r/UEetU+VkFkE4ZBkb/V7ZtGFbA45HMjcZDoE9zeEC1L2USFkp6n2nyMv2oQ
ODCgA5LmlcRFV6MALuISNs1ijSilage5TkwIlECuNKNZ697OfaIVyuVsxlY8CDQ1CdKk7g+1rp/S
uf60GKV3277IPVzaLiAplvQlZiDV7fSQj4Zb9ZApa6H/TqXUKFfvbbrO39uaVrM6BEN6ttXfLd5M
VEwCBYA0gTR7XD2rBXWsMZRMuMBj/CWuLufIhJZtci6rBEw1AAKOptsRWWOvwGH8fY3OuL3HVEVu
YysEL35B3lsN11donzm3Z+TqYQbO2j58kTSmFPr10YgZj8MnYn9PIYarNy9zfK6KXvIJkYu2v198
QpmbOsxpRQLoCTu0z12lqZyp6CRrSmSei2oCcaPeog0Jihkyjg1xGrSLW1Z0vO0gkXkuog3oTJhD
3JFgoqVLZ+vQKxAl7GWUMiLzXDwvZhNFoNshAUAlm1iuu06Qe5Q+v4nMcwENJsW8WvH6HCSMHZUJ
io4kB6qtlFxqRcuTi2cLqgYzxGPSc0Fn6LVaLoFg3qHJOy+JZsnLsyDj8de1GEJDLDaU+JxAoa+2
uu8JU/++Pbci09tN4mJlDrjv94ltRWdIQ/+cktk8mFpL9mUG/spG0mRWCoqZ7fPOsRLVHZLQgWaF
ZF2Kxs4Fblw3EA8iLcxDpPqg6ex7Den3fX7ZVtOFX0JjGI14HrHmk/TebPIg7XbdNHWdv6TZwwq5
yxLDTjZ97Rl0SabVPE5qLDm9CxY8zyOcKRYozvssPsdtAllt6xd4XxzQWUne4URe58IVPCxRPKDR
N6BD6+Lt3G3NcV8e4xtnkijOmwiMreeeGeqgHdq46ZtPo1ZEyXfarTOVFIQFMcv3zsRUJ12bM2Sc
5q95SA5G9dgun1j0a8/a0fjbk1LjuQkiFXaQEfu31kQ/Egif7jPNhas5EojmjHB+BYXYoe69MtJ2
RRNk+v5c8TQaY9Dks23ZdJUXRvR73ZayMtf1NanZXKgS0IgnpEvRfdDlx2rSD6xP7vqe7lo4Gt9B
s0CTrJ/szgpUQj0I4bj4MUeQQe3KYxrfKUPDXk3DOY/OcU/Rewi0ch8FbJTlGpFzuP01BVzZZE1I
gnDEk4EO1pVsPsXEdvetGS5gTRsqZkWox+esMVAFspsp8Y22V2Un5usJ4UPB8TJVjkVVVj2kds+s
sx4bGv+wsN3u9Dy3uyb6pCqTasZnltQOFBe9OWnR4a5KXLOFzT/qHLrGt8cMelFUhl1l56lIA9LO
nkmgt1viQSW2P+flmc69JOUI5pjvkmGZraSa1ViBmU5OhXtdBimmUl8keeF6RoPE1J/Bq3QqVMV1
3Ku70gySdEHdDyfNOIpe4IZdbNrwFhfEUTZ3Ch1bLCSoD5/YlGmnDLp2brVO6b5Atjb3XWy7EQEz
olIhM+vx5NBId6PeQC+6DCAomoVtCV+YZyFI0ovBxNY7QZmyiM/a+D4Z+84jmsXFsdWqI5gXEQiN
EebuDGiZ0yj01+0oFg2di+K8VtKktVQSdJBOiyG4jQ5HZ60jf5957pSsVVU0pQnMg5LaZyR/VDUE
WjUeb5sX5Ai+WabJIWc4DYYVVAN7NAHnO9RJt88zfJfMoPZhGGUY+kDXw5it7jQqYDWp93mG746p
Bn1Wsgxb7qqZx8kO8TAGVfppF3esrvFdMWuV5tB6RFBVQEpBR+2OQOfzttMFS4bvhOn6cNOH1ElQ
18UJZZ+ncRz+oiP9us/89tmLYFIY3gDoCvOhQZ8rhXmDST+BbFiSm0Wj52I1beOsy9gSnwuQsrCs
89IpCkoqe+cUrEi+IaYyyBSXjWkFdgGaDjM/hyTZOXIuVOskT5g5T1bQo9emj+pDiJYeZsgIwkSO
4UJ1VprOIGVtB6jcuZQ03pjFINyZjvumldtyVW1VB0hW2IHVavdrZTo6I/ddziThJNip+C4YO9Ey
xTQLO6Bpd9cOaDBj0V2htIdmlAkCCKaW730Zu6qB6h8ctF3JsxYkvjqVOEdkmv255ttGMY2apXYw
qg222ObYD43EMSLT3O6amo1KGiODxjz0UWdVOS75zlDi6YZVvYGGbA+fj2MJpVVo/Cb5YxGru6ru
Gt/8Eg0ZqKST1g7KjfvNHg6QbcOt0E3Xb7eXpGjNcBvrlBXdAI4gGzVZ9Kz5JpRY+8hrjF3llX8o
Qc5lDk17HZNqh6kXRUDbLmO68+5gctHaZRQy3wN8H0/KTy1UjmVE/1o6GQm2yDVctK55S6dJQbSO
xmuSPUMa7zAs96FsCxEsSr6zhdHcULQMUzsNg5NPY9ANu6iZdIAN/wylTknCMGFldB6Sye+yNqhZ
595eL6JRc1GaN1pUJ20WnYux69qgMTrAfVazI/q+WP1HL0uZm9BngVuyIoPcKhSAjVZiWpDd+R6W
YojRdd11SF4xdFLzysUlxe2g7XPbNSLzm8suNu2srhZGcFcOxmXoXrI4Ju9xRo3P5ZR2X25/YvPy
lUuVwUVr1TRTtc5RdG7sxg87PNdP1WtphmitmN3WynbVoTS+kwXlGy3GqTU5UyN8bUxCD+VayGp0
ohXERW1PUk1VEis+qw1ww63tMem5RmSai9gZxaF41RGxaqUv3xdz6wpBiauTgJEFE8w3tGhJHLUW
w8hDkzpQr3D6KvJKW9b8IMg3fDNL2Sk6JNtJfC7j5JyuxuM4qXe9Vd/XuUyhV+AgvqdlbECpW4xL
E6RWVH6fl159j2073NP+oGt8OwvpcajstXEOhtZeH3to2B9zPS8k5wOR97e/X4RXZNhr1OnYqZgd
O7WdnMwadYtxl7QiBs9Fr47GBBALJcm5LlSvMhdHgcQiiRbvduSKRs9FLkt7AM6LuD7n5eiV6vRg
RLpPcTe5bV40sdy5uO/1OSwsmJ+HxdFwt4wb6t42LRo5F6+h0VlqlcA0VOxdUvVOwYgHIcp9WVPn
Y3ZItUklih1U6G5D+jxpjILgXDZ6gWP41hZazHFkUaU6F9OSOOGK19qyMj/vcg3f3II6dBobalKf
W2LTQ1QQcjAH21WzQbJjiUa/7QMXa34t2thiq4ETPemchpJgNGdJjhdM6z9YhdPJTFH/q86N1p0L
aBwtkGKvFZnYp8j89veLkVtgFUZRGq4ZSOSnG+thVv9a6fB22/Mix2x/vzCfd3i/UGqMnlmvSqQc
4pC4ty0LsjDf1DLqK1kgv1ad41VxTWM6lGqfOQtluLRFf9/+hqA2yne1xEaBG0MVV2er+jIqz7H2
uTPvk/CsFu91ImNevQ5UgLDfny6KlxpqPANUVo1O96olgCbHZ42sD2Qtzjg0H4qpPjdxsS/38z0v
NkTs1aLBw8wCfZcgx0n8gbZdKJkUwXTzHS95OoyF0mO6VZxKDmWa6cep62VTLrLOHZdRLg6Btcyr
89pX2iGt2srRBoVIEpzIOhfDelaXS9qm9bmuVQ+4Kn8xCkkJX7BWecCU0s3lGrKkOidW740Dnvfz
9UujZ0+zbn6/vVQFccyDpqbUyJaSEIRD22NaQcpfVj+bcJdIpa7x3S/NxkGVmXN11ov+tAzM6yEL
vjTzznXD7bpRO6uQA0P2N0rDx+PwU0d3YaYxcm7H1ddlMJNurc4dqw9Tnh+qGIfNzC9lRIqCJPH/
OfuS5rh1nutfpCqJEkVpq6Hblt2O4zjjRpWbm0cDRWoef/13+r7fwmHMVpWW3QuKBAESBA4OVP7h
3JpIVgDZkmzZS06eAWUPmv6lE4k132ftsXNUJSE2J4qefQICGvrXDlDX0qpfbyvO+9WBjq0CpZbC
IZPZC1BdVCsabfKPnLzawydAmcMF5XblKpI6rU4m/yiG37e/qbEHFS5FeW26yMjzZDOc+8WSYbaK
j51Lw5l5xzRKhUyh8yNbvBSnqi2nQC7bq+ysz7dnrzkoVLCUIFY6N15aJ67p3pdW9iUtjZ2Xi04w
ym1MrMGnnuvV0J1hiJYWNIjFlpqJbZTfRUXcQ4Ad+z948JtbuZNe1W+ir5Oqb09DVobl5H7wV/fM
+m5nJTohKRbdI9vBx3JAIqhOH0vXv6Ty4PtLrXNh65oWsyuhlhCIEF9Kkd4TCQeJ8fj2DmuuZLXW
pS3ZOLAZJmHnZbj61oPAO4N3Zig7EaO1e9DLyzTsRZt1olI8a4nYQ+p5XZ3IIY8r5scgR9i5eK56
804cQkVN1WlGCsfGLqC9Q1gAV8ZXGzUJey3ENOqq1rmMdDW21YYeeX0R4hQMRu/DMP9cq2+390E3
feVKTsvGWNF4kie+wZNRZlHW5I+ZcRDuofIQEy/3rS2jTTJ16Vmmw7NflsfeeWq5S14Mi1+P0FGT
r37gs3k9jW13EEqiwqdauxwHMWHiFI2a4FtEqIM4Vcc6wzm2ip7qxdi2m+ngkeoOce9fU8UsGq29
Pim6XVVuZFtQatXDLJO+fra978761O4pjMaUVPTU1s59VaNsOcnFGJUZooeTOOYeqoApUaQLLq1N
JrXnBHTsTmu2lzx4XyB/dWHv2s0DdNXPE7NiT5K5Ydqa3+t2r4b+faH81YXdlZOT2c0qE4g9yk1+
Knc1RTe0YqB1i+YrVY+tnMSr67anej6mJERFS6X+4M5G5TaJV3IvaPP5S4NewgFZvT2mjusc/z4b
/+q73uXlaneuIxPffrGa7zzLA569OOzXUv46cnwRFTPl2Rba+1mLTMYWZRgpwrRTe9rAUnF7eN0C
lCuW5zybXRRLJIInVSGCNPt3kg8G/d47O/WG77u2RGUZZoShdTxKSpPCep2ccDAecvaarx8KOwJx
xc4dpdMh5f07AmAkuwGXrWPzz5Vd50Gfia+3RaSzLOVqpRRJ6I1d9XPOHwdUqLiFGXbbGh8a/i/s
1NLk47hig52Zx/YiHirTiYxyr+GTZoNVwJTl14PdVgjve419sg1xngGM47mVeFvx1bVdvrMDGimp
yCljnWvwGBIcyE0ZzFkZ+CIPPOfY65eomKmCrM1iNziUF/vfbH2V1udqHQOy21BDN/3r/2+8WQqS
EPCHY/pGc6ncy9L8crNDr2qiUg1LVN6My4qhqfPC5QtZn+o9FuP3fSeiIqWEvzToxO5i1vMn23mU
7ddB9kF38OxRGYZd06HMyyB0aT+a1id+bZJ6f1vrNQar0gpXoB1Jc4ZTwZA/0s0LnX4vH6rbScVc
s8IqRWMUbdK2zQNz59NskGeHta+3J64ZXkVJZYbDRN6mTQIOzNgCRbfFxf1I9tqjanZURUl5TjN7
FW2KJGvRnxOdgHnuvjYtj4iRRbdXoBG9ipQa8VYfpOkCZjAsZ5tmnzteP98eWjf76/9vrGgdTXdD
cSVcJ/l95g91S4MWrB3159vD62auGGk6l5yUZl8kzCl8927Bj/rR7yXKgW9/QLe51w+/mb9fTLVX
4fV0X21mAZIgQoJ0c/5niDk7+AXlvjVsYL3S1hIJbconN/9dLua93R1LtxJG/px/Dia4eTIhf7tw
gtaoQm8+Khrlhp0FoiGFDbPaCLszmiK2VjS2pHtZ6P94Gt7xpFTW4JawmYoSN3g+0KitmxOrvxkc
xe9DHmTdjE+5j0Z+L5q9JnSavVYBVB76RwhWEpE0dX7qUGeUp2PU0r1WvpqQGFHRU9JmxTK0tUg8
8dyBkct3Yt6McbvlD/5UX2TJApcz0AkvcVOtO7atMUCVUzgvaroN4ygSJrzfjgOXpTu7BNT8tr2X
7NEYocor3E1zyrbr+To5eSRs/wdxs700hm5sxcD9sVnRpRUyy9DhrZiXf9lmHbuFVXBVjh6zXZaj
2tVByeDoo8mgvUW05KdDJ4fKKQzEMncW9AW6r6BNMzHvDGQ4Jd1D4uiUVTHszCsLiZR4ej+TNWp6
dt+2/VmU287sdXJXjNvY7AEFwo1IeBaw5WXec3104yp38cp9EI66skVJ67Vy1kQlCbHWPXyoZnQV
VMXTZfJbjllLa/1R5XURUbHt8dNrLEmFVW10GZcceJLEQER+QLEp6JRGUL0ee9apfMFebafoVlO2
ib+VKOTxxmhapydzmdxjF40KrTIr7nkWR/yllvO5rKxoc7KPvt/t3PTvKqRtqq4hYmi0xQHgJr2A
ZPx13OLRlt8qF/i22xb17gbgC4pO1qA4mF3XspNi4iXaTq/0tMwjj8xBMlTOznus3e9qEb6j6KhH
ZdPY5eImNesWQJglrmPEwwznSLLUNlWHMW35UFpbxe+hoY/Dwh4Nw9/ZY42IVGeRuLz18sp2Ex9x
u6Ce+vJh6MYhYcbyrz1Jc+cFr5HQXw5jmZqpN2c0mbIaZRPojwXujD3+RN3g17W9cbkKjow7E6ad
mBnP7+2+8x5NSCq+rUTvvn4hfOVCWQaE8noglJLKzz/LAYzHmxkXFn8cpix2AYa//Zn3vRd857q6
N6vgxBYl6UGktKAkw56siLeg92VB6sqwFXaYmXnM/C9dUe1svU5sih/Z0tGzC+bZySa7f6ib04A5
u26wbnDltqE5zfOxXfi9lReft8pww2rN9zgn/8vj/+XpQVaKYQuLpaQwWHlPEJHwthW96/vAJ/2J
ZNtXM13uSqf/4ckxGJkTdMiEoqtXZOcinOcKfZ1ei6GKx8V7NFx59popLB0zZAR9bDMRtdMWdbhq
UroEvr2GG8vv3Bk9Abu9rmiag0/1U4uFlmj0AsGPU9md6iYnsdEPbpDJ0t05+TSfUD1TWppp76Iw
IRlG7zebncfGsO8mvncgaWxCdUyB6l0EkOws6UfUPkxzILLyTKctdtzsH8tkOzeERolUV3QZJTrS
GtROlqyQIfW7LPDn8RDEzjZVL7Qps45NM4OMyMuUOlmQT1mCDordwT1QboV0Qxe3ZUxpUs/pqV4A
+GLtCfD86NiBofouY4N+4z3N/aQ2Mw8NFHBGdWYTLDR34a3X0rPnTz2p0uYJ7hOp/zd5DRFhahVI
uUapRFx7J8mkUTbVz7HRtR21z5WTFAtSQb6bBYvI67Czxp2lavRA9XTcsXEyOeEInrfFCpzRsc62
KPbcNN30levDpaa0hsxjibyerWxb4s5wfi5yz43SXLEqjNyYrFFUjeEm24w8unTmr2VWPXvr2oa1
k+1cH7pFXEX35vZAG6EyS33sQU3EHHosf2GZuUR+digmZpsqlDxLG54jgcMQdYCUyCx+ZZk4pfme
I6LbY+XC8MmCGp7K9JOOi39EAZR0UXp7vDia84oq90VjeDNFAhftlmwrXFznbiDmE1vkHRjvI0fI
vcenbhcUk8+LZe7AX+ckCAZEDa1Bud7d+duhxuug/briBN5scur1DV8zy8fbFk3IuuFkijpBg7ud
gKpGSiqgHG0d0K7ZIn6yWPYHX1ifspE8uQO9I3Ya8GKcjzkeKqrckottpensJ0I4VgzOlhXFueTj
7WNRo0cqqJxl3ASLYM+S0TONaCiWbQ7GBaq1M3mNNauNEmY7o7zfHD9p0+ncTDSwm/oum2nUlQcv
jr+g5R5QGEWZuknR+FlgOaDFk+m5ksbOc+LddBrUSHH87DzrS5Ds+0mztGHV86t7eTc3ZpQaqLCw
nRiphl/HdkOxagdcE43dtU7i8sKIG6/zg8b1vt4eXLcVilVzUdX2KHFkMHs7pf4ajk4bEQvoVXsv
BKcxaBVt3g4Gndjku4nn8bscrU7oVMdl9e/tBWh0VQWbd1PRma5R0CQdax9o0i19LmTG/rk9umbu
KtrcmiZDurZBEz6nLZr6bsNzmmf0YWqEv1Oup9kBtZ+CL5hDwRjlJ0aZgs2C/zuPaSLHNbI6d4+7
WfeN6/9vDj0qPb7N6GeXNGg1F9i9cKPVE03AG5KHldfvwRN04rr+/+Y7JTHBqt5QqOq6zXVUCCfL
L34mcy903XGgO8an2XMVB9rV9lT50nOThX4WLA3wBjvmb6oA0H41DHeW0NWhJ+fRezZ6937jbGd0
zTaoyM9mXr0aMXsvKVfryS/XUICXd/ZFxGwS31ZYjWhUBGgpp8UFQoklqFCU4cRTElCx3t0eXLO9
KtZzbnFQjKXlATfj9VOCGHdfB17K/CnJezAi7lwPmjXY1//faFE1ck7aJrOTdvaKPqIcVQ0BIWk2
7AhJsw613qBjm13WHlwMShs3WCXasaMzrB3k2XyIXASwK+XQZlNaNelo2Elp4w08TPbLZHlL2Ht7
CVCdkJSDuyyKGlDM6xpAOj8G+WLRJLMAvT64CYob5k2yYsBgOUlKJ/PLYNMusdD3ZccSNLNXiwuK
Wi5V220saVAOEZSDpMHGrZfbaqozs+ud/UZ/bGG5KzVLL7HJ8mlr+p8Nd8N6TL83ZNqp5NHN/+r+
vfmEaeV+MeaWm/DUSkDym3BzPSZ4tcBg6X2eo+aUoVZTBAW8ianmO/arm/XVHt7MuizQ7XXlcIpa
gEOISQJ/3Enr6ER+/eKbkQuwzlSLi2OHi7ILZFXd24y8LmL7x5v6HcHovmH/+Q0ybtwGgZILAEf+
kxDjzrabx2oaAhORpduaozkYVKR5lVejMSDQlmRoF9wXdxScqYTtPPE10lex5q49TcQvWy9JWf+U
+osRTjabo9sz1w2ubO2yNdaYj7i4jHSl0cya/gHtwvaiw5pXjQoyp8QxjLWAXBb7pQfNkI0+ZN+w
yWT6dWz6yt6uUhAGD8FNKst/tTtmBFO6lTuKo5MN+VNxpnTgbWlANuCsDzcpE1LwneeeRidVdDkz
Upb6JXMTMoImODDshj7a1ZQHohnKuDTXaUczdWtQjuPFY1W5ZiYDBe5khbzCJnuA8+2Mrgucq+By
UhDXGcrVSwjqBaOJzFuUFmkRCMtaQ3+kWbRNpHwSlqyCdGH1iTf9tKO6GhmqyPOeFOsGoimKHBbN
X1JUwQf1ZjDwbRhDUPNjmB7bVOk7yVZncutgziVZZTBmxd2wIbwtVx479BD0Ax+5LvLNQZhbi887
8EniYqiKCMnuKRiafOepoFECFYlOnMH0aC6dZC264ZEam08Cx3LQweO2FWqOPxWLvhpeL9HixUvM
krzIwYsruiZNWp9uD6+bvmLkc1H4yzo1DNhou73PfGeJei/937HBFSNH3p8WA0MkF7G7C2/NOhqY
7ezYh04wirOFi2YVtiMQEBnGn7Yw4szNHkAk/HJ77rrhFePu86KvaVn6ielXZzKUQe9bn3J7r5v5
u3IHJF0JeVEqN94Ws5dUfGuCbKNpVNfm3pPpXfPF6Iq3VXv5xqcCwSKWZ3bQpN6PqaCfhqZ6Fa69
k/rUfUNxt7igdd2C1zcBzVodOHy4Q3VTE7ayPtFmj8z//UMQK7l+/Y3t9tSW/jpJPylr6jxZjF0E
0Myxg3DYNaQD5j7pV2HffBfLF8KyPeXSLU65ujuHr2XBDQ+QruEBkKQtz19ICQz4cPQLV8V4s7DK
Ea0zWRXCI5T87rh5J+olD3yzf+qnece31K1CMe5043mWywyZoFa+XgHyBTUenWyOxmqvdatOjxUT
9zyRLZzheBJIw8lv9Wh8u21/uoEV8/aApeKYvo9z1arCRqZ5ZGZ7dYC6wRXjBsxAAkKBg4l1zAI1
ivGNzNneK+3dkwPlIIppkxTYlQawkMSZcuOpWM0l6UuriNjaHOJDxScU+x4te7F9YJ0S0dUISC0o
pM+CmS7TMeGriHXqlX41bC4D4rD/2bWuiexCmiJZf2hvVcQ6W9ZqsuTmvswbAsEZEvbgRwaY8fbo
OvkrtlvJCiV5YvMRC7GemJX+asGDatTe+fbw7/rdkL1iuJ6DCtL0erbyidAgK+UJTE2PU7H9a6R+
nI57LphGR1UAe5dvzJp63MzzzH/4v5d63NlcnXwUk3UYWact75DxIuuzQ8uPLa+vfKun2/LRzVsx
XLgpE2ejTxNmOSOImXgXe/N2KIcA6auWC5LxCsWvSGpOPopkhjsilruG73Xw0UxeRSQ5Q290DnzF
xKyz6szdSd7LbJTPt0WjOY9VUFJv5tVmT4ObmG1759dWNJne88x/Ujycb39Bs7cqHikjoIxuxs5N
0Fn3xdrWoDfGj0W/HDMtle5TTnJy+xGZNMM1Loj+hUPRPwx5uzN7nfQVy80bfyusFmF3Z2nLED2O
0oh5/dfbotENfv3/zYXLp7Wo13VwX9CK4Pe2Gk7gd8PP22PrxK5ctObaNl2VItSyDMtDabHHotye
q1r+c2x4xWLpWmWEbMh4VKYbrz1acPZ2zOq9Vmu62SsW22fShgW1ACzSOubG+lgWW+zO5r/HZq+Y
7DSxkkkCvEiLszJLu49ZNsddtuz4oZp9VSFBtifshtUZ4iCL/WEW5vcZ/WFuz1w3tPenyoz2yhD2
BpLTzexXwwLKvv3f7ZGvI/wF9EL15fVyeaOMYq7QvpAg+TO6w4kUNM698n6wyQO4+R64bz5m1P19
+1Oa3VXhQLVfjWhqXgHEWblzXBfye0XK5m41lkOBYyzm+uU3i3GWiVMJ1sYkI+JROksdugM882PT
V8w2rVCbvi04MwFJfNgccXYH+eJysVPkqdtixXILBHUdUcDN7FhhnAQYo63c2iPd0u2yYreGkMtk
+XAzfSdbkoZav0FtX59KVn5IvfQrG6uvZm7vfU230YoZT8xwK4TV/KRHDBY4qCcTycsp30uU6SSl
mHHdrrTyx4l9dbwpsKrpIR2KndyhZuYq4qsTvo1MEnJYVlGG7jZHrDcQdTTi2yqkuXZVHFfBOmGY
juMlU252gZeJeGr6LOgdJOP6Q/XrqHZWLHpbu4HC8/HwXpkTy+l5nDbToV55GPy6sjcW1kpJipYj
FOg6/Xiap+FrlnX5zq2rE49iviDM4+XiOSzJpiIcC+NMcufbPG5nUclvt3dAoztUMWIxyl5Wk4/3
Csu+0nUzg7rdrX/VaY9iwrTr2n5aNi+RFP0jazOyDAu1+OaOeN6du2mrBHEgyFhapxDiMslLnn5a
nB1nUDeuIvYuc+0lp4280L6LW5AmjWW5M+V3JYIpK+I2Qd1W9EYlLnk1BVMDlv0eafkjfhQGV8Rd
ZJTlXbqsD33BRWDImaICxN2DIb1fG4bhlTMTXX/Ag1jP8mL0NILfc0pnVLGkH0CEkLRV/YEOJKzA
TMZJTJFIv62fOoEpR2dZb12G8I64uLQMhdGG5fJSWHvZw+sR8NdljyUpJycY4foOhCXiQigu+1kE
VRuLSgRd5p+Hcif7+a4VI7etRB1MshK0ZOvFBR2x5O+0rt0HEK4N3wdTlg95hwaMt0X1fgd6fMj7
8yyakLpZhhSy6hCWub92bUX/zif/xxIDXHLaK/bVfkY5TzvitUMupbgMp+aRndpzc9fFc4QC/aiI
yp3FaPZdzesCozSzZWwhNOcLzb93TRH08787groqzzvbrlLG1QuTKRC+4gJCo+5exPlJfh2S4plE
zXnvxaQVk2LqeWl2zLRXcTHulhM99WcjTE/2+do6FxGn6PZSrlv73kpUk0fzOTRgwflXrSzy8xPa
jgSV2YVp9WOVS9Ruv25/R7cdiu2D4Ugusz+LS+1YD8VkBy7aSQN3smMiuuEVK58nL61qd8KGDM0Q
jov10hV8PVWWs4cAtXSfUEx9oVtWjg5WUOQh+7Sd2KmIRQj0enZv/lriLARa/qj2qriiYUGHWySZ
xYV6zvcNdZChGMizuewyeWsOLhVb1PYFEhNlLS7S8+Kmye/bwn1aAVUHV/65dw81pDVtNcMPpmTg
NiU+M6GoXMx3U/EVGNTbKnW1g3dUV03wb4shzBW9xC8WQxe2mjVmWDO/2bk3NIfuf2rwxi/zm4Gv
JugILl1Pg9qcUKuAzgf87Pk7KqubvmLe7dBVzZov8lJs/JT5y7lpX44JRrFpaIlXSbqJy2r9wCkV
2OMh2AO2U7HizDOGcvSglr08z+md3PNTNaeQmtcv1gllICmo4Uxa5EG9lglyxXEpeQgw9Id8HQIE
a3/elo7Gjv9LR73Z2HZe8rq6mlbeAx77lQ2Ps/vx9tCaLVXT+lvWytRE6/MLkVHJEzPdURWNsaop
e14zMH+1g7jYRh32fkzs54Y4AVJizR6voe62UdP1PQzVQf0FLPU0Rajki6e77NENjLM4Ved1x2Q1
slfT9dInhlFdF8JNETh+HS01Ok64e6x0uuGv/7/ZWt9NJ88tcAuMFI2QXkBGHpR7kCvd3irmSr0i
Xz0f5wEnfeKhJaND96ptdFeLyhqH0hGe+uClg0Pknf1veVhGeTQE/HF97uL8rjtnJ36o3sO0TcWE
/a5cKO1HeSHiLHGdsOX7Wh+BXGFs5RbmlI+N4WAdXX+/0ud++HTbrnT7qly9g2wBt1x9cWnHn2aa
Bwb91jZfb4/9/r7+xSCXMZajXQuca9vgYJ8dQ4mz/vbQ708bGY0/1bHh9gqMlYVLHJTIGTVjf/I/
GOh5ent4zXsKXXz/HB8gc47KHYi7fPTO232RoAb67JxEZETpzhI0x8JfZHIL2MXS/HqXLFW4hsO9
+GjEQ4J+6c6Jn9i9f7ezluvd9Pdl/helnDWUmU86Ii5zMsbLozwZKDANxpMVuqfhnMbL99sf0m23
Ysb+1PCtbgd5yYwnnpuxse6RVbzvMBD/urI3h4/tNBZ6QI5QJPY/32Ahc5ygmfH27489Zf/ilGtm
03AaDl+9KMCMJMz7aiHRurL7Y6JRrLcYOopXEizBkfFgJc6hdjcmiOX/FAzlZstqgXFb6OiSsGVP
N68Te0dn1Gw8UDs2cUfY10qD5n48i7P5r/vJOFdxdtorG7Y0iqnm473Ss9OFZ/IyJiiFTM/jOT+x
p/U5/wLe0LiQQRofEr+amCfVOFU9S+FbNSCTLtAp4uhBpCblU8PLZn/CGhbUgPWofAbQj3w+Nu3r
4fdG7ed1HYdGeHCnKB7x3XiXcmvvgNPJXjHWahvbYkKI97J+LL40982pPsuH7N6/WCGJ0KL3oOQV
yy1cZ1nZlssLR2m42/ngMpCHwPEmURlDavSjkSApFpdG1IGogSU00fmmKyJ/IHtIbc2ZpnKGrDKb
HfPqugFQ3cdzVX/0M0+ebu/vdR/fMzLFemVtrcZA4VMt2Uvmfym3O2vaSdBohlYz8mXbE9l3Ntw1
kQZo/XvHQIswlvOO16wRi5qSt4qazeXSSVRE/ZxHGXJES2/LRHcoqLn4eijhCV4Vs3wsXsjnMkIg
4JMXrBEJ3K/GwSgAINl/2hbu3WUxLfg9U/W4LY8U7Bp0x1XTyf76/xuzBR+bT4YNOpP2L73HQwRG
nV2YzvvQPpOoxCD9lI4LWq/gNrfFhyZH30COmyW8spqj/o0456rJvqE/E4/B3LaFY4YuVre3Rrfp
ii37aE4mrRw6NTR2WIglJNshEjssSvGcQXbi0i2Hu+WgnW4wpuVXRvMumnP332NzVy7gDVQwbMrg
a41rHwPVFM07eXTdZis2vK1l6qQOIonZdiFLsJq/p+HY0GqKPq8AQxwaV1ws0NWFYBQ6O5PI4mry
ft0WimbuKm/H1nDWDgSOYTl/cufPzSRA+bPzHL06yu+cbWqqnqJyfCjxtr507fBjrtakG9IXNlfg
vJLh4u+0DND56WqavvGGwR5BYXGhwRSRsA+3u+aOne24OO0FizVqr+bpM5TwuyCUFxd/e3bsMlgP
dc8wUZbw5zkhRoOWDoWPNV+5aehIvFPNpiG8vbm6aSvWWnpibedr+oRv9LeTe79RpXlwbxVrneqs
FE6BvbWaS9lEdH7s6i/8Vz/uGKtOLxVjLcZFtMxwrsYqozlFB1qn+1nm9qfbktENr5hsN2WF3boM
R3+H8GN1Z4MtyNzr8qd5qqhJ+Q28wv93p3f01+R8kGVS2498ryGqbnTl2Zu3SymICXWHg1PaIgCf
xDDdOf0hEKhJ1HT8ZLXSnnw8tPqOx4sxfnCqK1GNdUxx1IS8AN7LR2YYptS0J6AEg81x7xCnPdHZ
Dmy27by2NBusUqygC7N0vOvBya3X9YedgjPW23nj6twTNSc/oCcMWodhB1DNGDk4cOrPfthH/plE
ZjDfWQeXoFgvc8sJlD34jGe/eumvzou86Zh1qe05U1kYa7ZiaDP7RpeXanzpsp2hNWeOSqxCU6A5
LEpxMPQJwKXr3lmm21DFYp3eX0y+YMoL8MPFE9q6TsMee5hmbJVFxW9y0QHliEcWM18NJ33y/CVC
yCQ6dNioLCpFXbTStyCSxs6CxqwC2zqP5Oexwa+X7xtPU4LlRzJQol8664uzBPb2fdpLG2hOGkfx
j9sWQVlbYmizL88+ATaTet+m0Y1Ahr1XYaYT/fX/N9NHiZZo5g0HcWWgYm4Mti2m/o4q6uZ/VdE3
Y8uuLoQJWuTLbNUgoLqQ1A9TtIYkO+Cr/wpG33FwVNoUMnkgucrhPA2RdXLD9sxe5NcmnuLhCQ1v
wyrcbVStCxQ6yn2LFjPu/zkKCA0mZlxFtI54iA7qz+DFdoI9CPp/mcP3lqTcu8PKOSiXrkGfj1dn
ynrsPk33RWyERTjF3qdahHW0PnhPe0SZusNU5VNZx25rSAfb62Pr1DzzZAmWMhyCJXQQmeytsN95
r+peTSq3SrmiX1K5zYAZ9xbqJD/1swfyuPLD7BiP+YK6/eWCkBcKZvJft01TcxT+RbdiD4zOzrQ8
VLQKBcizXbJXxqJdjGL2lifQadDFYpa1PKUcsJi6u9RtFTdrG9MF8dGtvFIFv85mHR5bjnIcTJPn
ubWNT7IJFadysMpwtunr7cF92OQ7emcr54C/9muOzirLQ1ENEa0+dNwKhmI+9SsP3flpKoqwcfLT
7Y9ppaecDC5YSngvnOVhW/l543XQd08k68IaJ1DVFqdelpG/Jegfs/NFnSood7nX5axn9bo8GCM4
4MfN6s4NfKqdSI92PcrpwA20zFzEmj1SgKBzkKQV/hSQtIwHP8NLiyJabgP+e8d3qWV0C1LOiZGi
BsxJEfO0tyc6ft6WHfdQN65yzVeZyaG9GLfM46I8z218e8s194wK8nLaYa2oU8iLQ2QwVDg0rQ9L
uuyEezSzVpFds09p16KW+dLl0Sbu7UO8oCYhipUPnVFz4GIA6SNebHbPYEiODXvHj70O8o7JqRCu
BgiPsagw+IAwu+zbJDfqe5IZjyWIUWpvRzS6m0sFc80FWJWlgOOGvg3e2YnLyAiNL9n9FF/hXCy6
vb+6Hbj+/+aud9DI1K8sfAXt4FMrSvdaiuj0RjFcnxeeLRrsrDMbYGrs71F4GlrroZ7h2GDFcPOm
q6mXX9XSNT9aIHNwRzsiXX7syCaKlfodIIfVNe1HkU10zmyvmkm7qYqZGpz8/7DR9dZ2w/Jk2oET
zNF1S/u74uvtTdUIX4VpoR28RBj4uqnLqfyFhu2tFxwbWXlEI6/lg7AWI7vyoXIuwrt35p14lG7S
is0WfdvXmw+HpkkDYZzZT/sQlt0kKiLLtTm1qqVFTKTNYtk5Z5HuUappzgIVjjXVlutUPoKv/paH
cnXCifFPUpRewKoHux/3fLCrXr9z5qjUK2sKyKjr/QeDSc8irs/lP9vH+bTEVSzPUu6ovW4LFKM1
/RXgKqMFdK2YTllVITLuP41+s3OZ64ZXjLbp7Awl1vCRPRP9MJei/McSViwRwLutnBpfSIVruejs
zR2rqS8TnWLu1kFGvBCIxVi2XUi7NeDTF1F58e2vXd2397ZEMWXg87PMuyYTWuB5TDcc3I+E3RP+
ent43VGhorasYfArUQKt38fToxteUZ3Off4zvzPv0tDceYpptkSFcKEyV1pOgUWMXf+0cPFs5/nZ
IHt1MJrbRUVvtYiuTZaFLF2+OHE/ybDOPt8Wj27i1115c29Znl8udYo4lUO/9e2PwboU7fnY0NdP
vhlalhMnMsWkp/E8jScfjSH3MAcanVGpVVjDuEBnG7zaM/5wZXZ2ffnYEytMwcZxbPaKDbOtmgTC
gvKCAo8y6VPreyfW4WTTQ6RnJvjB/hRPsbIlbzf4zFb1/zi7sia5VWb5ixShBW2vknqfxW5vY78o
bJ9jCdC+IenX39S5L/Phpono154YQFBVQJGV6QdHK+BuEVkOdTQLqzIZaesFLKVdSoKFHUsvGut5
D9VhTWJQNfuyx1IQbLYZAP6Q/XmpSBEPpEj6LD/O2nPJ7dFbMslKioBZWCYed/t1jtcc3Go6ciZV
y9LOCy4SVtklsKiOf1yhH8001r79/99hzJLRWq0xl0FnI8zwqkxjNtCD55KvgnwMBNu3ELAzXBAj
3rfN27ulJVOrUMgJVb6L3XJt6nVnALqI98r0Mnpe3JMWVJJaENrtpYZ61P8aqckm4oOqDFtNPnyf
uvrgFB+EMeBO93b/UxT5F0uWAu2XqiXNhqDw82hIgkOzxyUVs/VlS8CUe0Ajv93vSfUpkkPnfdYw
YWHhB7sIDrn7VPWiw0L1Q2RAoPl+Jyrrkpx6otPSjkON0jAAbl+W0Ohe+aIrtlQ1Lrn0Mq9e7uc4
Viz86Od720juD/r2HmDJCC7ISTgrM8PtRefJA6B8NOKl+XS/bcWYZRBX2qS5ZW+wp7wxd9a8/C56
HRuGYkFl6FbeVM4Q5ogRQTEcc5YnnVd/AM1ZRL3012Oj3xzw3RbGqzn1cwsnraI/Gsvzg1kGS0Zs
ibkUzGhRHDA7f/rsSh9DSFuB5K6FY9EGEGxsWkuTFBCmrWsnrs1SE+MUcUcmUEk7MyinECUZEKoG
OHRYSFQy/9e4NE5UzNYPYxp/3J94hUn+RaEyhI1ZezB1s+4S5thnn3afCugYavxU8WhvycCtNWhF
3TJ0MO+hcL4vDx3KB59EguzykergtSrjlxy2ApdEJhbcNkgRfAtKE3nyUJfyUVm/tAnnkGVrg1kg
5TMbTbR4dlISez80PotcR4egUCyDDOEqp6IV4Bevnn3yT5p+xZ07MvxQswaqxqWd2KaFZQc1Tli9
9bGlQGcX54V/fMh+ZARXbkwNdUH/8hx0ECaYpincZaA/iDIv0KWjVcPfFuZ9bChyrO+Axa0nv92R
nFW7vB4/13Xw9f43KKxHlnlCsrtCkXFVP3dkWcFMCF5WIooHG986fTd6x2+cdrAAlB6DeDEOhrW/
P2jVrEi7LF2g6IeFrZ7XQIDhHWKdNXvpDR09nmpOpP21KIwlrQWGXXYf1pqfPTC23B+4qmXJVyEz
35mGneF1YWG7NgDGPug0YVPVtOSqRr/4G394/Ux5+9pM03MmPjw0aBmeVa1uA86L7WW3FL+aovwM
XXKNdyoGLQOz2hVM1d32rjtvW0jgJEGmq71T2IiMy/KbcugGAqC70aSHyXOPszOfrE63S6malxyz
dmfWDuOGo2dHq0Te8c2YdvfnW9X09vs7r+FlmBs5QdB1+yUOAmg7DNDcbMvksea3tXjXvMdQYuCw
rfnsZ9l8yet//fJ6v+nt429cT2Qpzzrt6Wj1SLbPlThV6z9D4Z8ab4qqMXxwbiTXzMA6XNczpr0x
zvbylvOT/5BEsml5km8CAb2GgKPgWBP2cROEO4/qmOVVZi75podMF1S6CRLg1Plu1sAVTIHx5/6c
K9qWcVgo0gQxpIvj0sDdA23Ns9Aqu6ualvZOq6a+VRfbM1W6RL6bgVFBdxtQNS2deeeyKiC6iFFn
KEOBIyUdeewuIEOvhhw89VafFs9FcCT0iU+aPUc1YskruxmCQ2TE/aV3zbiqh9hffj62gluP7xxy
tN3CNDhuL7U9nXFg381cV+3zn0zFDY+U5avKNqPj4rfiUs1u0rd/vNbfoaBs54NckXsJBdWEH3iJ
7Rq7irwBc33oV+DPnQm8dkZMJtDgQFRmNCfIiH4ktia3o5pLyYvLdZiLSYTFc1gbdeTi65NuzjUG
oAifMjZr8HrSTKGDQ8cAXnviiSuYdL80Rpg8tlySM7vmOIsJ4N7nYSgzVHR301MfQHThodZllBZ3
LKBOUZUO+jwjiFtWpi+s98VjhwQZpNUaeVqVAd8q1wLfjYdqAf+vU086ZpnbG4ApZ9SsmXcl8VHI
UwQnSl7WKo+94jnFu9kjs2PK1ZA5r12PWDgO+0MYDeUQs0azdd22GlPOrNXEnQZ/Kw8VoklKq4Ds
6QXaiRqbuX2nNeVcmttTYRCobj73/FPKfjnciluHRg15CZpZszWq+pACVNOSuWsYviC3jRjsoE++
tZydNjuAuSamUJK+vwQ3l9hFhcf/Rqu1Wm22ltl48NmXYXxZgp9pdsAVQrPCN9cBzUu7cBoajeEb
znAwfcw/CNN3fNScY1UjlxyXjgWvuiYdDoaxL4IyyvEC7WYfcW3XrMDNsOaachoqdMDjPabWcMjD
U1cd2aqZclW70j7sBPlkewX06Bc6gWh8rFnU2qjiv7+gt7MUGLa0F3fW1FTlhClPAv4ts5rIdP6p
G4iPPgNkadsn74vmYVT1HdvCvNvoMuTbXQi8DQfvSxegTlpjMrcRivgAyfLTtUqb1VmHw7RvTl6M
C9up39NnEgUR2ZvH8AP9dX+qFBYkp6bK1Z+trNw+wNuT5qlNj23x1I0PiSjhO6RrbdiFVpGJqTt0
5gurLk2m2W4VPiWnoYZsAq1+aQ6Hsuxh9XNUdV9XT+NVmxH+dcLAoCWHZWE6UrHk/aEKzHU+mTUu
dD/GdkXNYjKIooKWTGPUaXVxypR1gCWlYDQXGs9QLr3k0342B1BRwZRNv80uyj87++nVOfKD8WUZ
UcZe7IxERzmlmEU5TeVXPHPWwB0OtvkciI9QnYlmHYjyNnuDa8p1hjiLQbJ2wnewk/HJfSOxFRXI
F9qn9snZlZ+zGH955AyAriR3twoomrqUjgdGr1bwKeePRT+50LArMyThc0S/bCG/x6Bksd8Xmgox
ReSQs1QdAJnUSvPxEOJQGuC143rfoW+/22Mytg7fhaSltOyqThE6rFexc0Ej1h2z00Yj1sX6EkxF
2PAlv+5TmtdBB/8DYTSuZ/W30XSSLrUBx9ExS6mM0/7f72imoixaji5W+qUix5V9y8jx/hypmpYc
fCZOlbV48TuY9sGcPlfNAeqr95v+D4V3I3j4kvvO7ty5AQ8QmYK4S8adlaAOapf+IbtsR5/Ht3S/
7J2deUnj8gKweeQ9+W5kJmwnLoFu+1MEMDm9NQ+M1vPsDYe3N+/QnfLP9LgewVl3rqKdmeQv8L2Y
7h+C8LmmnPGycu54rMZePk5frOZYDVyzCypcRM53tZ0DfUUydgfbsrLEt+kYmSLQcfjeBt9i3NLe
PdSWYULPfjgsZzNGOdDBfxF7a2cfR42Zqca/md87TwQtPOHjBFPI+5NvH11dfYdqi5CrD107R9Ut
D4eDiK29ERUoZmrjbBfu5tiKxw/mUVc/qXAUOftV5OnSg/wfx5Dqu7kemuZ3Puuwz6rZkfx7tglK
VBwyHKqnZddH1b6Ot2qFZd+e7KiLs0RXqqDqSPJ2k5trbQf+cAg5M1nSmuUwHdx6yR48JHuSyxcl
6GBsfzskzxcoU1Md9lkxcDkPVlI+4C0Ss58L98Ryaz9nugdPVdNb5HhnmqNZ92u6uVZd8yTrw4Sx
URN9FDYj1yGaNWSz2nJsgOP4VNDPgjwRoQNwqCxfToWteYqdp7U3yxd/qg8o4YPRtElbA8NqJnwv
jtqKms0ObwRyuRJRLCxbKcGt0DwEBydZj8sHD8dvN+b7InaT+9uFah2239+tw5zyvu3wnnQgNTk2
/vwaBLolVq2DtEWPU2/5xMP4nezqzUlmfR11Uk6K/UUuQ6SknzJS4uwyGbN76ZyN12qlf4wpTyMU
RS+JaBo/WVZSPXbclylyB0H6AgKj7SHonmznIqrvs04xSLECjhQd0rD0POZx1ID1bzk5ef3Hh1ZW
psAtAt/I+95pDyKbE6eZk7Ji+/tNKw5fck1EX6c8mGcMuQUlDhWvonpq8+ta+pp9V2U50pQwUgwZ
FO9wuBt/js0X33gKjMfuy64UKntkjYK0D7tDO7lXbk8fhkbo3jgV0yLnGTO7BoNPiBkPp29UPNHp
ZNCT4326P+mKSZHzjC7LwIhmme1hsL8S9iusXwbdG5Oqaen6UvncQeU2mjbgR+YfDrH78TErlEtB
jXANisbHzcix/qTFz1FLsrZFkRvRkWzf8i5wmUjlmkGKhru3cQca+6iN/ZfsaUysODg2B91RVjU1
UnwUpT1O4zY1brln41ey7ov57f6CqpJEf1WBCmSinQmfUDylB/cYnNZDEDkxbntanjjV8KUzTiPm
yp0DdGE14hcuw6clWI/Toqt/Vlm85KiFR207RCXmITA+pUi+ooRw7ncAn2tmSLEFyjWeA0BcIGNl
uFefzD8bI7W/4+hl78a4rmgPmaoIHP6vKYnepSKr0cvY0KRldlL7D3HTuKZcyekwP3cNajYHJz07
9VmEr2ulwT0o5t6RnXZNLY8K3CHd/rmfPq7BS9Yea/A63J97heXIHPxZDU1Kq92yQG6wc7l3Tlm9
X4VOg1nV/Pb7O/ftW5/ZECVokEn/RId9V30NxP7+yFUTI7lsKWq3y/MOhZKDKV4DZEh3VuGwC1+K
7lPlLo1mAVRmI51vhFUGhdVghrj7CfVduQ7QopgauSawtICTyUrsrtyBbswXDkF5PuheLxWDlgsD
wfTfZQ1n8CTWx2LO4lTH36tqeVuOdyu6LIK1YtufMtJENlqfH9NBcUEt8r9NO2CzaPPGAN/q6q3H
NLTZ967L3YdewNC8ZDB0Jl1f4Bx8cJe9Ue/wqnvfEBWnVFsyEJqBXzHPUJYxWt/nuY9mq4j6RiTT
eB0Yi8rQ06QfN5e/sRfKxYCT3QyePSNf7NdsV6UsMgte4Jm2PlJCdl0hHsIWYaakeC+yIQWr4IAz
iPHc0x9ZpznbqK5V/721vzOeYB0qKOlgCYon+jM79oc1jddD/dQ+WTvz6J6qg3m9vygKM5VLAydH
5IyXc3OoUKPWhFkSkocgKa4pc7fjTltOFcfs8ObDOLwWRHNmVQQ0max9LlrTDF2YfzeCfLsxfqWZ
bcZ9BxnNrhk0NqSaF8l9ISdCaNdh8E2Qx2ZZJdzW3XAU5inXCIrC6EUJEu7Dan8V9qu97hxRRRSl
k7XmeqbqQfLgkZI8LxaYz7jsCnKa82vof3TEFya+37ca1RJIrmwLGixTn7cH6jZxMZ5AWzWuHWoc
HylDg+lI5zRryjIng/7xwQs7M+o5GWOKehS8hvgPRn65OFB0nZdC8wmGD8J8OrdQY/h9f3JUsy/d
qeosrcNltZoDIyK2i9Ncf5tAB+f2+0pH96rYE+VaQErC0veogXOU9eRml8z4Yei2cVXTUiZq8SAG
xKjdHFwo96T1z8Ac4sXS0Xor3EouADTnAiRBE+YmzbJz584xaCp296dd1bTksQWUJwD42ZpuPiC5
YukozhTLKcurr7XpANmDo1lJv0F7eR1fRPin5T8G+uCGK1cBdk5dG64Fdy17azes7Q503I8dW2XK
dqNrR8etMSlB/cFwAQ78InSblMpQJB8NCRtZsZm53z0PqInnx3TQuP9207ixgcsE7dita2twtxPI
q7NHVutCT/5Z/w6gego1JQ/1fYghmz7a3/iG+ghMh0mPfP0cmZ/CA9TxfmR73YX59vMf+UtmHQsg
pomgr36H+/IOWkU/+zdzD0bsi5ukP+/bvrIXyWvFPNYhUsZbL3jaRT04B5Ha8NWOzEj/yPjfzv3X
uuBbNhd5dyxxrcE3qYVeqjfvY3YUB4ontGv6wYitj2vcRHH7TxdXB12l2+1jEPqTXNqpAqhk95g7
65P/6r9tUjZ5QmOSGM84wzmxfdS9WN80ZvS0/f7uy1BXivPWtmNWwbEM/2VdnC+avIaqaWkz9iwP
GjnO0h7ytsblN+HjWLlGZPeztbx5dThnmtySqiNpU+5GwtvJwDdk/Ej5weJnMPDcty9V05KvV+MY
uP5mXsT6aNsXVv07rtf7Td8unMTUS4doqxvtvmlxv3PZtM8NSC4FkFzyP5jZPyD62Am7jZahjUbX
i0Noei7+a7/+ut/3zS0DXUtxwLaGluDZDkvzX21AEYW25tlZ0bKM0/Ipb/xgO/uG5i8wB1s6eQ/F
Qsi1ggC4BBP1cLXpBBVRbfnmCfJIv9KpcXf350S1HjJWq4TAIxBaGHq/W/Ba3iIlETUXkkw7Z8f3
3sukAxT8dx+7EU7k6sFhLWxzWmBVIl73/Gj8Np+LPcVtB49IL5CR+k3egBT73CCkmEfval/cD/e/
UbU62+y+8/ZJzGFhpXBJf8mjDOxFbZFqnFA5fZK724XT+/mI6RvPYkePxd77IFg0RF4EpNsFkpMP
sZiQUIZymVaKMpxmRcgyXtPWAlWVET02PZK3Z7RrlxRitwfLCrNdQ9L2Bb84x/ut39zcMW7J380B
GTTeLPaxy4LIhjLdsPKkAly1ntm+Y2Dw/eyFtcaaVZ1JHl60rZgcQ+Cx3/qaVafVbGO+sDhDTtZo
WFTQ87rodFS2vfaGOcvordlkI2VNZx9DUkI/tomM0TjmFRAAQ3AtM3ro5+V0fw4VBixjuVgKFfeF
47Pqlif1OD/7te7uqGpa2uODde5yGwrrxyrwD+1iPXmV7glXsRgyfCu1yWQLf7KPBkR2K2NKmmo/
DS8k4ElQVYcV3DWmTuZE1Zfk4ukyCaMv0Ne0zFFQfBLGpyWdo7XxDr79Vk3fJ0uTrFEtu+TwczNk
AL1jwkyynEfkKM1/fE6vRfoy+9+W9qHrDQllhBehYRE0TW8f57D86ALgA2j38u99c7oNvUHjkseT
DC8jYmnsY5uKaBhngKWmPZ1ncN+ReEQtnmu+WWkfh4YV3+9SZWZSFEi9rLQ4lHSOI0flxzpCT3Va
dZi7m1c2fI7s9UMGXU3LtI41Y08ChhDla3ZsQ3FhZe1Gs6FDmmzWdMPlZWCX61Vh3gbeclwz90vJ
hXPKPGjOpbWjY9tUzJMM5sqQhjIc8DAdM159skv24i46vWjFLMlwrprwZvQmAKFMMgbDv7aAAKKx
C4fQmtJLOHqB/bGnht28tSToUY59f+FVUyaf6TNQDJUBerXN8HdvEhq3a2bGRSV0ZH9bS7cWRXL9
uplIOU71crT70qCvvHKpcWx4xf1PvbFY5s8RYG5Ht99vBnujN/lFt+WdsEsxtyePB/sF9Kdme/Uq
d4casTgLecytbmenKJdgzmkdH1w7+bm3btamWGrenhrbi4YmjIjIj1Y3RJa3N7xMgwlTGB+RQltl
uatVB7Q8NW4+XkIehC/hRHXC9wpL+Ou9112KhVKrPonsOQu+utWO6NgGFdFfZvktx8CxWpp1Jxqa
e2cGRVoHXtogRfkBSzJHnCj/nuUa5LDqyEekWDZmfWUHa9ie/p++uNi3wyt0zAGAYruQJWMaW5qD
q+qeL78Acw/aM2a7YM4AMjxv0sfkg/Mc/jDxBozM1+4hH5UZfsdpDkNq8eZEh8F7qdN6PYsA536H
FbqXYIVpyZBJO6cLVKJN7+jglv/bM5wAPJYMMfux/UVGSjZjiEfPwPWOyH8Zu4UHqNbkqU4SSDV6
ab/M65U46eQDImbmATkO1dSJq0s7Wulqy1U9SDbVe1bQZL7hHV0e9r9t1+Q467n81/0FVpxZZISk
wed8aay+OFX+L68Nj5aXJi0BrqDiidE0rz3ViWMpNhkZMxmsNG2QqC5ONAideMYj/ZtvNM5LSG03
LtOwSkpTZBpPVEQUd/vcd/c6sLzimA0qjlPvmf+2U2nvXZedltLWMSCoOpAOx1C3WBldMW/24H/2
w+EDzh4ndyqS+8uiWHQZTdlwqxiE3VWnQZRVREbUNoKLT1fEpBr89vu72UlBFdNac8pOg8NPwVS8
zlm1Z4Gu4lbV/PZR75oPbU8EZKT8NLX2jk78aOFtqGPL8bG5kbJbNR4OAs9p+cnsGiNCwEAqPgwe
NBzJn2tD9IKFFcY+tPs2ZLtOsMPaid1jY5ecuUkX0Xgd46d0zUCYHOwFyzRxTjXr0lGX9abld4Tz
02h2+6JzvrRLFuWk0OSxFM3LGD6QbCNKBwWHwdcHAxWfU7PGw6AzeFXzksOOodU1vVlu5ujH9VAc
+DzvZ7xaPjTvRHLXxbNWo+ndDDmyFHB8D7oFE/O5Zupveqvty9EGl8sVnG+hc536c2H/dLjmfVvV
rjTqHmwL1LU85+ov30q3evGKTmPmtyF2GLJ0+K54Z5K1puRqfhxRi7SVWKCA3d0EV46pLs7cPH+j
k22x3wWC3qr9JUtdejHB0eEWSbER1H002DgWeVR2Sxoc3HEJc11Zyk0jQn9SZAioTUKrTZ3r0J8a
SKwzM+bkx30Luv0EgcalyFD6jLeswoyt7OqsHAyUv9kI9oIwclICYQB+tD0QyWbNLnOv7oRnpICd
7DGNNP1v/fx1vUD/UuhYKydwmD2Mb+Tw/6yv2Rfjq3vw9uWnAtFV041qCqUoMjXFKHC4I1cO3USg
Tthpqvf3v0DRtBxBLBogDZMZznXxWdywN2f+EVLNcVhhaTIGuEZuB4wZWJxxPS30KxXgjayiRcud
qvBEOX6EU9pVvlmjfd/pklLQ9XNTOu6n+zOjal1yRgBpkWUPna317XkjT3wts6mqackFPQK+9bn1
h7duMBIivF056nATqjnfunzn3YOXuiDlW8jVA8312SHQ/8uhCXtJ3dGPOHF1UeTmERXSjJJXVwYt
+qzAJ0yzt7Pcax58dLvhMIqLFcbLrKtgUX2O5N9WGtb2YvrZxbT5Pu+Nvd2KLEI6KhJZpWPpU3Ui
OXHetWHqZD0CBN+Pzn5JaTT5F3zhg+4rrUk9GHOKopXxbaw/kOxo5+Aiud43UpX7SpGht1MLTJ1e
dlnZ8iQ4+Vhnxs52dNXVCkOVb5olCldY2hnkutSXxr2MOiodxbBloPFYEbyOBCm5ds5v5iQlwGEh
0+zPqral/RkSlakFlQSM2e4/igXZUW7/4loiD9WUSGHBAuX6sqBQ6FKtyIgbXj8kfteu+4fW8y99
GAf1QKgDyi8280TUe/RULF4Azb6HcNg2qv7/Nz7YdbUMbKrYxWjG6ggnRjK5b/yrJ6qfrfmYIgO6
kcJDMQ/DFDg0PU+i/EoK60tqp4/cNNC0FBJo1mBLEc1ycto16fouwSVyd3/2VWsrBYJu8YM+zR2s
bSp4RBu8fokWKPvHWpd8Fdo1UGPcNpSGVume5F32Atpyfrjf+u1HAujKbsm2d5HfzIt5DQYenu3h
Zwv+qIWe2yxIOB7QescGcerPsEFt4aC5eiiCpoz7HkcPQnU4QF57I1uxs3QsWTsIT0WV461xtghA
iDVftk3/jUOWjAIXVmtZxK/Ds1Gmh3qExmSfeGkOltM26mq8RuOpMPOODCoF3NaVRylsQZaNqZa0
r5ABda/dRvMAdamq0KHsFBFKBoiXrWmMeVqmZz6ney6GaIE0l090LP6q5iUXX/1sCfygTs+5SA/D
Is69yfbAyWpuKaqJkVzbLbjZQdhpQfI2iAy+HlJTt92oRi65NlsXZ+763Dg7pnusVvq6OlNs1DpV
Z1XzknsTf+iYxSvjzHw8aXA3Bc1sSY/MN3f3LVXVgeThAcBkeKij+WXMwwNPl9iZnZclf6iQERXS
kodDiiofxDryCx4EGS4163n16K7wwGQEQKvG2xR+LcPCHYeRTmyThLelz0KQqHbDZDX40Zt0UhyK
aZIR4oLaDmVdaZwhmnFqnCERrvdhHR9iE8Y0STt0Y0NVxAzT+cS6KbZov7caa0dofrq/yAr7l/Hh
PbJFXQPutOsIIFRZ1K9N22mOLqqmJc8ljbVQnFrca2F+hZLaxfW7j48NWnLaUJShmaUNv6RLXQ9P
omj94GWcvFmXy1GtqeS6wbjWTeYG6Xkg/gTtkPkrnqfoxub6dv8LVPubjAjnZKbGPM7h2S+rC/Sk
IVNVxEtr7qkFudGAxSv3oilnkT3/ut+l6pskdx5rEAqwrDbO+LgDMYIjL4yjBVqy+81vB9Ib25qM
El9rB4xwA06SRbmeUHJu2/PRw7f4yPlUsw72orApWTKG9aheaDOPXKcCZFgUddu6rISqZemgjRy7
8MOtMBmYtMghdpxlDzEs2r4puXDqWpOPLT+/uIipQDdY7m5IBYvvT7wixMmQcRIy4aRVa5yLoPpc
AeBpA18Iioe9Z/WPBQkZMx5OYV6LbE3PIbgo24inYTNGdjEE+/ufsIX8W7Yj+fNSs9wlqAe6LCCu
hy4BqdbIqEGNBPtJwSmUo7tZV/qrmi/Jt/0gMPEAOPPLYqMKyViH8wyVJkK8qOXh9f4HqYxJ2pvH
zh1Xg+Cib/vQ/RCsrg8hJboTl6p1yZPnqq2bjuBOCDjpHip9e/CVaYzpdpDwZMLL3KuL1k5xlS0M
dgnn9grpgoR1pqb520HCk/kuGRK161T1xtnI6ZfAQLq5D6NiKiIUY0OuXLM93F5hT0aOF00KhNec
YUdOhwsJALIeih2k6CNvKjXR7vbbuO3JaPFx6MHwsGCi7I/O761oLjh5T+T3pr6CfWJ334yUvWzL
9O4W5HA2+I2JjMWQbMpr2Y4NEfs1xWD02hknamn6uW1QniwnA6gcMaZt1WskzTPq401HM0+3PdsL
Jc8G3wMZpj7ILuNsRHgcj9fphSAVZXo88gcaczw9UuOxI7Enc3nWHS3dxcKJ2+vb49QNO0AKTrxu
NJfS21lCTwaPU7B1V5AgIVcRfmisiJFT39dRyD8Rui+sNrq/6Crrlbw7AylJOYRhei76+rzCuwtf
7EgFDefCfARqY3t/AcbnrjW6Oi8ua163WJMKlGGx7XeZ5jatiCIycNwdGqeaSuRRa+HVSd/VYdT1
TZ6YOcTO78+SwmRl4HibMh/UlSOynNUqdqU9V8eRsFJzPFOswV9gcW74NRUFvxirlUarN8Rulp9c
PPdHE32IYBCrIDm3W9qUsabml2zBI3NRdN9w4tQ9dqrmZ/v9XeQYu6UrJjp415Jz40vg4aQcGcwp
p+Sx+ZccOxcsaA0zyC9DkJ+EATGYQGOcKuOR9udAmIPrWE1+qfzwvCz5pwaJkR6k3o8NXNqa5zSn
bkmZe61w+YS+Xpe/hHPjaEKEynAk57WNNa8Ymb1rC3FJf+Hn1An/FYY4s6r/cv8DbiPAbE+Gfrdr
wdlU4wvIYdk5SX2gz50ftaiZqHbLMWyi9Z/7PSlWQgZ+T2RMV6fw8RxpQ/oA1TDV94LpytlVjUvn
bVpZASXQjb6aLWrmDTxS0GeTa04Aqsa35Xln/W7oVxbad69TBxXdPKJTrBWIV7W9/f6ubaebxNCs
sHwU3uIJcKnqyCu7NHbLx/BqWGHJeVEw0Iydk/LL2kAMpl76hJlcl4BUjV/yXJQhrWtWBuRKxE6E
eYSzdpDr8i3bCP8+yXsyttvw86WHOibCMsmjzrVjJNM1Z0fF7utLjluG45pyYFkuS/V1IP+ajY8s
8D91O29127Hp6AiwVJ8gufBqLe3ckAGx33aMVzplvo+aMHT6kFPJKO6lYdniAMF9balAyXkzWdEM
scDzYgUPkfDZngzjxrGUgWGkpJdQuAnvxa4d3cTM7OP9L1Ac4mUot4+bfpjSnl+czhgjghu4U7dn
sxpfOhYelnJN7vejMFSZopPVnWm3zCVXv9gP4smncTrs7zetWGNP8uGVOdSsFqQRqAmx7Wgd67GP
UyefdLTvqjnaOn4XJMDq1dO6R3TjjoknnfxQLs5PPx92eACLua17MFV9h+TLyK/wqp/xHZWdcLYj
D+m4woKkPdizhGvxVhSXoKNH4kIRjBu7odfdChSuLEvTBMhX8NBACCqRjoKk1sWqWVIA+FUG7X7y
wpPfVt/vr7RqISRvLro1aEgwIctMll+D60WWK/ZFUXz2l+VYrDrgiWIhZORpkRK/oM5YXOrRKONq
mMERYuNd//5HKDxBBn+VLpudAWTP13roz52ff67WLu5Ipct9KU4tMmtnKvC2mbJtua1lT8GgHVT5
Htxx8ZAGmqChmiBpR15Z00ATb+EX0BPPKCtax0SEqWaRVfMjubM79v6cblcmHk7PC6F9ZFZh0luj
JmYrbrGu5M2MGgZZOc0ubO2iZpp2Ac2SifXRhBIM6v8IQFlRjf5jwUmGmFUmLSo+tTDZMIv51MTt
oAN6qyZK8mtC02FpBC5m3LKTLgzyXd25KG7Pg9+PWaq0SYeitXFJxuHdTbtvpYMyEZN/YZMuf6RI
m3syheRQU8vqaxwCGFLmsxlGdVNGlu1AUjNLnCqNcovFltNGOP5pzh0Ky5UxZX3qWEOe2+518A8l
TwZ2uj9Visgk48nyBSQcqBPKLs3a7dooCNOv8+LuqFUe6BJqBq9YcBlU1lnEnhsbCy7YN75AYqyL
pvT62AdILj07ouUon+eXrqxzKGV7c5waeLHInAVMzsY0nEK+VMljnUkubvaWsS6txf+Psy/rkRRn
uv5FSCxmuwVyIam9ep0b1NM9w76DMf7176Hn+6R63Om0lLcllXFGOMJh+8Q5CbCDoEMu4sbcwmH4
Rrr1U5ap3iRlvhYCHarDGduaynlz0yrifXYeV/tOT1j/WxEU+Ww2lt46bxrcPZpdCHb7cGS6YouQ
zVyIbMdF7ZVx3X7DmbNIz1Agu2132bhCQOfWYLmuhVrSasDuAXY5ioC7b2hha96F1t3W7WCRBdLY
SV8qCF0kUxZhXh6u6WzQgRWJ2WdBloMzqlsUU5ZsBCLSC5dAhb10XZFU+RyVvArxiaPefMmxF2iE
flu0R93hio/JfseeOD7UkGOZrgbL+yIhff004Ha8z1SXIJLcIxJM1laaufXSFomtf1kmK6BAbBYG
j1wj7jzFpiybvhCxc4dkwNcMVApOos2/OvPHXctGxHw5heWB7mKtkiLz3y1Dn6OM56qjk2zSQpQ6
M4jkOsAoEtMkQTF7Ac++3p62JBOLQC/Xz8uiMnUcKyHP8I/W5ixsOsd800bj8+0vyOYuhCqzGq8p
bMTT4JRRU+IVc1qj20PLJi+Eql0Y7eq18OXU1WGa+WeWkdAs/Pvui0WwV1NTDS3UuLdv7PqNaO4Y
+Ck98m36+67pi+iu2tTy3mCD84YfEVX7I3umBT7X76ttRUSXvaAftm2waNZl/glVgzygtgpEIbG8
CNyitt722QSncueMy/MFvQCpEo8sWTEidAsYO+oYWu68WZV5BJ7o2Fb39Uk4Iq/n0ui9BX0h1PtF
++JpGuB0/nNbNIf7PCrEKUsH5pUrjnXdUv0AoU40rv1X2vWK9S7Jj79JZD6k3swdupmsBUJpPC7V
wTD7J5086BoDI5tqZ73qWcMQLZTafuG1ZqFfMt5HBp3ep3GJFkYV5eX19huML5hI8+18Ht2UXxZ7
OfB1fCHEC7UMrbxsPehOfdG2LNqc9rlO9W+6vbzd9sxe/f1xA4jPmv+7a7XVZk99meuXcjxvznGd
v6/oAOrHezZFDC8kuX7YwGfZL8aFdVnIOxbNjuruUuYQIclZPqihzK2GOk/7hf7CJs9UjW1X48wA
kc3/2qR2Wsemq0mTDbdCC266wQDpFnxWVQoSm4soN27ZuZcVpX5xjSby+jQo+zRmfQcJ6lmR466/
OuA3CNWIm7eTMfojOiLeaWR/yyE6k0dVCKyJiTfv7KhiGpL9FuFUUTgQmPA7V7/oXWWBgGt2Q5NR
L8jp9q9leffsOPg1+xr4EOB63/Ih14h+IbOX5P72bPj0Ytf28XYQyBwuxF7P+OTr1UwTXh8zIyJT
eN+4QnA5JK9MSC+vyQxhpzShvWK+kqUvotHQs6yZfHP5hXr8pBd+PFA3Aivt4fa0ZT4VIos1bu5u
6DZOenR9Q5OMIgZYkJE717+IPWvslLkO4JdJWp88Jxj70/qyqoR4ru4FhiFCzpy0cFGeYPKO916M
T01+aMpT0T4b+T+3rSMxvkhT2ju5X9jWMifceitwn0TPpaF4S5UYXkSeZbZJPFYjWzqEnhe2Rbmz
vpAlC5v73lNhnv1XfYgkgJypkXmYfdr+mvws8HNFiF4ngMTIe3B9GHlrcaFaspEm9js/mgcKoasc
xJnVyQ3XIw93Tbs1glrUSaVldr3/El8UwhZK8nblDuWabK/p6xxPpyYck/QMNrUnciwP2dFSbM6S
/KALccx7iFKNGX7aYr0a3a+tVWRpD6a5svmKXKZ9ZpBSJ5l+Mde/gbjNqwz6lC8rSHUzO6IqYbDr
sCTYSYhnbewLB6BtpKFID80fE3YCyKo+G+EYzJ8txfnxelj8ob1s+1s6shS/ZcG7arc+TuMasPbt
npj7Q3i56wya5wNfE30I5+VfKzvaKtWV6/lCF9FnVbqmzTRNc1L3/ftiLonZ6olLq6jpIbReU8Ut
x147/OnqPySYaywgSG1hCemX9DKdqpO164NeVPJ1MusLYd02bPHrHK2WEyghaHr0xi006b+3rX99
+esi3oxqhlM7GTUuRkMD26kOKOui+4YWQrgBl2/n7JFVee5BW3GfaqlglzKLC0E7mlmW6zWGpscx
BlHweTlO8XyaFLErqbD+kIo2jLmysgXjk1N35uCmNJIxmS87tQ89affJ0qB1QAjeberTlXQoFm2c
BRxqfGmsDWQ7iyK1Xec7xna5m+9D2h7J/zcTOiFA6RnvdWJ/LsI9Yz+NJz9SYTCvJztdRJkNOFJ1
mwl7jesWcpJ4AMN6T2ByzTmJ3NJR+EWyWEWkWQ+6Xnc2Rj1Bx79PLu5dtD6w075nf7BTVuuzNTuI
sNbSQttbgsUcFGXi76L8SnIQoWUs0/sNGGGaOI8lNIQnqERW4E9uwjmYD/yQP0HpKMwP/qfbQSc5
a+qikHTu6nWWknrFVWW4A1Wb01YGRh7ucNj0oHK4JABFEtKiq1pSMVTV5LQjbuezfTIO0D863P4V
14slXZSVXjOrq9YBPwIXyDhBBXbmgzj53BaKjC3ZNv+Qlp49QrV1xQfKeIzBRpnkfxun3+zcUNlQ
3TPKlqsQ3tPWDzldJ5qs1vemfc5Vou2SDUFEndnWXOAFo1oTvu2iOAQ8J64JSHWhanSSJQ4Rbtan
LQReW7i31B7p8mQ7kHkcioClZ5scPPelGP7y69NotoGxnTPth96hIOg/33a+7OcJx1utsaain/Hz
KvqZsMvYf0nJ6fbQEo+ITKR56vNtphQeSZ/I+s5UmANJoSGKSPOmK9phgL20LljmzwM/bcvr5H2e
lGzZ+852JY2IOLSmL4166JCi6gek8gd+tp4ApPuxs7/VUDC+bR5ZWIhko7NbMQ36DzTxHvnRPvKz
Fk7HJv6tU6zc9X7ftVz7LcLuvVVp77cFfot5Go/s6FyKp+bNiHaSdxuJsQrJM/+XdEEXbWcVg54k
YYmQNbusW5CN45tlnJ4Q8Of+oJ1AK6HYmWQVg0g9ajRVU9YrxneoGZb5k+P0wZDFxZoUUEq2/JcS
zSe44FueNY6U5qgu4SS/S8SwLXztfLKvaP0yxtVlPq9HcpxPbnx7RUgWtohfq/3F1a0ywx2fs6AZ
zrCS3uAXB1jsINf00OIqLWVJ0ItINm1y581JYT8je6vsIJtP2l1vAsYf+tIjQQPh4GNoy3pw2xeu
KXz++3r4yjoWoWvQtcoW31+xjruftRY6lAfjeOj0T5nrBJXxifmnyT16w4s1DQDneUcGlt3B7A8W
+1lW7w3YSee3vHpc8Z4LLd1gLR6G9HjbcZJMJ/IsdnXVFeidpIlv96cK6gaDUv1KttZFjsVCN4Hc
njasuRM5scg9ls/lVxuijTudVKZsuZH9BCFNEL5TRuH+/wwR1C3g3mqeJs28q30Rq0K4vdbo1Bj9
UBuXfnQKkMH7fwFJrLgvkc1c2PiNdsrruveGc9uZzslo1geyAeBzl2dFfFu5koWuG9OTVT/x/Z1Y
sTdKai4R2eZ2zFtQA2PcrIp0s0P30eNCrWf3LkEM3E7tOeZDlW32nbfpOSY+L5B0YBCJtsFB5qaK
+UuMLnKc1YPHijTz+jNdv+lpeyGNq7i6k42856wPE1/a0p4MP+3PrC8uxO9I5OA650537h/9MPhk
lGjHGTI9GUCoZFzM7r41KELXgELxdbPf9MSa/WjpnfcCEtT3rUAhMNu6JjrEDvTE043npuTx0vx1
e2TZGhSCctMqG1QmmHRJsmeXGE+Vkx9zMpvBZFkKb0p2GhG3NmUZ8XKgynFI/ZxlkB/8J/cVvpRM
X8SnuTMUNGxr7M4rO2xZOPUkIF6QLb9uW0d2tvsDp1bMZEwXFxe8f9GoOA8nKwvoFuwnrzQ0VWcj
yXIXgWpts642TfGV6QAR2DFGfx3UBvaaSa9xdZCFtD7NJLhLggdXy7sxPwRAXtHCZo43JwzXB/ab
OT+CRf+2wSSuFtmyK9b0FducOcnsb2v3oEOa11oUy0hmJSFuba/xG8K2GSV/AzJ787CppERkIwv3
ZlVfVhVthv5MmuoLBGLrwPDd9/ssIoTu4BkjsI75kDS1rh/RIeVGPavcoNXTz7e/ILkKIkIIgzQM
cKN16s9enR0rHfeK+WXth4iY//aOHxSjoShNZWYSNlnS6WO9QIbz3IN/IGP0mM3O8fZvkBTVImzN
IehYdpe0T8bUPy2WeRxc+jMr+Xlt09PI0O1CyBeNT4plKvklIpTN3DWDmgYRoHXmIa2Ww4Qrj9u/
RBIBojpyw71x8rdsTLQMjSKvbuEsbgSWFHP4vmYg4Vd8RvYLhBje9LL2dQ2/oND8g1bTT0N7F1s8
3oH2X/YhPQwjL23b7FhiGt+15Skz87BRKTbK/Lz/nA9js63lndbWLCGa3jgBuEv0k79ua1jyoTmu
zZzZwQyK93AwSz8ELdGiWGCyg7ZIY2bpBUATc6njAnun9+xO49n+q4nNKL8sQf3ttvN36185n4g4
t9nO8XCX4SNsiLTpwqFSsb4vjqLAkC0tIdDXYYCeUuexRKNf6fhq1egbrO+LbUuI7WlaQfLS8C1h
9vbaeeUhL/v7hhYBbgOO41ORFUuijezor3qkMcV5UOZUEdvWMiM3DEgzJ2jls4P8xT7n0ZzkddDF
Ok5Gqg1TEmwixq3ogQNmwAgkbAGf1Xe3UaQhiUNFfNvQemAfZMWWGLin6M6a9jDYiopRdmQU4W09
WnHtvrR5Anio9Q3qYvvrcdjbgRN0n/aH43ufbkQsF8jHS412+NJOdZxuEHksDmiYuuCskQbeOT+o
nqhl5hK26c5xGzZq+BDN/2b8eV3ONVERD0iev6F397+ZaZnKdTNqLKXpYH2bntojOvbRm/vOQnYA
ZOC9/cf9dDtJSFetEMdu1dYGGAl5wo7G0QnLY4NWyMAN6cE59qeli25/R7ZqhZCeu46a7dTyZPWe
RpC9GK+3x5W4QQR0pePW1l2BU2WmP3LvWKYvtepZ6PfqvJJARTAXbh9IRzYCF5O20LrQK8p5r2Ec
06uOFVrXq78MXlH+bR1sd37q+rpyv2na2lV1aNsNWE5Pa1foGmjxcRS7LH22VnpIFt5UR+BgB/bW
1+Oqm0HnFHNhB4vWak0WDJ1mVB3+dUyN7oD2o5pZoFDedLs/bOjoTb9awzBN8bYwO72LRBI4gt1v
H/ZCnu/gERu/tfYfoSnj14qKU+J3Ecgx89Ee0TPH0W32UJKj+89tt8syiojbcPsyXXy35MlycU76
YTohQl7MTyTwAuvQn7ilKG1k8SECOfzFmzQvq5BQTs7JPBjn4rT9Gg8778t2pqpCTWYmITxshwCr
OOMr6/zgN4mu6ty9bidAN/ba54NfmwkUBbqHgXM/8F53wVt+TqMOb4Kv1sU45BcVkOb66RRf2k8E
H75UDPlS12vNE+cV75yhcYay7qv26p3XM39ReH3Pf39EJL4h3CHZTm/pq7l/49H77Qz/YD/aJz2q
jlmUK3arq77AR4Rq1ksHk4GDmidQiGxoyArFuNeXEgbec9gHC5k+m/jKMTBod5aD9xsrwl/Hf3dE
U31SaR/Kpr///cNXQMzppMaCr7TOac1Oi+rx7GqmxeyFDS+zRshcbRoiGS3y2O30s73eaxlhvysX
sIvoczknDkg2voFnND/oSKC6d6i2AbwCFdl0+jdlizadWF/2b35T0WoIrbrXjZcG9Xn9BkEJzVD1
4UqM+IeSlJPZWp9t2IDn4TwU3QNnqlCX2FE8IYNovJ+IjaGLdAi06dumO9AnVNzeyOYt5JGhmGYf
bDA44E82WqwXbaXug+E3fnfnG6GIPtZ9WjqOjdIE0DagAOuj+4amT/JsX9rDek7vWsXQfxKCsK69
EoqhezE9RnlzsEl0O4VcNRDGFWKwyoZiSMFonJjrjwk9xDVVlP9X3YqB9w9+CLtxLFt7yjCws3we
wbyPsTcV2Ph65sDgQuw1g1cMJVl5Yr37kKG4LNDKxYl0OgxxfTcYUv/9+Q+/IS8qneQm5Tgcvbbd
U6t63ZMZXagxi6bNra7G9KFFn06HdLpntcMswmqvS6iLVH3DE4OGXhpno6JokfhSRDHPxVjOpYYQ
9Q0trMawpz/Bl6eoKCTGEFHMnueUntag4Pb0eJzeqrskI1HBCXsj0RvdAbAFRt6OrLxYTJGcJbck
InIZ3RLALhvTHvAAwp37swusz3ZWYX1k5hACEu96BUkrTHsGS+2F8YIkdqU3islf9SQ2LWHlsTJ1
B0IWlvB0/DEV5fOsV1+bTHV1dz0wMb6wArcSxLHThjTl7HCrHYqovxuvzrNzxIE/1O9Z54DICkWc
vY3jMPkAr/aGE9bu91RFEiCbv4jcq5i1AE7U6ahu94KKw73zoQ92xEcWqXp1ZUWoCNyDAqM1dT1e
jOhPvoTZuT16sQkIwQ/tlRyrI3igFQXi1cUEQwm7xlYvhZ+3hZ7U1kPVPhMVLaOsuBVhfBXwVk7P
YKf1YhzJgZ29hyVKYaf8kCteFPY4vVLbisi9YXLQPKT3eLGbhnh1KIjoyvxk5n7o19aBERVuQWYj
YS/x9Y3ls8tYQsHilJhgFLV0Lb3neg0OEAo509xyWy/xI9wBjVVTEdJMpVAvm7cQypCTstlaa2PS
uBCNd3mQ53fp+2HWQhRnzeamxPbGBFxfQfnNmb7PgyJ0ZREmovUGkBtlvoZbWL8N+tiKMkCcnE/8
1Tx2kRYNirJMYhwRsUdxRWCg6RJf2X5u/q+0VAk5ygYWdhV3A6M6VGexKvOhPOXGzEAQ366KvVCS
nkVA3qQ5vCghq5LUw6fZ1QJzjLivIqaUDS7sLPXULj3d6gkb7etG475NlrtYmdBYsFvrQ6EEEV60
/2JFJh36OvQiNL1/muJwR4WKsYX4NJetXZqmmxLqn+3Bicb7dPEwshCcdj6NW181E8hzumg0l4PV
3sUggaGF4FyqzW00yzET7K+h1RVRPqoIvGQrUAjOtpu45hM2JOlYp9tpzr3mgZeTZinsfbW+AQhf
WCaemdGuG8vmPOFIvpy0A7toJxM44NvuvH6Xi/GFtdKtqdE32T7+FpILi6ZgOTWn7ETe9Z8+JPiK
o+rye5/xlR1EvGvjkG0kA4F/89r9tc3ZaTbXF05VvCkSR4hYw2brJ6YXKTohFsjgaWZUZ5siD8gq
BBFoCJKBtdk4amF7iFPv4OMJpUTDBf17sr6uYChu24OVPnTzFm4khjJfqHDO1TcytO4I6S2zXDQv
1NWY5Gz9WmufRuIdqF/FHTESqvWnphlC4lZfU9s8LpoRzqsTmY327uJKOBwW7bltVYQXEu+JJHtu
n7psGsop8d1zayA2E89WvNXJPCcs8bqzrdYssTA042GDlrzqoVw2rrC055TXbp1hS174MoSFqzXo
qPYUhzDZziniDMvMYT5dM6SreG9fqQ7Q8X5wnslxb11xH26vAJnVhZy4OD1e30csatDUAAYRMW3X
/lEsL5l9hKxY+7NhoI16SlpQL+CCFBDJcb7rHImlK+RF1yVdbYHdMPHcyO9PpFNcZEjqUBFgyFa3
BrgC45Lx2LEHQNo9MHg1W9KWf99lcxFqOA1pRY0VZrHb78xn4YYnOu/f22NLTC6iDLeJTP1W4lm6
MUGnsB0grXG8PbIsR4kIQ+xxs9kbuEpHyIPHIUIL7F9QRghqHm5RFRVKhLxkTYpKqj3YY6re7FEB
gGdw8gJWn1n7+favkI0thCx3et7mDW6HZzYG2fjU4ilgc95uDy4zvlC6+Gk7j72Fiet+CAUhTRWk
snGFIAXrW7dBNhH3PKt+oaR7ylfV1ZpkAxCFVvvcXRzidXj3Smv0wYPLzrG2lxE0KUunqYQaZfMX
QtX2wTSEqhlXM8YDtUEqd1/VLwIOcRVrN87+CDb7j659IvrLbT9KFokINKQZm0c+YaUDHBaWP+3p
H011QS07SYvwwoF3gLTlGJuceBH0R3bWY3CBhvRV/TYvsbeIKeSc2+i5w5UVrbpgmtFT0n27bRlZ
EhAxhSXpmjyjMLmVoQ9+TwL8by8iAcgI9GgM1c2hst+w//3DEcPw9cFeU/wGPnfHMV0PvJ8Ot3+E
zL1CmLKUaHkFPtbEsKajba9lUFjjQ9s4n26Pf3XqUMIWXgKHwcjzadW72GbveJCfVTT9Vyt1jCsU
awveBPSlWce40N2DaTzqxAicioUty08WRJpwBAnKzIzu+xV7xvjggKZxjKEatSFu5wzP7+O7NahA
kjID7Y75MDQofuy5s9MBUpMYGj3dpbI94KpvYaP9kx+G1niz6gXegOJxNZewSpfyB4W0RFBxPioK
s6sFAj4hLB88j7p09jK4Yf5su/qT59SHBjLijtvHrq9sqdqT+x+nGXxGSPpQYFiZ5dpdvNi4ONlf
PJpQ+wLduN9oqlQRC7IfI5RoSPTcsbEXxus8n1qTX4pTFm/WhPaHWvEJmbeF7L8wwqiWWmM8mzOo
remr2aqU3SVDi2g26i06y223i2sLmLOxDiyqmPT16pv4IpoN7RpDtUF8I562w94ylx3mADKu5Zch
3kmGfEX9fZ1bBN8RgnqruZ3Xngc3X/qHXZveAm3sm/PSnukBjEZB9lxepjPEqB7vuk3HF8XALnfG
6x5fBKltOLdQ+FY9wVzf3DD0HpUfoo8MKVvLFUPn6Cu2HsoojdKzf1rftUglMiZzuRDga0mnglj4
ROE/selFLxTlrSS5iiRlY+0Z2sYw7n8t3TuLxd5YoEItSk0jhHPrNPjAjPWUP9BojoeT/eY9/7dl
3msaIZa7fnIc6AF3eFY7l9OToaIxvc51DLcKEVynDdh7ajLGfkuCrSfJXGfnEv1++aAFAAFGngWp
2u6Xa6vApPtWeSX5ibC2WR/GcTI2dF9UNPQXCAdbRw9IscIGr4/2qxjX8PYuJ3G7iHHLdfDOZSjb
Y0evk8lPw7zYuY+sMK3KMNO/dk0bgotN8TXZKhDRA31dm5OlwUX0+J9iyrYG1cN/YCpI79z3m4QA
N2uDpLMGdw3rfPL4fGiAwVt8JxwgMzfwn9Vixbp119Un8UVEwZiVNTAFWhebbsTdo1LL/HqfNAYW
Ir13SZutddbH+qsb8IjOgLL6hyLsHraoiZbICpuoPZXB/lRnR7dNJ1vqv+vejxmM9g7t8MoSe6YX
VP0/m/3qFTMacvVg1qaHlb2b5FxmmaKelq1zISvMrbUxgrfZuB7zg6Y9llD07t1o4y9O9mJmKkJB
yS7/ezl++FUGunUIRKnGmJnj2c21B4LWpt7zTqv+vmVrrlh40uUtJIq5H+c1L/wu3vBMCJjzKZ9/
L+8daAfSpNs+kvwYEZ2geWBzx0M/eOeyNtBGGjDOw6qcIjwSg46O3KPHTHwRpwCl9dbwK3+M7XqJ
cmwMrl4o7sQle5gIVUghnlCkE7xeTc6Jbv0TkLaKbUw2tBD7ZJ7dxSNYv5bR/YX+hK91yxSzlqRK
8aGg7/JpWft+iqETHzrtv92wPfbuzkn63WxfwVkZNbrqwfk30vvKBiC+GhQkq8uxshH8E54ncVCm
lu0d7Kma/E9Fq9kump5y8O+/2QaUiV43gIbHbxl16uYLH6u2e2VbWqcL+hsLaA2EE1TUjGderLb5
TtmELsjAt1JioUNxazQcxC3qOWb5hA5aWuAwmxPtVS81o42s3OyJiotW5h3h6GCnbjs7QzrH7ZQl
KRnCrVMVrHuJdc1gQiaxC59qDXXmmOfbAV2YoWYhTWp39ekiGoTaomaGY+ApZ45NimTczBBsyu5c
skLS6OvG4MaqzbG/+lGWj3EzV/dc/BNPRP/iqQw6wJU9xx3uWPsUdMu+qdjKr7vSE+G+hrmlhqG5
mLWDtxpShjRVqfRed6UnonxRbiwaGkXneEtXSJ42UUfAIwkNgNv5Uza8kCLALdtCUWVfKVme8KkG
V1X+OAB/f3t4mWGEM4BNp9Us026Jt3w91WQ9GZaKDHmf4Z9r3BPZ2qapsbKmMZaYDuvXudMDkAw+
LLT53IwqrkeZcYQIXfmQGVzD7HVcOeXmFNsZdrJF1dklG16IUsNgqw0E9BKntZcFWzU+boxFa9eZ
d1pfiFMHZV42cQLnmlqEa6iYo/a77djr+64nYr3KJS1z6ljQMS3ycDPpMV/cwBqdY967oWtkChyQ
xEQi2CudbZMVxF3icePR4GBbB3uYrzmKuJWsIRHx1Ri4vsntgsb2ODyCfTdqjCpmrAhrTwW8kESA
CPcy0mly+qyi8S4mxcrl1Gqmwgcy4wixWxlbu7pGTmMPUsVU4z97i4amXr/edrFs5vtnP9SJW9Hr
ztCWNPYb6L776YPtqBrGZTPfP/lh6Nxl9pRW/hKzwotJNQcOehsno1YkNcniFBnZlqIzCShTl1jr
yJj0a20cM9/9Qcu5i3L084dpn6oQ7DIrCUE8jFVj2TtPIdXcb6DF38J24o4igGV2EgIYK9IzLHC7
x4BMnDYNmMdqDVPdP932sGz5C5stQMhkyvnuhmmAsnw+Xcxe50HtOGfuq1jGJR8RMV9ZZq7G7OdL
jGLniZExLPD+y1orGFNVP53ETCLga129LS2MeolRIz4YDA+0/vCyKXmiJS5292X2YbVaLi9bKFPB
C3YO+Qq6uVC1A9vcbSfIRheiuOVOU3mbhhTHuwuUor93432QMuKJXGyjZVmcjmSJXd4+u9QEWbQJ
0uX55fbUZXYXwngkjPRuumfnhRygB37oNHaAduThvuGF7dfa/KJzJkpjvW3sw9qOPKzHunzQKb+r
0w8GEqJXW4nlNKaDCHDHJsgByK03/5/7pi8Ebw1qoiZ1YR3QQ54m6L1PFrZK7S6tCUxdCF7INJCm
3RC8hlUeTV6+VjkPAK9SYDUlvhUBTitQZqPvpktc9KjcluKxA/f6YmVf7jKOiHFaDbMB0TFKkt6p
PdCLO3NVlU1Ahqo00aqzobRTYeZkv0QIX7zvlb49AvTIcy3WdBNyLtOR9atilUrymwhVGq228O0B
Ahlk3s4kywNuTS/j+IWS/HjbVpKbFE8kV3MWAyCOis8xwwUo5cZDmrK3JvW+zVwLVjRDO3N5NIge
2nkeTHiYuP1dSWYSedPswWWja+k4ejT8cTXom2Gorm2uX3V5IpxpGmezXieGoaH20a4vW1UHs1GE
ucHCirgBXVX7s8z7QoRPs9dupEINbBX2l9H1HxejjTVHdUco874Q5Hpf6amNtoFYL/OXiTbPfAEj
tb0Nga0kNpf5QYh0PMnxdtO2/QjYJRbrk4yy6LaLJdYR8U04tja1yZFivak5kGEJ3NV6zLJK8aAl
mbkIbqJ2WtfagBXk6/lDnvPHfHUU+Uk2tBDVc45rm8LFCuocAOI6fiz7SmEU2dC7rz/s9/285IB8
LTROTfepQ2t15Bbg1LltccmCEfFMS4cu5HwsVtwgpiejgiaWMUHjY1y/Nrb/9fY3dhtcORqLwqAW
uOtar5xovNbNt9kafjj1m6cTaKhqj62pimHZ2hG2Z8ZzI+NsxfnA3F6cXI/52J1suijyqmx4IXDB
NjAvNrMoghWCh5wdUn05+crD0/ULTE/EOqGkc9umx/qpCuNkjY9+/h1I86CZ/ED32WHqn1vfV/hc
9lOEAG59d7KxV9M4X/LDUBYPDfm3qrnitCMZXQQ+6V5ZaeVGaFyiKYplNNC7/MGfXIUfJItJxD+l
Ba+WSsNiYmsHQSg/MXMwxvr+GQRsr6rLHNlvEKLZAzX4aqfIQ92aXTK2Hsus+Qq2KcVR9nen7JWI
EEFQuYN9bN0TESdlACDtZ2u0LqSykykvwlmzyqDsqsRYgDZetZPma6jzmfFSDW2y8fI4zHGZ9gqD
StKLiJqat8YaSIt07jP22PnsaSEqggbZ0PvfP2SughmZbkyoRYbBG88lY59rvVF1v8h8JMQ72oF0
Oo57vI/moXbtS6WZr5xaP24nLUliFLvMqTlphlu6qPbdNNQgG86wN4V5uiUEBKKKkkZSd4j95kDV
G9bCdRRrFNT/E4M2+TSidFoPo7YeoHfz6NuQArr9i2QGE8Ke2l1Wbx4W9Vray6dBq9mRLMj8ZYrG
obs+IbKzzd0w+J6rIbN4w2uaTp9S9ClnSq17yXr6A7zGa7ty1hH3Y8j1wVJs/FR0eX+ffUQIm9FV
LgF9LouHrn5kOTnMZfrAbNWbncT8oproOrrULzUMr/XmMS26xDf9uG1VBYhs+P3vH2LN5O7/i7UM
WqvGu1+E6fRy26sys4thPLWENdrA4spcAqOsfi5qpLxs2mIU1wXU/WbsRaTyQ33TT2k1hZpfHu6b
urBrp71RG6yYWEz7/Ny1/jd9SVUHOZlZhFpb6yxWWSY2unwz9X/XAvXAzL1OwbcqM4wQrZ5R6+5W
ot7AC1/YtyNoeXmgV/y+GkBEp3WGm/vUrtbYcMq/THvSLz1Zvlq0MO4rA0SMGu/RXZr1C4v9Giy3
OR35eSvpjCN1rUJ3SAARnohPK7y5NMuqZyhk1kCjACqzCa+qQ+iZP0sbGIlhCECyEVuzCpIu8bmI
T2urxtPwkMliu/ChZl/4KJxy977sKSLUqIZW/kIfWVwXGs6e/8fal23ZiWvZfhFjCEmAeIXdRuvY
jnD3omGnnQKJTvTw9TW3q25dJycI6kTVY8ZIw0bSWlpamk0xQd1VQeLAgbf0xoazUmYuJdi43/c8
9QnK/aI44hIrwhVMGOcJO7b+HHcZv52CBsJ7s7ulgr+yjy6xa22SI+wqZzgLayIQSHcwvrktsp3Q
G3cya1OyCHEKPa6igLLXuZK2iqB2CTMM33/nfefSSbNgaUt6pcdzGUxTRFRXRWnHq4PG9fXGRfBa
P2UJYRsyHITMNGDepxr0sjbu+Q/tzvuwRQfKF/uxuyvpCyyJonT8+XZeXJmVJYatISN2aTF2Z6vm
hn+dtCNxTTyKwJ8fvK51w9tpCGjz8vbbVqZoCVfJO0/qghbTmWTeN3cQVTwEw5Zt4sqSXgJWHKtZ
rikj5wZwUao+B90Q0wZWPilogdlL2g9xi/X99pespZyl4obt+RhmKiRn5jVRIIF9TetTYppo9qoY
p+GISrVnvt2NoEm+/c6VuVpiW/IJQ0dy2p/9rKD0wwSdTPl3GlrcbpouB0cu0k4GFYf3bZlL9TaY
jFVDQGp2Nr1ymtPUenl+E4xDt1FYryyGJaoxVTMhQ9tjS5Y6ckixc9yt7Lb26OWxzfgwYxvtdDaE
YCoAn+yn2A2TZOsC7HXLKC6W0keFN3oaWmHjGb698CiKtRC7dAj3lAL1l3zqPMi5Yl7gMh4V5qaZ
fsqEfOayOiRwlIDUctmPG9O0suyX0MYkg1IKU3Q8c2eIykTfJDyNdQ43BvPZSdKoLE2cjMH7yoUl
3nEsaCu0x8bzJNIkIolScTGPWQSo5ibP+JqwXzkUL+GNjvT9WZt2Oos8eBhGvrNlGFfGv6FA6gWK
n6gp75rwh5mHSA8kzqjY2BVXp3Wxh3RF4oItOyKHND8y84hrnSsB7+JXOJ17LCK9Pumi3heALpnQ
21VzF5HgUQU/3PSjIyXby4xv9CjX5nVRVaZlcYXAYKQBlI20LiJrql2WmzgM1a6BqGECm9/6vZ3v
33nuj2ND5lUUoNJqOjdusC/cz4GHBoT0IsLN3ZgGkRBb6l4rH7aERlaD008ub6azTXKwhL4xPzm6
zRA7EnKwdIpS8gOyzhszulI9LyFhae6yNmgccnYMRA7BecKdxHRHXLlRdKwc3JfensZrxtAZFT0H
tRsV4RTVPou6rogdiA2lwVGw9xWFwRIm5mOGjOOl7EwJXBRL8uQX3rMrvb/f3lxen5VgCRWDbVBq
5JzQM0CN95R+db3veTfsgcGCpRCkka84QLvVHljZPYMleqwfvbAK+pSe04nsElgkNPa7Ar9K1jCR
I2PUZmfDsgg90I298/UdIVjqRY65SbvRydjZaaGE1wQB2ZVZ+PXtsXt9EQRLzUhPezyD54t7LlDM
qOGrgHgutV40CRMl1QXW1hu5/rp//WtmDJbYslFDpQ1lmgu6VflgxxeYvu4d3zyN6mpJvxEya0PF
/tlAyLlDDW0EAw7b2aVec5wCe3l7oFaIREG4yK9K0qmw8Ps+Szd1en32BNIcOsM5Dep73ePe4Ss0
W/yERVnjAdccQWthwGWi67naTtjLoBOWRMIGA1T4q34singeZ0ht+X3R9A9k9Gruo1luqED9pwrz
5Hll4m8M/+8d6JXxXyIu8Csd3xWIdi+68kqbWO/yONzzKDyWgPm/SyiIB0vFnarN0WIM8Joy33H2
4JQbW8rK8lnCLkqfGOE2XJ9V08WpDCNInUa9ucmSp6wTG5H2upYKfv11Xf2xk8zExTaSIZMMYOC3
Z/dkXvSP7DaLrgyS4jgOcbNxYFpZqUsVnpGCGcMo0+c057EV9pAVZqPOed1eEV+xWKmUBEL1OE+c
vccgjIrn8LGBczP48rH7IDm4lJAqpyexcWu4wuQLlto8fUthVEIMPYt79eAd3FMeY+LvkaUO6WFL
Dn11/S56SUnTd7IrMnzUxzqNalh2yx394H1LHhoQBp3dlsPp6yeVYAnS0FNj6pnjPaL4xZsbVn2u
q9sx2WhDrq2wJUjDSWWWIBX+12eoU4fPYA/sGxRg9y1U8cJd+fnthLX2IYuDRJBUBbR6KnP2kX3C
4my7k7RPk5g3gmXt+de//xEro80CZ1Z4/tzDfq7tI8U+TeKp8N8X8UuERilpqlVqzRk+cxHAgC47
C3JQEE1oh43Nb+0TFuE+UCorPuEVQXrp+qeixbZt99LfePxKjC8RGcKBo3aIXs7Za3CWlnzn+FsX
xWu/fBHiAQlLNlE8OqmecxKTbIypfDF8qy35Wu3ph/Cv++fkipKJKjF+eCmzU908pOmu4xtl59qj
r3//Y90UvCgm4BbCSyEN3KhNbNjfLre7t1f9a2N+/eGLKUWtlMysb+Ql53AMmV3Im3R5uhW91+Fd
bqLXpy/qi9av3b4jobw0+/YON3bwWiYf2/1VZFLt8o3AfTWhXt+ymNy+GGWoOJeX/tDeubvscH1L
t7taLKvdljHD2jQszmhQpkoTwjDDvRsczewde9i/B83WreDa4xfpWijQWULhyUvYnIiE9FGIe8et
btLrkwxZ1H8uoU50pjRWyEtbkOxmSLPuxTrmPc5Pfgi5xn8+feCt6w9gm1w6uKuVxbTrN3XI1n74
Iie3PWscr3AQVujs25nF3tBvpOPXBxx6Tf/81dTpScPKRF4CsNmbh6TYjtiVBUmWh4QOFkk+QP3i
v5d9Cxnabocd66qU9fyeyCXLA4KXpENPCiov9XTLhm8u2wintYFZxKzO03EmFVYi/NRiHWb37mD2
xZx8fPtnv5aJr6tlEayyZnXuZwhWLUkTJaw99dDymAe0y8YtM9HVCVgEK/zCCPRUzH/mHQ5R9GtG
GH+brm9PwOpbFjErp5SodmL/Oc3IO7+zW7NLTtfstjXNK9OxpJ+4Csi7sGXyMpePLtwFM+iMQyHm
7clY+4Ql+8QGjc1F8l+fcE3Q/3+lyngrQa9E8ZJ/ItFuokq18pKih2Z0sXPzMX7nByzCmKVyLPuK
/785MPv/iw+4zs0fW3CaVWAzNja8BGrazzK9Qym3e/sD1qb3OmZ/PLoYw7lEQ9W5pGHMhYkdXGSW
W+jZtYcvQtn3TNvRHmuHy4eqNFeXnxb9ivf98kUgK7hr9oo54ppAOf1flDxELMKXTSn8u6cMax6A
7z6FPa3msRnbd475Im79cgTsRunwkoD1fBiGFudXV5mDSDZF+1aW/JJxMhNRUg87+u8lDwfVu8Gt
NkTGrnvfv9ZUOJv+c8Vw4jVc2VJeLPyNgLQZVafirm8AIqptKWTk1x5p9s2Qvgfdh5S9bIXUY5mX
swoRY3mHHkjrfRxSX52tX2wJV67loWUbJGignDaIJMSOmT0zEPUN/P0iHrkxhet8saWusRIQy64I
lbxye0h4/xtrdmVfW7ZCJlxwJe2UhRdp5v0oPb2DdeHBl0HsJ0JupLu1lywCOnWucKW2lhcVxkx8
dZokGulRuvX7ImPZCWmhdOznfodKWpyq5FFnJ/89gKLrIlrEdDulRTFL5KLA2wfhB/edZwyyJKG0
oi+HMf9d/acXtptPJi68//XSWfY5JJIGp7if+TfqxZVVuexxuB7MxkhinH9jVa4F1lJQNzAD6XqZ
OJfxcB0dfYCAYBDB4Sa++mWBr/H2ZrCyMJcMlAR7cEg1ZjeHW3lg+8gp5Qn61jv45h3efsXaKF3/
/sdOOY9tZ7tcOZcSdN++rQ+F/RCMW2TilYS9JJr4U5nQGhpnF2Od9FTONKl3/aQhUvO+X7+IXKf2
EiqtRWS5NgYd9OSkYyTy93DoEV3+YjMeuzClae8F/8YSWhuZReD2A0+pP/DgMgmICszqwM0WnHft
0YuNOFRhmiTXQRHpHKPPH83jFjVtZUEuWSXzAJOLapQYEOpMxybRjwTwkzvSQD/XuHKr/lz5giW7
pBvBliyrILiYNojyFiTl9OfbC2YtcpfKuYU7JLzRqJr7Q3W+ni760/Q4xs6xPqqd++Htt6wE1VJD
N/B84bV56lxaHgfsnuex3upHrj16Ea8Uzk5T0v33o6+F7XvgX1jtS3JJFcLtVsL97KtPvAQOjuDb
UqCm89Db6LmtTesiWlMP8od1l4pLB6NhH+dSk290addGZRGog2Hz0KBbcrHFHGsPuKFqilq7lYfX
fvgiWEXAQti2NeJSATskRthbEPbOMVkEa0DzUDYhMiRMJ2LN24Oet87rK796SR8x02imLhzlpYBo
zOfrXhLcKLAGitO7VvmSPzKqamCFkuh//V7l/5OluDKfS/ncjPf+oOZBXojNYqiO7cYUGol6i1a+
ksaWpJGirnzVF7m4hMAcOF4eiTm5peZrull6rxwnllQQFPFOnkrpX1Lpsl0VwifCUJvuOQAyUQde
bOxrs0VrWxut6wL4Yw8nXUJxr9q7l6aCIKARnvM4lTjKFOU4bVwirL1iEbpVEUwNdUr/MkJz7qhT
lUeB8MwHbmu1sZevLddFDAMZKjuRV/4lEaNIwMbPcWPUtkN+ft9yXQRxG84eyHiSXyo27wJoWFHm
Ry1k5d9+/NqMLwKZOXAhl4PyLj68jNzmCSftu7DmO90YiG13l7ffsjIPS1oIVFZBFzUhv3BbHeay
fZgqecznLfL2SmAsaSG8qkIecIxRhts0p0jOWrd7+AAfjZttNEJXxmnJDWnmlDrVMHqXsEocuAcS
iEyq0G2OpO6DG6+y5lNF6JZgyNp4XT/0j9CQLeM1hMz4BcabMkok4CWJo75NVM4by3btDde///EG
GniNzqjPL6zrTnZQD6ruHvx6C/CxEhVLpWMqoDGtJ8EvRU+GveGpPUjZPr29mtamexHVfQ+BihJe
VpeJsSNPfiaCPYvBjXDu29je1kZnEdTadh11K4z/UPXiV0Y0NAKHYlIxa7ItsMdvAPwrvRu2iGwK
T2enJd2sIgUvroB8DNJnB9e1kn20kEdjME9uv0KJKQ4soC1mn7FvlbMfoPdZT7DaoXTX8vGWdOXe
U0Gs+Byl6r7ztq6oX8VEorBii9QgGpOWiCt58Sb6a2bimyuSu2Yu99rzUQN152pqdDzY4hNhYq9y
Dt7OyHAr6e8Gxl4qX5yh5Xufe+zw9ry/ih7DL1pyVphRedvMbvWducMVSzsm5ZFlw/R3EzLnq2MN
xy6VZM4XmKgN57RL0nsQysctgby1KnxJaUlw5GzHOaMHTqxbd5GuWRnYx3Ca5SBOIU1Tv95j0Cpq
opR7zVTtVVaF1V+ilDqfYxGWkG6OB1pQEPKF6I3awJGsxNsSzl9CKU3PqZlgUH6Vyq6cuB+CjVSx
9uxFj3HMcl52syB4Ngl/tCUOw2Xevgv1e53Ua8b9IxMFSVZRjoT3TU0Qy2mKC8FVUxUMB556B6/1
dx6Ftng4fpr7LM5r8K6BjtpYUCuftmTzdGNAu77Nsx827IA2vio53vDgQ66yOHTrmMssbgHtB+Xn
0ffOQtso73k89u/xXr1++yIL23nGsbdFMRLNANs1ET7V9SKITiQbOqEr29a/0H0I3B3zxrEqwvb7
YPjwlcJOMC9IJL16V0ixkTDXBnKRkqeKpH4OIDTizw/87N7CDrrWUdW2Xvv97claycl0kZO7nORt
FSRIl4R/AaCehDc83Ciyfj/klVy8ZPmUgwdfxGYYVVRDSGkoxsj/3te3NP/F2+CmAx8bOjkJO7vk
WdNnpn/ottgLksUzOSbwujbggAARDxOqavjebrm7ro3qIgO31QRby7HGr0rrv8iAbp3avOy7Ru8r
X7wUe65Bzxt0KkCjtaF7EerZy1EMDP5+slfQO/nLYcNhaLNbwlQVlcK+SJPP51K0Me3yW5EW2JPA
EnLthZbpO9PYou4hM1ezosCBYi8f0V1qSqT0x9oCRLAx0ytDumRN0JAWaeIWUkWBY5Mf7lRqCrqV
HDcH9jo5rw3s9c1/5LPRerIoGolvcGfupFGS437QhTmasOIoBBlPpi6TvfbTcF9OsosdmMG9HSJr
H7eIQqdAIezgAhfD59N7XpGbRH1++9Fre+/vPfGPzxJ16ThMzng2bqHcOKUgf3i8jQl1I82Gp9xX
H40HbfK0Oqss29jy175oUSOlmnm+gaNIEoWdls+oWO23QDlbaJVXmXdIwEv2gyeSuUycycGIDWpX
syYCBJ7QjxVhiAF0B53w1vMjJ1RRT7d0EtlKKlsyIXTagTxWuTXEkTx0CXWP/e7c/+ycBHd3Op6I
F7llcuPn0w0zYs9dnPxcLy6CZ5Z+brv6kPQ/c/sMD/b9/K0AenAuhnPP5lMSfmpMdqh7i1Rxaitg
xe8IfZzyHUQ+dBrEE+QS3PTH22vi9zb1ylJf0vqYdeqOzBTfEaQkCmcnZvDkLlQJwgz0+/I64v3e
ivGYDh9F9sxDEw3Zs6K/Sv4pDG1kswNLTpX/krITWA4RejzjBFfa2N2CjK6snyU3ENaOISDVBL+w
dYMvpZZw394MifD1SF/i/CaEBBftgIfb8EMxfYT7ZSTNI8M41NU97S9Bcimqp5G/1LqJLKNRqP+q
+Rcx3BDPRKXbHJLs09tzcc2Qr03FopII3TIL+nHCbynnYpcFMhpU7LkZXJait9+wtmgXec3WLst4
fn3D1OXRANtHRqJyy+Fi7fcvUlddWDcMuxqB2M7jx4beMk7jUnc3rbdFBVkr35fQQMUsnLNSNuEd
ur4pWX6jVBm72OeCTl91FA99+TMbu3gCVn0ob4Kp3Ehja2O3SGNzmdJgngluaAvAEBMTeWNk+59v
T8zaGl9UCdYUA2nbHEL5dc8GXPlPImSQCTds944XQKf6uv7/SP2JBilhpEGLFwTqqyYSbk4G+NP3
PX1xvEhcxhlqHDzdbWzkj92Oelvebi777dD9L4GBH784XvBC2NEZqqubgBiqluwGns0TcTH5uGAK
YdZR35o6neAO8LEp3AAyndmhszMX0Hu58Vwo17jyF7WWFInYBTXo4ORXCkdd497Dq8vaJD1WrHLb
9AvumQa/+ypHVcLxpwKCJAiPXeKNygM7OE+aOR78ULf3EIWf8/JGTRLS77EybuGpOAutncAlsU6u
k50PhbXgc9MTNOQiQOobICCCEKbjTVTCD8hLdtodaHIPNVaBPIuLyhAX3SbDEfOXM7Z6uqOtO9bm
GHZJyfW+gGFTGu7CscrRxS0C1/LT9T+ah5x2VB1aXobOY9YXHfG/CNYVxZkMWnf1ifUD6Q+pOw/9
rxFv1i9pV8rpwmnjib87V0KEpVOhT/2YwRfFGVTEikEm+yJpcKkMVtFgYycV6XQojJ3YbTc5PDG3
xGqZzLuKuBrN8nr2yU9T4vZb7QzhHfvuethekM74rMWxCufWzBHldWCCGOS+KTx6NQHC/XAtEPLY
TZHrQRSauv5TYMMKx/FOEPkwV2WoKMh/QEdeVSJ6faRTjgsLX2STgVyAQGl2D7cAGt6x3IPTx65y
YPMcDzBYyLpoCng+fp2dAQUQTJxgNXNmWdvLuxwC0+k3LXHoZlEqc5XkhwYnerQcSJGCN51atJBe
dGW1+9n16xLH/zRsSIZdL5XdkYxl1UFAvc+KMvbq2geapsJyahTYb2UlYtcmrvNtqN20aaMqtQoe
qMxr6fR3GGhHA21PbFXB0oRCuxClWOn1N4Ixv78vcFGVt86+zKc++wTxNevTCPefM2qatjIXMOa5
O5w0lC3Vl6F0ibG7NvMz50PvuoF7qVTbuQewfb3vouYcy17TxGYRtN9LP41hlWrMbabQbWjiXriJ
3buJViRSpQNfYNW3jBw7VpvgktRd73zNE01NzIch5R9g1DM6fNdKGIFefKgpuLfGNg2Y4DPuA+YX
y+FifAsRHt/8VcOavX+Zw1mDWxnKxIIXBmUx2587AVuSWNWkFhMuWmq/gn/MqMbsQ0Nmzx5mExTy
5DiWjafM81P4usIYuLOXRpd58LeGGSYfr0fVktxVARM5hDakquabydEj+L55qBBpTwDrhP1z5wXD
Y5v45qb3ah8YsVLb+ZcTpiSPqVY9/UIa1zE7MvWD9ykPvDD7IUNP6SFSfdUTdeJhIjPAmAZkl7in
woYgVxYkhcJTY1QdaYgmuQenzFKWRjYgY//ZNzyrxh0NRBY2iGvQz+6ZyVzw8Yd+uFQerhx+5rxO
9WWASHizM9Uc8INs2iS5kZBg4+dUO05xJ1XqdH+ZKnC8k20rPTxnfeiXx6wJc6fdw/6yzy8q8d3i
6yAopJ39pBP9Ma2KHM28vmpHEaXVqE8U2pJ7U9d1uRv6El0RYlT1MNmC7CeWd8VhDNMUeW+cjZq8
SHTQEHnxMsZ7Hbk5c3C6vCaJl7KtqTtFk84D/nGS1x5ohP5wPZ3gCe9NB069PHsh+KpqT7SRY7/z
cHXcoqgUCpTA0Pqq/MmK0RFPo7EZfbLe1NuvUmCiDtxC1XbXdtks5N627NpIdaE40+8ojG3bcwdu
pqZRZgYlDxDTp8GHNMGpCZdpZW6TG6NZUtKI1JWiPBJepZ27vmCd/Zui3O579MAcx4mCdvZ3rZ8O
86OEc9wXX6NV2kXWMhPeEJiiu2fcQwyPzYjmi47KoEb2Pc5q6srq2FRI53rXB7OPrnXBHTXcD8Zx
amjJwOerj1yKs5uNKhjNo6Tsk6BqwEKqS0tEFHhkqrM7gFALnRxcMVUhO0o/kORDDcULEGdZWEyp
hF+qnrwdJCmhzHuqcc6pjqN06D1TXea0sU9NURNAFCzRezIVIyviMQk9/EsZ0qQc4kxZV36ENGrb
7oqAzAGNhxAtEpwAB1d7/V6VuhbyBigx1cjItKzCWcUZMwa+HGsn9ywtvPXOPE8cdiCih2pOzonp
5c43VU6OCGUZ9lE4Fj04fEOn5uR+KAl8+IghH/2aTTcOmJ1AJ4nEc581tjN+CdM+8euonyt/esIy
bO2TG9ZKPVjlc3kCPLFKY8+kTXHbpY1O73tZzvzI5pBkbjRMmpTH1PK5oDFMA6bpppZAz99YGbjs
ppg7ld9iXhP9NAJg7dm4lunU/i140Jr6YEJXs105VEh4ESRMgEadEh2MRZRVgyz3c4GdnJ2azO2m
+olL3AHfZNDTST7Aylb2B1ejVPjR6bJVYNn7BmMWMzWzoYHOS0rN52S2MsURetTTk++0Vu/hJrQr
LSRFiRD60VpchEfYsrSHCRqGzPtrbpqm3E++1PJHwaHnfMdGTfljnpvRlPHYloNzlrOjtN67uSrh
upp6uVPf2A661QZeigMUOYnwXbh1SscoHyoqiVOgFnGzJqtfwD7vqmxfCZb63bFXcq7tHilV1DHA
ykVzA++hpk/isi1rVfx0GzZMO9tL237KaI7/A4oFXubqKPNC4xQ4K6LpguNPmdfyi6cm/JtuaFBW
Rag6kl7v2KCSrtsbZgaf7lObMmfXoF+Z/YQ8zfC9ahlc2Mumy2CxEQz3Sd5yVyJnZ1yB3Biqor8j
YtY4cyUO97gTFfNUpgBXGJU8s3Zo9WUeRQ/XLsfh03ikheYTOygfu+qxZnB3toeQadf0O1+Iqckj
1nZt+yWYCfcK/CDe0h8iQ07VO1QEXo+zN/RN8zPsegrMSz77EifbrsKoYCiDMIeyWZi0AXBNCvQt
96TzxJfy6ieTsp0/t5P/WNTYSiIaKBtAiasJoNmcyoBG4KLKAttTwkz6q2lm5k07gUSk7+gMwM69
CIoSuNLZ4uCS3OUdFYPeXxt7hp/aoC8CtYda+XSURTc80Iy34z286urBPQi0f1vnrgValT60BRX9
E0n6sJp3qmtydS5lEebdjxyFa7/vGlHaOVLC18yNQPR1SvvEQFIqi9h4qaIfmG8Eyw5tRrtxjnFP
ouqXukYVfLLNpO/GXGSUxzVKzBJdIyQQio7GZEl/chCNDfjzzcC9veYZ9z+5uOuREuq/nV86sVe6
AG7FUPpzsEZFbUUDRhQhllQ7SNIVdR1nLqX9fMLmYHFALT3UN96ErQ30u5p7tY1kYtCHm+sR2Ix9
y53ZC3ZVg6pOR4IkVQonhgGFYbBLwixnL47AivtQNyFBvTSkEEuNxDAVs93nBB02bBfUL+f7jqPi
u6VwEU0e28at5yDCSlDJgO5HXkgb2yJ0ikfMiZ7+oojXpjqERTuU5gZAVbdSMQ+LEfNb8qAOXkKc
Ef2/kkxb9xOqOF89oNTm6V+QIxmcp2b08gC+wLA5QT+srQdINwYigBtG7c5o8++QY7UMjjBxgjdU
208D5/HUJlLZo1O4LlRwaihwzA9mFFUP6gjF5cMjS0bhTFHPBRj1ew8XIuzeD6a+ufXdsKVItVmN
w0jcqYwLssumGXfTD6LndT9fGlPBkuZjCLkg7+gA6+l9sszFHdzJDVRYWcS8EmDu+23H0mc/z7C3
n+fMd8pTz1CfobPd9RODFZafh7BmSwPdef5BT9lAmlPrjC69VsUt/+jPQVarA44vnO+pddrpkg1l
R/72M2TzZ5TfQ4J+E5E9ceDMUteK3XVZmpm9T6ZApzsvhb16GCtG0xLK7kEFLa807hqclskNitLa
cSPqjpl/bILKVDcK7or5Y+L4GR13PrXAFccQtCiDH7MxVWVipdzMHLDhSZKfDEyzUEQUPaPNHDV5
MJkIlKAi3wOkbIb26GQzsd+r1MFiLTpJ7F2n07J2K2SnLmuKMqKwX4QKfWQSx9MPxu2F99xA7ll9
KbOZtmeI9zfON54WAh0MJ7QCt8J8gD0k/IPFAMErpxHIn/E1ZPwuHqUMk2fIh7omwaWkdNtTbYxN
XmZo96MTIRnN1T2tK53Ab4zkSfqRTX7C/8Z5DFfTe9etmtmL/bnRc7Ybi4ajCxt0oVehzgnaMZ2w
qIhoi0MwuyqzewMn+Pbe5V5afw+zUeCkBKLtSHc5/OG9Fy90A34aeA3QAWoXkwwHpxmH8b4YM9HY
cwtqa3FTUYdDAESINHBObBhyZw+pzCC7kJKoGGWmyWM5Zo4P7/C+7iDTrqepQAANNpwKBtMc1aDa
H0Po08O+uWGu/jAECr0eKIdW8zdVJQOyRu7WVfsdFV0z9fvWZgyARBhsotYAALKiJ5qPSVGfxlBS
3DoqDwVlGmmTJ9lu6tNWkqjJ8ny6U47ooZZnZJjhyKjHrPvEs9Ypf/V5QtSvFpVl9n0YGt59KevQ
tJ+ggNiWnx2PMHYT1BIWGYcQeGPzCAhgZ1/msQqzg0Lk1uOlS5KW39V2Fr0TTbnug1/VXFRfINg9
1/wmAzZf36q5Soc04jUKrx+kFU9wsrm2Y5vcIppIaiAVPOUSl/OyIKqWUZGkdMBNatB348FvW1IX
e93AS+djVlbe0MU1obTK73oUn+gjV7CBHM/+mGAHPNsaE1ch3wQ8DauoSrpKf54lFdrZp6ZLR5gr
qslXN45rmP2YzlmV1fsQN03ONzJ0lvdHiDj64skWlo9yH+BEDhyDRhIN5908NoJUd/5/EHYey5Hj
0Jp+IkbQmy3JzJQ3JamqWhtGGRU9QAOQIJ5+vpzZzOJG3HVXy6RI4JzfjqPu1I0LJDD4eRgd1o0u
4dKlNrtl7B4EeQW7bMgrTnY3UmWjOH7OSeuzj2lKRbx/W9i1Aeh9S0jfyht1NOxGmlRtJ9N/gyo4
jrO3/d+cdhE4W1+sXjNG7anSyJTYNjbFcpevrj+nPw6d+rnA+wA+KT5DfhbqDPaGZD6TNwmiGVFk
Ib/+er3h2/2BqVQ/KDdspzfjtzp5jnqvr09ONkBllf1GDN5tvSFfeKcc0pd3O53Ez8mwL2fHsid5
rU9Zt+fqeCjbNtTbh7up2YQE43ic70hqlm9mSkVSuqZ/i4ZG3R1eHPo/mxZkJK+rUZdxGC4nSWt5
nafhrsSDCeWgXiRu/YaDdk3I1T8hibZrWx6Lt7hfzSaPI8xrh8B9Iw4/OiE7q6prPotNw/c9YAIM
Lm07uCIqjNdO6bdq3uPBu7suU7or2i3NFCU9i+bUeqPp92CHYqIL/ZAs/LVhavIOAJfoVkvLlV/u
s7f2HAwBksPC66zvyhKbyNLNZ59NKGBu3ds0+D3J2BFPJJVWIASzStC18wS1hoy9I9XpYPAYL4m8
41mR3UnpKkIGUx2DyD56zVL9bwoygJlkPur5n9qDXrPbOUOU/Cd817X2VClRJfj4kCD2fAJBtqEC
oAlk51hd/Xht+sLd3EhuBdDHarrzYeyUqm/9YT3z0Ech61Oxzc0UtggX8O8ldeHKrumGt4j6FoEu
R0354rfZDauTf2x3fS/Ewo7nbbsf500fgWT0RoDKjGni31nPX8coR8OvLOXX4fon8my/PgUAiD1B
f+t+5zsdjUhGuNNT3IEtjksSK/8SrkHkf6bQHaZ+TlI7mZOftFn/0Ebz2t8OMtimqqAkrZNUKg2q
O5GhwstGEueRxH2xb1Prf4/5QEBA0tgZqLE0LePSAD419K3Nw8TnDDtthhH+c5C7N9/7O8lp5z6R
6gsrVdWfOT/jNB+jLToTHzawhC9x3P6tAyE+Adba42F3aVRkieFKjT8A4UBIcydutf5iWRiGX1rO
Kn6aeiX44PbWmalz5NCUuQYmq+syJt5H3/rZprrprl2YG1RxrJH4PVvFQHMHXGnG9RI5aJRt0QLr
BNPfrJczAFrFbV/ZNxcoQocvsZ86tr919sNff7FVup56iUQMpFUMDIi86aLdvOxf1GsbK+gUctKp
i3KHMm7t8SNe12l962sCvOvTbmNBraDdo6lsl8gnqGhrN9+45eTvU1Om8wQ8WurVDHDNgj8Pq68n
w52vtlZAhWkRRUZTASqYo5vvgxPEw5FTjrQIkddJndpXCmrYrkoAeGv9klxD6TmneK3toQt/dbkd
C88bbBOWuz4IVlrDfptvpeuK7Rd45ZwGJ1C2JXytGobl+qydOuGYnJUNq/tOxl737gjg1J80fGxj
WwrVtvrZaTP+emXQO9tOeiudL2MZj1s3/d7GTHaXxDOSjXxKM1/ex3u6cf6rxCO3lEO92vQ51Hru
jpNnzSxWfqNetSi2lmg6MdXP9A36vqvGKxzTbaZ56IVtzZIH0hvDurRCB9qAZsg4JqtjmiQ+JZzk
+pp6iNo24vTCGvGcbTZs7uW+WXnkPdDKdg7Dlj8hW9hRf4+DMWgvtGTpA5NnjBWKhrpwpio05E92
8tTa25dmOBpoyBV7kT3vNSU3UR4EXdfe7szZQGPHNC/ZuZcj9zE8Sf3oGp0e9+2xJER+WemkyxMf
arzcxMs4pr+zTnbrUEh2tCnIhZki5y+FhKYlX22JMpFH7cRhUwTHVYyJ37eud0UfgHaBMtwB0NC9
GNnFy48ow2M7sRDNffYzQCvNsOrWwbHm3M/ujDCby4i+7lUD5NzTrRsHr2mgMkq1K1s17UDEWmW9
HzQIgOuUTaXabTrJyKlDBzxvaszN2gzSf1jnKpheulS1e1z2AW2Eis85FdtjH2Ahfui3bEzHcnWd
w/eKBN6EWRK7lxMHJ9apvnYv7jIE8cKwVmsaEnmn++4HiU1krJChWFXje9aQ7oWWKh1azeu3MUB/
WaV7/4YSTS/8jhJnF5c+MiG1B4RcnuXspO4p8NruYGpsk96OpwN0ouvKBK3v4j1TkhiaTzGs3v7a
dUGv7vljhCErpnbH+iHphzb9zdqzswS1vo72t9DtVHPb2jToOf8jFqJ/kauS3pRBGmuiPWnRm3ev
AHHPxjm3yvjHUiQMix64aJyhAMzBuOfjOasZC/5lsVn1I4c0VUEwTaN6cZnX19vO9sJ/bWivit78
ZdUyLYBNaCkrhd6S5B3io1vOrojjLR/bdTErKtNlPYrRMSK+IWs28h/TmRFJn+kys2m5ev0chKcM
TXLw2jnujjG6dlrsoDmX1FAn+WGawZ/zZWGu/y7aJJBPJmq3+mE0zMnfGb7Y4wmU9Jvq1iPtN2hP
fMvI+5O1u0nUBWR/EZ/jAV/zONVbI0+UBxhlTrVuwv1Ta8iLoXBW6VRPmqnCPfeda58DOgcluZlA
G2oAsfhp1Fz/zPougw3qOcOBcI23UoucJJPgYFr3y06b7LmOKrUsP8kNidu5SFaj55Mr1mP4I5Zx
n/1z3UXTkN3TJNOMbr4TVGDkW6WrLBsv+rA6ZKiKOT9Pe9W1w1foT52avi+jO7XHCdlo2H7IOljJ
Dgl6v/samnrO/lZpsGX/CQPvcAmDpJ9erDBH9Bnb9AgvUc3pMd6FQZAt9m7ruhiMS/Xb6p3VWjUU
Oq8RxZ9Ltx/te8sDG7MhJIN23rdm7be71eCNYXbyszgqHKgT56Y5PPLKsVRofDkoEkQ3MWklcqRt
devl8av3WT5uiYIOk5jEwqgPvXxbVjf6Dd4WuPf1KHX6vQaggg6knqLKiuvt+tomPOvPkHpGLdzw
R7RdkBt0+pnKVUMwsBtuesurOabRW3AtPvL46R4gl7TVX1FA2qgtpfSkc/G63Xkc+lU+z1pt79fr
744Lzj4nPu+Gy0UbpzyhUMJhfNzEnbbMD2RNSWSLdZt1NpfdRIp4Suvwch9MMpAlHdVb4c7qqK4j
XDQhruuowZqKQNrMfwSaEAcDH7BB+AqR5FWvqY4zm48Dn179MFViI+QCIiNQf9yO2+Ao96tb0Dtp
UavpXzftYvsLYn7EZ84cJ3hM/KAff1OaJLVXtvzlO/22cBfFvxprh8UrarPU6SkJgqaKLkcoWhux
tDfZ9LnVqpPJBcf8gZrRNAmYc6Rr41GkTJ7oWowRYAbrsxcz3uZInXwmI78RdviYpjTxZHEAYczc
2dC7cAKek8GKKLuMSAht5WnkrOkoOvfkzYhqSz1JryujYe/nZ9heIe/rYU9cDhd25PDcSeinJ0dE
U3KxrW75npxOdEoOc8wUXHt7CBIsMZw89v7UB+HFgxYkWXMLN9NBcs1raLOcAyejjDVhA3oEWosN
4xRFd0EZUtCq/zgDEITOW/YPCdFcKzn4FzdhZR5KmiW4uV79yguFvCSNbIe4CEcVDL8WSgWBkLWK
Wv/EAxxP/SM2mKx7TW0oRrYNF2dezghD5v9yROh72AzBfubk2G8AwvzV+6X8PYOJ5TCQjAezU/Or
5qupRoRNKmwMI7hyVALTV7EUsBoAbdaQzZubTqrQ/TiztgNKKXVnYbnEt7qNlJpIUDR6+t60tRPQ
rcJz15vn1vX3rgZ43SwnlXW77ECJEZM0tpfiGi/0RVmJS3R0m9aOLjFJKHNTRXXj5AYieTzOHRUP
3J/zsZEX5uuhC1gUxML3L1157NGvYAfsFogk/Y1qKyvTMZ6hInc1J6cWT/2XGOagTnmEgyCkQrua
lqkMAjdr54tMlxo0LeO9yT1ouvDspHYXdxnLmBrPIM4z+sg8BTKbSk6EtnoHN87EO6Rb0MAljGao
qgepk3i8daqtCr+MZxz5puIg9pMi6BLHrGc9ccX9HDppgjvtR3Gt8r2apa5zkIXEu1cpuP99u9a4
QCsu5PbJczdqVjxEypT6LcLbLnA7jTm5cvHTW+bCQ9xCZuzxA42D/XhHCLqJkAXUQfrDt+G2QOAG
WWa8B8CphoevG6eFdmC5YrO4N068LU/J3KwpwnXEOBoSyrfH8XBwEKjveweEdCNbIP+ySaFZ27ML
+nv9/ryEKxCl1yk6bBiSViaiHvDN/AYWsDXCAM/EJrwZui3dX2xiBjLx4krZB7XtPUnKwcYvK3M5
e6mgvyNMRu9ERFb0M+Nl+daoWqQPzT7JX2HgRTSWHbxG9QJ9mM/swfPDmqrhzxGz1J62jFqt19h0
YXAakRTIEwB5Pb4oGdtrbQArutMVXGAtBZNuwraIpn51lg4PQZXp1X88siBdf/sEUf9ykSTHD02K
DWjq/7csYe//JSH8T3qYqwDr/xPziDhsOgLkmT0DL5196Y9spB4c4VURM3KvtT16C3+bal7mhIPN
SxYWfMCKuIOMCBb3Fcu0zH4MaCL67nZK2GAPFHBS6F+JN6RXyq3nQBXnoZ0D5H6mWlHsL1on3lgO
RiS2Px0TorxbxSxsn8gji7zphWLHaozfXcxuKXd2Gojxj6Stlw2DFqkg+VmHk+3DIpj7fvBPvhoT
Qf54rKfmLRo7J/Ae5pGloTnp2GUj4uRzu2Qnj7+bIZDYDdtlJTyWOfgX+XaAHbfM9FPzGz4xaNOz
yzbDugATZNz3IZ3Cmfpey0wMZ4El8mcQZkf27EIwH2f+xDINi3CLuiEipNvAduSQX9E2gROQgFZA
BAIkFqN0U37mSadNVv9bmQ5EctrWEZzvHgat7T8cuOlWn6CM7awLN+52W1920re1QfUyQ0m8ub0I
UgdnW3NEOjsJsaeVPbtzeOzfDo0DsSmz2QQyKGqbSdq2UoNLNDtDBndpd5ONSSxwuzPUwVtUrJ9B
0dlsV/VTemQgP8U+xZBsvFptvXaPg2Pk/Kkdekr1aXJpivMvi9+w8t1Ux7Ikbd6naxtt+eC1sZPd
6MpL6awbt8wL/ZtED4OxLw5MTfrTYWyLqkdV7YNOvk8iSOrmZWgEObc3hDIHgWLZAsU9h4Gw4hvZ
t2NiP4+Rd9Gd8k1ke9+3eeSgRtgePcdWNUkPYR0tjyZMQwQWrvRmKQskl8p529CUDneplCYtvVDu
ywtbILvlaZpM4E95P8Wh9FDxtEPGP9u08zEBBlf0uGTgMOc+YIj8w9pv549pJs/2vlKkRkO9Z/N+
PPXTJsNfuOQ9rGbzVdKRG3z5flUAHQysSb1r5u1jIxNQXpUhYTza3IaGFzo2QfKWHfx1gfenqG/u
9oqSt+XOjZJsPjH4OC0F1POCoCCvvTkaf4iYzffRejo4mqKbzYLIJwujOk7PoxxH+PIRJl3kIXfF
/kOpoPF+b3VGHga24CE9dtBC6zs8lrETULpRm7H+ghWV5jkyGYMT0duuah6CcI2db9kcrPYPqL6n
ftTXVKGvNptFCNSsVpcZtDchLdMHi9NWdEttnAe4Tbd+4JeNgz9hD6Fw4+kMtL/wVmb4BC3BEA2f
WSBUeDtMYxrZkiqECVpkCrFfo5AVfvKKfioVI8ivChf3zq26/nhZ9JSITzD+SL+aJR7WE92avX4f
zeyYv3snvOUvQMEVRhn4FKEjzAID8S/tdDB/4dc5zF1gk3H83U1ZKqDDRt+ieRPQv5RvZYvyR1jv
zni/Eu0ZPtfR3df+ZxOIw/3cO79qX8hUcun24GDKNkRH4VHt7y7QUHAzVMyutrhmZQrnvDnN6EeQ
Yoq2b9MErXlx67rT9TkDlqi/R0RW+3+9KtZ9wZeKJz8/js0NLfHdVaj2vD+msX/kDIiS/oLsyiY3
EftG/zeYu4E5S0MRiTsoqES88qW0cIrV8JukMKwmEx/80jvjJZFVDXlwcytsegkqVpqzH+6m/7K9
M043oUon/Wd0h6BBw4eQ5JyinZM1tKNwjpPUm49+K6aMOApvgGdYTe7oFOkW+OfOqKiIzF5Z/2Ez
YSOixzjoXZ95mJiU5qyOxKZxaWPTJw/bMvl+ejb89ciOr/RY3fWhD3fJEcw53S6t9Z4RqXKJHnvL
kpZXMklgzPw1s8nHPK8mVvngVlX1h0sG+GPe3T76Ndld22/IMqbjr5qBG7ZcJ9VsUuwq4H/PMWqp
qBx9UwX/MVMc3EhJcExWnk0iV/QICfoN/zhNsyOGjx7qHCzOTkHofMhOztdj202zierDaLEXWx0Z
KuqMlceTJ4evHT7AdzcBcFBcL5T3UhU89P8AdergjdLxuuEZdxHM3fKhBfGvXTq+hdgPJX5AHkL3
z9DGzQzJbzcp6CU5QnvDG75vP7wrUOQXC0tSWmoDnlQOSK+cKQfERPVVdEaugygSr1u6txXrAMNM
smQY8Gi1sRp0Bgni/DAODixZPB3V/HIFGeD39yjuXr2o9vv3Mczo6N0iOsr+a6opbf9KFFXxn8Md
K/EopmWu7pPDCfRbjBHC/c9mKqSf1TOT92o5EKpTFTIJvYCEc88qasS5CiGLgrjAoJSwD7iBJz9a
D7L5I16Iu7wcculslWd1ZEj6i1XY+UOhbW8zTvI6y/4NijjDAQvEelBuMPSp/0vU086CPKxMYdz6
DQTlgjwrfJjNHurvdZ/WlDBlVDH5pWM6koeXMcUyAFTEkViuCNC633s9Rulw6mcTjx8cqPV0swmV
6btGZnv0ODmj436CzUCqhSN3NsvZFSeZTs5AbhcyxnSq4kLtyaZCyje0V5fbBH505nZX01IsCibt
2cz7vDyrK3910yhC+xrGT+nvP/ilh/QF8cRufiyeIzQd7rzwzKUuvqOjpH2d+s4K8ADReeZ4yC5i
EJjxkXrzrV0LqSmt+RmJw8pPULbEx45ox0bmleCx+a9qjnh/n62pmXTScbeg51llmORyV6eLfW7H
ZXxsGs1nfziLUL/MsqHKpSJmvlYW7aCU3qOejsV5tAI5yH+z29ZqKHhL5U0FOFC/ovKTyfti2Pf4
ESoz/YAtqtybiszn9my2NT3KLsCMdqb0e2w/NkdMqHFUFf6to6i6a23LKYSu7XlIvJem6aV91/pw
D/aFI/tdya5jBW94P156g+SUCfRcZd7TOjW3NMdvJYJzZ7hPsBO139aqV+bhQN5L2bTYNv9WeOnt
DBfVY5XJpE27cmd199o83qzvnTOEbwsOlGzuP4eWiekj60zAUeM1QzxTQFc5VOqVgPcpuASoRz+/
IrjQ0b3T+0GlT3BJon2uO/jzZ2uP0H8NjmWSSAj2YYmYd/pAnwakMMl5pjKm6zLAtfwA60o17RLB
PqsibPFP3+1LxGiRBxVmu8/90Mem83DAMv1L1VI1mL59F6NYuk6Jf2Et4dHFGrBVyCA9Te/oU1sn
PR4yUGQtNaqmeU9y5XvQ1cJROkcfsR13Y+PL/Z6hPvZOwEGRczcHm6zuj8gJmDZ9wDJsTQmTqj3G
VebIUUFyGoSMBCn2GsaK8X4X97sf8m/SCoE2IkIkFhfwJ/JdiJYdefyWRS/2tEHGJckpcRMLPcEK
asV9dVUmhiA0iZZvBpGb85fMLB2FJ7kjTOzydt6zYM9TYePjPxVgl97ONVcBU3M3L0fyD+Ci335K
VyzqOWlQjK/5iqfBuyEpVJDV4e1D2NxmFUubviURg/f94sljQKlaR0OCqjqCmJPv7roOuAg2pwu1
KtMeWQd4m6w2xiJCA4AMTipcW1QXQ0/0rCqmMCbglrypaYu/+PrcX7dLwnH4Snf9gfNy5uGx/2S/
9Pazx2Ot3+Z47Na6dFANvc7cyNtT3MupDf4B3kRDVpoBwd+/1Dt6WVpkmtvHEilneWzjY5yYdbCC
1B/I/FCwdJHyog7E1K7jdA9vyE9919ZxtTxr6RpkyZ5i+cB3PLWbOKqLKzjPB2QHoQo/91bvsVdI
ZIjmKWLvnJfch+2hIqTGwKbyTYtZvAUEl0EQHAMeBVOA2wOL52MH2/Nt5RBrw0LWIeot/vIkhLq5
g0QWJsnNhnmJTlkaAlMVXTU4h+CpC/i/y8Fdo0bcIBrv16Y0nNkrqJEU1zKobEm99BvyCVivczYN
lXnbYKDC6txyH7o3SUVG3zsdw7YqMsgimIw02W1wM6o+Pj6hcYwSuVEO50Y+H4PtLx0oZPgLSrG3
oGvgd7gQG+doMIwjRl+yu3iJk4mhH5dKWB5u3ZsvYUaeq0hScglW4YwIBY4MGD0pNYB2/DvwYq6H
pKFrd8sXTArH8ZFStOgQq6DQqv8XrUObeKUNBGQKdhrjpd8h10b1jjwibB7ZlE2c5DPv6c/mqEaS
9ARuveo1cDttOIGDBenhGpHReMPH7DXJya4I5uCJ7Nxv/0BVI/eMaG/OwpNojbZkE69LJS7cJXZi
Pq/BdOjq8BdyDvJmdfT6X9PsMtAXaKBK/TmWLWu7c5hM46bO2zj5Onyv6tHnrvEVP/UNxE8QfbQm
7YYHbMTB1Wy4jOFT4PHqPOECENFNjB5guOv1nAyXXa7gDbnvjBAmOQ3Ycfa7SyqWxXzLXJeTSB/D
yHXu7fHifK0ITFEJTC4ugQvk3uwP9zErSk032pz61AYtQ2L/uklLpFtD9GC6luHMbcXIbYG1b+tD
II8mTGI1y9t87JPzJ9uuaqY8Ri/NY9c2cNQC8qWX2wP/KDIXbDwWBTbU1qG/j8iX2g2BvRjZ7ORV
EPG9nepoJP8lnBaZnrpq3wFm9bX2pB0H1X6Hs/NJ8Qr9WHuv3ggafzeEc2Dpy40RMjzolk8Ee8m8
Yu87LSsXKvKidukNK/hVWzDlWngNPVapmLM/k73GGN3M6L6OniSvWc3VmUnUNg9yqP0EF3y/RCFr
5Iq7f/25aLHuDz0jdvgd8QKbszcdQfLFDzWLvjB957ltkfIz8Nqz+cuEvHyFmmM/yQzPgHnO3C5K
mitWsIR8klQSZvFpjJM2Om7RN6bjB9u/XEpiC5zxv00tyfClZt5icavc2g/o3lQ8d6+8DEN2YegJ
51e4xE0u+YD9on6rvbZuorLabIT4NQ7XLQjzhgH2Gi67AoaDp8YO0z28dDs4bZkNdqgHzI9XYWqO
hFiNzWnrK44EqhWc2UEUW0+r5xUc1nig78dtXwg4Zsc4SHjw1qk2yaXFJjkNd7YKHVfd8BJKc9kj
6Py6iOt4wI0io8n7Gx1AP29TTRP83ajqKtxzvY2qjcuOccm9qI7z8NP1l0pzUtVO53mlOIKU4jgZ
T/M96HcE+Ds3tLzh+fVAHW9p9A7mNCfV0ASoVl0cOLmTOJOcTmPXRrt8VXwGHYU/6KnHZ5e5bzUF
qSOOeLSMNtCdRijHWdHy+IsTneScdPPJKt6M60vjThvCfBXW2yM7tOlwi1AQUeuLFNXg3mhexegb
til/D8r20M7yFGQWDUjJxrz3D2EfWve01GPaoae3UtaahYVL6zt2lXB6rI66cn95wNHaQX6MqgDF
XupueIr2aL7yOsssdFgmejSojCGbkrTwhWe99qGO3GWpXpsUeXNTUH3dSCBBp+qz8SadoyXzTusM
KDieUnVwm3KxUFp9sl2SHa9Wu0H3LxgGXrZcMsRnX3OIbQD/z3BVyQUoBZm8zLbN9NjOaeZAJyFf
8kXOmJG0t0MXtqq+DZRZ1v6UypA1gxra3lTvqSvFcPY29r2thAaJxT2SN+O9uXE4if+OcXFddsUI
9MU+25EwGrQ6UYt6qJTeZNfntsfxfd/SQm+LCZIcUsQJ666PirWG52CsyvZlzTUwbvp3HxKRQhZB
aNu/luFmfiYNjaPrwfL/L6e5BhdD5bAuOMmYftW6fexoeMSYe/XorrKwGyKD+MTMX7m3V8Fu9JUY
cvHSy2Cj4Pgp/D0FqyYBxqv+rGxTTpoP6bCH8MV1i+UJWgjL6fNWKUmKz+Zn6+Hf7EdsZXfGCajq
Og/9OvbFDclBiUUnluB3e46qNoEvkKleVf/YN6ZHctDylZANoApAJnDCWjHiM9rd0YQ/vWCK3Ce5
CpN8BALCPC7DbE0UHPAhrc8r0bJoo4JSVSb6S6sAqZonfBDgr6dFKse192KyJEGjyqiC7B6icsjs
JRtjtMmlXZPYHU6jHzv++uCpGMaQX/Dwt7tsBM/K8lqF0U64JPeohsfy9m4WDxsTTdUXQxJH8ctK
nyWfKBtpAw9Y+9lSeXCOiiEth4dNk4gC2XqopiIllMDRBZ4EofofYeOMoj5h3PB52D3KLfiL8SCa
qFyNG/tdAVI+HBC1CyIkJ3ccO45XtduVir6KW1HCoAB1vfkxWGGCvgtJfpztC7243UDQsopoHAJf
44nCkOat3Gd+1w2vLCwyxuBIpAaahRhhxghu3GUWrYAvdkJqU8Rq/b9kBmti+zPzJGfCJD1LfygP
kVcXpuZ9rt4OOHP1mTXzpkQ5D52IntF3RV6Z6SMDMJrwkA3f4zEMVn3Khq0PUHNVxPVtL5RDLvr3
ZJYwBf6AtB3uPJRWkiXcOskoy6A+EgwY6e5jY30Ua7Kzkm0BUPBV05L+ZyGjXtVC8dF4t/Cye3sx
8Z/ZGo9JbXNVAChs3VouLnlGcKQ9HHNbMNSkPS8L24nGmjmvYr/bXF5nwmD2Yz0epgaD31ROpl6a
H3zTpeL/6Uz2ukOS7c5pS6K+NiU3n68+mSRBS3OvNcrn7xR7rsM7syd+M7L+1TJDOEnf+uOBDHpP
ATaaijts9X0kLshWI/EP2lUE0RlfX4hk2EtDbwayWKTcPhfpN+oGd9+6CqpY2yF18n4ET/9oR/4Z
MTxdODpovBpw1r9xRBQJG4qB13Wgb64Ygatnr+sKKMG104Vns/D4gxovDJ6zGenNN1xI7mAhCBDv
frF18kjljSv39QW5EMLLEhfKXr8eaP6RMKfRPDbPYAE9+0TQNUgp12r3h0e2pqnFRWmkY7EEOuB+
HNiWY/Z23YMl+hiPcI32UwSf1WxlSmRKeoPugCh7bBIdSPKJFPUsaYuRPhz5Zdbsin4BlPIq9Lus
u/u+ZYodbpMhuAlpqu3bclx2homcT2VzXsSO4PW5B/+Wr0TCpERrEffBQlRhS8m+9ylI2TXBoeYC
Q1GzHQNooq+z5a9aUre79xQ+kPoyrrMv7mu5ICZpqfic03o6kaJmg+V56KshWnHAIa6q3LIfEGqh
/oi9oZV4YHjPt5LCo2lCdnBUfLlLRGVw65CkIqzTlAeXDgtakoHxIH5fq9VXubZx3Q4QTcf/4exL
lizVgSX/pdcPMwmQgEVvDpwBcqicasjcYLcm5nnm69u5txdZqtSRPXKVdhYCQhEhKeThnjn27KUw
tOH8GHGFNzig4wIOQksdHFV72o9gMNMrB9dbDoWshnOcrKzlbxEfUby9wdUlkM9fWIfifnqbZwTn
jSfcXYYkiX//71vfLTRPCJQKGioQfaPhxFlBghOrMgAmbRmnCt6ujygVttEFSgXTGaiWd9Hst0B8
31gkBaY7p+MF+gnTs7Zw4/P1r/iIBsNCS7tAbpCiBaFGEZD5emN7C8iD7PTnOCYgPp3dHHp5CfkZ
Zc0OtoDtYQLZAcA9KD52HYNEYg0WCkwL1mKQ4+36FFFfpQI/NABgDfOhbXAIw84tieny+EvKvmUA
vaXGCc2Yu6YHu94/L2JxCYVT92ybfox62nqL1tCWvDpjZ4WfgAvaGv3RsER7Be/RRwwUsJst0CBM
MfAYNtVMn9XdWR9CF1CWI9A3CsN9xEGxDS/cKmcoJjAIUjN/zfJfU3UXN+a361PyEU/VNvL2QT/+
eUrKqPu//4f+D+/ZhNIjXjzHjYO13mTjpcmfKuds8ZM5frn+EKpjNPFWfHuKEIld2FN7dtCyGt+O
p9YvT9kdgMSnxetdVFkVRpLNgRCQBXZ/A+57qO/k5LCY93R+i+dXxRfIZmD7snd2MpIO22KzoP9J
PEb/aiOSB/a2Bv9pI+JG6kXxqO19PzKWEPBLuEZQXUWLc+qPfvYYvm6f88DO/BQHqPIBF2Mq+MBk
wpW2EO4teFbDCZghv/bW0+plx8rV3PD0r/DqCbjQi+KTtlf/4JNEiRbAnOtqXfGc8bQccX4A/svN
b9i5PNbneFTMvyRRimItUzoCLpMZqV8tQP7OX4v1ZbvVtcoWYCbu8fY8JdkOKjA4NBfmCKeoqsQe
JvEzc/Eo2DKKuPEUxpLMPxcmZcIOoI1oq/uLu7ibGm72qEELlx/AfhfUSjVcmdynSNsP3J/TdEW3
yX0Ov+3gP9HS7kfm66dN7VPt0ZIcIxL3o2vGNjtQPvgWKpOEosK/PhjFzw1+PE7TCWAyRc6XeIBI
429V0Wr2YZz6dl8cBrM6ONmntOOHpnidazRx2cEa/bw+S1ti/8CjRTJ/s++TwmqM2CdR5+O638MB
65TiupDmP3srV7j0hwRq8DO25bp3aYdC9WliFKYrtOhs9ajlTp8zCOdC3xnHIExU3B4ABO6WH42m
WBGkfrGlwHfPXO1qMpYeeTS/Ba3DEe0ndxzQ+OPgLV7haa+lCx7U61aUJSAm5GxcMg+TVeNZuCSg
32rfdEtvvvCfWu1mL/GFXLgi1X28W7OYkL8XraZDuD1Im1Bm110zK8Cr92ImCiZQyeLDhISQ9xwA
vBbj69ptYwNScYuuuutGkg0t5IMVWACc0xKEzxgDZ9HEgMXao+6hnlmp5kESoqIqQBHTmTVRty1v
d8aP/5KBca8/fzXO2vk/7d+flqeSVpIEj6gRQMYN09YAKkiSAkVqIEXBjl4AYDXq36pJof6wuesH
EWpuD3/nxmEdm6BIgt5Yoz0szl2pYqSXeJIoE4C6KsrYRZX4pLS+pOEbLq3vkqr/XfaDQnVM9uZC
0Ge4mAod9G35Ou7hQzO7sQYVheW/zIsfWUUIblYascVyEwvXGAULilaldW4dcMHhynBa6X1h/iIc
heeyVIiJS7zXFCIcdAZjq6dW7KPEf65M6yaOi7fJMBRbS5mthLjO2pBEtj1FvhVWF3BefS3Gdec0
CCGt1UBETqWD6mkIGlGQBmvHmgFMvCuqTSGqxwS3NnUbRj5ahTy9n44rMBldm+57eVESIMR5FNCc
WffnpPuUOeVtFT5ef3HZ+iDKAWQsjuqisf7/VrjHbj70yEP1bZMJZ27mqWXCJZMrqgLgggFXWvMM
+btqOlUzaFGNh+sfIRt5C+53ySGeiLHWm9ugwO+hwHrUwlKxCZGt2f/Skr4bG/wMa4MbF/ChRRr6
bmk+dvEzGE6G6lK0eW499hAT7I64Q6ImMGlAP51RzqqdG9OpzelSW4VmKY6lsvVVFAooFpLlUW9T
fzV+6wWo7voWban/ELZAEKs7anbuFdPvCpSDI8gWUIl2mVIvVJIoDSHyGQra9czXGGr1zWXRtQOQ
Ti+xpp1XY1HYWvYIIfrBPQ+tR6Q036rnc+eMt+DIOM8mIJ9dr9g4SPaUooyABc5CXB32ud+j1KiF
B0O7MVEFTMOH1njBLZ6dNoqPkayKoiAAbvnB7KM1uV8mb6CuctHf7pZ9cRyK2ylRibNLHF/k+AdL
zbid/XN/avK7aAJRJkVbiWobsSWvD1YXkcGfDGARJFoXXtI4vrSpidZiEHloADi3zSWvnod6crHw
g8usOV0PZMnyItLbAy6RhzyjkV+iGSFC3zNL7ZMTtYo5kQ0v5IkSNA8o5NoamMnX1UQx3qiqZT3M
eVqXrQdkXaS9Xv8Q2cQIi37LaMuAX438uC9v2oxeHEcVJbKP2B75LiFZExtx8wQbJWXmDRM5sv6H
qSfevhcXwhyIKD1Hz3/kg/HAJeAPcdpCYX1JeOtCeA+4f7HAVBcBMvQ56U8gjEF5HHx5XCXCITO6
sMRP4dzWmdlEfmQzt2aDO4BD6bpZJNGsC+u7bgDykG1mqZ3AIg90vI/7hzGKcTmqCjfJ24uqFAYF
5WI9lpGPPgRwK9CDuf68/vKykbdjwjuPcYAQAEFFFfloV3ULvfBwBlXYRTa0sC0HNG4GFUsYo39q
AEUSB9R7j+4jDstUCNZ/e69DqmkXIABOcWSdwavggsjD22cUIUL1LLMIWG8S3wSxEQAFh9HaWXb/
d6v1zt4ZKCHMtI7g6KA0W5PYw42QIidLYujfncG7oXEliWbr0sr8hJNDxr9q5HFpwRX+ss8oQoiS
yqrj1EmQW0z0YC0peotAQ9fuOzz8u8V69/KgngM0P4RdcA99wWrlVibIokpTYRuZLwoxapcInLUB
RQUYRQ4FgEd9qNIalwwtctCDgyRqqNYmfhqX910133WgvrlucsmORKSFHyNwGKVR3vrgOfSnFY0A
i+6GC5hp0D1YJak7J+lzT1W+KXEgkeMdvGRF2oLa8hJylCLpctQMdN/mgBdy0F3tmwmR692OY8Do
razyawMNo4DlL1F6vG4u2UwIYTuiWy6KdapdoKUB0F02fZ8zRyVvLht8+/2dg7KOERDLwUHjqjsD
G3ohuNTf997Gn0MDV5Vn4PaJ/EEHUgHdrQDYKjxI9tZC0BorcAbmkFc+bsZPMfoGnJgq3lpSSCLC
ikpzp59rcODgAjHNnBUwKhCa3E1jXmRe1tGS3zRdZY5fmZln1nNTaV1BFV/18TaHizzqYxTZDfgZ
Kr/dyKg0E+gGsCSVteIs9XEccEdYE60GKNeGYvgcPVrauR6LQ+KcoC66b7qFXEQyewTkBfsFsEYC
60M5+M60RBEDsncXFt1h0NDjgqKVr4NrbLpk9j9RD5CIpohe2fDb7++ioAG8aapBpwtBsgKIsQuv
bxfzZ2juquRxR4jgaoryxY5g+YYD2jqiZe0QEnPXvps7QgRncYbWoS3zpIbmxvEnbGV3WkUMYHBc
j0UZVz4QkZcJTMhLDcSeNR/mSbW4y1xeCGQbF7fot6tqv5prUFulh67WvNRhimD+OE9wEXrQgt2s
QBda5c9j4zmhFliDtWtlhzbMny4TT1YZAURd++hr9fN+PII48IzejH22F5EG4GkYxgpcCn5V5S+G
89hH1JsYiJW0PboKlgmi2j8/oDXHbtluFHyzhboAUNkTUG8qlSPJvIpwggSEDI2zNrU/RCYaQo+M
obGF/byeaWSDC9FapCiOVHqb+1DUHg2vK4E19cBlVDY3VZ5hL3H9MRLnEZEFYWQMoI9PQn8DL2bW
fIK4n2J2JSU2LuIJ0H9ZgL8W7Dp2l57nMQhTcIaT+AyIOwRa2mMY3WTdDW6XvL7JvX3fI4Rzr6Gb
ewEhq6+H7Y3Ftft8/ef6yLIJEaIYzWkThPkAPcYyHLo2GMIOtWYQ11lVKA/ZE4RVGXKbJnoZ8O5L
/jwAXUZnUFH8uP72snkWIlkHdn6GpEjtJ/MMiT2LXsDK+bJrbBE3UFZOEQJwX2/spYAjVclXhla6
fWMLAQzme1vLE2wPdHo31Y+WtWe1MtAs9mdi0FOKzXmlL2AVKf2kS0Ci0A6fd7wzxhY8pQ6howd8
sQlu04FeyBLGj4iw9XR99A+9BKMLXgL2u4FmQ74Ec5HdrAb/DOLpgzVqx33DC45SlX1KI4hsB2BP
DSzIJIIfP0+p4uU/dENDFw9cid7ZDst7IwB3U3oZuql+ngE/vux6d/HMBRZRQoCR5UEzg80uq4/x
UBzbUIXv2lLvX3VTvLywP6MG+vzWIluCEBehGgUt7FT/KJvqTNBIrUiaktkVj1hopYfEkFaaQduB
l7hPIYzX3SNp7kkD+ITtse/2gGBB4840w3kq2j+FrPnSd6ptiOzNtyl/NzTay0hdJiELOgp2Nst6
GLTlITfKXastXl2I2MwxALoH6WcwjpASpP0F1MxAWbb7/J4IQVuAfKKb2oIFiTk9rsAbj3P/NCe7
8hjeXohaUJ9GRm3XS2Cy9Z7pLJh4v9NlhIhNNFwUQLcFczpuF6zG0WxCrLGqQsbHIQsBsj/n1dbR
DDPyZglK6Neg7+4WrH+74pWKh7U6iRMLF/JmEI3LZdSiY76A3TiMvevpQPbmQrwu+chInkcsAPlH
7eWZHkIczFZJV3/s79QRNmjhAIb8CCeVYM020gln+oeG07EEcH7f2wuh2oUJHRLwYwQzKY/6YHzq
NHvPtt5A2+ifU4q+N9saAVQNtBk9TM0IfsjlBNENhUPK7C5E6oDeB7DJRmvAGjAEHWojNRbcNZGl
P183jcz0QqyiZ8wEQYOhB05anqccrdUc0hyDSo1ZNrwQqyPheYvOVT3gefY5RQEc6zma3B3FGigb
XohXMGH36B/kJiiM56dwICAsmS8U5Py7jPPXoarQw7iwLPhlvKmrVQdezOeh2nU1aVDxRBXqVt2E
S0gDXTde0fv6bdxok/e9uhCwIa2wgje2GaT99HUwtEMNKmQ0qYcKy0scUwRoExPAduhvYHGd0/sk
KR+Q3BSvLhtaiNY40yFGtCCklry2TwYKCOdwTb5dt4ts8O33d0ur4QDKYbWwS0hIdGIQwzhQ8Mfs
fHUhXEu0yKTlDH+EeECwHQFLaMhdf3GJq9tCoHZm0UDsLmGBBYZ5qG2DMjImaOKxF9WeTPYEIVYT
Mm80OVi27XY6NaAHpCbxhyZTZEqZ5YVYXYp4mmYwoWJTs2TgQIpAdLJY1sAUBpKMLx6dHDCqQMYx
NQMIfX3tS3ASVGD4UgwusY0ItU7B9G5AKYkFFRrLzHJBcxm43mu+L5osMVrBVwlxbkxuu6TpA3in
1gu6j1RgR5llhOXVDKFdlgytHlgjzIPGBPteA0vZPp+3xHBdksxEFyAL6ql/Bv78rWYqIKjsxbff
3wUr2qX4zKoOstMtFJtW7Zitv69H0/bpf58/qCUEKpqgRzQ1I8d0pvmgcTCi2fSJNvZpQYv/9UfI
Xl4IWHt1QNEcVtumpr6g7zQ6MFK/7RtbCNWuCPlIDSxMPDUvlUZu0pbtdEUhTLWBNBP6zkkAcZ17
Yxi/QeRDsUeVWIQL29+1g/wdhBNYEHWG+Q3yWjXkU/Yoe1sg27D/9JUo7YwyDxv4StZ9Win/RRPn
bpe1uRCdEwjkF1p22GXUHT/maBM/QeL0n+uDSzILF4IT0o3gv+gyFjTd/FnHLuAQox3iUJE0Ujii
7Anb7++iyLLbEkz5eALKz+c8NsH+kJ537wS4EKQGWHU2hhQzqDgYCsBFCz7YLtyDMsesCnGaLqNt
RClOTMXU3ViQ4bhY1LlrytRSuLvMOEKU9jREg/gMrkB0AZ9QXvoB8rFbAxdTioVD5vNCpELBLi3A
EG0GSdJonyrImTyCMnpU5F5JGhM7Z1oAKjNiECtgIIyaOohggI9qsIMKVCm73FPsmRmhE9PzCWFF
4wE9sREaxjXwTevZ9+vjS+wjtsqs5WrhDnPRwfAL8cgGBNSrCr6yhecHOV5sjonntIey+KoHqfU9
p99L5+toPOrGxVCBNSTWF1tiwhS89eaMd59a3e3Srwlo7c3QhQy0wvgy4wiRW0XEquiEJURPq8dq
o2zt42LY5ztMiFsggvsqJqMVEGg1HliZuhPqzRCWth9q5uz8AiF+6Wis4C3GJRoYOz7PzfoE9oif
+zxH/zOt6QOop0NwFAVG13h07TcWgZ1vLQRtg31SWIbYMJlW3jxAgaz7VYG+X4Xyk02rsMQu6zoP
HRhFg74Z1nPTgoEnMVrFrf223n3g9WJji6Fb4N0bDSuYIF/rY1EpPYg9gy09t6sDejm+gxSmO5bU
jBV+JMmgYm9LhPYG2wAfV7CCoxAiVnFY/WqBYoKgRqQCdEosJra2TLh9QsmvNFCoX95Ak2QcEBuq
D5ANLqzA7USLdI6wM44hA/cygwLjkIxL/2WXm5pCDIPqIOyLDpNtlqAyAmuUcbQALlIYX/bu2+/v
1nYIDqW8IDizkaxFS16WRRfwh9uK0SUJTmxlISBnAysxRh+hYa/3X3S2PhX0x8ri43XjyHxHiGFI
UmrJum02GVBQa+VANEh3rWLYObwQxzOJp5HqGH6tikuU60CXJydaqNjPZW8vxHFcsdlcG6yNcxVb
uZvFYWEcmTUvnZubYGvzdhlJrNZDqcNiIxkZ1IQjaFBkoJLRkPRUPaQSFxKr9UmX15pWLDxYR83+
lECkvnZDsHqpsDKS8cXGHECILGedehKU4QxKkPZ2AYHddcvIhhb2/GlLmVXGGJrlJSjFya1GBoXR
ZUMLe/4CElN6CGaLwMjLHjx2Mfm+gLFuZzXHEHIOFCdiyOWtLEjbifsNs7pPYLgiHthEHEXwSrxT
7MpJig7YLfAqBtQp7utwfujaOVihAHTd9rLhN8O9yzzMnsB1pU/IPGP9ZFT9Mcs1yMOoKiKS1CP2
0qRQTu26HsPrYXjfTtOduc7PcxSCk5ntK0gZQvKBYhBoFEGlFRQVqOOanuYXw3BUu0/ZBwi5R3dq
bcWeFiWdMn3KiwT9ng39zlvQKzV2+uP6JMi8VMhAfVM0JrEHI+BovQJjFgFL7GGCSOWkCIOPdxOE
b7P/bpZjsB1CosiBBj0bTxD9OBGohU3LKZ7yT0nfQPHY3HXSA7fEn08KEwiW2JBFD1Lg9u4gFfC4
TJoVWBHb9QAqNgIBVDFD1WLgwWJlJ8sxvXDSPBty1tenQnLaEDuBZuy2IAwTkyBCX5OHvvz0tc8s
+mspII466dr0kzhtvm/exSagENrz+Yx2TdR/wIjlTthl/xqs2Hi5/i0St9KF7BRCt4AAuoAaUJK2
G/MXv19AUr8vc+iCT2mgts2JzTARYXRm3QvResim7UIRG1QX/KjKLB0IbsxDOSbrk9UPyzPVYtWO
SJL1dONPLzU02o71XNGAg2KHQ950jcDGGivKerLRhYzUkwlK9aCkDKaqdVNy26BDfNlZp9WFhLRM
6ZBANsYIyAABtou5tEYCmvyhNHYtOESs1Wio+2qrlVnBwpwaOpnz6A2NCf5igO4Uh5uPDQSCvT/N
Xw+gA+16jQc0LZyDkTGQKIw2x74uVQEpZY8QzFSHHQ4EALAGKBqDemrkd+APA1NQ2+zMQ0LOnht9
XUsbkxxR4o30e6pBVzp53hW5YofUwLV2qCCfGcTRON8sEKr+SsKaHK+P/rFtKBX2W1XbFjnEEHkA
ZlHQTKGHNo4fyEh3zS542v+c3R532yVUa4wAKh6mGwKteWKQiYNaV1EpvkCyKosdUzh5Q2kGSipB
DJEqF20qrwktE7cEQcCBZtCIuW4oSQKlmwHfLZupxsw57SwjyKHz7UIVtXKBmSCKQJONLqQ4HTR8
ZjdlSKBFckkIdDJJ9e36i8vsI+Q3MKRqbcOJHYD4/N4uuy+MlBfecNcBW+P1R8icSIhh01wqHeKQ
HLYZRnSu9mB202bQaxpxqTD/x6QPBhWBfV2FxosqY3aQzdX3zKq/zIl+6tbxHuzpIDIMb0ybPoN8
/QTgk8KzZJ8lhPVgGEOYaIYd0ATCjAX5bs/psXUcRVe2ZHgR7Tdlw1LMOrWDXm/ucft+waHqtgaA
7vqkSOZdhPtBcYo1qH6ED1X3vZs+VSz2IISYGSokhWx8IbTBmepM6A9lwYx7WigYt9VJH0vbXYv5
sQKH63nfZ2yPfxd3pdnkY9wC2EagJ3ww4g6FwREEwU5QOmTf9kXE/a1Q8QbPJIf/QnNk6XQgRjWQ
Fcd6rYhB2VQL4R2jxQrctYBeZpHV39bE+pXmaEfIjIUrfFWSQEQE3RBxeOoWHmXLo3PUt+Rc6Y2q
hVw2uhAJFQSgmjDEhZAT5Z8WyH8fNh58Rfb4eHAiQuigjAhV0BULXJ8Xw2mJcBxZBhVFybaO/V07
JSKIDgLvGu7hEw60UnLpoK3XY+OIyDuaoXmGIMDJSOjTdU/9eJKJIwSEkdQ840MDbPCUQTSeuNAW
OvJS1ZUmM5MQCFQDIIpnGi7l9S6FOIPTnDlxCoX/yF5++/1dmLVlw6D9gEkYGWQQgEx5CUGne9aj
z/uMs33Vu/Fj0g2O1sA4kJPyatzIF2YGnfR9lxLEERY5SIAMtDGQJcDM/7uI8m88Cb/se3NhcevT
1K5bzG2Ass4RZ1ibgx1T2doss7uwNy1HW0tRtuAB60lyMOzoZ2Y3D1VuU8XCKXMbIXRtFoJvmaVI
lwvjhzLHVZ8TLT+v20YyuIimw53A0gPX7ATgxPfCFXKelmp5kQ29BfQ7h+Hgms9oUWBo4nxpSVsc
tGrf7T8RW5N01g1jtMROYNp5Aen1LAIncKpY1jfowwcZR4TRcTJ3rIohH1h19dek7m4g5wU9RBq9
QrwJ4iur14DgJXH2Yetwyv7TUEmho3vOrpwAF3NfokQDpBHaW4rcLHFPsUlpIy5v0Z3HgymjxhGa
7cQdlqg82km779KS2ELorhVrqxjHhE9daS3sGwh2NOPM9NWk9qGPHBrHBziD1j1fd9kPv0jXxcub
HmpPdbduwlnVD6f2W8iLtbkiVWyZ/q+px9ibL7/z2SkyRwO05/xSxibYvKe+d9Gw/dtp28zjNZmO
5myrzCb7DsFsEKCos3XUqzereYy2lrH0lCYKF5Z9h5DyCpI1BejjK8hs/o7MBxTvrPglCs+GkuXy
w2UZlhLS3jTZFO1QE54wTre0Cv3MJl5ExpNe86/U7LyJ08v1Cf8wkeBRQgLse16zzokZCDVxZIsY
qAZUFe0PQx2I3u33d/PtLPYS9lA3ewPf+RHnTY+U2u+Z6ncQJvk0zsTlbXSsK7Zng4HHCSmR6Voe
LvpcvVVdcjKK1UMVzw2VtEoSjxKZymgH0RuNwlDDaHo0XVxtgIpFnJx2zYN4P5JPFYV4AKnesvxr
Cl0wnqqWuG0H9EHYidciRQrEeJ6S+K1DmY15zFgPKbtvOkU0yOwiRHVDu0mv14T5Ea++WGZ2qPr0
VM9MwXIne3shkGloMqKHefJGm/KJoMV6iubLWP+CPp+iCCN7ghDOo1Nk0wCJkLdFY9Cx9eNpBktl
0FWKk6YkwkR6MWOlhWFTjA/VLrTYsKM5ftvnM0LsWtrKGtwYMZ9zCvYkCDA5RB/2OaR4e1A0aCbr
FxCV1Xz2iDOcCpa4199b4jLizUEzDYXZTvD1qU+DBq0e/XKTha/7BhfOGfMSacD+cubXfLgfqPnJ
ggCIyaedZtm86F1SQ60RGiBQIPaNudMfnWTqzhSS6Z+vv7zEF8WbghgasTNhrHpLTGwlHOhKmwfq
PHcqmm6Z5YVgJSAsyGNjYH6f5tC/gtiTh11LfGynpVA0x8o+QQjYkYL5f522VX5MQWhSuh300Q6o
w7vF5OwqN+r4+3MWFmgndim0SH2IwQzPILZnj1NVt+frsyCJWPHigKfQGmB6xn2SadCJjLGtaxxL
seBKVkWRNWzIrV7PWFPeDGSGttT3OH2COPdB642jExqHYXR5/Xz9OySzLdbG5yHqseDDmwZaHVj8
mjfZwVHRj8oGF5ZbM2Scz2TkYI5wDkuZPRXmd8pshZUkeyyxMg7BlwZNZti/QWbWXcvkJTeYm476
gYK2tmXdLpyVrovlcSi2FXnUdfxSxEbjrVoZnSEpo2o73WzxwdIrVsUjMqD0GlvVm93fRtAn78Kn
vs4OhnOcw6ew2IWJwkcIUT2UmQYhZmxIEygV5YzcAiq4BwmOoYVopuD0H7H8Mj8Z0h+1YcUeWWcV
GEoSZ2Kvu9mtPZaYrryZYwP6iMn6szU7xRojG1vYQkMneKHcirlfhNG8HrRprd28ggjgYV9sCWuv
DgpnPqJJ1NcNg3nN0uWQWJ7pcYSD7rO9WAHHlsTpQg3LewZuNA9a81aP29fQNBSfIIkxsQQ+gtly
zZKK+VAEuqB0eazAaj869KZPddfuSsWKKQkCsfOdYy2oYx2SMCDGPS1NYh3iyvQKO7lA6gu84NFB
T1U9EZKkJHbAAySA83JTc98qOugbjOxpheDNnWEm+b79qFgMbzujhuYdnoCnnKEDdUDPy9cEVGaa
bXi7XEsUNTI604Euqsl8y4pvo1afLqvFJx8aZdPv60+QBIcIsINsXISTJIJjAeXVgdAsu6xarYIM
yEYXFucGV01QuGamX6wNdcdeT+9RtYj3Lc5iKd9iZtgk3LJfNfZzAozJBrX5PqsIId2bA2/artBe
03jyFj5flkJXLGcfm+SvPvgaQss5q/P6zTKTrys3Xuqk+nX9rT92+b/64NGCwswGCKjXIdEDEqbn
xjrZZqhawmTDb8nj/X53tJyQJiuWedYYPum0KqBtz7y23YeX1P9qhu/ALZuWhs18p4TkdDkOXD9r
dB2mXQc8KpKLMUiWR0TXcCJYqGeN1hv0y6NDxK1DBDF0RTL9OMv91RbfhLqZ2jq2Q06ZvkVWfQi1
zJ34VOJwZpX3KG1VnjPm0R5MBWwmrMtm1o2smCrtFaorLk/wqIm72rKLjwPDCyEcGtUIZYKI++gx
a92lHmN/tqBCyYdS1XwrCwlhgY7tGaeEstFelw668HXoLemuNnO8vRDIRbokJV+wf9ej9m2IW/PI
QHLmXY83yXuLRf08JIPGk1J7jbuZH4bKsd3GXFXbCtnom3u9C7cZ263BLrFlXyMbm5bRa9JdvTW4
OBcimUG4erUiGDxh5gGUb6dW35fxqVjUd9YcKwrUe1+H2HiN9MLBVr1SXV5JMpBYwUezoMGhGay9
orPpc2JX2aUzcJCxoGh4vD6lH2+EoGf5p9HrvswJMOzxW+F8nZPjXAWZ0R2a3q2a5+tP+PhQTMUq
/obtbeMWTpO1ywHJ6CswrPAd3bfb4uX6I2QfIYRso/Gp4ryP3+oi9bgD/MqNRkrcVbpNvC/p2ELI
6uYc80aHB9mQi4T4rg/xIh+qeLsqiVSUKoOe6Wjb0H5+Rdo8Mr33mD6ihXgXzk0HBv/PWWYQ3Cz4
ACdNNyVOO/8az/0haVQqApLIFRvmx2TiFbUzqGOTCYQZDBq9+mkIZ2tWeKkkDsSWeRtyp5D0tKqb
3v608MOcPivJqSWLl7W57busM801iSasUDda1p1J/8kpWuwKu6MZBwXr8evDLh8VO+ejbGCd3tYI
g+y5aF0HyrZDcnD0lwm67dcfIZsGIZaLqDMBtsXWNsaqduErwe1lwihR+KgkkMU2+nKKcK+EJsUb
i0DIlX9bx1PaQ3Y7VBwvZK8vRLE5QtCZ8BEWYsRbivImTsd9e1BLiF5jjOw6aWPL12LaHwfKhtfC
6VXpR+adwpq7ZIaF8x2mFq1xbpNA0Z4unmm33q5pFTvpyzhsuqHfshvrjyW67qJKAUGWWFxso2/A
imkwknZvkU1ciCB/yXtLkfVlQwsrbrJA5DzMsLFlAE1Do5zrSw0FC0jYXzeKxOZiJz3UDIzGXlkE
gSp2YTbudXr7plDS0nzMwYna2Pbcd2mhdxxjNTS7xRXAU1zV6LOG8vELBRFL1E6gRja8ml5CTTug
LeZ0/ZMkq5jYFIGecfBfTEb0toJnOJwuWvpItv+clyJWPEISwiJquwbZi11bg+U7kKq/C+1i8khU
JZfSBmNFm5i/9n2JEMkhtYcwnZLurWx8Fp1J81ZOb11yJP2uTntMjxDQY9jEXdyu2ittXtFV6JYa
2xltQjA3Qz/1Q9nVb204eoiN252UGDoV2+tBnq7DAoiJrLZeLEL6AzEMRTxI4k1srZ+dLZ/F8Ne4
Hl2zqvzFUjXeSUJNbK03bUjbzisskunJyY7ZqYg08FRritws8UmxsX4YdejBhCa/0IEVhzG6r7Lu
c1m3YLOPC8XiK7OOEM3hME7dNMzaqwORyYZp3qTMFDLrbI98lyiq3oobsI/Xb+NCXcuoXA6kKy7I
9q3pzPhzeL2ocbdpNvVblWlfas28yWzIWV0PU5nlhTAtMgIF+gwTG5IS9LMDGkSCNL1bxp/Xx5eZ
RgjS0hrsJLHs6A0K9Ecw+3hUqx7iZFbUNmTDC5Gq8w4aFCSM3sLsKxt+0uZLGf/Y9eZiXz0ZmM7B
CxK96RsPLfRpwY/VEEUSlq0tYhM9LxIIXpdJcRMvJ5Bgn1PPcSPzOB8rL31Mz9c/QTK5Yhe91uY1
X7mjvUJw96C1ZxMCcwM72ioBSon1RaFI4N97EjcjWAeG/gEbHvOQ1+22KraW4gtkT9h+fxdZztDX
RNMMyy/M4Tjm0zFiy2PGJ0XGlBlICFwrGko6gpbPt+zppmD1BTSUXj60J8Kp4gskaUdsqR/GPAUJ
czO8lYS6elgfp14Vu7Khhdgdmc3TOZ4tPya8uusXXCdoJOoVW3GZ6YXIXZw+YqhMFjdW1UfnmOvt
cWSQYMocR98FDQG73J+zW9VpnXQZsUCg3kP5sL3YYDi/7vqStxfBV3XXz6D8ciyfz/NrvfLStQCu
xD08UxXwZE8QSlVZmlWUgSzhJq7JZy1eXDKmd2jc35f0RbwV7hsrtEvC80Pc2p3MKhvv23If4BrX
mltAvIsrgi4J1ONtHIaAJDuYzboclzx9BBOrikBPEloi7GqumrYwUPv1R3QxRPl8nDSaHPKWXvrF
VglQSCJAFH9MjLC0MRy7xGlceX0L1oc4H1UAPtnowrrbrQ6uFuaIXzgbfy8ZWS5GFjfH6w4qG1wI
3rUfxy6qQnaZRhSWS1MbXbtMFfsp2eBi7HIT2qhRr/m68zwanyaVQoxsXCFg23E1obtqaH6bt+j6
XC/6qoDNSKJJhFshE69916+an4bndfzROX5p/75uaYkninCr0IDWW2rDGBG9a/XPQ0cOBX2KIW92
fXyJUcTebNuMnGYsRw331PWhIYaLu8udQwthyq2ut2fwiPlDHLvDSo5tt4sqBTz720S8ywDROJW8
LRbNL/THqm0Oxj9Epa8uM8j2+7uh/x9nV9Jkp84sfxERIASILXCGHuhuD+3h2xC2r80oxDz9+pfc
eIu+cusogu1Z6IiSslQqZWVB47YZDNGkEP7kwcLYpddqinoY4m9GiSWXY0NZkbcra9N7gzymyReT
rmE/oAdnHSBFrjG66j8kZKIffYUKgBEdbXJ3vUMHzAVpOnOKUAhbnDkaYd+546YLcFS2kpBqeGvi
2i6WYXHKC01EH5BVy79RDS7DNbP60Uj3NW7+tJyc6tKMbu/59wsu0UhByiYvLlj5DrpRXWf+z2Tc
N/XZK61gLOoo8cU1656MAurDhnPMocmFyL5R+oSKvr832uEuo+mp55r8l8Lx/MW0KkG1Qr+Y9H7O
P9g+u7fTz17dHYuhZHpV4swQwExFes/pFEBKIKS4e5ZNpokRVHOXMLzU7SQsgfWtSNoH1vitdduf
favLFCm2j8yrqsoOffYskMPKYvu6Of134RWapxTV0NLRWnR9QWsfLqLzfg7z+CXbdElHhbeXSVWs
7AfiTY5xlxR90GUPyfyNiu/mIYVa7HsJr13hNzNBXHxHFx4ijDrXPNccgSqbSGildlEi5Sjcq8EZ
FMkWfw7arDndBqxicJlMNXQGmhuuLk5uYXxIoQVsz64m1FYNLQXCBvYJRwE23P0sLps1v4h6Ozj0
7qLfnCTJ7EGPvenSeyfxyD2bxyEo0L8pum0ThaOX2VJLvTSla2GrdCQLK+slEa9tZQZ1/SlvNR+g
2I0yXYqKbkH/RHRXNkfkteqYZQ91GleL5v6qMv3++xv7jH5eDbsi3NU23PLBzQReC+ey2ZjmKFRN
X4Jp57sWt+wKzaEhHYIODQZ53sw41QV9qulLJ+3mOiB1NUMKucvski/8A6rzNWBSra2EUx+vPRl6
nmLosfxAO2QSi6HdgsHIUbltbc11Nhum8fKqz5CBy41utr0JADDTqGjzkNAft3fo+w7+r+Jny+To
3Qe6DrrfJed8+2BPSzhwXf7g/dX9q/o52TL0QHbG9L7ahrD2Ll6fBpX4bWea671q9hJ6O5ZAQ5MZ
xp3dfi7zPLTbf7pR95z9vtFNuYWIgNprhi7IBoIxOMnVdrYg7evX23ZXDb5/0Rtc9SZpfM/gOERS
62VM/Scv1RU6qYyy/+WboQk308VAJ897aosn0EYCe2zuPX5IDQk9oiTErkVrr62de9eGsc+Fazgh
FM7E+ZhZJLya0152ti7sumTsh7VfeTyzmTQoUhlGQqzoKxCi8Up7v78DMFQ4ew0JCrGdjs1dAqkw
EkomUnlXIYpHWtveORsm+5hhZFIUZcVaGdC2vLPxtIyy5wBFH5oTRGEWuWfIBLFbYTAsqN8O5ZlO
bvm8NP6HJTN0cpMKNyATo7p6wjELDvSdmzll4KB9U5qKh0Z4T1Dx0BwkCkDJDKm82FWQKAzkOV84
zc7zqqsnUdln//0NntYK1+KS18bObnzkgxHUwr1APDw6tG1kbtTSVknnmCnyEhbBgxcqKmt26O3i
r9Lm1qRt51lwMiI1vs1l6wVky9ZgakequR/sEdjft2VTbiHiu6idZhtWduFohtZ96vonKj4X9oXQ
K8QiNWurWgEJuKOYpowxfAfc0TXx8wtq8q9JrgOAauvIwBXNMqADGIYXOaI041KuXIOt94MEU6ZE
FbYBkRpeIjPk8tCh4Zh8tPyXIv1s9hqnppi8zIoq2wS6ZXOT3BEDVf1p8+g1zun2zlSYXeZDCdrW
zDMBqZXNJ3MTQT1A79bQhX4q2+ze4g2uSsoaexgQHG/5Y2qGXvWNds9m9kiKD7fnrzKNBNxxcHyv
zPAHu8exJyjroZvA7aEV2QnT2//zzeRtVOWmrt2518Hb+5Y9OX35nXEWWsaLRR4SE09hWXeCQNcx
CMi0KNIkVcFKbKRkqNNHb3YIevUk+Ie60vXtUnhpTzp7cU9BXwRzTu7sDu2RXOPEoKxbopEJCrg0
m1X1FxKQ23oi25D0SBe54ylbxdWcql/QAg1GXh8LCT0JzJBhSUdrLr0rz1HkTUG0CLe8W8J07ZLo
9uIrvkKmSsFXG0SwDb1mGwQRiYvLF3Wd7kyWpHoovNzQOA8F/mTiVClKMW5zn6Gx1F3tfd5q9DT/
cfsTVEPvmHyzfWmeOy0aeHhXV8xnNEu4zzt29VERc3t4BfJk3pTpjkI02Zjdl/05tc6brgHOu5Y3
Hbncb9iftB0Pt9xyhAJBHrHxg0unU5kfqlbEH0iwNiZrLKD8Ucep8TKgqEBHsHjX3hhXCpqNvlid
gZg8NtEbuoSgzDQERCdD+661MbgEXPTOzoxtGuqYOlMgiHGG2pFmq6vmLQG2b5hpOyOGni1cn795
P9LySGIBk5ZwmqxLKcyU1PG0fErsj+shcJqOnIZCtxJ/aoy2jr0BIYlVkJ8tpUXoosQGtJ/U1wQ+
CsPIpX2sT2ZRFpTHtOCXuh0vJXGu47Acs7tc0keypNv8ntfxAr1Wn901IzILpiYhrUCRnJUybANi
sGlTxwaZw2x7mhOBCouPhU7oXGWb/fc3zqWYk3YtSkvECVROyW9/+KfXORbV0BI+0ZHYTx1/FTEK
6rz8s8surnskWsDGkSBKurGF0q+JDdnMdyOf71Kd5M+7gQ5GlvDpe9SaU9C3YqOFqAkeANZ4pT3a
opyXSeNwVUsq4dRxh7b2l6WOXW8+dfzb6D4O02tvvN7256ovkMA6pjOE3xL4XQciTG1UDH1QsCiz
HtH75vY/7K86f10kTPqXCJ+ferwCT+aSLSU6N5NgTNYnvhbRkDwVzRrZSxVx9KK//W/vfw+VVfnc
1rDgjWEuXHjT5qXoH7Kv6CbjLUeCEHyNdLyOe4+mpl7rWFjmC1/TOzGUz6TKNcPvu/09Y+274A3A
TL7kyYB3mVi4D2J5slLNIqjGlYHrFJtfc+pdDP++a+5NndaAatz99zfztUZDmOtmitjyt0tC1g/p
Vh2csoRaG9rEU45C7nixspBU341DzCEsoQTavIXWLm2QZKnL7IH04jnvdVlRlTkksDKD5rw1gSbK
khDanw9WoxPXVw0tATURc4rewa2I81WchnI+99qav/ddDPi40iLmbbmioUQdZ24ZmBUqPzJcBk+4
Xt3GpGLqchqq6RomzBYeoNmskNnkRPwxODa0BEfa2PMMaeAapFPxs2r9n4LqOoe/fyBROe3Ee1JC
RwMHdZW/cnaqm194crw9a9XQMhq7fmGom6jjLf1RlB+Ycd6I5h72b2j4jgeRk05t11hiSRGPZnfW
mZyKsxH2352Le24uVbh+PPYBEjYLYW+Gn8JNzfnX9X8ixwtJeaRKyKRy3qmyvEKYFLaBcGtkdRdo
h4YJ/Yf4GgOpNrsEUXuCrg4cuIibZAu99sRYFvROEXiJxjaq3S4BlUPRdlsXhKmNtbp5OL2U0MMp
NMGp4niTs05IhCJf2Y4ITsH56sWF1I/m9Mkkfyzjz+2lVdhHzjoN1rblW5uLuLKaS+e/DoV1afqf
g3W+Pf777GWTyrmnFaKnFTG2Ou6iJdoiK1gehnv/Up3qi06y+N/L1zsgkIvyHLLwik0AQfNrOieX
5lxEU9CDrBjsf2REzsvtj1Gs9V9FeWNpbEOOyNLOXwf2ZP++Paxy/vv/vTlWXQFufbdsPK78oO+C
+o6eiohFogiQ+eB3ZtRddDxvhS+S00+FqO2q59iupP1JtvvFaYK8+nz7O1R7STppSb2kAuqUPLbN
7oTms1P7K0f1Exk15lfNXcIyd5sNzQVsjjts8dv3m8gunB/NqlPKUg0vIbmnRl1TDzs1KXeGzByM
4Lplpa5bpspVy9mmjFXr6k7QwGz5pbhjF+8sLt1Dtl3XM4maixcdWgU52dTME4eSVcXjIatfxsR4
zeg0h36RodRER3dVrLTc9db1k8WeMgd+SbCv04LGn9aGLqbuV8/SNV9VYE3OPC3tgDTpjjXhDD8n
30DPk16neqBYablab/VMsTYZQLDh9mb1l3VYw4JoPJ7KNhKY19VIijIBCrqMoVVv2PUvKfmylJfb
y6uau3QWrxNaIawUvmKYio8LKgqN1b+KadPMXjW8hGGbuEnlTwuPjeKxITxwlrD2NUelyjISfuds
JLWdIVNUZ+XD5q8v5TZ/MVrrCm1zzeZX7RoZw1mxQZ3armPIp8fuYD/7yZ/bdleMLFfjVSO4lv5Y
oAxy8EK8doZzeYTgZlK5Fs8mIp3rCSu6mjHar0P95PaMFUspF+IlbKz6ckLw4Ngfi+Ij8nRhresJ
obLGvsRvTiwk/ZD/7zD2aH2w2suWaZKJqjnvv78Z13OrjHeQRYw36IwbESr3mS4xoRp6/5Q3QzPQ
utGSTiAQIVGe/pO2n9e6C26bWmUOCZSmcMaxBDDj1TGWF0s03jeRZZlmIRW4cSRMukbqoNAoBSWM
/87dF384c/E9r77dnrvqXHIkWCJ8HZYpx/DkMiFCqyMRGmH7jZzFubp059v/orK+BMyiJri6QYc9
9qeH0v5sI6E46nLbCvvI5XcOvCBpZtwKUSIUojwgMEbcmZsX75CAo0nlCjwyFu1sO1kTW+BsUNsJ
yq46zajjuW0bxe6Ra++IR8qkF0gjQC7hMhnDpSt/HRtZgqnIjTLfEnjzOv3htZ9opaHMqWYswbTj
lJqe5+H8p064GPYjSVpNHkixUWTpc46nnCIfkdN2vSLMhtD0732h0wz69/nnnZuCXGKXo0i/sjqM
3p4sKGrfcQTaU7B8KL5UX5YTmm1pwzDF1Y1KoDWgB9+XPUzUZR/98auVXEzzS7pBLUSnUKtaBAm3
1kxZua7QUKxQngzV/g1CTpc1GzvNuaS6lsg1d5Dsz/GkixBssQKcpM/77a04swg6LebZCcuzTlXo
X27+O8sil+Al9mwM2b6fRjSTDCYQFNDo4GneS11P6aN4zLuonAIURQZNWIe627XK88k66H7aOXkh
GI+LR8jonK1rGruPxR9xJ871Jdf9jWJHy+V5PUWT3t5vEfc707XfxJ2FZoxromtVqvB+cn0eZJFo
npRYpbzcUDTwOEDyg5I/RNcuRjV9Cet4tt5MY89B1HVyKXMecXP6YtoH825yXR4EqPutt3ocDCN8
6mpeaT/ctdoEmWr20sk85mVdrHMJ4688aNdvUNCDXNUhXQmTym1ijRbNRdIBo7P6waguqU6IXgFt
WQh94xUq+ceZx6JsXibmhQ5bNQkx1dDSQZwxs1h90tdxL9A0p9voVwP5/NvHjcLYcmXe1M+eYw54
jVnMP6K6R2AR5DptVNXY7L/h21hm3TKYuLOZotlIuK1m9+qjzodfB8PxNZlahXHk+jzocf5/EpiY
tnVau3IO2ZAejBLl1qlZ1ad26+IN3u2nB1Ev9w7/edvwqnlLGCV+n5Zm7+I85kYZzA1zAsdzNKuq
Gnz//U3g3C4E/eMtOJiq/T4NI1ou5sfCZrlEjzhlVcw79hccLvTONHQn137IvnOeyKLnzOGu6yYz
njiQFacncSmLqD+byLOs17EIV81dXGUZ6QQekbfrZ9rwmFv+As2fzQp8w365vaaq00mWP29SwZ1q
xXV5iOaTd66i7EzurAs583MaiWM7Ry7Om9ZxW3LfgqW6U5pehO62pTCNXIWXzU26Fhli8pG3KDTJ
DRoaDjkW1sqFeFteZMQdsSPxsHehfvnQ2rpeDgo3I5fhtS53Pchs4rSDCEntb1G1Os/jppm4KqSS
eU+ViS5ac48c476mdpSfUERE74ZgOpGoPFtzsOl2z37AvQMBmQBVVG2W8AT/1J3ZhZy26/Bg+dEU
ztEOAmQEnc+396ki0P33U9+4B9QQmnO2dIjdZhETSKxALWcOaq9yA98bf2zcjW7/0ftUTZP+C5Q3
/0TRjjXtG9whK7TxCtqKNlEFjeMTRY1gVJlD7LqUfUwn8k825SQYllwDEkWIJVfytSteTLccF7S6
zi+LuV3YWv0a2f+4p+suqNp20qk8eGAJmblA2m1mVxArceAvIbUPtWkwqcylQpBSsWqPgpxhLsNi
NJyT1dQHoxWZQtX3tTvMBXaA1VQVpPiqNOTDwaS/TKBq1zEZSh+LDk5mkGeohTlZ2YfbO0qxrjJ/
yq7FMvoLQttqfeHDzxn9tAceVTryiMIHyhV9qZHjuahA4L/MTiDYGJedjuOk2C+y8Hla94gjCGYu
xFM/og8iMv0amKmGliLmpiRkEznH0PVTzgOSPdlpeNveqqH34/oNgAWzZ9NyMDSf8geRGJHtLK+t
r2vQpRpeOo4b1qemt8J3o3/zh66tHwsniyEgpYkqVMNLGE3tBR0Wt4HHqfOQsgjkL387ZBhbJk2h
X9kAsS4M3UPHtQUna/hjbYemjbr0/xqdV9O0ZC3Sy6PHnZMz8D8L8hKBtyyvt1dVcajZMkmKZFDI
7BrMfv0wfevu0IAhZHftL1C1X/anSx1l8H042XIZH56X6mUFrSkeLIJbYh/W6OFx+xN2W/x9WNqy
7nmTTLzEKyyQ2sz/1B05N7N7trzpf81M8dz+Uto6jaf3T0vb3z/uDQRML0mE3RpV7LX1ZV544M8+
Cqz5aZ0fSDOcbn/P+47N/qu0b2m2xEgsVDfR9bKZ24l2dpivaK256vha7/P8bJlWZXtOvpUzrqjN
5JoXx+s/9pnjPBnNLB5Lu/zcWMmE5r4dDy3L/n77s1Q7QAI4m6AvtRC8oOJZI6xcFrHmWJbDloXQ
M7MRtm3j1U6k9blbq4et++XQQ+1bTFumXE2tK6hpASFjN9B7lm8jqN3T/w5ZReZb8S51lxGGji3u
VqFTJA4Cr6bXQENhc7nkD1oaFi841rn1w3q7M6nm7qTYojLfailBpigHoHkDCy2tkN/7kAjwgDVH
u2rauxN/gzPP6/w5azDtgr0m0ICxP9829vuHgC3zrSqzb7lvsSoW8KGu8bFLl8DVZXRVg0tH77i1
BQWzbU/Xs8Dz8tBKtxNpdRogKpNLxy8O3wlxurM9TEUDtUz/m5ey+9GkIV8KenC7SBD1SjyTFili
HsjinFrOYsdnmjyEavrS+Utcq/Mnm2wPwhUPk4WX+2m62yz20ufWp0OrK/Otlo6UDc747YGjiyiK
ur/VlfWQ+4fkL0xbJlvRxc+2orG3B5b5Fy7M+yY56GFkmhVJHbvDXsQJNvgB4yZaeuoeTRRQktlV
y0CWyXbo9tAlztfWWqeQF2DR3ba4anAJp1VdQksRDT0fcDJ95vnsB0jq6fohqAbff3/jBBYGiRQI
SiEtNiXoVpkWxpVypotmVaPLaLXsbk58uJjNIN/GNfmUayeucARyBZ+f8prkxbw9DA3/Ugjxacq9
V77ocqmqmUsgrZOuh04PjN52lhsIh7pBlWSaBLNq7hJMy1Zkc01MbJe8vqTrGEKk/ReKfg+xi22Z
RUWbGddxH3Mv7fWhMcWXVVvjqzCLzJxahpp1I7qVxRahr824PtD12BXZlglTm0vSjIkEOdQkbtMy
YNOXQ/iRaVIMVcmeuVDQpKr7LHlxdcezYhVlilTiLXNFclwwjdQ4ddUYJFMbimyNbk9bET3K4uVp
QbyqKx1U0jjptSr6cBVDMNosLEEYHIr5Uo5N4FLNyaH6GAmpiSBOl+8vcFPnBCPdSz2LoN0+3v4W
1ejSsZqtK60SUHjibn0ZkmATyMDXB3e7hNQMlIm59/GiUpp39nqFLuyxOcsg5cIfc4YLz9p7YZV5
kQNRJki9awyuYP3aMltqaDraTD3Sv9NKXqpqCk3xZ5oztFMen+e2gDbvx9W925yv1D/mdmQWVWf6
DjEZ8kQbey55kNKP+LvbxlIEHjKRiuNlBTkRpPlT6Em53Avs1TnXrXWpia5mQvUX++9vTqpsMeop
6VfAbandaOnaLeSl+OEbzVcC+VXN85Zipzr772/+hearP1o1Vt3zrp1913nRsW4cKCXdfeqboSHo
7OPBEpeQbnta6AVCrsdsL0G3rnILF2aExDOnISN5QBJUIZwsXYd6lUkk8LaJ46S0cnhM+MUdnkf3
p+P/vj111dASdpFaJIUL4cx4mx8m/38L7qwJ09yEVWNL+J1GmjVuhQulx4r+vOaLeZo5W0+5vWmV
EXYTv5MUkWlVYip4nbv4D/GH/Emv1hWssDko76wTf2ZnaPsf80Uyu2rtEztLTPxPQ/4xtyAxs8D0
z4fWQKZW0QUdhnqB7VP118q+K+rTWh8iKtmyonm6uayda9DmFj+2i+d27QJDV9WviETovuxv0CS4
JQSo9Ng6Y+Hgqlb+tF1TJyulGlyCKnetcskmTJzOrxXU3qGsoXGUil0ps6v4aNgzshy4vxZ4A9iK
Gq0/s3+Y0WqKhVQzl8BK13ZmUH6CI+6Ni1dlVpTzSlepohpcguts1lAkcJCQaPPrUF9W3UuoIuMn
s6h6UVNo58IoKTxY1t1X5utQv5TmU2sdq2G3ZfpUUdbl5vYFnnfMF9q8cvLHLXSRq+IZ2pZJUhNy
02yeKI6m6wL3i5dEI0zvmh9JUJzqMDnmBGSS1FqiDdnioWrB89hpgs77mkwfa2FpTr73FsH10Yzh
v4DymtyxF95nselDVmFIvRdbGK+VSJaIO8knd1gPBGz7H0nZ9r7ZuBCjn8X2xPoTeBlgdM71l9ve
7L0tug++f90btzAXLUT8occR037aAugI1iHzVs07wXshyD64FIK0C/Ja05hksQs1Udb9TJyXFXxa
V6dhpZq85NP4WA9pMoIpTvKmDfpt+dRO9HTbMO85nn3u+3++Mcxi9lVR8wGGGcTJWLFNW+eaHmp3
uw8vBSHuQKvBRinNo+FPUWkMUW6/3p64yiiSR1uJnTf+mmVxQSHLy7eNhchVaFZUZRXJozFic4O5
bRY3tnEeRR1lPfvk5LoWdarhpRhkSbpumJI0izmZ7ueuejadPOggan7bNIrhZTIZqNYdGpJg+K1+
9rNnr36guhyCwhvIMu+Q98HLoJOkcYqWsMQ5F81Xan9ckpdMaAjSqslLSJ2moWxL28jiEq5+iZLt
gaSX23ZRbBmZRZb4hYNuXMx4HEyTBqD+QvvX+nV7bNW099/f4MjvaOa4vZHGIC9HS5+FDmFB6x5p
ow4cEQmm1oIeP12JJUVFCu5oLMmClj8XS7RotT5VSytBtWvRnnFb4Ama3grM/szsp8yiQTKcMuvA
TXP/CgmzU7dyz++xtlCuDzMjTpGsb9dPt1dAtboSZoukHIkQUxbP4qWALgo9di7JZLKtb0nPQdSJ
XQdNB5fpcSltzYZUbBqZQpYvTt+UXZnHWbHQqPfSi9HYdZAnlqGJK/dTWr6JwOIymWxAxfk4uTia
BpO/jNlEHthUtp/7bksulGceWohmxj2qHUTUeuKIPqrrO3JK3c8HgzbdbjLTvTO6pcJzZq1Z5vdt
5sg5dYiWUC8v3TTuM1xrfwi/jIoyOrKFELP+F8QF7RuznjrMu0KzA6/x+SkH0UVz7VGECTL3bqzW
yuR2msele+4alNVHbloHlvNyZPKuzL9zy9pJhgLgglaS68erTtT8fYNDAu+/RqlwlkClcEseV5u+
TOOnonHjlP0+NmnJr4m69NwlWbI4oc23yfWyqOR9ez42uOTRqLfWeBSsMHj7VJUJeiIfUVrdYSU5
snVii8M6jNwlyDv9tOqPt2f8HptiH1fyYWtmuBR93bPY6OtTs3zNnagpviVZH7bbUz5p7KJyClL4
0VLbgMJwm6NU0PqUGyez/DVNuGGhqapRN2dhnqte96qp2PQyfy4xPZtMJaJ6H42JFqOMqgbJEJdd
+TprcPUuiwZWk1l0ee8JK+t5Htfi81x9clhgld+qmn90aPHoIanc+U/+/HloqwsIRA8eWTT/rDhy
ZIZdkQ5tW6DTZJz1zvfcQ/lN8fP2RlCNvJvzTThhGGmHmv0ij2e/QnPtygM9IfePnWgyu24YTJAp
mo1e0BAygHpCmKMY+va8Fc5CZtc1wsUT/7pmsZi7s+fFq2FBGPJIg959oWVAN9PAF4gdxVvbBKQk
p744Uv68Dy0hmg2OI2wGm7jtb3ukkbnoUgwKTJsSpp3CcwenHvO4GLIoI1Wwdd96Jxo7eqq8r619
7MpiSqAWy+ZlziiwF+kv+tsps2DQ1eW/v6iOzLHjvZ0NpYMwpfbvtuzzbETkiFQpIgWZYmfU/TQW
po34xDU/r0X+dTP60KK1JsB63/tA6/a/MPIWSCB4+wmQsdaDDwWhfmNiFwjOZygFr/TDkW3vyFK4
npMtfdMs9oWmOZ5qtjLueFOjswg7In67G0pyCDWyvKnV42ToWdIHtuk+eznoSnZvvd7+hPc9jiMT
+ZZ8SAeLTSkUuVBfQ+rECN3RG8Jjo0vnPLp8sglCTkU8OohvxwwPo4tmaNUaS06hGp0yQfsuXBiX
/1E3TMHiGFlgkkPO0pHZev2QrMQaGY7kMfUC9ID8Y1eWZtuopi65hnxOeregGJuKpzF/Itb6AWTk
NfE146uAK/kEaIt2QvRYU3sw7zexXTY0EphTV3OdU2wZmZvn+FlFkrFGCqbhKEqn/p9xYMe2o0zN
q7bNH9rCQ9qRtEXIrHo+W6al62uhMIxMzcOTxLASQhDoM/P3vDIKn2PaD7ZhHOniALzKJL16bS2R
o/lHzItsCuvGeEqJp6Ojqaa///4mOpgddFkm3WRfBNrFFKQKS5TcuNNyOgRWmalnzjapqxkM8LH+
w/A+lvl+dHvk989Ch0lYTbMOipDLmuM6+sfvfFCtAsccoeA9QhSABsw+0kNxN790nIvaN2nNYKFy
ci+jt103X1eLqDK+BNpuWJdkXJFnaNbFCbq6a0IvS7Nw4ekR9tU+ewm3oPo3FImwNPbp9rz0KaTz
f99eAMXkZZqeZ6HCcbNwUKG59bWfzWvmoHzKPFKSjInLNL2xBpWA16N9QRHOySibi1/5YZnookuF
w5EluMBfyqA8jrs/dUTgEAevqjoeu2poacP4MEwCe+AUKdj3saZz0BVMxwNU+HlP2jJpl6SLOVi4
LoKx23yvJjSgME7brHmiUS2qtF1aI6+olcCbNXUbQ3c1aozqm9HprnAK08i8sZkMDaU9Zs/aL+bc
XTt67P7kyLQxUOgIZJNgdGYaD2JuriR5vb3PFRaXWWPTyAY29NgphTVWAQWh3vTGF2tony2t6pnK
Lvt/v/HCrpFleIDgRTw57hyNNXKabl8e4RkBSjKNbLLMokl5iQ05uF04FKYIq4VlUZPnkyY6Vn3A
/vubDyjyzWPWaAKtznI/jgLdx3KmO6NUKyC5+rVAAcjW+3s82d/nS/G65g4KKqanKdfxLBT73pUw
u3GOR6vSsi/5nEZd+j9uZ+eR6CqLVB8ggdYqm7ZIdmdTDoYV9RX0R6o6GioEIqQRmuBVtQQSdAfe
lCZzYKVldKLBLU9equNeKYaWiWQ8RfqrddcUCgvN2aiWx7Jlp9voUg29H+9vNo41MXdIJpaC+pNf
RRETYR4LKWXCGPol5I2zsfbRHMl66jc08XM6puvmopq3hFjfE85C0IUp3ibzlYkaclYuNaJDRpGf
OhuabluZ9valRgKzcbyQjd9uj6zY5zL5zLYYdl6/pHH9bwYB0sN7m9kiP7YHZQKasRJvyLlvX5be
DkGfPiWbDkMqg0tOgLRd2luFbV+8ov6Ix84P6TDoxGFUY0voX+26MzZmpvHacRZVafe8MW1PRtXg
EvinsuhNnzLYBMx0EJROpZaGrfArjgT5zOd9vs642aAXW9Qy/7QRdka/uoc209W4KmYv889WMJ5S
7s6APjpat5sdGrOObaIaWoJ+RVBATgZ4FVJNkePA99a6E081tJSsGTav70wLC+rOw2fP7ocAXWaL
4BCGZM5ZixaY5cSaNM7Rf8o1u6ehql740SuTTDsz+Ggv3oj90nl9kCZ+CKVYDTwV6P9L1stCtral
2C+k+jqb8xcbwIeojea5XWV0CaFztQr06/P2M5SEMP+JHczWOrKOV1k3q2kTigOUf2lXN9wmXXcN
1aQldCbVXDTNSOmltrpTk3QPlrGcb+8T1dASOocmSU3h2WnM8+ZhmZdTlyXX20MrFlJmUvlePuRj
C3sI+KwldmkeZKMm+6uYtkye8nq7NjwX+4+LClp77CUVOliqpi3BciID1Ikg7Xfh7U83u1+SOViP
dG5DkCszp4wKVFkzwZnp12lobNbZqYkGNiqL7J/zJkaZvYYOSWOlscGXqy/sE3Tvb6+jauT99zcj
M68ji7fivJyRrEu7+eRvB72rrIoFdryTjzZs7dtD1KNmoS1HTbCvWkYJM7PwWxNyE4jH7ezjUpZ3
oyheRvNQrdu+lBJwaLUysiHjc8nQmXOiNPCQLj1kcJnPRLK69AsLVmmKJkzQsIfgdf7Y0NJx1hTb
7AkD7m9JtzawUWARTlmiId0qTC5rYhlgupRWOgLt9dNYQlXl2dWBUrEHZSqTNzgutUbsQejwBSCZ
hq6jCwdVs5aAk1V1gbBtN8lYxEbjxUXtf2AZ1xhFNXMJPTnewyaxeyra/ZMnIvJGfsx1y5pYJUUP
YeI6yJqlRRn02fqpXGD22xtFZRXyX9APrHdnOmAt8+r/OLuSJblxXftFiiApauBWUg5SDR6q2m17
o+h2uzVR86yvfyc73qIuq5iK0DYXSAoEQBAEzpFPWcZ8Jy++AZXj4NoV76yqyYldiv2kmQXuH3HJ
82mnOqTJN9X+JUJby7YZRJcJ83jiLxvacfqo3hu91myo2sQEOpR5chxiPPLROgFW6vM47qFbapau
di8lFcgb2m00HknB/ig2NxIr/WQ1fwHNYMcadf+gHG5m7nZJsuFMpm75meWDT9HoOWzlqbTGnYPo
w4kuREa1MQd1nGlMGuS1LagojGH2UkdECftiJY/SXIOBJUG5mNFQhFa2c43WfZbqw62BrqsSe7IY
0Uxdn62fQceZ2kdwlW+fpDgx+tPacXXj+DFrTW+JL7MQiECncm9CRGdTSlbaAKHCHgZs/CYnD+DT
5yrdI2LWiVYc2TBRMSrmzXicly9bv72ubPrrfojQSVZ82CzrXFKMc13gv+BZTc7WujcwrdtP5XB1
7aWLwRSLNuqMeNP8rcxr8IWeO3PHDTRLV7t0KlK4W7fAXoZenJOl+1HHzedDWlGbc/DsCxDuFlu5
9KtfumnklvJ8TLTivDaILHBdhMINgAObAJZfhr2a9+38f983ab3Dt8r6FOg/KFwwaz13vPvt5ssf
WZyBRFcalwSTFsQgB5WvOCvrKVouaswfA8YXLEeD6U2MfjumotuGv8lVV5pkt2l43KkH87yy1rOB
M3ZMtOKj6G+Y21py84Lr48WUbpQne3h1OnNUfDSJhw1j+7nx6BjphEkoI7skRbyTCN+s46OtVd2U
JF1RuKvxWM5NRMHoWdRrDE6CgpyYO30dGFp0jmlI8dq6GavGNhOcjPnwY+qGX7HYewn7OB15xxUI
WJmCTgWU392Kjaz2G+qcyDwd2tt35ICixrh31TOYTflg2RElO1fgD0eibPGOFVDkduLWEwQ30s9f
xfnGusVfs9pLPk+X6lLvnH8fGxBXu2XWkmwYIpiMRzcjMmizfDltLV129lWnfMVhqTk5Fh9ucacT
Hlme0JZzItNe3f7jWM9VnCsz75tWxpgEzm8zu+K5a055VftZfaihhasIV2WzoQFynfmF5Bu5MJK5
gb0BE+aIzb/jDCxys+TtsMB1XQy+iiSIcUG5L1qTSHGheu48VwDcaHGUdEMWZS3pgjbpqoiCkeaH
vfL6qXWE5SfbPEZz3JAT71dxMdzdEQmdWSkOnbkQJQtY7+LWP+lACo/GxrzzeRqrUrtp8hUDcG4G
qzLdIhgs52KVRrTh5fK+9nTilZuuO6y1YzGsPeNTZNvCS5fqWlR7lCka1agdNQ5Nm36gqJsBVd3j
gxMYzh4tk070zVHenGH1RJspB+bVo8VFJGMepenv+zrRSVYcmbdIe2iHq+4siC8SwB706SGIZoQ6
tYsmdYY4XwG099j2v1Azv2ziWI0SrxD/qxDMEBjbKKjxGBfD33zBsIjBk2nnuqLTCftf4TEFcM6S
V8YjG5b8y4aRZxCDbHs1UJ10xYUbG6VsMzXMywCGSznHp87dG7fViVacE0PfQMsYINrGPbSs/3Zp
vnNqaVxHbZrp19ZKJi4wAeFk4pTiVdUjtXA/2fZ87HmCq40znNpV1RVN/NgBAEWKCAgjz4bZHvN9
dR7HQYV1S23kU1PPT1ZjRsyi/2zmsfdJro7kEFmuY53I+HFgvVeR3AOsy9kA2tUhL1WncoiIe54J
03hMKzF4hlX9KNs9Ahzd1t6M6W1sWbqiM4BB82QAwTZJfndJ/c+yFd+PrVxx1Hp0bizFSENyUYDJ
tczZ8C1f0Id5X7xu8YqrWrK2Zqt148dUuoVnNfaXcsor3yzbl/t/oHEptW8J3WKtCfp443Gs2ENZ
pr8MN91ro9OkOY7iruBYFmthcpQQ5vrblmXhttCwcda/29U4H1q+2rgkZdvjZsURymJ5ieft0xbv
jRZ9PELD1c6lAUMt9TCjAGJipIUbRoSmN5+Zw3k2n1AH/5J19ks2bcH9D9FstNrN5FKJrC2t4kce
g8GKFmFRnFt7rwauk66cryXAA/JJoo13aYYXkpkvgHGPqjXeqT/qxN9+f+NiI9JlIx1QcOnH6YUb
lo+H6R9TfAQDBcesiodlowU2ybDaR5nUZ7H+S8b2uWN7o1IfXRYdbquRM5lLy96csgkN3Pn91inO
Yoy9ue073xnbK6rCB0L07Y+UTRhWa7CyuWrCLRuDuJNBNY5+SvdGwv+b1lNvvTf5yi5kGZ0Nk2xj
6AInOW6+gfAodcqQZmkw58nXCvUea+t8XnancZFXy5VRH2dnm2Z+4+5BLX5kCrdFKNG2mORqLkK0
4Tb3lVc4i7+6svUSi+8cFbo/UAJuRktUVLnRhkljnrO4DdBPFDXAdLzvhx/Fw9v6lYCLZpYuJ+M6
hn2beFmDTHS0d4pAupUriRHOISBBm2kXEvSWrbKPzNk8uXIPDEonXom2mE5hmxND8wAmuraZ9CW4
L8EWuKMYjXg10hqj1TB7yrrQ4KuHB6SHtTQDoMgeOOigdzXaEsyg5mAwAED2aARO01xSmV7GjO+c
Ex8OEN7k37z/TYiKrXydHCQxYbXSZyaQ+ua+6XwR/CGJb9gMfopg2xfPDolsIzLG8pi5qhCE5Tpx
N2bYlVyOgS3SU2lMp6TaOzY+vDDfvuu2XW++a+tS3lHLisMaLYA0x+1JFKfYWj07ucTI1abpkU1I
2RZymdpm56M0TqIG5LwXNbsd7GE7gXZgtv1l3Hse15mZ4t75YDpssqsuXKQVNlvyWHUzzsM9rged
eMW9AS7eJAaD+AaM6kPMg82VwRiXp0PRw1ZcnDRuZ/az7EK7mRavEKv1ZcoXutPIo1u84uFmmU4x
4IMRQNwp6uwsyNBvy/iebjS7qnaTrsmWthTXoFACCLJPfg/1XsVIs3AVfrCeXAKwc2h9S5dryStv
lnU4xt2OOerEq74twQ9JewTWQgyfHAFEkSF5EeVem/OHFU34mKUc3GbSxlUCSM6w49NXe5zRxlKg
mUp+LZPq2vP0m+V+z+okAACOPxTja8OsY1FRbQstZJzzTpRdiKchEOD0QDubzva0N7Sg2/Hb72+C
h9Emgo4FDMpEI7E33BplTUAC72yLTrriykhic6TQqO4XY3sicrli1utA8fe2I4ob0x4wIMnYYccX
Oygz8YeZTzun9K1Y9kEW9Z7wdaRb0S9jyOpnQ37KO8OvQPWMBNQz+Qsn/U6N9mY8H/2P4syGNWyc
dU0XOl18MUxxYWI8WwOcmu8xuGg24F2PKMert9MgIRTNlzR/beQxq1QxCS1S24m0INfhX9PpdyHC
5gg0EDZWhSTceG6Rdpu70BLdqxyWx362rsZypH/kJl7xZDn1fesACzzMTHIxSoaRkUPMMBB9C05v
fIklA2FG6Y5hbYp49F1jMBrfNrekPeeOOayn+yeMJtapraKLe3s5yIYunNf4ay9RCsvdcDPa4L54
nckoPrtUbl5teT2EdCl/x47IvcTZXo/JVpw2j02wKqIyGJazm7qDn4OqrJS+6PM8PvYXanNdPTlT
Yg8pLB497sY4X5f8yBgHTEdlnayN2kD3tgvNgNiGVyQQMJ/7ivmo0nATrYSCtgZQBrGdIZzSPzJe
e1PXefn4exhBMISqT5q8ND05FpTVRjtSgCUmTrMhXE0LZJ9WUmNaZ9qb7dCl2Sp4WGkNHfyXxNe4
AI2WWYrUY2X6NW47fzLahxy0gx6fW0BnJUEKdoimpSxImsnPbPfrfW3qPETJwYqlbeMxr4YwISyg
CN/jlp9R2t3xEM35oCJWDuY6uJkJD0nTsvVATRa4tQUiZvvEBAc4YwLInyPIfTfDuBnMm5gi2tqq
E9IMIdqKz+0wnNduiURe7FyKNJpSO4ppvFiTsSZDaLhJdRJt8ckUS3vNuqXZsWxNOFExGfEgXgOO
vgRnbTq4/mYNg1+304GG6Jt2lGA+1+PsGFRgJyZ2GRi9yHUPikGzyeZNY28Un0iHjvMEZy/qX1LW
3lIJr2oWz5DueVmIZ8W/7hurzvVvinvzR1leJBgVheu7xb+UfSPO52YdgsosfTP5bsyvEp1d9/9J
txVKZB8xTDRWfQxbckEd3i2BPe0lyP91u36Qy6hdsIu9zmlfkyoULx1YwzcvDRwfydmp9gEx4csg
+0P4Nw7xOsjOVoiZrPNwQQC4dJf+ev/zPiYv57baLjuytl/6vBbXmTaPtHG9YS1BslUMr6ksfmQs
D3MH2LUxkMpW3m3eCnyNTjZ/TGj4AaX6XnlKk9YxxXKyrB/KObfEVfLhpaiz3MsWdmHuAnx05+f9
b9VspYoU6LSZcGm7iWtq5ORTNlT0C5n6fKeYq7F9tcfWiBfqbquJ2lFi/qjL4Tlr5fembXKvbJwX
0aweyXc553WfouQEYFdNxzItxnCuuvNmlGdAn+zcETSuxZRzwMA8dtys+YiKkhVMxqe4+MadzmMO
BxE4YCHj0VuL6ph3qR24Vrr2ck3hXRWxT0beXOiw1wek2Q+1+bYC5RHnK8JcX62euwQOikcMqHJO
deHDA8PQ8H2r0v3P7fc3ocjJlr6VKf6ny35SG3irRuvL7HWkv0XzuTnUwo2orULktXnpDIMZi6tp
duKEipb9CFJZd+f2prEntRE3L/txdBg+Yh27oI7NACTBO6elrr6uouTFTu12a17IsE7tbFw9kLil
thXMgAJdRYgh68H4CS6wYvyxSOY8GAkF5Tno+OrKLxOQ8KYewO+M9mdfDYscQW80xlYfDPlaJs85
o4ncMfyPqWCh4pty3uzkarYWaYCVGY7DX4C+9gBD6/Xc9eu1+wHwQ6+bJ4/b/ZPc9m4lGl/7Lx18
+49JItAqiH/MUKeQPPUsN/Pbdj6RATjYxgudSz/b/r5vqJq0RUXmky3lGDsbJqQtT8J8HM3cE+5O
iU1nP0rQiGUNcOR4mcJ6EJ/wFvUounEnF9ItW8ny03WTueHMU7iYqee4r3JGVUH8uK8TzbrV7t6m
mdIkWbDuJKNn0blBsf1zX7LOmtTu3hrdIpj7gbot48uyvGB22yvkPzz7PAKtsOaPIHiTwBO8/2+6
71BKeV3VO92AV8Sw3NZLim6doXZ3RGv0r/b7NixeOkkbEoKa6krs5WKWn+vp9/11a4KnirfnlOBR
2MYaPDTW7C/2V14mgSnGwF1fGN38bXy9/z+6j7jp7Y2j9ZsYqzjrSGjdnhOApTm6ZbDuAtnp1K8k
ia5LWWy7EI+x7gAXjQurzOD+ynUaUk568F4VDRnFGBaOe3GB0F6lF1H3L4As8Bk2uhx3tkITi1Qw
vmLEUAQDoXBop2U4kQFx6OswSQCP8EuLg58Xr7O9dxvU7Yfi1KAuGEcpehK2m3GpOHmel/y0X1T6
eD/ewfIx3mdd047xtQC9p78a28957I/lLO+A+TprA7ZO16EtQzQtsJot6rWFsQdn/bFm3uHyjXC2
xU3GLJw3M/FMUYwepRSYjsmyN7Cl084tB3/jDDYhYkN/Oj6AlZ23tCNYstb563171a3/9vsb4bRb
xtUeNoLX+vVEy+RhW7Mz4XvoVTrxt296I74pbLqQiZCQA9/LToqTJdZopOmhEq2ldgDztBQNar9z
KDp2cuI8NHOQwvPkUCx9h5gn3RttTFvPYd70F963l6QGx46596Cj21jlFF5tgyUb0KXDJU4euNV9
ZuCEvb+tH4chS6WytclUCbqkLKx57DcO82KjeGCfFz6GLeAlOnEokbDUVt9FMFYVccZC2ykjgzQd
+FD7vamDm4G/v29bKnLeMredmU18Dt0xOVVm88S3+jyPbdAnbK9HXbMHarcvs3rRF601h9MkAruT
4WyJHePU7IEKnMecKi270pzDsfi3JZ+68bSM/85Z48+4Fdg7G6DTkeK/c89pamw3bFrgez9LuZjB
Juom5AUTp7Zy/7pvTzo1KX5s5wRTy4LNqMeTIF1jryr3oMo1IULtAeZk2xqrEnPouPa52pwrJ7bf
VElwbOXKgbzNrujidpnDxlo/C7P5jJaqnaukTimK//J6KQA8D6WkOTqd+OoT0FbdX7VOKcqB2y6k
XsC5MIfVLAIT9/ehKII5sXaUorEatQ8YnBrSlo49hwlDHd6NlnwIKErw/U7NUrN8tQmY8DG1lgV7
WqPNr66LK9gMTtNmnO5rR6N4tZfNBiZlW25Yflpalw78yOkRRASHv8PkN/OxkWYKydaWedu2+Olu
869OJ7ff3xyF67bWWTXHc7jaaBov5oeyAuVlO+3oRCf+pqs34jcnSfjaJEtYbDwAhMsjLtxelR0h
vLgpRkmZbTYxSU3Yejuaz5TJq0zExUn3qjK6HVW8tEsaoyxKZw5lu6I58U9rMHf0opOsOCkK/2WF
DhhI5uyaxtmjmdY7onUqV5x0NWt34UDMCycG8lyrCxp0OtbzsRqrpbailcDln6cYR1O9PYnhNAB8
MgcaRXIIKRJ7qjaj9YZc50pg/avtnJyqvSaVvRMaNapR+9AIaDmmvoPW57Y5k8Z+xhhbMMV7L0aa
TVXbzXqzZMncp0vYsk+TFQfEyK6HQovaaDaRInbjHJKd2fjEXSPxEmr9fUy24qKiKAaQ3YsynF1i
/u5SweKgLt3cDe7L10R1W/HRfG3xqrK0MrT7ObsCGbg7L6Ywbxcq4hf1kBzLOVS0QpFOUiwWQo3V
R5wmvjs3XuXCb/cQ4HXbq/hsIYH7ZbVlHsbp2H2x0yVDa1/M+E4VSacnxW9NACUAljwpQs5yQTK/
5nTtUGlmRlF8MtZRlpZXjczBlf3+xmi+R205szaSl8YqaThl81h7bmXhcXOicbbnbro/uKWgb4J/
ntKOjEVFw2wy2wBF+eIZkzl7lwmNvlQoQ0YWuU1bScPeIec5fi6W6Ibbx9adSq5O/u33N6sHcGQ9
O8IsQ5S00acIiHVOztzKZRkmubk0L5acbL5jvDpV3SLWmz9bug21armsYXtDUiLxySi3Y+eBCj/I
hWxnKrI2ZDTtcn+rFnc4g/4VaGF5SopjLcrWfxXMN18w4A0ploNhhWbFBEA30vnSrDXq3RmXO49j
HyqJWurT21bm5tqlNYmGOr3WczugybM7AlDsQLgSpihmmIukM3mE+x1oWvDy1jnhfUf7sCgG0Uoa
UfI+LkAW3Ed41baRzpIIqG0+H6dLWy9nZ1pA9YaXAtFYO5794R0Pf6hGKqerc9eS/QPA+59pnJyW
1rqY03aqluYr59lXwEUG979NtydK1EpSaY80aWjklK95z3xa9Dt2q/kI9ektIxOXzSZpVNAxLMWL
NT7M7c8B8GhJmQcF3Xm0+jAnoJaKgUMzRsTS4APsMmL0n3Y8GXv9BR9X7yFbKajLuB1JZlU0SglY
3rbCt7oLi/9xUxIU1Y+k/y6zl7H/99BOvHt9G+fYGfIef2b9xrCjb3R75qRT0e33N66dYgyfNk7N
ItP6PRLDNxI/2YXv0RiQ+l7G8t5kibB4lFSDN9nmCc0ER4Iq1K+4NONV43K3o5j27H1hJafMPgKZ
hmihPoMZ1J6GZUC0SFMy+6VIAKNTNTsnj04lqvuS3OAM8ItR2jXeZssLHsXOx4xEcVciinhsc8Gj
njytc+KncjtSG6CW+ghWYyqY2mXDojL7s91OoMXw0vnp/qo1Bqi+gqU1g3KdikWj7a3oarNqX9A/
j8lWfNQthUvy1SBROlziMUDKvsynY6KVDMKYZL3ZNlSyYuYoAdpEvD7LfMdINOFRffQyWkJFX8Jv
MJ8aJ9+b+rvhnGVTePn0057/OfYFNwt94/kJqAcrZiY0EtMLADjG6tzv1SFv+n1XRoW9KM6ZNnHs
ZoJyTHa2D3H3T5FE1rSAaSM9Nevr/eVrHEklnaJyLTmo9ayI2sOpJ+UPFDZ2zOa2hx8tX/HROh+W
21USy59fsuWKrnXvNsPU7eyubuWKnxqVUVq3FoaoW8+yvZh7Zc2P5b7DtZHW0nLeE3JFp0buDUhN
0JMjXu6r+2M3fYdq03RdiS7slEYleR2YPzkvzh5Al27dipcyqzZSwSG6N8ag4+aJt3toMzrRt9/f
2nhhkF5wnG7V8lBZF3u43tfGxwb+DgeG5YTYGO1E/lI/m+4l5i8eJhC9/QGSj03wHRRM0tRDDneB
jVQ4JorXBSEd86d74y868YqF2y3HEcQnJEbxqadn0rqg7HgQYMe9r5+PJ3soV1+DOpYJkPluLDIe
pnMXVufpun4Gue9p8JvLHriJxibVpyCrcDASRrG71P6DNw8uTT25Bse+QH0KQkOwzOiILyi+DY/8
lETuI6CWipD6dbBeh73XXI0lqa9BibsYwHQqp6gg1XUyHN+0ptGb6+bSoDbZYsT4/vfo/kc5rzYx
dySlcooyidlF5ifZtzjhXg/UxuX7/b/Qbcft9zfOFvd0cwYHNktA3bSCprLqM78c9qa8NTarYsLI
tijLEnsSGeWntfvGZry7Fo/u9O3+6jWhQn0UysvRKNoexlRiWBU9h75rZadjopU7IhaeYyymtKN4
zPwJyGmZa56PiVYc2cBUmV2YK4kc81vOv1v5QW0oZ9RsV8uAnj8S1e5D7yxnujU7oVOzjepDEKZ0
bXCgV1PE+6/tGiX0X9YEPT+UTb7DgiGj7TSop9mR03zp5s+y+dXTv++rWnPj4+obkLQSNlVjf0v5
Cq8S4Gl6mhEPjB8OEsts3kJnCvP01/1/+7iu8A4XBklrJ2qykSta1oMy+V5l9pfEBVMZZTjVU88w
fqf0CP23Q7kKcDCWuWGRbCOYff3lmJsHgPidg0DjVSpqgVmYkuBxmEV5/mmzPWuPtkknV8kw27Vs
LVC+sMgeRO/xjJ/6dvzjvuo1oVJFKmibQcbz0pIoBujvZASiivqceLQ5b9WO2+qcQHHbYp5pTMoW
wWYLMbphrH83w5kNO2UPnXIU57WkNLLZzJHZl36/nPu9xm+NXPV5KJ5oN9spXJcMcTADOHso/rmv
cp3k20XozdHhuC7pXMzMRgSt2HVHztWyB7Wp2U31XchsB8E6CmXY+Z8F/1zaq+cU3rgFg7OXZWoO
PvVtKIlTBqzveYqc2jk7WftZLPUF7S9HAK7gnuoLETUm1ySAuY4AcULcwavAj8P3PFRjivZtS96o
HmUUMtOsoNEwXpr4NWWvzvyU7BXydRur+OlsNpPsy2WKhjZ+aNDNXUnHv28zmgipvgn1SxUDUxyn
alI9WwXx+qwJBE9OzRyfrdsD/RoAk+By/89036E47MKZVU3EJFE7/92U8ZfREn8ek6w4K5uMIq5w
bYvyxX2eCzxG1wk6Lw4JV5+B6qqycViBxAE4/aexWn6Luf96X/THc0GUq9gDtMD4h6gpQvtj9pd5
Hi9p0F3nz9uXMUiv3VN8KnY0pLFQ9TGo7ThaLBfoPu7OYniyAccBhubR3kkZNFurghBYqajH1kDs
sRbxgBngh4QcvDSrKAN5bJXmMGHlzvbZcn6sKH/kx2K8+vJT2tVszfJmNo3pb/nwq2r3cI8/njXF
zipOm6dAzkyzBIfrk/slufYX4xRf+++2x8/dRQRHwO8R1lSsga5uqsI2XCT03Lnm3DrlKzmWcatY
A2RjU9OBx/Tqbn8VjfXTLO29YKxLA1UOqtwCgHBSWzTayh4NUt+NIQ6bMvNyk6MR1/JG6rmYaBzT
nbxTc7qoYAOUgkqPD80UzVyEmOr6XPbpQ5HvoRvdjtj3xS6uYg64Rd64Nnr6osYcH8vunxv3duz8
ZW1JhHGTXuwUvf57qvjof27n85tzxp0XQO6ZcDMb0DbmDF7inPqN9auZUfd1l3M6o5mZSK/JwyZ7
AesnKsGFV9qpV83XbBewTRNMVKCCVBJw5hTUjlL3jyH9MToXe4ym6cv9oKiJJSpWAYkX4mztMEUW
BZaThXqz6D4fE337yzf6s9cOQKUuqnvTxgCqBMpVrwEz5DHhisc7lhsD1ptQXG1+YUYXIG31zgVA
Z73sf5cN2B7gTwKENqLbeZh/AQ8qWX7dX/THc2PoBlUO5bzpTBBFd+MDe6pC2//ZP+EZyAeq0Wv0
XARJsJci6b5BOaKn1lxpL5FpiO5JArKk385beVC4Ooo+dwLw8gmlEcuvgK9b6eM07bxNa6xRHUPf
atcVroFXQzE+EOMn50fLe+r4ebHmc17lK0q2J3q2/fw8/N1dtwsmZ87kuh17m+TqHLoYsy3r5hg1
5ypyhsRL7Rdi73iqJg6og+iDi1nlBTDn0WzL12VYf7MGzBN2F2f+jZE9uG+iGssxFacF6FZVuT3i
QbzW3jw7Z9phKLqnOxusE6+4bS+HBHOZa/sgUCVm5g8D9DSlPIJtifNZxfzIa5w7coB7Wc1rm4RN
lXmVsZM96kxTcV27KmbeEaQvBmb2AF/02m17ialOtOKttVkgelHclhagp/PNwsvcuhPMNKJVjA/e
phtvYpxhhWX5MQW4RrL49y1FJ1q5ASO6oLfEbnG3xoAbj8+s2wNB0UlWDl4AuhtmteDEY4P0G0n9
YtujOtDkDio0QLKwNStsZHD1zIJVvpR5cmpJ6veWDYCVX7ncm8vQGLo6/M+ZXeMqiQJVifk22/k+
AT1iF0RNc5FUW48YbWfQRA/LdaznKhhl87uciqBYh29rUxlBvnaT38UoN2fy2AsjVxuS+CBIunJk
2Fb11PTPJrky82oNx240ak+SaN0BfZmImyZIaXEAXJKWXe+bqW4jFL/teNrRdK6nqAW9SwxGF7Q0
Jnso/jeL/CBFVGf9HVDErCMlJJpcdhUYJbTLnw3I/JaY+At4ng99gtp7hJaqgovbqWKhKYCek/Vs
H5qEpVztN7IdORXT1o4PTvlpY36bfDUO9VtCtOLFTmuU5oRaTWQ27AQ46XMJLKP7CtEECLW5qOet
XYJchIFX6zLSl6r5475cja2oY/1VM7aVk2I7HfrI2q90wqN0uwfeoFv07fc36fC8kGJctq19cJfN
MxB+3HGPK0O3buVUFXJwF9amLOLiGdPYZf5YiW/3VaLJOtTWIp6DH8oqmB3N8l+Jh25Q22yfmuJY
TeA/KNM3OimZlGjGwM0U5IPlwq4Nt3YSDU2I/O8u/EYycZZGjrc76NRUD0WzhLUhTjagT0Ej5RfO
FGxDfM6HPWxXzeaq/UZjW5YFplnpNYab9gCkttODhTy13aifB+A3rAPqJtbjHEt/HzFWYzZE8dC+
ZK60bOR6fM2uq1teZ5NjhGK53DcdnfibSb3ZgqJj44giyX912nX8ki9BtTfRp3utV/uN0jJls2GY
sPin8QTqmWvpx4/l4xqUQbX7Wq/bVMVj7XaJSwvp6oNMwXLSy1O5i7CicSu132hO5P9nk/P6aeLh
MmTeZH4pcVW7r3vd0tn/6n5iK4nnBne0FGmOAfbXY6fpu4l6NINXNqD1InDteg7/KxlaT/RHwIwo
J0oebKbM5XOMTW3li0W+FE1wRBmmuMWIN4a4tlWWthvC49gCCrst0FS9RzrwcZgxhZIE9xXatFfM
EEckymCFyQUovAGKeKdjK1c8FAwbBk9bC91AhX2ixZ+WlZ7vS/7YOU2VM6tYQKTdZCNegAZ+Eu7m
TWR6iq1mR7xOL7e/faPyThZZvYFKMgLBlQ+mO4/Uz+hs9sZ88Vm6+OX8z2oeMhtTpdByTZdkjos9
KAke55kn2r3rvKZegzmg//2MYRNtWg/j+CCugESgZ1P65rkK8rPwl/y6/Wv6N/CyQyAG1BSK03Z9
jrmLmbYPNgfFb7+e8t7eOWh1261kwUkFWOTawSHC3OdKnNPlp5wOZaem2jjFwHM6yQ73wLnpfq5s
fRkBtEHJ8Nd9Q/04kplqy1QyzFaartkUpcbfxVIDIdLYucDenOh98m6q/VLjlKTmIpEidHS89Ol3
YpifRTI8iQJsaba1UwXVaF5tl7I3UdB5QBocT381ieVZ1b9AaT8U5k11fF4461zbLZmisewwMi/P
Dd3jytHpXfHgrF77Rt68qqjlQ0vxVJbuwWfpRN9+fxMcRtJUNJvdLUpm4GhgtI+YQ3jfWjRvfKba
FIUhxymLKZY9+/OJAW8wDyzHq4H14s1B53V+9WTs9URonp1MV3FYI2kk6wkOrKaPL2Z7sdvvrfxz
46Ekr8XyUm3f4+FVGl+Z+8nhe+QeOu0prpyvdV7azET59TZc8cTynZCtk6ucvjGzMIcqUYXqxvW5
n8YH1zV2fFjjA2oHVd3LnBQpjrGtfnUty6uNiOc/7u+4TrZyAjvVWuDpD/zZU7p5FlqBekJ9XA53
Eh7N45mp9lCZuZhHEdtoQ8xZ5TEyf65NM5S26VlLErjwN8mNP6aiBoIt22PR0eyFyg9jNWMtO8fB
8elUs/d/nF1Jj6Q6t/xFlhgMhi3knDX03F29QT0yYzBgDL/+RX56i2rfciIh3V7cWhinfQb7OE7E
OE1DVKvx1/0VMw2ueTZEO8ggyxyenT169ueafr4/7m3F34inOnJqSgc8WjoYF+TIUZp2keJdTCo/
LotpX3eP2cxWTNW051paFo6VUPAJS5QWyLNPRDSO7rMDeu37P8Q3/BDNrduuAfObD08I1dck+x3y
L13zmG7DOrm6zFbd100XdkhoSRumEUTPvzjpGlmtIaXpMltOinqs76AA7mYgNjlLN8eb5Es21Hvo
Y95fHIP16JCqsp4XgR5BhB+n2S3zEHH+/v7Ihl3VW+0lTboa5j5ec34d5Z5M38t0W5DQIVUhz9vQ
8mAwTRJAYrU9pp7/rinXINGmNbkZ0quEFoLYsVhmuCveBERcKYhievay0jdmWpbb318NTgOoM0Fk
B8D04eznEFkBo+XGUrurY6kmh1t5KKF0kww/+6GPvXGNXdyUHPVOe6efmpT22M75khydfYEXyCh9
gL52xHFDSuI1VkLT+mjeygPgc233trf5D3/gUZt9a+Zv903StLFarh1oM4ZTGy4XP+sj/N8uWC0d
m6atpVslbdmqwLcuyvejjuaX0GJxyNeqRobhdRxVS1qvyJKbhJEsI0Hz3UR+dlTs7q+LIULqSKpZ
jf2YJbfJo5LGy9+5Hz6NRR2Nck2BxnCB1CFUNqS0+xpyoRcrn44KrzNt+mC7eex55anO9i7UxKBO
uN/2czT/7dFNMgYtFisbjza/KCs9NPOxR/vn/fENZqSjqlTvTEkQID60btTMp2rtbmEa9/b3V6EB
ve3VmBWYN1I6qjEt6jxrIlymobUU67vCsUXZdah97cP6ROzDtqXQvNWZXA8cDHREg7MLZboM0gzV
ytnfZPKas6bgOik8QdVpWJKP6VBHkCB4lNbGKtJ/UFR2MUJJW6GcSX6mQRfTfO3kbZi4jpcacs9R
Qgbjhabv2+Z3T0/LuM3ydKyUV0KbBTpz3RXl3fhGeyn7TQIqtqvrswyLHL3ewnqI6lC0e7ZGc2Ra
Dc0Zp2qoZYfnX/QXsX0rr+WCKkuwdkIyVI7d/wCeiiFpfcgoXwaAJy7NITt4e/s9qlIHJyoPa41e
hgCpa7PUQAoGDZr5Lz4Fop38SUsZlaCgTj7cdyPDQY9q7ummA3UltVHP8Q5OVkQOAWHOs9vFaZCu
mI5xpTRXFYRYcwed1os80Et5Kvf1kZ7FX3qoD+lhWTmZGeKMjohKPBJWjmv11zIZvtgA50ajs0ln
mcFEtRzLy0myQTKAifMR9wTvs3sjnyrXRNgMc9eBUGPHltIZWnaxh/fSRs6w85VQ9r8H5DfuUjoQ
qkdF06t9LtGL6L9fDjSeH5uHeU9j/+LH/Ojv5kOZA14UAUr7ff66ZrYG39NRUi118i4BSOcaFF8l
9EBvfQdq2zlWx0Z1eRMsPeCAFzBIRuX0ctO0yZeVO63BH3RwlCuZwyYbZlRUVlR1/k6CpqsZiqPy
vw48XPE60/Jo+bYYCu4vA3bFt47cOYTWEQWsTQ7tag4NrYOqaWoEjCK5tNZukV8qSGBbcb8KgTOE
JB0cRScU5O2xGK4qnZ/AJvkQiGwH8vSz1zUrxRKTQ2gZWFl9pbI+VCcryH8N/qSiWW57HHJ1ZSRc
mxPuANV4Ja065OCZbZs1vJFhW3WQVFCkmeg9WGbB22iYygvYtL+QrPx0f2tNw9/qJa9OaXmZgfcD
FEWXYm73jVdHrPdR8qzibcPfXOLV8JL3zjyPoXUBddouZ3Psl+pUMbLbNryWjq2B16nX4lW7HNCI
FJbTGPVV1+39maw9FpmKtjpYyiNAvI8+wLytvWvqmMZ9nO7Fqf5WPuDK4kRt3MTFxuXSfLgboMkG
bRjsRvgIjKDdfyjK/f2lMniYjpGy/GpsSm5Dz6Gv7P3IoUTM7C6LwqRByhTlWt3ZcDfS0VJjiN/g
VYF1ctMPiQBLBf1aJ98Fs0Dr8dOqvpG+X1ks485oHp11CZaqR00P3Ja7QTzWWQ4P+Wipk8KzNaFL
pJYGL8BFRAcV8eEvY1+XfOXpxBDUdXSVtKqChakPl7fo58kNz8q23tkh2zUF6NzHNYppw3Lq8KqM
Q1eWTd54CZ0RmckOv1ljesxwZAiq7IzizuehdPdErilkGKKkjrnCLTaf6sLr8aoC+aiq3PFuTX7J
NLQWC6rUBSzQwrP/Uh0m/yFY66M0nQV1xJUrq5yjwwGkS2j3mtS5clnko4VKfM+H6tzKn6R/mn53
MjnN0xpVnMGddDSWHHvpiwy2B8K+iC+XUn6i2YdBrVWoDPXq/9n8q8AJob3aglJUd13KOq75+DUo
6+Oi5shzgHlGermIdD7eDw2mjdHSe5n5XdtiZy6D01273Ioaz9ltG1o7pmdt2Y2oLQBpSl9KO4uJ
aqP7IxsSl47OypuwRcd2aV3Q230Y2jAqSHVky1qfqym46BgttXTFMrYoi/ifCyz42cVjXf0I2PzE
o3lXROVuPewbNkAHaLHC9iYP9GqXzD+q8B0a4Lctkg7P8ogquinAwEP7qeo+svl5Kre9rOv4rGH2
KHFGnAmp21+AyT8WCz8G/bQS3E1LomX2qmhciHcjsw/UQVCnMYDiK4tiGvpmUa9cK+38gY44L4Dn
hOItyOEiYq278dXbun311ehFWOVNByDChYIWhFXujswbC5s6Lkt4CcUjFo6C5cIfO4tdHLCCWG1+
LMj05b5XGdKNTgPl4nYypQGxLwocXLy2907/pSUU4RSQGIisQh0xc+2NG6HlbzEHdp45zDr5c/VB
suKcLmvYJEP41NFaSzu7U1fDfEYHrCzuo9erB1F8S2d3V3H/VITNyrHqbWNydPhWEAK9VNEAj6FL
/oMl1hTZNU7Q93fj7V8B7tR/bSkrKyjPLAu/yt5Ldx3p37VM7Lo8wUm9aHcwtDKa3G0PRU6o5WcP
tJ7gHnb7a+uFSaTy6Q8d6rVwbVonzZ9pk3IiW+QYx/0krRdr+XB/id5OA06oO3Pgopt/voUhj+37
FkWyGvCKftPty8Jm/rsDQQ0dVdXilJfhBNZ9nOcn0azBIN+cOsbWdjeFoiOQwKy/jsup9p/U8lg2
3+6vypurjaG1rWQKGh6zgkQh6pXdI5CizZ/FTjbhtTC6tpelp7IlZQITLyGXmXTRFD4nmygOMLi2
oZCoCHlnYfBiAqLw6JcrQLzbT/9P0Qrj3pbqVVyWoOfyu5L3V3cBXcjLgJfFCrotYcL2S4Jn41PG
SFie+oK1a/Tyhl3QmwzSxHUDmYTVqYOKVLib3dOm3dXPu50Yq6xjGDeg3iGY26NKN93XrVA/1mZN
2o7gB6hOkuGB/lQnl4ZsnLW2AeEM7tiwTiBw5c47Dxz4g8q3HBYwa+0AW3klWNMdzJqm6JQqoNia
/d221M6/VhNwdyS0xMi+qB8gJfSo5CZUPiatZT8rr/1xUVl9qty/i+DHql4jWzMEFv3oSv0KqESb
YBOdL356Sp0UCqLvNy2IflRtHB/a67zor0At1xHUcTg69dfqjAaH0Y+ro+unfJlhIm2e37h2QhGX
vViRNHn7mmjhxfrfvcyTeXTdClTP9Djvb4Xq9PP0IuNpBxT6qSl22xZIC45dl/voQc7rk1cGUY4n
A76scSUYlkcvw1aL50HPCvxDcxe7UIZau0CbxtWMXNK+daYc4wbFaSQnugmliZCrWfjgL7RSDkL5
kHkPMJWHBjLD91fZYOJ6wbVqOs+teYeXGft9U9Ux+Cl2w8b8ppdcRZklcEisBwoVbXgFdCBfQ7bf
rOCNLKTrzgswNdit4uIqOpwUnR8++IdsteuzNSO/re1bH9CMHGjDng2cwff7btd2lykv4qH9WKuP
1hhARMyPSpyBXfBH2u2X+3thMB+9bbVO0loUGT4Jgfn3xEn6aAYD0spGmxZMOw5wtJWDhT2oTlPy
rpx3HKg0b/qcTL+2zf32m16dCvCY28tuwPAeET+cqn/w+HS8P/T/AvlbW6FlpTlrULevvepUlA5E
vZtY4ipL6EkFLwLPSxV6vm7dvWnyOXS3IOktaLf9+3NAvy2DPsdW5PJXS7r9DMC7X5/v/yCDz+lU
+YuwOE86DD420FSNG+uF2tsSuF5MBRaisdktzbpue6xzcenyTV2wSLPaCX6eEz6VkMs68eQdGy/u
UO9Yfc3LH5SXK7M3LIxeM6V8hmb9cpt9+Mz8i11+nMaVKrNhaP0+3oF/eJQc2aRyf9v81IU/mk0S
YkiHWnS2qox5edbiukcO9bQfup/8Ra09RhpO2/r9m5ZjYjc+MlQZki83/kNrIlDqFpdR2Q/oOFhZ
+bdDT6DfvouJN37DkAYs6CrhhL9bxmRl6LcDD5g9/nUly7IWWY8YGpZ5hIhh7FV8B3r7q5pe7vvT
22sU6PftLB1n1pZIj8L+qdoM9H+QEXauoMWM1utohlNPoPdSyTEobYYwdy0Fqpg1oI5QM/9EI7V3
9+uQEkOwC/R7eEAgJe5L/BinjZPjeEz3Pnr/Y7Wv9vlhTS3UtN1atE7bflY5LepTkCW7oFIn5uRb
BFMslG3+3W6SFKzsx6bGTfzqJB8ad4WoyWRGWkSWFd5XazsRV7JkcRhElc0iEj41auO8NS92lMzB
bVHXJ7vhkYvFXyy54gGm1dYAKrZdNlOec6w22035kaUrF0GD3etNU7woJxWy2wlZls+T2++67lvg
7PuJHhj5c9+3DHPX26dcFwRpbVAAjtnxeHTLq53Jlembhr79rFdHBmf22KJoWZ6orKOlfiBsraPv
Flr+e2AI9IYpa8pDAmWj6pTNH6eljcq+OmbspR7O+RDsZ6hy3F8c03duyebVL6i4DXUuRe0r85w/
Zd/tSd6hwkseoYUcTyDNtsof979kWqvb3199yWsGlNSIa19JZX/yQ17s+sRdq5+ZBtdc1pWF04P6
ozh1rhuHjodWjmzlqGMaWvPaqV4KufSkOM1CxCA2OoDeaHd/SQwBIdAcdpbMHaDcWZ4mAJUvaTHM
73nQtVFmO3IvVM+P979j+gma9w4JG5Mq9IpTm8lDOYEzAjxn94c2OLDeMcU8WRA++bgsdvVzoNA5
W+Xqe+fGpEDfdZL/uv8Zg5nqGqSATQ1BshTOFZRe8F9+cKxnt5T8pozu+RYkNtYEuQxrpbdRJSFf
XEXDDEF0+jS1bN45allTyzL9jJshvPKBVkD+jtVBdiq64EMSdEXc9GWM/n079sfS2rW1/YGw+nR/
0Uw/RfNtUUCjAgKIoAydEUH8jskj9ETdbcard1G1UtLGJ2l+GpR/CUCAlEzFV6hb7Lk9b3M9XafU
UYUg7cyyU+llSeR6zUWNdb4yf9MxRSejFrTME6X87IQSahlJVb+DyPYUcZdEgei/hEWHh2RB+6gN
mp1VOt8GylaO8rcLxxvRXW+tIq5qUllZ6Snvhghi6lk7XYfw6t9UsdOo7ERkB2s3EpMVaM7veokI
83ROT5nDkw/g9g++Zh0ZVsCShhCmd1lRKaCsCImRU9nWKC0Wyx5drTOo0oq4GtqVIGP4CXrDVVjX
bkMKlZ2GhC97ugT0nIbDWmnq5g5vbIbec4UqjDuGzpCfiky86yp/tzTjp1auZXLT8JrPj/lUDBBT
z04Zpx/mpUL/n7o6pb9yqDQNrzk5B789uLGh7NeL6gn3fDtSQREXIFlfqbqYPnDblFcxK21I2pQV
lsex8+dxmfdL7V3nau1ObgiJevcV4Cb5IIIiQ5liiZxMRIvtXBW4yu3quKTQbR43AeqsQGe1BkLL
TS2rAP2FX4OGuz2ogpToxF3DQpusVMvmLWdBao0u7Mh2gog1BYnCYls5HO1W/+5CSchojYWVw8+s
s9+mv6rc/7QpTfynA8tVGeE2s6++7bG480YVV2JN7cJgPXoD1pKqZMFbD+rJ6LOlc/O+pNmR5mu0
JoY117uvwIs0A6w99FcvTWLSjV+IW7y/vyyGyKaTV0OxlkKpNLOv0kqLKAzqP/2EFO0HfkxIsnIy
M1i/3nAFFgd/KB18BIXNZ7Qln4RKDiQnMfphTvayREWTr0Rq0+3f0xyZLo1MIPSCA7jV/O2q9n2g
TjJrzxA02HfJ8NgkIBnn9tfEnY5jwL+FuIjdX8q3AVRWoNNe43Xbq5NJ2leX0HODwvMs/UcbWhte
9bhYn4OCRzbPvlVlehDBQzMPcU3ziPiH+983WYl2hB+WVpIJz2DATqRQ7CUcV5skX7YFSJ0Re1mc
xispt1EdSv8wHpw9MV3stv1zf/ImO9Q8P2OuPVdua19zVv5Vnogyli5RUHW73A92979hOI/ojV0j
TqUQT65wC6SejOvcjudsBlFE83FO08iZu/NQ5U9Urp2DDVFB7/Yq6ZyWnWsPV0k+85ztg+Jz3qxR
PxmuJHq/FzTbh26oACkd+bvFH6OugO7p9GUq/3rFz/vrZTAonepaUMtpwhtcw6+Pqnzka82khnCg
93wl1CJ2dnNRkMkkuznwH4XXFJFfL2XUO5Ts3cZPHkjVv2z7HVpICO2+o25Gh6uY1cfFLujB9aFU
en9w0z64/6askXSgZWmc4er5IWDXtR8Fuf/E2jwCu+mpmjfmdap5t19IJkAkPVyZ/QG4LguCt0O2
4tumjdZyemC7bBYtFmhhp9G6Oms2anIAzalBfaBAvA6nnmub721LtbsC5fAzLHcNfGj4hA5X4nOZ
diP3hmvl7aX7bKnrkr3btLM6WqlWjINPBqsC0VK3lsjrYAS+eOhZ68Nt2VdHLSGt31RRb5uK1i5J
SETAcamcF09tQrdbgY5ccoU1ZyDo769hv5/UN959vb84BpPRQUti5oHttFj3LOPRMLDIlWtdDqah
NXeVaJGnZYGhRwc8CI/CWblDmMbVPJXQRjVWerPyMdg7kBJN62XlgGMaWnNOyF3YPiidMfQM4llv
/hA6mwg+sIGab9q8zTiOrEgi09cmfCfXNIdMU9Z8Ey3TXQZy6+Gahk/F8MfJt73HBzqWYLQqFtZ5
Y18TFZ78UnyrAJWWc3PuShJnSf8uaad9SJInvwaLQx102+pAOtCgaYBd7wiCjczbKfJ8bkeepT7d
N3dDlHduf399PQzbkg1hMFwH0I3jVDfnRz59nQY8Iq6xpZs+od2gvc5ZpB06eLZq3w09XsndpzI9
CoDvJ/n7/q8w7Lne2BUuQDR3Dn6FtH4xNUbe6q3TNPLt76/WJ5CF15QEk/eZeLGdOg4md21hDEdD
vY8L1BPukDdsuEJD6eA14nlukwzS1x34tOs1ZnbTRzQPLqjFJ8vDDxjkFcoYBNwWZXjsxr/bVl7z
Yr/JJj+dw+HahbmMXTYMkarYiuUbcqCOJRjHthVdgAXqFI9CQXci/VbUfKU8aTg163ACZQdoqyaj
fe0GtIQzd5eCdX+aul0KRQ7P+V6QYefba+gXgxfoyIJsySc6Wr19HZn1HiTnO0mtJ4gpfwxcgZPV
Gp+GYcl0oKrg+TJmJTxB0V8FfQ7FTytZSTOmG6gOVvXCAjwgbWdfg5nvucPPFgo8bljtQpUCj8S+
KaEOlLpRVYRH5S6nYZLbDnI6mFVQCem+WwxhyqKHMAvDY+iOHzfZsN6gVbaOoKLF4PaATrnS9V6c
vF07x5n2XUvOHp6Iym7h5Cib5NiP35sgP5Ak3KvvAVuTUTV9Q/Nx0XSUEYVvNGVzLFN0SQRQy3UP
/kB2lb2G+jXuv+brCadZMdNlvBYugAF0n+2Cc/HTtyN+tvegWupXNttwjdJBr3XpJgsu5OMV8Muf
FfsuLOuhHYNdWZN4mcLzjDL/pp3XIbCZdNNiqfGlSjZ/adL/TcKVq5nBD/+Df3WmEqaKy0wNtEyR
7/wwjFO6EhcNMV2Hv6IV2/XQJzpelzA9DUEq906bf0tkF9UiXQnsph9w+/arxFd4o1NnFpbGoYfU
+5i0773l2/1VNw19+/urodMxRb0+c8ar9H97AqjJcr+NiMYK9J4tt7ZF3/ooTdjuEHNR7K1wE7E+
htY8GXc7SbmHCzEJ/QMKxceyXzuzmlZEc+AAL4h408V1qZb5KauCvaqDg2jFSuQ2ZDodHxZUtj+j
HorbWPfNSp6y+pPPPxfjD2e+NjV0Aj7c31fDWUlHinXSdby6Urg6tYy018ppJv9so7o27bZ8gOkY
Mb5kGTgfsblD1d6iXPOlcdmnbWPfgtEro1zcfp7ZbY2AHxpB/8WmyHeslQ14e3+Zjg9rs9RKuxoT
5zK/JosVhXR5AJ53f3/upuE1X/UmqKKjawK1graPZ+KdSjVFs9j2jst0QJjnJ+hTu4G/E9ZCo2na
sWntadA0c+14PYEPo836Be4qkFO6CuKwcodfshIoTcNrLru46B20FSxybiFEnSVPUCo9l6RdKaSY
htfc1mtVVaoUzxdWH7wohW6Vti9A/luq4rhtZ7WUG6YhGQCx6q+yQWF3xmP3/8Ka2t8f/m2PZTqn
dgVusQQM/nh/CcVxYcVHdyDDSm69Oc5/32WZjg0jBSVCFoW4Qoh913p9VMz4F9b7ZgBf8gyq9iBZ
iQuGfdAhYo2A2m0xoZ6buMlBuiKeIRk3qWRllUzD345dr0KDBVqV1qF8uLr+sB9766Cc5tQGzso9
xLAJOlYsDICSoB7cq8umo+zaR/RfrMz87YMhC26/6NXMxQTACOEABoOEzLLors77vauG44wCEW1W
cIumj2g+7LedFZSiHa55/2Fq3oXJGAkwG9pzEC3p2vXJAPdgOuF2qFAonopKoLZexkDtPRYeNMit
ny6ju7z4gCjySGbIC4Rf8mHtIPr2OYvpvNsccBUxNinCBw2uUk0XnpNzq/ynjq/hlUy2pTl4IN2w
5xO51RfGvUzbfWCLfSq3tWCyQCuGWdxNBuLRHtK9s+9FjpdVaeyi4X+FOsBguzp+LA+KSlkcVdhp
tHmUuXkGUoWVsQ1Lo4PGJuVzthQgCQtlGnt5+CIDvP55ya/7sc+wuTpSbJ5SOi85hiciRPdbEDU8
uziEximbDvc/8fa5i+n02ihRl3SycaaAJUVgbYN1fiqKEGJPY5zKEHLlIK9uw20vxIxp3k54mjCy
oFySlh9LDxik8dlug11Km2PeBg/4jwzz3mvDfRsET3O4rUDJdChZ6QXj0hQ+f2wb6zoGkH2Y2UoS
MdmAnsCRvaF9nLrXhlYHW40H5vuAW65Rv5jMV0vgUAnpiRWGzrWATHo4gXeqW9kMk3Vpfs37KSlJ
UblXEGM+BIEV+3n+QDIah/kaI4hp8ppvVyPvOIBhLnq3pyfIl1+SYBsel+mwMM+TzO947l7zofvb
o5U4lhN4AO97hWHeOhwsGNCIO/Sle4UQyaMY7UPfrL2wGEoUwE79m/BK20o6O535Y3gCiD451vsb
ieGQoXthiMvDWrOKwSz9266/yqukDFhNpILF019V9W2iRXTTZd62Ppobs9GqqTfn45WL4bOX1Y8i
XZNFNVilTsONtL9krRzwYFyT5y4TBxsai6z/0vM1tg7TymgOa1VAujfhgJXpHmvIIHYv3SZhWovp
ADBr8oKJtT2qwR7j0eLMESnZY0eSE64R8ba119w2GZZlVjwbr0IAxdIX5RJZ2SahMvwAzWE9CCwB
OCz5Iyv4Ba/H8ajc56obVrKNwa90INiQASMeyJY/Sv7MrE9yre5nON/pGDCngMFwaDgBNWifcnpd
oAHqZ0Us6Iu3avQGy9SRYKyYm4HOsEyCThKnYHHQoLN26Z9CstZf8+aFhHo6ismzBKi4OFHn3FLx
mKUR0AGRD30xsXwmyRfU0rY4MD6kZRUigHRvwwQfqpIH4YsjNLJXbpxv7jGG1uyTVIg8AJ+qc6Ko
/zFEX9szCC/oStHy7UM2htcsdJlsUmYjlkgB0pWk/bmSU8TE1wrtxxJIlrb5y+zHAOhRGa6iy26D
/+eiSD0dvQTOx///qBgp1Bk/16qOVf/X89uouCVOUBpP8pgB5L3Bx/E9rdIDiXviTqWjzqkA5tn1
cj8OhFw5Vb6t44LRtQy0uJ1jW1wsZzdYYqd3ozH7k0FnWfIsbsslntIfHoSMiyVdCVlvuic+qOWi
wW1l63j4oEh4rPwPDnRbx+qHVzhRTe39tjXTclLTLhRSJZY4ow7hf01bPxwimsv0z/3h38wa+A03
c3+VTzsWVC0Zsv7sNEn5Je2y5MVLOd7ecpKxlZ0xuL9OZT2nvAZpe7+c00nFrusD9vKJ9uG+AmHH
kD9249p92OCjOqCJ5pMtZ1GLM2k4dd7JlCTJB9eGbsyWCzdWSwsCiyILxda6Z0qAIuz6U5OxxxTk
gqxmEMDhWx1FiwZdpcZE8kGcnTAdfxcDK7JjB5T9JlId6ukQJxsK8F2VJOJsW+kQjx7Afm3gjyt+
8WZGweiam1vLKN25mhOAstLsHZpNn1mRJ2BRABUauig+37dcw2brQCer6YKb/LZ7LlJ2sXo/jUDO
8OX+2KZfoHk22gJkoGjhnZMRrCaNFzVF9cUfg1jyTcK4WCTNrwNnLsuJZyBnblz7WwsuqF+KQCF0
2w/Q3BomGtYSDbpnWo8oCjnAYXflz4xmj2m99uBtWiT339DhN10Wepb0zk5avHj1jYOd/fbRKBeg
Def+zzDtsZbPGXhwlSUn7+wm6ZVWwTHx1uTb/8dr9Eby01FQAAeDsr+jPQjzzuxjgFfV4oCXTnEK
v+NVb4cry37bj9CcWYExBwSS4YiTw2fS/krWWIQM66+jouoMx0GID47nruexBw4UtJQVcDE+fLo/
cVNG1fFPYSKJyEZ8QclpxtOGTM4jOqV5JEJHfss81aAbG8zOICVoqQVAgqqi2pb+tt3XEVJB2ZCg
r7zunGdu+r72WPBEoBuxMroh8+mMK8syQQfcEf4ZLVLP1mDve8m/L+Lv/bUzWK6Oi4J2GbMHH3P3
hweeX9ka4tA0a82xWVI1iUwG/xyG6slf+G9pBfXORXf5/Xm/3XFAPR0aJZY6QUuF351VMEcpuMAp
WtMU+OpVE/l4orAl3SnxkdA/dmUfSQmSM7SujmvPUqZ10zx+IWCUy8YxOVd5iDcvZyjG4bkPvXCt
7860gFoKh4JATuZM+mB+cmJJ3L1nQyLXyVbeG03z152d9naa9j07D8K1IuFbI3qZxk2MTRDWvpU7
X5/WSH8DyfrtmfOjV5+WMAZv7/2NNxzSdJSUJ+nQC1ewc5LxBXRKZLdk+bvULQ7lkr7ImzoWr473
v2WIXDpUqhRDhUbKhZ3V6F7mpNuNY/DQBcC6V8PKGcSwDzpiakYeSlM5gYAPFNPLTnR+CS6AzCWb
SC2xFTf7erUVAOmLkIuZnRtFxygL5i9NMR2tbmN40qFRNXorLbvHGlWsPDtjfaB1fsnzdn9/Cwxu
oLP9yYqg8uQ7sNOlH+OqGh99AfECla+hH00f0Bw5hFwmFekgz6i+zycy9+NBoGc4HpnYBErAFmiu
TMOh7DkyK8wIjWYN+p2RBsXGM7iOUOLpkpQeVwA9LTkIxLvnPHBWjNNg/zpEqVEDDW5HgrNPnceq
seIkbXeD0/4QyybeEerpQKWir1VnNy07zyW4pmb6KMJNmAcMfftVryxfJnMwZtUSnom/nArSnbLF
23f2Glm/wXCs299fDe8nZLEEx8zRV/VSFNMOTZbvIGq15c0Xs78FjFfDl6XvIxhwdm7H7lFY5JNI
yUpYM8QcHabkMTalMkXsHxfQy4dpkcY+sVdO9KZl0fwJ9eM+bCffPzfl8p7WyQtH3i+bZAVjb5q7
5kuszlw6IKidy3CKqnSKcVnb3Q81hjKJDk7KSQIdvxL2kqR5Hmd9Vz0QoIufA6YcoPdLZ6+C8tv9
b729SlTHKQES2zN7tLBKU/O3LXs/HsP0paq2NQdRsDL8az5KWCID3j08s1Ydc9s61WMYpe2aTuHb
20B1uJLdtYvXJYt/TqUbZVYV82JeCTpvPoli5prbenldSZFnt4TVSvQGWYPw6MV3UJTLoyKjLXRr
glZ26n3S2JJ/rEoi7C9DZ/nzu22bo3l2Oxb2aKcEYc9zHnno7fCW89iQNVFf097f1vSVZ7sC9xNK
p+HM/A+29bPv8RLyedvMtauuKpexti3MvJXhzuUpeJa6CACCTVcRGmq+bWW2bXm5Gs7UvoT1Jz4/
Jc7P+zM3GZTm15alAsUZHIJM3g67e2kAVt42tHbUFZUnyNzixJhOTvWMliL1vhyDtQZvw8R1EFOz
LMMyV5i4jXPhUCTRIteIGQyeoIOWcJmcVN8oAV2sLJyOIrEFOzXgjXL/hH6Y10XsLJ1DixjCOJX8
gGbMVvwmHW+TFXyF6bdp5pSoSrQqVellHhyxa0iOenVdborkVIfOBDWBmPgAW22WLnIt+RcsTGv3
D9PENWtaMqtNXM9OL/XAn8pwbkDDhsbw+/b0dp6gOmKm7ruMobUwOdtOP+6Z7K1dluQySmerRGMD
2mDztlg7Xv8fZ1fSHDfOLH8RIwhwv5LsjS1ZlmRbY18YnvEYAPd9+/Uv+ztpYKHxgidF6ACiC6hC
oZCVqaht2DJ+ZhwgazOkFktSMAa64twz61Bmnyl5s6r5mPuPZb/ENa/j+z9OYTkZUjOw2YYaMH5c
XQ7P3cxJKIJKVyj5OJ+0/ZtF30W+3O6sEtXV/mJmbph5I1rg/inyJNBiwBSzl4Fy/SSgMCqwYd1i
e0MDshPZa7ZLwcKGUNp/Z794jQEt17q/rO3vOchjnu0SzsHIt5/zzi7gNwYwo2HpZfHWwT50Q+VM
16CdqK6DWvFsZ8tQJlTPQQHaDvBkO0DtCwTKW/pltKpnMm7h0EM7nb6UTn7ymk+uTjRGsRgytqkd
WyhlOQ6c0CFPxG8haLzvUmvLOKaAtKttmowlrYMqT1NVUcmrAwd9qsbHVXOXVsQcZuqO5rRctolV
YSqoD+JCX/fwoBpdiqvcTz0LwoEs6QFyDaryyW0qTVT9uDxiy5xXVUONLZ/79EIn8tSblzV1IK24
HRukyosTt6vu2qnIYmSGKzRT8gkyxyhLYyEexVjRuKvM6Th7pU7nWPUJ6eAWgCY6VZqyRHTuCdv3
aBrGAy3cw65QJ0OYaEMMKx9QwuPZFPLSPzS03bd9ZADT3GZ1vfmMJwzkHuFcuv3ZQYVw58SlMFrQ
eS1zN0WZBSpxy1gd0Wq8c2gp+YbqkBuQ3BCJmQbxMP1dmvuuy7Z7W+R3MW7LuGmzApOejCByvSBs
iP15cnWth4qjRcYtGflkAdqN4eFZoWi/1swOR/s8iT1k27Yts1gFYzWz0YJh/HmMbL9+8C2wLY50
5/D0v9axnWHpVoN4l86bDm3nn/hoHZpq746R8qEMarGpjW4SLGv+1qXlD9AEvd33otv6/fk8ZcuQ
pTTIOGl77l9awz8haT/apDu3hnXcNbwMWbLSYsozhpkb7O9ubB797ZtpNpoiuGLuMm4pd8CK4o2j
SAjgeW5/tLqXvnveN3HJSbnhQdAPWNvLYjYnz2kOa199MdxaYxfFESKTVwGeMpUzmieSiZB4bO0D
ameaC7hqaMlTU+GO2CzYi0vHfll5UYTd4muOJ9XYt/+/iwKMmlm2gF7kYi4miZtOkEMugm/3Ta4a
XDpWS2HPfgohsItAv2A19xfUBHbOW/JPFADoBNGM9GLVQ3uhC22f2Dwb+woOMmaLVsbQjFaBXtnM
ODtgn1374GgJT7Ogqm0unaNdAyUIiMBnyWiUx3mwQ/QNxgIkjrvMLqOzcqBcjb40s2RBB9LSu6Gb
6u5xipnLQCxjJXhNzWEYh7iRy0BMgN3uuzsNIyOxgjSYgjYreOIsXszRDVQO5XkJdPSsivu7jLsq
6nVz0m3Lkswq47LqoVb0Gc2PSFhvsKWvhv3qj5qtr/qU5LNlafIS+oxZMpTfCzy78fbA1yyc3a/M
/DT7eCjjzr7IIyOx7DTN+q2qs8Q21hjv3pdBmBo/UDiwDMAKhmJpS7Zkyeb904j0ufKN1317VPLf
shhbx6CtD2Sn9UY3EBlN2ahj6VDtUul0XRkeuzt3zRIuht9sGwHhX4N/vG3SiekqknpbcmDTFA4b
wN6VUGgAehWJCyhmDFkfmvV30v+Yex36W/FLZLxV2w3pIqAwd8k264mBl3deh1cKPvL7q6AaXipK
+6UHgnA6YhVGcWwyK+4QkJpcd412P05FZKQVs1tjaRs4QUm+tPy8mg5kxw5aTjjV8Lf/vzu7itU1
q0UI/zK2zc8BzOkFKx4rXh3R+LcvUstgK3Mk3cLRO3AxU9REPNKBIhFkPkPWaZxX9Ruk83es7DED
s65/KYEscBneNqrPFThZ634XFSOoPKRDOM0WCuG92yIE120ufvobZHT3bR/JiV3bq3pLIFwXKJI4
KRTJnO2htcrTvuElN3Zyq+6hc+ZdqMsfC+qeQcQf+Z6uBVUR3GQVq7nsOd3yxb8AH8bjMeNVDHoo
zf1BMbiMsZoh8z4y7iKv6gBbn/KiidbW4PF9y3w8OpVJTD0S+JUxp8HFgc5UPpJPbJ4u94f+OCRQ
mbNUwBbznKHeGNDxVDM/tvryMHi6NhzVzKXdWHrNtDRl3iZ2QQ5BVj3Mq67nVzW0tBuhMZlloIUp
k5qjO1qQeBl1bC0feymV80ErhUY09TBrviyx3RV5aMxFbMzeqSBs146hMpB/WSuSWp1TJtZYmwgz
xWPKtl3nOJUzwnmgw1yPU5VQ4R/Jap/dZV9GSOWMkBpOQzcbSGxzq4DxEugR/9vV9aoqNqOcD07t
Ok1UuGVSWf9D5OclIIRc1+5+u/n9eVOmf6SDRm4UpeU26MIzI2dt0T9RrscVQkZGZZwYy3Xkq4qd
KZOMemAnBLEiltbPqteqQNeK2duaIKka+/b/d4dgxkpz9iiW1pn+QlvGMU/J+X4kULx0UDn7W+ot
b1zXz5MeaL7Jz8O1qWIUxMOc4W0ri9bp1JgsEpUOtatabsmDG7ccl9yZq6Rqn6ubmNFz5+z0AOks
qc0U4BmHQ5IPmiIlH6Nm0z0/qVZASgbbbQNzJsOsra4Jl3a9QGlA0zagiDty+jezokgXAyGNOtc6
PwVERGvx3A3f76+wYuYy3r6DbKDlE+zL2ihOiJgHV3f8qSYuFVsyz+9TO4Xj2kX9a2TPk+ECSd4f
ue6YUk399uF32x5wisocRdok9uieRFq/LpOz65GVyjlfvQB2yTPMfXYW+qvo8v7sZU36dt/mij0u
KyFXQWus6S3oVGZ7QbP809R2MRvFy77hpfPVqkRHSh8lF9Jnh9RYzqIwLivRaYCpZi95aM8MUs94
A7h0zRTZ0IeYWhYang5ErNo2kpdu80I3PGo3yVCYB4cGp8ZuvtpoG+UD/2efgSRvLWYz7wIzaJJg
GYewNHEnpGv96pXLFN//gmJryqkfa9AYVdZemTjCuUyef1qc130jS9c1lxWOZbp+k5geoLbVnOVg
rRdjeH90xdrKqHmLUmiOTdj3nTM+tNU/BCkI2XTQXdXoksPWkBTZBs8qE9KV/6aD970DBn2eK43T
qoa//f9dPEi3uh836jVJ7q+xSNso9UCIuu5DRVJ6W+t3wzdDmqUNrpvJuFoHNHcfUQbbaXbJYxdv
4vWYIwibg3XwmHey/fGzTYfn+6uqcClZlDSDbF+5dTjE+eTFY2PicvyI3phINJpNqbK85LN1Waw9
SjfpZTNJxLo1zqYmrlrdS4lq/pK/2sJiUCtxEC99U4RlyuOuWL/7ZYkOEh0w9eNyDpXR8a5jZsvY
B7DRQMI2/6cCrUQXvDX0C+HJlleawKD4KTJSPgtaauYVfkpQPk1ooIPo0W80af4ovH3VBCrj49uU
gn71duzmwSc/j+cefNjtNwD0NXtVEdpkcHyZQzyDmbej0R2OBoiBja453t+nqqElB3bS1HP7mTbJ
anxKbX5o8HS9b2TJd3OsbR4EOFQc8hn3nrg3ysO+kSXXXXsOBNtWtIlfvc54dAdduCZdVTjV/8gy
3sWbbkx9kZXYKqQ0Dr27XAUk0u2MaoKCanjZZ2tOlrSdcdfkVlaE6+b2r5499324zS79a5d1ZFSz
tTUQgZxwaSabCJsCh/gYaAyv8iQpKHDelKNrBGUyMRRgWy6ueVX/5S+gNzU3zVukYkPKMH4qaF30
VponpO5PVVAf8O65z41kGP/Ay8IJNrQbA0fB2Bu61KrqDaqqDSrV+2wv5d+NoAElaQkKgLp5XcnU
h+nKfu4b+7Yo7/amXxtC5J1fJmnJxngxN+siPKITo1Ygo6gM46+Kfu4blP0SgLvjqraiwebhOj/N
E/RbayNaiQuepCxyNyNOS12h92aYD2oBMrofy5HbNofB7OrzVh5L7oVl9VSLA2U6WmHVhqL/tVvu
bcaa96xIRAt93raK+1ynrPAxiY5NZbpQJojhVTejgf/1QeBlKyVP3TBHHQzmrUXkCvPQkSWaSxIW
7hqBdyS+vxsUoUQG6ddsNNFN3aWX2QUfFzRUUucmNzJohv/YaETG5VOgviFDh3VxS1B7Dzj1c90z
6cenPkqm/10PIzCn1PSX9OIY47ERP2sbbGs4eVwgPpb1i1OuO3+D5IyeC5zKYowsIS7A+WPVNAd7
TrnmePt4AYgMzxdbJnAbwEv45G/HvimPo0vDPNc1YaisdPvsO2+fW4fkszfjQmlPh5mAIKUIU7OM
bfazXEXojZojSbXQt/+/+w6eGdc+9QH+wrNglNp9yNJ812lBZHVpKzeGRYzYQy1bwmYll2zNnpZV
HMwK2o973ADaCP+dPjRCiFE76HOG/s5B1FXs9sUBNPu74jkJpAO7Q/1qbW8FaNAahqMYo9L/d9/E
paO0oXOd5ytymK4eY6csP02LeyqnXnM7+PikJjIaPwUuFH2hOKnnkrPnDEyTMTPKEb1ZmR82TdDu
M5AMzW+Z0TC+YJsWpXPxfZ60vNBsn4+PBiKDpO0GPPMBrdukhHRoFZwMa0vsmZ6GeT0Mwe/7y6Cy
0+3/77Y/LTff8SBFdzH7Lja4e3DJFg/s2bB8zcOOwsFktHTL+mCz5hYLbZMIoe8L3n7e7k9eNbTk
u9tkVRPtqxa34+ILG8HpaZj2rPEs1eDWfy1jl4E3mFWHJBsCet5md+G4Dr5m8FsU+/PYJ3LPg1FV
7QzdbRz7nhm1G30LFi/M7UyDUlINL7ltVtXAs3VgYlrIEq4DJFQKiu4snR6PanjJd5e8I3k6wzQu
iJ7GeoSiww+D/dq1qHKfA5pwRxrUiJoCmGge2InfD5qytmLeck8DREJGWgQwCzhdKvqz5i9BpUlO
VUNLZ60dtKzwbOzyzJ6hmhKLzcK6akyicFIZQG+TfpjBmdEmTY2b9WhX/WFKjaRaKXruPJ12uOor
t5/2LhTkrcirIe2Apa+Hf0D0Eq0L+8S65ZT7uiRbcajL9J82a90i67EArfmMPDrMqQ0qBqj9zBc3
/bkWmqKc6pdIrpvO0D42bHxmI/9WzTnrcNWkcT/sejElMrS+NdqmMm47tGj+cgOerJmtoQJVxBwZ
S7/WxOSziWKl3+cGi7IAr9VhzwedhJNql0qOW7OC+y2ZygRMaduh52YdApKG++Dm88N991V8QgbT
mykBhs5ssqTyXMSH6mo0PPScNr4/vMJCMqA+sPAyZbWAATvkVotbHLJAB3kwdSug2DoyK2izGlux
dVhbtNVFo92cN2p8GRZwxbji276fcPv0Oz8LRnTpQZCgTfoW9yW7P22DTr1BZR3JhUeymhCQNPFu
5xduyLLejKwm2xfiZGQ9rqY82zxsHmex4pSMsW2OD31dazI21dwlp21FgAeSW+mg9OvnfsVlwhqo
jjxJtSulNBl1bmqCPaJMIDL9aRPlJzqbiZPXu2o2xJXO26n0i2XmK/xqhjgBKE+GmASc70sWXMlr
i6GzA57juC2bb97we22+jNOv+3tRYRcZVS+Eh04zA0PP4EvifRnzerpOzNTkfgpvknH1tC8EzaqJ
JUNHf6bN0uGCS+24yRAT1sFhmnivOFZkRlAx1lY3swHnY/UENmtQi8ee9Th0/5DsH4vq2v5UtpL8
tqrScvQn7H9uLAf7xohrzAdrMKP7S6HY/zK2KiNk9UYbtdF1459mm3wpimZf3iNjqzJXzNwAPi5x
IEyfmtsPkDaHzWBrdr/KMJLn8soZTG8CWgB6YoeMB3HKjPMEjeH7hlFtIsl3W95X5jJniJcLxEHR
9J/7TzZ/6Xmj8S+V5SXvFXTKtpXdIg+C5ua153HemXHK4Kq8dxzfnmy0PtqQUwjKS5HNEbDsx/um
UVhexld1lVV3JsdRErAyyoQTMuijTJ6ul0o1vFSpKjPfI1VRsQQklS8Dy6BxF3zpMl1cUyysjLIq
18EzqhyXID5Cx3CCZuKTX323Sp0Kk2r6ksPmFKgEesvTPIHihbNG02qE1aBj/lINf/v/u3McjWbt
VJgluhKha+eV7mHZ1iOZptP9tVXsShleb2x1ygoLSX86bSESqXgrdQA01cwlh0XvhLVlDoaecv9c
Ny8grTmW1ud985bcNShs3uNBHPc3u3vsusKN86E2dxpFctVxadM62Po2cQw3PxD0Jx2HVNcboNqP
0jlb9eZs5xXucIhmP7I2CPEGXKKHML30he7ir1hVGVlF5noYggFH1biMkVWkzxBBeL1veMWqyqgq
y/R6YvkrS7w2H9LDCsJ/cjTqyi6P2WbmOqUK1Wekm25R2OAQrkHMMTX9qcdr6ZTZkTPpnthUBpKc
lqFbxQea1rj0vd/+CzGskoPM1Nq3f2SMVQC6bb923DJpDbaFc2v9rI19bcRERlg11Tzj6aitk3zp
PwFt8lCTl/srq7KJ5K/rYs1N7zZ1shR1YrZ+iFQhuj+0ajUlby1rvtLKmVHlcud4Hf3Qu/3N9xHF
EJmztDcdY5n4iJyJ+3/1DltDSj+nfq9J/FSzlzy2zvqbINLUJQ1fD+NifK/nv1Zr3VdFkwFVaNrk
RTYtoKBx+G/G6Zdts90YMlt+fN/4inWV6UpTgHnGMseL5uCkIqap40asHTRpk2pwyU+hpVeZXYkr
j1F6WQ9ir8KcDmytmK5AqjC+/GA6uZZn8jXvkq2on8ApfRDV9H0FccR94yiSevlltHKnxW+WvktY
nnjFQ+E+Vvaj6FDN+QRw6r7UT8YKIBMTI98MxEzwI/m0TuqVaWo5KvNInjVMg2sDwNwBdVOHvZ1e
LWDnfFsc7ptHMbzMBusUwvIBG0Lql6VRzmlslX1oMB2iRzX87f/vkptmmzbUnQi2ZmG/uD7/VzRT
uBY6sXjF4sq4Nidw8wrcOaggczesps9b9lw2z0t97ZbnNXu+byKVB0hhM8/NeYO2MB6vuj600+po
Zbo7iWpoaXFFAHoWSHGikGkFHXiEXXosXaZT+lKNLmU5QR70XORNl1TBHK0dmNs33eOzamgpYuKR
0hc9h+HLmh2hxBTlri6rVAwto9kI99xtXnENLFHXmiFAONjevlgmI9imYrWYQ3CBrYTx2q5eH+Zm
8HZ/lwTY0R88xcjYNfR6OW1lw9iB/7PpH33xqzUufP3hpl/tJjHGL/c/o3AoGcJmZIuVk7LtElrg
NBzmx9yyoyXguyD1RGZ3Xdc0zf1s7hIXl2SrQ+81fdk38dtyv4sEeeWmDgg0uwRigEVwFPPV0cms
qGwiOajw7ZEtJOuAeJ9+lNPmH3hhPjC8ju/LbmQ4WyvMHlcG5AeW9zW1Xp3xZ5VprjmquUs+WqEU
muUcQzOaGFCu7C7rsu/k+F9fzDuLV5sD9Y8VFgfxGwil0ZRVfy5WXbVDccuR8WVB1800G7ERDV6F
AUoSnl3EoErGQ94+WQsi48zyjrstFD27pATuZOmDSzvuLKjINLFz0QaruJm9nn5mVRu51Y98p91l
ntg2W+lMa9id+U1Ixt+8t8Ks3DSpxod2JzSQ/MhsDcewSL+eixI605Cpb+PSHJfnRUyPG8lLTdL6
YRTGZySf4kHlpz6dwGA8p83nVgAvY05lscehMLp07hlDZhsTMUjSpU8rt0Jm/3ZtnYVUU5dcqkCV
ftmMBb0j5QqS0mmspr+LQAhdTqMaXzr7BLg18KTPp+uQPjbLw6SjplGsrIw18cyhNAxq30ijwZUU
zEfRQYbSSL1rY2rh+orJy0CTkdnEBTKXJBNkro7oZi0eN8q6r/eDvGp06bKAgufUosdjvDbLdag+
ER07zYdRktA/ePjoKgRtIQ0/i8tan6bubxEc90359sl3UdJMOXTKVxMqr830FFQT6qqAFh/uD65a
0pud3g1O2VQF5YB5L/y0mF9yEjrLcdNJNX8Mm4RZJCddU5IKNtrd1WJN1HHQsfnf3P4yAzQwLLHh
PtjVErt1TIAyLrK/7/8m1RpLvlv0W0PZCN00vh3t8ZDqcO7/S2H+yKDwayS/bZes4sNKx2tqAye5
HcsBTEECqm/pL9GL85a1EAazoHXNQ0hDgWLg0gkbPMdpaOVxt/617+dJ3o3ngKYnWWFiycoQjamX
vmLn+0Or1kvGpICxCbd0sK5eGf9i2vRIRuuyGlZsWQvIH35vxrO49Sx14QwNhRkov/vfVXiPjFeh
RJQC5cfxmtkvfLgu5netFotqaMnh/XzIOYB95tWw/y6bT8sgAOLRPDd9eLkjVIarUNFWuB619N9h
LXy8wxXonEmq1K3BlYmiuW8886nvvGfqNhs/e7Rdt11khITKwo8l2iIWh9nj1fPORnkx0kPba+4g
N8t8sMvlN162tAXjI+uv63omeVRXL2z9PPShN+gaehVrIr/zrm7BnGIeSIJ6+XfmeZ/HJvuxEk+T
Vir8X+bKnAGOFm7fELAoisgvhmOnZcn88A6FFZfCJfPyJe0s+MfMQJhBDszlcVs+UmsLA+utNb9T
HXnGxzB9fEoKnSQQnENRBkLbSXpqjuUpPQenLMxjFuuSHJWhpEDZWnzo+3UcrnlGGRqzxDAmrgFy
8/C+W6vGl+Kl64LLVzQzROIhv0eOvlYe8TbBD7aoJ4dAt+1SPMWO1yGG6jg7W2dxQpuN1YXkUB6D
2NAcvR936MPNbvvg3fGYonPVTSk+ZCbs2p+MQ/ENQT2CutK+vSrDfPouX4ABBOBVeKiv5CWvQ3Pb
BcDB7KXYB4W6zIUOGw539sLEt9GI76+r6piQtX6B0xihnY6BAaV9InF+wFn71h3s4/QYxM6X+19R
7B6ZP3OtTctfCt9MjH6Kpnw4FLkOrqEa+vb/d8tKgm2ZxNaTJFhTGuJSbhyhTa1DaahGlzzXr9Yl
FbVjXv3uV8teMi0+RjGwDGIxQNDLwO2NuDmyX3ZXfjOtXdwuhMoAFt6twmXdRpKl++IHj2t9ub+I
ilAvI1aGLV1c4KDHq909LM6B54/5Lh56TPmW0r5bRCOFVoU3OyZ61MindA5C3zA0JXmVoW+/5t3Q
jbkCaANe2KRr2CfPwwuaA7zQvqgog1QEeJyERWASHy2e61Oqw8QpziZZyxf9dK7h1Jj0Ldde+tfS
9j4L/nWj38fGjUDgGBrDGN9fVsW1QZbzXQga8OehJQnY+AHtKxLHR//hNpRH38dZeP8jqlWQjg/m
Fnw1CywwqyZU/xcIEwenfUNLB4jtrV6FayAWOG+GA3Na9zTO4NfaNbqMVrG6arHE0JEEEo9Rs1qP
M9q37g+tMLzMBkSY57hzBT/lgHoAWxl267nNvs7L7/vjK2wuQ1VqL2u9DeKRCeX997o2o6LapatJ
/mQDKsZgskbEc8henMx5jYSn621WRBmZ/weaaMCTUVglr3B5iKl36q3DPoPcDPUuFJQsF+XYYae4
wz8osUabFrWjMrV0TOAQ7dJpTAnYf55a04gKw9bMWWWOW9r0bs4kXYmTMczZ4C9+9bBUv4p8Z04n
C+3OG9gCrA5Rhi7dEbwnT3zZBQTCBpGc0nKyZXF4TpJquZLyWuna0xTmkKEoIIKmS5nCHJV77oNI
rJ97XSaqGvp2M3xnad/ICmtqMWVcLft8CwE2p5YujKgGl9K3mgsoYKyEJMwwf/h5fthW+m0WOsqN
j3VWCbWkA5Rb/bBt3c3XT+Roxe0pP/VDPEVzTGOekCxMdbQGyk/dfuI7Oy0WivENK0iyvQ5xehpP
AK6+zN/p0xyTg3neLE3k/d9j1gc3AxmbkmWuMQFuYCZDbEZbDDGPA6gfn41Pgp3T83o04zwuxpjM
kIQ43I8QipAs8z9mjPuNseA2i5b5eEbvkT8vvxjEghxbaH6WIlRYkkPXZrt2tuma1z5/G/JXt4/u
T12RMsioFbd2AXx0+vlaLz8LekaRvp+gqHehxsPqPtXt2/3PqKYvO7Y5iLE1PTMRvDxxKCqH4zx+
vz+2amvJ4JWCzE1aNFjx7XWNmst4YofubL5OkXEqDuxoaQ5e5XckV09R4nasHseX81p8cY7tyY+L
K3nGwXDMj9lpFy8+oTJJkNsYfeffMhOQEZ2Luo0aqKAGoy5JVMQUGU1R+WVeiZySBCrdZ8HeSNP8
NFsdV57SSJKfQymotMSIeGifrGN54MfiDeeldVrj6hBc+CkQ8f1lV/2O21Z7F1BKRkRl5YGZzEV3
sobxa1DwyOKp5gJwC7EfhBFZa9dlU1FMRdBeZ25HZTuGa/0Vos4HaDlD5WKfV8vMQYVlz0Zuwlh5
fqblw6KruivcjUp5MxGMGRyw9IQtTWx27OSVrSbWqcwueTJngBqDRoYkxVp+pU1v/NUZ3ae19RdN
JVgRTGVsBQ8W05mazES39I29bX7kZhobYAjqWatZW4V5ZIxFIbhh+9PNkX2867Gfub9zU8oIC9tt
lmm8hYiWnGeQHfTsFAyOJlarpi2d1t2G533HRjYAxAmHOmMaHGqa6Qi3VXaXHHewQFZjCYy+0mef
sKjLXqv2Ze51+kUKh5JFc2lh04IX2Dhe0ccOd8LFoOjwRIOA2MrvrT+I0/3AoKjJ/y8yvQsMY9NM
FfDBa1IUPxb/sfG/k+qT4Xxhzbmqv97/hmoppOOYokW1sC04WDZXV3shoFbX0aSohpZ8d60GsM5l
iAnORv52nQ49aO35/qxVSyz5LjqHHG7neL2Fzu9bNjTnRbRPjXCe8R69z7VkyIVfoY3Cc+AAbruG
Nhrst0pHnvex/DlBF9t/Iz6pncBfM/eW2ZG/zENxpN7BjdGcd7wpMIdDJI7GvqKsjL2YGkp5zRGE
zMWNG2o+iKHSDK16Q5SxFzSdec1q/Iw5MiOorEbZ0wxeCBayxyF0Q8Drjt18YfGiyY8Uqy6DV2nA
rTJvsKEocSLuHEz/t9H+jYrq/U2l2K8yeLXfXLfpB6R21pxRvCAPbz4erON9g0s3ZMifjrMPpfZk
W669+Y3Rff5rSv7rjWziKcG4BGjqrBhPjdhZLpB5gswecuZdgEpEYLg2GjtzK/TsqdZYW3H8ylxA
lhHUZp2Z09U0HkrwY9ff+l3SY+QPHqC5yWvT5hYCdF1C7n1yA8iOrD9sb6k0k/94q/xBB9Rug1H4
eDxLxvyc+v8uOkaCj48WIivzikYMOTMbgv6h9Nj6Zkgq6wFHTdSX6dUodzX/wUDS+WtBIa/oF3dN
2iq71DZ9K6rxifa55i1Z8aZCAukEtvO0ywKnm679gRzdqD11V/GAPitcj9NoX3pFZGwW2KpI11BE
g4L4L8vSH3LWxtnKT0VKj/ed9uOA8wcZUJeboCRwrTVx6OeB/KzpgwNRwWFf9fwPHqCNiKFtLDJd
WfqK/qtornUQ+Y+d6w8KIBOPZaOfW9NVmOe2eqDto6W71CnuRSSQzt7ZyEbDK6fpuhytI7gzjs3Z
+eGcoHh2SqMx2dWSRv4gA+JeaYymjwciAfsHfnkofF2pQGEdGZZVoVJpiNlZE9epYmGv0dzyI3pt
NcmJavibc79L2xaSFw6wmqjRWajFW1w4j+Dwq8PAT/eFZiJDtKBkGhTBDRYQdATttSkokn7f3/KK
t3oiU/9AZqc0IZYHzNox/9Qcl/P2vEUk6iJ+2JeTEFkxdVnYSDyw9V83G+ryLj2si06kVmV7+ZiF
4JxTTNt09atmjXsXwpDrtNahF+Q6AljFJ2QlABMFQG/pGZK3IYhrazqaVndwHd3FS3EEyPX/1KXm
MPUGEoWaHydXxG6xfJmYG0MiPdw2rrmcKk4wmczIa4La7RkFrrI/D+1p0jWJqGK/DCwzgq4tQFQC
RgJI1p/HUxnl0YA7UnRLboNYBzZQhGZZx7myt26ofWxTwD1Cnh0F/8bYiaff7ruBYngZPFYWKP9M
bova0pwec/EraJceoJLvHiNf931BugM0q8+WpUFxbJ2dg8jGqB+HJrQ9NzRaoSu7K1ZZVg7ePJFa
ZluihjUIgPfaqOj2Dn2z3LsoN3PfQ70Sh1fFzQn4QO8NChy6cpLCCWTY0+rZa9X6KIl1/ln0P+wM
28d+EFkVNdXLPvvfTPZu/lvlsC0txJa43d+TOGw1Os7fXKG5qqjCqAx5Qm3JIe2AEjRO3whbJ+Jx
g5r97ZTcxa9P/qA0ygbf2XyKT0zts1+UYclPs/t83zqKICeTGo2zaYwNwRlWgy1s6h5zMGS1hiZ7
Vg0uZRCQ1rQbe8WunNgLBXmj+FHqMBqKDS+DnPyt8l2xwiYUWCoAJUdN06pqXMlb7Y33g7BQa2ZB
eWwXK3RrXzO0whoysomlbW6uBqwxU/+zjxJw2bqvtNPxvqlmLvmpmdWBaRT2dG3HBrSf6b82s7SF
jNux+mdtmci4prQHSX9NMXeQm8UoZMR1ZETpsQjbS3n8fzxY3G6zH31Hcla2lj34UIfpigY4t4SC
VRkaRRXn/nVEr8eE3LmcTqYDZcbmqdfx7KiOMlk2eCTMaCeCX1f8NcS35xh/DqeQvAy/7SM9r154
39dUKyRd4XugK5oMFMwJShpoeJz3Pej+QXC0eq5RZTcf9nGznoIfbsCu86JrSlRFOBn52k0LKboW
rjYnzcWOing5m5f64l9ZnGoChcIy/8fZlTRHijPRX0QESCDgCtTmctltt3vcNRdiekOIRezbr/9e
zcmfxioiODnCh0SVyk3Sy5cqSAzEw5jUkpTIkcWB0r/7dKX40VzAWSpEzGK+6xYxbj2bCDO6wjZM
dkRETosyxQrjoAnjJ8M4bNpeFTaWD+hV7FJsr2P9SaW5T/21ew6dehTXNmhCfSFv3pcl+ybB02cm
o22LvgWrD9lRLBOIgiU0nzroOkhxts43Sr79mA+SzZH1HDC6BbM9To497gfT2N1fsyaQqqAxV3K/
MX3UbHaegC42agkP8OJyX/gt0H8SgVSU2FhVcUeNuDo7PhgX69AhjTE0QSpsF83PC2aC9cJ6LvJy
Kc61Awz9yo+6qeWz7yqX6FVej0tMscdk9s7N/MOf2Ua7VLIwQCQNNUDee67a5hFAaeBJupVFa5Sl
gsaYiAdjbGA9vGyj26SruL905UPivMbsp7dprLNlqfgxz0PzRma5qOBM8p6Zf43e9OX+ZmssSUWO
YVS0b6YxbFSUxmma21Mx8h2IE473xWv2VGUJcpiXkKbG+bet40d/5pcejVDbRN8S9QfvYkXKc9sz
loc57jGCvoiIvaxsqqYmt5U0xVvcM4g0w/V4wf8SA5TjVU+Nj8HUKTvLslorKnTKVyxe5G45DCa0
I+N3131p44eerZRaOsUrJo8e13hIClhMkw9fWpkeFkxF2qR4FZjluDPHiFncyJi5i/lrDai362pc
I1bXHEdVmiCrLhcqq8F6sIb3bIpiZofpTyt/vb92jcbV0buVazE8hQN2Urd4TXk3m6h0V4xGo3EV
lzXE2eDzdhzOGMZT7kFikOww5XflAUpjkSox0JKDraoj1HyYva+u+xtz0kEEf7HslxiPsvdVo1P8
7Xd98KeWCnRCOan5YFd/cSOk7E245zn7fl+6rg5R8VYDtQp0/GJfb4Cf/I2Ht3Mio8FyKE71yUYp
Jd/vf0q3EYr3tmVhiGUAsmsAmaaY5aVz1nSkMx/FYZ1lLAeMPMYTY/HQt23YVY9ilcBR07ZiqZN3
Z55jAJ7IxrN9GB6LHWYLHMieHbd2DqE/+v+3WAx56XZWNZ7RGjPxS7XagKixHZUpiKCd3uILBC/P
y37esXDZk5CFIrodkexnD4eV4Aa3ur/BOltS0VZFBXaQeMLnnCB98nlw67SazuwtrvGyzPbmEXM5
V243NMakIq9MOQwV1AbHy3wMmUxeljpd6djTib4Z2QeHy/suXyiRI7o2uzIN/MzivySAoiviNXvy
r/I+iI/zsW6Y3SzHfLTFzvGE9eIZVf7CRD0ehmLaRBmHlkbFJ9K2BkurzNjrUDplUOAMExBvjf3k
U4eDcCWNLSbhXgbOYDydJgdbAJs2pWdznFZi9ufnXoJOhP/fg8kaROymOXtFezae79Kd3UVdcDOi
5jCN4do0mE+3Gp+5VY8f9sIdQNGMK7IYvG4ODzMx16EY55VU/7k7QPotaXyQnvBGkrapste5Snd4
Pg3Kku1c2ofL8Kev8Z7t5tFQ/5ow3rVxjCizj4mdBDldibeaPfoXM/Hh8zHJMGslr9lrk2AWEc+t
IkpTPgdG4xdbSg78QsVVQCRKueGl/MxdOwR0HcPKNg0hhujbln1YfUOSqV+oYK+y6yHaP8h406EV
opUKdeyWwhqpDcVg9s8YdyFpNgG/IFrJcbythqosTefVSctgmgUYOL/15C8RrzUL6jZV8WrDn8B6
3zbxgzeBX7WwHnnWv/uye7sfwj89NmH9ql8zaxhbW/AzNZd9aRthm3/hVh7IvH9o/R9kXMNgaz6k
YptYbtSCS1iOaxIQZk4n232vFnKZvQkx8TuGQK4kJd2HFBc3APSu/bTkZyOmQSXmXWV4UYZRp52P
QyF4NgpMT7yvvE8jO2H/ATqRTnR162Vno3KmqLTkWzYPxs536+LZnddAB7ofdPv6B8fAwOw+JkYD
zdkEjzUykMuwx+y6cBrdoDazABSkK2H4Fm3/c/LHD1Lc2+Y9SO2dAp+q/SiRv9PmmwHaliK98dqb
AZ8uRVavKE8TilXoUzM4ZnpDhLxWIEk71qTv9rUlpr/vb41OaYrLs7h3weGS8/NUtNGU5EFrlGHb
+lFdDoFf/qDJ2lWqxkFVNJQpayO3JH4Hsw6+fyb5Pl3jVdb9CMX3ZdVOHKB5fm6pE5LBDUGU/px3
VVR1jzP5Ubhro9R1v0GJApMd46THa37GvDF+nGrqguQ9z8Mhj+2V7f78E446KC0dfTtG763zmtw6
H8N+YYsIuqUZ/sYY62ztEU/zFfXxsWx8alhTmp0d4TQ7QqYRE89zMywnNOjftyzNJ9SxbH3n9J01
IyDHo/VMaHW05vTZtseV8PW5Wzj/gWONvRwwjBJVXJySqCn4G7oXWLRt7Uoo8QuQ/aYVY6+Lb4eu
meyF5EGLJ85t4m8q+xCpyqWWVmoL91fd03ZX1jF/sszZD7phHldqLJ32b2r78Im2TMGBdfsFZpMF
GeCx4K2iaEfa9gOUqJHGsxxzJ8/OY+sGi98HDVDW/rQGvtItnvz/4munyTo+FdnZ8i6LG4Myuo5W
rw10wpVg0ZqzPUory85FX+1tOzn7Mg3asdqoeDVECLEUGPmanWu2X/wxWH638SZCEzTPK8V/OlZ2
VzHIdq0E6fklAxcZWwEGavxJBV7FrEPn0YItjatfjlHv5mLtxvlW1f83WTrq3DVDWoIxiVVj0HDE
2SUVP2a0TqEUXEM7a7ZUhVz1/lSL1scX+rmMHOFGBSaft/EaH5nuB9w++8GXTNeYLKsX2Vlab4wh
wy8Yy/mb2KEJXsj7DqXTvuKuQ8xKo1rK7FzSL6MJkPmwdlzQ6UZxVbSKEG8CNvs8J03gJQ8S0ofs
x7ZlK45qCr8veAejSYdvjH5Nki/35WqOuY6KVMIpJCvmEYLtLJixbtyXiCgLbRJ2f9GwOazezNy8
/jPjVNzVWgppx6nXP2dAXR0oax5ZPJ0rPxdRvnArYIAfWtTYZWn72sz+K+DFL/d/4+dFsaPCmOaO
8xi0vdmZxpgWc6o4UnB17tO1/KsxKZXsihEgyBBDs7MHcKbp5jvcg2/LXyohleDE6xID1YOYGC44
3Mjw2qO12iT0eTnnqAijnPp53VhO/5w33zN+ioc333kppvfmaRw3DVYmjsqwZBTc9/kMA8t89woS
BUC7pP/9/s7qNK+4nGiTrKymuH9uUxJMjTiAHD+6L1rjzeqotMwqO0FB0PI8zF9wszBkbSDXsLG6
ZSuJcXAXOefFLcz506uLAcN+Un27v+zPz0uOSqQ0GE5fTsJyfzGMjpN+vwMhc8iK9lgyJ8zpAYNc
w4StvQdrlKQCjZIM77JuBiUVphchijyiMz/IF/fr/R+j0ZPKpZTWrc1cH9Zvec8+exiNbZWDCjbC
Bacwkhz6T7NjIZ4IzhabiIFBYaPUs71j++4gEOU6dJba/BIXVeCuNbHq1H37/4f0mEyLDaYQo3/2
kixKuTywegw6sUbMrrEddUyaURtTjXZ399dASVBWeN6nyT62jLCXBZqzTmiDj0RfrZyHdZur+G5d
OWmWDR49ujn5mpstBvVuAv5jE5RkOVtLzCz0BD1zTJxAc1w4pOSh7jYWniqfnpxFLkGYwX7Fgo70
zannuGBh05YTmuFNLvw1olBNeFbBRYL0lVEQbIhT0xA0dUffdIPBQIucHZYz/lTj8b6naQovFWOU
1LUxdlPXPrtj+yx4uTNjvDSlXVjQ8Qgs87agqiKOUJYuKWOMHmWZ4hcZ1lvRF36Qx/Lt/u/QeIgK
M2omdI2zHO6Ht4HITKbdgpn0C09298VrbPY/DFWdFL1DJ++XrGz6FcjoRIR0YuAkvS//czgZcdRR
ajkwLiDjr+lpSsg+a3/ZqZcGFXG7wM2ssADvtYtpx41l/GHlciSTtS2RqhRW3uhmnJYtPVlTvstK
/3Ee1ripP2+VwW9SHH3OZMLo1NCTUY2BF7/L8utIR4ywsYOmz//qKf/qmb+rApTVcjj2JXtJHGfb
WUsFLFV4Vu6Tai7PCxjnzAc3fr2/UTpDUDJ4UhHa2gvk9hZ7a8DLF6S+sXYo1wlXKuWSLV0HOtjy
bDXO4xyLN1Za/2xat4pJ6q1agifLl9dhKcPc93dVvoncCwxwtyD2ITkJ3jq2U3KJiy48OpCpBy4s
3zQSBsJvceuD8CGrjDyxoBICG/nKRVz+ZrlkK9FPc0BQm1nazPPr2Emqa9fw/Thcss6IpnbvrOGm
NdFV7WYhOVqO+zatrqxJToS9gw87JKSNuh6TwBI7ur+3mtinAqpSi+JBOvPL8+BN2UMaF48Z5/0z
s5M/2z6gOHLr9m7l0tvPmMqAG98cSwZF+3ZfuKb4UIFVVjbzETOoyutcfunBt41Ok6l88MTfvhex
+WczrkQEnZYUz3X7ZZx8kApcubQD0JeFHkY/uqsz4/99t/3kmKtyXpWlLFECzMXVx2k6aapnM3tP
RBaYWbX3/V/cOzZVEfno3Y7jV9wzBX2C++1Ehq7DI5FHrJmi1Ft7Z/wcOEIcFZHFMr8rMEwCy8GL
SVqO4ULbwAcjMw7BvtdHFTWjvDEjN157VtPlMBWmxas5T90UdtjubrDi8l9INB5Po3TPtxXwKlbL
M1jjVDE+4fri7PtZMHD7UWAG5n1b1DybOypgC4M7RTOXbXktly8GFfvZ/uKWT0v8xJI+BJdyYBUn
z39k/GxzM2xwkDD5y/1va+xThXNNeUKIUcDJqIf37MbbkTg5DqslpSa30Nv/PwRSUWWpOdKle5Um
GI4l3SeiWSledKKV8DC40pxSOcprmTsHG+Upl5vITGHFSkEvp7FzmzSV5yz/mhtgbwi3KVsJBsMk
UkJTIc+mcyOV9qOxLV9NeyWt6BSi5HF7wLtPZWPV8UDfy9jbVdWy8V1AxWtVXmZaYrHkdTKbgJnG
F6PsggTPlpsUo6K2ssRvCrbw6mqIIQlmgweVwf4YbFgBLf67c5+ESRWnlRSGL6zE6V5djz/41YvF
7F1R/pO4yTHx813vvMxTf7YALh8MO8B1yXPrl2ikn4ff6Bc/xX4X5ujqdpaAiOfGvBZdKLzmWpo7
oI4Ckhxmp9ovPRBHbu4dajAVBIWZv3CRPc2VWMFRaXxVRYDFpCkdl6BuiLNc7Mpm/DEKAGqIbMSK
njSVA7l9+YO7Wulo8aSh8po4uFpE+zT1wfoKjvX4H76JXZ046kSzEvWg0dwijjfY0dD776RIV26X
NUldZd2aGqCJ0L3evRrehcvmoXGa0K2+ZrhTGPKvVpEFhbex/lTJt/B8bvv2gtK2BUXxzhz98oDj
srUtUqhQNnsxG+qCreNqlhEzf8s+yPpf23xNCRNFT1I04sOKltr8K0/Nn5zKC87dX++L1xS3Ko7t
BqbBgQIrr5cykM6TXKagqfdTvy1UqAC2hpWOnBtEoiR/Hz3MNZq/GtRfycS6xSt1/1wuviv9WF6X
3nqsWucweUbQ9fxpKtL9ff1oorSKUatGl3tw2+51bAa8/zOTBcXi/LwvXBMhVHRa3dVkkJ1dXl3x
DRCpYPJDYm47y6nwNKdMqyrPpu7ViyWmvIwZblTMYsVzdVqh/x94zN7nbLAn2LtM0RhmYyyQNJy1
SV7//v5Pwr8KUmvkUBqim6H08W+zSaNhAP8EnErU6NXIH+r53HVjZBRRm2NMMrC8y56RJeyN7/f3
RVcX/1u8fgispiPk4ia0e3UYWnsH/jDzDv3bbdjWL23+NoCPwWunaIlXDMGD3j77wYqT15gJTLu2
l9fU+d5blwKzAZrylzSfxHSaq22uriLassUck76q4eqdADNjEdjy7xyHKctZg0jpLnNU0i6wzaAf
kdjda1NcubnndrInlr+jeRYWY7MbCsAZ27eqcUInaUIyL7uSrTHB/Qvt/USJKrrNiU2RJ8ZCTyxd
QuaI0CCPdn8heKO3y9eqOFEP8I4mbP1+37QOWmKLCASlbvm1q+aA84e+IQGeo0KAyqL7hqRxcJX9
K8lMA5cTqGMYO/vp21i/sHHFZDSxT4W+NUXDS7dGPT0tNELXTiT771n1YPUrJw2Ni/8H7uaOVIh0
mK/JDDr82g3M4c82pSjBQ3Dgyr15nK9GeS2MX67xxRk2Llo5CaSs5PVQFfN1ERXeJ8zwNsV026qV
w4BhWU3vxb08E3M4FtkINOPwNR1XdKIJACrT11ia6eTbOT0Juuwnc+9a44EXTdTGGJRlDWFlbAMA
2yqubUhNe7Rms7t285mlfWjGfxsZCSVdebjRxE5bxZuNje1z7hB6Gqf0a55G1PwhYxnxdDmCFSa0
8pM3/exqM7y/L9rvqUWAMzjZICg9lR2NqjTy+99gRYLa8j9yOvPpiO7ZkymWlYLmc7+wVV4wEAVa
VZM15CSE9VYnyS+STitpRydaKefBz1g6TVuMqN+LcGyrsEvXnmJ1om///5DQupYN/ez087WUfuAW
7OA7y6ZawFYHM7qpNcbAeI9XkRy69guXK4cb3ZIVXy6KlvVG649Xzp8Mn0Rd5qzUdJ8fm2xfceWp
ZLNwPUjuu3/oEFT2s9080/6fdCNW2Fb5v5IqtnJ7mqzrVKDsStCj467Zu0YtKvasiHsKWq7SuvqV
d6QJf/VtvunAaqvQs8ZmcmnxbHU1lixMbedxoS+G0Z3uO+rnCctW4WeyL3mbgGrhWvqXXJ7YOIRe
ETbzppm4xFbBZ0RmmIJQ9tYVzME4EwSuOC3NGhpYYzIq41c2jXFZ8MG60upiZpEtv02mDCo8VJXt
CuHC57WCrTJ+EZbmSDGjdbXjpxgvh9l3u18Dn+l0r6Rcp6tpHA/QvZhZaJXFhTv9D5mAmtee+aYE
aatsWY6kk52RFusvrIOc3LNdi2go1h4/depRnNZyLNLYFVyKxF/NqQrK/hEzuVfWrtOPUn9jDLcJ
mnoIT/OHFJRuxWmxTtUm/mBiqwgzb3YKmqSddW0S8+AuwxHZfCWUaaKBCi4b+qVFG1KKaHDDCXH3
qZvLb/f9VSdayaslx62VUxPzamNccOnkUbY6zVAn+rYNH7LRPNEZ016pebUoC9qeRsXqTupEKznU
qjJmLAWzrmYPwv7EicZsY4BRoWq9S4elAeDiyhdyNDCMMxnsi2BrhyeNDapsWMBmCbTCzhbYsT0z
Knr/50xiM7Rj+5VmdrliMLqvKFm1qQvbiW0Hman9ntQYaToEzgB4/Z/7RqOJkyonVgtaEYPUGPNY
sDyiwJU5DyT9Nnt5sKzVBbpPKL7qsAqg9KQyr0C9hp1/SPxX7sah87tbu7PS6EjFrRUG+IKb2TGv
MssiYxj2JY1/2hZerOe1bdCYqYpda0WStIiV1tUD3iVgCcOjkYWMcn8XNLFSRbBhyIcohIQTOInc
z7HxDvqsMCnkSgmsE3/T2wf3BZIyq6wa+rHs5dj5P2w27Ui+xjyqU43iwXI0mnHKYKGY576Lc+fE
XHflrKATffv/h4WzKW9rMNNb1xwX/nHj7+p0rVFXpxMlw45kLpHrTBMbWgXmFEmLBzQ/3N9P3boV
p6UeLgldYaO0qYrDGDdvlZOvPHjrbF1Jq36bjwQvwOa1nZ+NCmxhf031Tx/DNbetXHFW6SHe+MaC
JMLAaoxGRj9/vy9Zo3AVk7ZYxTSBXREjWB32bZFFSDPxY6Jrd5AavahYtLaMe3M04UJinv8Y6MGj
iQ2YgbUX2RoiQ7OrKhrNzmpSYc6hOMf1rzKLT0m7rBTymhCpAtH4kPUMg2tRFYwyIvUvUzzFsEd0
aoXJsHLs031DcVOBOabcs2CTTfZ3Xe+T+LiUf+wsJP7Kj9BtsOKsSe8mAFEhDvCmOzEOqmDbDpxs
2hYLVNzZsPQ27ZaRXE3PDOfSC/3VqyKd7SjuCgthHvch2h3ep2E/j8gcJDTHbQdjR3FZu18scxh9
8+pkBK1Nclelf+77lG7hircuCQglkjlBVrKH4EaU74FI0Kj+aXP3ddMXVITZEpezzDw8UU7Fc9mB
LrML5/aQmd+2ib9dr30I8EXpdHFhueaVOgzZujp6DogFkuJUSu/H/U9ovFbFmhHqAAubeXhktaqo
MKadz9baOXSib9vyYfXdNDaugemmV/De9oFJajcUpf1727oVf+UGkJaum5vX3p4jsxrwArAGI9Kt
W/HU1ivRqLyU5jXvjXCK4xDPANG2VStptZldksmeW1cQeeN1Lztm89qZWBNfVEhZWUnJshHaxuT2
0HPFzi+TvZ+tnVd1SlG8NO3ZUk7gqL6WTRLijnKHESzbQpcKInNKn/b20PJvgPtH7ShCIEm2iVYB
YY4rk46WBQ7CbiDK4i0Bp9OmnVRxX21K0UAvcqg7JafBxJwDFNT3Rd+8+78PP7aK90oNgnFzDUPt
hQHwknoh7XZeUR/i6mU03025llY1W6rivhB0Ucw0SNhFgXlnVnoufGtbhafiurx5yuzexU+wcu80
e+4LIOTb0oWK6SLx1BDQ+SNgMfFO+hdraX/d17tOH4pzLlU7k2VYnGtRpXiDBZHEsEbsoBOtpFA3
sUvTxPSfa5zke0wGfwA/6P7+qjWPlDZVPNPqPJJwFwfINK4DyRkMPXQXMC6YYb1MGFOLvgB6rMqn
3k9DvNd5zkry05RMKk1XYppZ3swLO47x/HMen2M5X1yQ6mC81K7xt7DsMd9TmY8qzmo2gcr/Ug+g
/I2n/eC00X3VfbYrEK2CRczF8NthzsWlzZM9fC5MzPdtkpXE7aWJ8KcqIYe8xz1WX+8cQCm3ib7t
xoesGrsZlWgzJGhuG9+KsWKB2VorSfWzHHJTiJKxnaJxnS5DFHC7dNrHcwkWkrRzz4bDtqSp2yeU
vL2g2ZW3rmEdYjJ+AWw7BB49Q58/3aie215/UI8Vty3mny/y0gsSYswfGFqaFdE3Lahx+bZ0JT7M
qGcqdynExWLLMc5/grjsB6ufp8ZZAfrq7FGJEqPRFVbiZdjaMcuCvjH+JNXaTZZOthIlEtl0NUsn
cjD8b0M7RK7vR/cNUmc0SpXtTXG9tEBUXwaD/xF2ey4s+oA5ByvZULNwFeZR503STF4lLsUgdyPv
wtjb0hmJDVXhHSzpML9ygk74rfBo2uMkWLAkW+rIm3jFU1k884bEiFz54Di7guTdMRl9sWKNOr0o
vpqxtjaYb6QXn6F5gLNd58iVlPIZkPG2cMVH8ZhCppbX1qEe56PIyoCQr60zB5TbgAp8c0gduOP3
+9aj+xm3/3/w10ZY0+IsDTmQLrfHB8rq+J+uG5ph5bfo5CtOSxZOWl5ATWBtPiyxszPSfGUHPst/
NzUp7lr0k932KSwTDK3l8FAPJ7TIBYwfDHPlzkC3eMVpzXZMwW99syBzCgrcFQC4utGtFK+1henb
ouPiAr6pqOJdZBi/7+/o5/EAceT/d7TDkNW0b7Gjzcgjo2T7qv49TsuK0j9XiavCMVw8W3p1i5xd
kGw/LPwl6e2VF13dwhV/5Y7wxsQcyKFPpiBrun1X5WE8rHWd6sSrDjuLZFhITw7tIA4mhrIs8fLV
LtcmbNzE/Dc7ueoANkYNM+2SDlMM4zwkI4uKrDlXXhWA3Sm6v7O6T9z25IOvWvVcLxgwQA6sBUXg
QAJT+o/UvgILs1Lc63SkeGtnm0OXCgod8e5xsL91YtzHxRaGTtD9+4rDyp6ahd2PmBefgY0jTE0M
kw6m1AcYcpuCFH9tXcumeGgUFzR1BPV4GorfVnXO1ka162xf8VlJW6DYJB3PmUltA71UMfH3ZZ67
W1DlUJAKxnC8pmS5U5CD13p7x/KPfbyG2Pk8WLoqGAMzSc24nhicK11EKKzuoRLLpZ/peXTtve9t
Oy64KiwjzjHNTMoGXCtmNkZ86o0vVQ5M3qYNVkEZrtvXQlL8CoGun34yQ0FSQMDiSzI1h/uf0Gyy
Cs1wRO4XmKSIPejFKcuX0zKsYW00/qtCMiQgNo1BYf8pH6KZ9OeB89Poin2W0Nf7q/8U63wzIcWD
8cA1FeZSOOeqpGHaV+9uPV1ym//jCyeiVo3HX2uHTokftxe2FOPUltr+2VtLOEsjLAGsu78OnRYV
V59kkQIWPBe/BPi8QVPju2FaF3/uC/+8PnJVFiEAf2w7HirnbDbeuZpoZDjHxUDDHxWPfp1GpHsj
Y7fyovUpZ9FNo4rX+5UzNmIenDMh8onPNHLnc9LPFzpmkayrsPZBA+tOEbikgqXNjjlvd/d/p0aJ
KtAjL1gXLykOPHkxf/es5n106Eqk1IlWDshZ5ifWMCAZVkb/kvvkWllrp3pNDlE5CB3w79AE9FQH
K84i5qcPhPWHxF7rc9OJvznXhySI4e5eZ4kUhZMRn5r4pzmIfZ9uGZOOzf4PR1EXmz5YeMUli/ND
6oxB3xXHbbt524oPC6cFJlDDLcRlWbzHojOPdspXDEWnE8XpvdQFkeKCVQ8D8UGzPD8Ptv2FOMPb
tqUr3lxSMwYoCIVHy61kbzmxdWMG/HlfuCYqqhgPRm3pLHacXzCF8QAu8kiO7MFI0l05bzuEuCpP
kW/4udtOFTngkZSHvkv6A5sx4vf+D9D4korvwPWPzXKMNroYEwsrTO6Ji3LFTTW6UXEdqaTgtM54
cZFmth+bJWBd+Ze02qDIk01nHFcFd9hNlZtzj9WXmGZdcxHKatPR0lXZiUZP1vPQjsXFQNsywWCO
OttCggY3VYegmS08d5aTfRaj4dbhKLIu3o0WMt+K4v9ttfuknFfpiXrZePE4GQj1fnIoveXVzIrT
UFeBMOyLV2V7h44HB22fSd4+Oll1GJN6J/AqFpQx8Pa4yEibLOTt8DQXTuS5KWbjJX/SbiUF6mxO
8XjMCiR1283kYAJTVMd12HRr4EWdaMXZfRpzq1hwK+PgUQgn3t4PayLJimJ10pUSnVYCb6g5Fi4t
E/xO874gW8ab34xCSdS4DEAVCFqHS49ZujvpzsUjLzFEa6QpjTa5uooSsanJgTH0s0tOQXRml4eU
WSsxXKMYFSHSueMw5v6CK+uy+p4k6JCZZVmsCNckiP9gQ8DPO9DSJIchN040a/du7O9kKralNhUg
IrsEXaRdQhG+3fHUjQeajcbKrYDm4KKSFNEbWZSRQ+X1cjGWiIu3qfyrNqOqWDN43RduO/IhMXvM
kre+z+ziAWSYF/sKY++KIaz7oCUrCtLEcRUdwmowPRt4l7mkMsHBdNf2bzL9p0rENq9SmYe8pHSq
YmTZZWqJBMwiXv42SZaslMC61Ss+6/uJRwXyxGXg9MWd/L3pG2CEa/8RXrzyCZ31K77b91JadGzl
rwbtyZHVN39ub933nVZj/CpIBEAciZP1mF8Y7U996kUmKBbjZAvyB2FHpSLCJI3amEuI54V8SLjc
J8PXbQu/GewHw5SO1YLzb8ovtch2IBA/lF23x+3MSlDQ6FwlIjIrntotb8SFcnQG5HH5NU76laVr
fEolIRriuMgZ7+kBd7NJcUzETzKDocY5TvTpvnI0RqkSEJHcBl8D0JcH4lcpCM7rl4T4/YNVcXuf
G7FcMUyd8SiJdk6bJaExIueUY+RymT4SKZ680vh1/1foxCvJthdOPsWYcntokiK0vMCgVRivtYvq
Nljx27JLnKE2IJz23qNo5zeeG9sCjooZAUQizlkD0WxMooZhXs0aEFCzaBUy0o9TApgYJCcNQwPY
8NVevdrRKFvFjIyYJC4nXA0eYkyPACoiqnDRDPOJ7u+lbuWKu/JpMS0jh/jeyA9+0x3qZg2SohN9
c4IPkcDIU6vrkwXH0sIVQYpeCvQ5rF2q6YTf1PVBuJnasdelC4WZ1CcwWZxrvgZB8yDikyr6P2CR
ugV4HxxDh3YyAhDXY+Rr+43FbdjQ8Tv4OfZtlW7BdiEOq4PdkpwnyVwzeuBd+97QttqV5rCxtlQ5
gVpPYrqm59BDMYAOQi57ly1PzbgGUtdZpuKpkkwuJnZA/NLOMpj7vozszP1BeL7VgpQE64IDfmz9
2D5j2I1toQl4wrzUhKJUONy3fk08VjmCBkCZWpzkKSY2Fw+LNQAoPO5cJ3sp3TVmO42hqjxBTulN
y0Jvm5DSJhANkHAja1cylk644r1DBezFNMN80EJx7Eh/SsctrWywTJW5xx97UixAHR3kQsK6ch8K
noDYi+3ua163csV/a+l3tHEw5rglLv+Behlkf4ZfLGl0X77GiVXKHq+ck6q1ofYKN25Z3J9ipzxW
gu2mGQw7tH+l1f84u5ImO3Fm+4uIAAQCtnCHKmrw7LK9ITy0EQgQk8Tw69/hW1WrS5d4LNodUYtE
N5WZknI45whW9aYp7bSt6zEoQ5aRKyqvl9UleN4eAXfZRGsnrSh9yalLyLXpyg6pbwfY4FXr8Y/A
bZIvhUfrHUcwbYfmyy3e/52acw840hUQgRbhsn+KSWGI4/Z2mORrnlywNrC6GjqavRpg9h6wKWhy
W/Rm62+Ea70hK0NrM1DlI/vi1F7zq53H5VS0vE/Xpuveh17b39WV3+7crAy/Q4fy4XVG16DEHq+8
TkJFTm6wx2drsFidiI4GYQ5TgmhRvPDx19q9UBvQr1+X/tNe+4dJVdqJXOfeyNxsLJ9YZce4xcXB
yDB49RG0iVG2RyhjUpHm2StbMEuDOspTQ6JkJtNlzfagLQwnjo7nY1veZDk+RPtAOHV4POQf2yPQ
nXA1vVHLkWwe5hWy5+za8Kepw8ORH7t46lg+MynA5SyIfekzV1notwxX8Kn5Jfl52wVMKte8V07j
UtsIEU9B5iVTGF1qvpc8Mlml5rgCZCbrUHrkGsnmY18ODLlEcLRZNg9itM39xEzWt6bZg283fE3v
2xpdxUc/q5HVqJ9zKp4FVeCWuR/r4q6rxUU5O/kZ03e2v7+6PYKjJbKGfiqfcvWzZmmFdF7gpfPy
juL2G3l74dtgr3ozV7YUXdmG24mwNnf1+hmVlCtr9qzKJF3zZqBw+OM4MHLNHP8y5Atmm+YrKY+0
wcMh9IYuKgCpOXOcPVUbJnkmL9Lea3kw2KuOq7Na/lxxVFr/RFEZ21H/bpm6j4dcwdYOYzF0/dx3
HEqxChUrgOcl3VgfFK4dx6qlDVKGgj8teA3gNv9UTPahNs7A1lwYyZiCoLN4+eO4H5HGj8NenY9p
RPPgKqryEaO2HqbuXwY/i73qWKSnetOWA1qRYKnk8kf14i5gH8B2dGjN6JP7t382U5H7k12Saw6o
LjHLH5HLd/bwba+BYf9bdGYLmQOja/njLtOpnerrOtmXbpfv423Tpjo0Th55eYVDnFzdthKnpkVP
1eTMe/PxpsVvf38dt9Z1tGjLlj/NMF+ANB1HYKbJqXsAfgNLj7Yf9Uq8Lexo6lmHSsHkZvcUwD5W
L0kyZZN7um2Mbz+4qA6Us3htkwfViPPVyxLLv8+sMp6tKVbjzk94+4pD9XYtz4oWDwlI5DMyMt6z
1a9j33v0vcE6BYGjAL92ZKx3U5bmsXaUT2tdhS763n2QIqKxMHd3rrQmI9Jcdp3wMFJrhERVG4IP
GOnBOxWqIr69BwYj0hu2aCUrjql1cvXsJYydDPdAB33AJ1WUw8FPaP7rBT0gKCzkOcNgtU+oqV5d
n6NdNJqvx36D5sWTsP1GBVA+H6vY4/ZJbf/fBQU3bIDeslWghlr5E8Tbc3YZxu657Kfz7ZWbRGsu
XM6LDe7egFyDfDqFfnUZ1FGtb5985b4hWMtFnwvkr8Gr1kVdEg383Jf26fbKTXajHa1Vi6HVtgnx
9smmhwBvXHfASwKjd8fEa4er64mly2bkMlq/9z5SPwe6SFM41vuitasd5b+JvA6n1buwkM/w0Po0
04c2738rWxYoh9f386CmRAT8PvPsRzFn97YCVnQELKLY9ZZjkUlvyco8hFGnXXqQAWLKuqjz4p5M
nnc/W30R+8XiX6PO6Q+9U0EB9W9TiErcUiy7pg8ys/i3iVnkwa7F8uH2Vv3vTfrfNzeepv8WXxVF
5SqC7cesTkLX/EQiADAuyyXsn8FPeKnQ2ZDnIfjAWNyFDHWa/ETpl1J+bAY0nJEudoKvt9di8Ce9
c8v1+6az+ix6lNz64bXBz2D9dkyydr92awtwzyM62RiIFsu1OY27qdNNT2/pTwsCnM51jqMPb+Sp
Syx4Ky+KuANQydz1CSv/dMFOGXHb77c+pIWElVlBXW7DADJ87qxP8/KYFVVcLQ2AexIx/0HT/U7I
Nxy8OnTPYK9drhaBN2igTmg/4UrEs/tuIEVsj3u0VYbrg045N+Z1FQAruHxaqvbC5ouHx2H0T1fv
PAtNtqQd6WBeWjJWb+Jdej8x/7EH4O5tYzJFHr2dS1KvQ2cUCpfT1J1l++Bm5IQu18ErroP7tbXP
+cJPbPzuZ3u8yoYd0Vu8qqhbghIP+CfW+THvnsPqJ2Co43AEfdHd7V9l2A+91ctCzlCsDj5RhM8Z
WnXX7557co81IFC9y6tFgQFAo3ils/JHKB7t8ClY70ry6fbaDa6hd3pFKxtdpth0rVDF9DFyWcwf
etHHTgH0W7KeSvGzRZvW7Y+ZFKU5PKD6HC+YJ/ZUWiJx1i7JKcME+L27Z7qmD2iOjgbTDHdFz3/A
+zRxwN0Xh2J+AvcjZiUrtfMrTBZF/h32VzYs3bJieEmBklTO91y9tKqORxycw06F3OCCOjEdaWc0
Qzcre/JldCEzWmZwYNzeA8P9RSel4zNxxFIs7En0JM4LEvs5jcN2LzaZVq5d2gFyHDVrCfHg+vVf
nL02JVPg0Nu3OgUucZQz2BNu01fvPN81d+LejdukOB28eultXLlXqrZsB1hn+JODTCj70Yan20o3
2KXexNV2YdOioM+enOnT2L0U8xwXZVzuTja/OcmOG53exqVcEF5wDx9YrvSKPNgVznxWyZqAmjcp
LkdVpDlwyUCAZAFvGsiXd03ZxUi0huXOReNN+N7tN2jO27edNy7eSh+apvyxdNXnsPNT4EieBM1e
xt5KFkl+hOF8iorp/e19MUQ/vblrWEeviDL8Humvj0UPlGW3ALvxveN/8MofcnZOgOu5/SmDY+h9
Xn6lSm5lvv9gcQAZkWWJ19Y+NpJIdSCgCKzFoKtv2NMwZIAklXfWQRAB6msOTXO/lCqAaMAE29aH
YQ86zqAPvbXrf+fyWgmGHMhy8mvnbhr3LmGGEKe3dXlZkwXBwIsnkEbH9B9f1jH55/YuGkZKqA76
k/ceKDgKyMYFUp7JhdyxUwTs2ng5gSP8EuwEDJN2tkDy6hGr3MFH/MdngjX/Lgm7n9VeQ6lJtObD
tkJnM4skeypmD3RefjyIQ9lbqvd1NcXA8qnDlm4ABa39Eqzk5bbaTWvWjtxpacqoYBRGCJIJq+pP
jP05Jll/b/shBaoQ1tyH73r/6nYHdaFdot169sphDnDMonR06Vq5Xtcm3Hl5mtSh+SQaRl25loo9
WfJKrMd2j3v9rWMq8Bw9/S4iv7I6G/w7k6BPamSXzmoS2olvtDwCebB9Ql+6WNwQSHc8HVyvTGdi
P+VcYvClUd75/7+jgWfr+fjAzhqfAqMzJeungax3aM7eSSe8FVc2yds79pVTtoKiL0+AHmIF6AHm
ME+1qs6NFx44ITbx233zlfi1yirWCFKnDu6rEjOAWX4knGyitXDCOhZKMDj0aWfZCYBu7tQ47Mwd
v2WLm2gtnDRjUZX2PPdp6Nv3/sz/yibbyRWZRG9/f6WQOoqKvJ1Un87+Vz8YH5sx3JFs2kktngTj
6JZT1MFG2uBD5JefRKE+WFJ8vG2Cb/uRraff89n2gylf+3So1qSd/wzO34p8UM7O3I9JvBZbRq+b
A2fIWZoVoDKxh7h0ug78Z2XSFerX7Z9g0pDmpxxlLQJQtD71ivFuLur3E7WeZJEdiGCwGj37jll4
Xljt2KdjwOJ6Lk8FDS+HVq6PS9vBPJaIuX3aFiKtyPti6B/H4p/bwg0mqc9IO8sw8gEY1SklQwKO
2Utfkett0QaN69l2gtp1O1RoRFdR996qP5OGf7HF3tPbJH37+ytfIm6Yr6qAVuhARdJI9Xnmdps4
HX9/e/kmzWjOWlE7sF0BgwGZ7LWVC4j1ggNP1s1YNG+VOYYK7M3eraZM2g6zo3mXyFHuGIzBnf4D
V9+hE8ueofgyB9vlPRKFMdC/4mbdu52/lTDY1q/5awjFLyWI4dLO4c9okM6T1aUNwMa6dLRTHgR7
nRamPdCctlqo4EoiFjNMHS/r/GeqjgD+4DfoqfTWRv2HVXmflmF4nqz5Go0UYEv2MePXU+lz0I9g
zfObdBXDiUX+EHMrv3hreyze6PnxWk5AeS2DJm1Z9lC42Wc60x3zeSuLvWlmM6tXnjVh3m6sXCid
sC/ueq7FR4e9c8N3bXW3DHtMs4ad1Yeb29Gu7K7BAd7SMcZLOVU++3TbcQ2RQQezB/c28wGh3Kd1
9r5X723nL2ffb4s2qUZzXNaq1gbzV58urUPjzlfvpN8+YvrxgubQL3yWaeMcGUPatkG7yAMHSQA1
hzapO65nHll5jJrI3tCqSUeaB2cDzzwMNzRp6S3vKZ/j2em+9fN0uq0n0+5qfqsAQDovvYvmazvs
TlYpgWHdZ8fsU0+Ah7XfOdJF9AmpnaxZfm5F9q4i8rxEG3GBeLLGPXRyQ6DTE+FUAeHDznDINN2H
vvwMrMl4nc59OMdHBjWwy3oy3CNTgWGKTqTj5gdBdHbCvXEh0+I1P0bVeJmC1kXLbM3uWjJ+mDN2
IV6JSWCcw2znDbFJ00tR2w/QzuFFzrgdclhS0RXnEglqspaf7OWv9Nqd/TYYkz7+HDBrrgC/m6dL
5j6VRDzXzSHmZixe82eOppISkDBNGoT1B3Da/l598fm2C/wPc/MtxWj+C0gtWvuWPd2LFvv7Y8G4
PyqolZv7T43PBswqTSqYvS9S1JG9JEqFvnVefCbXr4NDZfHRE4XngYlRum575ZYrwKHcUcWKVKJd
uXqmowSfQ4KIJOo4yJvuXAgKhrgkoK4VfrZoblmpu3S9TEixUgmK21pNf2aX2qQ52+sgZtDYVzVZ
rmslJYdtz47gz2zkpPrL7Fk159u6MEQbPZvXESBrOnkp0malKZ4qP5g9PHt2e6C4ABPUM3pjU9Tc
c7hI/V48WqtCHWPeKR0aVq4n9bxJhFPLqyJdQBG8jqDlxB3ctqu7Q4rRE3vUmSXumBBZ9u7ZGotn
WQJiuvV2fNOwer00At5bkO3NyBy0y986qD4V4tsaDjsGbnJLLcYvnSMozQNcExzvXNL5ywyu49tq
McQUvTYS0onO0qE4ZoPpXPd5XJPhStl0GtfydPsThtXrtZGhaBqVKay+m/m5XdtH4J3u2IxJ9BaP
X92fQgf0BI2di5RXVXOtM8sFry5wMm4v3KSb7e+vpPvooKlo6fWpY4m7oftI0Q87K3Ju1Y7yDUaj
D7k7fkT8MpJ1uoghj6uGPtmAS5Tl3tXDpJ7t769+wDQBLbyrCnUfDjmnFzJVwXzvRTl4Lm5ryPQB
Lah3VZMV4IPFu5ON93OonqxM7jiUSbQW011MU2LUty7SHiX4c2+5Kllsujf8b9C8norvl7Kbw5oj
vk/lFbxd5xbFj7zY65IyWI4+Yw3eea6c7fiwausdnQh4fu2ryuur79jHjFMftV7qTHCWIdCDiCYk
n/zpB1pMXXlkeA2BXs/HuypsGs/vi9QhyFbMTvPsF8j3O8J7uW06ph3QTCcIPVqqFSeJ1X6m3Q+w
ppXFkb7+bfGa7YRBpLqyqXB8NP+o7iX3f0/Tn9vLNpilp93myya3OF9ynFJNe/Ej/0PWsGPBTB+u
XsqQBpPXVchs1/wUuO0au4H4dnvdBnXr89URVapeWqy7yxR49erEzdA4x/YKQybx2yvuVaQJl8UB
HFVdp7KaY0sg1uRdjKGdy+3VG/xJx+bnk2wnXKuaFHgO54C5d+iTelrR11AsZCcWGzZWh+VHK9m6
+At+AStdzIJkz7UKz7dXbxK9Ke2VchrcHu26cKrUriUge1zQcgBq93RM+PbR18K9tUHHh92kFmgX
HsLJs+tYREDsOCZec9PBUkMWhkuTVk7Dk1nh6Fj6YG882WQ2mqOuGeIjrpN16pH2sR+qL009XRWZ
j935/vdeeKUbteSLpB1YrnIXfQ1Ff2ndAYwR687pZ1q9di3rHTnlY+YN6Wr9cIvfQ/HFLj/fVrtB
tD5WTZvJ4X7RN2lD6Htiq3sk7T+E0V4nrcEi9ZHq2bVm2RK3SYmvvtakuJY2OR9buXYly+1V5WPt
D6hEgfQbwFnVp8raO5UMcUAfqWbEqYnTY0NLu4/Xfo6DgiYBLN4PDlGweba77chrm7HQut6LYEg9
/9sq/xbziz3/PqYazVXBxOM2fdiP6ej+I3HYWdXftdvDjDNZjOaolrI4APjpkNZNAaZ6Cf6Dn9Pu
dcBkMJqjCqYA0+yXqC9m9dNaq4dmPQKCgMP6f1BsrxReAFGkUnnHUuosJ1qyBPzod+W0nG4r3WQy
mpP62dD6uT2OqRM9re6ZWkPM3OuCNsXb8g1614enm6qUgHeFvfiRSKhtn0nLT45n7YQwg+L1celO
FWHeujRPVU5+AP42uG+modo580xr13wVmVDeDwXWXpQvLlCpGvEnG/eaZ00r3zbk1b4Gi59NKhdN
ir6OKK6bpU6idf58W+sm4ZqX+hNz6BBuXjrVMe0A4GUdrHbpI9KEjg4CLi+RZXPOdelfeN0m1iRP
x1au+WnTLyH3PahlXuVlEera2fTYHU8fkm4HjJQ0giHBuZbfPE9c27x6P63LTrXeZC3a1Rf0kaXi
yNOmUavmZGoBgoszdbm49bCXzDZ9QnNWGq0cgxfhkObrO6HseOCPc7P35jPYjD4a3a8jOh2nAcPK
fvGBucEjnfYuGibR2vVXuLWoCYuGNGMZHmE0LbPox217McQvfQI6DN2+8AOopFqeR3atwiae8p8U
PYC35RtUbmtuOmbcx23Dxnk9RnHli2Ry+rMa9ijPTcvXHNV1FKqvBTSjgvuMJjT8K9cL8KlvL96k
9+3vr2KMhx7MsV6gHHeZkw7DJdMuBqtJL5qf+tYYAYKwQ4Rpf4cZi5n1njpfbi/bpBTtNKVzKeTg
LmU6efLk+eG9nKfvxUTezW6318r05oQRzlW9IWtYaYChXAuvDnS/DVD9Uvr2j57bzXTfgxdrFfHE
hpx+G0KZOXXsFoOiVjxOGB2+dAGxBYnxFiqWdBgL1Xxu5hpo23GQkQAYugogBu1TxQqLsrjIwnrd
u+O9qXgS6e0dIgfw2jSUY5pF8jSSKkbHfBJOf2+r3mQxWoRp3EBJ5DWGlKCnnzF2WvKvtyW/uakk
0nvHnJq6eeZTkdK8/M5s9K9n70S2XhVwl459QYsycgybMqucIR0iOZ6XMPy9AHEjLjHeek8jMGDe
/oxhA/ResqWtOOEFwwaIr934zopeZLDzmjSJ3nT3yl95MORjEDRgIQh+bU4FVu9s945qEr79/ZXw
Mcv8gDAYToAsPxBCfs1SJGvR76RnTOK1WEMyZS3gF8NlKXvx5PeZf+LTjumYRGuxBj1ZXVmJukxH
NEiES5kAgOEuQDn39oa+afOwTC3cgP8BWM95hiNkcuKp607Dbm+BaeXanaCSZVm1DdzJmprzCDwH
JoYHVxU75SaTeM1b/SnjFQClcXnnZeI7VWJ5/X1WBzv3X4Ni9HYvGZRW4YXrkEajD75tktdnYQVH
eEMCBDLtdp0FZdvgpT2kYenGY7XE7vzn0Ibq7V4S3CylJMWIBjs3lriHrWwPUtag8f/wYACwSrKq
KtMVU25tNf91RHeupLfTPGnS+Pb3Vz4aTkXNWIQNFSX7zOf6y2ix022lGOKv3ukVKjFOpYWVc0aT
Drn8GEDZ4GFcH4ehOHLDxpZqntSvommogy0twy8e/xUWXxZ1LAbojV5TIGUhS7xoxFo9YMAFZM/O
537aI5I17avmSQJWUmYrYgDp56dswgCCE3yT7RHMUdi63uJFczKIxUf2IZvaUxXKUycPtS9BtHbq
9Y3ltpmNlQfBH+pNuJ/uoTsajFFv7HIzwJiMjI94/gLWGyA6qs7fHzJGvbGr7W0n98DqiEWrc+1X
j5aKkkjkF96EX25/wrT6badfuRKqtqSLhr5MbZrLZ0zDDx+WxTpo6XpnF/K8wITzcZiCvDBZhXMv
+M/Jzi+3126wRn3UuXdEi9ysXaetLU5tq84sqJOcH+o1gclobrpYTmuBQ6VOaxKcW0rOxbKX1TCt
XDvwaNW47gwo03ToeLwgiRdhEjx09iBRTOI1N238kHggfYfdLM1ju0afip5+yIPs2IGn93Mt3gyg
RQ6Ld4An62ZO4jZ7IIKGlev9W61TLpmw2jJtwHTUeuy6OtY1ByrzIYvRm7cwoWj1rbeM6UCiO16o
VAIzn4TNsTuvPsqM+e7e8QsHhYgCZEK2c+HW8mHgfEe8wVf1zi0vGLywq+BNM8JBG+Yv0WrvnKgm
vW+ffBUG3NZqXUXrMS3bNq7sX7VoY+btwSWZFq7dTMN5cGS03TTwborddXyIcnnsPq3PKQ+96GZ/
RAxQvnURJVjqW3IZ872xWdPKNUf1qFhqgDHVad4uL84qJWC8yV5XtknpmpsGE5qlc2tBgOHVk+Bb
v1L0222iI0MaJNKbcnzh92p05jGN1CdgkHMGpMDo51JMOw9Jw/L1jhzWkzHonaFMGWCYC0C9eWj4
qVV2PuSr+sQyqpHD4LhYvlf9dXEzJVUeh+pgfkAfV+auAL7ERvQ1gV/e+mvNPyb1z7GFb/p65Uu1
x0UwZggyvcOvNs1SIHGeR8vfiQImtWuuSuYGT2uKIDNY6yffDy9LgQuku+50zJjEa76q5raIHJKj
EkycZA2rJ0f+WMPw7phutDM14mT0h75o0rH0r1XlnFbAnRfsUN8iTF5zV9EyELUjn4ese5/Uc33x
ZtCZyzY5tnrNYSdnDSrJ2jGtrTbNLP+0CvatnvOfh8TrvYuyEV6JFtI6DXPvTonhoqrsMaJ7RSDD
00bvXUSLSRMNFHYp7eHcASrcGedzo6L7dt0bOzMYj94Qtc0hAFQbx8jqT0C/CE8i8NAg3excPEzi
t1/2yrN4H+bugNspurvL0zx7SWCNF7SgnI7pf/vsK/EFES7aI7e8UgR4Z+ahadxaEqduDgb8/7RD
datdK4X114OFVkkkJMsqBfzsTkA2bbDmusUg+dgpNPG3YvplNy/5wh76uno/5sGOAxiOQ70lCo9K
N+cBQwfNvJRoEMmHuHOqL8fUrzlvGORD0BThmFpI05QifOZbeX7XeEza0ZzXA62Qb3kQvxKKR71z
307jaZIqqal/LHbq7VFV1IxLITscWUBjadsePUzA2ADfwiEF6RQU+ZqHKtqC5+rP8RIwQBU1mKHw
d+4Lb3tX+B802NIr26CdmtSR3SUnJHE76+T11eXI6kMdEbYI5Nx0Ydmk6A8+U18l8xg+hPZ6vi3+
7e39D6H3kvmjbB0uU9/7yMfn2r5v1iqx252D623LD/U6iCTuAHOvZJp3/anKhkdAhx060EN9IJ0F
LADCki+Rs6GPwv4hF/e94+zkmt5e938IvYu5EeNMIXwM6lMJzff9Xq+ISbSWUnHoOpdUeVDJWMRY
e9JHe1m4t00RBK//jsQRdVeXO1aduqGMPkS0DC7F2E9JQUW3s6GmT2x29CrYZwyTG0yhN8qPsnis
h0sW1Sdi7XHYmsRvf38lPgcH4Lq26DW01Hxx3Pa+dK14YHtZYZP4bU9eiQ8WNx+jFb46Eh7KC8hy
reHSUKtmj5NtN/aOz5q2WDtRGq/okcZdqrRq7SLmK3/2Rb/XGG/6DdpdMGdNVTthL9PORsGQ1wv+
CU/F3O1cp96OCIEODFsCT4xwZEBSoOs/Bg4/+TN5Cf0RsDf1jn42e/zPyBAJIu1MoVEWqHJpVNot
1kMYfluYvFegZgUuuzxNy16jnUFTejFzBMDqAtNXKaFTQmqaFMBF66M9bAaTeM2RZzw/Z2bhV5Bg
vbYkexocnpTFHhOxYR/0CgYRlaD9tnrUBJMgXGPFARjQPw/dy+3Qv63zjV3QCxmEyKEb+KLSceGJ
qPuL3clvLCswXlSfF/boDuTL7S8Z9luva1R500rXnxWedl9zzBOAwDFzHp3ly4DL6O1PGFxO5/le
vambVdapVC3ddyuzAKFVyr0LqGkrNH/2BRFz6CuVFjy/THn7iAb9T+jZSpzI/3p7/aZPaF4d4T7C
OrWqFKAc53nM7jAqz+I+L1NvXD/f/oZJR9pNsVu9ZvE4fobd90+ybq493RsYNonWPBqc85mqJoj2
C3kKZ/awrHvk8AY306sbGenswFnhB1n03Mq/bPxV7jJbmGRrLsy9YOQB6FZTTHeeMZLyfhn7M2bs
zrcVbhKvncdBOYkKdXCV8jnEw6u/zpKce36sKB7odY4ir+zWo1KlXj89Ei+6Bl70xHJyKEf4H17u
ifc9c2xPYbiZppVdAtRfvCPoKj6mnM2UXp3FTeVOUxPBYxs1xTz0zkR8srrsWDzQixwNU1Y3FiOC
WxX8RnmmTiQaf3aEm/ZVc9agB6w8orFKUXt4cHNM6kb8nsg9VjWTeM1Pm9mmo79YyPvm/SkHJVCM
/y69YHtXUNMHNG9FGSViBcPOCt9PMKcaA843cd1qRz2GYKAXOnJniUS26T4D463nr9d9UFiTaM1h
A0zcy5xIXPqVTOy+OrNsPmaPepHDJhMfJ7Tkp67rfq/oiiZLgf6nUO5oxaB0vcqB9GbNWgveSif+
XBayTzKX1OdVBXv1AsMZohc6nND2BbWiMbW5NSY1kQ2M3kPnMuX+o49BlYO/RPNcCiCwSQ09AgPo
y8nsPqCQAJb0vQy26WeQfweGQK4Zp6WN01YUMUHChEsAArZxWx9h0gwIxsT//YWsWpiqajgYik1J
NviofrgHrUj33bJyMgD6w/bLF1wQY6t52M2Qm4xfc9vaigTo0bMxXZbmDp3oMbJJ19vB2CBaL3qE
CxmYnWHZuIbcK6QGM+dYbTLQ6x3B2GfcdRHnvSL76YDaYvFkAdCrvRkDw+VSL3iwsqN8dKhK5wI8
SM0UnYJpPS/oIk98VT+SbN5JU5l0tNnrqwMLEF2DzxVSJaHVXf2OfKG1t9PdbTB5fRYZoyLdQAgK
qzkmYi3LPxPSX13Kk5buMQ8bws9/QFprSkTUwGkxDBC3KAj5rhf3eziPph+g+exUUh94Oism1SL6
oECmIxznWRXZSQV8J89mUr/mtBbGhgMeYp+LeXjukeLvhpfbxm9Sjeazob8SsVSQPGEMfxrq2Inq
S5iLYyFBh21weZHLwsbmZg25qBK5x658nugh2BCCK96/zRL4VFJEDly3o/67Mop+2lIdU4xe+oii
VY75wJBqyFowXVHiXUpe1jHeKfXptu4NhqOXPqjrYjxwRSjG9SxdHKAfT8U7DD2ep7Le6WM0GI4+
D+74K7iuOtzWFPO/TgxkK413d3v1BsvR58BZ1Mx977hwKuY/UO+D8rPnZdibbjItfPv7q4Azoqdj
7D3co7wwm89sGrMLVwD9vr12k3TNZTkjaEPP8PwvW//RnoNvbtccGZuASWquyou2x5QNTDKwg6tf
RCeMif8Ygukp9I91GACQ9N+6yak/yKokKgVDBJpp5KUQ2c67x6QY7ZilXcboGDkqZU733WOhfZp4
Pu3cnQzC9VpHz0RU9guMsR475+SwTJ6ncd0rdRi8SS91tJhBQkYc9jhjjporwEZN7ecuWmPK8x2T
N/2A7Rh+ZZS1ZbEOOVQkKmr34tAKoOt7gzwGb9KnwJUDcK4ug73XU3QflqiUzf1HZLlPtw3eJH77
+6uVszBSYVDbuPVND2v1NIr3C/9wW7RJKdvfX4nuCFieJ3+LwY57EnkLPBG2h1xpuN/oHNuMFwIJ
M1w71qq48iECeID4NE7V47IGV3Dk7BimSTuaz0pSzbMzIhyAXujcLrihqQw4focmnUigT4M3ohZ9
UEBDjsd+VnN07eTGVcoPrl7zWQJgVeFNAfJPUybBUL38M9JAxGMDUJ1DW6wPhcN4IoKOJolZ/I1k
Y7qA6fxyTLT2qO2defBbhpdhN/KzQPW5zP3zbdGGXXU1by1dgKFYEruaS+/PzKqvJKhOwbjX2WGw
e30kPLcCr0Z6f0xJqS5lJt+tGTt23dNHwYuqDVRgTciuV3WSBRNIrdaDojVvnX1GXYpSaio9mDgI
xoi37OjbpBDtUA3LMBurLY3rZ/w09961DZcdEzeJ1hx0Itba5gEK8WFoDachj+ZL7/Fvt+3EJFw7
TrOonEpEmTFlQqZRHdwH3h7riskENdd0HbfoKpBopO08X6LIOzGq7rphjwvXsHJ9BDzj88jaEBXm
hTAn9qwRJR7X/3tILfoAONCbvM4mcJ+RIZhkw51TiGNGqPNlq7q3hRKIWIAAS2DsH0Nnr9xiUsl2
O3h1Gg2IUNxDY2ra+Wt2GkSTJ7wOft1WiWE7ne3vr4QDMEAiYcvxmlnspEJ79zCOieOzY7FQHwDn
AMfI5woVWhfoEHHTLMUJb6eDQVxnya56O0d5GRmUDDCgrZS/0Qh/zD31+W+FLjHhKlxeegGEwc73
nZPHdi92pi3V/LNcFFIEykPIan03yStvii2MPO6cbaY91VyUy35Z/B626ES/pZc/RPTFrfhO2mSz
ujfKjPrk91D9H2dXsiQ3rmu/SBEaKXIrKYfKGrqcHrs3irbbTc0DJWr6+nvS7y2q6WIyQttcMCkQ
AEEA50D4Us54XXPP8iNJkSvMwRPZLj9JaSLn1IjHVm7QxrWaoavxHxaY6AhhR+IY1F23snKBDk5T
TxuHLQHR+82nwo/TYtnnXX5Df7NabpXAZVGkvDl4leM8IX1ookHT7Vw11FZkc9Zi9XllP3iTnsDH
Y3gDaPRFbXkighEPIGXUP4ZZxGxNQUbA/FhWwz4voDY9Nc1o2URi72XGPxM//ehA4e/7L51Y3P/6
LxIUszXd2jk5Q+EjWJ0satt+574VM2X5wsZw8ZDNaKyfWd7UR7cZTGUhnSEpVmqFfdOuQAZeUB9q
D709fk7TYjiiQ+9pzva5sd+GYntetmwTpp5cXPbVQp62D3a9qn+biZ3XqTePHqKLrMqSmcmjTcfX
+0f6vjr+NhN7zlIahCX2nG4fcFXk1o+tPNxf+n1twXCr/2pL7qfMCS331v345BV9HGz7wiKijt/o
AeSfG8/Haa4oc7ig4CMe5p02pr5B3c5vv7+9p9cs45hvfqvIuyxi3oD8FPuyTypKlMvSagu3Etfo
XDPkjqzeOvheaELav//g/W0GtkeqsQ9q7Lyv8coqLeSQ16souwdRpsccFOr3P0KnNYqtbjnnYYcy
IkarTOil/ylJehoXk7HqPkIxVoGhdOuWjtDJsnajshkiIfyXdRVf2QD+6GUXo41H1B6nfLP7fOvh
FPq1rJ8Qi82Xwi13NY4TFaKdgoS5ZO4t/0uRpsr8pHGac72GhmtEo6K/dTgNRellBDmBKhBbBB7p
IPLTwOAUdIsrlou2/QCj6jCDJs3RDk3oxV24oVqj0Ry1nWlpZ+S/xhkjFQQ7IrHxwAs/cot9mRii
tjItdoOdz6y9zLOMAZt6FIxGoqen+3qvE4xivMItK19iXPUl6IOmR19cyOZkK8reRFX0/j1FVJy2
i6zACGXvLuXs0oMsi/ZEnX59nkfbQ0cTNaESfyUxfo8sf5uGnXpOGuZAZSBv4lbVU19Tr30cnHYi
ZVT7m8iWKOhsYftRMPjO+jgCybw8u3SEzwHwtewxD2DKO8lfQqudxNXyxzFAcAoKvWtQp1uXbH5X
gSljrcrUziKnnmQ5RWnVlAi9nW0VAQWNy7gsj24ObjY/Zn1Iyd9+NRflJwGGW4TSpef7XlTN6IPe
9XIkaq3WdtyBsBERTJmKKZ4LyY/M3pcIIGq1tsuAkyI5Bjys9gKcup/n0c0ud6meWqqdxQpMV3pL
F3HcdZgA0F0DPlr7IgwVm4Yy/8AKD81cDs0ePOZ08TTam2HrGptXK7TjjAptOiILm2P8TtT3VRAR
3j55tb/vVNX56lJW3pKJFhQEY7ZW1wHFB3GmoYug477w3/8CptK4hlQO21bjpgDfXNA82O0naRn2
rlta8bWOYI5f1wTQvTY9hbw4I6Y59ZlJbd53KKDl/m8o4/Tt4tMmxM6389KeS+9HOcZT9mWfXJRA
qSNZKNGsVFwmyT6HoL5nfL32vglg8X4gwNT0vUfkEpRAWVxcf8LkoOelfF6HOcobjC41RDLve3Tm
KU+alBEna5u+vFijKB5SjDuIM4tNuy5Spmbuq03OPXegN6TGVNo0jEMMcbovet3BKkESSbtGihr0
kL1ME9tNL9ay/tFlQ5Rm9o/7f6FRTTVtHyzdwm3RlZfaKS5h1SZO4xyq0DN8gUb0Kper68BDThh/
C9FnYGopTsLIKapRHDV1n0ow9ssAS6fFefYevayLOLsyzJrBZN37wtHIX03fU6uxljaXwPVXzimV
fmSJ/JuX8njsTdUrnfwV283LURZ50cmHrmIlZ0fBUys7bOg1Yt7ZD6QcTU2NmqNQc7V2Ufhji4be
C+v/HEGCYoEOdJeY1FTtMk5u0AiYMDALcVV0EV4nUc6/EBP9jOaondv5vHmrCc/2ra7FUfciP9h9
EXXkFFoBMs5zkpsm8NxyYb9HS0xN3IpClkt30ydwvI0xSNoxkoqcUdY6VBhIWm7NY9tuhhhTc+q/
ZXHpNLRdhf+a6yySIDcdh+8r/XPfcXj/lRaQCpZdCBz0jDm4HfvULVaUrZ9tz0DqoBOU6k4DQZCc
x5s/rR+rgESOOPXTBym+ed1PfxeVPYIR5fW5+iEwoRxB3Dp2X5BsLfE+NOZzdfqk+FWZZ73dDVic
bmcG8JSDwDt0ToX8o6a54fGmOWI1rVttY5E2HFLCPM5Ptl0/VcvUR2LkBt+kMWc1pVtWDWdez4HA
Y1NCw/kP6k6GQFGzdff2l2/MrQ07cODksGeWP/n8UrtPrmeQCnvfyFxFN4scfEkj2rcvLZhpcmDX
CnJy8k8s/8rzIC6Dh8wzdDXpPkLR0rrfxn4m+KecP1NQlNOXdDG8bzXqo5JCV7QYJICJ+AgxRm71
utZ/ENlHzZQIYvgLzem6ioYGPS5+PKdu6v/D8Yd4Zfxw3ztoVlbrgSCTGXvfxeGKdDosJT1axhtZ
s7R9k9cbvcGoyaAXYijx7u8/DBhAa+fb5127VksB9uDz0bfRBkdcNLRXRUhxwZSmfmfNPW/fdOjN
xpEU4nm+wR+M1naSpEEESv6sve+htExpdY06qiUBNxj+32na4fxaWPNR1sGnOdw1G9ZjakEgCOD0
uxz16XxtDxN1TjytX/Ox3Hel2IoxFUW3DcWvu7F3isjh82FJ88OAEe5OQT/uO2LF41sty3tUMpEA
H4fTJuon1pr45XTnq1gTwCK09gvkY7umeSx93IrLfBIhfSXNvhudqgSrvpf1benB3efoz3SWV1xf
n0VrUtD3LYuqA7pB/xQ2sinkZZBIjrL+XI6m+R/vKyZVMdF2seYLufWwFv38IMG8IF3nZUXi6/6p
6pZXQrc0DENZuhC99IDB2sZkpMtDw/Z1bVO1SoCJgzJLSygNhow/zo39wcL8G9zl+wisKLsdyBvP
kA5+AOQktj+wLkbb1rGpxyTwq10vU8qU65CGTe+RCdvv6TdejcfKmMXUyV2x2KAdQM5foh3L88XX
CUTFmBjz15jbu0IEqoKgsy6ledpCLgwA/Ym6ceAHsdz2IWioCoBmGZ6lILGCvvPpwMIQIBTgRKp9
cAKqFgX40rMAU3lBqNG82u4jTYGjcR5qU45QI3u1LDCXFgXaE5dV330R4Ye8f84LQ+ytcQRqSWCq
hmljN0fQByCw8+vngNJ9R6rCnYemgrrYN110ZRSCoWmpf6zI0N73A7qN32T1xpC2aqQdEqcIV1P5
RLL1KU1NDf7ve3eq1gPI7DT5ciN4yeTAzjNyv0m2iTXhFunPC+eOodqj+wTFWK15s8HmjhRnN3yj
tE2IIwxOUreyYqyDBQIyBxQvF+F+mQuQxRNTWla3snqpVoTU6QA3UDtb1Mxb3IL/6f6J6rRcuVS5
2y5uEMIFNJt7nl3rIB333BopGzU7V2HNfOFstdNGXpYhO7rE+igt9np/57qlbw/bN7oYgETGIgzi
JiT7gdldcb8GU3R/bY1UVNrWDVNWqRxRa/fT9VANX8XSvVRGri3dzpXblCwtDbMeT/ty8T71/nBC
rGQI8XQbVww0sL0KTPt41AhaPzOyvIpNHFcA7e/LRbfz2+9vZD5ZI24/C8c5iuyYu+6R1Flyf2nd
zhW7RABDeOBC5H07Jpjke3LTNOoY26fnKl+r1xZryG9gSMexPwVD8y3k4591aho1qBOMYqHVNtng
coZXqYWoopSGU1K0Rm4n3eqKkXq5JeqhwNi+lYPyAfx7eZSKzYQY0HheFcjc5TUYCVtI3l7t17Cb
wIIe/LMRG8HGZDhczQeozK0Yijs1xcqrywA6yJeqy8n32sPAun3mqtYKi5lOW0ObCl031sEOsyOb
0mTZCakAeue/Wh9s4FhBtgxEN0Of1GUYb+6aFDw/7NJ8FZKNZioUwcZeXqY+eBKz98CrIK5sU/pb
J3vF28hgaCXlA2JI1r+2RfmCN+s+uatQbHcjvClGkPSQEbOMRowbs+lRrLsmPnpUHRW+MNJQcOWA
Q2pbH+3FPo1Td22X2RAJaDyOOi68ENM6yAIdoG5dbv2BrM3YgdLMbsZnVnDXhLjXyV8JC4REzqC8
fQXoWi5grBKxM5YmILZuccXvCG9ibYeC/WX2yFOANk5Uyr19kE5KFLfTja3w+7qrLo0ATVWYJyES
93IyQfM0fketk0/LlueZW5Q39rEXRuuT2y9ZVK7FoSvFvjNWq+Wjz9uqYOibd3KA9OZUFFFVsX9s
QeSuIgBVS+bpvEp7KVGwQoH15KPqE4BjuCMmarmbj/m9nkFVQLOHcVsBZiDDOQxnEYJhuBgOof3B
WxLZLRFxZ8P9qFGkQLl+AyYlySp0cpXAdoV9/jKX9c4zUAxglV3ndj0cUNqV0TT/O2d17G+mQbzv
p3GpyuraLNKqZwnvGYAY0p/Fc7FVH/q8jXrmvHq+lexy0iq8GWOLhtoZcMxOTX/m4J3r8ibuq6kw
PB40zkjFN3fE2rgoaY1CQ5A0a5nk7ZBk+T5uTqpinInFBSCTON5mYMeNDY9eaKobajRHxTZjFqfv
Z2EKFmx0WHHwlqbhaBCKbmnl6urlSkc5Q3MEryOLEcy3tgxmq3E+KqYZRO/eKqwUk+Zq6n+xPcf9
6XVd/1LwhotorgLqGD5C90+3j3sTM1ul49TFAgXtehqLpjx1QfW1Jf1Tt8h9z3JfMV7mrL69tPiL
gogzWM/ryKf+zuBKhTkP+dYwuuCSbxYvsTFLhdLlpaTFrhoJVSHOpUSva9+HCE9EmsdpVy8YCeYb
TlmnQMoNlpHWbzG6An1ebf2QobFGTpMhatMcqwpxLpds9OQ0o1WqCL9gMla0pOIbBqycQmPztGb3
Ks65aDF2o6Yb0qLh8tKn9HkSJiyMbumbN32jlMEYdkCsk/LCHYYZ19lS9T+9oPc/3feWOuHcfn+z
PHij0GNsIyxx1jW2yu3ogm9iXMqvLhXpvuBT7ZdaS2Kvood0stY+sLn8MFufckYNOV2NP/Zugnvz
BX5X2iMb0SHYAOLYB/ZhmMJkbRqDU9Atr1is4PY60NYDJRvIbbot+zDmbexabnJf/rrjVa7cFikd
28G0hkud9hZDO6oUXyweLvv8jdosZeUrelCIi9futMVbVT/MzmDIX+o0R7HYamnGWlqkvrRlLpIm
g/4gZCbncRn+yQdimlemkb/aMEVHKkK/ZECBLuSSCyuSafjchrPB72i+Qm2YGisnTHOK5Ukj4sL6
UPrWQ98MMQza4H5uhvpOXKj2TTXOPNZzCbeZb248htZTmTuffS9BWilp0n/vq5HuM26/vzECUOOt
07CkuH+d/INoPqwNu3r9GpU7qWqpin8Wom+zKg8wwZetF+aLUzh5L6FbGS4X3TErVlz3wOGPaPq5
2K79EIb2R6/Lb23yBmV1blr53ikoZty45dxNI87Z7/IhTseZgCxzcpPJk/ND4cl/b3X6qB+aZ4Km
JNBNmThrdCejGHiT+rnt0gBPY14mo/WharLLilca8q2GqF2nYMrLsvb70Mf8Y0Ttcngcs8yNYJGn
oWsv1cgOoHzch66napNEOKW8t0oOSoZ6BPYwbeIhcH7uUmC1TSLEgLywLLB2mlZJZxV5PFppjGna
31Z0ht3/D42OqR15BdhRi2Wy4MpzDItHkNq4TTTJ8LhveeWmHt0FraM9bLAc+lPnhBGYiw+uLfbd
FGpT3kaF5wUuNLgg/9SMgQ7QMlxxmjtI7cSTGavyMS/bi0B5N978nicZNXZiaAxA7b3burFeOorI
zhnDZAY5y2SFTSRo8ADm6y/3Ra/7AsW6AZh0x9RFhMHD8biQ8tBP+y5QFUZNJgyfXTwc6rRVh1YE
zy7bhwiiastdZa2kDgIbKXp7icowSDDb0nCi7H1v98sLvrkOCiaAzR5/jSDBSNjFiYgM4jq9hsCe
ZOE3Rp2IbqaOco3w1c477neeOzUIIQXI3SPJZHPIrc5UUdOoj9p3V08sFB1bb7T66GBL85Pv56cJ
JVPpmHi5dR+gGK61gqSvzx34hXT9GlqyiOosPN3XTI3PURupJM2dzO0wh8efusSrce2PaInZeyur
nVQpmkiCwoJ0oE0RAesBWLpR1Wg2btCkd/cP3Vaurxq1zILTlV5miqYGastYUFpHAG8YvOa7wscf
KLfX0Mgq6zw/vNRLXsaucNJ4AobosEP8WF0JUlva2p7XkfASbk7SyO1UCOc0kzy5v7xm82ouqKrb
ChCBNLxMPJyA1JJO1Hq+oaNSt7hSzMDggZl53USBRkATWBVuP2bfFJVojlVNBU2VnLyOzeHXlI3H
yaVHAvmsdrZH612mUtyNQ1aP82DTy5anj6v1pfDXi1hNcYhu87ff33i3zXfHrik2Cjq3MZ6D9phl
y4EN9j6VV8f7rKS1RRtieYABotltj2E2Jeh+NISiut0rdxUvMqv2CCzKlvXBYelzPhZJK00FPN3y
isGWvC9Q61noJfPDE+olryKXx2UwNRS/645xsoq5ksKzy6orsPs8O3FuW+dhK+t47Tz2jEmbe6rX
+BfFbMtu5OXCKnopMNr4vA4li8cBKMr7Vqv5BjUhFDhgLdwaF/oz986J/O20Sw6CtMqO7BR08fv+
RLHeoZ9px7Iq/CrX4GfljYmVgbNSpkVkDdxgZrcL6rdHjfsbhI5vFgJOLikerz5ulxTNhFI+9iN9
onP7ly13BYj4n5sg3xjcvHigqHRxHD2QS1950YT8hNF4vql8+G7pBOsrBj0L2aft0NNLGsyHAgzX
2dQcvVZg1uy/bGyjKmCGU9H4VDVZJHnoSfCO0EsQeENsWWkdLybLe/+Nic9QLLvqeuDHG0EvPneO
dLtM1vytKfsocPKEIMsr+r+ddfkk18pgJjq5KbYeFiWK/00Vnq2GxgG52tKOm/W7U/30l8dlHPdd
0WoSCXNW2kqGTXjOgjqp0HE0MFNVVOOtPMXQnQlVObCOe9d+Oy1VjpapD3Vm6N3TrK1mjixJLIeU
rXcNbJ8dpSvzB0zbySJO5ff7Nq7RJjV5tHkY/8sJ/qHr63Ndrcm2/b1v5ZvFv7E4JMDlCNpx7zrU
9NjkY2J80Lz7NHCZirHzy7FM86HyrtNKvlf19iA8+pDP42nZgmhj7hWPta9F2f28/yEaFVXTRhz0
xbwA6PwqUVJ0ggOqyNFa/y3XPk7FR8sxcc3rjuL2+xuBgd4Z469zfBadk9A7laYxnTqjVhE0ghRT
zyxgQTlOoc3n09AOEe+3aG4+12NwTpcgKas/a/m6T2CKTad1xwsobnqhqUxWViRz8QOKhsv1T1I7
kVtmhjhEJzHlJuehj2mjmK10bYEEACAuA8Vmaaq5/ModvHM1qbkijHMIqu62elAeveDMtu8B5ZFf
XsRUP87jU1l8Z+TFw8gxXCPR4HwsKpQcnA/3hai5GNVs0iInFogFjlHM/Yuw/ljxZkRh6dzbCR0N
mq1xL2o2KRyGPCT57F/n4VrJl6J99do9yVAXjD7/VeaRoum2LCf/2gePrXtk/dHtD/clo9u1cpWj
E9DJ5nK9Ddd7SqeHqvnHn0z1R41GqXmkbEsx0VZQ/2qFD2X4hQeGBKcmXlMzSPPChjIIpX+tgM+y
TsEhJHGQ3JeHbs/KnU1CPjEyhv7Vz0gyIedMq82w9K8c0Ts2oOaOUrvpbQFDuGZPRR51D/K0nLcX
5Ejc4xg3p52PLTWPNBYVqI8lFNEbT/V6qprHsTBkv34REb73Cer9nOUOqrL4hObbmAh8QX1awGj1
tB79Y31MD5vB62nUUs0hMbpOdecs0HheJ26zPg9dASoY35D51ZyymkTKXGEPdkb8q+NXx6VqLp2R
clYnIhWFB5ZZUU/NBg36a43FQ3PMkimqHucf1ukmofV0X1E1RqAmkkax5p7T8OAaFm20llEwP1HH
jazaEHHo1r+dzJsL1Ok8kOdavn8dvSLyQWxROvHqPlWTwSXrTvh2NG/Wd1E8op0NxxMsx9I99taR
9AbR6E5XsWFqIQcDiCh8msMvg7d9EFln8MS6pZXbuON+NTkWlu4xwiM/dfO+y1edQ7rVmMkIWIl/
HQiO8Exbg6LrfI46hXRFPrli4Qhn8Ic8BEfnvPHIKqPw1BxuHod83qONv8HvwM07ZuNNLmH73A/R
jAfa4n30yaf7y//yXb/7nd8AeNY89I4NTPR1PKYn/7CcAe55wOSdZI5ofP8/3j/a34B4HPylXWDD
oEbufOLlVJ9ob5kwMu9rO1V5+vjo2qUbwCc31hFsWVlxrk39be8b6m8QPJFbSIyAHOM65F/DDbxR
XsTHmC7X+2LR7fwmrjd2uk3DnLYSCjRln4sxrpol6l2Dj9GJXDHUsu+q1so9uMohaBOe+03CrHyX
SVGmmKq7Tkub3kxqBCcWCfvYNVWXdBJ3/isSWgalHGYHNtU9B93FHybQUB6KgEX7RK5csikpPbRm
I9zz1iMDJ20f/OEXhthJc5wq9G4smwVT2+B2SfviOIeteRWzwaNrxKLC7nKrz8m8QMdzjMdGOy26
S6zuh8yP96WicWVUxd7lOSZLjysOtBPn7qE7FkkZWz+DNUZeM+lOJkCu9n9u3/dW4x2fb3YAEfEv
1kfviN7gP+Wfzof+yTnYZ7mrbdSlKkmfm4a0ziqECRYmjbqHOf8cmB5bGrNSAXlOl3pj6yF4YjLO
pw+1+Hj/BHTrKuYqq7pwU9Rmrpn8ttV14qT7om76GyUfwIl5KSGMGjk++EZTdlq3Y8VSm6IUAzoU
/WtaJ5t9kia4v25dxUKlCNCFgJrqteEnnj/6pv1qrPM30N20BEUwBVAK/hnkEyT1IsukFbq1bxmZ
N2qNVo2ApyD7u5K8wORW22miwLcT0YeGWEP3B8orlY5u2ba3zQ/tq2N9C4YjM3Vl6ZZWTbJw8lGO
0LxGnAEQ8oqLuy9YpOHtL9+KpevWDk3EWBoU1KBb/jY1u+afujS8ac+bpdM5LJe5g1bPxbmUSeVg
gNThvinqBKKYoiXQ1N60eMD46dcbfJp1X/zpx/21NcqtAu74SvgSNHi2lxhq2LuwHOEbbjbNFREq
9rgVxPcnjOm61vbZDZ/cmcckTVZiapbXxYmhYpg8n701Ax3f1XLj5nZHHPlJBJF9dJPyaILdaZ54
VMXdwX5s4rSIieZLeuqOy6O3RemZRHPSHOaz85r+3HUSKviO8n5NAZPwrwWQHe5DOBnqBJoTVnFr
IMwsQRGDm3obDhtLpn3NAVQdITpxr+WFC83xHYBBjzZ7Zrkp83AL2955AaiItR5tpERs2PN0dI5e
0oKiJCbRFmNc3bl9rL7dl7jGrlTgGhL4slo5fFgWPjgp+Oae3Myg+zqhKyZbhySwhxAmKz0M5A3S
R2J9v79p3co3kb3xM85KSxBcQh19Gmf+yUgW9Suh9p7MFXMFsWLjyxoy95/JBzceIu+xfMZgwx9b
bJ3Eif+x/Xn/CzTp4d8Aa5QUYToMiLns03a8PVMtlqSfJh4NyZy4SXZw5tjmEUBg9/9QIzIVd9pT
dHe2Q+hf3bE4tYw+C2pqUNYtrdyzrVfbjUdwGmt9yt0j3TUqCR2iyvXqSjay2oL+tPan9N8chavC
xCLP3rctFWvHB59akobOlebVp6XNjmlzCKSzxKJ4YX0ZodVt4LPBkjV3gAq7EwNGnOW3o8aAdzKC
oHh5Sb2nSZgma9/k8Y7Sqri7Kp8tXrRwmm76muavHfGOof3Jcbw4zEzkb7r/UGx5G20e5hzf0Nof
UPrhdIm4/wOdJwJFjfsaqhOTYtR1bQXWAk7p67o9V/4DquCJAAgvN32CxtOpfVaizOacj/DVzvLS
9cnWfy9NgaDuBaV2WaE/g8uNM+faITUZB0fvjHILOvSS7QCvkfjX+yLSWJrabdW4vggxccK/UkAP
/vZYM75amHMX319dcwAq8M7ps8YuUrgIMX1FL9EUdBGSCL083l9et3nFnOmCjHZT4nxz3GPtX1tm
6mbRHKzaa0VZhhEiBWIs1w6O6b9Meg/z9v3+pnUyuf3nm5uGeVlQZg18W50/LHXsjf8O1sUZDAV6
nUhuv79Zve4LTMkp8KoKtpfAdg7ZvuHCCEBUew3wEiRswLVePKG/P1j+qkJDRlin7CrKzkYJzZU+
DhK9KX/wc3NMkz5Zsng5VEixml7It9vjHa+m9lltqVxqIERgrg07omwadAd0IEMjKVoBYmfnQ0tt
tOpzGyDEDV4hWx7Z8K9vxWljeB5qfKbaZWXZwtsm2Oe1CR8wP1c23rkemoO9gC5I2vsiWxV4B84B
QuiE/RfBHAOS8ECJiexBo50qP3lmtXxjPndBcew8z7yiR58UplkBGsNSO6qWvmt400E4nL2s4KPl
bRctf2U8NNwmus0rhruk/e3FcktZiuKTMwVrhEFOJo+jW1yx28xjOUvF7PxDmgZ5fwwQiUBsv3d1
xXY9NINZmec5/1CAWmLS0wlMn6Z6jsZZqtTkuAGboQSz4tUOp+CSrQXwZAi0npEizZP7PlMnHSWI
LpaupCTD0eIRR+SDbHequvLU7e1CpltfudecJJZ/HBpD3lyjimqbFAb/8I3nDCIpBgxhj2TF45DG
TrPv4lObpKRoHOLNAb20jUSFTmBokYvgZpewVXBdN86lWOoSXUusLRKvH8NnxjvTnf0LW/OOF1ab
pVqgA3ufo0aEvNz5/6q71pUmNPGu6VkmzsE9B3Nkulo0yvlbrxTLRwwQgXKGowNayO7MJ//oV/nr
fVnpDlox28p127ZYbGQxRoJ+xD4a2tsskWA8t9xEO6f7D8V4pTV0oKrGJ+RuGy0jnnFL3C1JKwyP
CY1xuUqUDN7ViYMtmV68oP7bAowvKurW0G+vE79iuPA2Pq2pcP5Z03I8umnGwbA4gzlr7U1EKrpM
ktoWheGdLS1thDwOyrP5uUKzAEiKPtxUqT6yRBhsTvMpav9TyHntrgv+JhvPaDeOaH/gzuf7aqQ5
ArXvyUkFzV0f762bxc1p+GC7O7Ocat9TPbipy5YFFR/2N0aC5B7asosv+7Z909i3waYFhOFM1+Kx
KPCUHgMWRmHbGhbXyfv2+5vFAfIDaamDGLwHhX0apo8CYHF/MPkhncgVy12m0B6dDM/PcG3/4K3z
wy3yT/fFcvv8dzzcL0V9s/MOdW/E4C6Sv7DU9N8hG6ORi4i0yf31dVtXDBajbyRqJ3AIDfnBu2dS
HPetqxhrFbiyWexbGj8EXGv+SsXp/sK6o1Su2ZAHmVXeIqcpL2KAerbsUzD9fX9tjbDVLqeZYDhU
N8ADd1wmqXsMehmvxefNxMGuEbba5sQnt7DBb4s8b1476K+122SeRoN71G1eecCyEkOdmMWKR8cv
Qd8IpiACZvAFs/ZA2esUMZO5tc/FqL1ORCzMmTlcjCAPw9TEpDTNMtN9hGKoZbqFnQxJ8TgE5IFY
9tW2nQR9H0eZlwYF0v3F7XDeWJQ9zlUjfLw9vYKN14Fm7RHX1lXUbDyXRO6CA7ug0Pzv32wYZNI2
tEL1bfjeVf+2prK7TocUg11auLGp8YpHPjfFYfP6L9Nik30xrNr21EE9LYrJKI9duNLsqWvDNvun
CLbO2ZVSCNVSOBimqpA4Ne7XlQDZsR2cYjQ8qd4/15AqAueYW0kadLg+diUQZ3n/SoPsT5DqJSW3
lnifg1Ccj5uXlnOjwrkKkZD1m2//6zqxY+1DW4QqabpVk4q5U4cWGT8OERYU6yVrDHmR9/1mqFKm
D/7SzFbZ30rvj1n70LpPvUkldUsrnieQGaaHOLhDhvLjPFUorD7P+S5mRBeo///aEanHmlsz9j1m
n/MwWlDa68Rf949Tt3HF22Cy99wJD8dp1X/Q+rrUp8kyWJJuacXLWIB+AZEl8GpLP+a8S9yaAau4
c3FF1b2pa3BRQU+m7pm3fzvsJRv3GajapbXxsvC8toSG0+EoLfs5z8nhvrTf91yhypE+A+tbNQ08
4lQ8tcuxlgbD14laMcrVrXMvaKEhq7QiUfsPI3OiehgNeTKdX7kVad7eF326zeC+QHc7PzXAQtSY
YhCIL5g6a5CLZv9qnxawrH7DPFT1Sl+u3+nEs5cQs5u/D9xiH++LXvcXioXOHejfnLZBzoM6gMrK
B8zvPA61KRmqOVmVKh1AqBx2Cjsq0ufK+wtVqn3bvn3OG9HXmTuuZENIU62jH9XdXEVul7kxkqL1
8f5f6LauXKd93kjqWriQSvdih18CE3mETmuU+HdqpJ1tdoHHPPtKf7bOHC3lA6i17u9at7qi8oKT
hlcNdo0BLbHrDHHJ/TFqsuox78Lrrv9Qe59I7fUumaEzdoWR5xVGlr7Suo0mE4hGg9wKQ/rf0xXe
St0wTIHOq3m8Nic5/WkHwUPeeLE3fe77gx9sURHkhrhPc9IqEzlIUoOmo6F3dbeDlGfHRAOgOYvw
9vsbJd22wElLwbxr6B9o+rPbqtghx1osBvegW18xAmtbuiofbmLKn3rneRu3yHZj13SX6MRy+/3N
9q1sTh13bLJHf2QcKzcr+Pf+x9m3NEeKM13/IiJAiNuWutm4y3Zfp6c3RPd0DxJI3JGAX/+e+uJb
+NFYRQQrR3ihEillppQ6ec6yL+5ERqISC5jrQoJ9OrmPdft5Gk/NVveobd6G44qKtDQHsvJTAqqo
oF2Pg5SH+zvfEi3/g4qiPFiYuMUESPoy7V+bUBwUZef7w9tmbjjvUCaBKF0cVEmpfk5+os5+3O5S
ayaRCYWC3BQNSt/xP7H1HLLnhu47F5jQp8AVXbHEdfXkRvXDWuGaFDo+Od63iAUmFpkAqCkqSNhp
zFqd0aEDMNEs0+IDTqnH5WHcYgq02N1EQ3HdDEW8ctzuc9H9kFXCwZXsqX2rauKhKhzwkEqa6qkQ
9HOY6BW85nO8ccSxxAATBhWMtUa35O3Ap55W97iOQ9oOZ+H8vm9/m2UMN1VkwZVSYniSFAeo0D2o
TclQ29CGmw5jUXYdCfxP3CkOrOZHGcgNo1heenFv/N/QVdTM6SOPocakktRZAIKS7d9EfBpDQAOK
LK7DM40+LuhhlVDiYcMuNm/4mOHAEAUXcx8i4k/1n2j91A9+uhb7lsIEQvlDvLhNhXdlvGO7TUpQ
9P5IeqE/3V/p9zZSmCQmupYOoz/imbS+kvWRxef2QcZf/X4jRtgGv+2BN6lE6LklkVrqa7t4R198
HNAJx6NfQfLt/uTfi8u3yRvbNNRcLhUb66sfv4Rdqr0Pg7exl97bprehjW3qBCUosqisrzxyz3Ne
Q9NNbpw7bFYxdql2u5yCTr6+xtILoTbRP3ss/9mHw8Uvvt83jG32xoaMp3keyrKGWDQepoSPB9nq
uGtkM524Xi6KXmHkuvX+CirABNS8YRfLapoZxQWeqsk9jq3oJyJ1RH2Yl+qjq5cdWRxLauYULXtW
5NNUX73Bh/qM+xoT8ieBbNl9y1iW1cwmOg7yJsnhSb5bP6oyST1v/qry4SXgG61BllU1M8rMZItS
1lpfxyJ6Cn15hFzJxuRtQ9/+/8ZTp5GrZiCwPZvYyXXHU9X3G55ks4vhpChCFz6npL7243c8ZqLx
7TOFBF21dfWxTd3w1IjVq6JuKK8SSm7sKapc5p5UP1dbuGDbBxj+GrUuJWXX19cob8CbJA7AgRwj
+l1v/YDtCwxvJdHgg3IOYdKpkadC74FFyfH+prQMbWaPKU7GYYwWeW2d9UGGy8dm3sMiCHcypVty
UGL5Oq5gllgPp1DkzkHnW28Xtnkb9Qmnqb0GEmUYHL2BtRccyi3i3dsI5vvZbdq3VX6z02M3b4J1
ycWVRuWBVV9W+Ttwr3NyqsKNu7jtF4z7WTKjY1JAc+26ljQ5zN3gPalFy5SpuX6MS51fhpLojQW2
BE0TTJs4vppnN5DXCo2CeVryvwBC3bd3DMcNHZIwV+YYuhdfopYnaRMsn+6PbfEpk6WwrTy1KABC
rzrXaVt8oO63fn1Zi416qG37GC7rqTCgDG/qV492/5R9/T2vtwQvbUMbzhp7fg3dSBi8LHJ6pADF
/1og2fztvl0sy2kiZue8zNUEot4r6XibDm2RBrUs0pHvYQbD9jdBs4EOWyZyRMsRj2gPybCyLOj1
FqGIbfqG266RA1LXARkKPcMp855l+bo2O48eJm5WubkHbVS/vgp10fqp2Lqo2SZ9+/+biDB705r7
nMkrjh+XqAFJMpkuvbOn3eBm8dtGejN8n4uympsEbtQW/pFRDUraqd/iLLFN3nBS6k8rr/MGh8m5
Tukfgh6MaN4IABYnpUZmZXoOQ6DzcYr0//AgSFnwXS//LnsKNjfDGE4ayRLPrDoU1yUJUtKhN0tv
oY5sVjGcNG/pHPmJrq8l4WnE02EAd9wWLMsSAUycbKniqlQcZsE7w0M0dyAJd77cd39L6jDRsfnK
I4CIubzWq3eAPEUaBZdg/Dq1QPhtvbhabGPCZId+aOp8dnCCL9zDUtR/awQCPbb7DqkmUBbkkjrh
cYzMzVtxmrs1hAiV6F7vG8g2+dv/3ziTbqGOGCS+vNL1sRsVAuMhnn7fH9u2rrf/vxmbeMsqJhHU
1yQX6Cyr4yR1O/LP/cFtEzf8lOkRYp0gzrsO4BKqM+8Pjzb2jG1kw0tVF6oODZqIubP45AfisEZL
hrfA476JG15a5r5DG4XbalU9DOxhdl7zPXVPBACTSzAQuIgFFUXsamp5JmCn5I2TX3bN20TJVmFX
Jn6Jefe0ujQdnumC5XWQzvn+8O+23mHyJkpWTriAtQmOv/PL0qflKz10h/mJvDrf5AfnEj+5D/GO
R6/bLxlJ1fMBVoMMNoJZW//rAta+yPEHI/4GnNiy7U3IbJ97yaIDfAgW49zI+FCRfc5qwmMrXISL
RWLkzv07VD/D3ku7ceOE9y4w82YVw1urYux8UmDbOyyN0vwyXZpDdQhZqs/OpTwV5y37WPzL5BNU
nltJh7f4CvCZT/TvOtenfN4AYdiMbzjvwmmn3AnR0ot/OMV6rpm3A3h7s4/ht1wSkGSMuHZLpjKB
kk2KnsqtUsp7/Yi3wY38Wi49B7MiTh1A4YepUhV+oXwdx/mEMHcMYvp71uVfuuU/73ub5SRiwmND
KJUBwyawBvXv8E8ocU1eD3KPlBW+xgTIFlOg8pEjVKzBP3XwHeJ/92dt26MmPNbn7SqXGQOP/9DL
jWkMlEUfikcvW0/NUWy2Hlk2kSk0sczxFK9QM7xOwk/9iQC9vdUT9O5DzM02RsKlNa9H9xZGSXvI
L/X5RohXcRDiySM/7wGC3H7E8OWwYbSvy1Ze2SJ/SVFNKSnnreK8zTpG5tUqT5Kch9ir0Kk8587w
xaF6T8/RbeaG/85d3Uexh6JfvdAz2H2vfbRHtfk2tOHAORQ+iKNR3KbutYtF6nfpOn28vzNt/mT4
71xEGtozuJP0QxbqRyd0gBV4LJ2te+Dtxf6dIouJm+2Q0P0FzWPXXhb/LNx9juWcCZ8/aVq89OxL
E8THXV9iImjHMKeJPyAyVIx4D1Ul0WAg0MpA4nn9gFakP/d/xpIETM7AFp3dC41Q0xkA9Cunb/7w
QcT70qQJnm1ovXQegftKjmYeEqQSXLtqiDeikG3qhgf7qPzxIMTUW/9Y5NVh6DIF0Ph9u1icyzU8
VzZTiWMzzibe7aEByoU+6N/3DW34rdQcqigOUqOql++ohJRpI3feml3Dbb0iHlW0oKSrgxYXiF/L
yE7hunE0tBnccFw8njbO4uBYS0t9BpLrQ1hDenfZsLjFdU2+QM9PnDaMYfHQGz4SEj6uooL2JYO2
o3A3nOr9Vf0PWaCOB+W44+0OBy2gm7RQcPC7LW6T983zH6bABKLoc+AjHufFw0KewXlfTd/2bJn/
MAQOOY9mqM0hkfsFjlIx8PrR5/tD22Z9W443l0Nslv//HgjqHX4Ex2o69iE7R/MWG57tB27/f/MD
Mkxq0XV4WFPThUencDi5++5ZcWI6aZm3da+L5uolc/kl9tfxCfxY7cb1xLZZDD8t/Lzk/YJr87iS
hw70B3gf37XX/8MQCKItpXM8vl4p+sHHg4q+KFS3O2/jVGmbueGodJZrCKYLuBKZ62M3x8tJtM4e
VZIwiRMjx+a+X9Ve7KBcWfW/OyiMJZX72aN6wzaW/WLyBPK6VqVf4nKlx/gz7ofQ+pm0e/b9aQux
bDGPCUPlDlM+D3DIx5npQw628Yk6G0Ui2+SNK61QYqDO2LlPYz0tx66FvJvOufNBO11/uu+w78fJ
2ISgJnXTr5AJaa7i1haUH4O6TyPypdyyzvuluv/QAyZd2JLmBpwYWZw2k7Oc1pX+JcYY7QZ9eISQ
0Rac2bYOt/+/iQxNPC21GhDx2QqZXbes+HpwVyK3eDRs4xsOXKqlbYE+u2UUij676kQAs7y/CLZ1
Jv879ZEOuewFzrDcqQiEWMP2ZSldlZIEN5X7P2GbveHElZeEIJ0scEEJBEePlhM+toI2h/ujW+4/
cWx4cdlRR6tJNL+jukkB0zu79HmJk0NH/7jtA5n/WcQHkjh4GiMbP2n5IBNmGzEBXeWqaq5tXM7H
oO8gQsOr7/e/xzb47cD+Zi/F65h0TY+1RvI8zq3/jKPhn31DGz49o68vpxLJd5AOCIzrRIjvM9qL
d5rFSMBeNCdSTWVzbfw45WV9nJcNm1g2qQmBqgdUelV0u0K4DyPDM0qbJ8902cPYgTxgkgwOve4b
0jNMvClQD7/O3LtssWTZpm64biHrSIKvHnWR8iHvUhr9jKaNEG3bKYbrkqqDrBDHtBnefQFW31hG
24wNd+0dAGnBQddcc5dd64FlLh2fKm8LW2Ub3nRXLcfCHTDrOU8O0DDL0be5i9ABK2lin4ZWQBMF
72zXhMkDxUVN7FGPuY1suGXoJsJpEOavQ8EObvuVF1sR2LKMJugp14VXDzHOfoPzytnXaKu8aEmv
JtopZsUIADBeeifQj0XqvOChLS4uLt23/Uys0w1+R5MbAGRKlmNdsgudho2MYdkjJna2H/LJ0QQm
qQt5GAmU+kYOxp6tg5nN4oZPSkpzsdaIg/WKx4yhafoHPBhuradt8oZbuoQx2oWwuxoYmLsKlc5s
+sL0+ntXFDchtOWqe7YohfE7gA/iNvjb6TfqHDbDGL4p/coLuYeps5L9zd36yzJvHWEshzET5uT1
isWLuO2WvPiRQ5mVseW4zPTK2vHo+85pl3FMyNMauRCic3Ckdwi6GvN2EadFki0KIMvSmvyBLGZr
IiqpXvpCCQjcQWK5kz9mx8/r1yIUS//l/lfYfsfIpLPT+p1eGnLpqv6zbPMUiuq3lxn9cH98S2gw
+QMFZuz4dexdFsE+sUSmedBk41pmOA1c9v3EbYu9OcZEECCkTleSSz/NZ9RbvsgAggk8OriBf77/
E5bdGhhuPC/+Gogu8i7SVd+nMpLoNN2jnY5wb6KfZCz7xnVxr41c7yBbeXaiNi3B6bhv6kaO5ZVs
AObE8E0hHpqYffXjauNVyba2hg+X0Exb6xW3qgmkT0ewMb+2hXhtovxzu8mPZ7G8iYGa8MRfRY1u
rk5CLlPbKnD6qWKfbUz809Q6ITRxe9RCZEzTYB2PU0i3bmoWzzJFWhs6TU0lMPhQzOkiPpXta7HV
U/3+k1tsop/8NudeFClyKcsmOIyA6MrkKe7Lv6ZR/MZr318TIh8k0u9vIduX3P7/xsGSFQotIEAk
l4QPZbo4Mwism19j2W8cA21fYzjw0s9tEtWcXOiSw4Gr53IEWZ5q4m9dzY4DXV6Y5GcRzr/vf49t
TxneHEXUn4sc31NM/ol33dmbt3QCbEMbGbkGCkhHw0IuTviTR+o45VshyLYIhh97wUT4wGdy8UaA
r8BpFMxr2uDvfZvYhjd8WSyg1Kga6j81Ijmsq3gowA/U7WIqRJAzYVJNl2jWl4H/lEhyKmhzdnp+
Qp/68f7sLSnfhEq1bGpi4vn+U9mUzxwkAAXK3/1Y/glzmXaNt4GOsP3M7f9vHAE1TTJz3ZMLaHfq
Uy/r17KXBLra7N8oEE+zHE73v8eyjUzcFEnccE4KbKM5qVZovqNxtNtDmn1bCsOb/brJOZ7tyGX1
p8siZzSLyuMSbJVgLBvJ1GhdIXfp+C420uJPjwFhl6bgWVhsMQfZhjd9N2mU5j02UomyAu3cQ5j8
Cie6EYlsC2y4bwEgT1fqGpEo1NBK7dKuRTNRT0+LaE+lXPbdZ0xJVp8If16hMnSJpkU9Jv2MHnbE
8ft7x5KVTSDVoNjMWY4TXQ1yXQrZ7in2UK4N/lQ1ouqu3zDxVIvPE6+KEEEDGXxIxioD+unEoy5r
/C0iRstSmJCqBdTAkATCT4i8e3VBsib6R18XxzwfT22zbAQOi6OZcKqqQfM0mKjKaw2FjfMcVu7F
F7i93jfTu03s8DUTTtU2vJFa5PpJBexbAkaFLuEXV41tGufe+jpx+SzJqE+Qug1Tty22rp2WPWCC
rahi9TyPsrz6yYsnPsbzszOcly0OOYsPmmir2glIPs5NeXXJCF7w4Nx64QdX9htXBtuaGC4e+2Ac
7wSGjzvQmVF+cLcQtbaJm+5Ni6GRosBNYewex7m/xP1yEHpn8jdRVo3qFwG+NHIJNaUpbh/TaebO
1lvve2aJ/NAsBaOxwxW+V7VZUoYf1+gZqOYN3Nl7rnYb2Sg4uUlb+zfUU6bmpUlXF1VPng//smX4
xWe9pG3b7ZJtw08ZGbRwWF1yLvtMJZ3L0tifom8T95ON2Gez0c0f3iRojqtOARXyMYtUXB6diddZ
Gep1Y/T3ts/NTrf/vxm9FwtTAmTpWQERdfSsFXna+g1IOGO+VdGxfcDt/29+InabxCcu2Gk63STI
b017rmOlNhb6tqAmEuf2AYZnka4mIK2b20y0MghORevz5VgQttQHGtbllxFWiy9+FAqZrjgINhsX
RYvhzL4kvURjGPF5yqIep0vd5sO5KJrHgg/JRqS1fJl5QR/cfCLJqKbMQRfwjzhQ0XEgjngcvTg8
RGuQDai6vzRzsZUBbQtlhJIQPbVMudhp3IPqvUPFkI5rstUmaRvdOOx3jgBPJ1vHjAqh06WJQygj
oGhyPy3ZRjfO+iudgiYGsC4DW5mbRdgGzzP4Mo73R7dEE7MwTsSga12MYwai9VNRqIccUFkqZhw0
k04flNB04zhu+Q6zUI4El5RNU3XZEvL1BE9kX6Tn9RvO8l4OhbOYxXJ39Jlqej5lq25PTa4+ljX6
9pa+fJJF/f2+rSyOYRbOe69aSjq2UyZKhx64aIaj5/DfYnC2TgK2XzBiFnCDLQNPz5RVYTU+1f44
nDpv0Q9VJP69/w02O91W503IktCGddQYjJnjeI+QJAe2nuhTEUMXXPhiX+gNjcgVjc0qazbctiyU
lbxPZMn/WqtdxIZYasOZnTjqIXHij1mNVQiWIVtDdtpnHcOT/aqJ2MLcHvXOSY1NGq/hor+BD0SO
/qGFTlrzL3gvWPfx/s/ZlttwbeCGhsWL8XNRybO2ZEeoEDy1nG8sg8XjzFolW8ka1YrDUP7yGunk
0hBvY2jLzE2FEyrDNWhFN2bCnfllGvLy0paSp8FQb+mZ2WZvGMftWbzWtBnxzNgenLp+KQTbCEUW
JzDLlKHT5VXZhWMmh/LRrUZ+9Gn86DbB8xqTrTqZZf5mubIOGU40aukzxwOPV6mBoijrstv4BNvo
xtGsFENPSkdMWTl0OcR6O+hJHfjiTA/3t6Zt/Jvp3saJfhRTsyBjool1zMrKdY9hA6KOfaMbcS4P
13ys1njMpooVDzQKRujBE7LhVra53/7/Zu566soWUS58DND2/8WpS7yvq4bJT/cnb9s9RnQbk1vb
qUSqCfy2yTrQC5xdn7APcT+TQxsNv+7/jMXFzBZOPs0eL26bdIak1zl2CuAmnOGh5juvKGYT5wpu
yElrxNEWlAtpWa71seTzBn+MbQ0M73WSiaIdGoN7HTk1kXzl0y4SRz80q5Nd3y4VBAJxbdDsqKfg
WkTdV7XWH6Wrd5R8cJowK5SyKHVUDA7C21C4Z443sSfqkC1qWIttzDbOErCwQDnIwUNJD2vYvBZy
l3AFJm64bV8JgC5ZhaHzgX8RjazGtAult+8salYjvSGKpwKS51mtyJg6HXseSLgxtuUkapYiNcNt
askZ7msTOYghf3T0lI5Rd0xyJ9PM3+e9vuG9cgzJglsAYv9UnYoZEDC3+Fvn+Y8IMMldnvsf4RMu
1tbtki7r8eYjVZxK0j/I3NkY3rZ9jEOK17BBtKMYsyZMFNgi2fgjSkj7+f7kbaMbjjvWHrjOpqDL
ZiXnS1151QnEABtZyxLTzEqk7/XxAoHsLpO4WTpEZ0MgzlVQ7gs6ZhUydPuuoUOL+3iljh7NDwvb
ogKwzdzIt0nt+T2DjnKGKuFlqqvnSDuXRA5f71vdklPM0mMVLgXtvLjLdADtYFWqc0OWZ5qwf7Xa
As9YVtYsMyo1ee1YBH1WVO10XSpfFXisSPqNrPs+hZsfmoXGFUgW3xceyUbU6Uj76njQWuI/2mj8
GK6QJ/E+uuRXM01nCHpdYrUzjZlNnuAQEx5bZ5KJYvnsiFh+6Is23FcLMTVQajw4qyFE6hp93JXA
csqPZTSLNFzcLa4WSzHErEN2lSx4PK0kaylYyG+CGRPpn3oary/RAHXgMSIwZ+nKn/e3mm0bGA7u
rOs8r2pBimjJUxMPQdqywt+4F1j2sdntGUUVU7mLBKFdgKh+TR7PpPw4sq0E9C6oF5nZbPiUnLuj
cnH48thAH6sFUIaET2BacDIOVC9w1ip1ZHUE195pgtzyiTjNaZfhzJZQDR7golMeyjykeY4qcYbM
wE6zGWm77tTYry1OSw4jZ6TAaXDRBveTjBuVi+T9UqLZCroUEd73yhK5dey9UxdW/w6Nvgzx6qWz
A46jZpIHlnTnsJk2srlll5l9oTjNe+j/8IcsAQUXyBgWddAQGN+3EkYOH+MA6FmwsmchMEqfvLCJ
fy4BHTcWwzZ18r/Xh0ZP/SRGNmaFfNadOOGie9k3byNzF6VLFjSk48TNoOQRhMdSvO4b2XDqctbJ
uHbJmDHVoZ+yfC36Ldohi0ubDaGxP8/MkSWO28DlEvawuCRV8rPa01QGjzbbQNuYVbM7hkNWofoL
udGwP5e97z64odiIeJbcbXaAJvFQCgfVmywh/xY30D8Pn+XA90CHbh9gOO886yYaIE6R0eS769Mf
CjJl81pvnAwsu9G9fdSby6wXceGNOcXBgxXzKVkIjnxoNdu1bcweUEYkSLEY0huri2dvHEka6Xln
jchUTRHMr1bCUFpmRH3zx/WLP/Ejibfah22rargpB2ZUMVqqrORNRuV0EL7zpU74RgCzXEdM+RQV
OGHXLi4STUQPhfco+TO+57DOx02pKdsXGE7LuiVZdUGmbOmClzx8Vq18oWxXQTww9UfClXF3cWB9
WgDYVJLDTHuZChEfJx382rN9AlOHhA8zyLqXTmVkdfl5DdzmzBe6xcHw/s6HSNj/7vzcrYN2Id6U
zf34KPrhGU9GG1eo9y0fmEIkgy5WSl0UqFeveqRrnLZx8SWZl9N9u7wfMoPk9rNvfBZkRJVca2zN
hAePOmIPPHA+gMcAqLit+4jNOLf/v/kJyHCDHMQbVUZ17x8S5RcnLbbuyDbzGPnVW0Oac16rzKHt
JQEaCHrNr3g12BV1AlOXRPdd64vGQe0yLn5BmrVIOd447pveZhcjxXrA2wUyFyqrA/ltnAkO7eUW
Na/NLIa/AsYNqLrEsrpMPs4Awfv9l9DZeomzjG52hZJcQAeJK5UNUlwhanrmefHUBu2GYWzDx8aG
oX3e8fm2J4NQQet87tJg6c9hG5/uW972A4a7ln0EWfV6wBtr3P4l1Qi8QNK9rmLdultYltZsC/VW
WgSLjy0frQuOq1WbHARzP96fvW3w21e98Sfe5SoGwBhFlcoff3oVePMGOu7pyIp8kOj87+h1zUbR
MKyt2wAIlyzdcJRrtIfJ4Ta64a546WxLv8aDfQda7RPAXfJS3wp/9y3zfiIMYiPPBqoRU9xrlaly
fvDy8lXljwBTPGst2pTN08ZN27YAhuOCY/B2hEe+hT7MY9TKD6PrXu5/gW1ow28VgZ5Np5BneQSw
fjvrNv16f2SLbUyUT1j2rRvrWWUBXjjrZL1A6RJKKI/rAhXodiYbudz2M4bvRt6YjLRc4bt4opJR
9DmBEs3s+o+dlP86UXO+/zUWO5lwH1GiWTYUCBGF7KYjTWhw6ilglfdHt8QHU1sFDwIBqxepMugl
XoIheJzj9XNZ+qf7w9smbzgwenxXCXJXnEWG5RtgXRK8lFsP/7axb/9/ExwWCo6jsK6QDyFgdAjz
+EM14zB1f+KWw4IJ8wli5sdKtyprRPfS+8mYEt3/1U5oyqidLZJw2w4ynJi2SRcD0K2A7fXlQTb9
2WnJ13AUmefIz71fb4RR2yIbXtwn3Ku4Uw6ZiAaaRl7xD14OJdAedKtcZlsLw5mdWHhJ6yvASALv
aWbda+RugVgtkzexMMs0Ob6uXZXpWWbJwlInSX56YbBR/LbM3ATArLjHrX1eAa9Ampdk8sFDksu/
728i29i3dX+zQ2PeozSVUzjXkrALFKS8yxhBcXrf6MYN1/VvjdY+9n/vBX/ToKzSoR6+3x/bsv3N
blHlK+EuPlKjDr0n0G6fw3rOhjhMw1Ye7/+EzTi3/78xDvHXKQExM7j0gviHxMZPY0fvoFBB7v0P
1CVK5kFwZEcoVl48kOLiLBvvA3AEJtJllYUr+YpVHQL6q3fK4BDGau+iGq4KSi8JiRuEBAqa0LQh
EKnrx2mjhmZzJcNLK4LmZVmHMIsL/KKjD2AM/kLLLZE6Szgzm0aZHDq3Ie2Qsfin1xUHb9UX1DcP
IBpMVbgVNC37xuwZzcN8ZvUAC0nqlb8AVg0+rZ3eaSKzZ9QtYwcIWE9lcR5O16GZgnSIhvLEHdLu
S+iB4bd0ncuwcBad0bZ87EP/TJIf913Ksr5mo2gxe23o5DBNLfXvVbFDgAQDVT+2UX2xmd5w2bhB
1YVWOPEAtBkcIIVQvfqjbjdGt83eODC7vXJirledzVGINgJ+aBNxkXSrqebdRgIEBRN4FXWd7CAM
0Weupx5Y/jIWH6r834jmR9knx654Daa/824LTmD7GsORqVuubZFjI8lkOnbkB3OdJ6rU8f5K21bC
8OR17inr4V8ZaO0f/BB26qqNIHE7vv4X4ByYMKxaAiHSdgUeJBt+TJq08OOD8kWaT2Hmjp9Dd4vn
ymIhE4pF14EHuiM4Yg1ue+BBN+Fwzs+82Sp12r7ESL9VXORR5CMLhHN0aMFULEf2OxLh1fOnp4i7
34BX2ZdwzGbSqnVVUqKvLSNoWU0lVCPQ3PF6f60tYZXe7PcmUa6Jn7t9jANQnDSvYbc+BWF78SiS
2lDmT1TXG3HJkvNNXn2Cx/RFUqGzdeieeB6nFSWPS5JkVb6HrAQuSA0Xr5TsejrjZuap9hTUXtpw
56Xuq40Slu0LjPN0PUspfH/QWegRdCMNaZ8MDw0DCxmOvfcXw7ZpDbeGXFOTrFOns2ClVwXS3LpL
ipTmwUYQtDg2NRwbxHKjKDvcO9yWD/510p7TfQicqNsq0FsAAYEJ1PITVw5QCukyVLIOkfvqVS8V
f1L0G0W/fJ00p6n6If0lxYY+kc2+D8t3mdgt0juUJgrsikqxrjmAf0skRwZ2+C3AgWXtTfhWSGdv
FGLSGUOvZDPKm+5P1rj+sSVbjTe2n7j9/40j8jXWbqixvdDdce5WlYo2+JUHX2UhN1zdsrtMJJco
WYuqQqMzxQuW0qr40YXTemz4sO+EYMK5cjcsu3WYdeaF0fc4aM5Aqwm8i21Jf1hCronjQjfKtIAp
CKsw96eZfBP6GRDzQ9uGlyK64Fa9kf9sS2F4ehEVcm1GpbOxTUBK6YAquP+cKHSM0Z2eaDaYQv3X
c6Yc4RDEDH8CrsC+Pe6rqpntpasQ7YBWG51FAzYqE2F0VNO8dRd/H1YQmHCuxKl9IiOglhynh7RW
dZjoF6jEHsMQwSo+jh0A4W27Ae6yLIQJ7lJdIFQ+4VMqLp77qHoBgfkLFBA/E75HORBJw+wv1URN
akETXdZ5nnN0vD54chXZYq61BCYT4+VUTTA4Ra9xi3bUh6Ap6Ye+nLa4sm3mMXK3i+tcFKA7NSso
f1niII2F/hX6eQpGusv9jGT7iduHvYlKa47+GkrgCrPTv3RJdAr66Rzg5YyKLTpxS1gywVw980kw
FPgJ3rXnSrsvQvzu9RYJkO0DDF8ekxyiFQ5Sqgo6Djx7N581k95XqOXoQyiGn/ftZFtoI3MHTjcX
RY+laHLnq0ar7THCwm8cmi1nNJO/P9ajLMIB5/HOXZ7i6EfdhX0aD+wTVJRBJIza4cb5w/IVJpRr
AuRsrmZcHr24ZQ+lTvFeWj/sspCJ4lqVBPWGq3W2LJ6PgmpfXBKyyQtg2UQmUGuQXr66BUZXpLp0
tEtJtF6mbsswtuFvu+uNGyzAzYFAOEfRP2/7+THoc/XJL5mYLtOko393Wcikuc7bOfFa1epMhj1P
0WXzGtVbKuS2+6mJbVhcXw0BcIzZ0PkpiDcg3lKd8Wadej59aAL22AtyWKY+i5dk33nDRKDBC8Yy
CvM140V+qhT5kCzFqQn3kPkjcptws9ar21JUiBsBZGSTcn2ok+S4ayX+n0LEm+Vel4QSp/U0qofs
MAYJyNjnjexs8WVTgqABQkO4g4tFrl+J36Si+iJ1fWiSRzpu2N3mxUYs6gTOE8wD0nqNgMYN2JHO
W6JuNj8wLhDAlcSN3yIS+TJ4DtflgeCvE23hwiwzN3FnPGbJOgbunDXT+FUP85T6ZP71f5xdx3Lk
urL8IkYQoAG5JduJLY2kMRqzYYw7dKC34Ne/5Im36IMrNCK47QWILqBQhUJW5v01VSQuMuasc1pR
zL1YInTthpP7p+S/88kOyWiDAtsLxNwHfBw1G0ixyjL8bNNuqbLtY6TKDyPzgwLozrZrTyt7qZde
87qg+kvSqTSXaMfjy7xEYw0VI7MLMshwOBO46Bo3sOrhS2t8rgtdB51qcbY9ceMUPhRkiNNVc+T1
ZfuhGUbvwU1dXSuI8oDaPnszfB3TZRkHHFBJT8NkXcLcenOmk8WqIEmTF595gZGOoTPsIYPA+SFj
1dqxagvHxf8x2Bxyn5y52WqyJoWbyKz/wCr3gL8nJOoGdmhWdunb9NTkOjd5/x5kyzivsULDgF3j
ItehDt542akd6gerXx8oraNyFo+oXetKEu/vZFvGe6FBwbG4j6A0Vi/I7wvjb2P+dIyXfOo12c37
xrJlzFebJqSmK46rwu0eXP9b59TXUmhi6ruiPsyyZdiXW/W2OyaliDorD2y7DBcwyECzL8Q1OyBl
GySmG9DEOM52fLQGGqaO+dDlxen+qaP6c7LTcNtJMuovURsDCyZ8wwjMdASF4DJoMk/VZpD8RoBD
syy9ZgE3yAeLT4E71UHu0hBCZKHBL15SaE6b9/0fOi3/ddDKdkGV03ARWfawHnpOloe5WLjGUKrR
pTy9raw2Fl4lAERoTrMbX4m9D0Rk+1I8LBfL8BuaLVE+mhEgJy+TlWqSWpXxpXgoljUGSAOzLsAH
0GQf++Ui2h+garsw8m22dO9Gis/IOLFUsLRDhwuBDvpj4/wWdAyEEwdj+5mZz+Cmur9X3w8ntqwg
UDtt7RcCrtKjeRYXv0PLh8AczKB0f1W1dxqMv7EuGiuW29uOm5vTfnGpWcQ5X6KmKqsg7o1/fGfS
/A+Fz8mgMaNOgfZu8wUcM/Qcp9bZJEMoYvdw30xbdP3fJwzbk1w6Q10u3q5JETPmC0/Mc28CN9BR
yM25RBNAVEuxme3GPMKdLbCPYSmaBHIFjhPOYKbsiRusqRvEfgHw6hUarPtOYBlMtqwL8i0LDlKK
7MqhIWNZ2XPlGxqDqdZacm2KkoFT994SVV7Jj/ZARIgy7df7q6GylOTcq0+ziSbwwLT+3ObFITOf
E6h22GBUS40pHOp/CqPR/BHVxpK83RO1tYBBao2GPj1WRnacq/7QzHzf8DKyjLUgmR3aGnZKrFcw
iD6MojuuPNacsIrZyyRShlcvtlnWa9T17EDbOEi9+MMwzsf7C6FYZRlJRp2qNewEcchs0hefWGdm
6jiXVDPfPPHGG0aUStH7s9U/jPrBM6ZTa7svQ7nXMNtnb4afG98QrgO7QznlhRfWgcWQf5l1DHaq
2W8Guxl+iEmSTRwIl3whBxuCNUldXb011tRsFMeRjCWzp3GoLBOCbUKsP62UH2ynPZhtzdEE3ml2
pmptJQ+GwhQZsClxo6R5fOhqZp8mY2ftBrps/zWQlyRmM0CXL4Jq6iHbOtbcS+zonFZlH8lplwWk
YICZzui17PF2ukU0ErDi4LHv9ze+Yn1lCNmaDzU0QfEBlv9IjH8M79OQZJrFVRhexo9R1kxWWfok
qshwnfPiQ5w7mqFV05YisJ/5lm81mDbapM6CLJ/TuDilha7ctw3zTpSUiZPmvGyrkWH4if1ynYM1
v8Xph9z+7rm6U0FlG8ltSz+2GyHwBWE4QZ5ZB1Aq71vR7Ys3HgvYwOpODuIh0DonBqKMmLhXXEQ1
wV1leSmRxh2ADwbeHCK7tw80ExcjT19iJnY9mtgygoyXBuTaKqQ/hduHvU02/Z72xc/aTS4r37l7
JJ81KIMERtkiVrXVdWkdeuHtiPaC2dTtT9XySn7brFXCYge16N7iIgTlTYpHY3Ct3V9iRUYto8lc
biKobCkPc6ZjOsyBk545AMS29WcYGcCCh/vfUbiBjCdzZ+AyvQaLMXYG/snn1bqYqExbEACsqCaw
Kywlo8qWyesXUSAhRQfuzzH2p1PvDr3mD6gGl2LvmjhzNy39Eg2E10B7WUnoMqrZqgpPkCFluccz
M449XP2R+ITpiFdvr7d+WCnu6fftr5r+9vuNK1P0pZcjQfB1su4K7a845G6ne1tSDS45sp2yInPM
ikRTTPNwabzhYTWq4bBv6vS/U3ec1rEXC6/dVWc8m2BbFY0O5aiyu+S9nccar/ex+xd3OlAII/oN
Dyuy03UdyXVjg2NPWtj0WFycQPRUVUKz1xVlQsA6/msVg8YNndtkiVwhLmvp/mwRuoree2xT64pi
z5H46cEj9cEtpq+7FkKGklmVIQStcFc11+QwsOSIe7LmGFIshCxBQEZCXTbBdRfM3MuyUyr8SzPX
D/tmLjkvqzxnoBwLkdoDxKzqc2e0+xxLxo31ncnK2UXSPJRsCvwl6a5WP+2R10TVTkaLravpQL8j
3hAYwz95s564RZ8gcqWpECgcV0aKtQVtzdzG8Hxy+6Ax7U9WBZns+0ZXranktzWPXcwaCXkyZ7+s
zruiAyDwM1P36q8aX3JeNtl5wuFiUd3Op84dQzczjjXXKTGqhpectxzTrhoKFHzdfDjkBqrvY4pm
4kZjHYXpZYBYXvtlM265VW443/GgMBzmtc2P902vGnyL9jenvREnzdB2KbISIC3CuJzQ6QsJM03e
tnnNOymtDALrkiI3vAGWmVgB9r2XpT33KCQve9RasOllIi86OPkQp8QE05Z1SCfjCGqvlyorwqHT
yfIpFleGgFXMcXnj4mHTd+Ogwx10abuDYDtTchkANrq0WrLERJV1MKOC9Z+ziWmOMpXxpVgLcAVj
c7mdN3irNpPnafK/emV98ntdx51q80h+mxPPKhMGv8qabn2xG7N6tXGx1ux7BYuNLVNGAJNlZlUJ
kbvOWMOZQUc1+0uNPyaYnDtA0ZMa2dX6Vvvf0TF3uO8OiuRTBpktk9mi2IbVtsu/ZfliD08DeaXe
ZdTprKtMJp0VxKzoam8vzeXwJ8azKuScNeFFsVH/B2aGVonBnCYTsB1+AgnAsbHNMM50D/yK3SQD
y8w2J4i9PVzNXg8JnhXTPnkAMVkYGzrFE9UntkW5OYtK5OBQ7oJtABkO+hncL2vAut/o+NPsKIXx
ZWwZsn6L1itS25amH7zF/bU0Omoy1dDbqtzOfSSmAG2Yiaas/sPcx9YxT7NEc4yqlnb76M3gCR8H
D2QvZgRF4be2ZEGVjM+ev0cnB6eoDCdLTJa1pou5FzT7w7L8mDMwHTND18Ggmr50TCzMw1sxX7Az
c+fcE+Poe6AXn8rTfZ9VDS9F94YVPasINSMvK9JjljAaAAw3hFD5JTs/IXlt5s0OCN5hIc6rczHb
KJa3r2WbXHb9AxlE5lm8s4FfN0FsBUq7wjrH0ESyi+G4b3gpxle8tmlvIHdLC3Yihvfau38a3mva
rhXml3FkkDbNunzC9YKY1pZ8fijS+ZD6tQaArzgUyPb7zd7309aE+jrudE5mHnvPh+yYfa26/gg1
Fc2xoPoH2+83n7DYUgjh49yheMHzpiZ0TXqxFrZv88ioq5qR2GttlIJ9llzsFH2+i/vALV25QTV7
Kczn1ihGurFE8m7ByTl+X5LxRG0dW6Si7COjr/p0AWV1SkWUjWuQW/9YfQc9UVSWjOmM6liwQszp
/jZVHKH/pgE3y+APPh2KDtu0NdIUEiYkDfql/XJ/8O2y+04m+u/l+GbwNTGYGXMiIoqX2j751g1d
EBe/vLQPc1SvUpqERqIjg1DYTAZlEeqDBWywRJTXSZjZ3y0vPiwUr6r9w5g2AS/H4/1/pVh7GaFl
dGm6WqZLo3Vhh7I0gmTFNb6bdg4vBeQ4S1E/tJ0NvzT+BDvEm7WASzW3AHO9P3/Fksu0XWWHtkIQ
dAMqM2bZYzam1tdurnW8XSrrSGGzSlajFNDoiARBQx5Zf1RrfMj2MorYMhzKH7kRpzbuTqbjpkHb
Om3QdADF7bMN/e+p1NO6gCY4iELnjJzKqnkmdqfpjlMZRoqY8wzdVQgcW1E+LaeKrFFerWExVZoj
WzW8FC3dvu8Nkno06vjsHZdivC4ziCD8Jd737mvJcK6CDb5tOACycsCQvLKATgk5skUnN/b+H7Bk
BJfwgXnPPfQuZcQ85B0/odPowIr2eH9l3w9plgzfIt7gFrFwrcgfesCuMzwixeJPR+1DnKyaoKP6
xvb7zXnXtkY89bFJI9fOw9xDw8z6Rpf0wNf6875/sRnv5gsxpcbsNyk2UTk/OKkTlkZ1nWh8mrmu
6Kr6E5IDp6kzNyWYYqLFbH+bM/84L2bQLdZXl+Xf7v8L1VJL0bNqbXOOZ5tGVpxcZif9U3jdxzIh
n/YNLznxytbUsxloa925Poq5PA21c9WTrapmLzky8XDrWEofa7Dk30CQ8qXxTCvsM7HrTolWxP+u
cV6XjV0aWOO+5h+b4Wsp0itJ91GIWjJGa/Zda3YsLO84WzSa7J4eoCG4D6xq/Q82a2VxYldY2XTw
vww9hAMbo99HC2HJYCye26LOKwTexvd+VGaRB1Pl/9y1Z2QwVo+ouPbb6TxnxVudky912lycUcfz
pNgzMhgrZcYG+owtMCog9yH0amcz8O46hPX7Id2SSbxsWJ0AHY7XhgH1W39ib4Xb6lrPVHOXvLWE
CGeRegZ2jOGdkwyKJCP/OHq7+iOIJ4eVrLZY23BSRnSmTVDX1HgknOu6od+1DEaXrmE+zWtwf7My
mlbPjdoeDZNBixvN7x3bBsNLyZrPW4AqLHAVNdV3n6P/YgrGRfd4/e5JjMGlcELHNJ1JYZbAT7ND
lny2xPRXVG6YJaOmxqH6wrbkN+EkB71Ha3QTKIWa/GizQ+48rdQMKv71vnlU1pdiCa9J7HB/LqN+
/D1CrB3dQnRXqgbrSNvSrqvSABdhGaXADxXOGy10pRPVrKX4gQaCAWThRok7URICWf5g5c5pn0Gk
2FFV5ZRbccMjq577g1lerLGlh31jS3FjmslCKnMoo3IdgxV3hmRfDY94ctAwIWcihrnnUS6QPDkT
jl7D3VXQxuCSi5a1YCZPsAl5lYQ+tPZ4O+8ziRwxrGl1nRkM4pHfNYEgNGj33RQwa8k5i6lryoxj
+0Hv4uhCsNk3doEBMLTklZbdoL+ejTzyfTs0WvvcrLqGH4XDy4HCWwxuuLihgW+Qn1v6bKwB7mZn
obv9qcaXnBI8UHM3lNv4JIKCL0v9oDWeVk9HvPtuLIJpJNecB8itYy1QKarFj8EonqEC4gaoVwW7
fMiT/DMu3IqkoGmN4Kc/RUogQzGIv/fHVs1d8k/i5aTIfScHWzm0rH973gVf08xbMbaMya28jtEU
oPhoya2L53HIbq3VNUPWsfMDkpP600DAv4I9Ofr+seiaQ+/GL9CI2+eoMiqXuMQ0hZMUEZinHur0
JeeThg5FcZjL3I6ekzW5OSG9IPVsHQSEXDvLzjTxUzX4thw38RPKV4uRmzA7JEu6AOXd+lgmfh3e
3zCq0bffb0a3zbgTeSp4FGdfl+J1aPbACognQ3H90jNGNwWRYG30IW2nM7N3UfliaMk/meEPJGVb
QjHyo8mSJzBUHETr75y55J5FD/S28FrEodZekmA0Svox7TJ7X3RmkodmxmD7wOHyiGfFlYnlofI1
9XrFUsrg23z106w3eBH1nIe5KI9USyekGlr2zGFNUVdd4DppF/Rj98HwicZ3FKeKrFxKralq6xpe
yfPECqAsh96a4slzpy/3N7giWsjgW/R8ZnHWxTlaG9dnmtG3vOqLkHttQHyhsbzqP0guurrxiNdy
SAsJ48VxX33y2olv+6Yv+Wcci0WM6UIuiTAPnfk1E+O1MNHLM8bH+19Qra0UTqFRGserj7xrYOup
N7wnj5b7XEmG30K5cmUiB+WnD6nSAm/5mVZpRzVryUvHvF9XbmHbgA1lWZJDX+noMlUbRnLQtF3K
Ge8UBVCeb6l14HhWqJMDOlzum1sxvIy2NRPOLa9nOcoithv0Q8zRogg1kbar0/PgjL7mnFHsSRlt
O1Fr8d0G16Iymz80tv+JseGUGrrefYX9ZaAts72qWEFyGS3LkEVga3AeDId9um8j1eCb7W6CUgfN
nMW0vTxaUzsgeRXm6T/3R1ZZZfv9ZuQkLhmxcPOPioGFY5weBdqWlnIX7Rragbc/dDP82K7Mw2FQ
RGMGLZfmT2IbX4f19f7cVVaRHDWvYh/CerAK6B5OZglRTMd62ze0FFJHAblHr8VqOiBQB9+MBwLd
+yOrDC75qUHNsRWQaI363A9t8Gos/dajvRzuD7/tiP95/YPBJWcFaUfPWpbSS4tW5UHEx4bzJ+EM
QZHoOHkUZpdRtg5hFDxxawl9m+UtdS1zo+xbLvfnrxpcCqzCEm5ubsc7zknz0KRNFiRGaWqAYqrR
2X+3Y+f4ie85XRH5c1wkpwScYS6UrkdKuaY9RPUFyVN9Y6qBbRvJpbSW9pKgufwQm47uxqFYXRlY
S0Uikr6ayAUowOcRCaRVFz8n71pzHUBjs8Q7+0cG1+aj061Ozrsoq9+cMrTnz9X82JovuZHsu9TI
+NrEXRvXHJM+mkcWDowcF4Gzv9XBmlUmkjzXBp3/UID15QJxvh9Z/3NZ69Af619JHB/2bVHJg+u6
bkrWIR76czKE4Cfow2ymupY91QaSHNhfxerbudeh4TBBPwIarSsd9F5hGhle605ZO06gL4gq/wtB
wbRvXml/boedKyszLQoEPjasM0xvpW/mkhwT4v6yXZ0onsIyMsQWKqQDmyecOz7abMNhIEu4JIUm
liiOZRlfa1VOnzdZUaBVOA+RvAamScIY4pS79oyMrc1ZQVdO8wptzjH0CKcj4KSa7aia+WaumxA7
+GgyYWJAelbZH9M1PiLxfo1bXfFHZXUpyM6sEMyLfRQK6+HbutFv5GZ43yiKs0bWxV3Xohrm0sgj
MZTH1jC+FFn9wibIhHoZP3axtdNCksOyafDnNvNKsGcuaG62n9MV3IdrqknqVW4leWwvEuqNeKC8
jLF9NZzkGf27Ydl3H3wuvty3lGKNZcRrDOGiOWcdgdhefXYM/3XlaVjF5r5/8D+IVwH5dRT58GKw
8muTbGDj7JWhDY0jfO37B3LkNY0eSrwtuQAzh657VIZX9iGNXc1WUuxSGe8K9HTbOC6OnoUkf4VR
/Uy4jmBPNfS2Jjf+VbhxWvpV2kceGYNsK9zEOsSfaujt95uh3abIJ5KhvjeI6ms+zmVQif7XfYNv
CdM7gVyGug6FIZqkjzs0F2aHxqyTIO/W8+QWR+BrD61vXVgN5cb7H1P9ESnozk2bNxN3y8j0oB8F
arHukCY6XJ5qcMl9HS/LZzDUId7aq7iOBZKrkeh4b1WDS85bobW2bA3kO0sF2unZPvV+cbxvFMW5
IGNdSR87KH8aXTRvReF/YoJuouVg17p7uWLqMmlitRh0qNlaRC1vpyAppv6Bj+0uzh2cXpLDgm+p
TSlIOSLBZug1e+HsGfuCoQx0RUu/n0Fuj1xc0GWUS/t9XWxN06jKJrKzoi+gEKkFj/J/o0ns1erq
r/dXU3EEy9hWfyO2NX2XR13zwJuvhKOZ8O/9oVWTlkJs6jmpD2IzDL2+CZo89UP/ad/Ikl/SkTdZ
HDPUVvPvzmw9OTb5fH9klTkkp8zdKs+TweORW3yK8w85eXU7zaRVfiO5JHfFnPESa8jqZ3DNxLUD
oW1UzFJNrFBMXcasQsJbzCaxORhT5wNJzd+icY+MNPtugDJSNc23Xp7cKqJ69r+tSJ3CLLV2QVqI
J3MHVsJlqYPnfRSY0IA3dl2Q2H4opkoH6FUZZ1uUm5Dk+MswOn1fREDUhQkzDqMHMY9C1/iiGn77
/Wb4tivnyaGoflDTopclXafraNgleElKXTKj8CZZwzafWn926n/t/7w063X2dnFnwviSn05tQ8Fj
gEzAsdIgQ/V29KlmT6omLTlqXCxVOq8+IApz9oIXnuIi4qrRVOPf74vGxCVnRR9W4fiDV4GX27+m
Dkoq1S9SumFMvDCdx8ChyWEi4wENPbtOB5njELKmtuMLlNDdmQVzBr2fppwubNiJQ2EyfomCQ6gU
HNvU6qaPy+QwdFrW+4qWTIYvQSeOsQpv9dGQoTMLSV/zUIx/9liGydglOhcedVhaRm5vQdJ9fTDJ
+AgQ3M7hJfct29ZC3Zx2UUmABb/S5KOT7VpTJovYWpj0BHIzpBtLeyx86zUR8GDf07zrvH8yMH/z
jJuTYZ1WG3KbcxFNU8JDu7fG0zDPceRUYj3ft/37gYXJ4KWBL74/zf9Gw8eGHteUBPaGBxg1WfCW
Gv1vys1kHVvPsiuU05MyGt1TMwPKPn3KqpCD0r1gOoK59w8KJvMVrk6WeKnT4jpefHEMSKPTXUwh
hMkIWIYkmyIzQ9gFiiEwO24dUQ/hx/u2V8xbBjPlUKRbrThG4LK7YxzXh3bRlbxVQ0sl4ybzJprV
eFlP6Uvp+Id60lVt3r9DMRnJVAhiEyfFpGn3caUH4R1J/yHzn+buaS1/3jeMYt/LkCYDuM6xIyg8
QRzj7IGFLXBy9B3VHtfsSpV5pJCbZ44/Dy7SHdYw/wIsHCkPIOjhOoJA1fjb7zeO26cxdOk8PPGA
Wfo3Meo3o5z3VRShd/zfsYm11H3j4LQsBveza2Vnf/yNfgKdXsW/bOPveKyMbFqsGLEjIfQymTz7
0fmjf/AG8BDOIjOD3ufpYRnTNuQ9/SHMkoRtjHBAefpHzB1IUaYM2NnW+7GCRnann0ihekrQ6+0x
eGG3/DFq9H+jwUpodoLi/POkxBoEBZZVclhzbR86GvrlVr2+rmJfpYTJeKiuy+0mqwpAONPmYzGk
ZehQQ+wzjMxQKHhjU2E1HRovgxJTtsWqyb0UZpFhUMM61Q5tUVzzTLyTbZ+wavaDo+8eDO+a4Kn6
xvb7jZNQyDSVjQvT++up7fhhWY9N8meNf98/RFTDSz4uqhTKcg18kJC3rr0M6RyQ5qXzd0kcEMYk
HzcnR6yQt+oitz5zLwnH/Dn3d3UYYHDJyUVpNSBqsAs0LE6vzSSuNB111xmVYaS8uu6xtoxhS/qZ
81DM3AnAQnlKyu7YzI4OMr5Z+Z1TROYoFOk6dhMBGKgz4vJSJKQNnXLKnowh2dXiARtJrptkVoOk
ui1A5NjidE2KyrUCi0PoW+MEilNcxkplRcWLAnEo6pHkBZXrL0dv6f65vz0VBpKZCsU4i4LVAyph
xbWm9IjmlBIKnfcHV818y8ZuXIvXfjbN+YL3xGwJuqq+2K59uT+04uLEZKxUPrARvmWYF2dqwyQp
winz0ILnuFhg9hS7SAjWLDTKKnJLf99BJwvgGk7uETzxIiEY2gMKuM+FW2qev1XrILkxHUaXAYME
cEBMuwNwqjz0qxUC9Fm1Sx4L7S+SM1ceFCyEjdt3Qc98/NOQzyOam7UN7KrFlvx56GxKnYzCOJBH
zUFyjAdrjQeojCNFXgoBga080Uf2XBxBWXUhAwrnbaHZS6qZSx7coWw9Z33aX0vXYXh/JclYXkmT
AKx9f7MqPiDjqAhkttOyrGAa6iGqV928BkvcFr/2DS9l2ZwvzIbkML1A7q4J89qYDnNV7GJ+IkxG
Ty0rS8a5wbpCPgJK7UX+gY7LvgNCVr21UBECRRviy+KDZSVlb5UBiPk+q2yb6ebwmRqTrKXP8Pha
z39NVMwvScHSXcVsJoOnembwOut882LU3ds0LTEKNe3emUuOCtoQAwUUk4MYsgkKrw2pr0OpqHai
5KQT5WC8h1wvxOXnc26X4NkydtpbctIZELtksVAqr2rzaMb553riX/YtpeSgbMDLD804ueQggAu7
umlP06LVAFbYRAZNLa2xApWCiSfCC+a2DKeZ7zvVZQrClBTVYtWZFcXo4Y7N6dQJ8dwXpSZ4q2Yu
x1fmGzGbsZoitX8WxfzHIehEuG9zxZkri9fSrOuFn6GMJ6C049VjENvGCcLA+3aLDJcqfF63uO7S
i2PZzseimtJPzbiOmuZ/RW4pQ6VinllDXeEZqwFptN9Px5i1b2ZynZb5+z7zSD4KNfAC7fMAwznC
eCq6x3mt/xG9jrxAUd2wJTelC50M38W9p0BB8jR4zhh2TYvmJ2I3B0jKpSEodb+189RqVlu1kyTn
hcI2FWU54O+Q5Fc15iQga6zx3m03vpODy+q1DoF+cLIi77CbImhBXEr+mNmXqoQ+kOY0Viy3jJ5q
lwHkhDYjF9KVFw+cOZC9iGr6Ebwbp/vLrbCPjJ8C9A6EzIlNLnFP+u8o881t0PHFe70/vMLZZPyU
A90hy/t3N43tofMMcM6QD0DbaIZX2Wf7/SYUsoIZprsdQ27CP1isDybH/GThZYE2upc7lYG2f3bz
CeG6ntvXKOBW1VQfJ3S6Pq/OqnuWVtln++rN6GQxC48niOUid4Mmmf9CXfRI6l3sUYTJArWgYW4q
MP/gVWFMwqKuPg75GIKGW4PhUdlG9mbPYkZsVVsTkB9MiQe6dh3CTDW05LftXICtqJyQKgC4PB86
18jis9HE4ue+jSlF3m4SrFnWto9Woz+hAPCb5vaprnUK6e9tTNe35SvJbJOKE+LFj5B0G4PFaa9G
xT+k7vhc5PGOWLB9Q7K+Y/aWVaeL8TgmlhGWdtMHWTfhHmFbfuD6jiYgvLcS22eklUCnuw85Adc6
rynct6p/zEnx+/4iqKwkLYJBl1wYRNjnPPtikyeQYQTpghvEqGuwVXxAvp+M7Qi0NRKJM23MIhR1
MZ3WhtmhOXlNSJZe0z6lMJHc5pH2IDXmYkL/Lqg0ATR+cntbc5F4L8bA+vIlZcCro9sts/GIy9Bf
sMFF6IK7evX8qxusYB+uZ/uMdJDWpmulkF6xzwkvHwwfGvKp5oh+74TbRpbOT2LjARaaxvYZUOAw
rY3QGL0D6uun+1tINfy2JDcHaDqaPXLRwj4Xdh8t5XrO1/pImC59UA0vZUMjmaDfanD7LAaQjGXk
KCzAaDVnkGrbSA5clGIsnaa0z461HObkL7oyDvet8l6atRld8tm4b0uBnjUcDUXJsNvRpsLm65yB
2nX2Q68kX0vea1ZA9S8kJ65iSEriicI+m7UIICd6qDKdzJjC+vIFBt2r/+++KfcuA0qc8+yhSO5r
rKSYuXyJGaDUVMW4Nz7mCXBstKymy+RXOweXrzB52+Xcw5kwMH8OukRMgZVmmrxQsb7yHYZxFtur
sYJABZwEaXqm4tvCUeAcRYjS16rjV1IcPvJdxjb9NU26Kn2KyTMr1+/1mKM8tVhvXVm2EKJnewDf
2K/ytWbq6JLQZDIeSx+kh4svTDCNOjomJNU2kpyYpiBwzBMzflygrnkUef8KIWBxKCwdF7RqI8mO
PICizqUifnQc8ZqDtZdm5sf7nqxaAsmT3XZeBjqnyRNkBJxTZVTPPcfJn88J1MI7z3125vXb/U+p
zCQ58ux1KPdnpfG4CGDVc9/MgSOgX6jb6DgoFV+QrzOd6Xb5UDXJk7/mSeCs/5ipALcT0wkrqsbf
3OUmGGQ56cwhqZInWlvGKUPxHKqzhnN0c6J7z1Ssh3yhEbOx8mYZk6d6K2JzvIiklEaJ41wSSKqm
6R4aBniE3BtiFmMVJy2+A1KjM4rzh7Gon6mtQWepDLX9fmOo3pirbhB58rRw8rVK7JPnk7DkexCD
2+Q3P7kZvrMtp8errPFourkHhpqUn83B+uvZVNcPpfoDkkvbxppMCDrJUzGTZ8L+4O3omz3qoOWq
RZb8eU6zKUPzcfLUDM6lbdvI4N4DF/1DF/s/Ta3YhuLYkOnQ2VqtZjfV9rll4Agzp9CkOm4/lX0k
X7bAQGCPZosFNoDtW7vTJjvprOLz/aNCkVfLvSG49g0zxNGSpwEk6+ArrYZrItxj7Otqror5y90h
pJnbuITm5BMAA3h3rwoa8LW6pA0/3/8HighKt6W/2aJevMxEVLbxmE020tH1aCfeazV719ZOTmYx
n3p0Nd3/lGKZ5T6Ryqdr5/Qu0oypOjpee0HrVHh/aNU6bOa7+RfAZBVebjvGI82s02i5EKmFTjVE
wqp20KR3qpWQfDnuZru1ZtM+s4oVR2q1c8CqdgJ4edjzlo3jQm4bIY2oaC0s+wwwXh2uYnYP7jx8
GxJDd2qr/oTk0CO6yZyMOPa5quPvK1j0AnOmIqjS/J99CyGF6RpXA59uC+E3SMG6cK4eLeoFg06K
Q7WHJH+2gdbMB1zzH62sX5BlZ8apTaw9xRYsgNw1gu66eDQmpJOGiD+lE30u6ym4bxiF5eWGkdzJ
chBbINK0WZ7DLGAyJTlaUmgMrMv9TyicQO4aAbpyWsRiGo+1s5QHo/QuDFAXo+HOOWt1SFTFAsj9
I45fL72/4LwQqDQmCQNdHNPMXzW05MRLNkESPCHGY782qAOa185/u28Z1cjb7zfHwxB7Rts7mLTt
Gm+U1PZhgN7nzpWVQrBVzFBKN1x2Raz8NMbdz5ol0JVo9tVUZGb0toFMeUfM5ImJ6qNljX8mTj7+
H2dX1iQnzmx/EREgCQGvUFvTi93exp4XwjMeC7EJEPuvv6e+p75yq4io14ooAVJmSso8ec7tabEZ
jOGs2m2cui3grNARTVjRP8hqOISZ+hxB9vn2I2xmb/jrULBK6hFvL0O0qnwUFKnp7L+7xjZ7SYpV
9rXIEAs4yf1D0Xav/TbIF3RX+8fbT7DYjdlO0kpRBNGK9AEp8+gUTVn0zFkIWvr7hjf2XkcFehLz
lf5TIHepv8npHsAAApmpaUObaezqAtkyb6ARKEWq4UOek3tw0NfRDUdVdFPzqOFOTuV7aZ/J6sFh
De7dt6clglea5aTr8Ia38kkE69xIeq57mbgM7XXDKQOF3JTXD+W2ADHzr3TdnRuAbYkN7xXZVHXF
hodtC02rcfreBvd0mF6/g/z/qONNZF65U4tnXujHYqsSWu9JEFrcymwq0aDsYmiad55CDqRk8GmS
01+t1pfbC2CbE8Npq6VZp0FLZM2ofhVhIU9RA27D24O/f+D8g1R9cCiq8FKQs+9Wv8BQicaX+RDO
7pcuymLigUzKJTtlmfdn6Q+CdbkNWV8PrH/CPS/my5dZhnGzvN7+jvcn6Q969QxTooKc0TOeK3+X
vui7mNOt3hn+f3oUf3oBNblwQXI2y1Xw/onlw2GlID7v2pNwXjwC/ojy1c3DeJqRAEFSgtGdveb9
DYGabSbNVLWN7nNyXqtS/JxwPnkc6MJiJy9/uZTeAzjiUDO+Tumb7XhlAO3RWQWPuV7XM1JegB3h
8CL+u29lDJfO9BL1oIQKHtfQ4S/LGK2PtZ/Tz7dHt82R4dV1xvzFWUJ6dlbxWepvQRmC9WF4EmJv
et5FPl7nx9iXfdKsaPgl09PAirhopkROn6bhsVZfCYABA9LL3PmnyX7d/iCbIRveHnH0FCnQCz4t
lTrVa/0qdbdTmbtuZO/Y8B+NJ21U0Rk9hk+t+0Qm91zSOYlk0gt22BZ1uv3+loBisumWArrAIHll
T2A2ePRJ7Ld9vDbj93b6iloXbdhONLE9x9itW4YsVLbN7IkN7DCTv8NlPTpAO/ggH2Z9k3TNPU01
WH+zLaWodFG2gcee0GYexJKCsIEJcrw9Xe/vrtTk2g3ndUNrh8ue1Px3ADTFxjZoW9AkdzYcQl5W
8hWgoJ1nWXzlD/Ldwm37dqT+0+bncQDqNNUUh65N5d1TZfg6X4iIfAi6nEs5HLux7xKPQsLv9lRZ
PMPsUKkAlfRxJfefQqd8HXs9IkW720VpMyfDyVnjymrrA/8p0msyMJXUQ/gr3zbgB/5Dl/7z1uyB
a22fYTh4640AqemVPW29rOIGYIik2eRe0sLyHWbjCYPSVzbzgD15szrU/ETzH+CYOg3+dyo+jPUe
4YLFlMwWlGhrhqYhBT232RBHipzaBohzVT+07B7af7id2YviCb/1mMjI2aVuLPqvPkjiVvLzLlsy
WXlp60o9yBCu0BdHee3SGovpy31jX88/b/bTrVbcRce0/8RIPSeA/Qxn0Tt79C7XUd4J4mb/SU79
pcFGRM9z/buav6E+FYv13/ve3HBfOvqjChu4b8SWgxdUcbgMD7eHthmMsU/Paq2nwXGAhFfRaWgU
mNCrD+g3O+HusrPz2DZqs/mkDbdSjSMW1fF+UfdzNXRxGB6y/N+yLC9q+dwUVaLDPcCm7YsMP+6z
rG0Jj8h508Nn9Odeall8aeUrQPk78dqy1GYjyjxCiB1qU+S8tMg2g2ztR1gFXrws3e/bi2I71Zrd
KDWfGF9mwZ8Ymw96+Vl7j50bJtrJgbaTcad+lOu3fH6NMi+5/UhL9DMpfbPWR7m/5P5TBemXJOg3
9JVXu0quttGva/XG9TRTC5SVIv9phK5xU6DBbGN3vrjh1WU2TWyGDBHIqnMes0b9N3GAGO6blev3
vHnvSqrNHRlKar2g06Oz8Sskrul3RrdYqon6Ur6jPKClEDKaXxPIdnOZZBGgod5OMLWNb/j2ktUg
XgPK7zy5B+LoeJgPM6TR7tLDwE5gQr3WWYydLj28fzQfIjoepfvPffNu+HC7NGyeJWbGBfOopOtL
7k2n20NbnNfEePF2Qduk0LiQDupApuyLK7eYk+m+OTexXW6LvNrWQV6wB8G5hybHvMZNtKBxxu+D
j1ET4zWC1ECEQxQ8jqsTfSC5Q5oYLeDet9sTZPFVE9uFQlq/tgHmHtmS0zCA48DZA7tbDNIEdwWs
ZF3vwFeLYXMToHEPQZF/dwJ+EbzacSrb6xsuW4qwlsrFAkRsPI+CJFO510ZuMx36/6NBLWo2oscx
eCz49gFaQWW8NfQHBETvgk5S3/BX7nYu2SBOekb/cB8tCQLw4b41NU7R2eQ62Rj4mBQgDr0qePCr
4Hjf0Iarqm1exhJ4wPNaPLulPPuze7k9smW6TTgXNHE26FxjJesuiD2III98e4Ce1c7wFkMx4Vxi
9MmIYwk9E5l/d51Bx5Q4d45tXIIHL0Qz3aDoGVZyjEDp76EifXtWbK999a23W1IzTZ3oMXTdfROb
BilOcZ+RmPAtzSvCldvQczVFX5q6zOPGde6zEhOxtWVlBqYmRN2tjw61M14029tFbRNieGWQl+G6
AdR/7ljfH+bO7Q6AUp9vz/b/6kfvHOvNDpS2lGM/DEBNtxGT23qZaNQ2Il7C0Vm+Fr2cPH1ooQ3n
OjFf+8WrTnIFy+CL26g+R8NQWy9ZHldtvlWfCwCLdH9XRp4yw6XDcJAy49L9L5gp5cnqIyt/gOZY
1u4E0v+Vc9/7dMOzqwFEWF0o5e9pXap/m9KfXrZNsU+uDOTPaKR5mWxhI45E1M146GWff+yCwv85
+2RWMTjb9YNwSvd7obPwKQAPboyNxT2witHEzxvdxNkYVTtpJ0uwMLFigbv4kw78/Df0QvVRrsv8
FYorM5i5ifh12xYshmb2vmSLp6B1VQa/e7fJT6Wz9M+kJv19HmIixfwCjQtgywl+A2qC9MNQ+8dx
0Ot9AcnEhxHXi4Y5WgCjK2lJPhblhuNajerFtGMttsm5rsubsOQV3hiigIkHcA3Qc1PNF93k0+G+
qb8+9c3obRFmbR7lYAglmso0Ksf+syqdbOdM+C7JCk6yZuMLI5V0xoW0Ig7Cn778BIbupJtU7FXN
37nvDnGejV94rk4gGEZ2M44c/xBpnxx9gTNqwO78TOMAELTdFZ/OEF9aUR3Gtjk03h442pLQNNFj
RCmI2MwAYcWl/GttVUKyFVlAARoo9DRG/wiZHzv3Hkaf64QasWMmee3V0KsWMchcwESwQLF3b2yL
q5toslWOtJLY+kTs9Bcgm+Pu16TVzvZqOaKaSDJUsscsmhwMjlJ8wD7QWsaAIQJhfJclm0Cyrnc9
IE0yjO+7W+KgAX7jwY75WOoIJnIMrdJZCaFVbNzhBEq45atc3LPuvxe4IGTRnUZKDE/HXtB4Drs+
JR/qrwxwBerttWVbjJQYfk5dhXxlV6FG3kdpWAEFQY8Bf21onWTIGnn/+c5ewsP2KOPY4MiJVijf
NjnuTm68aD+Oei/xx181y2LA2OIlf56HbCf+2pbG8GzIh2vS8ErkcdZ4x1rVcZiXp4B/LLL6RJZu
51BgS7UR41Swea5fUTIUz04lzxVzkj4icUCWY0GOIQytcdsmXtj42PThjseEiMHvHBOI4eqb6LPc
FaR4Dgv93FTrMXeyfxXnAAmzRM3yi5B7vSO2zzORZ5WGZIgrwVERU5fHfeCcCvox7FmsSyduPP+k
PC8Bo2bsNXuARu9qEO98nwlJGwbtehmKTXk8qde2X07oUIXC2EvQ8VMNhiHWtHHkP2ZRlAztN+3T
eC72dFgtZmNi1dyZzXwJ2YqykPb4t8Gt6UFG/XDsNQ5l8UBQKSRqnHes1BJZTdSa1Jv0nTrA4/g2
fSdulmbCx1Ug2imc2z7HCB1LWDEdzBnGz0FnHeao5mhxJuFyrIHdHItlh8rK9hwjjDjt0IChhuM5
4aZfKtD4+cVwnKEO7aAa6Yd7rP225xgxpMyXpVEexXPWdXr2UUdtV/ncZe7zAlJRMBWeb28atucY
0aPa9KqgyIDn9H6b/90WSuJo4uQvq1dW6IMv+QuBKuDOUdr2NCOGtE7YDlN3/SrR10ea8euh6xLx
MG0WQFVz+eX2V11X4z3HMgJHNYJJvu+uxk282j/PG1CqAfSSb49u2chN2NsaYcPQUb3BbYfrqdSJ
LhMYhXIHBGoKxdzbT7HsIib0Tc4Za7oRV584g4B0NKKyUa/xppoEuKZDv3XHfHt1wj1GFEusNbmV
t2BGq4FQ7bMoid9wiEo6Eso9DFQ9SDUuUkAwO3GzXI/okwG3F3sZIfxQrjvnZEt8MPFyEaytHDMH
yD6nKcfEXZwfudq2ZFPt3m5iC/Emam5ysW7OytxPLp/+jpbgoKPuMOEiGa+5/CfX8tHV+TF0m3MI
FsrD7WW0mKKJpZtzNCxvo+d+6jeIgYqOf/NCtcc39d7gyLab9XGoXW2NG/okJaRdLn0Jbd18yffO
Me+tyXV0w1tlIQKcVihNVz09rut4cPriQe+y2diGN5yUDk0lW0JoOhQKUqldPMroZZn2kgyW4c2y
uF+whbh1RNNuyF9Y99iR6WPj6Z1LqW30qxu9vTY669JwsS4QCFDfOLQB3UxcgtH7ettqbMNfA+ib
4T03IFk3MZqKaUUUZs8d8AmkCHZ2y/ciGFbWrIXzoEARH40HadbzQ8C3w8yjvx3eplGmdxpDbV9w
/f3NFzi9U1dFWWL6G3mAcPqRZfnDJvb6KCyWb9bEu7Zb2LRUDKwMXENIUg9J5co9GSrbyxu7b9RJ
DTYPSlI61Je54hdX+AmXxR2Hoev0G5vuHMxr5SNVkM7ZfJynLMm67hA15U4stc2N4bf+2Ed1NzY0
bcEnNAt5pJ7aOS7YDMfw2QZpGBZdJyZET4kIxCFbiougn/ikd878lqk3K+A9wfEK7Q0k7bWbeq26
zOF2icDrdNux3ttVMfVm+TuovSyQKIaApRo1URR3EXZw6InJMmRx2GWA+s3QhNf1spyYq5qH24+1
LIlZA+/ENq8EZYGUlcEL+pjTdronSX39outSvXG0oopq5Q1o/RwrPyXgzEU+ZmeybG9t+vBUobyj
Kviw757DFuKbjfp4e0IshsSvj3zz1lO4BXnXtgxSJcvLhrzXXLnfBMeNMtyTPLW9veHEHPiTIgqj
Oe2bk+N46HzfS3jZRjb8VxMP+FPhzOlYb5BWXpFL2EtT2Mzf8N0oc4tA1yXiGs9iNaqH0pffgJ+4
170MB8YlLFtdF0j7ueo+sAgavIz/O0R7Zdj3DvgwRrMEvq7FqJqww+sL+lqq6SUPygtgAWdInaX+
Ju64hV0fY+y+YCZeZFdnM6L/Xw576OWX1v+uKzDakx2HtdinWQnPBhGEtcaHqB4ETiyKgIwC4Z6o
S+8w3af3ie8wfDcfhCg0dWnqCu8VyilD4pTFXlvUeyf66yQZ3utFzlJ6vPFSB7hANn1oHBVHXRVP
00+w+/njXeS5eI7hyrPuhApIh4/oUYUrSf2Dd9UeEte2DoYTtwKJ3mGQLO3k9msmHVj53W9Mjy/0
Xm82a+N1WV5TV62Xyo0fpmk9hX14vB3lLIHCZD8RbHQ6vPyS0hLGHztr4T2syAPvoLstwcKUu51y
wfoy7GmqvObiXTncJTtXgu8cUyxvb1bJVx9CokMb0lRrcgCZ4AdB3B0Htg1tOPDS0nr0K8x5wACf
i9Rha8PT7Tm3TAozjs5t0QiuhWZpL0eeFM36UeMSc2indudka4lxJuXJFCKBAS4wL210fvDlV+1+
D3B3zAJwFu/5ru0jrr+/2R6bLHOKWSFMl1OXxTTLRQyxWBWjM0jdd4Mx6+ZjqCQkTRB7Cl0cM6q+
FNAsdaK9AGpbYcNx/U5nkAsccLtzVZd0PYBi9US2w32LbOzA0hu2sNpwuRsVOnBwHlVVcKBc7hxz
bUts7MJNGykEAeWluhTx3KxxzT/3Yo5X6FmF7Z33a5O1scnaaJ6Vpin1q9NcB3E184fB2SOksnyE
Wbemcm03pWGnk8ch6Po8Rn2MUvlhYz+EuosbH1cWw5GHlVa+DwawtCyGiwomEI+4n8N1D0lj8QOz
dC3mzi9qJsDuGoTneegPGWB1zm7WybK7mLXr2p2u5CMZTck2pVvwC4LVP8PgN/HD++zUVL6dIffs
6jkk6cy7723dgoB/+O5puXNZsjiZSW+yVLyasM6woLJ5bkXxFIx7xQnbzBv+K2cfHVtLgIUNKAB1
tRoOMttIgobivaKi7RGGExddMchxQ6QeWLUkU9F8daKyfYDf7YVR2/wYfqxwSwVVd3Fd3+u9S2n/
cS74et8mZlai1dZEmRAwzsHV7pk4RXjkYbOzy1gmxyxFl/1YFwuEAFPu0YcWUivAlD1s8x5VgW14
w28VlUE4BbjauW502dwiZrJ8XBGp74rPZi26jRovCgtkf1rPeUYp60dFl6SKiuN9wxvnZm+CYG/f
gm3V79FewOhBQ+48qvYSKLbJuf7+Zvd1t94T4TLS1FFL6i0k5q4+Qchtx2ttw1+t9c3wHa/yYQJk
MhWKf3J7CA83okDR3v90e3YsUc1kMZGy4yBEQP7HrxRYuaqjQ6efBXAZQb2Xrrc4FjFcl2hPa7RW
k3Rq0P4Xj26Uh6i4BfcQI+DuYhabg7WSvepg/aRrn8pZPtTIzI9kvpQZ/XJ7lizbo1lcRqfRiMY1
XFvkGjXHGlIKsU99AFea4Z+1xl2Jkb7eWXHLdJnFZYlEdF4UWPGw0ZBWYsV0oATdbLe/xDa64cuV
L1cvH7DeY9E+F5tQieTdPW1fWAmzTswqFBTqDp7MmdCHsCxfSV01iY/lP6ne29tubN9geDQZnSAM
W1xWVT1yNPAUXbIy+fX2BFkc7n/YrDcOJ8eobj1OcIksil/DNH3pFyHjfKpPt8e3OJypjpuxUah6
xj1sLrwKCUT2qJweEK8u/yiKfCcjYZshY0NGLUbM4dp76VIC4T7BP+K603sw7neLY9d1NjxakMHf
5Iwjrxj0C+w/KbO/aL1dBrCCTTgBd2B0FP5Fenu8crbvMfZmXUhZ5ZSztPCaBx0sx9H9dXs5bCMb
OS4Qhji95+FTWOg8Ej6+NrtAZoslmaVfSUgTTVHGUuRVjqGTHzeQvYrVu8+QzJovC6CDGmicV4a2
eK4AXPBE8BLM9THXe0TElskx67wNpQ6nBRIqfuHX0GYUYFg68AwptZ1odI06Zu0dhmRWcv3J8R09
jNerPXteZQqIQbqhf6os26ScM7DPqMNd62zWcx2F0yMIZ7w0HNYe5CT8H+oG0+W+wa/z9yZmbH4p
y8GfUPwsoF4Ry2IpXq4dpDvHO0vIMNV0s1Wz0KMzdh86PvTuE9iOAS1a+0O77lHS21ba8OhtkYUP
5C9LSVA+NxmtYqhb/XN7dmyvbzjvzHwQhmzCT1eRJ+BLTVm2fR2QpZg89fv2I2x2ZHgx0E5RnSNu
p244JcVWJlHwtwvpOx9XWN78rfY6YN93aWKK6bZoUQ3AcOmnXlknYyfOGoCALt8DX9uGNzbngPvj
NrFuTTccsCOvPkshU6BAdzIV79eziKmoO1f5FK3Yh1NoKMcS5QjZfay7n1sALJ7CQaBoYrzCjmvb
Hna1hjc+MZN+UcM1o5AB4t279WUgEEOqkSJZITw6Q+1V/IbExV13CGJyoYROEzYtpUjB8/Gh0Oxl
BSJJ7tLg2BbGcPAeCJoBCXgfkrv+Zd2qDwsynO0cfL5tvu97HzHldteyZBNu0Cwdw/I3aJ1/6W7b
iR22NzccO1rQ0pZNCrvE3D1EpDr6TvSLE7GD9LQNb/i2H65IPnobdogqQndkBLg6JO7n+zYgYirt
Ql7arfWEnEsvhjBLdFeFJC5cxqLD7Zm3HGWISXoiI03nxYOZbuGWVL0fS/5j6Kdj0aM1HMyXc/bV
nQAN2/ZKsJYZMwlQHHD9ysxFKlWs2Un46Myc6APp95SbbcNfbzBv3M6Jhga8LVhvj2xQiKgPHUrj
1NlLw1gs1SQ7AfCrHyEgzNLI74Oj64JoAHx3e9Wh93cK8gfbSdBGzgS2k1QOA6S+56Sew08LOMil
d1/Gn5gkJ8UE6JYar67Gl4TyIBk1OQleHm/bk+0LjIO3XzjjysPSTxs0Q4kcK9zPh5z5z6P78/YT
bAtsOHSPpruqcTBH3NGXpdFJ67VP/i7bk+0DDIfm7hYE4eBjgcsRWlMzKC/LtBj/BY5xJ1TbTMjY
qydKmjCoGUsXvn0SK/3I9/Y3y8gmikvzjEcqwyGmdtU/sqePrr8HsbXMuklokkkt6ijErXCJeIrU
9UHI+QBGw50wZBve8FpPZ3mgloil25QjvdA/5HQ9e6js37YZy6KaEK55yjOU5pzrovZQBPLj2RWf
/e4/sbv/2p5w/bA3Yaed+TAEXODWPM59jJJuMmb1X+VWnADc3TEc2yRdl/3NMxak8rt5vG7ClWhi
FXVQvnEfSbHHw24zH8N3nX6ptqnFNzRX7YN2Dnk85Won/2t7ecNtISi+el7r0HSam0+F9pLBWT5p
qOzeXuH3E1TE5DZR1diirxVzw0n1d6HJ0V3ziwKnTzuShOZ7m5dtmQ3fzZl2cJzIWarX8rSJLdbK
f/Z4nTTZXRqUFAwp/3+VdT2Cqs1Z/TScy69RqQEsr8h9VTRiIrqgKrVBJRyOMDfFAy3Gq5zjR7Ht
QQEtq2Ait0ARNQ7EzbdUzepMneICvctLI6J4QP81DcKd7I5lFUwUVzlsuHZ0rZ8q/SkqE1V/CPij
s6cSbLFUU1W3CxpoM3OFBfCm2GnH8+xEySiL021LtXiZCeZyOJsyyDXhgFJmRdw4G7izZb+HTH+3
TSaA+RhO7FOvG0gIdBvTbZl2W40OtKL4zbYtOk0upUm1lf25WTvwJPrL9wz3XRyJa5WwTC6nwBv5
+fZ32qbRcPjO0QEHvYyfzpOT+nQ+49Z74UW/k3KwDW/s03Ku3U0Gg59CuTHuyddm/SCdH/e9uuHl
BB2lk0dgX2uHZiIWfcYR4wCOic+3h7dYgIn7GuiKWzrDEq35HB151o/HIVCfbg9umRcT7aW4rxZA
1gBDXIdvoqXDOad5eAYaRf99+wm21zf26pV4rV+DYystRM/YUTgCnXqUZ84eo6TtE65u/2afY1MR
ReiIRZCdttjptlPV1p98kJDv7BW28a+/vxlfBcXMXdawNPeKi+yawzwsJ6n2Mm224a/z9mb4IRrU
VFQSQVBFFW78aGnsQEZzqMJs5whsWwHDx6FH34X54vppPxfPBELyhd5rpLG9vOG1uG8Wxewv14t+
H+Nme+HOD+m1O4Hb9uKG07a6cMeqw8rKJkjAm36kfA/AYRva8Nm1pAw3ZQ78VSXQP87YqP4LxhEs
jret3jIxJr7Lo1ufh10N1PA4nFXWv3qSxGOg75sZkwXF8UoV6RkYHbDuXzoFURpWE3FfKDZRXk3E
HZqVWFSlxWmqwuMa6tPq7OHcbVNj+Osq5iorwslP0cGbkFU+eMAkzNNe94Jt+Ovvb/yp3Fionc3D
1WPtkoBGoHQiB6hb37eRmNCuxc9Ak9qUGxJE+tBH3lkvzWMbTh/vsxvDV/1xdrnLkcFx8/FDU+cP
rdtc2oDsnCYsJy6TF2VzmJ/XYmKpCznJQ9doemS8GD6OTuEeWaOz8Uqq5ew4wXVF/yxXEJPsZAbh
XpkP1ZbOQLhAnuOhZ9tngcP84rH7dhcT51XW4bisIGFO84yD1qG65FIdby+FJUSYGK+yhEDZqIBS
AB85BB8r0Gx7znqfj5nYrnoJ2jDYEPVJ1Xnx7DU4l0ZoGQr30OK2tze23SWrtgB3erw9GqHjpWDo
yl/LnduZbXDDhXnTbEuDNE0a1eQYkeZUT82dE2O47+CXHc1QXUn7nrL8O5K/sj1mI1XeUygiye7b
1M2ydR4Uos6pg8RTM6Y9Gj/9hT+Qbu/iFL1v+WbVetpUCFAyUithGao424r2WLfAh7t+i+ycQ8vD
tJVY90n1Xwp0u+44nCX2/YFZY4ObEfg4YIn1QajPZUgeVn4PLz/uCn/QrYRDr3nU8tTvuue1+6kX
6J+z+7ozCDWOEiOhU9eEWHhXZfHAAa1vf7pOt+PMtpkxjhIuaI2gG1HxdJXFU+OMifTYc13snUEt
kc6Eq7mrJnO7BsDsVCE6yfW5q8bUcdbE7fYYxCxfYILWxiID6KvpeKrH7FPk/6wAcOrXu5oWicmf
ImevAtdXAbigckCYzV5Hlj9MbD2SsbzvlmTC1pyZiaAhmZ9Ww3hZmToFDr84+XCfQ5ssKt0inVJV
OHAFUidCrqcOHE+yuLPUaNKnhJ1X9p2DRPVaqgR1grMewkSE431lJ5NBpSh65BxD1IVq5X/Py+wV
vVWPc3OXADlF3+//PxPhkg/4yQLb8V3+cQpG4PrEsQUV2u2d0mL9JmKNTW41KK9YU+GuJ6SI4qoa
jqRuL2G0p8pis37DfyOceCNBSp5SGqW+ptiP1cO87l0HbMMb1wGvI13DFO7YXhk+uDnHsTf7FdA9
Hj3L8CZGbW2qUpdLzpFgKVIv6w8djhU82ktBWebf5DppRjJunZZrmil6lMSJlcohLDPrD/3UfLu9
xrZPMM4TEpI7om2RMZ3b+qkfPWyW+dEt7+u2JyaHSQTKB6DRAeZu6+nUU5kDTg8aqtvv/u5xhbhm
im7J2wBgRJ2nLm8ObPWSrV3u2XEx9PWRb24bbigG7IZd9tAKDyky1D1OJXf4oacgvr/v7U3ndb2u
ECQXaV7qpJ7Gg7ubgH13UfH2xp4bNM3StlWXp1WzgHh7Spjfl2Cxc3aMxjbxhtd6EBSI+OKJdBrd
NAQlyTLKw+1ZudrdH3cLvLrhsXUbEhSjifOwMQJGHQBwCEh96gTkdbnz6/Yz3vUr4pqZt5J0uBz1
hUhHJrtYsPYAFPdBjA2Ec3eBH5Y5+iMDV0+91jjaXoqRfWpWjyd0VXvnUNvghtfmUbjxIfOcBxe3
l4LWEPDcq5zbJuf6+xvLB0vVKrZmDC5jkZfgTwGn0SqH7CPh9e91K7vX22tg+4Kr6b55TFaKpW6V
F142Rya06/6K0LG7ExfehUFhfa/PfDN2IRYQDI2YHVl+lvnr2j5BAx6EE0hPvqx85wP+B3p+x1J9
w387tS0s8mRwYZCwjzccIGLAELcn7W/ur143/MTnsD3N3VT/xd0gB+93NX8dHX/8OCv3Z8WnIZFk
9HTsQq320A3z+kCDXDzyfOEfpeN3qPmHesdlbXNihITNwbGMDIF/uXJmOflPtxjisGnizi0uoKuJ
e+ff2wtriT1m/yZYJiNoDVHnASedcQBj39krdpIoNpsxYoPyRdaunYt1Bb0pexG6Iu5r3lR8r/5s
sX0zu0ecETJCax9cVjmpswbbIItl77FkqfvqI4XN7pA6WSbJzPON2pkcNWwC15YqCuKgLv3+2Dg+
+gLy2SF7YcL2PUaYGN0pA1sDzR5cgusp7qlCAfFRs7gP99r+LGtidnaCXRTSNbwLLv7siwMrvTAN
R8gV3DYm2+hGlJikOzRiDMOLCKriS585YXcFw1R7gGrbOhiRArd4KCOGXvYQhfnvRpZPaE761+nL
HYO1bGbMCBEloIRkmdvgMpftyQ/TnOWvXd/814XecXR2W9osvm1m/yKltCw6FV36oCXAP3t9IleZ
LA5SUBo0zxdnEicf4Iqd+GozK2P7n2VQEbkhltTNEhxhAT3Y4zN18mc0hDi027v72Vbf8HdUvlXZ
u3N46dHW8pxPOOXRzqf/3LatdxmVA+KaiUA3r+rAXfvusWQqgDBd7s9bMkazeGCybp5yXrgfyAJZ
iLhArStZ2Ez8mPmr/zlo3fqh8fCnzHPbv1aQSOlY5i1yA+HanDmgvp/UtkqajOGc3+cLZmpR9ssk
ojr0L0MFAtGy/RAO+vPtqXg3rYWZMOKEcFEMjrwsvDBXv47Y0rRyHjeSiVh5AU/HaX1i48gOYJm5
R7X4OvlX23qzR8Ms5ywnU5EWDPxlgUj6bNkxT4tTmw2ksBnNfLU6D9k88Be6Qn2zBPXBBzS73dXC
i7c34ka5gTCoaYccpWF2aXWXNm53ocVdLAIY3ogbc+fMZCmqPK2bzwGY7CChntxeadvcGMcA7uWe
itrJeRhbJs+0nmjihTK6LGWwt4najMmIDhH3WabdokzJ8LWi34bgU0Ev3vC1pr8Ve/KnnfOXJQiZ
qTnUrXjUiblIy+1S00eG3p6tvjD9+/ZEWWKPmZabWNsqn3dF6jsfGA8vc+DvoNDelROC6ZtJub4e
o+z/OLuS5bZ1JfpFrOJMcEvN8hA7cRJHG1aSm0sSE+fx69/RXSl4hlDFhTdeQGCju9Ho4RzWR/UD
qkAn+yvdA0IjSIadu7XRyWg4aN3+FZNu29BZgHFEz/mS1Qe/bao9Eab2V829pibl/CgomT+39Axk
wA0uY+a/TO68jfykcgwu6eOOZEjpqsE3DkLSeBBxlsdHZBD2pfhT9r+62UchvdvIon2Kw35XAhlV
TIYWbp3AFJN2w3AKcMXUDzTFLEP15laGyqJGUdUkXezLAM+RtH4gXvmaOnWC4HIbNvWprU15KE0A
oCbqRG01o88scKfXfLf0wXEE0wqh/sPAuseKJWCSMgSuuo9RjHtsadhjyp2f04LsgxqUcxIsZVOM
i7EJDEevOwnl2kfZe5R2CdXNappE4Ecae1OyXbN9NWFXgvYyr66KG7VPDEdR2cdofLXG9/tOQ+Nd
1YQdobwB1TYsu5fPAtrpAri6X/brFlcserTbiPVLXD/4XNJHJ6h+5VaW7TiR4/b+L+ikc/3/jcmN
ckBXYGAxXDsWEnZ2Imi7C4P6H78vDAUJzdmq9TmQR/kxALH5uci64yAdXP1rOCfgVtXaXEW6sGos
hHMFxhXot8b5WdqxwZvqDtb7WzJZP4HZcigZ2umAJ5uVW9oAwayOd/cFr5OKcitngVeOcTyz8+Rn
eJEHSRsWhp3rllYMtgDW49wiw46x/6em7lC8sg2uQLeyYqY8aKHpedycWTHQJG+iP1ZQmQg6NQJX
h0bFQOs4lHGN5qwmSREaVjNIRgvTu0+zd3Vo1Il6ibE1TJVN9DOQZvdOxQzeXrdxxUqtCQzb4F9q
HqKgT7dI3wNcsOdWApQO05HqfkIx066wIncs0vw8pGQnnXIjo2DfBiakPo0XUEdE+wJ0yiK36bkt
Tm3xZAu5tefvDsb87yu7bvvXM7nxMtwH1h110+Yh63ykV6r0j6j6ebuQyEQ6pvsCxVr9CUWrUrgU
SAvLKRcCbTADTyoUUDKHmyJpTQxkKzZrF3VDJsnbY52ljzVaFEtaJCDyOoWjv8N7+76wdL+imC8H
eHo5jx49p8tpqJvEdkbwQL2haz6xjHxkOnkploxRdctFqpKeZfVWFMdYfrP4MVs1auTE6rBoAI62
nl5fehX75HdDEo5/uPh5Xzwf6hLWvgZEN7pkIytUzCMeAQNIx0PrD++/TsH3+2t/6COwtmLJA3h6
szjkxVnmLxEQoUZDwVy37vUUbvbMwWBPW2+i6NWSCRhOdtQyYcV/GAdiy1cx3SyNnt/Q7mdoiwBP
CvIWlrtr3Tqx5xe3eYrW1eTxM4oF53kTLKAYoudmwRQQ0Kclmi86dzS833VfoZgvKKuHqOobvOxm
0P08FsU/tfNY+P+y8WWY39cdrmK9oGoMi5yz4gxuAtAYNY19KngwvtxfXaeWitWOI/rGrRBf4F6n
jKh1QOsy3Tq+Ca1Gp0KKwaK2kGNYc2qOLQbeojbbMXT93d/6hw4HgEPXV/2NCnl+M9myH/mZeNWm
9V85/0M7ntQCU5TH+z+hkY46+gke6Woh08DPXUc/x0W2iZwA3DumJ4pGOESxW8B71dHY4GgLme09
P0WR5fP9jX/oJyEbxXKDUvqT55fF2R3n41iT11nGj8WSn+Zq1SsUP6FYMI+rvm57Szyk6OIYRdUm
Udf+vr99nWCu/785WiTY+CAyaA0mt5+XTFzSahU4OratmKzfpz7LYwouMIlRNM/dZCVqSiC+aUhg
UEyd1igW6/JRdGVd8nPt9An46r7Y03h0ctuwvE44isn2QZsD2gt6n4/2DwB8XbLYX6nvirWW8KBl
BUj3cyY8UBUClqzAk9w/rDpVddrTbmbInUL0w+weCo+d0szU/aYRuTrtKWlaNSOXHEh8w79Vtxzb
0d4BlGlNc5QTq9T1YTaV7cBnhB2pm8zVCMSWPIldU0+05kTVaU8rKPuZSFGcc4KrEJCy9sbz5aoH
CjavGGoajKSuZqzezOI4e8MnL3qXc/9l3aFev+nGVOc5J+A1jxEjDOk/bgk6c4+hfLduccVYs6FL
+SwI7lcfGZBqU9WGpm2Nf1Qx+kNJcj5miGxqQPJsW9YX6D13u4NjFd1+iUK5W/cBiq0i9dhlSwzp
iLZLFgyt14vpoa/7BMVWM5vNGZjAKeKC+ltrdZvGms8FWKTCIPjn/u41VqVOdtou6ji9DU+DUZIt
A3PsUG75GkK7yAEL0N+KYxWo8pddg/yK/CbLdAuMCIMX05iTOtRJQWODRtKhOFv1eOJsOXiNqdnq
41wvdq1crGK0JrsifYFRuDJIeItHDrDlRGLFcv5W+QBhFWWc79pQsGT0Y7LrPcc0oKj7LsWQRYU6
VxBNCHhceRwc6yHLTC9d3dLX/99YMUqyDREZDoP6/4wW4Jxsts6E1fFOMMHWAH+5vqm8bpdl3SHo
VnWD4yyUe3aQ/QxoCHjlaaw3GGbf+OjrpaOpQV8nE8V246mXDNDbxbkV2X6MAZRm1Zv7hqVbWrHd
2SvjPq7wYONRvJGud/IqE/Gwxi2oHWMl5nPnYs6RoJsfJFg64+wTIrWdDe6l+3vXhN1qt5hTLcgc
sag9Nl2Q5DW4P0GWG/yexZ7PJlJY3UcogXGK0bJ07guMA0eARQU5zkSKx5GCvqkKDZ+hOQIVnJ9i
HGVCV45APZR4icXcJaERD/b3haRbXTFVIJVNYdkzdk7nn9NUPLFFfL6/sk7811+8sdTWzrKRoZ5+
HLufEpBGotux4FfNq003r2IGcWK1X2wAY7MrIiHO3LU2VhV+mtiqejGWVmwW0/ZMoGEVYh+7S1XU
1qFh2arkNBZXLLbInJxmDvYt+ZD4NUG72rpMiIrF78yLRWPk54DYHm1Sxp4dwg1F1ut993/NeU6s
dnI13AIGgRUKcHYAijE7BizcWOA6Is7Gc/MHJzPppOY2Vzu5ECE77pRC9P4UnZuubZOc+dsyiEwD
XxqrVac2x2me46US7JzP05+UdXv0dH3i7T/CCLemMSu1hWtIQ9K2HjB1Y7RINmm5c2yTy9FJR7FY
dM15mPoCAkE4vdlduxnyU+zX2/tGq9u3YrRRh2nfyIPomXuRC0eTs7O7v7Ju20qE3NLIwVwLZ2dM
zjtvhEY13QwWLQExUOdGel3d/hWrpQE6AKMhuJYKgsABC2cfsC+2X6aBIR7XeDV1TpOHuWfX4yLO
tgsaE3/j9yCi/dMP50oaiuY6M1OuXMfpHFD1UXHu3DDJ5n7DhqfW/Wd0pmTJXysT8qPmPNROLSRx
lq4OoaGZw/YABtz6C003eZ5X61RJ7a2qA7wTfTjRc+EUe0IANdyYUGJ1e1duXe6FAZFXJ0f8ejf1
/qEZqn01RYY7UeMe1D6qXqLNPJQV/E/U/vBmdBeM1kuP90QtTB5I9wXX/99cjjMS7Fbhl7gA8oPE
PLfgr37wet/SdNtXbJjm5SwtDksDq+GxXYYEHFFH35Ub1zV1g+u2rxhz5U5eKAEGe+4CCjYKfyfT
+DW2kGu4/wkaM1YHHIelCq1FIOYJSnvntdEGtbN1Ea3KEj+6xAuZFQmAwcqEU2s/EMug8TrBK5bL
unwY8GwWGJJ968ddWdgJr/ala3gtftgE5sRq+1SAIpib9m774B+8vdwPR++w7LpDa1heI3O1hSr2
+eKiHRMOgaPhFbOYtXF25j/05g9CB3WgkXlz4YQMW2+2zj7c1Btykg/91t83h3grDMVzjVKqHVRB
gxaXusGP5MEv1/vhZiThJpegW1ux17FK+2Ypa/do12yX50sSgi+ur03tlTrZX/9/4w6KPMgDgazX
2fG/5c68dezWoJO6jSuWmhYiBCXX1c0DlLWb60fOOMqdAVmFowmtVG7cKk2rcOHT1Re/1WO07yJr
pUIqQXLVLI5gjVWfq/4Yx2OVWCEZDA5GY6oq6n461L5bTBALJTyJxi+YMQSi9maeDZe45kDVpqhu
6SwMZENfxm4+EiTsi9iEBKZb+ho33OiKj7n4CsPNCKRQ09jU84LSOBtMnQoafVFx9mXEJC19W5zr
sH0t8y+RCy8zmCbRdHu/HsfN3uOhnNAmEjrHKI/2cxYcSmNTjuZE1S4oPgyLOyO0PGZDsHOy4ZWh
AaJEwjQRlak/QSec62fdbL9E0jKTgjhHR/TPU/OpxCgg+lm39y89jX//D3fsZnUkccDrJPz2Yaje
YvdlAZdptcjEcR5Ee2TRW9YbHKXuFBSTRWMUZdEMJkQBBD/eDycBVNr736BbWrHZgVvOnHHYbJB+
qr16W4tVVFtO/F+e80Y6nRPEzSigOg2tjkMQJbU/fFu8aZ2zUZujJiaLDs1XzrFfLHDo5Nt5NMEO
ajRTbYwKyqAjZQuZ+NEXZ9i00zvOk0jDxnWrK7FwzECWUCyFe7R60DNT/ygoS8rOLpJCroxWVSx9
AsNaPMz1H5sCNTGMpqAgcYSfMCiNRvHV7qgBA8B92ONo56bKNj4hL/EybKOxPfdpUSQV/ojtP02e
6VLUyUy1Y5E5RdPhzpLW+BM1rUMW1V/TMNzIyfRK1xiCCqzPsiGbM9K5R2CjloldRAHmebKV5Sa1
USoY2Nx7MSJLq/ajpzQl4c8+kqsmxJzYVowYQNhooXEsIJRxr/vEgG/xOsio2d93ETrhK1GyG9Mc
+WkfXcLcTljg7qOFfgnKL2WERs37P/Gh8F1fjZS9sqx41TX2jyx8663x2Ihizb2OlZXLt5B441TZ
Yv8A5BzehZ79w4+RVl63bcWUpT3HpGKO/aMkFDQDZC+4ianqQ6Fj39f/33jPkWdj4E2T/SOPn/Ji
23bpRkrgE3xft/PrhXmzfLfwvqjL2f5RddE26/oH2zd16+l2rtgqn/w897NqOo5VV+S7zI2zINs1
Xgo4q11eZ7z57KHx1HTN6H5OiZczn4xggxvpJaPdlva76/QfuI+vt/A6USmX7wys5yYHGdxlCtyk
KvNNx9Y1sfoqW1U5ZNGIqVp2WRBsUskOEXXPLl0MN43OqhTDzYWsAZrBoiObkbpDnBK25Nt9oXwY
WAH87Hoz3OhPYAP9wHcmdinp2Zc7F9CzciwNZqVbXLFZl6QlWZqZXWJy8vIxqYuthTH8+zvX6Isa
L2MANM3asKKXAh1dGQoR0eviv0+1KdOiEboK9tEhsx5S2dFL5IA9U8gjSmWGa1cnl+v/b4Sep76w
p4rbPxqPJk3Ody5q84CmOdyXjG7niuEGJXKYYQB1CZdyZ3O67eg/91fWbVyxUS/vxCjygl9a+RwM
h0bMyRS83F/7w1gEmqiY5+LZw7WXAOeZjgkrow2fZRIOddI7wKo9TOMbAqE1qSj8lnLP9nk9WC7g
ri9tXWxS+Sul/fb+V1xvjP/Lt2BlxVQBYZoH9VX23Fm2lpDJHJBj67JH22I71gvDEWsOQg2aYyFl
U4Udu7iAzHC7PTBGNov1+f436BZXzHaMndbKORZn2XfhxYnr7lyvMQjoqoQfCEilnxqIPQecEXbp
wExT0RBA0ZHhVHX7vnqKG7PqPUI9lrvskufP0rsUxZYb23h1277+5s3aadstDlq/2cUKftMh3kxD
u3LX11+8WZm34McibcAufs62wA7cYdZi1wWmiFu3ccVk7dxaCquO2WWGW8ds3TbobYMS6pZWLDZf
hNeVnU8vYfWcRdO+MtIv605Ssc/FIe6YeRG71J2XYETvMYy/dlFjKKdqbg5bsdHGrglDr717wuT/
rprgYYJ4S4ryUU6mGcaPP8BTxwRqL7AF8Tm/zGGwB/Ngn2RFvrfGdpWJev83KgB+0owxqLrl9I8Y
XgUrbzwl3lwZim26/V/d241SRnIGO/gIdV9a+kRT56WKik99Xa4KaLxYsdQUoMZV+Z8TIL+cvHiZ
GrKmDdPF9MHfG++HIsNYoY+QY2EnGmYARBJP3bQuogFkq7J8P9iyYXF45EG5DZzwSKp2u/DQAFn6
8e3hqZxRiLymrhIWu1TdYYo/ecOeuEC/eCbl6b5r/9hkvVgxWdb3fV3QEeEeBjqZO2+4sTquW1qx
2TJLgzmPc36pubNbinCTS4O96qSi2CunGfMbMBae4o7uXecyA/eFeb+j8dfSp6u8sKdOCogmmr0W
HAZHa7Qwz8wPYkImapoNcv/Y5XjqlEBTl21FaMUuQfHVHcCuUSFw2jq5IXbSyF6dEugqXxLAXvCL
b1lvEwGVo+2aooGP+xldTx0U8HKXk1GW7JIu7c7zN3H/xy9+1dP3wfsUOo82+0RdJ1mln+rEQNVJ
OwRLAb+ggWYbIOgIjXN0GpemkkSVRQwI5h5H0JJni22Af5R4kSE5oVtbuWTLor6We2p+EcWyEcL5
HqTfppqv82lEMdoqaMeyqrrw6HjWU2QtD5nrPC9NbNBN3eYVw53jqWuLkbGLrJ4i/l7UT6B7u3+c
uqUVy527XrAhiOklzh7a4TWip6A2QfFqTEodFWBpsPAmx7Zz+ogQkonPEztZpl4Qjc9RpwWstLaL
ATR4l34+le0+qx4r/9J5Z06/rRKNOi+wgGo6wLvAPS1kSA+iqN/7DHWGbG5X5Y5dTx0ZqHoQxndx
Si+p+5Z1n0j0dUn/Xbf563nfhAfgURjdMgj4hfF804tuHzVF4tsmqFCNO4uu/79ZPitBV+P1Y3gc
Gzo+zRH1X9JMdof7m9cdrWKsYL2naSR7cVmiU+a+L/nbNP7j+v+Sbtrd/wXd/hWDDaI66wcp3RP1
crHxeByfKbDLDKvrFF+x1zIoU1qjEefIpxRAT3ELmqDqTTh0n6Vku+4LFMOdgrgHKRdyZb2IkhFs
H7k0tRBptq9ODHhx5zoMmeeLSJ+DGR2G3WMwfs78dc5SnRkAJlwR2iAruSzjd6f9cgVKtFbNWbog
EvxbL1PSAO/dbjBrNi5JGuVbGa80VnVogGUdRYMbth237zP95gIntCUmfnidyBVzjeaoGePGYg9D
dyD2uxvEibD3wgjgeV3n/9/0oOz+Wy6gAW7yDmwcwC3qDp7/E+X3Qz+ZWpI09qqOB/hARur8Bc/M
0RsSHhw99l6hBbCW+2z4tkrd1TEBd5qZaOdOXJwh3PVs2PvdKioO6IxirRLCl05I6cVePtUV8kHk
tGCK+f6+daJRzFSkdkF8NsuLY12CKAQtRpuE4aGrvjmme0rzE+qwQMVsNB/PrbgIVMTDJQW8KfBB
C5oM7PsgP9//Do0CqQMDvBBdu2Am8kLmdsfGRx5bSY4Ow/ur6z7h+v+b6yQVUUPkAIdPoP+eeI/A
i9zOSBpP1W7ou/39X9HFyeq4QMEoCShyrxfhiU0AsIbeqyGpkwtw0jLjWw//9qLvfWXCbdOYdaCY
dZrNUeFLG64uOkxi0wzZtplQfDatr7nGVOTZ2U1Lt2QZf2hy4DnLaQOaWMNzS7e0cgdnxTKQRQzi
0jCSxI27oZXJ2el0Sbl8Swf9PwPjsIlBbrpl2S2oJ6XAer9/zDqhK/Y8dj2PJYpfDwS09s5bBqIz
MHwfwH5qsGmdaBSb7mueEpJF9A84f1/bBuRPvanEphGNOkdgoT7YgkFcXKacoNGwPIIUNolzd7tK
NOr0AAikgJYJLIiLm7tJ5Gzq/PccYcatN1WXdftXDNnhpImmCj8gUHgop9cqzZAdMbzhNHJXBwc8
G7iXToA7gM/lto2mI6udlYK5fs+NAwoyWk59DrnT5i0FcMVsfwuDnegHw/q6rV//f7N+VC55iNgP
Ea3NtnXff2FBaCqz6dZWLHVC227EAfH3QOa+TPx2oclSWqZYVre6YqzhjBqztBi9gEzz29Ligq+W
8u2+Ouq0RbHUKQWqhJRMXgrxb7Rsa+932q9716qETpas5/TK5fHQzmQrSJOMwW/prqshgSvi7+OU
7TU1Khb2IIuvrb0pomQCqTJmI2Xmb+/L5lrK+SBiU0cEWp9OcU6EvAzteebH0fs+dk+ldQ77Z48b
LnXN2ao4rE1L50VOo/XG6iLJwnxHXVN6Xbf01TnfKHzTiyyvAXn3UIn2kPXN55Sa/LtGa1S8Vbse
ch6Tmj2k/rvbfrOnfemZmo01d4cKtDracgZR9igvC/lJio3EJH+MqIrYpu4k3Q8oxuqBrylnVm9/
Lt1XMb/T4rsz7kIAmt3Xmv8aIj9SG8Vci2jo005i/bx5J8NT0VfvKJ3uRNH9SW0gBM5sS8PlFLLx
IcvzU17QDQEX7P1f152MYs8lgGuBlRmLSzV9iQmCUWDUL8Oq6QTQRinXLg1Ll0u/x9kwO4lH/zor
aRCbRlvVpqjJZgHGQkb7c1a/iLragCPGIBLdykqltgbjw1TZOI+RvFfj8BQyEwaKJmZW5wbavhsq
6QzW29IeY/EukD8iOQbX33vP1JKsUVa1M6q2EaBhaMD+XJGza9u7LOZ4YIiDF698Oaqoq37hBkgF
TLgByHM2u5uQfAsRiDvZfl4FcQMsmOvJ3HgiexlSLvyperCKKUAajM37vLBNBqdReRVtlQIbIrJD
fAAb+8RlPKHdT9v+dd+edPJXjNlq27aJlwbhWtMlfX4C11hav6bdl/vL63RTNVcaDlnrY+9ja+FR
Mh2GqlmFu+mpMwSZP482JlvkJYpF0sq9G6z0MWo7VJktnI9WIC9yfhDFsx8fSL4uMaXCqcYUt9Zw
df6iYJuAORsH8+To9TS4As2NrrZDEenSMffgvzAJtSXE3Xeht5sL8PRSecizYi9c11CP05ys2hlV
yaV1SomfKv1XUQ1YfTKUInQrX+3gxppiv2kKEQxXnfkTpfMOtCSH+9qosSQVT9VzHDna6Ci65B1A
Zve53NkmzCKNq1SnB3jmM1umTvXQ0PaTL9O9M4BAImL/5mW7sxcTZInuCxRzzQIeWKkH1ez5uGm7
ccdr8LFkveH5o/EGaktUNuATuAtzHaLfNX0ZxIPX/JONv++LX5ccUfuifACUOmUVycvUnPry0Ymv
RDHf5vyrI17y/J9g2oaVwfFovkTtjWoEYDmCvCwxRv0FpJZbP/0ksz9+u/IVqk4VWAJs2Fkn6MUv
njBLmjB0ALSrEEVcgED8bQF462c8qCfE/vWIwSs03C3TRjKLrgOL9dSJgjpjfJmlJy+1cLfWsOzG
dHo1HPLVtX8QHqrjBL5dTCERMXIjT+Mu2AOsyjv6wIJ3dvPRN41daHyEff3/jY9AmrzhqCFAUedw
I9IIwv9zf/8aC1MnB+ZulFWYjtUD9a19bYuNZU+vFm1f7i+v27hiwBwzgEFUsvKy5OU+t7pHKkwT
3zqVV+5awu3GHwdLXrgDmvDwhZAnP/7kM8PB6pZXYuOxZnnvWy79E3ExVGjlLdPoCDJIkX9L/Xnp
XpxBdLbhFD4Wk6sidIC7oatiRwYnqyvDxCd9i6xD2yZrDgHx39/aU2Yuzea8C06yaF5JnhabvonX
vSFcNb+Wk4XOJLSCU8Pn9yJNx80I6DPDzj/WTlfNrrktTUFNlAenAc6yHm1Q+KVJ2a4DZHfVjrUO
sMVD3vLyMoqj63xv0DncGU5Us3O1WU1MYRRZVJSXvvwtsiQG9htbl9tH8vLv84wJKTOvJ/JCWIuU
4Gm0XovpSw4On86Q69Hoo9qrVk0YgIvAoHUh1c9qmjZZZJr20cnl+v8bTxaFcZoVpCovMd83vkgm
55iGb/f1/OOgxFUb1ZBz7bKZyvISBb9rII6H8m1ZjrP1MGaBQSF1gvH+3v5CuJ9GTl49ZHJ8HlN5
9Kd23ZPZVfvULLdhDlAsiwsrh1MYs63Xl4YxEJ3UFV85jcIGVH9TXjLvrUv9xM8TKdYl791YcS89
jQCY42PfqPlt0OP/zor66/0T1Yhb7VBrY9vyc15UD3Xw1qY/HVOPjm5dJYcAqNO8reDcHwj/0vVf
a98Qy2vkrPakkRAYHqmDdYfiMkYvoq8TEe/XyeJ6Ud1YTsyAwWj5WLv3DmV6DkwzCLo9X/9/s25P
OkANyNg55TX6XuOxBGSiY8dfi6KYd/e3fk3i/n+M5KptaGFfSd8G1e4fTEnvSTBshOQHBjCeqag3
i3wYc7ixxfBS+/hRCICNv78nn6nlyDQrL3bzK5RfeP9nkf+A/4cDR2p6v/9BHwcHrtqdhje+8PEY
vNrTDxr/WOTZcg7llBq8jMaREcVcxTwQP6LQIWt+6eNN53RbkCwnLjnGHT/c/wSdCShW62EgYamG
pbzM/tLjXTK8BCQ2RfQahiRXbVTryoAC5WosHyynqYN8MwRMYDCkcjs32+LVzrpNxIn15pThdKpG
Wu0lQAutL4ikQ/sMwlX75/3P1JyUCr41DI6Xhp2VXwZk2pb0VQr0ADsvY20Qo8Z61AoatwD9tNRe
eRFhiTYEayvGMWkW0ySDRhPUljzalhOgRufyUrd7H5m85VSOTdLzN7Yyf+6qTXm1KFIRSCc4eXb2
R6J73Ev7Kom7ctOUpj4BjbKpbXmR0zuL5Q3+aSmKMPHI0BzzUJggXzVnoCL55sAgrvww8k8V0Hwr
Yj2PS3ug1ARuqlv++lE3DhKjdqXXhpZ/CnzALNqSfoUqVxuBgTaDvet+QXFZslhoJW0XvzC18tT4
pX90qpzv0Qi87O7bge4E3L8/gsdB29JFiAcadmOx6YhEX0NIW4xS3f8B3TcoPiv14ijmEXyWP39y
0Biw8C9W9u+6tRVfhWLC4gm3DU6AptwNDk2mytuja9SwdY1s1O48jBKHNubxoZ1WXm8qryp3sbTm
lasrsUaUEb8hkDnKjjVGG+ydVbHtfbn8l3384GJVm/PcqfXnIJfsT1TG26CTrxX6P5wZeN88BoiH
e/L4sENd/9nKMRnZh/ulaB+553yNfO/UDI+z06zzg2ovXwRfgcnXPDwu4LbagxgGgNe0iNFH6bkG
Fda4cpUsPhi9HtADHI7K5b97Mj/HS/40xUAcWxtvqk19A6NWGKRpcOwdYLy1DWPHyHJ/3T8tjYWo
PX057W1aj1V4zAMfnVFs5oAzT+d9EDaGCSadhNy/jbz0QHXfe7CTJc2OFV+OfB43bt2fMcCzKqPv
qq19HibKLXQYhMcBoMIidzfz4n3KssZwxjpTVCx9FsAdy8gQnPxyPvsVAZ6zfL0vfs3SalNfWIop
S7slAPd00GwWu5JgxxgNDyzd4oqRD02RZn2LB5Y1/1msbBO3JsQrjdYE18jg5vbpgQrB+6UMTyNz
DiOLEi9rH0TN9/elolv+qko3y4PqKh4wSRMepR0D8yc6t0H3lNVkXSJBbddrWJqKgrL6wXNEepZR
HxeJN6Smiq1u99fjuNn9VMmhSpceCZz8KZbHqnzm/vf7gtE8I1Sw3wXEpK4YpvKShvsRsz4Df6XW
YxsCrHsGqo7BJ+j0RrHY6/0bUD8uL02At3PMaZK1tYn94cPFnUitwfe97UZ53wK9vIk+2Q0HyE25
xt1jaUXfp6mNCSUEQM6uFexst663VuXW+0x0JlzeD50ZfkJR/NpHZhGY2uDzoMXXKE63dHHPbdOc
R5Sa7p/xh+qDn1CUX4T+mGaO7RwDm3wGh1+cgAn9qSr9VYUH/MD1h2/0M3cKVBxaap/j0UlkLbY5
E7v7e9cdrqL6NRcgNpAAPJVgt48YKnz2qtkr7FoJRyMpMcRk5eLsFk0S2N1xxqug7tKVO1d0PiIL
dyavA16/EzeHjjknRkrTGIruSJUw1LFYtXQC0BihPTx7znigBMXJ2F9zw0I06v1Eo4hVxBmObvOr
GrJEyB8t3QerGBkd0D/8rS/MykIJNGrkRMcpQnpkIOEPhtLP11U6o5bjERRG0zwuQK0D2zzGDAXf
yYEYIoMPHSb2rtgrZnEm11284Ri1+baXW3FtnaT+WVjgN+Q75ptKbhrHoJbieTO2gMytxRmcdxvq
7cgSJCX5ag2GQEGjQiq230AyH+MeAORdAidNirp3TyE6B5Peqtn+/kHofkIxXo/F5TLMKTt7S7dh
KXhaw18BmbfrVlfst2CgAxSh7QNHaHoY7W/cPZDFIByN21ERSzDEnrlt1InzZC07jPw/prlpHEi3
tGK6aTq7DpncAqQw9NDQJdsIF99wXya6xRXDLVPHW3gEDDNek0deDi+iBejsqrXV4jsrOszmFA2g
Q1vvYhfFw8JTU3ejZt9q4X0hyDJmUTAcu9q+Rk7I25ug0XRLKwYblkvpE0e6RzC1PuNlsum9yaDf
/92g//cwddCv9bcjG70C2L7pguPr2ncrXA4g09tYzXsrPjttjQ7QPPH5Z2d+5UTsSvo8WQys2g/Z
8lzGn1swxtaZv8f4XTzHRy/9LgUHLDZwg8SPofzJ/Zd1B3c1z5vrOfO8cXCZA2T+iiRuOG3TZdnc
X/oqxI8EcBX6zdIkDfI5nnFupGo2tviSiV9u8QtT/ZvM1LyvcSJq6d5hLVx544PS2JaJXH4tgDcY
hrf7+9c4WRXzDwkuz0pDcBy5kX2h2bgNaPwp8/tDPv+4/ws69VPMnbKs5VaQ8fPAebihubNldWry
Jf/j7Eqa48aZ5S9iBEESIHkl2RtbLdmWJWvmwrDHY+4EF3D99S973kUfJDQi+qKDDmiwUIWlKitT
cRjJdCdG3qW9a+LyaNjbMfH8HbGiydkgjvBjo8kjS+/6CCZXkIuh2fw1c6djZTJALXmUl7qE2uf2
YXIFee5RK10S2KcWIuhzEXl002xYn3sOkwvIdcrachnBLFv7/QnZ3rfVcE9Lmv97e2VVw0vB33o5
CBx9s4wNaGdWW/Fkb1AYHakGCfm5azKZ7oQM/mg7RQ4dwYEcW5qcZwra9sT7yjo7uu8LrmvyLnoZ
a1gtXDxvhhrcavP2U5iVCGZbtzuo1lY6oevUcqq0mLq4XNb90KUHqmMr+w/c93HjYXIVeR4T1kJb
YTriBRtx/82dfyestwIfdPm0/2X4XiAS8DHmAgDV4TkdxrAgQ4Rm/DudS4rrBBXsaW78EmIDfJ8W
vx3c0gi9M96kY7wEHmT2hpEcc7ymQMqbrAHatjWO9fmezeRqs5W788iTros385H4TTCMxxQcDts/
zvLtLr+SKVHQgWLULmCSsTVMFioI7VPOq+5cYa/VPGkVniVXoJ2i9EjVpvNxm7Ko9ey93+ma2FVD
S2E9Nn3fGUZNjs2c/CEjRO/QRnffPYfJJCj13AljZjM5gjEGjuokJLAakBzetrtq6tf/v4tnSuat
JEkxxHxZqsBpBx41OcSb7xtdimZIeSftyJF1J1WX7ehaZo92PyWad5Viu5NrzWaX4LlcC3KcTf6S
ImncD94zM4v9qL2sqMwjhWwucm+qlpbGKQcBclNHg6VTclecBZ4UsCLLEmG4Xh/7yxej2ucJboQ6
fVBFvMpF5jUZ7DIZOgpi5b9H71xdb8flny1761uqucZdH96f7KYf6q8zbdqc9TTOWxEQNHYKG1n7
8dUGUHvtvpbZX/PoaH5LsQpyIZa01Qisc1bFoL1pXiEYsH4jLNHxgqtGl6LXTyABKzZ8Sbm++N0Y
jouuCqVYYrn8ymvUfXyCJbbMp9H5QqzDWny/HVkK35dJURqwG7bpUPaxzV5q5+yhj3SaX7Lhzsh1
pci1eGaRlGHqhQlqMzt5nOb7aO+ZLKVqc8ZBpIqUpQHpqaJDxWGao9tWURlcCtfeT3qauxliyvg6
LeeNNgHXiWmqLC7F60YHpHYKWKQU3+j6wMx/s+q4uHe11xMml1oht9jTYjT6OIX0pZ2de2ppDm+F
f8scKIBFpK1Ykj6e8o6BvrP77Vm55p2o2GjkMqufNoZDoPgQL2Yf+C1wtE9DIoKsPjNy5xElF1AR
jsO2eARaBk2RB1sz7HPP/X3bYVS2uTrSu+PPzxJSuKuPRR3WAPIAp7krNIUvhS/KFVNqVUPaEauP
qRXlPdTnSjAe666Sn7/imFwxbQ27LEiX92BpfiTGFtjz77T3d02dBKnx3WhXje+o1tf6X/tAG4vW
7vV3GIlROa2rDcRO//r8odIq46iWQIrZ7SoQB0TdENuWSENoFJvh6FV3QTARVlLU8trwq8wu+thN
2D98TZpw7po7H6Jy4dTyvMJJOsTs5o5m1HjpEoAj477bjcyCwkQ6d76N/aZ3j4T8qocn2j+OdzHF
EyYXT/OiIQuy7H2cbcW32WUs6LxJJ5Wq2Cpl7hNOa1qmDR/igXughaGHZVufZmP8ak93QYIxfylw
Af4yq7wsh7hpu8vgepcx1zykVJO/+um7LaHPOpbzgWJLgCYc6dnFX7qH3EyCjpKvt3cdxdYgV1Ab
bzEAAemG2JrFt6Q922n+RbR3YSRhGilmPTQYW1AvpPE0NmEljq54LMQQbGWcOy+3P0BlIylmQXpa
d8uGEkY+WCEkJHxvCol52e7Tk2VyX4bgSwVw30hjq6lPvJ5PBiWaJ4nC9nJXRpthc/T6EUQHThIm
qxcM4PFbiI6LQGEZuS+jF9yz+fVA6dMmSN0vVVvidnzOk/tOFRm1CSaboadDhvfawOxAVM73zdpm
tG51d25qMm6Tl2gvYyYiK3HMHe+GCHIVu7vcxrmuybvQEqkH4ZoVW33P2TOyPNEGsbWg85G+tnRq
Zar1lcLXqMAU6LDSiaupfLrmqIi/vG6jDpCoOBAd6V6cGvZKCJ9MyO88GNA8L8q3YfuB1o2gG+5B
hhDmSPE7Q0252BY8yWtu7zc3h2i8rWnrVM1eiturHAvrRWOjfp3ujeYC5usfvMnc3VCkYVFPd3GB
4xOkU9dqaNYnK+1i3rT7wnMix9R8geK2ILOhpNDxHXDu9jHx1mAtl/Aqo3fbOxXGkVlQ1nLt16bj
ZpyA08zmJ3N58/wX0N33d6agZA4UsFqtUO6A82zDGtI5CVaImt6evMou1/3oXWgltZ0DF0utOJ/a
qMi3I2t0PFEqu0hRy7nP3GljFi5oC26xW2Q7Q0iaP2zNDszREXUpNk6ZDSW3xn5kILyP12JAfvEb
nZZwKQFcutNxpMC1clG4c4Xxh4yec+KdKh2bs8r0UrwKr+4HM0c//UC6tz6xf/H0PpwS+yCSWg+O
OaG1JeZrHaCpM0JxP7rtMIp9UmY4QZ59E5BfxC7TDqii8IvlLkVguLpGB4VVZIgVCr8i6TwcVGPf
e9BW9/P9sm66zMrnbRSgzL8+jN75+zJBiVYA0AkopBuYBgWqeo830X5M7YA52zEt2pCUEAecd733
57bJlD96jZB3P5psC5o1XH+Ip7QOx+p35/3h/msD/XV/bSKCRFueh3YGhiauS7MplkkGYpnWYmTU
Sp147lw8UOtgMukXkd3VhQwzSrGN3DJEZ2paxeVoB0DwXDkiNA6mcoDr/98Za6nWurE3BNwy+2jc
9cMaCcLbC6EaWoplx6MdS9IJx9hKniqXfk06oRn6c2oCWESK5tTlJrFM7NEgOQ+7Ot3XAw9b9zKm
//D2afbWL0n7lOSal4DqS6QDeXNJamemgxek82fwasgRZqfbNlI5jnQE+30H4nTfruLeWqxgYWka
zNjHowKaK9Htn1Bs2TImaxSlT2wUnWLff2nsY5LzQKRvM9HpaKnWQkZlOSWkJscWLxm/LXZoMA94
CRAVitXbMuxq/2fKXvk0RWanI+9QLIeM1IJMEssqL8MhRL1gnEdw8uu4ZFRDSwc0lKiWhnt4a5RA
OtRZ/W/m6ODzqqGlIEZ2lrIBh1DczGXopf9OaaaJBoUTyTwp4+yM1Qay4Lip14fRXQ+LQAIo8V9v
O5Bq4lIc89EciC+QP5mtajoMeAfGjcc1u7VqcCmQUekdQEWDTQKa14dycJ4IKaL75i1FLTVzqHQn
po3UXrbL13QNnLpqNTZXzVsKXNE4s2GVeMAkY31i5gyNN1GY9w0uA7KSFhWJwoZRtrXdVXx87ev0
y11GkfFY5ZQxig7qPvZ68Q/bIEhfLJOmdqvwQ5kHpS1bcEqA9SS24NpDzU9kftqYe99yypAsvwda
ntSY+dr0aDx5yRYdsaIKcyBzoAizdLnHW3HOX9vv05ci4qEIQLO6hCS0gmLnGoHuK1S3E5kKBYol
3UoEfmuNyb7dL8f8YQvbwApQedUcKgrflIFV+Vr3oAVa+7jLk11aLseC6XBJqqGlcJ0qllnoE0ai
NqcHk2z7sdacsYr3iyyjyghxV+goYHnt6QL9iZ+1Wxwq0X4Tc3Gq6+Q+VWomI6toZvkjAJp2nCfi
+8CtACSdl3rWNXl9HgNUBlQZU4boFdSGWmgFwuoxEsJ/Hqry9+3w/dxKVAZVIaGX+54JVa2qmgKH
H0T3LOqzWz27va6m+B8H1seaMZXRVS4QoMPowUNpwA5kb0fLcf2yhcDdhBA7O+mIV1SWko7aUrR0
zZHki5dkiowyi/KcXPpO1x9+Heazr7j+7LuL7WgtKTUsZLH8CokCgGxCoPX+zkm167xEsyWpPuEa
Je9+o2RVv9nuYsfthk5B9Ogv/audrRoiANXo0rmbmyXxx8axYxPgOexRAVusY+npmEw+D2UqA63A
WFXyeYKn9qMfQf937/L7kDbUl05ezovWBLcLrjp5GzqVd+hWXR+wyijSuTuxwc5GNoNhmyZhnxYR
dA9RMtWRMimMIkOoJlz90L+E1BvB/gamxQsZzP3t0FUNLb2Fc3SpZTNxcR0xf2yNt+utXLPfK2wi
Y6baYR3SeYIb9ibb5aMZcsMP01732PI/jyRZS4rX2ThS6E3HBnPCrjgN9bEY5hDCvNG2ncjw9wq6
p9s2Un3J9f/vAmoY8n7Okg2SPYMRVUX9WODB26WW5oKi2BM+8HgYczOY6I6KAcELZ55Gidd8WRYr
9PLsx+0vUP2EFLRDPVjNtjA7RsGoZRtEaB+s5k0M3p0Wkg7gkXlLYzuIWgoS/h6pAN7wwEh1dPBX
Z/xk15SZOzrkHrwR2YV4KJ+3+mUqv6fLW4VnFiFp6OmYBVWhIAWxy3qjZZNlXzM0Qeo3u6Gfdrft
rxhaxlS1uWNSr4B9fEArW8cNp07XlqIaWgrgsqQg88qwqy1gyUHHziLC3E9+3Z63wvNl8FTudotd
rQxQgTIN2PjQmD+n5vn22IpLg8xesbZoGM6xScQu/9qBMxagR06eve5pgf7k7Z9QuL2MoRrbwhEL
EgGxoIb5V1mgRyI3xhlqfNwPssy80/1lQBWmXjhAA9N4KyZAqQZIFnwvGw2MQrXAUuymyQIu5gZr
YFjTC7XsQ+7o1ARUQ0th26aZx7rVcGI+P5ElO5Qe1dwSVCPLZy0TzrDM7hBncxaRyvxNt/mv24uq
8kkpTLHXVBBt2IbYa3NcQJDwX+3Q6Xh0e3jFzGUslZ+nRt84izjXbYVqwlZ648E2rFRXQ/4vw/XJ
ZvYBUuWjJj2jF/Q8h/5T9mWLmsj19t3fLMx3YLnpIv+AbFWxs36kuNxech2tryLeZLhVP1Wu00+w
2+J829ZXLznZ4qFx0Q90V5WEylgrnjWD7Wa1E9uu9dXaBISVSqEpXatWRTqCK8uAagwI52Kep9hA
LSBxdLJKqqGv/393uhvJlPSJiWm7G4+8ctx5iU5GWrH/yEirBcDutihnREE1Po6jvetbES8+OeeT
jphcEQ2y3hTLPaSmaIOsY092Lc3Bw5T3x8agmsuJanwpkP3NKgFb7pxY5FuAXMqeDOgpIzoCaJWF
pGCujbFq0oTT2KsfqyZEKjKc8lMBqNXtaFZMX0ZZbUDWW0j2mEds0Ocim56QgNjRZNG4peJiIuOs
CFh3aetBRLar/63EqS1IkM/PGduT9Nma74srGW6FjvQNoB/DjjOHoV0WSaz7FIIIlcFWA6TlnXJp
ndijNEyTakeSVWN5RVjJIKvKYdBMnlB8QrQGBR0Du/15e01VI0sBCxGKtUf/uROn7RCMXhkWpe6h
pXIX6awFVBSC8h4uU1sx//KNJ8uqssD1NAupGl06bl2QuhhAXjrxhP5kAqT42HX7zB0Ot+2ickYp
VHHPmcjkdVNs+T8E6JxmbzuJ/puxvBTleBp13G//NSV/coBRKWZzvyjdeu6n2Cu20OFbWFTlfmx5
aG5x4Y7BtfOqHa3IXEgwtifufb/9fQrzfUBf4QEzTl2yHT3DBZw/I381jsNf7A5tpvf9gnSXrvOU
8nqEz9a5Hw4ZruoQWnM2Xbe0YrOT8Vfm1lV09hLzOHTVpaReiBLkQ1bmu4Xobheqn7j+/91h5grW
TZ2NIpSbQh2E9zujyL/QigWFN7/eNpLiHiEDsXyG/MbMUZuthwff2rmgmy27UzqjM02nFKX6CSnC
18GzoSiOr7Ad9E8zEnSdd2g6oADyPEDD6ZfbX6LYSGQ8lpFAt7LpPXyJP+/Msf271zb0q9ZBCvVm
snkLgksUHTJyYKUV+mZHAjC6RrVV/bg9fVU8SPGeLqIlW2GYx9E2IF00R5WboFDe7G8Pr0iwyDis
jddWYuUToKCLe6gaO6zqBz4WYZVl32zra5f/RVzdMa1YCRmZxYjAzkgtEac9thM+/YASwq/bn6Ea
WorpcQXTsm85IhbueBjbceeufXTf0Ff3fRdsVu6VEFWxRZyZEHCt07M7TXfh+KgtxXEy5XhxLxRI
xMV/GUmHNtmK6tpFFOElC1MNS7b9Pw5xIQ9NPQXZmgEg9EY4aC1+32ea62q8M83ImcXGbqFx5aSB
gZ5oIezjfUNLZzTxBsPOEhtRa5pR1ti7RAuZUkSULUVtP66WcCekJBq7ezTz8ks7scPU95rbomp4
KWDxOJoyTvLh7Fpb1KYPm9sG7qjxc9Xg0qlcTZAcTFwcLnXvhj4TocHEk53dpZVAqAzJokZP13Fp
zLhDgrIdRcDM/r6bogzH6smUtAZbhjh1PRakdAUevLU1m6RiI5b5rlDHX3K2LSIu+e+c/yyGX8YS
1roVVVy5ZISV1/V2ZZT/7Vv5scoeGnsMm+llBfI5W5Dwvg8QR2Wolb0tMwjSfTwk+Tj8BPeVx8Pc
QatmcDumPnceR2amd7cSnd/02oq1PkLq2rFfC1076ef7ryPzClS8tGe8way4mt0Td4zQmltNZuxT
6+OlJW2SJvd50W+Qup8ssVtAhcKvj7v21c0hR/ra3EXljZ+5Gu3dXmY1ZUmIs/BLx1/xbjftfzyy
u233T42DoaVtsnHINoHjkF8yNBy2u3k63B7383o+BpY2SXvdcHLbQGnTYA23CHmsc3t0D1bUHjrN
Pvx5Igu/Ie2W5jBAOWvDb1iHbW/t8p2xG/ZdmO3pNycYI7bvL1XIj92uPehIzj71U/yktINuk5sV
pO74pWqmsHWOTtaGItN8kGpwaQelApTaLg7GyzQ/b20fLOZlTTVJS8VCy28XoEvBiuNh7KHZWeUe
Ksi3F1o17jU03vlmP5Z57ZUrB73e0+K8VbpOCNW40tUmJ+2Q18nML0IgRUjBtwcYJjpi75u1FLgW
QQ25YF5zWcRuLfeet7897qcXG9OVnyZT5WQMgqr8Yq5NAMB5mT9S75FVe35XCw1+4Wqvd/ZG69ua
eZACvOTJFeB3SOmvvtC1vqmMLgXtMGSemByYBSpggS1+Mh38QzWwFKleuVF78pPmUkD6lRp2aOhk
ARQx40gBuS6d65AOI7cLpGvN40LbwPTuC8gPLxCrqJa+xuC52BcYmJQBWA41PqiYufzkaBs/W4HH
bi6z+2zWUeP8jZfUbTdUmFtuBkHS0c1JB1i8zZ8s/3Jfdsp05RYQ37KByvXgH63wA8M5phmypfPu
vklLMUlH3NSrAcZGbSUo+hQle93t4nPsDiZ+XYN3UWOIxVj7BbaueOB99eLhkESZGeSnZQ2MQxHz
Xzr2NdWqSvHZ+6gUF8JtLn3+whw00YGASbO5qFZVis4RDO9bZWJoB5G/7uZRM65qylJwlnTgTS9w
jHbNYwKIn/dY6vpilIaXwjM307XOQV59tszE+e7YGUEXMJiDyrEpAhNsT0EpuBk4EEKfOvKVm1mc
l2MbWmDICLMeCt33OZd0tIq6zEywF2ED8urI7pKo4sZ9Q8sPE4Dqs6bxYL5tWvbgtdj1q65f7z9u
yg+ZTvMDH2+Blu8JRCvodXtZ4/ZE3rao3GURcoP7ogqstzWyjqNm01C4gfxQyQcIdftejZN8gwja
vh8e5rs0bvAZUmgX41YV8wTrN5N7gbuFLpnuSWljaCmyS6S4rGse7eJaf5biO+++tvzbbZ9RGUQK
ZehlENfohDhDGOq5ylFS9EG/PunEM1TDS+FsrFY22S7WdkiLZ1GuIA5InkGFr4lqVejJvSCVgCSx
gwzZpY/qn3TfHbIIPr/EW8j25pl9KzUPXMW2ZEkhLjzROX1zvTSMD9R77u5Ks2BlpZBF/nJZE/B1
XSz7DQ0I1qPbruweegLzAyGvO1tgSPe25LDh1jClByKOhJohyzTPH4VN5N6PlKa8zDraXHDVMdnD
quPIU9wv5RaP1hu2vi+BDfDRk91zEgxDdxYER1j+1os7rw8yE29pza7fAZcH4cXnbT2C6fJ2QF3D
/ZPdTGbgBZTHAF0gTniOqoZl7KwV29n22Izfb4+viCi54aPixVpVxsQvs0XDefICPpNoSrLovuGl
gN3YUlkZs/Cktf9ZjW9b/20bNf6o8hfpCC4gCgWljevQxU+Q6Z9contHqWwiRaclVp8NdEF01sDT
t3HKfgnd3qtaTylCR980+8IhzUUwNMJnF1L+6fyf9C7MmunK7R7rCBpO30JuIqUmRPOcyKt0eH2F
VeR2j8rklKQbZt54P6v0ASd4oJ22auOV+z0Wt20NsmHe/VtzMgIS8Bc/RHsZyCCibOdHuuqR6iOk
U5W25lQPCz7CbdoAAr5eDQU2HbpV4ZFy78cqbAElNJxOLQX9bC+C5S6RPizr9Rff3cU5zUVTcIzc
p2dRPgtXcxNQ2l2KT6vOyVy1Gw6Mr1OUHsE5GJHHfucF267YpZGh+R2VZaRYXaEotNS+DcuU9LRy
yI95kyafqAioD80eM4egsd+Js1WLryAWu9DO3m0ZWAjsVPMTqtlLMeuktY16Ak7ryfyylr9KQ5Nf
+twZPzDmstzdGiPDqk7Jz8V44+aXZX27ve9+Xu83P1DmNpUwysXAnI1j8pXuwQ579p630A7rfRrp
On4/t/0H8lxv8g30UWVIkPHHpN2L1giT8bBWd8H68BFStG7WlDQ9wRZvVjunPy13EQBi3OuCvAsn
sAc7dVrgmucVVwKnh+kuSngMLMVp5jrVMM8YmFttTD03rOxCcz1SOYsUqcVsZiCshbNANPJoFM4O
dMsnl0372w7zuY9/4MoVk1taowV/6f087PgUzrOudV81tHycIvmxWddLdcv+NOnF7l9uT1llESks
wbraWqwexNkVzp71v+u5PXrppHmiKkaX2zfcxk7TCry9F59+wyPJQnuj3+je+IrAkclvh56t7tbj
nl6Xzzx9Go24Ml9mHaGVaurXm/A7966SFARoM9aSrPvK/WpaUUE01VDFWsoNHPNa5XbJ4IUpT36n
oyUCxJLmQqea9vX/76YNrOKykOS6m7hnAYCK4x2tSQfjUW2IcsPGDDA55ytGF/txZ+4aNGaWB+fZ
2oOZeW9ookj1CVKQumvnpdRhMM/ydzM+puuj6WhSDSqXkY7Qumza2bw+GUdrCpr0nPWooPFgNcLb
0aRaWSlK1znbTD4iSleHncYiO1e65unPpflMJhPfZp1vJfy63VqH8ZVE9rndIucvukueH+zQhtB4
AJqLwdUEruJOw+S+jZqmpRjQjnPxjxYNrp2x2d77bj6h3LibT9lOtyMrVkQmxC0X8GaBUw8PkGkN
l8U9br29Y5OBKvtdqkwmdNL/NySmbarMdVuRJxNvrT8GIFUGVvX19oornFXu5ciowdPMxNPSthna
ZsywnZJIODosqco8Uji7xDEqYmMZjNoLS7avukOTgnzdvW8rkvs3EpEbEODGy5Wth7E/TTrqc5VZ
pBguZ7seshp7s8d/O96u8B+tZH/b4ooYk4lweQHdy2lFgc4ogD2ywCCz6M7vz7MczJXC15zSsSts
zNpGi2TxZRuzIE1iJnbC1b3lVbOXzlvkgilCGbPP6j3KofMW3baKou79gQm3cIvC8Tg8JTt5BztK
YxHzUx+UURrd1SFsMrl/Q7hAY/UrnCVLf9blYYD8Cj9ppn91jI8pGib3aPDMMNs8RRyVrwsP0uO1
UDKFAw/s2EbPf77XNfwrIkru1WicYssbK1nPfnpu8yfi/6hJ4IL/6PaHKFxIFhUdR8L9FRoeZ6ha
flvsfxPIDjGjOJuFF/ip7iBWhJfMksvXtOiyawwsxD1wvw9Wazx0ra5hRjW8FL0iKXKruO466fAL
sIMAXS2T7lGlGls6ggkXOejyTRzBdL8CUVWkNMin8p7uK7ioFMFGwxerbpBBTNGoartDuC53vb4/
UOIKbqzdRHFQJdUPr2bffc5/3HYZhUXkTg3f7tvccrDrzCgPGaIJ17n5xvtFszN4n0eW3KmRDSJh
/gyH7606ovZrQs5ztUZgegmaZbe6upYf1WdIx6yd9h4sP6NmTb6WNEIrQaYbWhFUMtyJV4Antrng
lzU/5TSwximY3UOCDK5WFlVR8fpIjbs6Rp1XC16df+adE5KgiMQvFs1vzn6OwLCMfTTVLLhqRa5n
w7s7+mbU81RXuP+DmOLJtseXpE6KwGZdxC0rgq75bs50eCjVqkihXECiFhRKCAgrAw1hTqJFiKCq
7mIWMD+w5s5VWgEWgqjo+ZPY8De8HRMqE0lx7A9mNuU5Upk1+Y7K1ylpXxJ+Ic1w7qbQze67vMn9
HCb48Px0HvglKZ9bVB5RdbiLi9dkMuypJJz6uYusy0yfOc92ItOx+ihuEDJXLknadu1WPI9AtOw6
l6m8zxhyj0a7dFXSzEgvQtS1NtMAArJF9s/t5VTN+XoYv/P4xOOzjwaQ9bzWUGMpcRkPCmv4dXvw
z+mCYOur778b3R23aURB0zu4/HtenQpzDibrtyhe1uUvkbY7WoNVaXpJkhc08ARW8dI6GrC6YmOS
QVG0HJIZFNQ4zFgSeubRM18z6yCqNNA6kiIS5FYNwUAqUHfjtTpuNFEL4KtPyJfG2J55350K3wb5
YLW7bUnVMkln88itpCh7VA/dJQ0c6r0xep9gIhZJiujWHTu8NfAK41bspbEnNDdH1ZylC3Xh+lla
O1gC1IMic9uipdAEhGJkGSdlL0XpQ71iPY9mCvbWKurweLxtaNXzWgZKDY1NnaW/Xnf7AGqaB2e3
HL3v8xjUD86+PyShrlaj+gjpVF5a6Ha66Fq6iLoJIHe/dywdLEhxtMidGpkpHDY52PvT9jcQLsjs
5UFm63iFVROXgnqwrBwdn9jmxvq5Z+VOT1mjGvn6/3fbhTmhFxmsTdhAG38OkxLkfLXratzxuqN9
8o6xpfPWS1OnpSambYjTJP7N+xMIuw1wud52HNXwUoRWCW1Mb8BG6vI22NqjDw7X1ty5s+b+rFpT
KUqF2dle7gNm7FYmOMDzneAiYuWdDwuZPncTjgAaeEGFsr007DIMb5WumV2Vm5ThUGmaLZA7hqdv
TyLqT8OB1sH2tTxd48k91ZqEicJAcstGi0NsWPKNX8DnOIUCwqOhBWnIEP6qk+NRnWcyIMoF23W5
Lngi2c/CDjfIHodNlAB8RasIRDnGodqle6JxWNXFV8ZIdengDu3110i6q04kD4agwq8l+3nvZmH1
ukYizHa657fKflJY9/UMlXQXm4bp8GCm80vXmEGxjs+340MR25YU291ikinrWn7h7hq1qKF17M4K
jKxibl/76acevpvOTjS4aL7u73tayoCpxjbzCdmW9UxXTLhrQQageWmorC2Fc+suyTJ714QW5IXK
ClJ1Ww+Cn7/uM7Z09KJhzDdSF4cYMbOHzbR/CLM93h5aMXGZJDevXZNDkQBV3enHWp3Q44V0vcbj
FT4iY6SszKBgo8P+3/X9W+bnU+jUYMe9PXHV4NJ5O9pQ/2rsHE8Kj417hxbWU18vOmia6t4gI6Sy
dq0yOojrK3UNr1myOoQC8Ik/rFEd5dGdUSoDpkazAQEdwWM4qVNII9nBRCOhO2NUJpJidEb/OhEL
vmFIqmjkaUj83W3jq7xGOnypvdDJuaL9nXlIAzCwNcHi+1XoQ0EnvP0Tihv/f6fPu8vDaI2DPfc5
mGrEERQeOwcaFmgWhneWYa7LNSlO+f9yvO9+xN0GNO71uESQPhnDdiDssBV9c1zX/peX58mX29+i
MpcUv9VmDQ2lWIilecIyCHpelvvM9AFCleYlSwggMZ5Ndz2bH6sCvJUrO9luDkqt6b79TYZTYeCZ
gJoFwDt6rssIfDOtbrtXrIEMpuq3ssoWilJnztbIoekj60FtbvlDAN0CHdOtIhRkDl174e2EPj48
7kC8P83dzqc6pJlq6Ouiv/Mh4Y+ZbQ441jORHCa6PU/3ZiBkIFXnQdushSbzxSpOrbPvdFSwqilL
4WtlvTHPYoQ/ohtg3dKT0TrPt11dNbR0b559M9lEDms4QxWkXhO22b+3R1YEkQydMuvEGOoJLS9d
da5nUF+GfPxz39BSfAqWV1Mq4B0jZUdn/pnM9pPQpS4+t8gHYtypS5uSrLDImEHesK+ittO9bj83
yQdS3G1dIB7XIJNkTMXRWLKoNry3xb+vW/EDH65d8wlyqQW/eA3Qn+1PKtxgqL7etrn/6fuNymgp
WsPqvttds2vLT1JmQ5AUKbinvWDqtnPeI0eLbqTAmAfNTqm4f1MZR+X3ZWIys0LeLU6/VWPYvTrh
gF5SFqFcxPuIn6yo3A93XayoDK7yNnNMeeYgEMB3RJvqFcTUO8YWjflUSy+FsGi3PHMzvB9Nek5E
NIuDYBpDqYaWQngaMHdGsTLV9qWgmH9MdVA25RpI92Q0gfeOKDC2VwblqxVf+4ZddPqfyjyY8QQL
s2OLR6SvufCrPkUKbLOv1hJdckAu4Xo1j3/59cHR8cUpxpYhVwwky9SzsMCTOE49oALtw+b/ezs4
FHuGjLjyBTNoS3ts0JSEbUl2bj3sbg+tmrZ0b56msWIQRkaOX6C5oFrCFAmIxNRpn6iGv57y707D
nFhoYzcQZDZhgVvvy3KCgprmQaHYM7zrj74bvEw5t1CawHWtMl+TVhxryr/2DiQ2WPWLmdkBBOco
ZANicdtWn99BqYzCslJzawcDVxO3/d4LsJn/Gvw0WP+Psy9ZkhzXtfwimZGSKIlbDe4eY0Z6Rk61
keVQqXmgZunr+6jeu91RvEFnm1ZhFguKDgIgCBwcxB/yOdF8QnXSkh1jtk0So0sUP8nJ/dj6FbOD
C0tWbGzuVI4FQtvJTIO9HjW1un441RlLRpwMdmtzdG3DiBGTr0uQbyCYNF+PCV2yWQzRxQh2FPWf
DJIGS7mcuLV8pCDtKY0tMoftmH+WcVcEaF1m2y1aG9xLan9I4g+lpSlWKM5UhlqxSgymucDr9MaL
7X1IdZGyat1dTd+of0cxHM+lxd79YtMoZx49zQvRxbHv1z+YDLAiJcgD5o56Z4RvgbulH8n0tRuS
iFrUZwsNSqErlSrMSubMZXVltWT3bhUd/2aYjeQZJQL+b1laPzdmrcmwqqS1//+NtJIMYxAty/XO
HLQXYI9/FUWnwX6qfoBktFZVZulow8lNmE/mnmJM2e4Z6kXNqSe65nHV9iX7jbNlGpmB2J+Bvng6
xboZiwrjlaFXFas2PubQ+ym5Lv3ZanK/6jQ+R7W2ZLrlIAohhhrvFfJkLI9OfG+OL7e9gkIcMmcu
So8o109w/euMyqJV3DFP17uq2LWMtmqcHASqG9wZ+r/CubN+8pl97DYdSb0CUMpkxBXJwb6C2emI
Oz8O4Rixk/FVBAmIBkJyl5b+EBln85IVgbYV+v0X9X+x5ILeyCJbhztlWZe/+76MjBYfLr0LUByn
Y8exy/KNcVmgbpvmNccV0D4sGEtDtPh71eYlszXdvhx4t4c+5Ktn/uLeJ6t4LlFpvr1xRWKPyYS5
W94bZU7j6h9kNTvtzdbtgxt0UX9XneJIF3kqvyPZL1IC9tJ2JQCfT3vVMfvo3G1XegbKDmQ1xuui
sQtFNYbJQKwa9SmMjEyQQfy8nJJLfZou/fc+3KIyWi9edFtqKhORDNudtz6H18Ch0C+dGdnNRz5r
7mGFYcugrJpt5dbPyOO6YG4APU6UiWMgcSYDsqwMMyP7DEtvWWQbJ1OXHFZIQ2bLzQqWWlOCdEGe
N4+2Z1zoKiJYgca2FBbwXyCsKWdgzIWwB0yRc142tvnUeBZHQ3SZbKqsBzYZe/J25Nlj53zhNsRT
HpowTZjMN1XA1dW5CcyVk1/s6ZLlk9+DKcesNAasEr50904lIJNpCX3f6jxEKpJioGyp03OVMkpG
myJBIPjepZu0LwAkT4nmSa0IGGRSKaPgrtvtRurSL079qba/GQPSY0ZYO5qXruJpJCOsMKcOhIIc
iBKvOXGEtMtEwfubndo5EpQ8WlPrM3fWvMMUGipjrobM7Io8M6qn2r3beOEPzl/E/GM33w55Gxl4
tbBkwdRX5J2csQ07jgFAoyOCeD6YkZMBWPU4Vs2Q4zRsm9zFxMBsF11GTnHQ8nTy2iG9kxa8eopF
E0xbuK1PJPlRNpEYNA5foaIyBmuaZy91Yq/aHxcEjwtdd6SiGI63z7+vdNBzVx3Z/rlI3NF37tuT
8Zz/NEe/eSQnGoFS+MHQ1PZVv0Gy4Z6BuZOxunkqXDeiQlyQKNa4BwVlHJPHk4vYWcsYBSnA8/kH
3oX2Zzr4e02/i+aweVwi8aH8zILpC3ixo4N+Q8Zcpe2Ageh7n3yDFKkA6BPN7JofpJKVdPUye2Lp
1CNeKbh1nkbnHNcaK1Z4Uhl2BTxOZnoxgGIx7aPeEmHcM7+rdKagWn5/Z74JEQ2eN+OSYvllth5Q
H898Vt55XquxA9XyuwW+Wb7xYgyGj3HOdlWdTZaeEkO88NzW+CCFi5MxV/VaYooLUvdPc/3CxWvr
fXfb3PdKTZO2KmyT+arsqnZsJCCw/TOqy0EPAgH3M713Ti0qkH5zLLiSp5ZPQD9P1c6f6BZxf7In
1E9TPhea555CNWUIVgl9sVyxYXXb8cH4Edro4zl0Bcg0uaiKA/q/wI8OiB8omCWRZWpmTYCl2reU
vzLmPJnqBJpZWcWpQvZ8SxPNvlVLS9ZaTFU18glL191dZ91pgfkKbZcxVwM1WwM3IboE+X2aha15
KXUsRaqXioy0yvLNBI0sPAy4usbI+eNekohHReOTMcDAj/N46TUpGdWvkGxWtP1UJgW+RCwSOlMd
xPmVxhpdV5mUjK9a7aKuMwer549AKJ+2SxHwzxWKOmkUgyT0kGLKbFRDXYK1yN0v+O4nGb8X5mOu
K52qpLPr1BuPNhpNnjKwlz2l20sLstP21dWB5FVLyxduJXKQh+PCNfur3Zys/tpkGmNSLW3+e9cL
7QY77nZkQPVnNBIQYl4HHWmOwgnLxFPt3HrZOOwPOOdSFJE3d75NfD68HjtLyVibmcG7eFaFTHOH
NliMve27YOl1BUfF7mVo1TQvy+Zt2D0tk2DegjFHsaX5sOqYoRW+5r/gVXU+jF2HMDnDY2X+xOmx
E5UpqJaKGP3ckeqJmr+XImi9TyXXvIMUyiKjqmq01JZxiS1jptwDWiD+rpLyESUpTVz5/vJUDuxz
TxQrG1K8DatgmL4Y7FQVmnhAtfR+yG+Ms5qTPt0sPMoJaPN9e1hBjj1fzMQ7VDOgclgPhjUiqgl+
Jc1JxBfnkXU6sNb7ekLlwJ6P3jy3DNc0uPl+r8Ie/URMGhNSXB5U7ppARDH0zu7S7acxsk7WpQow
miXaghhTc7NTfEhxqBzVG86aDuOMgXekf1yKj1v8lY+HKulUjt23Ou0qj+AXxMX9iCgVnWHlclBr
JA/jjFWWTRWu7bb+AIUc+TnXcWe9712oHL3jkWF0/Yg3eMw/zd4XF6U4WtzV8GK3neP7L1m0vv9b
4eN0Kmsao9i0eMWZxjFa5tjdRBCG5cnDZpPo9mdUP0MKCUyv47a7Bx9zd134ebE23459SxcUKMxW
DuMT9FelJS6/JwH+RYwL/avNBffzvjv0hqJyGO+hz4mQca2QdnlxGoGEVOBo5/jtov7vFgcqR++9
526lMHDEzdpEozedZ9t9oDO/q8QWJp04sb4Mbx+DwkfIoTwm33WpS+A5q3kx/C2b83Dkqa6LWrW6
FCOUa0OXMcXqOTWC1TbvmlrX6KBaWorlnd7LqjQ2yiezpX9YliFdwZ2DQpGsdzSTahZ7zQlBiPOZ
UmZ/JqVujJJi43JEX1iVTQuOW5ZjrnlQopn6YsxUR2eh0Hs5pqcTZhvVNKlAN8g/u73I/an+Qypd
D4hq85LVehQjBeoZzxwhDBZNtoXmOM88VF2lchw/NXhVMkarp24tHm2D3qex+9ybGEcxkkur+4rq
5pIjeRfjQmNHmLi5zt59FTXnPveXj0tAgzqqzxQk45qrXXUWuxDfhA515ZjlxPChrX2l429rDvvi
2N0lt0og4OGx2J88Dn2t6qu5vUw6sj3VEUs2i/RNSRk4fJ7s5UPhRU6syXyo1pUMdk5M6jQupAHu
A0z1KiMctsYZq5aW7BWzXTAMsMWWy/6pBSVBDTDQbfeoOEI5lC9nVg5uPkBXMGsLvU8+cUA/yA4W
JakcyhPMWODuXtRIH8do7zYwgvaBPY2hfSpOPNT1VCkEJEf2gzeLogQrx1NrfgEaTnSad73KluS4
XrjELESP/ffREho41yg9Wc/Op+EL0O7n/O/1euwc9vN5Y0pWzUbq2DkKD8Zf+S+0F4IeV/N2oLuW
vHPb/pMXf7N2MTiJm+2PB3JvAhea3LcXcrKi7KSbZqKSvvQIT4kA07cHHIA3lN7DKkzM0l5zKzom
GslezVbEbsZnVPXK2M9QF+tKX7gao1UEg3KfxISLyc52MOtqZG2QNlbYkvaVp6nvoB3Qd7VvFZWh
SSbs8WEs+9SB7/d24vjHZh2C+VhSkcq9EvOcDKCnR902Fa9d+bEST5uOSVwRxsr9EWSwHNNaJuQr
s8g0P5nNx22LaNdqnj8K1ZF7JAqxU/a4uBL7eDrzfDtnrcZnKmJMuTFiRh2YJ/GGx373rY3PLnti
5l2K4uScRUmrGwenEo9kt3blOSWnONamRBkg851880078trzIeWXGyWKmAur2hBMYbhUMn/vqt7P
xV/H1pbMdsON0iyjixB/jcahD4a/psTV3Cv8fZ9DJKOdunpZWtOunibvQ+b6ji18Oj8a/bWgJdKv
9+zgO0hunki2YSbUxI9goEMH0dAsduqG0zEJSUabpWJokgEw2TYzosHZ7pNFPPGx1Kjo+8pPZCR9
VWEEExUMKlqeNvI5n1+PbJtw6WCHtE16x0K+FdhwYj4DpTAfmqdMCJfONSZuZXstlp6rzLeEfXZy
Gh7btRQ/pSiMxGWxv6Xc6mVxJmRZuGC+VbJjo3wIl46TF2m6xCVcgpMMj3EMTSxTrrlI3ncERAbN
ExFXBTDt/yMYbwtm1w6q1jd0yMz37w8iA+cNAeZWMkHwTRG5aeyDJwf1YI0XVi0uvXqskS+gLgI6
pLDJx7T9blviNwH15+2Dfd8TE5msNEvsWZAVJmqUJogZf1CoOlgOhRfGdgQ0x+2vqH6D5Ilr5AAx
VWDBTZJ/acn3HtTfhqn5BYowkMh4eUz2ToYuQ5Yu/hw/dXc1qCzNF/Kp/LJTAyThsXkUxJMMt8jI
WHc7+DA3fi5iBtVtQ3U3lUo+kuVSsszc6+FsvPUupS/lcm1041cUfsyTLHdkdknTFLrJF7DGO204
jrpknWrXksl289TQdX+sGcZfrYUBhYWPnNRtjVGYrAyUr83NzhaKO4pViA/SaHHL80Q/psfmFxAZ
Ld+DcyddBtzdGasvIys/YSCA7wgdDFwhGpmUtOwwCo7MeG8agACuhevT1Dt1mJJ8WzqKQ5VR8+Na
dNOcwVni/YZBAJWhcweqhSVDNYWbEp5h322znGvahT37fXvL7wfzmDD370dUXc6pM+9J6aR3h0cn
L0IxpT84unB9t027kAIzdvtLqt8gGWpjj1tjNHiT2F62miGrjP7zlnKua1lQrS8Za9x6Xdt1aBWZ
qwL9g/2Y+WL7dHvvKr2RrBWXauXVHkJWUf7Z2GNdP2fxz2NLS9bK+42zYd5RhmBbYO6lyBu/pRpz
VchEBsqjN4dhQgr0ZnV6ENmWUWro3k+qpaWSgGmhJd/sdmhn7wYtn85Zo3O7Cp2UMfJV7MSsoyh/
1TlGHpLOzP2ZT39RkpSYTVHyF7akmoe+4p6VeUk97rakKoDVmgz7vBprlIDBoG+igv1qa3SB6poh
VNKSDHgw3MrN1r1kxcyURI1bwr8tGW90OV6VzPYPv0lYVGZjet7a4dEDrpEZQF7CmseJk9PWrPfd
CAr42+qq+iGSFQsLLcBp0e+Pq18kC+1Uk+dVrStZL9hjtq1YYWFVKf7EomSntCIsuL1phfnKsPih
ceeet8jdo+D8jcbGKcahhwIO79j6kg1bZlxnGJqC2kBv+aILso75paUJ0hSSkTHxTj0vVktxsvMW
1XE06miXVetKBjwKMjTjgHXr9bTZT+WxRnEiA+ITYW7pNLcAgo3T52qsHkE+i+7PQsf1qzhMGRHf
M0LBEAFhD1bmr5bw0STib4lOwRWGJAPiCRlQSi0gFjP/RJJ7B2kbJkq/by61k0a39UUl+v3/b4w1
7rKSOpi385SsmRO6rcfQNGzNX2+vrojR5FnMZuz2aVJ38GlxEXbf276KTAyDKzR3yvtpCvirf2+e
ohyzdYIDV9GugbWKYAS9Hfk7Bdg151+L7q5tjpmVDJSPpzEe3AxdqyWQJ0sagZ7Lx7yJ21JSqZFk
szxrGXX2qWerNfllixGklt8VGi+pWFzGxK9d1qPbBP16bsrOU96eQJIWzE2q8WcK/ZEx8VPcG8W8
N+WDzvM0jdV9nuqsS7X0bhZvVNO1XWOJd+4qszo32UNdHFN5GQuPZFC3dTvDQ0W9TyaH6qRVravI
qDa9H8ObTRftUE7W5KE9EvJIOjRYFZprSWFLMlxGlL1wvRHimPP8u2ctl6yJzyYQYnWvIxdU6Yp0
oxpbZ47eDkAFu1lyKWvzmyUqjHuY5+ttTVdJRzLYsZur2sC8pidhz/S8VjwJkswRGlVXrS6FxjHJ
XJY7GV5sxhpUZRtY9OBDVp7HXPESssFc8KfNTkPHwkuQFPTH4B6b90xk1Ezcm2tXVyggzYRfbIf7
TWOEhiHCQ3KXQTOVNTRWLpDD4RNyuUFqGZ3hTxs9NrONyHXILmc9ct24CPOuurAUo2C0NUjFocol
SAP8kyRBYuXJM3oWkDK5q4bZ0MhFofDyWOlhrbycshQpxSYO523yhwQcpiKZfh6T+27L//IGvd2P
u1wGb5uDeQW3uzno2JJUm5dcTTbULdlZwZ7movgyN/kziRd/qkaNZ1dEHzLKx0ATQDWV0BmHVHkT
bMLllxbM/Z9EvKQ+ARrzj7D4wYOQPE8tcqeYavhkDo76jht+YlehsbQaz6ASlex3BKnqMcGbZ4u3
8SKK+Q9K578aJ7Y1jzfVB2TXY5RFPcR7Q4Od++kvt/rt6Y5ZgR8HBP3fSrQUZGrTDF3924c+Ddq7
9tSc7dAW4RTtYx3j6LauKn6CDPxxcz5sfYqXiQB7NXoxsvYp4ZfbayuMWIb9zPnkIvm9y7+7S7wP
Byf1EpkodV5bulkzEjmTcZ/Te0MHYlTovgz1sboFPFAcuAGz/1GUq+8hsbAVzcUgtr/owO8qoewH
8cY5lEu6jcNefATx+i+32FOAvamJV1U/YP/mm7XtekvnpUBOt3TTu6Imv5E+jpG9nJ2g7tofCVs0
lqX6EZLhGjkGFzrzAoRIOfkeKJMyRxPcq/RRslm3oHGWcYhn8z6XLA/QwzOnr8f0UTJX4g5eszV4
GC4GWizNdPiBbm+NHakkIpmrnZls7gnQ+844J88bWba7mubfb29cEQTKSJlqZVm6wvM/CVKH/fyU
l4A6tK0f69o4VR+QbiwQ8uTmiMGOTz28ACC81PT80buL09PtH6A41X8IuN4opjWhuskdhJir9THO
Bh+0T/5c1po7S7W6pPZ8pbzJe4HdO/NH1rFfnOdB5+hKAirhSMqethbI1GeEr/HS3zu09pHm+mh0
ZRBPx7h0UPv+t+FO47QI6iDhKDBy+96Ke/dkseYQ4o/IcJl14WXs7OMp5+ahqq4NBiY2n2+fq2L8
FPkHvvTmYBEzbSmCHYQ6p/ZuHz9VX0Bc5xPf0I6fUliWjJMp7SJ3kELenydtkwe8D0vel7p7VrW6
lIRaB5NapIPkvTGJzCT5TWeiebqplpZeskaZdmvC8HRbPWqFYGFCUYDRn7clr9B5GSmTextwxsnu
JzGRvQB9aMb7IHfsl9vLq/a+f/bNucZmN7liDwuaEXSEGYzq0jml0LgD1er7/9+s3ucDFW2yR/eW
de4X9+zmv27vWyUWyVbRnDzYZYm8x1yl51RUILFfHgTVzT5QbVyy0xQjvibS4gbhO5Hc3qTc6q5U
xd0tY2LyjU1dsiCoyZpnbzvPxa+krX2n+WBlLLotHNXupTuKW2MVpzUyiwXnbX3u7Y7iZRLX05H3
MkYyy8XTZbEKkAWCcSnbS0lpaPU/Gh1u+V1GgH1xyZxAxJ42y97f20eoE/5ogjhMzsndPpc5+1YH
PNRR47/n7/cP7f9/o51V0sUt6F9w23rP8P2RyIi/ZHPAdXHme+eAD/A9sfnmAwnhpd14AM1sJcD2
GOH3y8ns6+0zVmyeS/5swcDtBoNUgQrZPqzsmWJAuzGHU9podOg9A9v3Lp1C322mly0t6u+zePBA
sx/YI7sjSaExYJVsJOFbWbm6yCwCMoPmni1OwtjRwdtUW9///0bsK81KwXfowGIOD93vtcrOVfzj
ttjfBZvsctl/z5vFMfpj8ewy24c37Azt9SkO3WgDgN8+5ZER6hp+VeKR/Jvh0Hns5z0S7H7lVhUI
kGPc/gUq6UiuzYrJ5mXervWUneb+RKsubJu/by+u2rYUedfT4mRdbu13+MNUP2Q6cJhq05JHW9vV
xvBIHOmMijs2PdlVAOTcoU3L6LC4QOa1irG47eSVX9EGnDK6CdkKgcjIMCd312XKcU+NxhRkvQ0I
/5G6ODTRkyyUpl3qFHtItqVb7WeIzgJ7yQ/ENPviknnmLhS9NpGxSa34q5dUWwiU2BFykX1xyUBp
zdbFTrFzM21fhHBDj1jh7bNUuEUZC9ausWdmLc4SYdgaCTG+MtEPfsu9NkCwo9EY1Vck68zEVFux
sT+LzUfGHtP6N6cXw9AgTxXK7kkWijEkLqMUt2vbC9/5kSHnBFbb2/JRrS0ZKHNIvs4WHmhItfpx
Fc70cSUHYsn9WCUjRYloobODyGYrzXPhpbMv8q0/tnEZD0ZG6largzTZ4n0g5MJi4Ru6h9/7QrGI
dJxdbnbL5lrkWlGr9BnDC8fuX5ZGd5e+7wQsGW9titZOS07IlTnd4nu5mQVjrWOU3S98uYHE4ZYc
T5rDVBnrlpMr78ACOrRj2GAGgznmVcALYF2ZOYajRZbotgKpfot0yDTfKmDzenJtzF5YQW6KJDuN
tcdfb6//bkOMw005aGIDM4UH3Ph16TgM1xBzsGAcbkDb/DnuaeQ52x/eVsaZWu1O0nKkHrl/Vwqo
bFB/xWSe4sc6Tb5nfGWI+9cuuP2r3peaKUdTZk1MUYwzf1w5MsfWsLHLvDHjfGx1yVkTGzID53L8
6FKHnDdrLH92Zbtp6teqve9W8ybiaUi20XKY40djRBRbtGMXJBjPemzr+0ffLM74kK9Ji8UR8q/n
3Km6yOG6AF+1c8mut8zh2VhXWNzJ6CMXtf29YHWvScIqNVXy092K2Vp528ePXs1/WisqG8wCuVv2
xXL5J9NZP8ZjfhW193kxS50ive+qTC75b2eneStMK36cVuveFOjeMGLP3xb+97HzkMy7MSwDKKCO
fU3gYAd3XD8lOTM+3l78fVdlyoFWTRrex3mVfGoL/PncFobgpyWJ2eresWxo08/oekFRnbHCoEuQ
jmTpNXeTQm7y3G6GFnAGng7nysY8amv7bnG+9YlOi98t4sB5yAO7rQS34dB57Lq/WWlYht7d/7wJ
qlMSmtfb4lN+RdLnhY4YbI4f8r9fKaLiTD7t3ZoVujV1X1EYjSNpdZXWc8YwiPBaLFkDkmZhBl3f
/7z9E6xdT//7tgJS8N/2DtC13abVZn3t18bn/GfRlIGFVoANjXdlBkayGskzw/FHjAew0GiZCiBx
1ieUJ++E1V6quAmdLQcDyvOIYofIimeaxY/gQDhtSRfUiRvw5NNiWUHReJFoxL3hiSAzs5At7hFe
ARy2HHibGA04GKkxf50aZ4lsMzYemrmLNW5Foaly5D1acZEkrsifOxed4fl2KtxfeeFGtw9Acbpy
6M22dYgbp8ufTeOrC8qIyj0yGW2XiuTJa9s2vJli5XGxfRejv7JWh0JSeVq59WKw8nhaVtTA53b4
tQ5e69dDWlwm2j7XvL0njZEHSWtc6qomYVJog873EGj7b5JsweI1xWilLkt9z25Sn07fjHgJhhS0
jvkQNtl0Wsrf3DiCs9g/Jzl3zufMnOwWnyso3rl92cUB9RJdmVzlP+QAPaEmaQfSY30bb38rrfzJ
W19MWiGpvJyMZAir1grsLY/SaQzM9pvHTE0ApNBqOXz3VjCY9RuyX9tW3zm8A2tM+ZRqieoUai0n
JMsWAVDhlfZ1ae3HgorAY7nGHt9/65lyOnIa63rzJux8HjCNHg3CYWY451psflvr3KJq+1IAB+ZW
rxbgSLqWFTi0e2BJsiMNHdApeeoB3VrwVW6Vfe0rtqZ+2zPAhr21zH4ccihyWwc1ubHSnFhXYhiA
yY6YRjz4LKa6qRaKmMGV7rwpzkB/01gk9Y2K1qBi24yqQZO5lwOr/MGe4tX+ZTVznpZBI/qOYjS3
O47Ev/3rFGor47lbN2uEaefONcl4UNW/atbdjXGiccaq1aVgC3OCpnmjuGrH5HXYMPO1/jNUzaEs
gimjuee+RWmENc51SvKwTPpTzRm67o60le16JblG0DINaUlzhndg0r2UW7v8yCbzCBR9X13yhElf
g9CyLNk1X53OF43TXpw5OfYeN11J7twxAXTqsXfqWfWD6N3K74yuuBzTGSnrzy0xFpWRsquF0bfu
ND3NoBLApaR5MamURoqgctKlTe40EHxTvs7oCefu7tCHI2wdEL3cE7N57eqVXsau04LJaM5S7hxc
k3nQoCRPZ6EwarYFY1ePtwEh5qlxjZMLJMVt2Sscqcy9LzwjnTIrda6jaMGxmgKvrGu5Uzgiudug
tEfgFDmM1S6TE8pEYJHJojXNEaqmJ7taH82p1WBjVL9CEtKWl3bS8NbBpJRL6j3XOpi7at1dpd4+
tqvGbATdH0FDFZqO6Se5DpqhWnr//5ulKaCDbJkcaGU8nOp4eiatrhSiErx0A6xNWa2g+HWuretF
uWf5LUABvMfwvJqf6IhcWqUbzKqwLbnjgDPbSJoBn5raDyAi8zPM+hoSjeqrRCT5tMxLRNXsD6th
ar5VgojAtjtdRlq1c8mlDatbGs2UOddGzKfB8+691QqBGj0AgIRTkNsM7DTNiLdCIwvM3Y6T7a6a
Tb9CVu6Q2cptBp0xuODmWJ2rkdl+33l+FevKXQqpy+ScwpuLVhicXTGdNujGIpyW12Oblqw05SzN
AevD7b2Z4R4YFF4c3l5acZoyLefGMt4CxmpfPfFrxuy3RLzm2r4jlUT2/78xVRPQx3pOPfvKne1i
ZRgDf/Bqklk5qVmCqdNl9jUTL+la+E38A8NQNOajkokUcFg9GqY2s7eveJKFU1c9oALup5WOj1q1
vGSdcIwx32+ma2V+LNBYANNPY12pTrW4ZJ0uL9zRoSPi+2n2s8o7l+vmA3qgCfUUJyq3FxCv4rMx
xvY1qe6y+Jomq0bmqhej3FnQLLXbgoUTr4d/8loZMk7Lxz5MLwXyWu7rIW2XYfq0j5vWaRN2JbF3
7tvyjjOCKfa6WdUK4ctknEM9lmCpovZ1pU9W/3f/O9EN8N0t/Z1klkzDOToWeCvH1b66XnE30C7Y
0N7RW4W/8Sa8LRvV0e7/f2OsKEqBYQg9vFcgszAMl0dVomvkVR6udLFawl2MGCNk/5O0PBVn81OP
dOLOmqE7XOVXJLtdSD3Vi/1/VaiIhsvycYj+/76iOmPJeifMkphNAKiuXvzVTT9MA5yb5v2vWlq2
3YVWXoeBQ1enzYLKCfN5CTKiOV4F2MmUYfkiNjFK0Xb+cwZZhDlaJxH+x8TExdNcsYqfIWP0u4w0
tZvjGAqMgq4e+t+Vjh1PdcIyTB9t2mgZcjfcVm6CPs0mEOsnC3gVw3mI5++Ta4dr/KNq3bseQ3ts
Mny8bRqqXyTdv/aceR5nFn6RE6bOx9kOYvLj9tIKq5NJOmcMqnLTAXdNNwVDfhkmzdNQ4TBMyZpt
o3UJN1z7KmYkqnl1Mc3m1ZvEQ+csxyI1mZtz3jCee5s7+9qC8AwA2gfaN0EzTpqrRiV0yZqHAkEs
SLfYVZQXZ3jKsnAYNa8e1dKSDdd1vjmZZdrXsXPObbFdSM8xgLI93T5T1fKSHXvT1CTgqLCvLH5N
J8w9yS6M5dGhxeUOOQBaYsZcgr1Po5+DPcIYmygdNFxwCrWRm+RIWeSWyKE2lpE/4J6J+nH5ynrw
nDc6al2FdOTOg9rIG29ccUnmoD4cnKdmbkGyeOxVLvN0ktpJvMmE77GM0seoEh+PUE2Eotr3/v83
92NhLOVEMsQONVDXreUz55UaL8cOVbLWyRYO3kI4VCpeC/bTjNEopJGIatvS1VuUC5vMHpEDHprN
/t7JzvpZdSqH/M//3wiFgOBvLjGt9z8XO6qRFlhdjfN+sVONdBQ+Uu42KLsl59Zurk78bG6YYjFU
mqtKtbJkqQwE8Gm+wrHHzjfLNoNCG/IoxC63GEzbaKbLhDChbkG+Av692C+9P4e0RebitJO+a0bL
xrOqv2TZc17rPaNCIDIPp7FmpT01WHohYbvd5Tqy5Xe7OnZV3h3OG0Xp2Fw07YiF7XN2tYPyNFzE
ryFyQP+7zMcslEgWam3CsWIb30gHI0gNMxyRFl1KHUmEStllEk4zB7nNOLb/KYqXiGL/X1FcF8Wq
TkCyV9vI2GrECNOslYYgXIhqXSODamXpQjW2uLGGrmPXpMC0XGuK8vT3MYWU7tPcbJYp5jAjTG4q
8tK3gEzodbhWpdglIx1J4zR2AvOfTsMjxgb9LxZhi4azHovwvr1SGQuGnJYZ07hGztWIasP2Wzyz
AA44Ih8qA766snZJXFTIx9kBQpm0C9zq0JsBwe+/7Uo4Li89jmTCtD3nxjdESZ2uHqYSiWSyvDP5
2DX7g5Cf4WZqHhwMwCiXLNWc+Gr1NgRC5jky3e4FXYgRqwodbuL9RC6VofOpy7fJmHHpiTT9lq0/
WjafWtO5eI13ydcnnvbRsZOVrBXzmyq0O6O+Y47xqe/rMEmLhzzxwmPLSyYbi8KwrBZHIPo23Lvy
R3eJUFjXXH+qE5bsdrGYVcYdjsEGqdZqenfuvJ76bNY8EBROn8pEq10y8kS0/zw50xcrzDB1zfib
nfdZm/ExMAiVkV5V1wiReYJd0671sxljVIsjNCCAAsoIIkZtkqbzvn0bNB1dGebTQcnLwJ503Iht
xwgm+SiCuvk2tHHoYA7sIbWRgT3V2rd1m+8XIVLzBrfDMSnDqdClEhRqIyN7xsFiHPhoVGDcBmM3
lrAu7WBaWs3T9f17isrwHr72bklSPJ9mXmaYt5YYbRzUXoxq/23xqD7wf9j70ia3cS3Lv9JR3+kG
QIAAO/p1xHCRlFLuq+0vjLQzTRLcSXD99XNkV73nVJWsruz5MBMxUS+qnp1KUgSx3HvuueccLNo0
aqjb1ziuJpt5s9F+Op84CI/07NBDGk9k+qI3+5E3Ad9yqOxXvuWbLbK0dR5CzeTErn/sCQ4WrjKZ
0xmDJwDrGqhBdcr4+9h1D47aNNHuUhFc11l8JdfDKTTiyHUPOTlj18eLiIFs6WH4FCsbvaUd//Su
t3lIyHEtCA9WAqs0KiEuwmFocFLV/chE/xMhR1ZW2lYYDmqaVeVG66Hg/tSe2gSOjcrBAduOBBou
1n9/tI997f3f/xRrF1Y59tzFAuJ1X/pt5eoV2vsvsC2oE0TtY3fYP9FPd2iSvF/kHpthw7nBBtBY
z6k6Zbh4bFgOlidro7KpZoDFoDsGS5YFJLVWv54r+5H9M4xOD6kkgzXHmdpnkghXfSt3vZhYd3Wz
g1Ptza/vcOzLH6zMsYHnbbdHN2p6Td3G0+mproFj3/1gbZY9M6Zs8d1ZEwVd9zlbkqtlLjynNe97
q4fKqpAIcJMyxXxkkt27UDL3Jjne1NP8+uuxOTJrnH209tOsoarrxQghvztog/kJvawhiNJED7++
+D7g/YtXe0gmiSwlxyG34jvdWYGNo9TNHB9aUn4VP3bgtv76LsceYf9yfnoE4dRLDW/45I4P56DH
+7r/LOEq+76L72/608XlxKdZ5FVyN8aNBc/5obpaev0yyfoU6+DI7Dwkjw92vOi+SJI7J0OnV4Z2
BV2+70hyDlbtlM1jIwXGf5SzX8fJGmSVE/PyWBx5SBTXHEKSPcxGHmZ4S7n2LXMqL5t7T/VBB5tg
AXpMh77zul7p4vl97+JgHbvw2VUVc6LfUzY0gfanvBOOzdSDhcw7S5JcLBEQ3CgAw3u11CqAJuSm
IjSI0/f4KCB6PWTlcTm0lgvjijueL+Xa2O4I0vKcoOc8PlXpObIlHXKgtE17K6mT6LYQaNz2ORqO
GvBB9AmY/th7PyRCqWmO+5Z0c+xVUq1Te6i9JFrWEH4JZsiTibncFNDZGBazjkbkXXl7Ypkfe7CD
ZW4NTkwUyAt3eaQvZAtHQo1GsZCjS5okLH389Rw7shoPZVmrpcsSETnVXTGnabtq54iIDYc+6CkK
3LEb7P/+pw2ln3IXDRWkgviOM96qKqN3YDQN78sexcGKN3VmWFpQdqvIHMTFSz/I1ZClwfsG5yD1
HTIYSQ0trj5EMfepBgvLjaf3uCruF8fB8l4gMqUq9LKBS2xvTIEYHeLw7/viB8ubDDGEvgRRtwtz
PALGfnpKs+nI6zykRjXMtgaFXPSuhCi/X4HoccdqMj/9+nvvSaN/cYAeMqMyOHclJlL0VsI6ZxIh
WZBPJ2AYwNGIscRzJ0hnmejEKB1ZYYdkqWxI2soZcLeBp7AEekzTGC71N9VJ/aMjsCE9VGcVDCbP
dm3L76WJt7DhaaeOI/HAIX2Ky7qAianNbiskH1n2krRp2DinGPVHYCx+sH6LQWSEM1vdasMvVMY3
EqC2au5FktxaA/Pz6n2cpD+5HJOIRbbptfv7cWc1EP55X2Bw6Gws6F4XPttvE9WjZS5L612FrT/Z
GrsN0XkK5fxbOT61zk1R35fs7tdL4dhbPVjCXGYjdL8m99YBnFScL6kfixOxzJFLHxKoEnQw/PjW
s/2pHkygrAvYgbxvzzzkUFlFtijVY0gqZe2vDBGzd175AGaeinS04qRVt0N2m8aFP1qnOFNHNrVD
zlS+xGJJ0Z15W9oxBPRkGKt3oqeHpKm5Gu1MNaCpjdnZ3PeBIBsIfp0YkWMvcv88P52tsk2GYqpS
dmsJ8jIatIUNsPbzWke9LwI9dCwuCj3ChBNDTpHPFNqTz5V5n8QBtQ8OV1fZS2bncXQruw1nl6ga
9PxU0La/xl+cI9/7MX8aGF6k04z2GPVPIt+w+aNKdnrfPXJ8HEqZZhN0juayweCM1K+M9hr4gtcm
CpLy1OZ7hDCF9qK3bxhmHVUEqSCkAEGwLzzlgRV65M6ES7ivbhcnzt0jE+mQLiW1hfK2Ht3bptjA
0PgSwiJ+wU5xUY4dg4eUKaWiJan18ON1kPBH0XL/DGxzmnp35HUcypxOIFUPlWVwUPX0nJvWrzP1
BFUhj5JTPurHhmn/9z9NK0booscZCdlUXWn5Cd1rJwtdR8foYC2zuXCSiuNN/9FTvS/s/g/pifSQ
LxXB5Q99sANedFhcUlRD/igf6/D0mzg2TAcrO9O07WwHswnKJSRKPVTtiHkfuZiyg6gZIWLG4U2G
I7dna9nWL62kKPaSE8D/0fdwcO6SbnHKlKYW3kP/aAfVOvNL4XFPebDf3pTj+xKXQwpVbUUFrEyF
2gc7EjoKxelg59gjHBKomkpMfWZjmrYBGsaDP5bb3ub49Es+cmYeUqikyKrOmTBOYGkQeabeyXCg
f6JPQedtLjPb/b4Q/u5mcXSMDpYyQv+I15K5t9MqvaXBssn8kXpwF/NZUK+dUwIWx0bpYFVbvbBn
wRILVPh1lJxHpzzJj133IO8dLVlzU1EMEtDXvMhX8OVe/TrwPHbpg9Wb11pb+3DoNuOgIMBbY+5O
paVHUKfvGMtP+2ddANKaDcfanUp/rOlZXK8F4RvWNugzfY8lBvLqQ/HWWhRs6WGHcTuZtEg8MedR
6uemi77+eoCObG+HtKqS5JGa9jMfgcsw6P/R9nbIq1qGqrcU19YtYPCbQQKddnLnSbvpqeajY9/+
IIoeRjJHkcHGA+GndYI+nka8wnwq+D42//51+o/4tbr+EWN1//Wf+PPXqobvSgyC8Ns//tdV/Vre
mfb11Vw81/+5/9V/fvTgkxfp17bqqm/m8FNvfgnX//3+wbN5fvOHsDSpmW/613a+fe363Hy/Ab7p
/pP/3R/+2+v3q9zP9es/fvta9aXZXy1Oq/K333909vKP37DS/v3nq//+o8vnAr/1v77FyXOZdub5
8Hdenzvzj98k/6CkzSiXjIIV4+zL+ePr/icO+cAFd5RLmFAS/0FYU1atSXBH9QHcB/wjpMMhabTf
ETtYSOFHzP1gS3jHEPwlly6HB+4f3+3NO/rXO/u3si+uq7Q03T9+498lEQ7jZS7FIbid0dZuMhFF
YaFG9QqDCsYC2owsXkMrjEaQGnG6NL1CG19S0IA0rECuMee0YORGdA4IaV4ijENfdDdl7bNranhU
VZT2Q+p1cQEZMIv17uLzyIK5GZ3hJLGK3BQ6XgFqpzngl0UZbh4Rupn2XEQ9zNYGMduOP3Knic56
XebORc5FXIIxllZJENEeghtaRbV11hecZxciJcJqvJE02jZ+bCroVqD/tgKbBKDmJzJOzRC4DRw8
L1qI1dMblQmV30PtSZYhPGfL6dwZKzVv07GaYZwhpNtcw0TAtCsCCDgNIncpoh0UYub8vk6EMl4s
43m5zhtJa19Zjb2cK5aLa8uxRx1mvImWYG5USkPd6TL7TGfIkFhqbuoQZqqceqVcetBRssVyb4ek
GJOrSnZNHoAGsnQfixRKUcGcG7t/hfJ6x29627a/2/lS+DwOVQ41/MQR060mWldbbUe6CaCzVVgB
KSd39EQ9JmxdymZyQg0dTPfcdRMxgpMYO+55Lp2i2emuzPszqpuFnfWu07AnWNAnziaflB5XqGq7
eFCa2Ysd8C5GAOzhl1Xpz9kw1IGG95DtT6LUdTBDHb55dCtCOn+Gvwxa4qgdyXzVzEkeefDInOTK
SuhYPXG4s05nOpphLuSBJp25F9SoNn0YoGYCU+HcFU1gt0zU3qiYaB97Jp36o8No4wZDRwr7HG9A
jzt3WmqxG8dukUFsw6zIwxTrnTVq8E50odOSJxe1NHaxbjBc41nSylJ2XjOV+lULsme8UFOkoc7n
FAI0DoOdVwsBO+fOUXPyUPFasVc7wleEayrZV+ApWgLwFOh6D5TsSnmuljjtVkUNbqnXR007Qeij
RPfltKRJ4jdaDMkNSCSzGzq2C7ORRUPjpPeWtl3sMOl71vs9n2f5MOUdJHm7tmhjv1C0Wi57t1b6
a0z3qj6FZNPTZLDKPJ01xRhkfepMQQyJrHhVwzklfdQWHtqDeSQj23rJrNoTpZTwso9i8G+0ZCOW
o6G0Ke9jKCWL0oNt6JKvDU/bOjQQXYWwdKUc20tZYycfLaO76CzP6647h8ElaBN93oB/lxmH5EFH
0HVeepluLcefsevNHtxUexZOdO6tNQi4tYSYQT+IcS2hldhBy25WDLZyhH/rGIe8CJaJSTZ1slQG
M6kx9lkhcWZ7TuQA2yFD1kw3VkmJDNHfO5SeayLSnqeWZNrvisXoC2cUUEDihkBIaRE8my7cGLbO
DpXkLLMq1OdoMbJdLpwGTVhTlXeeykyLSWxyMKJVCTTZd9oStLZkaWxIwUQIebDUKzxtTm3X3iqX
tsvZ0EZu/blTdEGfCWOM+rVytbqc5QAoKp2MGTxmNVb2NNG2T7ZN1Ob6AsAszUMxAMq7cKJZlkGS
1KPjOZk1FGt3GOLykoBDA+mpBWWYcsE3mjm8M2JZiLNSWGby51SIxGda1HvPOUmM8sF7GOXkxTbK
N7sM4sjpxlV0tu/J2FpdhsuPo+UlXRS16z1+AIvlNOPlDcDc2t0gKHKjLZkIifDSLexsS5RZziWr
oUmG0uaSliu3dvNiuzeaSc4G4eTA36uhK4oQiyubPJOiS3KV1m5Sn1ffd2i8WXQ6SMNc25+5YApq
mHn0RGecr1uTFI6+KuUApRoFPHOg+Ht/AYtl9mzo9AQNKG7kSvPUTfxsKFiDt5GTr4WCQFtgSYUN
va9V1a1yaVASaJeioOuGddjvCZHSXVe5lnFgGsKlX3Kcr4Eua5Tm0iXKKTZeW89hp3IJAM522H2Z
RHGG4La0snVhksZagRmbmp3ihM+7eYitFAIiZHqJgH6jKcqh6inuLPMEk52Wel1TyafSRgL0raqc
TnsLaRLmKZjUL74l3LEP3Eiywi87W0xBXdI5+0hj3aew8ULTvfmcxjNvvWLEgg1nNcO7qmydmTwv
btFjXY5RHuePWZ5oO4BN6yQ8mbap9gvu2k+ctTPdiqzFXqz6KkMzwjCkH4c8XyK8PiLrs1ZUiwis
2k6/UGIMg6o48J0khNdX31yOaZImZ1CwibvPJnZpf0X6xRZej9NxgAZlGSUX1ZRb0zptinr8FOei
s0M3TsW0WUo7g5DyZE3gEDfNNPsUYsVYsi7IN+uqslO61QKmwXinDuvPhbJoM/uqjnJzNnWW0INn
DZNVGo81Ys4Ck6alU3palFN0j769hPh0TDoNPRHa52syV23/xXatvTBU1rUx9aJmihvpDSRGLQ77
KGSAn2O8C+vrgKndoySf9o16ieQiYCAgEzaXl9FS9tUK/7ertzHO7v68aAtKztDhNSw7mjV19FBl
VjkDS+jF4oZZ6WCqeX3L6vkKyXSlPDPEpISueVFdW2R26aOBXE975zqOlfp0mrolYDbCuMsJe2Ia
mkSV53WTlrd1Mw1Urmi8lxixh0jA5qThar5IuDEFVophovJbLsf0UqGDtL/PE6ceLxETjnvxt6wW
62KkJt6ZqNbNY0WTus18J7ZNCq3fxL5pCmd4miqu9TYmLebUWPKquRTGYi4cwOIc5vaT7Ra+XMx+
C05qiM1RG+iKZ0Px0g1sOfWOL+xGQHIUPVewblyyhqxztQjnbLZFD4cmqy7ysJF1XF23XWTPqzTL
GAm7ua/ZpnDmQV9RoOjjp7m0229syuS0Sx1tyedW8Dl5aTs3ATydJSmqUyZFKKa8BAKn0ueyHOk9
HotCabWz2fhF5A3t/KQ0OgunTFjRerInWyMKmzOnvjRtFo2XsLk2TSCFPYxxuAfaAd8DxrQmeJ+p
WrPMM7merS9DpXT3RdsQYL5EKGbP0w6YLV++RjWKCqFhY6G3CGCb0XhS5UN33SvVtGsC57fFm0ls
XRfOmC18FznOlBQ+TMMcRbYwslJT/FEXuOSDayB5Ou26eS6a4WsqqrisVjD87scfifnfyq3uqwL/
O0yX3qRY69dqn5R0hx/6vzCnQm76i5xqeW2/PKf6bUqFX/mRUgmCFMhFZzhj3CEuBBf+SKk4/4Dc
iFCJqNhVeymGf6ZUnH4gjoSwB4Rv93nVXgP595QK2ZayuaAEKtw4xx344P6NlOp7EeBfGZVkAra5
NuFECUGVxDd8CxnPfTtJ1g1FqLJ6CKJUrWx7vuZNwbyWa7VqKxyndHCMX5Eo2ibduLOFvqoRhJ7N
Y+wE+3aoICdTAY/xrPZ13WwXc25X0eBbvL5tmmIIy0ZujHCSIJ9VH/aW3w6WviaQ7NlGe/ry6Igt
i6dTMM5BVWL/cFDtI4pSyanrsMOywVLmVtZWNA2VJT/JZr5MQBshrrw0ynlmvL9zlX6MKoAwrJVf
VUPP7an2Hbv/5C6nJFy/V9J+Gmkbr8zFHIBqDUEaDdWWtyOtSW5qN8vK0Gr0R+RRnzpV3aSyPgfj
r/c13+SOu2YI88NuGpNtUpd+pYcLp3S+xRnTAYTjvhA7aRE3OZ6rltrPGXoVobUm4QOGdkvj4pgr
fJKqF5qoJ1spHUIUwRM8wHGbhRWB9jTEJnmQCnNj7TU+dWqtRyc/UaV5W4qXtmDw1FR4VoJnhXDR
QVEIUZxNcB6SENog0Y6NMV9z8ujMVhcWqaGelUX2jpwS8sFq+amW9vtdXaR7nNvCoYfK23rONe/K
Evs9VTc6gWQN9ItX8wKBvZ+W9++wxM8wxFt08PuNsGodB3pYEsnGIQQmq5wh5DUknMH9RpzchKOV
TtuBKo/EVO8WNZ2yCfyLWwqsdYK77ZssDkkOTlEIQ/uKhs2iu501g15dGHnjoo7odS4SmEmjzeDX
j3kg7/n9OQXMZASn2J8wqIB1fq4m0Rp0uHTsphBtlGKbR1tw/R6GudyNdb5b7OmqcpZ1TO0iqCCn
8gOge4PP/TzIfzGHHNvBIeXYysZIH+xLEoVXPUblFJJC9V49TZtZuR5QCuppbT9UjnUTy/LHyfW3
bgooC1si5xR8r4OJCzXRiM0OQnGRd1cxuxcCDzuMQTnwT9PQalDnwao8Mcx7vPrNvoBGT0xX6RDB
MNaHnCI3mo2dddkcwiz2s5XGl23MLqsUHt6R42ZBV4xfobd1rmieBYk3wF+tKLP0xJz+i8UjiUMA
/hGcOFg/b991zSTcw50c7zqdNqXOEbnnmF9V+vrrp31LnPo+pyRupGxkuK6N7eHtfRQzmixzM4Z7
wTlwm8NMJjs+bPazuR6IB0O8oGGn2AHf+TNvxhgdrdgVKMPGYNuYWG9vG/cw/kh4o8OUy36lquQm
tqxil9Er40SRR4VAkw6VZzTJrrKpfMGMTPyOJ41XpeaLVdxgxIFlZLW9BjKzSd3ooWg1vE9iOyyG
8sVY+QMrkosyy5YzRYC799Z5MkfSq2J4GCwWeXCeh96+7uDX68Ea7oXW7DrSmZdm1nrK7sek/NrS
7JOdFk8VXT6ORfx50tmVEkEvs/u4gcWvLEYvsWvmm2EKEHNCkVbFnmzn1stz+iwrecFlsgJH5BEw
5zfo4bZeWxXXYhkClX1NcO5OoLW6Kv3IrPzKzdKbZoou67HdjGD602LjIgeCEdutpOI+IvPWNGyD
tlXPinXYiPaSp8sl/GquJK7hQ/3prrXhQRmRDW/mVZ6cg7N+RplElSq+5C2Y/Uq2F7D/2OXKm7X0
nZTdj22RBCxy5Qrq8nGY8+YLV73Y8sm6R59R5Qmjr6cmUS/J2MYrRVS7wxhm3kx3UFinO7BbI8S8
wj3Lo0H4Tf2Ajrb+vFT5zeQU1S61lc+IpT2WlfOaq2jGS+jT84YQJIC2+Dbalw7gsE1h1Z/HLoaC
MMIDv4visyoZ8ruaPyKJVp4Y4/HcOPYOjfXdBV7mt2yC0KkL+x/pVlVAlygEfJh42BZ7b7IBs0QF
dNKrebF3rRUYmaDji48iQLOQ8aqLZInkZQyaQdA50UM2nrFl6QJDWBuOaLHgCPPPKyhq6yFBGqdr
e2VxEm1FbX2Ucb8Wxs23hINJ77r2OoIkxG7M0niV5Ax+M6JDE1gbbWL3aoiTardAV1CSdD6Hp/Oy
AUnbQ648eEIM/TX06c/wyCgew2IhbPJpZ/IlfbKj5qPrxDdZw0KCAtK6RwvoMvHqrAMOnlbZbe2O
dzZ7mCbL3FmO2bDkJVas9JFVRqHFpk984fNWlDZZE7dMfdvOyQ5weCC6y6GvVFC6Ng2awfnWlNJH
3hJ5wzTpr7WLTFY1sC9M3OEqpStUIaINT/tLS+pHePWA9+gKJ6AWvN+KSK5ZDA3xMq0fSnd+4b37
mAFy2BSZDdVysCOBneAN2+sc5p1+t2DJdVyaTY+BMnIYt0xFmRfZIl9rQlENEPGKVPkCVNa5mjxZ
a/sGcD/s0mHcDVsfsW7qrlzliHRWQN8MhCfIsqnyafZ6kjQhddsxQJvJGiGO9owdzyGfL9HBFXnY
b+eLFGic3afTp7Jmt5GsnKDR2RJEFaAt4g5qBVcCC3OWI16D9EQlm3qTOrzfAl11VvOc3mSKOrsy
yq7neuDrgUBdxx6JjZlbl+cUKHQ5L+aiTU2GCdpA3zSmn2oIzcjujAF6IV0h0OPUsrXFW2S/BqxI
fpMPFvGJWNjaXIymTbfDMLwmAp0zDlpn6DgKQKV1v+lYMoSLdpvVhPURiITeutkEMVIEmu5UPQNE
uipm38Y39iDE3UKCM/50qXK2hN1gXSyxgTWXiI2XN0COMvIVWO0uLYo4rNzytjNAJ9DkddnrXMBj
Mln8rFc+fK+/QV6/CIdO3OZOm6yZtYsNtmVi0JOU6hJ9gxbUIHVcrR0yBYWphd8R5vpisD7LOr+G
1iDQZj1VuCkciERrzlwnFDP/OBX5xVwCYog+lkk9eTqSjlehGuRb88cKSb4H8FZtu86d7+f0CtJD
WMkWnf1h6CM/ZoDHzTQVq5qDcU+bL+Wkvw1dra/bZN7BjuVz8pkzdhPHl5h3A7ps6nv0P4fwngJy
u2NF04aAOeY1cdq1rMbYLyd8q4Rr4o1zEV3E2LVunYKUqxh7flzmnS9JPZ01sJbx29p8xhcqz7K0
lBDSB17pEOg7JbOZgFlNjSfsPUUQaYKfKzgZzokQvhUt0wo4r98sU75KUWLbpBFdZ1mSQ9F/QT2X
wcBHQ7U/7muyHkwa79iMBG0m3tB0yWq0SiyZtgokT+tAPZVNMvhlTeOwZ26+0dM4ezmBpnVmq0cW
m9Wo6FNEURmwsN1BXo8svmzbIcyYfO3dYgclgYe5KzrPteMkBEt18GFy9ZnaJWaAl7j27EX5qIMx
k3mIjUp73E3tHXLiMbCqknsAWs3XPu1gLPdipzZos0u1YrX4Ku16WSVmuOzj4jpODQuiYrk1un6C
ocyaWsldllsvtZ58Wlr5ZTneNdlchktbZ3431ztutFypZLifkwLwfy6fupwvHnR+d9Sxn5t54Xin
1VNbZm4AA9zcFwXw/CaHLU6q+TWTpbfYdyn48udTQ0ARh79e0MloXska+/dABsBpIw4FPVwlHT4d
8+4z79wdNd2DTWmNaRJ03EGXk3ZuhjK7YC0ASZrHL7VaWzNbz40Ff6SIfZJj6TuV1FfclfmNiHDK
NhquLXmu/BKnpKcT6GA63bhtTPYtlcOG290OWcaXDCbMy3lhFcTvU/3FcZtxC+eMszJN/REqWGgb
cjBlyPyajGgk6XuFkEgsnVdm7N5isTjBaPrOvH0TpAmChJFSsLWRbsjDvMqVsIfJUcfH4dNX6z5z
b3LHDKtlQHEojnIAc/1QbNsW8cVkxdPWqhEHNW3nzX0+n49Ap6GpVnk55hxcMLmv88FsUOmdz6R2
9mFKea6sCEr63celL7s7NHl9KUgeulF9a/ISgHCeX+p5fnWmOtv2MPCJpXwGVcNe5TnqAeh0nYLI
NGepbK3L5uP3yPj/NGp2lIrw/yq2hsTvF9ha+VK1LcL9H9SHPb8Bn/8BrNEPEpkKkBSCqS1Q5QLT
7gdXgX7A7kr2bpASAJqt9izC37kKnH1wwF+gqLMAk3PsPST0O7CGHyFFIPsLgeyrkCv8HWANOgdv
8zpkdUxSBljPcZHescOcnbmlZXiLHsLGOodsd3VRRgvzHW7zdZVIBf/5YfbadN+QTfoCdVUIkIpu
K60hvYkWaw1yjdnojoWWcLZcqOoyaupz3SrqtbXTeG5uhTMoUHEc71Dcr3dk7FcudGklB25d1FR7
EMSsUe9haTi1fMAhvFyk2Kj9eGnUCmwNhJnT8LUg7Wd7aL+4UEdpxCMagG+iGnwwaQNOz12UA1W6
aUc0mBGebRh8v0Y4xOdlVnlg8pEbi4DkSNPPFkct3+GruYFY6Nh+barxfNRrIvUNbBbtVZXwm6E3
8BZt2h1VaChqeLUdoS1QQ431chn1a+TmkJdfCkTsAK1qG1lZbjkXWcPDgknghtZIfJeZ2odUn1lj
2MfAgdJVZvUyBOtpPafll8xS1poDmNlMar7NyxdSDfrctrGtwRgmdMepg4OftQNvbB3lD3lNyGUM
9sGqoLOGV3S/+ORliuIS6X4ctFPc+4lGgJP0UZCN8DClfEeJvWnlhLQGfsr7JCY0UbfFmGS+QdoS
ptJ+TNV924koqDFcXiaKtZw1PHJIdQsBgWv6QNP2GwqbT/tO9LDRvcYHpt7vUvGtR2F00nN11rrW
iAbaKfUboJ1eJseNWzEctyCIeEjTvLqAs9gCmsIPPZL/vx2doE8BefvFdtQWr+XeiuNf2xE+/2M7
4s4HoHOABIFvuC6QfuC7P7Yjbn/g2KKkCwSYA13Z93H9sR3RD7AIVCgQsP25J/bCDD/j/ICEsI24
Su33o7+zHX2Hut8cruDmC+kwYP2ASP+Ep6nJ6Xo74UWYNXSTIepStKweSbW81PDuWaGiCTwGFO8b
kazLXKQ7rIi1IYUVSsWH7YLEIagdcyMq+HcC2wlHmnhw9tCraMjmoCUgIlOJ+SiK8eL7v/IOtamm
5bkfdeyEDyqg+z1k8+aB9pCOBJRDHMEVPxRYSbCKHWQngHQq8TGrio9OXeo1xEWSsP3Y6zrxOqt1
1+2Ug6NTNRtU3zYJIzlQzBZyatZVmdfjyurdLkQQupumeApB9gVClN7N8fBCJmg5Na0KrKmHIhW1
vbZYursJ/AivLywauC69yFjf74Yl++wibMjGZArw+ElgxRYCVV5do3x70VXYDuOSRAH0Zj4nzNkx
am5QAS421ZgFI8+doFSD7Scqn/xoTizoraQXI5itiTGvop0KhGLNCmgshEza+IUO6VOLMqrXCbcP
5NI8KAM2Cdk6y3QDwPaat9WDtZSf0+Sb1RWXOvFMpVrwZOGWg3AVTeAgRI9J8r+5O7MlSXE1W7/Q
Vhti5hZwB58iPObhBsvIiEAghIQYBDz9WeQ+dnZV9j5V3X3Zl2UV6Y6DkP5hfeuH+KV+9jSFdsfK
V13eetq6ndf6CuVAUtL3tk+tsbl4pf5ps+HOrsyro6qDMkPC0LEd6uquf0JzMYfTSl40U2qV9amF
N4LD5Xc1eMdx7fLVcpy4hJg8Xib2Ptow2pH1g0sriqYL2FI53o4Lu3cscyANUgzOErVgEPvonhaN
FrScz3jfblROFnVWXN9KR5NEkGlPtZcFbr3v2KVvTVa3xWngFkb8rZewZ4+OnXJ2sJ0yi4g6FSW9
xZz0NxGWN6ynBwFRWdgsx6hyH337oZEYOl53d9bapAHz8ghKEyma3FJ2bK8/RqdPrN7JHLu6VAOY
t3p46dbmFu2N0a0OYpQnXk8YcKuzhV1KpQ79AktZD6exxdXN9mNwfB1kefSH4Ag7Msheynwh5AzV
yF3Yh2e1qsusEV9SpVO761BFFG86cnYznFpobWLYMO4sJ9i3/NaqdOIOzk9SNW+et74VYnoYJRao
dNFYXw4DCgnhRG5GOp0G370AbdnXBGURZ8oR14dsvcy13cSqc36UHn2FSwngXg9qEkfCJt7ie61Q
ciCnjjkYaE6OiCBe/FZdw56TZJrDMwt53JRY/7BH6J3oanPywZ353Am2Q3Dzw64gJLMHIuK1qNOq
Kt46Erw7LBdCXETV5NAA5krNqOwtuaLs7GEjaQQ5DB2SOh4e5nK6YuiVJZYnUgQ/6hZFAtOiomjQ
oJ96/dGG1uNgUBafh588xASraoVwYLL8eBJRiUM0AidrzoFUALufg7G+aWqsfv1UGwzbmKNd5I7J
jMBGeuzNDYOfRVPfMFlC8WanvjPfVKJ/LqF/RT3S+Z5XF5IfGlz2EZv/uZ4G77L9SYiJq/GsxX2E
upPm1gUtIHiDjK9QONzVhfMUybwT3nu38DzUVuqz9Ufv1j8wr+BhvHS9/ehOUx4W04OS9BLp6Aa5
yWWd2aGKaKxKfYYcrolb0T2t/QDbwHq9tUSUM6gtTKDytnR3vSPvS4mSFuK9L4UEVq3m3Bk+4m4t
yeBO8ESb5q8Ju35R6o9qHF+Vf4zQlRv7z9Caf5Y1cvkxslZMJJqvcPOx0rHwvj0IGZg1HMWCxTII
uMRSuumaMI6y7F7HyH4ZUHLYytR96H6NnXXtEREZaT82EWo5pupeQwUxSdh+LM1yoqPOm1nkpRTv
s6ofm9Z/aYvhAXrOXeEB2kWkt+BtQTp3waz7dBrmzHO7OzrbV8Q8dyqqHm0MMChoyfOmslH7CXaw
vIAFC1vOo4juGFnz7RZCNvFur+9Tw0tAb2JXMMfOlYcKRthiN6xQ8hseHMc7Y7gzBhmuyHvZhcz8
BhPH7wbSQqtx6+vwuRvCR1aEryVZ7lVRZW3UZsG6PPTleEtmWCLjQXicP9j459gDXnpyr3pDEoIf
hyY5VCxlXph4qkif1FANxaWeE7iAoNvrHgIMTl+65RamkJmI7IvVB49N0cSWp/yEyQJqz/qF9eS2
mdmZBXVe+uhcVCRuUbDtUcEqXXISajq1E9ytJHafUZxmjUo5Vct528AGM2ahOSwWv7RV9O3OTZRu
JXzdZZ5soBqOLtHQ3nrdnELTctNuU5xD7JNhQfLO3o/gWMfafQVt8YLJdB8+g6pxGOCOYWGsMWtv
Zr0sMYZj4CZLctfA1qLmB78pL2FkY16zi925fB4L8iBXDAPUVY5lkdq8OAZzfZzpIyTbZ3qzLMWx
ncY3Iv076olTUTxX0/rgjePVodWTtyfT8oBLu2gfLJLjBKlcn7amQwTFFS2cZ+LROxsZQoSNS5ng
RtPi1ZZx6IMGPYdGvhakONR1jUEswVlM03YgwtTvSXO9s+F8akHP1Ms8Wocb3kQH+Pnkph3nuJjL
TDvszi+H197vnsMau14fuNihliWDaq3bY/ZZkAw7SLdlasJ6SRWjd0auBxMJqOGqQCT2bF58tGhs
Uw2xgSQC4rnuuRycIxybbK1vnJa/FXX1hRzpY7LGe7cKulh4022LZ7sUMndKbGp8vNUdu6978e4F
6qXzcWS0zXc0sUdvlhlz3g2zUmiM3mcYcqHnbw6Sl2cLtVXuZpEPraecbyc3uJ8a91k24Wml1nFA
iRfnfUmXY8kXyI1kmTSjOQXo66B4/7QQvGj4uFC2HwICW4R3aHgMFphsUzyxzpmSsGA7m6xX1oL0
CVDhXKvxbrXHp6kNviJU/GJ/bZ+7FuBmk1oo1LjUhtyT3Ueif3AXea/tJkFv7uWrxh4HQnK7eI5x
leF+e50djBeprPLIrWUPzXEm8CkeDmhauTs8hVXwbAzbTHr00R9byO1qcZnb8jT7473vkjfSrE/a
7nH2ePmjY/XvkErkLvEymRV1OMeWdh70UF3Hvs8DWb3XUxkPZXmLCTLJ4ljotVrvY1O1sHmSKGXa
iD+kRJjiBSuknaa8WgQlVrc6cb85FhGGow6ooN+1FOOk28j/kgHbBTj7b8rQb3eqJGvi8+nI0Ekh
HdqstT4iytMHMZi7hSp2nfu2uDSrSWAydURZ0s3Qk+x5AR/wltLDgjx36HUekPLqksjeW655dngH
zW1YJLbPB7yBCF3BNdaZRzZZ6/RpZuPmXdBeBzqMJ0fSQ21VNT4D9XOLzU+YbznEa0/23gzXKc+D
Rz3z1AM3yxPSHUR76wx1fQGkouc/eNlY2RI5eRMSjEMl7L0fohe4hgH4pcVPw/tu37o4hQKISr1e
oyWxRi2CPZOs6BnGiOgwNEpCCIPH4ZyiEoEupOI7OWIBdxNahZ2sbiL42HS2/awLieVnFV5MMT4P
O/29u1IJJmGYstbdsRbvZOFDNq3hI20ZcRtFa75O5c9KdWc11Sg2EIIp9Q1keuP6jeDkce39I6B0
kcgJ11X7GNcGcxkwmssr0xd/diHV7txxty7BDweJxA7S0biw1ZpGrngOIxwVsHfcVuOub4yMy0rY
OwHvlWqo+tQnfpnY7UM/jxiMY9NUq41PmYvvqrFuBOPfZGVyZwQOPOY5sTW3HwhfnT1++nmdYcol
STvlA7qXcReUUbyvLDSaXERFsSj5syI9Rp9WdrrWpMibdcBOpxLM+OKJqOsH02rYQdabFSrU2v08
Oz88tiRcz3NqmSMCjQq7UHV1I7UkXblaCet8thft9DZFSFw0psViV+fAD1HuD9GwAA4nzdpl8D5B
e8EXKZS+Z59Z/Y4z7SXrgOKzM9N9z/h8RBOijAmOsttwdoLbApACBO3hR98NVWqPcE3RodK7xXer
HQtou5saQfcuxkWORd9dHIM2pocsFZ1oCfFSWyY1FK43HPtpUrRCJ37B2xyjqBEbdqpPVu18Sxpa
aVOIw4B6YYz5oPkkGWZieSWayRJ0C+Dx2KWreTJuiChy0Vflw/p+MyXoFbtAklDG3or6EBRTaEI0
RybeMT3JTxQKxzvbmrJRFXiLx2OHdyUs7LsuawoV3DSYlE1cp4O+GuV5FVE/qYKZxyUEOtlYyyCG
YLndydV/tD2I5xpQAEHX3UDmbuLQ4zca20yMZj3QAezuQHogmB0Ldk8FZnP4VYM2ZElfFnfZd5it
q6BB16VgQDfmS+N4iKb6H03gTaem9BI4Tf30yAqqMLwv+8E/DfjqxjMASHtQgKGZJG7OhGqb7Vln
bRdq5zj4ZCio956unBfMA7/zu1VntKogI5uKGgZ3Ki6G+8XoKitnX6bDBGmssmHKhRZBrAw1ybTa
caPaIAs8k09EpwbC2GZArGpmec+9+QU0lota33AiQ9AmwHyGdKYhnsmVdXTY2z4eVIhWhfaG3HGQ
20C9mjvMvoPbTm6rDolz0KFZKNskGocWfURxU3VYG1L+YJ0yWApIavX8pZpGotMEjZzRkEYMkAQU
YbObh+92jbLF4VlYet5xAqBzoHCu8vDMnUJdvb59J/704XpvzjTRs1/6Cc5CNxmqUMA6DYApzPWP
VWvOysBAGtVniDjadm8FLVZcwS30PEMHu2ok7qvwYLfGhjDSoTg1mhvpdFeIBUpoiWG9O/dFkPKW
dhCcoD9ZEaQ5XqW7uHHNa11eFDEhIrcVxnwM96SU7zPvjtEis7WFdMQtXnir+1ydSpwhUG1AXtLA
WnJBMmFcZPDzq989sbWyzhC/84QGOkV7M1GRXaOphsqpa2lgHDpKvda/rbks42lAaA/Kakg9/NHo
++PJ8/JxnKHZe/Uk6rxqcOy9nki8iVxj2wvfGz1cXcijewLf685FQcDgQgzkF76CO7jw3JhXUZ2u
VnOS9LtmAGbQ+wHYs95Hc3hqmUD7i1K5Xwr3cfDRsgcaAnGAWuCI4OCq3Nl9KIvRedS8fxGNyGpk
OLC/vswrNOlMkTGRWr6Zerl3ZPBJ0d3uSYtMsIDlnY9X6ezDFSslrKpRxV5zzeCLt9YF5Nr9lzuq
F1Ji3qW/fjkM1kq9XYHoe2/E9BnO5NuoLWpyoapQJPxuPIwwFxLhgrcJXiix34U27W4ouz3U/nNi
u91nH4zXfhuYxxv3Bo7RubWFyPDljUtlVTFui4mNo0YkzM1xmlFARrfqOkcigNYKLUpjroX2ru4I
9jDsseEwaLSBkszLTnQoZ3V+/eyE7qH0q6/ZHuK5HHoIP/m0lwK/vTXfde3zHUqTP1s4ssasHZ1U
IMRean2pSrz4QbQMe0zo/TbUetMRv9NcYez7UGP7KdBi3g5XqyBxCJFGUyIsA6NI4ikQuwB+wHEw
ErXvalMlNQ5o1vRBbMkLRHpHvCsgmF1kGkxno012I+PXsa7vwRzihBX6lk2uly2jYWgZg9cbloEm
kes8lUAwyto7U3dY99TopGcLpCZhHMnzDL4zVtq+kAD8kfXac3oJ+unLjNgvlNVjkry2511XDlPq
0QpaqwBvTon52aobIDYieF+8IjBpSLt76HKPHfUaPAdEipCPJBZEU3EZ3tZg/VDUiIZdLVxUEMP+
kdrLbaAyguJhPNUvkAR6yDordBpRoZscOZwXfQt/AYmMHwYedmNh69ZLPCCN01bZAwF0D4LNhzUy
Ns4Afg+G8nmyRwyyo9v23W4Cn+mltOdPl7TZXO3xxpYYEDQiDhvJ5wznAlBIS5BLSEt8GIcgj3C3
yJvdKAlwkIkTIFpIl/A2qjJIxxAzdLzA20mX3Ja+j53Ccm5VYO7CZj00UwHwkt2IoIVcybfvXKue
U2yRj0hIM2k1n7zwbaR0qHvzp1qS4zKzNlYuxs60jlNnPJh+0vemBIJoMNkSmlPhJEEv5l3fIqs2
sLdQxdazRb1kpVvkMmGZuC7GVqySiLSrcHQ70C0T5qyPDRpVXR8hnCbFdFhnOu7CcfzucGGRrOO5
qD4FNAwxWNCPOcDFwJsI5+oXp+KJIuPBQLdUzlFw0VABLWZ+QYs7whTt4krLie41x1HKwvIpUM79
4BW7qvAuNGjrFCBuEUN0gnbM0whuKhTVGWlTDqbi1Ldwpu+s9bZBW65V/CNSWPPtAo1F6SFsYORk
vO4ZuUJec/vYT9GNE3r3cy/k3qMCRwHSmGKsHqSJoCUZHlznaxQF7HNthBfjr7Sxq5LCx6tpLMF3
ODLto1TyfrBQD9Sl3gUCfGjFQUN5QZHMYi3yYUUwJgJ2qE1XJ+EcWgnvreO5xUG7c6iDOfEAgFJU
f95wIpIYPYDE7Yjcg8pCWG3frL3boemkBlgvGesIZjHBMBcvrdkWbyA6gEYvIrAmjM4YVAVDBcRQ
yWzVel8WSPUHKo4I0+QzJN2HeTL2zlUc/bD7AYC0hpYbpmUsY4sQCYZyHAtuH8LWo3tb1k9IOlAS
s1uJicXNuR2LKOv94Fo2TMaOrZOKWoicwKNAHyGw/ZBo1y4gNkMZQZUON73V99DtG5kLuU+PsmxY
ZECF8NQknqLpADpWRB9ly5ENInACa8NSx6fHmYxrDIjMSqpC/IAs3tupgRQppl9mah2/yrUFMzc5
L/X4bA3FMfLVFeKPC+XQhBYkGmI9YUgHXZsdMgpE88SAGYtedWPZiCijraWnktX4N3Mp70pMsop1
hFpU0hEQquXafC0C+1s5u1k/Dkeq1ld/GHU6rUiGXMQbQdP/LLELpNE8vvatpfe8mT5XV4rYGhFy
w6Y3xjVGoOXsDyRoWIesfCWRuRcT/qO0oMKo9PTp6rFP0Y/R3JCjHWDbRlK9s+ruSkaE5sZhKuPS
hhZn5Ig+wVyiS4nzvpOQVLfzrbaxWbY26g3wfH7vHD3GYg4hG+uGBMjy1R0CK5mVC1HQ6jLsQ9ZJ
GGtnR7xDsKbx8+tjwPwgXjpcyEpsG0M7hscu8CEsU64Dj9tkAJV50zrVV1PR5jkIkFfYlNuZLZFS
RlWCm//lk+AW0KrcV58+r5ZEOsuwK433Qprnlk8PtF6/kP5gdtpp8p1Dz+gjWNT3FlPPTGt/qsqe
Y3c1n9yajz2WVyrleyB0EZvIfHC7VTsYenCQH1SmbLbRPQjfR86+gr74nIfOzYaF+rEI53RQnx1l
+BkDQbo3NgF4OHHWprn3WJSVPiKGBhJUtOfRI0GFaM6oLlQyWR1P67WxMe7eQwGu8QB6OTV6HpiX
zlz4B9C+PsN7udkbupxLbaF7u9yisT86xRH+KA9qGDGeXHOx00v3DYz8rmjdY2+N1T4avV0EKjip
xl7lA9D/qi2AdVB5cdQwICZsiz1iksssh+MM1Z9f3RC7uYL73guAGOlqo33EyE/h45S3sXz9xlnS
2cUdzKKadgl6gu2uGsSFeiPWmhF7OuE5idA5wX/yrGCm0KzYWJxxP/RWSqa1TEFaIIBzlhMz6xD7
7ndLSR/b0xTFro+kOXiGUGtG3Ik7ayxk6sTehwjFFB2qF4tgBTmjEOnSV0PWmIumEp9ZRPfL0taJ
hFwzLvuTP9AfnvsG1PE1lNbLbPSbz53vhZt33mMUVReeOtDLOao2UYygnAGYGaOskepQl68+RELC
2SHCUOhBLaP1YkbsHNpGTqPfDO4jeEn0zpEm1kMWDBv9f/I6nOM2Kogj9OAWgSnmVuwU00FUbNdr
f9vyiI4THYQfoqpH1PD8/Qq+d+dZ2NjQqXMPiqewyYgg7mzyQMHKSphnC29jvATzDRF2fWmpZNux
GewRrUJoW/1op+A70EKmag5idHOW1JJdbPmUZ1BkxYutApygxY0A6pSgagU4vgbVCbEcrTjO/b5O
zFYQDedPzoCiLB1kcz2fPu2FZXDM3ntWJVJGQWsU67TnFSIYV0GErap0lu2yK4mfzVP0FfiFtXdC
trN4dJxCgl4YPVKwC6kou6ex5j9KF4EDosZjsJ33QfRdONWY2sRiqOH3J+WiCqhnNSWF80olGl72
neg7CgEFircQfv0YJ+x9/r1/B60qJI96iL0OwRjUoiYDYfbIbLJk/gq5hHEZ/KupQrZSNk3aEh/v
malN2oRjn7hNaEHwKnHmiHYntEfjcGj3bR0hcVqsGxa1XepztKKouTrt3EOGCzcu33wNw2KlsBL3
Mx5ND7YM3wZf3JWi3KNYsCcoW8Khwz/YMK7AFQ92bHqAuz6toTFFlZ8NBuOrV1YkYMxv67KqU8UX
id0TG1YG6WEemjWHpC73V2DRdkXW2PfuerqO56JCphs63RutrIPFAxcN5BUVCjZvqe/UHcPWnnHs
0eYUKesbwsc6d0JMjBrlEeuTYshHOnXu6+hB1ukvwXSeePuzV6Ha6QEvN6ksNEL0Hbwi0IJE+VF0
PqSMPU2qHsYCm67Zn0aRee2Sc6uRWTixNVVwa0o8roDoua/9gl7FqhTfmR6fatfPy7Ki1RgeoKi8
VH01HeEnfVt4azKJhxVVhCQogAgg3/bnDuFiiE22InxX1ig6own+immSDOLgCJUlD4eCsa1UWo+w
snyesccWNXvuYTixDwfUH6HpOveFewKOHEK2Jw6eVrcGjdtEsyraSQKbFpC8YWElMnR2usKjnNxG
7Cdko5jj+TwzSCohxyWxhFkHqQxyS8T3F9ZDGKjX9rwivERhibqIQWw3W0Nx5QLzUf2F31HUuPb4
/dPRnRaVF0OdjT1+XMVZmfaeHe6R3VdpNaEeWPSjnyLCwsgOM7/BjwbIY7FcQhhqIcy86TcluLdp
wsHcQhGPUB4BfLdDAwdeFL805JuanP/SlW8KcyDpXgaThjj49ZQ2HbrB9u7fYn9Zs3DTqVebYH1T
ruP3wyGAt1CzI94GnD3koVt8swBVEm8Tv+Nr+SaGb6CKrzd5vOuRZxw8n7rTTzbxq1TIKGNN1KVk
JH5qhxZk9o14NtF0AwVJkTO6LzZB/hBCmi83jf4m1p832T6C10RBxy82Qf+4Sfvd/gZWCiDMIflH
vRfR/4YBOBsQoAXSzTYAIhAAFqDsswA7AER/eLDtJ4lKOANboMEYLBtsMIA6CI1bZSGgfhZUd3U/
vHpjWb+Ax8cUCt/s4IzsphMjKOL447Vy1YQ3jyBkwkuHc3k5tzK811UnT0DBe7IUOSyR4kjBuWCL
1vYIjtRpbr0MRXtULUohjj4ICxekRbEhF1UN+KLaMIwWPIazgRkTCA2oy/WObtBGbQ6g2J9IBZij
3LAOtGwd6HnHDffoN/CjI6mL/vpp3A5Bs8Eh7YaJ2BswYoEc8TeEpHdWAWOezYcm+J5Q178wYZ/A
jk5nO2zDuNHPqNU2D3wmOauDIMGUxDlpwK3gCfN8chBYed/Qr6E1uSEuzga7IP1aMroBMAwkjNmQ
GIEXk22QjFJPfINm5g2fKTeQhm5IzUxPCBh4DE0uYJsNuxGrh5LKxK6dRLLtgM1xNkiHg9bxNmyH
zT6MzDVQHg9MD+jDBPGZBOkTgPgpa8gTZ/uiLBcDRieSc3Z2QAgxNO06FFBgvvPg/0KIwBI5aEgq
xJIFGKMWrFEP5igCe+Sg8jMPy30IJqnWTQ4JPtR7uQKxFIJcoiCYQpBMBkRTCbIp4D9dcE4deKd2
A58qEFACJJQDIgr66AsHIeVvqJRuUBk0Gz0F9XC54VQ+NPYE08/AhvDHAH1rNLQn8FctOCwbPBbG
o75hLaCz8chAa0WgtiALuc6guMKi+K4neu3eiL08tRvrVW7U1wj8KwAGJjYejAIM6wGINQDFJgBj
jQY5BouTJwOUjGCpZahqQfkBygywmd6oM3vjz2qAaBaaP1sgMq/oaM44mnF/IPW2xSmU5LpwOu4b
TFaTpeHgQNww/ce/oOcCDHMAltkF0xyBbbZZ8VM0qCTNQjxT0M89KOgAxioNYG8yGVTZvbd//ItT
ngEGcwDCpbWRwt5wF2zssLI2injjiX28g8CL3Y0ztgEcc7/4hDKlmUvwSIhLTcGDeIaFEkSKrkpK
pP/rxi+XAJlJDaIZBcjvFhFbCdRZb8wz3ehnDgy6cnO9UdFdgw5uIO5k373VRfn6j3/x6k45Q3sA
cJxsBDndWHLED/V1gjjoF2W+8ea1E+a+6oGvBPo+cCqTtM4ZnaFjubHqEJNCG7Dx6/NGssuNabfR
ty8BuUOvBQ+ajXvvNgKehGGwL9F2iVfXXEWImZxhPf0PTOn+C8YJ/+sk4Js++/8vuox/tGXz4/Or
Z3/UXW7/5p/CywiSbki5fUgvQwfk+Wah+U/hZRj+h2WH0HF4EGJvlnX4P/9XeGlvak3MPAzdgAJ2
ABP6/4SXtvUfXuBGEF0igIosjCf7b/gr/A5Ruz5k6A5cGvA9fuj628X9EaIWJYBiRqIqRxERFi1d
9cQBI4iA7BzYJ4A9qN19C9puN24nwxyyMP7Dzbr+UxH5R5Ca4sb8USiJeNpywFVAWxqEFHr5366g
dSjvp7aF3AwCacj6op2oNLtDEzmGQF7GS7sAhIFmetdHMIbmLcqpUFm48dx7Q9xT8vHXFwRJ63+6
HtxzCtkrJsIDLv/zHbH70IwYn1vmdqjkvm1gwqUq+BJxCtFbEHxYqDBhA63Gv7sRv0H0242AHQHc
CRwXmkOw5X/+YkzKWFbl21U+pEEt9wVK+IdodUnKIOaNIyMencEkhcExjYJUribzqjFkNg4kKtbd
RB48Vp/gkT49Pfz1HfndpwKIPdaiD8If1AJYreC3RwR9sGN1PVeQlJMgJg5yFAQsHHMDiczlMIYY
utxUcNlAvcQob3tc/ZRQa8ZvidzmTkMVb6/I9P/6un57Uv+8rMgOgIRDLIMF/OcbpmhfhNyEMg/a
qkjruWewihKoJtsQ5umXdmxeCxN0+//2t+J4gywaeAd0z7+T/4gotbcKpvJyUU+L39Bz4HOROg2J
Uu7X/W2HqjKsof5uECT9bX1sP9e2PApTIdD/UfT7U2h6zENFk0blo/nAfu+cLYXR8T4S+iMFOhGz
UcOguG8zhRwBdPGC3nk/IuqRJC9L14aRN6aOli6ej7V2X5r83Tj7X6bLf9A8/7pCOGvgIA8iqMl/
p+c19MLgZQed96S/Fj0yEE4VgYTDihIzWVEuprF6dPv+FKEhnY0ELRx7WFG4nU6mwdHHfe+Go19+
ACml48AGjidFWaWG+H/D3P8mz/51qcBpIm+7o8F/GjlKatztYW6h+OM+QWAPMyJFd4vkmZnCIPnr
JfNrF/39xgDdoQhbYfOCktKfV+rk1BDRgH/OdchgxbYsGk7YBELs8Ya1wSMg+1vobOFm5uzXFiCl
IDZii3Ha/fV1eP9mCTmbKxXmjcAiBIfPn69DQsZadfDEzyOGLWV1rSdc8M6WZrmFYVq8aJu8Loud
KKzA18mYLoM4ZHOEG167Rc3PMABcUdn9nJuxzaZIlTdQ02CrCnn5wRzW7d11jRD29HbuuOxYyLA6
T5QeA8kg8ILhGJQ3YRAL0wUQ/0CwEQ3lBv+3dFfaHBNYeFmntYg+KhTcw4a6sT/5Bf6g5vsmZGPM
+yo4OF0SNat1tBk6TIpH7t6dURFGGerCXVPsNPKEXVODsD+7a58tqoO0OVB7mLPgxZSwmKshrP3r
W/tv72zo2hvRBWukX3f+D9bMaE10KOSSNp+d1kUKjiEvlLZespjez2shs3pt+d/MH/nl1f7bsnKA
bgCG3cwqgt+tOSRbumZdFCR4Ybl86GXTGhWFeujgDrnvUKTnaDdmTgAP+VqRKW+wAte6DJJVeS/j
QJdDpcBE2P1mJsiaZwIjy7THfM+da0YnFp0tIaX+mxky/+5O4YqBb0UbWxL9dr6O1hrAfnvA2C+3
RD1/KMjZ2fQrAo6uQEVL8ETaXf9m5f/ybP/9VvnYOMPI2xx/fz/VHe76fcdWkXfctNCwoDDSRyTY
DdHyWntfa9m1NwsLxVaNWg6rj+U/qDevsaqX2YKwxBmL5tgqk4XwjDzacFJLuEBr/K9X0b87aR3f
wzCrAGPAfRy6f35BI2J1wWwFIg8K5V0C8Q7TlfGEYVQsgUgfoiJCUEty4EwaKb7vSvko0Sh5mNbx
0XJHTIsBIPs/uSQ/cn1slBEFQvTnS0JjBfJlyJfydqAvTdfToxN1d71ADdNZIP0OrW5KnIlUubsW
bziEX0NH1qjmqD18OR8Q217/+oqCbYX8/izh/QwKFy8cCji/3aQSJiqiWX2ZFzAiSzWambCB6Np7
6AUZirGRukyjW6M0t9nZNn7wc+iwwPswb9iiP9so48JCzUIPZxjb/h/CzmNJViTduk+EGTh6GgGE
Tq0nWFaePICjlSOe/l/U6Hbbb/cOugdlZZWZEeD+ib3X3obetjg3fmwelY8KQWbd3ZBgfyjMAr+M
t4kNTdcL+esG5p/UFFSyr0ZzzmsUbIZOpGwF5PiU2q7YrwbhNHWWz2Ex4Czy1gVu1qYlgg/cH9fC
kPs0HXswoLkVzYIi0hEtspGMUW2TZvlFF+W7IeidMSbIvTNo6qy1TcB6aDpzgkxnHzBqmMRIL4zE
YzRSH3oYg/c2sNNodpZ4Z7U2s9/e8qIFkvs97PHzYszfXuUs96ZRVQHIxHmfV/OdXaHCVYVgh2a3
8oib/D3T2vH/uvz+P18XpC0Ibp4wNnTRf106OKT6wap0fAb5LEK/29yi1rkzYTxiDJpQQOqbKdT6
hCX5ABWAcfhsDuekGE0oAcX/FRf3/6kaERp4HAN42jDnbqih/3FSu5T13iLy4igq8spmtb61xETx
zTE/9Z07mfg/KLXz6H9/aP8LLLTVGzaPOlUqPYJNo/OfP3XR26FaxFIcq7VEjeWtj85i/rNYzX3n
+PfD0Js7V0Otps/cw//7j/43wvE/3xdLgPcz8bfh/6dl/M+fXWYJk4Q57o5puyBTHHy1b/0pWJYU
c1KxfKqCKytb82+rH2XQrTZremme5wLsjp1YKkibPo90HTcXQQkgzL8KMJ10Z4jHGDZrXC56f2ha
ZsWMP/XvxEAYYyVz9bTk7Ij6gn146fTqbXXOk/ljIzNwNslRMrnJUevRzsrWjEM4wTmYP8ej/JDO
zWvjd1uiU6I/3RWcBA/5XD44q1ZERY6PJhsr79GSRZg3OhNpYbdXYu+bd4ZtJiK8Uq/5dwyWE5PQ
2OlWJ4auU9CM5p///eP99/n9r4+XmtdwXFyL1EXOfz1QrbX09pIaLaw1571jAhQKQ56a1NeO9Ewz
dqBqfNCBJpTUJ7YqASZY9aHOLCsgnpSVXO9OYVexex/b1T6nqA4K2XsXvCgPlQCymhsxO4XBxj80
j24kFrazdaWSCG3gdcaXs8u8/gv32A1K6z1yX2tnKUkCkaGYHvvSPqQyDmJEDLuaojJAuHkaWbzu
Urfrt0UUfuN08Y/oGxEwaJ+tZWmQfqYbWiOcbs7/2eratrOd0f/5obkQHYVL46+bYNRwo/7Pt9Bf
xRBDgamRRtggbTK/eSiQkNerfy6n8tmf7eypBn9xnzGC7vq2OeujD5aULvnVjz8X32cp2rtv6O+n
y8BeYj/DJtolYwqYB4XnXTLd26Wp01KYywERzqf0zqljovHPp3HvT/Zb7mcXW0uKS5J9tIMyH+pf
rJDNPRgYWOOJrsKkK/7IKQmssi3A7iA2EAygGzc++q7hhpbJwVXUflCIyQknPz16agxjxqkF+VmX
US+/zMnba3Pt7UfJOGNGlzr48takLXdDYZUHvEKhu/Qvnb+ueIXy11YvXubafABMjw4RGXHCfpZJ
vXjyWGkkXck6zzORAvp7YMDsC7V3YMHJNW6mv0mVrrtu9KOhmqyDZyH7TM262Bu4wne5Rd5uu/42
GpJeU0/UrsqQO9cxbp7JGf5ZdSjJiOUCzWmzYy8X6GHSeWIGSyoaGHDwsz5Z3snc/V0K7SfuWJfY
8QE+y9/GTf+qhMSoibuJiX0fVCyKkaWIPADly6kB5IlVVnltGx+x1TdrIchapfcrY+M5Rr83zPm0
F1P8aMU1BMxqQF1IL70fdPN53OwWRcFUs+lGNgzOq+nVisNjTcM1RS40+G2oyDLfub+mRRNnuVaN
Jv7iVdq8W5Memc1gP7vI3eLSuwPm9ZY3Dhp6f/R2sqBm9izgLTXepqCFxZk59UFxgu2nAtKI7k0f
ibuA9PB+U2qOa1aLV2r9cDDSi4KDEPSeJCgBTmDgKPz4+IH/ZAoFaM0IdwOVBzoaAu56U+zJVjCj
TmtzEN98341RTUFXoCRIPdaRyJJbfx2DKW4wCWIN80rsmnK1AcbXKMvZSYIH/un7cT2LGUeH64Gs
oSECE4Pvx5z20yDb8wh8D3gEZONEhHWRTNFqGv3DVDz4OIquOBeHE7tj0AeZ2hfsf4N+6fCa2uJh
sf3rmpTVmbhe76aVS7WrGBmGpTMyIEy1M3zqJgTcfUxS4+/GgrwKuchwNlt7V2hSsanR0Ugr/2zI
2Tx4VfuuaZUDft5hs2sM62bkKvaVMl7aQa9CmimI7tUQGPP0Y9bNB6EUNo5GUZPbECMdWLwSu62m
M6IffQKW0+PSQLXaknVGfAbZhDrEL1uURuISA8Le6cnjNOswCBOJyntRXYjTM3Gz9s73vkQZZ/em
7t3xdOMjYTSFYwafwaB7MUIa9+AVDgLL6k9iUuuhl4mKqRrCfMISlyHQIUThzmz4NhNtrKgbgVyA
s1+sF9Co1T5LYsFjJA++2a47xiD2Qc0qbCD73dVt/8CS0woJZcCwNf66Xnst+vmuHZZPI/XvNKMb
ojFJ6iiZ3qhTo6GVr67ZOLDzrgiPeQDRlR4MN1NRnGTpruyZA5bHNBHfrKez01QsRyE+8nQxT2px
dqmQ4K40JlNGlv6UC5IzXFME7fFn5JkIOy++992Vf1qlQbKMnA5Nf1p6tKI97itSUe8BcEfUlv1O
a2Fb6Ow+uzEeLgbgJhM14exWPaCJ+mhbbKnyomB/otnPdp65N8JbrujCs8AxeHf8wX0oGs+O9DK7
H7GwsFwR6ToFRo9LVg7NzsIvFEC93nHBWocYTvnO1uPTKtz6ltfTg2i2x3vtr2hN79AJfJizdyyR
C60KKjtUHvZO448BGWc3KfvSzNqVksvcTc4U7+T2La3qITbXD91DYppX8sfTGFRMljwh8XhMEbim
4Mq0JHLdrIKbrSIQXWdbaEh///FnrhbO7H86wYmMxy2NFAQqCD7k07v1iqa76D8XU1wRZBQ0sXmx
iy17N3RCgQaaMfZSG6mdUeGkYBwFBc8V1C31zWG1FnIRkqrYW91ZT9XHUqJVRoBmW3xbmVH/+rb9
MyOqcdfsgasJWTveIPq0VweLdPK6LnzrRb0nMOKuX7GY0aOVyMq7l7WbLnpO8QMB4I/ESyAsN8O9
1CDMsdVJEJlyGlhKOl1LZILvfeL1f4bV/oJIcb+0xkMy9XhZKNwXFQOaYzspWQ3qo71PdQ8JAWON
tvxZdcKVJg9+VlrXL7ROMtCVzRuaU4NI4TsYe5xXPxHqSBjuHuS3Gbjbk9e41XnFB1qUfXlVpLoU
5eKffJSQ5IaY3DpEBQBXZxWadywAzV9sOT84n96pYF+gFPPZb+ccgttaW2cghdwYup1dNYk8Z83F
UZrlpR/mk+9VH/i4nixma7sxe0xHpXN7IXTxaOE71K573F0vS1djWHA2y6C53z7pOkawU5rvtoHm
slqxJhXt9NKM5RvNC2rrTF4yDPhWpb3WM12wypwfx8CzXUiIYnMHoJXvUDNBHSwupnX3xhToa/Ll
ofPLN1HymzeLfiGEZze1c4YRYjT35qVbUGWnc/8VW/37onknrcdkBvz9k8TPwJEPkqZ0Zzb58zxh
0bMa/WS78s5WO8fd7liNAVxbsf90fW4CFOitc7SaOZoy8ad1nUhtiMjGoJr6Ny/CMF9kmjNVRoLR
xJzh0123rt7VtPhpSUwhgJ5uB+0fYI9XpGS450esfunVUnnkGN1JW+R4tHpxa+v5bTSmV97Dlr8s
Pahuvmp5tS9H/dE21mNv6dEsSSghSOGvqIBWTRRyjcFN6eJd1eW4H1brMK+saBezA/BvoklI8r0g
mCByJ2Htlxh4jsjf8MKzG+Le3eMkRwoOb9cZ0KCUz7NK30ffTIGypWo32WJiFdE++dWs73tIHqBF
pj9W7l5adNr2nLxKJykOS5Ey8VIjS1mcCXj2YO2MK2021maPu4L7IsWmNCemRKkBw96aMiAcCxGQ
sUv3tJynijlbbgzToak9bGUTwAjnLIbG4N/FwIixgGJgds95V+BCYNNsY+LatVhNAAcnRKpAMXMr
9K0Oc+DS874s/7XRvHzvWpsGQ7jDgSBQ4oxRKxrpXex176s3Ip+eif3Ilnea7CekWvEe3WoLIo95
KbEKyT7Hte0b6GNIS0DK2xf32IVRmeb1Rbrr2Uu8hxznxdRw9JZy+WcomuKUVpAu8MJtxkvVBZ6s
ffTalOAtd0RUr8VJNoDyugxrHJHj4EjRkVQ6xVbuwgrJ4hP2RRNyiCsBO6Hlxr+8m4G5RKPHCdv7
2QT2OzNuiSf162K/MiK+85zpVpMTEP6rVk8XvisHdIZSMBqIrlodi2qNT+ekk+Nk5NhKDZBEoWbg
d0rnPMx6rd7PzgRo3I0fpjLGDG4a2cmZTBhMFL6EIjScW0sAaYVp8jzHQZLARaygUZowqQCXk5Mz
U2ftKSduTamzaqe4Gupj6RsLJ5GK5pwSh2LM9NrmsRPOwEC65cvsxBNDNNKhmjgJRdNTA7T+wRkk
piFK6npBlG3C4XP6HDpFV7E6K9xLjTjIbnLn3Ej9TmPlaiikaPGy8cEbUiMsum0neRja1dmNHN7T
coBa3l06Qq1bXtsqUV82g+fLWuvbPJ170t/INnp8sBw1HydT/Mngjnq9xBSNJQdlzHuebk2XqgQv
onm35NofSLvhmpj/4OeqFfJ8PUNENWATLRDRC60CKVJGTNSoqu03nR5zX2GhtqbHIVtS4LukiA3F
p6++5UihpHXNaypmPeRsxTpylgu/G5uezak1HfQsvZfxfAJTG/ZzyUuJaYtq+dfC9G+WHZLd3gmT
B5F+z1bnX9jMjKzW9Be+Uwu1fZOsf+Ippq4jKKavRGjTbZFkhb+rpXzeEJ/WRO3areKm/BRFrOd9
8PbwhVy6Jj0TXXdB764Fay0pPZIFhnGDIFrnBNPMXdvoL8yvqS6libcask07fRQQL6Vp/xkNGz4N
LkLRcTHNlv0nwylVxlgZwRvojhbqax2Wbn6sZXufTEyz4qr6TMCeAmzGb+XkVB1oZtfsJzaqVz5O
8mS2UQjW3Lwe7qTdPql65SxvK2BbWHF2/thbO5M4pKyAIbLGyoO8Y2DHMVkfmdgQtWoTjOIr8tMF
9TsDvzh5UD1nGeMZAjiA6PbxL6PZLEwc462X1iOZHAfRUEc62vgMRqlCZtmjXMvQSTW5zizOO4Nv
p4SkFtn1Wcyvx0BDNWdP015x+82xe98KfAobd1FfbYFz6l5VoEmtFYsa4pQlO/lqMANVY2ui1Y8o
Cm59smg7o9be11zfay4is87O/0kn+3mdUMmvLnsMv/lDOtppTRxz73hcDZr/GdtTcSIUSgLN8fWA
3xxMSvW0mt5mLirJQ+HgDVWOzcGhxsFlGzXzOqJjO3gOBywvdO7wDw0/fRq9HKdBSrcwDM6v52Zr
MLs5aSgWqlB3vfjKzvZZ62hIxZde242oFhgwefdE2z4PY39yxv43NlpqcyO9mY33d7SwD89kzXj3
vuM3TFFalEhzde6aPr52hZmDL7naudldNXq9XDn4Rsv1SsgMVuKEUS2nMj8bO3Hvw+LxzWpPGA2T
rHJOL85sR2Zvv68J70kDUJZqoTlV1j4uquPkeAbacHpQrHDT5hy0vk0MgSFqwnNhZC+ez3+6XhJY
JrkVoDCnXNqb3fMQqyTsYxJ5bem8G1V21gb7JRfYcDVGZYRqLP+mKv1oq/0HJZ0VVEuO9tx1f2Vj
BLXUtQCAkh502UgR1fufsGpxgO1sB0YC5LA+OmnaULLmbZnSkzOYLAmjvqJg98eJPiVk8BSuV99i
ZPpHBOLvk8ul2BWfXJfRutbPdhUk02zvmwx0L/RZiU0BB9rCo9SsbxCZYS9YFs0rpwmY6wyqCIcS
evMtfyILBqlec2ts6ReXb+a6eITzJdIq4hTLMScfwSGMYnjCnXjDDzqFRezHexL0xmNr2/AfxsCo
8jjghB8OOWVH2sx7iZYdrOp3SxsZJO1gBBxOj03CGMFl5NTMNGlLBlbFn0Efaq7BRHcKjSTZp8TK
7zLs0hlu0si5VhuCSSHwDd08/XHS9pe9SXdKVEN913E94+HHMf6yVK2PKprItmWpIXjElSD78XNq
oRc2dE1qW+UyvOkjhi4l96A8CbIIAq1A/ixJKd23vXye6xQzXDp3u2rmb7IVmv0ukU/uZHR3q6g+
8rJzd4AscS3q9oVLNuZ8MfZTVtYnvctRVgAS6kbxu5po3GFbFuhSzHvuOQSERZBAMIgGdrpboU5F
4FEWpCo9dB25dn3Xd0FFEYA+mRLIYOjP+siOYk30F69HW2lPdyRdmbu0wEoomQuzAyjes3j8izQ+
xEYwH7QM4yZKdujbEylHOd6/EqlAZDFzSyTZQmOWUKa6eF+6bsXeSSKXT+riMqw3lS2hHAqLsSnv
GBiLPwYWRbYwNIMyw6lpZlV2yOcrXVBzbqz2oVibJEz+db57or4z0/JZkMH6lNU/asBUbXUx8syK
7DfbLs+pNh0rHV+Opa2I+FP1UFZFdYpV45Nh5jxXEz2Prk1BOiUamHkbnaS0iktR8kfENITSdZ5T
RkdMoASWqd56IKREMYKhDwSc8IRiHDBZg/ssyxt5ipOUCZnOM+srz3tehvGgi9kJhs2SMM0M1Spi
t2NPe854QqRhEgtXUsamMeUjWZKlEmcpPG/P2g48VGn8SbPkn3YFDlOUuGuMWt7rDVKftEoBK6BL
/wJodFog7XTa0avPRl47r547YMug34OtD7bWzlZM0fhGPGk8LkX35XEWRfmyCbOHPt3XyRy5HFzN
hNnFBenSA7poUvczbrOXNGtDAAqAoCeX8LkJzRcZb4BMEGbvvNa0Q7bDuOTLvZoHyXzMuVM634OK
u19Pa84GdrSdny1cU4hxY822rkXd8lmnE16fMsdv0FtHBtHJWVDdXTEAKJDvYRtDzNa7xGKsa35o
ugiBSZVXrmP0KaP89DXQavW6XGSaMFejOebFm++m4kX5M1NVcrSAfvivq6szUPZPMC5Y1A3O44Zu
jti3ZZh+0uywGPBopvbNZeGMvYeBozYmat8ZlYwM+VUbHPZAf5CUAhFyc5eitkbx7HXTTeQgEZu4
yW5NdqeqfDiklXzJ9GXesKkwAxrjMAs6dtM39rmbyQjKBVaNvoabVJhRYyUIyaz+uch8fae7QkVp
YtLPVHTCPj12jQPFVtaCXJYsvlxPHzx/YU0498GYItdHO0GAok6LYMY+2BmreWoWLwasnYigS+MJ
Te3gREK276ke5SXRhqOL6XykxM1MZ+B0Qlxgy/jcDYoZBluJxLY/+nkxr+lowOdnc3AgstM5zpKH
A6WT/8QRHEo9RkpFQ3uaT8yM7KuJPWo2oAeK6r5GNmx46jOmVn72KqTcYzXczcN4SaycppLhrWGO
11phzrbFYt1SlP9+MicRIZwnBZMlmJYe8FWhcST4hRdl1n1WZh+0AKDkFy0sk15tL903YX0c5uDe
0Zb5PDhY6DJM25SO5cR+pIkMbwRbYixvkyjuDG8zYRUzmvPaiGykGWdOjDN7NWh5ufGyrsD5rfpF
H+7rtD9LZkGHhL4FeCr9WBKqxHmkKkOlYE3VxeuKm85IN8OH5vF6A/amezdbE2NHdqmQbDCjxRNk
dAlBEjLtr2C9z3oeLMSzh11PhdWg3wmkcD7KWi7PYksZAeujt9Wb3w2czjZ1+lq8gc2wrtaIFMfA
a6Oq5rPsPawernnGgPwBuj1aqF5j04enARBHVSQSFGNxHFyE+kPaHSE8uPcjHS4o6igmH/MK6ZZN
lYH9AYLNhjXK0E/sRV2AW1pMRmUbBMVyl6/OSNNQVi0qcrxGQjC1t7NyCikEn9uRSnhehjdVD004
6ww6HfOhNS6+mL9mYgIit1D38WeOPz7qEMRExgg1CoPPCGzI+m0XlwgwUVDdeWZ1VoyrNPTkexAx
JfOpUDd5qoVRNGDL7WPCQL1VaXJ0R95tX0/empr5R6+aLjLaYTg2HtaGUXg3ovJiHO4w752sTU6I
Mrnb2FfTiSW0IVZ8lpN/bBN+hLdOn1bvZBdZehGgMuaRHSvfJVmJvhXtXRJ3b8sY9jZwqqx235uU
Lyae6nuSMdS507Bwzu7rUkoLKKDZBGmdZae+bQOUB3hoU0H0UtEEnYZI12zJHI1jPXT7OgQUxqjI
l4z78suYu+uemvVx3FDPtTZedYtwSafU8gv9+MEvNGqespjI61i/2J+Ts0ypL2NxS4TLbDSlWPSG
JminmosvXSNVeXe1YqEtqh4fPPXHoHDmTH39nmywtAo23551pdZ1QIByQc5zNQLTT7rI7i1C7EGf
ORRNQeLT6FCg6w/jJKlIcQiuyBMueT4YJ6APzCKQzm0AKGc3I8FBTzqTiZDN33pR/rLc9iK4Ic5p
2yG7UvNvjhGr6wbYA8HTA2kvvkd3MW4QRKyo1blZrIyaDS2JfnDYg2GI7m8ZmNlbVzoWttAFo2uC
vqONHFvLDt1sMLXLYF1qfYKnC7ugRkPZek2JnYmCWhSP7txe7aIhJlMdXWNOzsrfdmEOY0lWL9OZ
uEfObst+wHVbH0RvZZjKNcWwxHdOQ+X0ocqsPjArZusOrdkwrtUdUcnp3hi5SSli3vzbmoJLjGdZ
hTaJBh0n2A5bfxNOdvUwxs0YYYLqQhKqg0oxQVx5lXNUsTutNF/6svru3BX6ppgojGJJO8ze1FP3
8Gju7XGwQlurT66AuLSsBXvo7D5Jm+VkaskHQiQM0JLJo1eYHVkbhFp0U0NYW/U3TrMqKIDx0YIw
Bk7FgofNvaHziu+0DK2A5tVEZaWTuq4NFRik/euMmwIBJEa+oR0ePJPbdBrLbQVsRDAhtX22QbkT
SYm2di5jqMp1wqGe5hvru/lWVfYzHCfaRnsJSUOr7v/9v0Uv8vvkMAAlxG5YtRzva8DbZzwlntve
t+P6weajvNk+E7c2Le2o0DHvW0zshw5DWKYRyeIY9ubURzGHDInVYEIZT1/AmnH1XuDQsOapW2IJ
eiy0csDYpYwlWuotHYdBWKn5Z/AFLEBHLcYqnCMuaX7alZ3vOmtURHHFbcpjR2QWPFQXxInPOqoT
DA3NujROrCwJ7SXfuG7ME4XUvsXOFHVWk+1ivWsjvnNzRzLGXhvt14xtAGsq7TkZsEXVnXlmRyRe
uz9W39Wh5RDx2hhaEjbmQy+8c10MrMHJeW7leil8EFC6lbpcd6t40Jf0CyvwnpLNjRa3Hy8aB98a
E84AqYNF9mRD3HXeeda5m7zuCDCLeRWOHmgebNvA+9VPs+7h8eo6jHQ1l2LcYsEtW4Io9ApTeuH/
1XsfGo86qHrcCKX2NTYfAWJJKCOMf1Hkw8zQ4ItbZs7Eq8UOCrrvi1rtuvaUy2bX/fAHxAFmmuO0
NN0JkOgb9h9ycwHFeBUKJzWhJYbyJQmumC3mLq15Rnl8zpvmLiMUGuSLCSlBVVEMK2AXo7CkBmwv
o+k3YV/nzDIkP5bRT6aJq2Ql0GTroyyrv4K7AON3KgKstHTVxYWZ2pPVpjUggfFKVj3sIt36Yk+w
T3SAi3ZJw+pNzpsz474e4SFXQ/KcuJiokq4W0dQtZziAmLvqIaQL9YLJfcvKhSmRsjRaPk7U1dTh
qhovUxOLMLH8D4SDYGX8OcxgoTDm4o8ZcLBGNjChA6kfiBEE6dKDwX/e8cOhH7B2sAfSCnc9eqN5
X2J128HakwzyER5Z5b+hTQmnsPkHREmI9tEFUdK6eDCdD4OnbrdQk+7ddISoyeqnr4jcKJ3spGeC
TWnbfLrQQReL4kHD8u2DaElT/9Etxvkg7RyKA9nKox/fXAmsDqH0su9yHq6Eql2T1XONYrf32rMh
/CcEJ/u6JAWzH3/NejOxscL9xJXGQM67lQ2lAbXDzc3KO73GrupXrCgKThYahtCX1rXT1ne+vHVv
ztOHWLOnLicfWDIy3C0NsS0TlV/KSKac1rM+tE+Ay+pryT6v2xR9bpu/dWZ55k7xz2TyRrlZf9Du
vkhS3Sl+UwH0R96Q3j7pTqIei4a1rKgOE/S9neb2y2bVwDAmPTdkDzbukoJuvgJqGKvBA6lB01FU
72rVf+Vc3PWtoDkTaYkSnUm3WYeNZhhBP/P7ZKrOrt0Azbx27/ntm1XwAuDZdxP9nG0HNDvCK/so
nP/W4pKl0r070+LgtM1AsqLe6qkcWw0dF3nWr10CLJpF3UVRoJNicKcy+yJgEjwThPwQT4+yI4+a
+aG+65r1VeWsiFS7PPZcW12K4Auq6x7qDPwDea3Y3e4qFyNh6k5XMDTIQUcG6KIPHYcfiFeFmXjR
fE6NeI8dyaTK9f50SxwqAanOEkQdDAzkVEWuy5Lpb5M5bf91+wEdEdFLVnxJRuqJ2I1fyo0kpPAt
VgWGwhTYW2H+/ffX491vdpKDiXvZfxgrpBVrU/gvbJH2JTgMdDxd5BNDzGeXPbdEcEeD+7i0A9RW
jydYMi3wJvm9mitNSaVddM1co5bMR6LRGp38IfeTTRkLJic+trFad/IlcchDSGPBroRop1U4IYoM
euURcVzxo5OmHaMs/tCLM0VviQLcYno48lYZdM1oEXArequbBQr93yA+udpJd3PV37jwhwshgRRw
3uOiM8Yz28s08fIQiAwfhy93nkkLxXaiSmQy5C9tcRB2dega8ZqzomQxr5ryZg7JZ+wBP4oFscyr
fapgkaVDy0yk+DZUeymd6ldAZbh0wOCruk3ORQGGXmu8b+aY69Dgp7Q+YPj4UV/CTVu77InZUc9I
gReksbI/VTHYsFaKbSSAyMeqMGp4fiQZdgHLxIBqk/FhjA6DHgm5bM3PMpu7qHKKX6xb3aHcqJoT
rBZz2y+uxk/jsbq3beuBzxj+QPk8xereghAoB5w0BY54akz34DTGez1nr7BDbvB9flPJBM7Ti18W
Wg+lvbDva5ls1TWFcrHEbPWrZ7yca7DYTljW5u+shQOwcuJ/Iwt6YGTU6lQ1+mNRqAsI1I7LvntB
Qfdad2A5QTbQvLaMWmZnz+D1uyzaOjRF9cJkczduNMhYzIEQzFp9enY0Wh9Z+TLzmrJ0++BE+1Jo
irhvnHWn1epg9+JubHhfsyT9axhfukG733Nu75hWdyifqKWJPUNQbZw3I+cidhK5cN3eMrW0wdQD
rcmn+QME541U+UMbF2DVNplfo4cTLJ0tJ/BdemsdeHQmjD+WdecL1FYtLq2kA/nitHNYejka0ArM
Tmu3vLPEtY7y0SvHZ9fOoi1Dig3GZR6tTYREMUzsST8NH9ZEKd84WFNrCQVFKUZKLMKpYB3XRXPI
wJgVNt3Dmh/zDspGb/BZb4yGWjeAnrOHLHNSSuX6mbkpWUWWelipZAstVQHi84dWSuPOFsYprcVx
XujBVeJqG3+hPdvtBe8CHK120nc5QWdMhCc8+Um9RZDFz6Ufs4yyPpTS8qh+VrrgUUWMRnWGXxCp
yLTo5CsmG7y4fzI37IgsQEiZg1fvyxRck8bWegJREa2Z2ex1Wj3osRtSOWeFZ0LGBocqFsZAtIKs
aoHJB4mu3WwVR5YtU7ov0gNM0G7rRImI5eBaCk+xzl2fnLbg4eDbpLF6UxZ6osIvFX53cLImAFKK
4JjjMkUxl1QIggRErhT3IboXGLI+TF52eFqmOTsEuRwiVU5K4wqDtsTQswMvhrKg/WSCcOBaNUM2
87xNOSSAdS2/49g52puMp/bfZHN2SxvZ5ctSGKS3DiZkzjRF1VFnR7Ba68GV4rmqISn5Ntyg+RtD
NbKlPv8aZgQQ6UwpjpmC3YnSnpsV8bo/jmevLr7ruaPgcMpXux1fKg6TsJUmv4uwfgtLf7a7Fpn3
kH2ZxhBk2B8PRglrjGL1YFkL32ufPCpVvHWNI4M5aWfAE7BJBm+8ZpjFlgSEFKweEH5e0DnLq26R
des5a3ey7P6nzwl6A4GekH0HLO8BsF4WkF0rLkIJPlA1BE2TvQBviEQORbegiiiVDOHVc7l6FpM8
ewwZYpSwZeTJ4pbD86HuWznccbFfMEMxoNm4HSu4NK6MDgRK+7tYvtz1orwBIqsPoPiHqG2bZp/O
A0dOTkns+F+EhfLFu1mOiGx+7SY/Czz7TrNNghvRC+3KIoOg3/t4DzgmRAz3G0q/HWVpx2mgU9en
RbLXgGntF5AZ+0GWu4TBHW/we2EfGweRxDIONkVWFfUV/ETkeHJRz9bAzbMuORvj4dU0l9As4Q4K
ZgS4GBkdb4JCc7/9jw0XCHDbV+f/R9J5LDeObEH0ixBRBY8tCXojSqLsBtFysAXvv/4dzNsoZiZ6
pBZJVF2TeTLniAg8+S2gd1Z9gzrQRmOTcCWgoHSerYVdZ9jJEYbsj9sGp8r2rH0z8ulRZ4dynPuu
uvUR+0IRcFsiv3mOM3nlrvTzFvWtwww7oqdSKrkYs/seDfJNQxdCKQgtyym/dEjAdcvSsWpmanPH
PsfgXYGn1FSrFxQwBYjW4VR34HzleOSB7ddewtupwdJeRT0nuwzsTz1A9WzilzevId1xHDzqTosg
zGHgWWoaQw3n1QSrsPKa6DGzmClPekiteS8rgA+JdsIM4peJd+0m48lMAvQbVQCAabm3OuccAWzO
QPuLkf141hCj1ZncjbpI0YHEwVqvcmQq9U+GnHAFOphTNOcs6eKy32plRKPtOe0GYMLaNsJfnIj4
3oy22WRu+ZLAG14ZjFHXbtGGwAbkWudV4TIrecztaK2CdMdcyAAPH30jL7ep5atqC6kDVa/m/sDV
vriG5vhjzE/noY4Puv7rpJICK+/01b84bY1D1e+80IZzF3znFMpuXVDuC/i5Xr6pCneBxVjapkyU
X/YNUz7kxmJgeu0lMxEzzEh7j9G+yNNTq0GZ7GC6HdiIKQYB/I3MLHs2wf4WGuSkQCjTn3IBrhEA
k2jrYTPyeUjB95rRtSqX6zTY5sHAhlk0V3MGu1Sq8bM3pgevMPcxUdpZ0F30PvyxHbag4UAYxBCy
GoiZG2ET+OydnohCljiOeskoT5aXZPBhnW6a2QQvBA6td1J41gRFsFpwbnXjILTTWP4QDMrhKC5m
QgcOqZpEBNlvjcT7qSYiLiudohJtX1EwNWpMm8WWWlmN9U7UjlhXZbCbQB5mIcGnOewO0Te+jqSb
4nozeqBQYI06Bq1pNnnfycDHXyhCy3W07QiqF9rFRJb3/IK2dgKKqu4Tks6q03zLAe/JvsywJXbG
Ome0XmY+0MpdZ8FgbBirOlrlUy6/9xTjDCEH3lMJ3syyt50FOyxndL61+hRTW77DsH2Wdn0pxiWh
rQvfhVqeBONHNmz+ZMKKUnghhFLrXhbDswFeNymB/5poHNq+/6wE100pT7Zm+hZCYUYxxP3UTMhB
4M+6TipxufFoi8D9hY9ZZGvAgWte0N5oVgo11ZQxNJwZ5+TWZK7FVM/7xOZ3dpB1NiEckYTBSNu2
9yll+GlhW1iq9datfU0vLKZY6Jms0HoxAxgcMt1UyvrWE3bNXRcxw5xuds61TTyaWmdJy62Ywg0x
x/BRS5AGocF5oALTuLzK16qzmSh341sdGd9G1r5VKSYIXQN7HXkebVyTT5zfBrk0PaNGPb6EaVSw
pJqvTQRnvkYvteJ6/auzCldGMBwQcFCQkNm+dUR2tpS973TkwAnL5nOwbN3wwJR2dmDhw3nB/XWY
9OgtZ6tKBlVH4FO6qgxE+WZh/4D8IqOj5T+BZV25US2viddj3mjH92Y+R7kTo6xrH4dZ6ucS9ZkW
MbmbKgNPj1Ve2rH5ivFvrustiF4DzwIEQB0Iq3BSwG9MNazJZYDH9brBKPA+uDFssjTZii4vfepB
XgnQSiTYjNu2ZNBnm7thrt76Ws99heYqWuZvKZEbO5gB6z5gPzG98n4DIwx02++dCBdRmH+biUUk
kQ0uYUIqDpA+B9XXnUw7gAo7JeRBxdcxRpMLy68uY+SFgeturVWFom6HS4imrRUn4U373EDH3PbT
mQ13zgeufjYkiNwsldTMs7p1RQoQjakSSpRmI+tMbsbQ5O8z88M5GWXajfuR92Gtzbyspj27PtkF
Wz0E0IYxtCeroXf8yCKXNX9zIwPqLMxQGIYBZSN6O5Hmn3ruLdkeCR6LEpWK7GPikBflCbrCwsFr
EHj9i6b+EpdwEuGIN0XeEag/bxUUSbgNp+rQJqnGuFe79o3xXAtS2uf/TDkV2N6y/5s6oi8INdp6
df2HUXadO7w/tNVru4Zrb9CQjkwU9tNU7RnI84KlSMlyRiKruSr/uhDphJ6cUn0Gjj8w9JGTJdk5
Q4USsX0IBLLUMvRKXw7RdMzm7Mvusxel9PcsAr5fvxR3rcehoSV4qvNlbBOWI9K6mlDhXBP71EHo
B6oZeTjRBGugYk96URP6OH5khPT6IZu7VTXLj1avZ5/WLl1bs/vVw3tmylNygFlA0QiBxYEy16S1
1FC7B/1hjniPq9b8NUXDgheV7tYYSTyAo46ivIXmMIISKOZnlJsZpi6fodqyQYcw5gQkd5lsgKAk
wZG1/maNijacUp1KqEDRScpWand+2QXbpu/+FHuefYoFGiHJW2tQ0YKRgLjOQSmxWK8dkRwNljhP
lMDfmCtCMPwYrJF03Pqg0ZDQZeSeccZh8dsozz7NyvvQ0vQ75QXpRk0dQmnwDWNmhkOHvXNqjf0U
cufUIuy2U+e9sHM4iuE5GQbJmUg7oeXvRWtqq0jMNaEs6SaXw63VZ3JdyfSlberbbYEtTreI6Igh
ja3tpvjtJmfyk5KgHtiU+zhXrHZ6h7NFHcTsMcke6peYfOCBIYTf2uz4KprMWPtUhKWL2fEhm0w7
LWt9zWD1RH7EoW4tYmlD8e6k/Tu9L/qcKoCci9BgP0fg4wYGgUpUhyCb8dkghPep6j+jJP+wZ4iZ
YAGstUyyt06Utm8reI9hrWnUMlwGg1EdtLF704Mc9Vxu833lDlwAlb8d5X5uPMZmurxg5iv8uS/a
RoSvDTErvORnjZHXSRjmH53c1vbQw7UspQbzDOOr3sVtgcDKAhE6kfww/w02rg3PUm9ZzggW99FL
1SFPnbsla1eZzObkLQmS57a32Tkhe7Mdbn4FANNqQev3LbKsjm/q2wKKP+EBA0eG/p6zGzUNGt9O
1C9B0b3PUXR2rDEFIExcSz68B7L4sIImWGmkLJXoEA2spusZj+Mmb5rBj7VoExn/dF1N+2jWP4fO
ehrGMV0UoPx82NsDQGkfpvo+iASo/tY6lOPIHK89D+wFIavaAhR75IuyeRDFpK1lxX7ImnnCwsIB
JEgpeizFeJc5MlIZyFcH5lXT8uuTj9Cv2EDcmZ7uyoa1tdZXEP576xCVahdPpLy6I9IbI6zro2MU
L3ba7BNurc2YQeLLT72hX7C4Vjsejsmfc5tNqZEea1ltmoFdhi19nUQCRGw0wlp0sMr5J8uWpwon
SJHF1KlB15IdMsDqvoMr+DbdBuNMT8Yqht2jCQIUCmfrnjuhguUeIHq8b66ae43QvG7ZVBVbUp1+
cKC3CHI5o7pTbVgXkWgZVhgmRTIC7ZBIumX4J/GmMnjV2SHZvpcXvz2W6Xs+V7U/V0wFHLNnpRuT
Ta4P865yePq6iap4rD9H8nYWGTdSpkAbFh7AtC4tyY3n8hGFEf+Su93F8ztSPnDNde7BdLrppNhr
pWDrTkaH3zOo0ozJx6oy4azKsQAIWrXz2UjDBQ9OIJRh/Dju4O7nNLr0ITv7uvCsTceYGNTuyCpJ
y1ld4ibDeTQPdMbu92DUxsZOxcVldwK6F6eGNTIgqCCE0Trq9s4KQ8sPOtUClQ4wnimgSpVzERGp
Lm0iKN6iXpxQju1Fiixg8tRh0qxfSXI0GQ+czzFI2mCJxxjYoTElrdlNoOtOVWjCacsg3eAYikqN
Bos49pkIu12gGxrFhknMRODdiP74sOJltqeubYlu2SnBgRruX8hmmm0Tp3avsD+xTt01MkAzDwbS
qx25LUMEGcyNAGTX+2Kct85YWGc8mk/VUhyi4vgcClLQMd2TWZOqU/nUdU14UMvHxUrFNW258ADg
IjYYNLXJBOx805P+AA4Hj7+6BCbXTTwzRYrN9eLXLaa3NCT/rOtBjepT/F5kRr6bxxGNVyUupejr
lRc6vGveIxUEPloTamLNfUxKGN4OhdewaPaYoYA8pvmBSpwOoRn/5SaJBglSdOaPx6CxoIkibDcz
MK7O8N4qdlmM0vKVZrbcs6r269zbZhoSoEYQ56A3DcOUe2ld8zp5JdqAFg7EaNCy5jVyol3wiaP/
plfRWFOPUEBWnB/vEYzrcGANmSP/94W7ndP4oxkw+Ywjn3HkH8FD2tYvUek99qlt+Z2h8JtdKse9
NOlXX+IisVA0gMV+KPXoiosXc7UrhF/18HYRDnB0JAfV8oLHmfOto/JnpABb1huiel2UJpNee1hR
mvUMzFxqJXsbj7tWN/dooKq1A4YgD+m7o9n7aiRjQaABMUMZkimi6DnngfDzRCerCxVlMxSmj+RS
Ud0utYTAiRE7TxNRSB5C2DUkjAxYK4F4bXVBVo6ROSaE0Z11hpB6cEKAL4gAMATLch5/4WBDLZEo
Z9FX0GncLzxO2LJ56xDIJv7k1A+Uir+5EWWHuH3rdHycYG+RQebxson9UDG26whCWtJ23z162lQb
qJCdj2wcv72yhB+i5H7Ky28RM4dGzmRRgmS/oyehZS0aJXDwPk7/06j3Ox3QJmGYEEaY/TY8lkwF
+1tDMoemVnHVvYSVeselu6ZQedBo7azRedDD5jDQIy7C9Ucur0cV2Himo20E0zAbqIppjW1FV1yB
UbH0cAcKm3Hd/JFLJDAhvxzNyH2w4mtW6tm+t7U3Wz8UJXvZwETyUhjqL41npC2khfWNV5+kMX73
Mj00aK+YNLe/Y5ZQExnMnebsG2sIsb00kOtcscQ3QfInVmdD6/X6DTgyJFsXDfk6P9qz117MTUR7
nSuXgaemiJ11nmk8bFacYJHsGT+YF94SS0IPXka94WIO4MiOR2tvVWygMpU/BFV+y0aLaITmB5dt
wK+bDDhBRPcOUwIhjOD24+xHnMcfEk51HproWRPUzDVHnJOCyA07XCEGg6t+Cv3J7BgdaF/ZpN41
xfggjsd75YGCEdZnbDpPORp5Foro69X0qzpaaCs72cFRwZ1O+xw8JitdFyP+qhIkdrJXXOldjccI
7GofGacwCTf0vB+ksd8624a64x0mO/yZJ9pjJrHWkh4VpMnJ9px1PaaExkTtBtgvzXcWruzhZtvV
McDfs1o+OkzMhl3mIV0z+BwzN/Xh1TqbcYm7aDoSxIuWeAjZTD9mpQvUWahvo/jUhsS3sjSGsTx+
MeFeVV36iqIsZc0Q/3VRzr5jRmRsRYc6RFg7xQ94W9l4M/YLge2yJ+DaQWM7IUQ33Z1QzlOLMndr
6BOyoEUBggBUD2e5GgjK0Xv1MwQZzgSVs342oxpdwRbXhxzeuTcIJGmZ8+NTiMyh2goU84zV//Bv
/0ltV5K/xvRxkdBZlwAB5JJp9InP6HG0mZMHSGKG4l4FNnGUxrKXqvGskOMK1pkN/crTkArpRfNL
RIn0EbfsBWUi2arRBFOQMI2aZJ7qgBOv3xnYsTFQymcjLF+yf70NA7qA/EvhxTHW1xaeY0ZS5Gld
ZThom8kIHgHBv1dz8MCnCJx4GasN6b/I/CtSoHTq3T4ElNySqFXq7HOB0BOBjM6AySZhVzHSiHGR
fkSyONjC+U1HpI5lzwlqD2hSOne7cEEw1ZJ9IMiM5h35F7czfiZ36tf58Dh4NYkHbncl2/JjrOxf
L04BBBREJc1O57e6eKztGTMvePiK1Ps64uWYseKElWSaNHSbgbToYtZXbsOTbj6iCXgkzC5Y9Tyq
U8QxKivI5e14HTEp8lZ5+YUWsGf14WgOFuCxYydN/2k6w09gVTQUXe3ya1+0WrsTI5Vuo3HG/lfe
hBWxo9EYBiXeexwX9WlEjZ40LCDbmj5R/Gvt9Jf4qZsaza0ASLua/0HNNjr9wlkPyRcmAZ2rFeFL
rrmJ+Ax6FU94Zgwe6FcClaQ9gRX4ThgdgpaPXjG3Mp9kA7/8aMfWXyFCnwercTYTp8F6DL0byUyL
9OrgRLQEkQcvTDbeiZstwnQVfZGekvvgRUID4Q8nwqlJVbm1Mra5+tBurDrft424draB1S1/caDz
IF9v8LwwBGdFyBS7QSPqiPYroefEZfLiCALeakt/hZC7T/W29bO2Hze8ITPOy23d8lvS3u3xFZOx
jW3HSskLqMLq/0SUxoI6y/rfdFO4Z9VL2cvKL/CwUFeOb3EU8lq4MyEb41pV1Ar90JLdTNaBuRBD
1DJj0nPaF7eNieK0kV+kJj6/EIe78jYIilgamvZjYYyWX0SlsWpkG1LQeO+KgRuBcEmIp2LH+j7e
oU0F14HPFGGUvnYRXk404kpDOb8kqoAzAU1YXPQy/kuL6RfZPskAmHzIR0Ex3lzbvnvKmuTBzRdE
L645j+d5ZSyBHyZ+buRKy+OOcHmIt6WT0ZYabbXh18N0YiFIMwp29tOlmryjK1S5Y6AD5YlsrXkT
FOHvFLAXdsLx1YwJyq7xLypUA8OU7DiObplJBJjbX1HV+2gfH4hpeUstZ0fyb7bDn8I6zuDvv6Rl
0b7EO2EA7unTvaGVSM+bwto0DlaRKs0RCVv/2OqA4QUCsiOIg5gcpEjxlLR+NRXevtcpWkgvwgcm
g4AzGIeMbYHKU0ojwUN3wK4QZZQbml/pVrKJqp/env+57KzrPPmVJNGsaHsQCFlwLd2KZwMcJsVe
jZdjcqJ1PbRkIWR3z+HNkMh1fbp3BQ2SNqC0zF/ZpkiAE/vdJkRlUd7VO4GF8Vqgdbczp+e6BZA8
aTRUGvQwI8zZEWfIgqZmDg5Zl14rLLA+W7Nzw9EVSk1dilJHxGW70XGozf4pItYOnzKxSlTJG60S
zQ52yKGsYBd4ZeX5UwPnyOq013lQjDYr9daqfn4xEPZwZKiYtAit1AcA7Nq41Zv2LU6Soxar4N07
ufAddmkXmMfpSEB8+lwbRv0vS9xb3KnkFHz10C5wLGMNRS4jD4PFupmUqRHaXwk1P0a1kG0w9oCv
L8JzV3mkBuE8MBtLIg+J5Ca3kmvRqQyGAiu5CK8tOJq3qAM1yAtPGKitPRgWk25Z5A+hAfPU7fpo
YYGpHSOlOSWNYYq5gbIZjUQ0CpSstuEw9kEdLmV5wJ3+hWbf4+9kvdCrQ5Rh1ZwS/cwr1pmHxHqU
0irPIeYwvyO+BEqnm5wsO7u3pLWuRnT7qkgfwK3xL+P4VOf5cIdoZ5N7gu6nM1Ok+iTHnki7uQg6
nzPCq3Vhhdol86h5GJ0ap7oi17DsvgxgimOABc1VTPTrXolrrVOAInjiUgwx5uNhSNfIjOeLLmgp
tHl66YbHBWGTJubb3KX1MyMCLMqDd1aV4tNuajscprFfg170tTYdSYUtKVT0eT21qj0X0vwOB2Xu
NSOVaDwD81ygAFop17wZNdSUt8gOm0eWKdGm0rN+k2YU5WEnsucIyXyeWpgSYi9/GmmLqwy0hSVt
76SP7FKdakkkaZroVEjFSTrcY7qYBxJhzCsmhqPWefeZx/A0M2rLJKGkbLJXQqCJ7gJ0xrgru1uN
vxhrGIsrjEn/kmR8MK1+vM0tceyDQuJjaNoZ+lDgOw0DE+TfLFtM42pnRkUZwmwLDdAVSUXABCr4
drtPi7yrDWFNx4I+clU0pXcQLggt1JPhJi0y9u52M1xz27rHdR6cFQFuayeMPuqE9RBQN3q2GSzW
RHDuGfMKQ7UGyWZTW7vGYjAR2QR6Zen0Dp7k5sUdcRxtuzYCBjnadcAdXKRy2MkA6aWZJd+9mh87
Vc3npOCcb2NFhORkbGKk1PUI5ily+UjqmjMR4AeSkcUt8LU/AFrV0c6Z7XZUijtZjAol/vhek//9
YOFX245WTrRsRmLzxnDzdo97Fs2z7lRP9K3MXU2wv43Iv+CTDBzPnnvdzpr4gpyTn3JITomZG2uI
Qs1Oed3JG0oPc5/+DjfqNdBRgfTCPA+8F7dABYwrIpn7U7G4H1xO2CAmXj6szjz2YqC5S6dRu3k5
hizR1Kc+ja5UYcE1C84xOIEzjLD0FFNs8/7aeyywvhTRZzBkz2GHocisHQgXFohF1Rt/IqMTiUX3
aoi6P0XynRAmBVNr6N5SA7xCKgKsvUzknYCeROjtpTXIzsBvvEbh1h5sL6E/K8pjXljdpW/N8dHK
I+oZ0F7RSDlee3SZOGfZ1ZcDhAaTFWUuTPJSSmfPdahf5OA2T1jQD2injjozToNs4U8REWfy4bjf
eI/MB6FBJYAcJ/f9EgzAgDEZ3GJDZKfH1nvkSc2tHxs55N4zsg2mRvUUWHl+JiePDqms1orR5qun
lSDgGkKlnCKddtYwk5Ar+EDCgCFlI5xHv6+b396Ubyzc3YOV1YUvXabssbUI40m8UTOK7BKJizuV
4QNys582yOWOyOdL2c7hgzP91GTwPGqF9PMuMuh+mTNERSdPtQbTW1ECr2a1eLqK4pHh4M+kjOxp
1EK6NG8iEkgNiJv1rZaG+KXa5F56UFoqr0EQroEN4O7kxjnm6a+a02RP4ZdgB9TyazqfwsXR6lot
Qhjq31VuhMPVS8pTqvWvrLP6feyaO5Eo76gvHkYPiTgdW7I2shnJAXTglqKu4iO3+0vbcZXXBhPA
5KdshuFki5iSuHWdXREw2osMbXhQVfQn7Lq9DJYh7hAe8J/MBtPwUN8vlM2DBeloxeiSetGuWTEa
ajpIDX7XJGZ5DemWeivDIMi+1CfwaFqbCGDWKUN9v09M48Eu/W7qo6fJyZ/wxyAcRc1MSZ7uUnOm
vP7/UJNh3yJIlU2ITZe8Mamz82Y4dcV8qLauCzAauMCwyUPtJV5WqbNbkbDhcpe1rSnOrfvQOKBc
IE1Bzo0fW6f3Hv77rEgo4Yf/nJxWZ6HE0l70hn8AqfGPG2kLMcVd57ZmbFl/f+kGZ5VsZXfQY2c4
CgMdZUTcKVGNKEunCHmswS3khdkB0XdGFTovu6txOkqy+kK0Tuh8jNcC+9MsFgEKWOfnDlF13xtP
4eTo35RGpV6SiVPCyhSwxEDE8dmeTW/+B+J4AQeHHbt99dt4WPLrHsCQXcv6MZuS12omrGoWcMrY
zK/tsvtIjJHwvQAnZOE8D+RgH+cZaYI9fKNE/AIHJXaSHcsKhXu6STLZHOYh2c9SWUf8ynLXDsbH
mNRY+pziSMVAFE8pnocOk5+srOLsuIxe5aC3G9cM3/QRlqtRMEDSFWurJezbAR2C1Wto1lSbzapN
GaPMyk52BNW6cFbKe9SXKFKLoGUcpWr0Y5N3+u8LptTNUFjDVvdC44WYih4zWh+fVVAcy0zHM6ih
wyC8sd70o4llSTQlP6W0D6nGPi5IzCWLUUfa2HrjsZcHHXXKPrBj1ncLD0V4eFkLyCxoiJnQ6gYS
dSbFL3aWoMkc41vXtBKWrsY4RObvYza4O9P9aW2uFtQrYPN07+YNtYWpALZ9xRx0ylsbHBJmmYr/
b5/m8XObaSWI6PRjqjvtVpUcnsEYnLs+f7aDeRHmjiY407hla3aLQaeF0Zye9Db/dt1RHHIZglBh
7to3/b4hV49FPkw8I2Qin9cs9IRu7Tymy9ep0StUee5ImBsrLLMPT02E9rpqJTG4evXHmd1lffpi
dkW0zUf6k9b0jmMof00PpT0rJmsdeGW7MduRcWtxHQO3v6XoQ3Fm7yovYTM94dmFUYioBbk/ET9k
F1XWZ9CGimG1EJcI+XUFEVZm+F5dC8EJgu0oew48LFreBNmP6EO0Q/kJcZTLG/6QCs8fx+izlc6b
5rCEgeqNRzGkqG9Dt3pQff8GsI8OwdqSudB/OR46HDQt2V1h9aTxleHRFsU56WgmwkbZjybpfD3F
81gnZ9X13/Yw/MszQKFMkocbau+xb/v7QD07VfU4YKqU967MbUIKLOPcDf0padDNA5wdgMwQj5P1
x4oxNVqFBpmVHGby1rlzse3LjWXGIAplrftOUBeLQRJd/ijshxxv1XrEbZL0qcHYV9fQpdruiYb0
S4IaGYrOO+RjRU/eafgsIy3617goZdCp8bxHzqVBlgVi5zNSwWvetvXOJH32kFmsAqVjo/1364B4
ck4e2wN/Ozq7ER0oWqpK4eFLV63xKKa5QlrNoNutbXvXTGQpT63l9wwsr0Nq3NQQm89x5LGOHeZz
QaSu0xDpXjkOGc5yvLWWW2yJxIsQOCDhctJPg1rhOgMrp6qzulcLeD8uCrhEDZfwCsHTwyCQ7hYE
sm+Nvh+OLn4waqnw6MloCxzmNgwRgpJkurIQZipU42zRiGs9s1w71jYJWZS9pLNV0ER1i8DTlPRv
P54oVPGMVOcuiYudIfmxZimZujZVdgbrQTYN994OegIimtEob8DSqtuY4q51Qv1Zdsg6zATnQxcH
8Qn6HbfnNBmoEVJxQtPYAdeUt74v1NHIH8l2ItRKLDauqlsW+O1OmIp8mjlvES7fnYg8izZFh+Vk
9qdFmi6HYnME2+1PDNsPNh6IWSXqRCvMx0Vkb8KBEWCl6d5K6xw5PEuBpXiw5/xIKy8OkJSNrdmp
f4r05LNtGfKgDXLXD2w4QS6xgLTHBnQD/jOcneMqy1HIGN656+DLWW1wjT0ePEQeRGvgj7vQULl+
7YWkns+S3DmD4BEaKZyCFc1F6/zrjPiZ0VC3naN2XbN+umBpfbRMUdwpK3HTyjPSGEQUZY7oKu/K
/diWL3nnpWt7Iso2kkF0ioryJ8YUD40HgkY/YqhIDeeRgUF4VLb4YIvAJFVE52TKqrutYxtAFl9M
YthnmjqqHtz1GJbXKZBXt2nt7yk9ZyhZ9XRmoRxeTNU25Pa1N4zZ0CEG/Y1Z4D5n0JXi8WT+D9C3
tq3D6AwPKRjpokoO8+RVu5CKd4330KGDOBlsQ/mgdPpRyH6f6LJ7VBSprSOfm6y3jnJKD0ZHEyMH
A8N7FJ5VaoHv66ky1KiaRxvpAT72DplGgHmv9GAiEKPbcUaAlfKmy39fDD3VfJq+dm+me1sBbBtt
aE+AjKOjpUKeVcXYJYmGux3UYC6aQ5GA7Ba1nC52KBLcy3FFL8jqoKqQRQXGdMY6vtNT5GquHU7X
zBD9QfICm+gW8S1ZPMp6EV/++xLU9S7I7OFAIaLOST6jhEqwxOOxNI9B4hyUwm+vJjWt3S4cGb1n
N+wNwalLuhdhNwaRif2FZOBxbzKq3ROZ8CfMxtllYzOSOoulsyXz9pXBLRehc+rC0vvsOnI8Q/6P
2CHTt12ExWxgtwudHgIz1OKSKIqxorIclmEzgIINGlAm86Yrz401FPRM5VEvVc1oGD6qiT0cTxZA
RI1iE4/0QPp48hrV0zlAatEPIamzBBTBySFVz8th6AShdzdhrT6nmtzgBn9HNgCCFOfVsXbBnBCb
C4H2SpIZwBnX1VfTXKTbAEEohw99u72Y4nvz2GdB+iRHIwQl2TcMvAAfmEAMJ4s/TkUeMmk2SJuo
tGSLtyHyx9S824V9n/Blr6PJDI/x0vyLoTh5tYwBEwi5VSbeaV2Voe+O9cmzB1KMIa7F0TFRJBOt
csg+TgbdLnYacaBsrYh8xUGSz5vZMu8km0/P7kSfzC7ZvjkN5vug7g4BSuVd547TeyPSO5EckiDK
E5ae5hhUsEeZ/lX7lBDXVVSO/dqsUY9xN41I0CR2ZtuLjgyHQ6xWwLo9fA/vQqJtGbk30cPEOyiR
ya1VuJD80o2vqhqj52boBhBwoH4bY0J57CHTZVr6Q8cv957A0tNYXe7rVfLC8B/Fncq61xK10YVv
sdet4g+HW7oF6LYIDorxmuUPDJgrHyI3D1LSz7Xf2QIJrr24QKysWRkkDRbIkY5TFWOKNBdPAObx
rZhYz/Rz8DZkS7pTFZEmo3CS6g1fhOOMbzS6fMNiE/Vmu9OTUd1JgF8NER+tQvDiph3bnqx0UHCG
CSyejszi/0IuCpxYodsS+quOiNl3ddGiyQC4smTszZ/9ZGJZ6++zbMdNxHzv3BKnCH0aLUuCuDlg
j72Zut48cdOmfh5Z4bqDOXkMyD/ck6lzSrDSHucA4yGScyJMghovrfc4RYb8KMtt09v1pzcPNQ4G
QXCJUTSfNaAtF8e9I6HTJEDb1lECtig0xhFfq7Q+MbGDQezdRzFDYdJnMEpjR7qbZhW6X4R2hBis
tN/xn1VpXX0Awu0OlgM3ZUzzDeF8JVetM9MMVEjLXdYSneTxa7WRqqwMfnVyNhy47EwERvuQRUC+
RJbdplyVD+TEiMcwNLeMUbaeFZT3cGjpuhfdWYXuNqmc5ImURCfXgwQmF9va9o7gT/+AYH9i5e7c
pdJezU68ebrW3JAwQU/B85M3unNoC5SlMvCSU9kA7wwtwqSssbrMmaG9LCK4dWu6v/XkiIvn9Z2f
5BZhIFICJxy6Z4XHhHqUW29KtGscRxwSBESPQ4LTFDE4+Ztci9KtUfPN2MlM3PLzt6Xrci1hJn0M
NX7rmHsoTgs4SyPWgxrcwBqjBUqLJJhedQgjqKIaTUYP/33xJu81kGiC2cAKXxc9SdNdt/8fZ2e2
HDeOpeFX6ah79nAHOTHdF1KmkqldslRebhiyy+a+73z6+ejunpJRYnJCER0VbckmCBDnADj4FwVE
KzsZZ4e0IDdbQBcuEy4Q7nykvXG/8o/DgE0O7KYYxANoCIVr4H3ZJ8MRe5Gjww3UI1FBhYTDE9dF
XLgXLgBCrvAPrYHeodIRHz0nwaM9oT6j999BKDUfyhCdPu6bLgMz0nfmUFafcTHgzs4RyNK1OjtE
eE7V0DmXTTQrCFF/74SVfo1CnBLxYmAB7YzBs/EYuiiLGPZmo1T7SCn/oMzRXA4Jbrhg9/r7AJmi
vQVp6wAOBMp/ohfPTH/0eK2nyciU/WgTjGPXjcR5mBy1tDAfNBhEZ7FuugcAR/qNjthSbxbulepc
GuZk3HDPWl7P+uS5kQUsy2ENDRTjJjTaFwvzoSfuz2C3VNP1NOfuzpg098ixElrtaH+dYmFcqMHw
KAaGTbcrioUZxFrRd1/tpaBT5whAODG2AFjH5uTgMjpvq2y8b8SNoWfVVQ9KGjQrO4eQKhtwn2c2
0t8ymDSHGidT/CAOGjexd1FlIuSGdNBOr9U7s6IszaaBW1pcdNqX9ntkDQDKOew9iG482lxO3/QI
E52pzX0R6mgpKTbYCw29q6aJHlCSmDy9zMECwQbmoHqrTQGqYE3FacQqTWZrc1uE7nfLzO3HniQM
YIzbRyA9Z2rtI93EtvNiVtv+NtKb4Urrw/u8iP9IA3TXJ9Nhh8KJGYrgBHCgVvcxcNCdZUTHrCip
3McNizCoAKMyuUEdnQN4yQE0Kf6t/YxtcxF1Hh65IPCMOJ1waUeHHz5Xdd2iTcQ9HFROMAuXpaMi
Du5zAIQv+Zh38bOlju6TCzyU0nxtsl1uOm7zdRUAhQZ4DeVL8CEjlbUdhLEFn2YEO1GH+j1IGI/s
Gu4a/kQhvPyB7Et81QJHObM7PXyiloTn9SKfqGrJrSMsn3NXmF3Ad9933MP93OM4OgIC4cC+FTyy
caXUFein5f8h3vuxG5rYu5gFGX3QELdWFNYrNUUSo4MSeamybWfT4HNLBHexj8Cz6BbXEomP1K2L
dp1WFzcwSppL19D5nOoR1YTsUTcKbDnM9k5HIhSCHbzW2Yi8Tq1uyx99GX9tR/SShRkCMNLqK6Wf
oJbzKpe53V9QvfWCUmk+WT1QOmU2UP23yKZl0OWXHS7cetH19+EQKXD8Y8jjoHEiAw1MZb6cdTRo
3BBbaq2c/cvCp57bmMjRtJo/XwadgOQ6U/VtnZiaZU01OIZOp7NHeMlroCbtWLxwhZBfg1CpLhQK
o9cRYXMVq6p1ofd1+QgF/ehk1dcWeZZvVXaTkPKfVNV+QHI1uhs1/4sPEvSI0cVHpShbmEttc4yR
7t/1PboIUV0LahLoIli12tx2mls9CN34AwS79qT6zRFzkeLCyCt7HxWt89R/n2bL9kSYRmeakj8X
eTc/AzuAOVa0N7OSFBd2Mwdbhi9/9ToRFgctG48nA28+V/I6YfAUVXWc3LN06IGVuWjBlRTvk1qv
dlU7fXTmAPVoM3iEqc+ucW4+xeyHz7tlk+pCBLjm0MwteJkKRMMgA3agbnoNXRVy+2nzjr/4QqmQ
Z6j1qDhR4QaDBeavPhQW1dIhtdCy0Ib+2QlBaCnwtc9tvKJRImzKIxdR35qBSGLLnQWze9saX0bX
AV0ZBOI24R6dEEtAhN6UbF0sBOlOv6Ehj6Zq6wZlTlwLhLD5r+S/lAzIvXY29iLV0H+3BZKwhk05
1eqy8RiUulf4c3SlTMOOVdb2XKs07jH86o4NUhKITCvFx2TqxOHncu7WDwjQtTi/cxrFYmK45rKR
gkgkdnqLMMMQE8ptlQDdRaALi5a8Ih/1DuZOc5m13OgrnpslzXWqsgJ1ZV/c2osHea9fYIBS460h
1A9xC0/29CBoSydf24Usg4D7pOaaugUIQJUGISqsNmpTlUFwYAH5lQIdIrqYqhersvoLwIXYaYCk
8J3yM5Zo5obRmrZYuLxu3sIAU2VyGLqrmzaq4r/OkmzU88BoIMH1eeZfadEXSj/3YrDVO8yWOG5x
1XWIUnb/AMkP8HJxefLJagMHoLRYnM/T/nF20rvTo2LLU4PXUnHyg/GmGZoGaER6rU7AUu/8xKvb
HKQxxdVjUEBobVh0yt2kFfrVYNbtpa5DxQRxnO16fwouEGHmcjoO8p02IfWg2vNRQLXO0xBJE1eN
roWPi6UWQEMxMLqwPlMh2LHe+0agXkXGxH0v4OYhmO5rEw6Zxr3ZLsUZjXvhC7N055sxK2GUcGob
SuPaFUAWdMrEKLw1zyXaLcepsP0LRDtBg0YFGoBG8XWckE/oZx25pTn2cEFLrx1nhqRUmRAv4nAf
5GVzMIRR7ZLZ5zo8a80rxwAfqKos7vNAISuNoSioloHFg+DgH+bId1HU80pEuoOsTz6zjiEoQfn1
BnfARbey1TfyiSGbXTFRncXp0RKgMDCXkj6JUrdO27cduvlliSib0493ra0f5rKLL+uAQlQdl7cl
u7mcwy/3Lo75aM/iCtvOpZYZmt6gNhMEcju+yEH07Bc9SkWFt9AbyXM5TNRxcRho8k+5AUHOQY0K
gCj6la21lNyCz/hdgmbrODqz2zAh3eKuUbGkNtqG+epPu1EpJlSiQSMsdUxrZbvasqWSgGpm5iWu
8bEXIrsgFFT4aOazEYmWqdb2h8qIy/MhKDFuMVwUcH0iFWbrUzjXFSg0Gyh3qaQAYqfxElYvnM5C
GGd5YGuHqEHQrLexVFEQ9N9VJh/XnpubTm3zKzukNj7mVybk/TOgQRnl3zDdm35kX3Iy6zULB7V2
TD8gk5jubQXcBCpZ6vmEZBwlMM2GwggKw22iY50gCBF3gNK7CeGa4hJJSedhsB31ELYq0mZV7ByT
xirRojTs340yuEhCNB10wxUval1cGwIMS1On9a3IF60uVPBu7VbxSri+0EyA++RFigyW8wEujHLe
ws1bbgRQy0DZETk39xpLVpB1HPVq4O8bOeKvmUtFtdW2NZsUJhzJ+wuZOz9xlDD1ghqCnQDyhnoJ
o+7gDglJyTvd2hsJSePST9U1A8dA82fCeuWt5liIBI1kVq+KZkCEHYc4JQF7JnysAgBBUQUyXOWG
N8Wvd7mRO938G9aSWKw64H1UFVvAn36Zr5oXwNGYWDQPKj+4GavfBzalvCtoOYB3nbPpbffTMFUK
Apy/TNtkaWJZ0pcBedUiZriumrY54j1DH1+DPQH1XA/cUk4dSr4B5hRg2BB+Ris6DGGzhEyDi8LE
o8y2NOJScb15d7AR4b0sk+Eis8f2Wme7eQYz4B7qDdcSymzvKMShxqjF1mOBsQEs84zrCdfkeAMz
6/QYvrnWWXRKGJbp2n+xoFQGW8S9mlAYwjqqbQkTG2ADuAiTamgWngd6Wh+VuMkRBCB0i8ByAf5i
uwq8/KbpJuUiqOHhunlXbSRXTfvrZNaYyjaMDaaIKm/W9MxOANI5pWeExsMCyBGDcm02aMu7bn2Y
bSe7OqN+wN2nsmirbQzMshWUv7Xt2JSd8THEtkTaKuZOVDVVppdeW3GBxIkc8DhcEL6CiwEkakDO
mZpZfGikuPXKuQy4XkT9pC73dckxg7vKcGO+/9x3yK+EDKNuC5f9tm1Kr1Q5CSfdgS1YngNWLhE6
jNms4fOKtK/Vf3KmzrmOgruuHsUNgZufjyL1b8L4IWjTa5Gj3pfiSFX62uUcDP6l3g3RoeJEdp10
7A+DUr1qjXm6LjV1bw7dc1f7G1uYtwxPNSpgiyOjsDQhm0Piyun3vWOVnhmqNhbw6lk8tcFNbo3Q
S8qbAkJhMJgYn8bcEpr5MJxR+Qqu9ZrSur+I78ap+vDzQ//Xt/G/g+/F/b/Gr/nn//Dnb0XJVUMQ
ttIf/3kTfauLpvjR/s/yz/7vr/36j/55+F7cvgAZOPmXnoqM/8l/5ZfH0vq/32730r788od9zsZ2
eugoxT1+b7q0/fkK9GP5m//fX/7t+8+nPE3l93/89g17g3Z5GkeY/Ld//+r4xz9+00mn//X68f/+
3dLFf/x2M73k2Ust/4PvL037j9+YO3/n7pQlTyXzC21ZZobvy29cnV/o7Jxdg5C1fi4JeVG3Ie05
f7dM4dgOvwcOSdH2t781Rbf8yv07WtcA+ARnXyoFlmP/9p8X++X7/fk9/5Z32T37jbb5x2+/Bq6C
Xzrzip27lJzRGhhro+ICrrZT1AOLJPtU4s4cbSyxvOarvPDn46WlNY/LANkAEqUZxOU1ImsUfNIJ
TcVdn7tauxHrv65tf7ay/PzVChPqhejLRpTLYZpKT9o47acwK+Dmlg1IbK+rrNm6b9H5Tjb6tTZs
kr2uPsZWYVdz4YWKiwbJoGvlVYimx7x7NX/+/ZlefxYpnf/ZpWVAX3WpauOag/ZUeGNSu73Xdprd
eJY5l5+VHh2Qxc1++A7BP3hSUlSnjNluUfopw7g8qqZe/376Nda6ufz81VsogMBN0+wqry+5Zzi3
4gKNJjZI2dauZG1+LEeFVw2EfWth7idw5w6MHgl4R/sRp5VjUlxQinFjeqw1ov/ayFjCbQ1trnG4
5wGoVYapc8cOBKJXVg/zRi1ibaiWdflVT9qWCzMrLCpO+lp/51TlcG/NuX51+kOsdUE62xdRyYmp
XlDVdWQ+JxOaCIcY3yAT8AoKF4fTraz0QZOSgRq4IWcYv+D+vO0v5soC+ZTm0eP7ni7lAqw6cojE
cemBBO4eKq1EeyYUtV3vTz9f2p39X8xoUhrQ0EQwJ2qCng3GdcDk1ZrUY60EvrGHSgqvdhrKgqIk
giNn5GHkB3QlDO1L0xWRemVliA3vgUv4JiJRWTmetUrrUP1VEzvYeMVfzwB/vqGUNqaogHYqSFT+
7CjteVeoTbjnDsnMQPApbvEFH8QAYLefUxSwBRjxPUqC+vyv1fuXxft1Vlma+XNL9Gfzy+x6NUct
E3FhJwkqzy5qh4Kzbz4AEcZwaLLLKwX4xdfTX2JtHklpo8MYIomHGAGOIsgfM2VxkIPEVTrvy76a
lDWCqJwTruhLL0U8ExtBLc+eqaA4G1lvJdg0KV+0g92NBnJ63gCuDiMaK/6gUJP4RoU+28gWa01I
2aLTgjpFaqbyFEr7MGige1ygzQ0TNg6FeGc4S0kjnWvBrpujAKqsEboIlkEBKMlQm9r4Diu9UKV8
wWLLxYXP8mAWOLNSYMqwYYf8CC8oidT44+nZtNaKlDeQgTanVLD9BQ+I2P6gdJoD/nDo09uxQc/u
7HQzy+PeCA5Vyh6dO7XCb9XcM8WwyEloZtJ+EJjDiZscTNJ07uvUMC+AZkMb7FOAHu+bC+oSra+i
sg/VSjOgbnp2H+VPItLQr+S6qHJRoAuQgTvdveVpb3VvGd1XrUCFGtrRGLClReqcS7+JKyRlj/p4
huk2HkgTV+F2O3053dpKBlClDMABq9R9AIhe15ROvvfLBkWqmevJ5/c9X8oAIz7ThllwzqwTNtZI
vDTFH2aqBs7GaK29v5QCUMMqlbyKSi9y3Qiou42uqJ1uHZdXlgFViv5iRA2xVqGHDxpDAlY70CLU
zqCGiGcq87PtJVFjLXjduHSuUIBzJngU7rC1DqxFlJQYch1IkqbxdZSydz/5CH3/gVYcLohZ6ygb
a83bI+i4Um6wFfivVT2xJ6+LAc+ueTABIwrx4/QEeHsIocT8Op1z0MaqMLLKc6IpQTQEgpK7D6DI
gOMoonQhtkfIjvi+gwlcl0zJZ+HbxrfTjb8dS44rpYpwjJKpMtloqL6mZztIZmHoxQlo/IeoRNbm
gwjbong83djaQErpoVT0wBd5ylQ0s/krt6nBs1qPSA+cfvzyzn/NC85ywHydF9AEVqJqbCuvTScF
lCWSXEjUYrqC9mBVPKd2dDjd0NuTDo36XxvKMATtwG6WnoPaXrs3xr5DaLOoUGnmhn5ud+9rRsoM
k5VVtln3DJcK56oT1XMLhwM70vSdDUipwUj9uKlgF3gQ85GBs1UNTo7h9ll4mIc2+Xq6G2ufRUoR
egU6IwIu5gFVy/JnLTQwcQ6KDLBeiyCEuJiBcMIezE2wWqebXD7EWzNBygqZE+mFobE/V2MtfwSC
gaOk2hvQPU4/f2UCOFJGAP4fA0PkDFNO2NqdoU0OCtspkQMF5zqa1v3pZla6IVfzgxTIWetrFED7
wsHn00aSoqvKd3ZCCv0iqzMQukQjMt/GVS6geJXgtp+KCeWI0x1YGycp4H27jQBzcVy1c8zauNep
9lY7fFCaqL043cLaEEkxH2qmUymY7nrliOZkzX36RV0F2sbT195/afXVTqMnorM+qPkAjWFc6WST
NEWUAQOrrd3z2vtLMR5SOnYzxPK8KAmrlwx6XwGtPsp/f9/wSBHuVEXDqXdk35xNxV1hKdO+cvEA
ODv9+JXQdqTQtmdFK3UOmF40DT9mPy7QKG6gUY74ubf+Ta6EWwXkJXLfiGhHiugpT2A2FznfOY/v
Zz365PjThe7U900yXJd9hrOc/oNFFJEfrKU2urfycYQU5sjb+9RbXCpXcXTpxsrXGejz6ZFbmVlC
WvRbs2kxiieDhMLE0NDFJkvDCeKsBiW2Ed9LkL0xZEKK724EqQ2Gv4BBMRws1ER2rdHY6Eq5u9I2
q8+nO7I2Rkvrr0KkLZQe2ixj5IQqrj3Q4c6iIqt2p5++1gcpvIXbR9wusdUvKsy0FKTC8VCId3xs
FJNcBAtON7P2NZbOvepEjrFHjwUcJwqYQAgugwC9qzhhwNDVVO6KT7eyNlRSrCtQPBskOlFjd+q9
PnQ4D7H7f+fX1n/tQmWUjggbne8Q3JXafJVPxhliBOBGm41vsfb6UrCDLDB7gPmlh5QTehFQCsce
xy+73ryTXJ701oyVgtyxKqjRVV14SjYrWA1gHFKjR48hRo5RHJZujwZq5ndOg8wzsDMbbYjWReun
GT++6wvJF9oYS1tanReETFtOJP2ieewmaDmnn76SLWUIhSbGri9SJjP0X+UuiEEeo/AIxvC8611c
FpCgND+X84icx+kGV76YLWWAKexwRA1VGkw0jN+Qq4jLM6clWi9ON7ASN7YU/FYtkH5aUowLAuIs
9q1iX0R41FixMxxON7HWBykDhMgNhCm+Zp7h2IiK15l71rR5sBH4a59kafVV4LfAL+sY7Ww6MMcf
MqjMfosOgFZ1h3zKvyaLRMDpfqxkMlsK/rIcBUodDd8inEjHwwxjRxjDdRuYwfPIhmJ/up23az+O
LeWBwlRDNx1Gxgt5SA/F7vqMs8qn3IRc1boPczXhc1G11sfTza3NACkpZE1voMEPwzaMyhjkNL55
E57DzvCsVK3fvHMSSIlhVvqkjwMGb1RGBwxRYB4dLhu9031YmWKWtMy3DZfRWcIUI/bFRVkW3dFt
0bM6/fSVEbKklR6wOVionMQcdCiid3lt7TgRhZ5wxq1N5FoTy+x+NYsBfVqdoZFYJjPSrm3uB+7R
ocY/O8WHane6G2uDJIU6bgr4Ck8omzYNyk8Bx9w9IpjNxiD9C9r5Ru63lr696kPp6FDrkiYHyebm
D70V0BIwLS9TnflaT7rm0FkGVmMz8thVnmIFAFPxXB1F9DIiiK5R2UIofVeJGjpjAnQLBavMMDEy
qoBaFbGziBq1/vAEfQrvOCeBDGLFyaUAq/ecRsiW+mo/XkWpCQpdNPo3IOb1c18PgXU2gRRFTQ3l
O1Sw3Vg9B8zocyObKv1NpIcQvdNyFigDBmgLnjtsiC7zDgzRWcJt1yUaXvOl7jvFnWbizQ7fHylh
eFII8Gtt9gkuhXEXDv6Me6+t/EiHCqAkPpP2w6TjZLU3yyTFbkBgJDNW7e/dPBZg+APdvkuGOX0O
JusLPj/q1yKJUExCze1LNoXOR71FekltrABSFnUJK4fhSwfZBFquf3D6QfXCpG4PXDCpV4WtJkfH
Th1ghQpC6cY864+Qd3Hw0uzy2Y519OEiZRyoUeH/gsAVV7koFBhoBIFjFk+RHVtnto1GPnBdB9nB
80a09g+/BMGuZ3GnY/rjYP5mxL59P5iFc5FaRfiAxiB+7VNkOL9nNgyVoxK6hQXnKPO/F20UbtUD
1gJEyh9jY5rObJaZh+L1vFNysbhru8HeUJp2Y/+1cs3tmFIWyd0EsflGBXoXGYp1iUIIZmzzLNLq
oAajxuUYFCzjqHd4iR9ix0cGqZiVYfTCqRiZs6jhz8bGyyxtvhVM0rJWNqOR6PBYvTKY26c216Nb
Cpgv/lCj9hSp2KSWAzrwUMMr99av0XzeWOXWBlpa5SZKB3kUBYVnx5kKDz6ooMIgZ5LFabORrdea
kBY4C1BQOiRR4c1NW6E1HejTzuCm87PT4ADzzn5Iy1pTqxCJjSRHKAbrCR35gD8CN8uvZmQmt25p
VjKqjIXCj8lSet1MvdnuVB3RVwFiVXRg2t+VsU1pVcBZNeoRjUVAUHUSePkOCn7hJihtZYqZ0now
4ZsyiElPIGZaH319ccQc3GrXOkF2rqeL+HWqdhfN8sc0hoj+vj5Jq4RvKlGLUnzqIdQcgH6b6oOF
zOzGKrSMzBthI+Pr0HZQ7EoDzW1lYh4hqMTtH9FQaQ9hZZjoRwxo01ZIRw3vm2WmFC2KX42poc+N
Z46JGqM8X/UORsWJ43KfnqW/v2/MpIDRrGiAUhQ2HsKv1pWfivQeuZ7y6+mnL9/7rTGTIiVMzdFy
3BCfbCtA27GH0+kjB41HadLFAjf5MkZC9HRbEj/kP7f+jkyOyeEhdbgaKmg36UhQGyXXcbiLzGn4
MqbhM+5TF2NUlMeO3e5gtg+nm10J1J+UnVdbk1lDsyIsRp8jQYpTSICdVBU59UanVvKZIe0PE6tx
Iz/Xa0+Fj48bU+YE1h5BKhdLy8z3i41m1sbOkNNBia6mG5W1Bwy4uxqQZK9e0DYJyysHJriPjxUV
4IsUh1y8nSMEf44jmqvxfReO9bzxEkuf3pgsusHPX41kaaNZwMVc4eW10nyJ5jlVz0QF7wEXEeoK
i+ZnYtvtBXR7c9wI6rWvt0zcV20q7FtxQ2lCL6gq8wmRW1Re3a3YWpn9hpyPisjgOFeFMNZxR0jQ
Z9ohQhDtOy7cI8X9eHoCrk0RaTm3mqizRG0EXoJKEIwK0vhnmC6DuSv8bIv9tNaI9G2ctrN0qgTu
wYwK2qhSA8MdKPs4aBS70/1Y+xRyJhpQ1cD3xT2Mft7/bhuGgoKUKzbWu7VvIWWiMfN1YSqJf/CF
Zn3qC0BH7Pt16NUD/t04fFFgLTd6sjZY0obSrewenoXqHKo8Aq/fsPtVYJ/i04eJ1OnBWlmMZDir
ZgBlaEsEcEbVt6Lvoufy/BLkUT4cFDVHgKqikt8dx4G9yftalDJRkwVJXLk9kpIKfvd5gyjjGXIC
oAZwAmFNwmvdSbgftPstENnKhFggya9jE+J0mIZWrByaBEAP5o99W55nCIFrGyvsWgNS8If16KN+
S8LGTw01FBMcWoKXd5XNGw2sTASZKojXrF5jH+gfwM626FMksLDDbrxy4v6dCUxf+vYqgVWWXsTj
lDFIVZHjAzdpu9jRtwAcayMkxSTCXMJWXTj4iGp9xOKVBc4e8o2K59rDpZCc+zEadHPKPQWGzJ01
DYvDsCs2xn7t6VIQJtz24AxPyUARMfKfrup6sNS0/eloWMFgOjKEFHnCzFL9TD90gZ19aoVinuMH
D/0jAY0dVuwFJzGCbTSQf7BLTb8q5tS9hE0Te60T1V40Js6F6SLMFkwbOWElxf2kN7+aCkZlqQg2
O5lH+dAlOIU/fG31KHhItMT+DgEpsTdW6pV5LQNQHeRbsYKgCFNiKHAeBr5zI1TNPKp+5L/vcliT
YhMRSlcBRkOJx4SnyeV/e50Oqv4UBDjtnf6Ga71Yfv5qvCjKADYgc3rmQCGmFXYOFDhVPXy5uo1P
sjIJfzJeXjXh6wMEIseOvSEHBnKRp4gsIt+V49hxug9r31xal7O6s9BDpAG1EQjJ9bbhKWyXzkts
7u/SAn2j0+2sdURKBHGEgkim+Hi3JDXmByjiDBWOWOgcb4zU2seQkkGh+1Nnh0hI9LON62GI0m+X
Co1KboYO8+lOrLUhpQTqWyVseT/y/CnOLzrVVNOdMkzWhL+Dbb+8qxEZKyrqQFDS8/kiWhGCy7Dz
ONrpYnF/NwLHELvTzax8EFVajs0KiImOv7xndFCeIWTF5wOUz/d9DRkjmthmGhRoP3qWEzvXLRpQ
d5wTtYc0ruxP7+vAMqNfhYbeuyP6ZjSBXskLrsjRWVCZN+97thTZKUoati4yPIKbprx3RgeJbxSV
35eaZMznMIJcbGo7Yi3HJwzVYjjvMNUUlJncWMPz9H2dkEI7Dkx8HEvUFmw1xIErcRxcWXPFcLau
bFdyhyrFNAVbzDktJ/T8wHxxm7nBrDW+NsfxduhHfWOpWKkEyRBQVC8dZ4KUQi+M21kbvg+5iaaK
jxGJo31sFF2cBfEHU5mfTo/aSozL4hBl0nN4DReJGIxbUpwPNONKNYP2izr174PlCxnyKVQL2qvC
Lc04Y/Q4+7M4aLUzH0/34O3IRjrg18AY9RiZnSFA7K3QFE9Dntrj4tnYGJ+3v4eQIZ2BIrTATgNu
mObKRSdiRLnvMgo782urATHGmCOMHhCqc79Mmabi0j45FOu90117++MIV4r5FoOsEuHkwMOmYTzq
da88tH0fXeVBLJ5PN7GM0l+LCFBhfx09zah7CyuOEOhMu68d8T0fcegMpvbFRTX7bIqpZpt4B70r
SIUM9rTtHFALRRmPmxAsK7Sh++hOaBq98/FSDihSBfmKlBmgmLF7ZWE/s2t7v9jATb19iBSyZMjo
Vwigl0XgZYl2X4/ZvdVMGC2oxqdwFh/zxtxoZ+2zS2t7CZEdPTPqIIViF7umrdsz1acOgsJUtTFQ
a01IS3vWTUjWqOh8+jkIjTPbzfzbsFKQ8MGbs9mSoFlpRUZ21qapY+jTUGpRkZ8RU9Gg+O1mCDV0
U9psbCBW4l/GdWIOVfaGjTakZWB9PTfVtTFM70MNC0c6Uwuus/FP75QDt1DIn1RYemUmdvOT/3w6
/tbeXgpxxAp7O3ZoQG8KvJM0tcYpbqzetQ0VzvJhXm0a6rQcei1W3EMYVdG1Mc7qscIXc2OtWnv3
5eevnp6NQTpD3nIPXZvh3W1NNoAPzB3fNzJSLGOyYXFTlAee0RY/nCItzh1b26qdrr26tJbrcQ/B
SmmUQ26n4aH0ETIUKkLvp199bd5LAWxUOJXj9oiOJ9YnIK4Q9qh2ShZytkU+KNu6mFzrhBTEXA7O
Aywaahm2gdkHOrX7Ar3Ud20KhYzX7OD0Gm6M4K2I43jvt25wGDI935CHWhkiGbKpOWM7o+RGAqor
NgVWH7cjEpdVr5+FWDhvXXKsNSPFbzDreo8SjX+wJ/Ej6PHq00vtpsQtYiORrnwDIcUvX7bhXha7
zTpGsE9rsfLF6Pt9RDohpPiN8rivlJLLktrG9S8xO/SaLbdE8txo70/P1bUOLD9/FcRibp00irG+
GcqB+nRffmymVtvIEGvDL8VwUeKvW2PEc0AR61lDetVEVx7Di6+n333t8VIU+10BkMlNAw/JQRw2
wTResQebvbGftrDSa01IoexORTsvKrIHo5sfwim/VLGiT5Elfef8kWK4derENqIIWWkcaK6LMptS
7MkWr7TTQ7TyeWUQZmUEPbQUVscqGa3fkWG1HtsK1+73PV3ae+cmQtNjiJp0WM/Btcimygs7IMWn
n/72gUvIiMvMmYZpHFkblRz7PQBCXAqVYjxHODIPtGIjE62NkBTBeq6bgxaVzFFkDEC+l3F1FkTT
qL7zCywz61WA6QkyoVlWs8LnSXT0o+RmmNHfe98QSdEbjYw2pvDKAdfuAcEczCIm337oyUjnSGt8
Ot3KShDIcEu9dGIlhp/AJFLbz0Wppc1Nk4W6c21x9NlinK19CCma47Q0+gGnhENKtjgf8MahVCrG
jc+8snm3pUC2XUS04fwwUlZrHi1ciB6qCFtajIn2+Okmz5XmbCn0rByqbCmorQybFvyQMfmOo2hX
Kkl96YJjOgqq4Htby4cjii8T5je5sRGIK6Eioy6nnFSIF7Z/MC370TK4a2rT4AIj3fvINbdQtysf
SAZfokKjJihYYg6AnBPuHVq0S9FE3pjKa0+XlmojYisWm6Fy6FssMuLGFbilt8bGlmzt6VKUF4Nf
4ZzU8vS6FAffhvjVp0Z6ezpA1p4uxTgAl7p0Kq7ejDywxgMV5RzjaeGLeKPIsQI4wDfq1ywSIEIR
4vbCOuT3n7vC/di6WKu6Cq52w+SZiObuykHHFiC+VP3xx+lurcSMJS3f1VAV7hz6ygHeVlEDUYW2
c9kGCZYtcRaauMVawsD0frJGfaOjK6lG1oBsXcVq82hQDqHet/fIqw+eairVo5bVW/yUtViRMoHR
RsZMCdLF7C8tXbhVejacZ35jf0aP3rgd8rneGL+VWy9hSYmgcnCii2d2D4Va2eFjNel1sgfjn033
pVpl976Cn8yxQAIXs99BlEgxoho+4nEM8f8QZNyB7ackV/vHAGV9LG/tEPtZcCabqKmVmSvDcXwM
A5CNtNwDVrZYSmoYo7KWbxEKV76mDMcZp7a2uFTkIGR010obXmH3djlhc3x6fq68vIwSrZuJYmmA
f2YG8P9LjQcV6oyiLX4//fiV2p+MKcT5KtBwbXQPbYCG22x+rYXCBUX8FM+Zj4mm/9DmU4k6Zf+u
Sjmixb8GuYnFWB+alX9ojPzDHI63tlvdDhVuoKc7tDZeS0S82ooY3KNnSBG7h8CFZ6Rbc3pQFLfZ
ePrKxzalJFgBLm8CUO2Hca7OI3wh7FR54GS9VeBfe76UAlHssoYJE72DX6WPiKwfFeyeLL/aCNa1
x0vJbohaIO5Owj4NyejFNjhG5KjD2rUq34fQEKa0w7GHPhrbgh44WvMt0plIdr2xvVl7eymptb1h
qV1HplF8x9gLzO283szzfTS5wcbsXGbJG6ViGS9Y9OjR+WrOYXQIxZM1qJFnCAUt53r8iunL1mX5
yqIjQ+uMwk+bvAQNFKiBth8rpKmBchbYgkftXo9hdOpBt7WurkSEIUWEg7BoZdYlxcMy1D7rhsi+
VpEvNjYdKx9FBrTFfsM9nQ5DwIJKvcN9Zj6nlligtplubfzWOiAFhSsC7IwH3zmUpl0+mejE3qlU
hQ6nE8bat5BiQrdRjcwVZlU9V4h1lF3uemNQN1Rxg36XYLaXnlWTUDYyyFpnpPjIFL1L0JpWDoFt
T4d6LMmAqVnsT3dG0q3/D+AV5cxf01/Ucwk8BCn5XC2a79YwptbRVKPx+5xwZ3ARI8qtq+XenrTo
3jUqERz10J+U89Gd9PAAqe2bwImsvo7Lwrp2Fc3Gfts2u3Y3zzVGxE3jmBuvujZxpH1DnI5WV46Z
c+CaNPo4VLH7AShrQ6G+wU/y9HCstCFD4sZRwb0oEv4hi8zuwjVxIB3NvN9XyiamaK0JqTyAvXMQ
D3NPKA9RdB64wW09iB96EG9su1cykox4SxyznK1J49Tzv5yd2W7bSLeFn4gAWQOHW1ISbTl2Yjt2
hhsicdLFeaqBrHr6s9TnJs0/sgBdNeAOSLHGXbvWXt8s9qYtlxQJFJc2xjxqGDLs3m+oM6OSbNaI
xgSuiGskOaIAPL+Gr8Per/iUXff0U9v9sScbFdUB2KdFjlQHYolO+M+FH01P7z/9zATeyt1wv95H
xagTkG3rjINAklYijNI1cjatcBCSgXh9/03nWmmzVESxoFW3YtmOYHH6w6+EAsOxLJ6ve/pmZdBs
WDyYoeI7RPzK+bh+1EVcfn7/4eeG0WZdGEEE8rsA23JYkjvbLx8oJXcadWdLwS5JG881z2ZGy9Ab
vNgi9AIlnBwi2F/dr07zl/e/4MzTt+o6eMDAab5G6JVQ1sBNuRzTcSyS/ftPPzONt0K51RmPs1FD
yloY9YXCb/IHcdq7m2YPQOHr3nEawH9MA68CgUEuSQye6NzeDh0oyisfNPCRYFhd94rtPO4K2w89
j5Era48gGe1Z0H6LuktO2+f6YDORFxbwcVFjkrdgSdyJVrW3xdj4F87FZ8boVhkXoxRkgq95gduY
hh1XOKLeL3Bouu0CC7ELEknJhS3/XGdv5vFS4xo18jqkdIX80S3dV/BoPqDY5ZKI+MyhamuiqEF7
h31xg9V0HPshcxzy9bSaeNTn/dgkSYZyu4rfon/8+VCgykCmUz8i1/D+IPh7L4XbO3zwjxkP1hK8
cYLoMums96EDdPLTdU/frCRTkdCmLlmUn1SYuwngMDAsm+DCjn1uDGyenoQF0gkzkNACPPG0kxGO
KasCuDFcP69IL17zDdG/Gag/Z6IG27vwHChc8zj/WJR1N74z9sI55cw3bOV+3RqsFe6pgbX22ltR
rwDnRuDitKhAEgyM3ve/4dxbNoGHNR7pWINbFSL6j/OSvCQdAFgF+axbCP/ef8ffR1K01fx5ZWgS
MiNdzbpk2g9TEeZzMs8XQptzTz992R+94IbQBXMhsVhNYsUVeEf2ZVi9XvfTN0sVCniWsCMqys3S
STDTuqqtIfyAQeeF9j/3609//+PXi8VYkLJ1nJdmLUCslFNedo36fN3P3yxRgJ7MJ9pNnGsAyAGI
cP0+NMF17qjRVuaH7OYqmgiqhqUcqkNdGVAA5dpdOWo2cxjkeKmTEP3KZwA2QzmS/OTvekE5dG7c
b6OMHu7jcyziHLjaT7QNDNgqyT2LGp3ZMPl2TfMDd/Xfzu2YRLTRTsBiFbL+EozgSSx6HC8scn/f
f8KtnG+myF2MNcDhYeOtILSV886DDvKEj50vbHF/H51wyv/vBxBf+8vol1jhZExl2g1r+Rp2FeSP
1zXQZu76EmdHyWiYx8uqBZjwoLqn0D/OF8b/uSbaTF9alIBBCKQJ+1jzb44N7MY2sbgdVyce3/+E
c6/YTGAl1MRQC4GtBnvvs2YV2J/gXO9KM15Snp7rhc0sHiKWVDHFgaEgAxApi5QgIo+XMs/nnr6Z
CabHyiZPOwAV0R4Hh+/g3tgL/fv3WRZuZW0MSOO2XnFyXjqlRTonpLytAqPzYVXggCYtv7BYnOmF
rbTNCN04f8RHIMl9Y9dob8FSTTr68/1OPtNGW3FbUwCWrEAEyy2MQ1+7Pq7rg4rJ3F7Y60+77f8m
DIF/+e88k65vF69GbgpUOICo2IclXt8m137DnfVNG9t8SoLrAq+t0C2oxQxZaRghaUibLqXeDHio
7Uvfv7IrNhMiAiG16gacT6Y1mFJTdrkN4v1ahNctqvFmNrCV9ou2EWbDinzMrkwUVFEw+AVv6rrO
Jv/tDPDl4lbNMQKvyPTpNPpRVib6kjnWuZG62dYaCpVMLDCZcdldghbVfLU+8M0oHb/w88/Nuc18
llTXI0DWMTB27GntpTn0cOgfVEhvPetf2HvOTIit5G1qFHwkQLTOlfNQRDWjSM0vAJ14vwf+rcX6
y3zYat6KxYZtVyy4eGySUsAej8PTaRWRHdMQnCJ5B/DS8AGiZeAb2j6Gu0Q/teHrOCbe/A/KG8hX
sYywfi1YPN7WUMK8MTYnwT5Olu66OplwK/VA3e+iYhAe8thb3DHpWLymy7qAH/d+I5xp4q2jlm1Y
6OYTfi+KgA9NY9/yb7oNOn///vPPDMStT+PUaWo6B4ZwP6AudReh/8D85X2oU3AR1XXVkuFW9sdh
CriipAvpit7Il4IS860DePD1uo84fdwf4XM8I/crBMFcncoHDBkk7Gh1V1bq6f3nn+mEaLOYSWu9
cJR9nPutDeH5EXavEsZaF5b9c0+nm18P+EzgQy+UlwA6J1mS1AJ8rSVyyXVj6F+64h/NU+mQtCPM
dnKkn5LfCAzt57in5uX9xjk3gjZLWVtHi4OvZJKPFvxIukz+3tQd5IVFHF51xA6jzWJWwGYH9Qkl
0nVFIxQKeiDMBjO+4vGFCOVMF2xVf5bgTi5BzX4+wBElj1aQHfquuuR+caaFttaLYoqSBkBIqBoa
BdIZxSHDnITNF7r3FIb/ZZncyv4ABSQ68nueB4O7DYtkzMqW5NE8HctOil05LtcFuVvDRVr2qzCF
x3OUzS955+Hyo2HM/yi5m64bTOGpCf8Yqt1Se65qZ2zrS2teuPGCJm2rKQFoxq3e1/dH7Ong9bcG
20znVrqIluUS5UC489vFUvabqFn62WiivZco1FIvz6jsKkAI7erD+y89N8Q20wQMB2hRYrzUB6ov
o3RSGfXGS9fZ5z5pM0MmNrGVnKRmKngtWgerKHWTlEhtG7aHtfkuwtF2Di5qNM+M6K18rrWkthJs
9ZwxEB5SoxZYinpz1MEtNWIXVvUzLbaVzzk9g7GzohiDDa05VLGcb/hIlu/v98e/CdS/jAK+OdXG
uAZmJo7DfLA61dw/2KXLZPvDtio1hUxjDcY2GW/dLNNBzB9wrXWdTD3kp6Dtz1HucIxb6uj0agv4
bEGTFAQLmFjJubhuuG0dDUMLouEMnHMOQ/0RqUL6q2iS61yDwq24rgKjc6AqYLnu2mkPV0yZzaZo
U2wqF84nZ8bzVkk3rgOzCo5LOeVFOon2UFB/TAcOUjvxwd5ZHxIX7yp6KQVxdjRswn0EjmouZ+Qk
kb9qwrxt/H7Y17oax5Q6b62zijRekTZjnTiY7c/DmtnCoV4u9LvhZWlIjaKzxS/sVVItAFr/O0Ra
HPY7VNoj5RhC3FfXMIbG0fOSZ+e5qbVZLjhKLqCSK0MAOOcDNrrXhskLKbUzj95qzFBWnBjHkStt
w9XuYXZkMimXS/rtf/G6f5m1W41Z6PeTZQ6hGGrYYr2PbdOJb/D8g4FLDPffKdWVF3wKRTV7aRGx
orgFDAj8Yb+c/Sj1Qs/3MrC6Ar6rnCTBYS4T+NM1FeHqODu7/gQEPdp5JPzEC+VE6hClDtkCi8lw
//7Cc2bt3IrW5gqCMpB5eT7M001QtK/VupbpQPilsXyuBzarSzVEfpjU7PQC/Ragm1PkRK4rEAq3
orXmlKoTLuTwOZLwJ4zfOieekyB+e79xzv3209//WBnbSFE/mXGsB6dVom53XnZe618qrD61wN8G
zybSRhaQBNE8hzmwEOojkkNNma6wlN0NsFjb204k162+W+Ear2QdOXBo89Yw8nPC7aOfNVRgTL7f
TP9eVP/tSzbLA+pEoYmFlUUuCBCXe4/3us0CKDo/B3BLeejW1rK7tlO9+uIBxi32rSP9Qx1i5dqB
GgJrFQ6RjgUxycbAhAs99yl4kabGWCm7GFapCIl3YCvJEIARu1wqcDrXA5uFxyuJqFjBea5U9Xoa
/KfhEwkzpWVtrjtPbSW6qyicq3oS5Q0Kgxx4TyHRGSOeusQ2ODNItyrdgZoEwk3kq6ViMPJFxHPb
loRe2PrOPX0TlySNEYC4+Dx3SC3Cli7pj/Dbra+80N0q+Cy8/bDVnU6bfi3elnFGTgu5ZP+S68OZ
5W2r4YswlJRZVo49i0XpMp30A22UpEHhX3cnFNLNIgFzadQbhSrMixJxSLrAlehbORbNVVeJMIL7
7xpkI5D3GqnQAZ2YbmnJVRaFqr+gCj3XvZtAYwRTyV+V5Chgo+roVtXeoMOv016FW8keyHNtD10x
y8eAlbvCS/gudv6VB1m6mb2xBJNG9Rg7FHZ9JZyq606kZOgrcWy4Dv95f3E7M4L+R2hnlUPFHe7L
NJnMMxOR/xQRW73B6E70FzbhM6l2cvr7H/sMnCAh5m6wQM9z9APBXAvHUH+AV7DrGobIruS/dSKq
rzpaAnPhnWd6fqu+gxgO1+zYm/MlKcsp6wI4gCNkntnv99vtzNq61d15Zupx1sdNIJiHU5zOWnKa
MeeSX2E0sM8WIoXX9990rodOf/+j9VBWi7NSOSMp2VTqoUJE8z2EkvapaML+ukm4FeI1PIyKaSS4
E/RCfcuR08PVWtDk133AZor38Sht5xN8wNLzOSvNUjzA3Cz+HiPWv7BHnxtim4mO8pMqBDWUo7vr
CIXsoXD/lANhLOVutNGtcKIt7pcZPyR1kCZdQkGfGwab0KCNa4qBZbF8CfYxHIcH1UY7h00R8XAt
svcb8NxY3qwEwAPGSdUvyDmFQfKRdpodxpZfkvOeefpWnpcw1mEkI4J1Oig/xEwEN7rkzYV5eCZf
tpXnlbJbTd8HNLd9pDMNn9FjyJLgAHy23s8qKQ5JXNTXTZWtlR1lYW17mLJDOjK2NivLalh38CGt
YLALWcYlVNGZGbm1s4PLmIZ5vaB5jMl48t14pk3bZtUaXzcf/63Y+mPKt0xwVwtD85lX9nasqxEQ
HHbJne1ch5/+/sfTi7ZYAx30LPeHZjw0BiLyaPGnw1WDdYs5HuG7D1Zvy/JTyeSUksoEn1fAji8V
8pz79ZuZ3owwe/UEnl/SJ+ai7oG5eLguD/Cv4f8fLQMVhAxKUSPMnE0I5RH7LU+g4+saZjOLkfCG
A9CMSGepXH0XNFWFWvohvPDTz8yzrXTNDOsa9AZ5aV8OncvqonEx1GuDw2RgzPJD5KvkS2mI+vn+
55wpWAi3pnVFEVbaBTHNG10NMXTtGs4MSLJ6Jj3lq+71EHfADxAgGuVupBoIDLiyAhe0GyrNTMpA
I5B7UuKslCYLCW1WhzAsR2AwAyVb1D6cnlA1So9xp8rf7//ovw8evvWs8qq5RyoD6HkUCam9LXy+
a7vpOsuTcCu6K2s4LYHXSvMlwkVfuo59o9JwqO2Vx4ktdFm2uKbq/AULj6rn3RRIlnl9v+6uaZzQ
3wQapGbe4DgGjFuIuUFRZPfIu+Y6OE64NdprlziCb5RPcnjbTDvAOdSxd7g+adr6ktnamSDA3wQa
y4hD/zQwgjRe89FqBpEZqe7DWX4uemgIO2bIYbx4H39mF9hK8aiGDCmMeprDUIfeLtoj2Vqw7ibG
V12InM5EF1u/PVPj5mSGYzzEx0kXZaxvxi+JXwxTRvsaBoLMD+WlTe3cuzbLk4SFjtQdDfKet3oX
+x3P/I7YewoMws/YUHthlP292fhWoBcKVdRrEZFcOqdwhQFnEZXGiSxpNqpWmqtWW75V6gEYr4w8
DbcFV7w3YG8UuxLakgsfcW4dOa3Cf2wUnfZRgCWpn3tdHGclC6Md+uaSePfvXcG3tnetXIUMcYWf
A3/Vw1DEPkrfLDvQInBReskE/twnnP7+xye0XhtJYH0IDt4re0H1/pBFBR1erllLeLKZijYuG9YN
fpCHc21eRtbW983aXSLF/X2z41udvOnjZnWDDPI4mavUjQpZRiW9QqeeFP5nv5yMQYG6V1wolTzX
Vpsov6KE29oseN+yQJLAdJfhmllduHA/192bmbdwBgplrYK8UVW7ZyG7m1p+WHhp0yiCBPSqHtnq
Aq0ScdyuY5BPnpieLbjGH7lcLuVIz8zqrRhwHiKSRB2+wba2ul8rL77zh8B2KaqKrlP/8K0i0KHq
YgXVhiDsFuxJzKq9H0NCflzXPqfe+WM+lDo2I+IWPweivT10yHXtgrK5xEM41z6nv//xdIpNO4jC
2M9X2btDmyStTM1siyNgIyiSuO4TtlPaxvAmC7SfL21Q7ELw0+4cM9ex8/hWBBjxWUioAwJUGrLx
i/Bc/4JyvYup0nMtRP7bQvEy8MEMBeYYX2awybjcLYDBoQiw9i8cq/5+z8m3DOOI1zjY9gu62Buj
lwExabaaSaSht5g7r6I9kGt+c5SjaV40tZeUpue+bDO/I68VY9VhLazA8SDpPE38Z2IDVWYr4HXr
/v3OP7OKbOWBJZOegP0XtiRL7W0QLNXeQ/XKYXFi3vdG6QsJ/zNr71Yn6Ko6wHHC8/OgAaLxxnUA
3aJwvNfNvtBRP+3hS1ATGAKfQtT3P+3M8ruVzTVwxjNj3/t5BaImUkdw81K6nA/XPX0z8V0UmdgX
J/P/VYqPg/SC19ba5cKYO/fbNxNfV52AD1xF8iDS837i5U9gOd2FhjnX56eX/rGq8GkiEvW/mDND
NOar7yU3Xd841CVG8QNMpK4zjIfPzH/fM/WoRCCdIPncMeTPJjucrNAvJbrp/68h/3vDxreiOS/u
/Q4+viRfqRD/+GzhyKnGytathtlFK5uP1YR0wi1fG7Om62wtjriTV7nnopet2dmymP2PfIEtbmbn
vjN7eLiukPfhRFxkcEQBNaKWfJJfEtRt+mloa2Z2vqfrdIW1gipLP2MxagmW+puc7V0RFd3dktDi
MabaPoKlJLN+jkw2mHJN53hqsLGNQerF45KiJOe4VvJbMPlr2ieiyZrSTFnI7dvYeEAozmw5hi4Z
IMkf7pHXWXcJrrF2RVPcLEyXqdd4Uxp2QwGcWkT2fQKK42DbbIAa18j+y8B979A04y9DlxVW9w1q
Ej3xWC3udz8VJzBe8Mrt/BuUyy9c+S+KLGHWEO1S46slC3wWZoNaPvSSwIYtYN3BQwE0J+DfQubb
Z6LmRzN4n8KSzrvehJ9AXFXpXM8PegqemoC/tCO8RjhBENqOIc/maAKMOfSXTAz2pxPrdPT89WuM
Esl9lADWqYL+JW6b1zJpPhr8/z1wq/NuJavJR9Un2dRa2qeN1QDVec2Q0mqxr0JJkguGHaUW+n4t
+HNRrd5tCS9j5PBpSkL/sU50m8Kk+6UHCjUbXCxwqzpNuzjiXirN7B0GYd8GDXfoivlDqv1QQcEi
jjpZq7SKYBAn6c+aFwvs3cnvoWCPPuv4gzfoIyKkCs5kFOKPiv72iTfBY6Vtc2WSu2Jcj61OjiB7
v/HW/fIku52bjuYrU3FahS0I34UjuxWBaYrapgGfOJhsLpsfcx0HO22YTacCLnXgFtW3Hex1MiT2
+Q2ALN2xXGW5C6pq3VPafIuq8oPsZZyGKuAp58BwMFL+s5SsSWvSikctxieYQ9XQIPIubVQ0pQMu
odOonn7Bocnu1NiafdT6L2Nk1gzdtgK02ejUJsN6s0pd4IJQxjuq23YX4GiXqlq9Eq6fp2L+yL0A
kl6FHC3mUYy7XAgmdFw+CzAecT0tmx138MT2YQ6cC6eeA9iKpcMMt7qhdFM6RoH6wOx8j0n1Oxr9
m0hEcTafSvwNsE2pTxOy92RvUtKrzy3rcH4KxjfN+Q/UbiEtpPmQwQwVfsMEvahF/M30ndz3fhPs
R6QosoqVQ8qW5vtEEvBiPY1My+RSGXQKk67/zQac86AifphZ8GjaGMBN426tMH2WRM0HzpIDzGKa
OzcTkXGKzGRhvDtbtu5mdvJjI8sn57EnF2La4OK/zwcPC54/9b8CoSkkw/18GGSM2HbgGY9UcvDC
Uu8Cr3bZ0kK9NI7Cy8LWvSlimhS1mHDlj5pPavJfqih5HIlV+w7cybTE8pRpH6KRRUL9LYVih7AY
fsl5qaFZnaGNGSsObhozWQuXk9TpXmTEonI3Jpbc0LEqd4Nl5UFZbbMAiIHbKQhnkD+tn3kde+jC
skzbMHobbPiqpgLVJzDqxkjROjUwl8kDBlPYJF6rZ6ST+HHUnqzS2UfpyEgT/0sA9eyXuahBLQ2K
AP4j8zRXjwmojyzjoyRfK97WEmopFd5bGc/HStP6ICEleZonrDbaV53JIoYcdhbB8blMjReKA6a/
sBn1jfdaG+C4I0FngW4gc94GK7sZ4Sx79KfBv5FAlRwMrRl2nBC/onDaHZv1xIovAiygKyQUtyFj
6pnbZp6zpECtGYFEEpm30Q4f/HFGrrESvGIpXaBRSuFOmzz4um/+cWXJ79QIzUYqh2jIBwAmdwyv
rVId0vKOa1LdGEUinQY4kn/yKAu+daWRd9Dtd/8k5SQe53jkz4GIawcWdhA8ikTah54ims1iPnaP
LBbeL2YX81n0S4Tejb2P3FVNvgDDIrDH8fpOWki4037s7X00N3K4HwHkAoqHh52XKkLphyRSy42k
1doehCfpTeKUvSFaus8mTvSLAv74g2dRFJ8C+liHaSfWYjeTE8titNx1+5nE0+8ITuc6Lat1hHe+
hcngqotn71T/ihXioVz426QgQekm2WVBm9TpqMY3W0zLUzOuKAmhUqfE9+dPI1huR/gE3aPS0qaU
rDno5F+Klj7HGEApzP9mbF74JpDS+t2op1ePVGQHixvkvCXGH4/7r6703hwG0h0T8lHXPZRTMHX+
3PgFBkkYVUcwOIoUKByyH/3ATzuLYgks40+8iY4FJ6+ovNSHuINbcmV7e6xkNKbTwutMTsDrthPu
5FHMvWLZreZP0E+zHYfGNcOW90PW1cfGQ9Y6nKMxg1A4uLNsBvIzDl1G+fBYDwBadsMEEXyPyyox
+Q88JAP2ckzWCZzL2yFqHxSwpKjlKD6vincAVpM9Q4p/p/TIsYGbOSOusimR/ZsUCcpdbVhn2hqD
Rb1T2P9xCGk9mXd0qLIhnLwUINWH1imRFU3rZbgy91KXoD6tG+hL1VqZOR/hxaDX7nYopx+4GQaQ
SuDCs0N0klqq8iVE4D/F0mUV53G2AIC2g17582hRW163Dr5hfvsjrgyQ0YMS+7EOXmEC26RlELTQ
Fvdst/ClR7I0MVnnzd9VEfyCdYBIZWPtLpm9m5CPMUjzTb1TNZSA8CV87eCNlA4tefIDOhxRWAH5
qOL2PuzaGDstrS3MgvovIlIdPm2ODuVKl8M4jM0zg741dWrNO9H7B4P9DRqT4t5Alfp7XdycYpP3
byBMKA8eGcPDNLf8piiJhxw+alqSMO7aLJZjdBC+ApMRJB2xA2O7qrHK23p8HBoP82KqFlzRdWAJ
NPd8oP18E6Nu/VC503TBufBEOreCf6KrP42oGYCbZMYbGT1hkJkdITK+pUlwOrpX/S/jpvo2LHt3
AyWq3dtFzD/8sByzaIj1p9gweiRFFd/Yyg23U8Lds08J+yjJOjwV4PTWKVHc+1lUcnhaA1Y8wJcz
PHjJVH7tUSt7A1pm8QTqrtop5Ds+FknZ/4bXQbnvysndxwlVd7BcFHAUmnDd3BfdmBV+nbTpTBas
EGPsngfK4OQW992dsWaR2JaBEV+cn9z5ovBzGPss+wXmy4/WVstOJ61jWBknfY+xTr5K0cjPYkR8
M7Y1IvGaLijNsyOmcFi+1sFcPyvXkn1nbIzqWNpm6BXEfXWPrNgsB3oXe44fVMMDDFm73gs5FjtN
w/7FBFV8bAdeVmnMS9SwYCf/MIhqrA6ODs1O1CLOaFSQDAWa9Q4eYuIAMyiOK2+i98Q19LZLyLiv
SvVjLLzirdfr+tYuAu0kKNmHgNP+TMIl+ZggI4iRoZsXBV7N09w18yFOimHfJH2ZV6oZd6d+vu+B
8EJkEfUQiBbejVzL6aadNKrY2AybHRouR1Qwtwh2HCSsuCTfl8CbZgh51t08duyV+i68M5i7u1jS
4WE0atpVnlpwD9EFnxSU+pk8GdLpZomgEwzJTkeh95hEPLxpFW6hUtcnWDJFUZBXWalkuoEhD6jv
KlTLHlDftgLJNBqbNCml/yVUcDNKHQpI7+s68o6dX7eoOhz9JSWFEZ9qt/BH3CDrX2xV/usScHrX
rkHxYyVF8IVUfhK8VlwMSPjaloAAIG3lfY8aNOZhCmzRZ54nFfleJ0Frd9WalD/LYDDjfRWM47gf
LKoE4UwMV7+sKrn3FZjXosX5RDRfKtp4qIMQSNocA8O9dl8J3RcpgnXKdrQRej1imLfTkcaAj2Zk
7kvupyMt6n8YxDlYyr0GFYdtGVX2BvhJn6Uy4XO5kxYV94hTyTjtlyBBBUQzlCLTTE/kBvQC+HRo
MJ3736QB+/xOGlsXN21hAi+tTGW+R+CdfmwixVErPpk6vBPMhu4wr15QpxXivjKdLRvNo3GM6G8K
ufE1g6IEcdLQS1Xfxv2QBOniRZ2EVJNgz+oBUQNosjoV7k1x1KAWUQgckcCbH/2dXYsVw69BFzx5
2IbgUFvOoCugLD7p80CW0a8WhupLhmLKYPhgCXQQu4KVSXdkuon74+CpeEz7zgtUloxucg+sCGiD
8s8h+TAEEwLDap01e2QtRSUrKD84MriEK+yakar8bu/NssZlbOu552TqO3ASOMW9dkyZ04fKowE7
mHBdn1Cy79GfUKXiSprwCTxs4HlZve8Qvg+Hka1e81h7E+5R+rUuit0wB2EF1P1UT5khJpzzIRjp
8NOvtfIRYVIa4OjhKl8/wTSP1sdmHitc70xwiDnGOggQxi0wtn22TbvGx9kTQZdPVk7ohLqr6vW2
T1oW3BbtqOIHpAGiKkhbuZAkW5LFk6mm6LYUOqIQoEZbDyWOn938qxwj299bzpV7IGEPhHjq/LK0
P2lP6zIrvBgLgtfPQXxsRK/jNOF6hUIIpLoJfjhY3vdkVTgZ+LDBaNLGK9ubiRQCwnSECcA8Lp3G
2gXn4WLfEg+qUeyEmJWiMtiHzYKbv2cnqO99PWGy6UGTAMG039QUx147sk+60BT+yLi+SPnixcU9
tYy0u7LHunEzSLeYFJfiXYPRXi8YVJVIwr2da+kh28H74TaGFNn/WQDzcs+bzpcpBRUYgVPMVYlv
GuFH5NogsQcfVCiCQ3/QVxjeLplMGk46WTB7R3htYOU340EGSv0jK25+qhlOyrsFlrXFTd1DFv4Q
Dh6Jj4TA3S+Dmn81KcI4un4A/8sFO0+OZX9fmY4rOEjEbXfbq6IL9no1tAdEbR71a1TbgL4QSbGG
YTdfbGakiH2gNNtIHENOYW/MPPxnX8D8nHwQpT88yibBvSaOm4U8YFfGuY9S3dT3tWe96KgRcNWw
NGhAAscUjMwtquT050K24RevEqZEpoZInhm/wGVEBoaHkAecpEf75kxJ2QMuT8vxN0Ahgf4N03X8
vAHctD2JvaR6I67tfwQc58MdCqEUTflqnXmYfNSPfexWqP0yGcax9wn431nu4qLSFUIqv8dlOSqT
LTYDwrAvQP2NDNM61KgxWmQvdhaxDJYCXZXVJ/hjNPNX4cPE5Vj1Yvy51klVPbKeTKAY8ll1+6Hv
W5XFthjs0cWqCdBRc9Oi0LOyNLVkoe7BFeNic9P11ju2oW2+TKJS4tEss6Gp1ssy3mLs0DG1rkrK
HXgmfN0HbhmWnExN8A8dS/+3NDH+XRcgSMxxtpPRhzmSQYvT94K1yHVa8/vJoE7jVnM1+MeRutXd
srmZzcFnhdffY8QE/AlXDhq5K9SKs0zzcGH7kEyV3jWLj7M8xVT/DtKstL99H3LfzyVETS5F+rhh
eUzDBJ6IkYZTu2nb0IfQyZfwL27Kbr5jqo/d7v84Oo/lSJEtDD8REXizxZQvmZYZtTaE2pEkJvEk
PP39dDezmImelqog85zfWtYUlJm/6m68ef68l4nju0Z4ru3GN4nFU6F97KyFZSACvGHzMMZ1Pwhq
/f74Y72q1O3U4HIHzaK+wXFPzmXU3cQ7vHNfpbNRV16WB7uIsmlSaj4CzM0c9blX8dQT9ypi0Y3a
zUI5RDrD8tGzJBDqYMQwCuYQzzUw7JXJwBW3omKlSOSwLntqzobrZogQjYelr8vyGBXYUWJV7gKm
EhniGI+t6csrU3M3nVgL3fG4OEpsac2JzyYW6KK8lq27V6lRansHLWvzf6ZjGGvmy95u01JV9c/a
k8U7Zl1lJWJT9r9AoFCLm2WWU9qLwOlTMa/OMx6G/u/3v2TupV+yyDwhjCr1XVV8BCTLWvHu+97P
yTWr4axt4XfpsPULZ6+oDatLvHp0/uHqX71sgYMbWONzUDXbEUxH4IJFe9XEFDSHYJqlPI6j15UX
MpZ8vhTqRmc7mXM1lQcVRMLfY8lrJLJlJKjnx3dPhzgPBelJHLl+MTzPEeVNCaSQ5d93rXAVFduo
DUQP2nQwUExNvdgXFmEvSIeA3/cwEmfLCB42A/tTSfISDyD1KERJ9/t7t0hBWTsbvx8bpau9z6HC
6fjkEEWoDy4xNdULGlUrKIDKyD5IhnKafwRSIUPyvLH1XmvpyeFUF1ihsiWqa3keehIs/1heEVqX
iJBhjE9WU8kPqq7r5sD57AM5Dq1NFD0vpMqMQppuKtdZFY9cYNRGS8MIVRsTp0quPAMIhP8tR7a6
Jhu1FrwYkYz6361yfHXadVBqjC1qV1dCFLXzfRJuokl8rq8h5lLvyjhi2uTilkquz6ybNv8hl5Az
hwYw8ZGJThWHAYhpiudJqy3tffTxZ8G0aF1cow36iwJZdS+NXVon+qfHW00UbXtWdcvZM9vOzvrZ
4+TMnNaiWKjvPAfSQXl5e5qGsQrQQyvvZd32jjm9VpUPwOJNwB3VkuexlHY1pb7lekCtaz0MfyZv
No2UT7PMn2muAypsleu9KCz5iisElDNDZ1FYB4jTiVMR75hMyR8rx8sadvlHyXUq7hWNti7LadkH
MQnJe/TgRWWP+HuzujnuonBJncJer/RprE08qVWd+jGy/oCIm0+A28GH3WzK5/Jc+0xX/UKafd3v
z99Droo30SJUKn1Q6aCdomfRb6uK8y4APC7dimJST/yIPN8h4MXcfgdtWHxwrSxXSSfea25YJiNu
2fbHbt975kk57jkLNDGGsrGKg22IIPPJwbqbq8qnmFOJt9flzKexbDKug7VK8xt/rEQ21Ln8JfsV
jKTapuAmFIkvSTkbHvBhrs2syc155I6NzAwD9PzeWHY7sxQN3ns9gl3kC6LPTA7SyIJpHC4V3yvk
QziYPDx5BGM/SjpoCZINDr2nV3ZrSnrwPI3z4+bY/VteNfvBA6NoL1VeENRuzTPIkmvYH1Ex7+1h
7Jsa5kGMoc1SoMGF7dCeNyaecDv5O6vYc+c2/cWzcvZiZcpXQ+U0jxilfMrbyThrw+YxjML2XlSr
R1mIH2JpHNdg4cxr7Qe3hEEoFsv8ohVqPq4LluvvI/tNSu2lO+T31duVvNn8vZw1nXgJeu080zWS
f5qD+td2oUiW1dVzHJELf+q3xXRiLsAV/HeNOCSMgARlh0sKDu2t2l04YmH6MzFf/XLbpR38GvyB
A6fqvENUuOOvemrHz7lvi8vkiulPHYQg8Tq0J5ysbECxDlt9D1hSvgjStTkz9TrUh21s8CETKVo4
iR1M3ZYWOzYthtZ+duNt8ew97jdLiPNchnWYtUOu17Oi5349sM7/lnv5Jkt3yPDZOQ+Wv9dhYuHF
yjqE9UyC7GuHoFOTme1YIIOY980GH97Wl3Avqg/tOHUaTURQFeEiXsiMbv91cDC/w32y/7T1zvCq
a7PiSvKG1OzHmh2pXoazWM0fU2hA8pbOb5uL+o54DM65dLf/nKocEnOIRnIR3DmtHaejdamJEms1
8jcnKL/bb6ttz4ZtJjVQEEcFa7TEuwGyFNR+d6prJwJYoHqXH9c9aBa1LGrzz87ccsjANTxocy8B
j8r6wP07fWBGYn5B0/9Q7Pkp0J6ZmZpaAs/Yq3hpZsz5dbB8mlVh3BY+tmoy12ttbutpntthznAM
GDBFtOH9/ZYI/rIJFc9GLIXZONJpNoXKO/iGYfax14bBb9zCfkT36KAOnDFuNhjufJspzzn3gYoO
U9mjHGkDN4GH5E/ndXWpSt+4+HM4nmHfrNPWEMWlmbRI2dF+atdh/uZ30XyOTMvntfRYyn0v+k2H
dhvE3L37R2U4O81wVHPwh/c/TsthZbUsLwEERxwRYR1DQe5MDJOR7kwTR1OwnE5ONz6hxZTncd5H
CmA0b6NRuY8txVI1PFvYHSkQ03FjzH6DEELtPxjhvbTlJ87mdRGCrd0wntq+X65hVDgfs5jnq2DJ
SnRjyHitJhZoW7b69x7u66mlt+Zm2MavxpLB+7Lk+rUdi+fQNWdM/VBfqtQlOxBdUCU/04tZe8V5
87o+CYemP3R9332A7odPmyfUB6TP6Kbh4nGvUKCZ+sPkN1nvLaP5qmTDs2QuQ30MAyfMiN8QKRLu
ltROLxwyhik3W4ze+THVXpRi3WwvQs47M2dUxrINLBJmvvGMfOyhclyddrvtPExdMadNvVYPgJLt
UVitlVqR/iqYCu4014unvVqcFJ/BfBKDrbOmZbVpLSNKgl78yjfnQYw9O4xVOUmldJXUFEd9h3IX
R9fOm3SYZDXTWh6AFLc5wCKY+gazYdoRC52x8jWmriu832tviHtUV/Zlyv3VBnb+Bv1XOz/YSIvT
EkKOH63M/WSZB/ln8MUe+85Uva+DzbkEw3R2gin/K6Q1Xglz6C69+GbgcHy478GmHXiihVU+CbqC
TOZ8tfa7/m7w9XSNboS184fZOu6H5wXdzC6JZT8JHJondGm/WlK9NB5DcxKCFgFyl/1CcZSEdwk0
x0vctcTNxoVDmFdsdf1MJEZN/PM2F8Mfqhr2q73IKu218meYvpEaeoCX8xA6Oc3Vu30QS30OzXl6
MXwzere2YvxVSri2nvE0DYlMOq57Y2DsK4e7mnkZcSm218Y1gnMzS8FDMkFwVEAyL27k1PyEBj2X
Nf9rNB5Dn+W1D70XqjEr7OKFXKbosBra3SACw+DSiigCjDCkk4XEv34q1yL3jHKuxAOpJKIiMB54
0Yc4AMr/vbuG+dK3jn9yDQ7CYV2jy0IPxGFikb/ujhHcgf3Gu9pGSCa7OlHYWiTEtu1foHMiM+dF
PplO/dY0Vn3Rsq/gysf1c+jrZ3zysFzdQFkWWpujao3lzES2ybiwdv8gd/dNcS7E0unz0zBzYM3R
Yv8UdWO9bdVqENjeVR++K+tjW1sWkzGsBgK07Ss3Teef6Yd/J6KbYS76Pki/sxVgdSK49Ug2h7k1
x3tteevBo6MqibzGeZg54bmdVGGepBzrFMEMdqc68rtj+N2k05pSXXfy3M5IRIrPCJDreSl9cpr7
ufrUzrQc28XbXsLV7y67NRmZbMvuMepGI92UiVG5itJqLPcsUCUyo0h+0DWUxwg9yjQ0eFntUgMM
C+Zq25HBIxJDfcjFWtzrPPoV+E77HKhvkCmy+/VqFIF/reYK4g/c5tktu/WwyAWMvzSdJlGM3Jko
Or5Zv/bIanU5B8HoQNQwXY0Z0QbjHzxR9oMRRcZh9ss6lZFGssxEfIk8y6eYINjfLdg5tjkZ3gSR
7e+dCBVtvEbm0H6WNnbU3GyLtAP+Eqf43YbhjlXc+Vpk1z6otX5uzM19lDbdNANY0w26wMuGZhUn
18u9dzqWok9vH/OHrYKcbMpenXFR7ncqq8UF5aWVmWabITEJniSzYGYYajlaLbdjbA9Ygc0WWkXN
+c+GAvSbWrT6owaAFu1KMJe2GoASF5Htbmtl6wD914ppPrAX5zc2zuA0gjAeeC+4+wGizr1Yt7+6
nwlPHHbvujbQ2LLlPjcLF1FAP/tnr95aGJPysPRbfRiawTm4iLY+ynECeJLhu+tX0QnbkX5ASR+l
ezXIuJ/R3aBSgLUhFTM8LCgOmRu35Q4QqR4qR44nIyyqKziFiMe57liju5r3gTQ1hZo5GaMFxsHf
i7Sh8uxnP0CNDKWqUztnACKQwErWDUxBcLvcfCt6q8n2RoAzDjcDIuGlWCjtjIEC55stInnT3f4V
DMIg0CX/F2xWpgan/mE51k7kFlyHYZte3OxWc0D9AUq/M4cJMR50mevT4C9ffRf1wHmjncBZrcd9
7/wHXBYGOFi11KdduUY27P5vXhpJFrHubtFozif2r5VRoqqPoMvuiwEddcYJD31QBx+VR81njned
1YEqxcXGc7yZ23C26m9iY4M20XptwTS8Oc5Z9V+bxh5jn9H0HLHGJjPYwS+wI+hiuhA+giqs3rdv
b7owiWPJq9G4snKEZ4+Z+HldCus8cDAd6OZETWOwaN6XKZLPNXbXj0DP5VNd0oE5fCuu8qJvz9Dh
9b0c+kcrWvA79ft/PYNABsJZJM3gGacpjx5Gf4sOSGV+z2WwpmZRi3eDqeOxIt7sUA1wmTqol4uG
IjiVwv0oLF79fJwXmxiYqkkhvbs0DB3uITHVfxFeDUfhwVEZ4TSdNmPlmsDQWOQMuAgG9j+zqn2H
6AMZXMowauN1l/Lv3sGBWUq02eoSRObbU32woDOZRKTkdGczwO9XnE0HBVQNECNZYkX7uPoO0HTh
LwnqrRGczgmS0mq7W5t7w22QdX7e9KKP5hKSHd8KPHY4hG8Y7bo4dGmxt3xbJ0thWEc2EfNpDykQ
Wj3f7+IAEOFjldDRQd0aqRbtf/tmV78DUxOKEy1ucTX7NQQbGZ9RtQSxX+dlGuTeX0cTpeTbwX4c
i1KncuKYq8OaobSdxsNu6uHg5tHPLkSRNMhoTQx2LaCsbn6cv39TXbb/haUyDyEBUD/CJo/u4+4P
iT9NEG7l7l2izfzpsSqBjY4ADHlzNvE/J6NRPpAfyYRpdVPqNCvAKAmuTGftRxMyzs778DqAOaZ6
BcVCvL+neVs2X2QIqsewK/J4Dxf9LivC7y3HKS/VZqhzHVZ/bX8pGLz9Nxl5dhY42kGDEvap04Hk
jLYyM7tDidcSe3PT+XwySN9+bmmhS8lkllxZvGqrWWxIODhMloWAGV9EDr8OawbsapX43SJOUWVb
3C52dXMMDcxicY+bpkVsmSf/jpaxJJ4Mix+WyflJYBXaulwH82HHR5aOaoAjpeYt3ZEmnRt0DAlQ
qx+3daMu43fi1Nhp9HxwLjFIc3tu13o+tpL2iHHoMNq05LsIU/wgj81AN9IOV+255m3SS/Fp2xF/
dOmB2wbCxFu3yA9r5efvc4NbJs8FSZjeND3PXOOXwmg++whud5p2fBdlzZu1m3Xa9Z4PARPW19qw
f/na+8/xYXt04VmxZaNMRXCQRVGOZA35M3eF0ZHL1FrLxXQd/xH3fHBfvMq+UwgvknIyn0fpL2cX
lWFaRpFKt8Ftr5MJUOHOWsaYSmfq7hdwjgItuls1Nvdk7ccRNBoCCbM9g+2iFLKIGHQsVtQiGJfM
dFEVtDSF+mv7mUt0CGjdzLhAehIXKCTiBXtEYuB/Z5BsivtYztFNcgk+Sr/yTkLn64epiCmC7bDU
43cLbDwPzeJzODUAmZ0372+BWbKhFYudgYKYww3hXfSEeAwRhmUPBAbm62nn9b5A4G1PJGkIlJPm
AS3DcG+L/N8ireIVKY6XBjOX4WJb8iqoXYJoJGeumPTwoyT2MRk7krUnYegD2GZ+g7S0YteDVyst
41cxAvgtq2Kr10WriCRqdYNcinRVhBi/Zn7ZH9Bo/VnMRZl4YnouB74waTZv1Tq5R1mikucoqL9z
9b7gL2Ti+8Y1bNimoP+x2ru4qvRn+S3dmP1lOope1AmfWg3t67mIPuWvb8Y1oWre4ar3P8O1/+XC
tT6EvmwYQLurH1gP80A6k9fpuK66t83Zn3eyyFJ7ReLihMMhMKb/xsB8682FTC7NmLHtxlO37RiX
6hYiO2rnBx4pB2bAcRJP+X/boS+PQ2hYiesAhNOLOMUtssijHMW90eV/wcpqtC9dHweur/6aFBne
mH3pwUSH8eCEfcPyi6j3I8Tk+trqejJRukasZxXG/oU77T9rnMZj2C/9yavLKINR8U56iMKkMhBh
INhEUp7s1V7+UWVHZvIuViNx4RuPxgREug/FbD2YE2zpwMbzD1q9u/cNU0FrOn4V58bapdH/5WIO
6ioxLQPFgtUA5eT6KbIxG/zDK8BUu2D6jMwQPniaWQ+2dvlhoiL8It+u/hqK4fuqX/zrUIC6IQDM
jcumGofhZkObuVij+zeieeSfKhTdXwpVMBeYv7xbDQYMDhmDMnpjnG0z5axXhzzKXWj9hZgFx2j1
10Kl1SmkM4zcuGA7u2JBp+Pvo36eOr+HqF/7w+pW1THfCzNhrqxvQJ32Xeq1PG3r0DBiVyOqZqpI
2oPl5P4/FA7leaoguqTfDW9LVM4naQTIUFqO1qGKnGfFKH/RIw7PdVRr6u7N8uqv5gZEyd+Vhh6v
qoGq/33wNvEHdpEoENlEJkAmIfH/Qdm0b5RMdu+m8KLMmV2ZzspYr6ZpdlOs1mqPu6Ib/yzR3g2x
P5mbdXC2EskYhbD7no2oVAkeq8q+iYs2D054O8bftG6A2vJ1VizRLGNMEuLOamZcDXogb2CSNYI1
OdnIuvfI/toiooaRq8qVEKeqfMx9KEVunQ6ZBQPngwgn+9iQ4/uj6EczSD2ikUGUJDgH264dh6Kt
31Ej9S3cfDCxjG/E3d22XZlRAsSjIuQaVbueINLUly7M+l1F5nwvURqw3O1IY0mVBE1NoCHRY/t9
E6xZ420RVIgX9Fe3mdhaIO+sIjb7ScDqCDOqMyHrYkr6pne3d3Nl5o0jbRVBsgHaZNXWMBQKXrUp
cbvKAdT1pHuw7HWZWU4q9Rtla9B/xzbbrAFdMIvEXNeZQqJi8lVatVOZ7cyBQD/1xKbAUDyfendW
T/noBRlMo/OgGjisc74HUZB0CBP8+2wCTDOaEvJ3UH5rRvEwRtUlagseYO3ACmR+uwCGOVQSSgbm
Fd6aF9b4KQEAmx9VLkBNh5YvJRnBfZa0rztPpdgWl/CwUh46H74nvafRUm6U9YMzPCF0j87TWAQq
bfWwNwnKFyNKpWVAEdtLWTuMk1P55VKM4sUdA3ibbXWoV8Qt+4aFQPpjdA7K0g/Igsa4ygdSd3mf
c7wNkfMbaelUPZfAY1uMjMd2r1uofDtBYuYuGa1seZMsgQTfmtQkZ1i+oUH+BvS7P5RzpYYTEvta
xwBqfE4557hOfV85+duk7DF/0W24qZ9CNovTIFJYa3nwW1jDDzhWPR+DkmFoonl+6+Wx3Ss7TPOl
Ld9lUfdPilif17IVQR0boPYPg1HyU3KuMip5oQiatLEUsLbT6+EdnsgpU1DPYT8vtIl0SbNN4mOU
lp0nPR0vy6VfxbClZqMDqO1oHeVvaF7XfQ6swOwendzM6+OKDowI+tGo4Q98H8kmpZLfRMlqh1ym
uf6Wc29M7bRldvubqzfz16qq8iiM3k0tu7dJn51+VI3gNylMecqjtkmJ2ZleA+Sh6WT1zyzc+uoT
8ZINrh4ZOMZnWakcYXpYaIwBXnvQszTjFq1rSrsxKCw/aAJ+rB52bTFQVM1G2x/Fo4/a66wtZmID
c4Y3zmC09U9vW565EKtTaS/O6+h6+uIuRfg4UqaAea9H0bTn/bHoPI7c2ZnediA2CGn9OZsIwIoK
YXIrVpGG0K/IMrURi9CWx4rgpu8Zkcy3SqkXeCjGTXepnrVldCl6hOUQBmJPda2M++p2KDU8zNjr
gp3S0MhOmCbUwZQyp/Q1cJldg8HeHib2i8cimtY1i/rA+glVaXLCKmgsO+/6j0luy7lDDUIwpNH3
N3SSxpC0KKvthAFdpXIew8wI2QhwwnDYxXWfF59IPIdbWbH1oSiy1ofI3XqE93oe/pYmkLmFstJK
5igsLcwuNYaCuhw0Ih5Lc01E43pwRs9+jGAzwCl5oOBnl5fCG6dsUXTW4Jtx0f7X8tWe++I8+Ftz
HrbO+1Mpm6HQbrvHdhPdLUeL9eJ7pn+1xcKtsdr1yKXGwhJbi9uJgyrdjkQ9eznQ9s3ChoyOsmpC
3Bn/4eE+dWBXrFWh2q+DXvZPdwDSir1ti3RMMGeeSmi8M5fhmLGrvHu2n/fp4M9U1NG592uokOR0
3WS9uEye7EdzkFraI682QEntFWb4HoDKH+2SArptKn/kkfFJ/EkFJVeJA1m6D41i/ti3PTi7hNoe
OBnPAbK3lDjHPDNBLtnyFF+eegwGeXOW1sykiYBQtisCNrOcrmwS2CKswGNjdb5UWSLrV3Z9VMvY
xdIdnyJXzeneSZn6y0zgzRze95aJuY+K+iLDwE/6yd9SYxoDTDzdQzjbd4RDWVc77WmfqtMg1lQG
CP/UMDoP5JQ8tS1iaoq83mvRuAT1Kus/6ta+Nrj+2F26MDEWgUIq8F7hOdfMIFAzo3v9C2HR3R/3
oze3wdkzutvk+W8hwlZSl/QA1SPuPO8bGHSLl2go7HjLreHkgDHl81ykoSMzb61fZ6P6NQiT6QxC
hLYy8FJxtj1xy0cEV3jR7vDPQVz0lnkOu42uMY66KYYjDFJySVyIKzfLnXJi1DOevnWo6N55xfAl
O31/njshXktfPTj7NCcU4VaJ5RSS+UQ95xqzlyoEfCjffKzBWqFHRtHEsnfLzO2R9fXccNBahXMY
x+/Tx6vM8s6E89W4JbgZt0oGe7egQhsDkGj2NKfqDG4r4Hc3Xy7t4N47tX6FVtmlRbT9jFAJCohT
uOnCOZfRDsq3Bt6hFQMGjr4Dt3DLPtlghc+Q8E62h6LJ5gkzlrN2wZ+ohdgKNN4fYnudK2lX3TNF
A9OrX0jQrkWXKfkvcypWd0OlGt2l2nZedreI3ufIe++cmlIJlqb5gHrmtphW92YE9T3cmiJBYxXR
1eybPzd/7X6JsFiZylrrDn1dyxveCc5CKOlboDyQYYNRccs3ebBzxP0TNoBtrP8bo14/4fuBPEa7
kGi/8C7aWayTEznb58rp/wqJVqSyB7ePSvtxxlUFDbaa8eQGPbR0aSOw7HAQ9eKLARsjWDGK8sdg
mBaONCT/YxsInawtsuYrkAJs4TD/mtAsXlzsfNPihodc2gishvlZIr3gmgvfmF2RixgI0euSdz2A
6S/8bT65az/+aQd7P3V2ccbndnfZW06WLeoHiaAEPdhPqao3M+9+Vqq4tkiEjhGq4jvpzHMKHr2k
4ay2n3x41nFnoE6NZvr263STcemrWc2xuXn2XdmYFkXFWxo0GwI+NA/ihl+cV3LqsTZOLqLswLHT
rY68U2Ws3q0PA3WD2WbKF/P0O+jM4myMvvq3ezwfvh36DwEnUoJlyjogvRZJtRgueOTc3ep13v+W
wSgHYrCB8yApfSQOUS4uoSvLz6Ulc6KdqW1qWkd9NJID0Q8qWDPvH96F4roF2v4H9a8vSuT1qWVb
RDZJZrdDGOJp0qJKPGpiHkboSf7K0DuXBrZFjBlFHY+Udd6CJWfZMcvG/VzsnZlDUPt6zKcxlPcG
F0ud0EVu/mv2ALTNbdZ+/qGrwUI4IqPoXTej9xZQ3lvGveq2uzKa5RTBNJbHqgcPgj43yyfbjdpf
PDhFfQ2UE/wogkL7KA09jHQ5OW2zv2LZ+M5Puea692+EkFnPJsp9lbSN1gQTleaaelHbYyDwjV/K
p15XY6DY2LcKryK7yWmeyroRnxM79WlZlv3vuK/9rYoqOads7OF/S7l35lGKbQNkkGhiFzN4snlo
x3iVM/jYgjWBedhyX1GARV6i2t1Clgb9x6wmeg+8YOgfbFR2r5UB8OKMXX3DpzCewWpQj+Gduve5
bdz3ivaZQZR9jtltaPXByoWfdqYxDnzmgf2DodPXNJpE5U8P5fS1ds3xXLbedrRJukaZM4XOHRFv
8+zMYZuG/Yq5YVLO3RgC68aIii6hJCQB9QrimBWvJPb8aHxtGXBTYX2jeqYZdk8desUqWbvFT8d5
qpPdtiEXphLC3tt+ujb736j76b0UoXHwNvntm1rDZ8nmy4rjQJas2OUPba3/Sb8vn+sI8y6UYt79
lVbHNDGipmeaJxujMPu7ZbvlxRO1vnj94BEr5OKqy5W+O/ZuHHhGqszzQ2TK++6kE4Ez77LeaHPk
/n+EiH7xrLE8oeTdkeWUo3WqTHfBvQoMjyr7t+m2gCyCdWz36jUJFzC9HiNGbNX+i4l5P+6WHr/f
CvrSO3bxirDHO1fFbr8Q2LJkY48C3lqXKVlqC/JIuPgTGIdwJ3dbhlbOYVnjcxiAF76VCsB5Pb8Z
Wzn7A8f16+KYTSoUJaRTgZKd2Vwx8vjF2YJi5dAAUHVs2z5TBQyQ4G9TkiNWfRosT28xQhPrD9eQ
Pow17RHePABiGizptGtr9or6Ccw3PLCYkbkPB4R2cEV0Efm3cgR064WIftM7942K5foWDWKJAzuH
maVJ+UDOClO6D/Ut9vmh2bcSMa/P8EC0T0rjj2QvjyBYSyt/RK+xJnzz4jgL81bI4RHCWQKHosCS
48jI74fOi/tN6NVN+W9hvYlbXRFovgiL13Esj9vSOLGJaSWZTKRNKKWtrMCAyD9y/6FTdoNkMgoe
1sp6i6IlSBQqq6eVj+8T7cc/59ui0hasdlZpPi1eKw5BgNQPXAjok40ltnpSo8dlKTKJaJOFITRA
SoLt0ScRU8kdDS3GzP7brDFa6x7TlOzFg8lj79Zgc7Vc7swTTTwUKxG868nXSNEKD3me1UenQVf8
MYdF1PW+S+q1e6fNqUy6BaOn2xMdmrsd10cX/OMgoNip0c3fxguXo7v7f5iHh8feKfk4d4AW3BbT
dSlwNw+V+URVS3iaVNifyzKv4rBTPeuuPXLVI/cKHaQ32J0YiGBxWqPOeby80Xqo0QAeJXrepNIb
DN53P3m5kmOk9+6jmpvvjiVGyKZ1XydWQB4QXx7XqIwgcNDh7qzIF9rkPkgojBIutysQ9MxvXrQp
4oQmCywaZLD/NQz8DiQ+7VEPEtHjl5iNoGRKmbyrE6z9DyIajUeu5u1UDvPAhttPqBgLj8NgRb7V
Igye2NWPePeeQ/RC/6PuvJbrOLJt+ysdei+dysyyN073w/YOG94QLxUASJb3vr7+jqJ0uwlQEk93
xH04IQVDFICNbaoyV84151hHzXQSlPrEoPgNOf6hvO7TvstuBuxVra+bnJJYI9wGRbadDLW0yEIs
qI9C+Fwm9gRydFvbCTTuXldXj5Y+pkt6HdzpWT7QrSc2UBR6hgQ32c+dO8a7nklE5wnD8s2QdO1K
YyTU2RrsbANhltmkHNSQEpKa/xysjqxVirfbC8YlAzvi86APPoVblK2kM0wwUxq1g2B02061WOmD
O/MJcvPCIDC3xNGMbizJsXGsDw5lmF7gnbo04yLZhLXvbxNPXMZpeaHhZlsqQTLOGXI2RsSZfa1j
7xpDp3mURONoNKQ1drA02g1GaC862xsvIy+PSH1mlIV9uwhxcLKy6d2aVfuiz2bxH2dtXWGcydLY
PjaTLe+agGND0jHUtwkLWkPjHJiOc6TtKkNQjrR2i0rVbCtcWVeZBeEkMppuEYn2Enfxo9Zr+rpO
PG2BFa2+ULzvK9tID7kKHnG910t9wH1dmJQj1dicEd2m29qxi1MN47GQ9fNgueUmJtyL7MYIl6FG
/fQNZsV7kurDY9EwJ3xi5EJuBpbQpR4N94y2fDVDdnErGIoNtpduncVpt1VJcOEZhlq3jnlr+m3H
ycPdWbGRrKfY1Te6n/t8HOW9YfP1ghnGbpo9VjGuzN6U47pCKzBtAnMlYwXWClfKzh7jEI9tnO69
Oqjv7U49TdUU42eg95AZDebLzv0smI9MKSeypWFz4Y1TTL6dfC/p8IQlwvWLXWG46GFheKuGoXqJ
jOxgyXB8IagVH71Y+gchI2dFmhCObV69FCKWHNzMim7rqC6ZK9G9VkMebyaOmJ+iRHXHjMzDJieY
eJtUJObMClO2r+m4ZJQpSWMYl3ACaHG7dP5owi8U5zR2KtKCRiuW0lKXnC1SuAuohB0Dr8km7SzP
uAJ7Sr0zbAtdXvtas2FlPGALf6jq4CQi9ji8c+GyLrAd27zrWOuaNfn2N3/IYjbRdN6puoUj4nrF
vnommovrVI/OEtgFBzkW1sLTCckO2oU3davCb9Zu0JE0abUzk8vNddvViLKNJDzpb60pwomXtF8t
dmBAHPawHqk1VwP3/YLx8HLlOtFnklMc7BNwtMQO4YMkscjXohnjqzBsTknqcAUYXFW+xhtBVvW5
nOQ9a+GzSSd147UuGb5AM1a11eLE4niL5TQNN+zjE/3O2F/7vruI6kKdXRXQCBT+PWELbpKknY5O
bN2qYuy3/jheC5x2AB1yXD0TPccpjhOO7MTPi1JkR2q3co7XJDmSo9c9hC2DA2qJiUDICdf2UH5y
wvorOBFyslgwHa3F4ZB4/mnyCIDiTpqWhB/J/pRMvbWZhbszMmtYtn6q0wqkgEkTgiliyrE3YRRa
qFwP6W3V94E/RSh505lj2Fw6ddHSw4u+NklOL/RanZLGrxZBTA/TGrVimRGEWKBa3+W5EovGk1cM
Ysd6kqA5xqZBCgeJbumnwSef7nuIoh0PeNVLbRly7lo7seNsMKhnSzNNv3j59DC5VrJhmMjc8Eku
jVCWGEILrHYxPtbQJETqeiVtXDlthDENl248WsuAsumhUlO7LLTO4+4a/ZUqaffaVexsYKAURzpr
ckEO39oUFQF6mrxECF15HP3KPuIs6GmUBeFGxxfIqtS/ln3vETQbkq0ymocuTq5K5MRFhyg2p/HD
nZTlS+7o90HQEknsg2kJlDPhqqaVPeozN6O+dxq7WttGR9RnNuoXknN1mlIkpdOD0wOA4ITHFAhP
o0Nv6tV2wmnFSM0IidnoUmq0qpiMbZLWeIDJB7pqpY1UC4shnrhJNJGEl4Gt8yEGykreSF3WzyhZ
WUXL3fQBp472kcwQKyD5SPEWsqZ3q0oZVbrV2lITqxF9Kt/KUsf243caxBmncht6V2YWefveD1pQ
snFoB3h0hpLPUVOVuzXNNnfPRu+bw1GIqnvoPS7fu9jqsJvIxGusRW4pr93QJw9rOg7uxK2Gfm6h
N+uYvnB/hD9jfv8ZWukDlc9rTaGkzeHa0kps4q6rj68OOaqvf82F+hNs18c5eKM2DcOgm2SlxZTi
jxq6E7odU4mCfPwJ2FvMcLM/4B59HIXnJ7Ijt4vLLdQNXewoqiPBVYfItRwx8IHtycOKGXyZFb5Q
7BdvVVOOFpqeJ9OLSbRpsQXXMlz/9Sv+E5zUx9F5jHbglkZ72np5Tv3llmxsZv+WWt2nSY0/4ez9
CT/s4wA9jZIidmjDb8vMSCkfPe9BItaEi8Q3yOYWUcw9Lkq853/9ov7kKvk4R88PSjvGijptibkh
XmjJtGqNSt7+Z4/+Ae8ldNXTnq2mbdaW1oojj7HT9Tz8Cd/rTy5B6wPfi2pA92Vk8V51NMjwnOrk
iRA7bdv7GZ/9z96eD2ivpHJz3cFYss2FmzK7jByKpCaMgp9wqf/smvqA9dMykRGII6sYlNeBbHex
UaxGyrFe+9lEzz+7oD4sAzRREvhc6QS/Tb2VHj1BcdYelNyUYZX/hxfRB4Qf9uUWHwRDoavYQoMY
TW0t6Qrs/voi+pNX8HHA3wCbwyz0aKI4m1vdZp1vR0AVWxwT48qshAdapCzW/9kv+zCMI8YvGZoN
H0jdmUww1Mm6tJARDqPvhxunSDOkq87/jX73X2/D//G/5Fe/LWX1P/6bv7+huVWhHzQf/vqPi/Ct
yuv8a/Pf84/989ve/9A/7vKUfz9+y7uf4IF//8Wrl+bl3V/WdJ+b8br9Uo03X1CAm2+PzlOcv/N/
+sW/ffn2KHdj8eXvv8AKy5r50Vj7sl9+/9L+899/mQfh/Nf3D//7184vKT9G07Z5+eH7v7zUzd9/
ceWvyFJMOdAN+DMCbswvf+u/zF9xnF9t09GlJaQCyga07Je/ZXnVBH//RTq/ouQ4Spe4zlxOlPxQ
nbffvmT9arnO/I/lCAvms/zl/z2vd5/Mvz6pv2VtepWHmP544G8b2x9sRuZ8C39HE/Q9EvOAbOQu
9ssR740OB3MZamW6C5ywOnTIPrgL29ke7JiKDDsHGGtchCoVDXQaPKROoNv0e+vc/NoQV33wRiJ9
GDFUCz6v7U3E+LRLaJDbHUrTxMOiHeqJ+2kQRUAPoLJukH91/PxxhdyeutEVDAofF7QhXJ0WTSsA
CLWa/zVGmKdZIhDvT5oB14SSxxbFQk84ZC1sguPm0s9Cg2EcSVTMYB/pjRz2yA8vkNjwS4Kn6ymG
aQp7p0pD2lvb5LPvBTA8wAm0AdbaNEYZke+xMVecwvFSEpXGahR45VCvFAjXXQgtb6smK7sIxJA8
d5Y/HtAgwZL1oKPSkeYaJftEnE+gDr32ceJe0qHkIBAkfbMQcLjcReNwECrtlDSBwGPgL0qR5l9S
SBgnUA8Vp+UCXlQSavkO95H7XGda/YWwgX9hEUU7+7lyb2yRJPdeJ3GPlT1mEQNjfLwoHDu7nEy0
3EUP8merLPwPqdOVj02im4cyiSp0qcSKbpJ8Kp8xQLc3mBeGO913sSqAFbDR7a3yFbaN9dkwEnhL
hXAqrPE5/QgGlt1Q8LZi4aNjXRHFxaHmSqMk3ZoYK1tzdDrHIRt6hi1oz/GKxDNH7MHCkVaZbwza
wq00gs2nS484ltsK0k+f+7sgcsd1PQmxty0sNaSwtSxaCUcgr3M6OKAywosyU40XqZkULginjsdk
gcyKaQuF9LtOUBeSYaWz4VtLd6BShnNtfo3HCoBHWPa63AWx9LD7GVbzyDpoxjvaJ94IhiURxnIK
SnWJARROZAfmBpc2a/RLk0jbIRAcYZhAoumPWZCKCzfTk5BdGbOAPVUz18Ar8Mo4fpjYGyxg2icM
RcZd6FratEVzQjRK8qE+CE34X7VqQg9ZAQCRzUYjUtwsa3IWsKRKSWTZ5jNEM0XC7+Ki0AjFBQmW
HDVfyW1f6rgDZHKdmKF9Q1PMQWah2V8vQlMYB4Mu9R6CBSwbvymNXRbo4b6ksl22uQy+pIpXB8na
794qZi89KsdNO6xWobnuab83a+U23ZOn2gHwUy6U/pTyzdYWnYyjkKXnzQseIM6wgRgdG7qIhrVu
9GAIlsB3MZF6YtbxgkLGW81uhzekv2RvORPRs7rRkisnmdq9hJzeL4Lcp8utF57/SQLguuRorF0b
Zqd2GiAxn2OfT5QeQivM59QyF23U07AEI9fu3KxX+47dbEV3FFtFqHzx3DhR3iz7dApnfJipSkwP
OnJ7JsdTFwNnWBD7bS4cHazOMgkEWmnaCHfNfNrAxFxQ+CvGLxNhYEj1VZNE44VnlTKB1jKfdtvA
i2+AspHzsofewHaZNvRcVGqeIg3I1BKIvrMpp2y8CiIkgKWjF/mzO+AJXMiSwQqkXS2AQhZPps+S
jauTe8VkXKEhZE54rAdln3VnDC8BhHQdAbSAJl3ojTd5Le+lf9E4tfdE6rq+Lxzuzy614D82Qyy2
GO37L9+2rn9r9/7jffndRr79ks+bX/2/YfOm9PqLzRsTyJfw3WbP9/+2eQth/qpMF9Mzt9i8d7NF
/7Z5C2H8qs9+J8fi0Om6kh36983b/FXH2Ku7fMEQ0jHmGSq/b978DPe7w+H0n8XAv7F5fxs99K+9
m9+riAZJCDuGS7HgGB9ODFOh6YEhengs9ksEx9wX42tKrBbLi3vHjCzMQzrAMx2gpbST44ALRG9d
fZskHjd3kK0IqJwJ4Px7c5+/PS8CO/PSRoFCgfOh6rRdLR9dyHP7WLhvFr1SCGjja9KlckWqq9pB
o9rPRcWqslHPiMFsSVP/pOJ9fwT58TnMWPDv6hsNQoMYSSPt+zIHFBnLkzE416iQaikc5ydn6Pe1
/A+/7KN60Ap4ovSskz2zz1+HojxntfYSZHs6OJ+T0Lr/7vr8vYj7vmj7g5emAES5SLEmkofx4QxE
9yZOPS9McQFkR1dlR4XGaLozoTgqVn/9u+Yr/Dux4rdrTOmuVIbEaMaV/f59LOtI6UHapvtG9x4D
A+FnkCfoxWBVY3vVBNa1HMWqh5jr9Vg4Cpx/XHDJKY3rNyvS6zW7XkUnkkYfvGLJwiY4Ji5qS/tc
OV9BNnsULih4pVQPBPy8n5zhzG+Tid7fJDggDGlZrqKi4KW8fwGF1gw+zmJt57t6vs8VfrYG6m/Z
VGrl4jscTBPVeSzSdTquPV5fUe9j2EMrkknjuvOz4pz28ZrpAHS6w+HKBI96LN0MKwydGh7CBU8c
9+yZ8bhKq4mEL3egUmG6iZzOX2X8so7k+SIsh+uWwC/VcwSqp/Zv/IH8q3JM+G5DJBcmzYpro+vP
VnKAYVDue1vV+JowfPpyJt+V527Q44fQcC8zySMK3bs2fRvJu9gPFeE6RhB9GhyLDuHZqFEnsAaf
WrB3izGdHg20333emT2jZRBc4EiXx1wEOS2QgQjsiPNIyOKqn/Jq3WIH2eR9tfITyskxrON1Npl7
w4VKSd9y5jB328F0TkU7jnS5i5cAwtXCRphkYs2uowrdWSL9bOCG3JRe8TwFdPBaonPLJlhkoCRu
SPzkVPXVaCYnw8w+x9gINoZV4agr6g0660Cfbg5ukUIlyhqc4lALTm78CT4NbuGs3ujYQBdSCTKa
JG2KIrgcnBpHB2jehSOzWwMvz4pK3MDiXR6MGDiMTD7p2bR3fGhNobHWxiTY0iF8otasFlwmdPHM
6hgrI8LBQL+sNc1pM9g7AsP1eoBTuGG3WHp2ce/kQ7vURXAxOKlYJhqNMeUa1Y2OJJ8p3K16460a
PDgPdksXcQppc9c23NtUcwhA+rPw0s3dkhszcFD/wd9MZgu/uTplresdyzz+hIlxCfu8sR3vIevD
r1Wec7NYmOjLM+cRPdGHpf1Ylk2/GfX+OUhjc8HT6S7MpKNP42qLARwApc4NcCysMrPzmAqEbj/x
VWzYAPEITfFq7a3t9euiboBjzhg6s+enSiYD2dGwdqzwkZjruGwyQsotmcF8bJ6iXLS8Y+5nXtNI
WY5vI0PRXuJDsOAEqLv+qw2nbJXSOdimkTyErjdQ2oTXVhIYq9Ro7+K6uHbgwa0MIAdWlGdrjOmY
xQy80qRIm0NbYyLO824n9MxZdOAUuLewppi2g1nUvZz3vNJXpzLvX1OWWZXK0zCZ98wPWGd1HCzr
e6g0gqs/fSYP+cSGcHYgIfkaXfdC1WI2GbgQl+lLJm4LKDl8Kf3kMRL0BQq9wAB+5wdTCqkDHAea
s2yOenbqKg/qexE6nCZQoEg8eEcGNl5CRnLo8zn1GmrSK0Ct9ES2urhoy/7uhO5rgNJ97MMguUWl
P4cF4VVPL8nRNvIlU+6jkUoN5gWlvgs8HCQIiCEnfrYy454mI33qwCVayeKpaofjXHILFFSs6GCn
2OD8pznjYQcMoeYqVHF7CRqmWAUwPIgq4nZ0I5o6Iho5Xg1LzKGPQ1IR58ZCmleesYf9TLhRwTcN
HP1pND7r9RNACvOTsJW26TqsNVkt1lHuDZ/UAH4nSFmWwuzOF9kN7RZSa6Abz2FcEHAT9qa1YYdw
qIl2fhfHi8mILJA9XXMIcXwsqJ6AnTMkQxPpMwQ/5nZNe6AY4lOfZDBf8AFOYRFcONpMZOJzxbwo
0V1JjGyxTxscnSiZLa/dNuS+ySz45T1uY4WHsmnDM2eRDEvE2GywZ3Fo1vxdndBkRIHX902YpjdT
VHhr2rRLrwD0y5iQ4irI8wY7T/82ZWZ5ptWcb+b9SInuq6t8/ej4chMKI18wRvqqzuD2uiJ0d44T
HCregIMfcsNB2LWWhOCMlZXDEAkqYqawdL+yFWIA8ZWxjmITAoWmCABRosxdSuJOBVWJ7J2F3pew
4ZW2xsGfbkzkkI1ZxuFKzrhxKy2vcQ0OIARdZ52U0dfUgKHgaaRRQL8qJx1X0egxcz3ULlSU7az0
wpNReYORXL8AhvBiefWtQ38sG8fupGijpPMCOPkTQPPGXifJUeEA5mxv3fsseWAwcWdWDtFLD7uN
wHIs8RAyeWABtffaw9zNegPcqSJ/mtQlIVSrmSdkxTutkA+Z5jtbTGkOTmXQJshbbD/0JP3u7IaG
eWhH7ahit161DfoD9rRrWuA3FjnwjVUvqnx6ygarWMSAB9bwFm7K2rvsPFz8zSBfG8fuFoQqa4gb
zS02gEUmCDwXYESK4pJty90CUie051mQmYZ9Lm0S0+ISekq2UnUKlMf4NvBhIwlOXukEdEqp4yL1
iuIk4GDhCMEplEB/yea2srK1bq0C8uOxJ9xlZdBbzkvGIHjZk5mTmGvS4pDXEAj51Jk2swptjn94
q3gMasJuOhlGEy/bEhyRPT3VVgRgk4qxKdgwfANvl5ZhqiKnWDtM52pK+7Hwv04Ad9bm4L6k5EX4
uUuv78y9XmESAE9rRL8f/t4pt9+Xlkr8WO8Z+AJtMLESGp/7rR78rm4uypJgd5vH3AkoNRA+O3YL
7yaMxMZLMnkNG7BeNHglhCNjzLrOk6ND6MefcbYteYmjOQUGRNiqjfAsVm677ANWypRRJWezdNaG
JT7VViCvSsO+9bjSpcdsEemM9akb3aM9VsXCALi6HiCaQRTx6QsLWvWFcnHDad2GqA3D3YJsOWlQ
zzPd5xTvb7hQ1pAreiKy9m2GUyOvx6PgZmL85p4Rx/1OKXrrdlg/2jUlS9CWn+38yYtGiTUP29uk
9PBIa/M04vI5YGiiBim1Ox+fpjNzlwdKfKYBYGMh+Qui6hXnc7/wm6BYsVxdYVC/ZfjLzrNMgGwV
uo/zJakJX7FqsulW61QmT2bXgrjs0nObEr/q4xsls0t36Lq91N0XRyagzVLjVEYGJWDA3AZcdEuj
7q80wDWGd3DbWNsj7Uy0zxhwHfbOWxmb9qVmFz3DC3ZMRLxo5p04zGkYpxMKYhhBysVeoOnDfq7D
zJ4mop9tW60cNuPASDAYl+s+nw0CWrjU8J0TZjG+Wn11ExApXQsxHv3cixaEEDEA1MWOevUqj3Rt
HilAMItOPUA3aHHYdx1zjhqU2IYGRDo6pz1ZsQUatoGEo61L4oneJxy8z/OviQvj2JlQjCAgWDZV
Nv3NggmjrnJhrLDeeWb0XJfxc9+UTEvjuJhepi0OoBTNjmY6ZZPgFay6CHa//wQPbWc24bks/Cc1
6aeuxmVEZosMTnDIzPgzacEFTamDI8h9VtZjFpZnGKUJ3kc650TrsZ9ajCBI7zHTgqW8kuYMJNep
OirDvG7sbuuSqIXUMb72I8VhTGJsIfpk1aOtLpSGuy9Fz1kAqX2ewB8t4uSIMoRpvH5FYo42ItNf
pZ2dab44sNmwTnB77yD9aDR2HdRSZtq1ZXcZu4eCo0De4swio8epyQZADk6f/e9VtdFnPyC+MQQW
nzYuwHTCx0XgCAIrPENa+vBZjC+RaVHRkxM0zZGxNAOsYkO8xXx4Ps38M66iO21qEdE76PTE9vYW
OKhsAlCIoa7ZNOmVYVnVqvOVvgzq+trscJlmPUNdSrLgehkl95r/SAEgkdJPnBN3zKLt17Q1/KUF
diK3CB0mvjSXAAKuKE0tPmWeaO9HZ7+2QFuV5AUlIS3ibw+QWT1UduvCc6PzUPOqQvrES1hOTzSt
bqaAJLMMgPzHfKmyLWwcTn2bOPUNlXt7SpBF+d/90RnNECaz9gzyC26BZGZO+FXVGQAFn5upiLJP
MRHluIm5IxkmEBsVyf9CXNjNBdjSYNOGOkaXMSwWQ+qSVi/CVzsFlmkU6ipDQzHIVdQcS4bOupuy
KFwpncMf3jjdNQ5IDeHG6woOM9lBMwrODc1NQZQA619Dzr2L32q735r4utb/X1S7/1lb7n+Rtock
/52gMTf+3nXmHl6y9qVpv1f3vv3E7/Kerf+KfCYs1zTpXtFM+6e8Z1m/mqSssJQ4Dp0Pl9/yu7yn
CYXyJwWam23ZiG/ztNHf9T0AML+SNRCIM0KZtiGZr/5vCHxqVnL+pV04juEgLXJGNizpWgIJ4712
Qba016vKrm5LQI6btnbTBX6D9CSwcIHzav0dT3o8J6kECFjhJqqMZGn4zCGQRAIWgZsUG7pyV5kX
qSU9/zuJ6SqJdMywbZpuYYhCc+szKIgq4ZQVpVQ9ehgfioxive3Hc48Xek3d+VYR+1uWsOZ2vqce
vvtI/kDP+oOXSZ/TFihZyjSk+03n/K7mGAAo1L0r6tvcoKsH6g3L8NcK3x9et2paGFFnkvbUzaN0
uw3rR85osPk4wXq6brrBA/QvLpiiA+/b23qQ6NdNCffKybIUs+YAe8MmFq2VYCVc+2aoqb11vw+O
zGB5jKh7fdy2R71xp40Ct+ELdf/XL5BP/ePnKClSSMEK5opJPsz3n+MASicSw0CdKuA+Uqj2K19x
8mZczLGie7eW4J9WSjP8C9mTnCRuSh1qAyus17WJXcbBB0p+p7lvTLUD1gPciH6mDyJy95On+l5c
nC85nqprUAAKQWLb+WB+6CoV5Rwc21sAGNOSklgsMQJby8HH9EbYi5ZfshsnMz3TwcWg3+XpRk7w
ToxJYULzh2ugaK+FsyY1Yf9EZhXvddb5ySkHZqItbWpJna3k/fsYD20ifTNnEJyvOMDEhNq00YhP
oXltisDb28woWbnk1dcRFxpcF6xooX7qgSKcW/U6Gl54JTL3gilb6piBAv633zzlKKXbOu7Tbz39
989PHzUQj5Uvbplyw2HOJRRke+4ixVp4DAvzmjbwPD6psk6ajzXGdO0CNybDsrBnnFQSpRdZYG1F
qKJTqQG1/OunJ+fP7v1ygphoGajGJplhFrD3T6/VOYelTPK4tclO7VsjURsbsyO8aHfjGkTs+lbA
4cmzLUCm7M6w2z2Ys9Hwl0iWAIEprRqa6+CTcm9keO2b49vimmnOWM89NW7/+un+eNOwtLq8lTQ2
DJeOyvtnawdRZmayU7dN5OjHqKA9GieYaeFZ3UzmM1iC4YAcSicM3sdv2+mfnoPs2Qn14a1yXRRj
YVuWrv8wPTSLlCQZouStCzlxY+i9WJRluq08r9wQPdZWIH7AME+J+RTENPcrZhgsKgEvMeo9deG6
TbkviOotDMhCTci5Gqcd2KWa9HgN8Vu5GVoKcB0PVG/FgBEnte4Heqogn9SsREHw6ezhggFU+Y3T
4OnsZyZWswO5lRy6rHwgQP7W+8AGp9hpFsFgNkxhCqr7PFZvSdKsw6gZz+C1Rg7F2jP+lPQOzCpC
V65dc5WibSI68Ia+xbX9BkLcugIwsRu75DbpGFUr0sBdRq0O99WT1c5q5BX+AbXhRLHxkY1XntnW
GzCC8dKQ0sJMPzHAzNbgNdMYXXZ5fzVVASIB9LQrZjpepKFf/ux+++EScQWNEBt/scMLQN9/f4l0
FRdj4bT2LUcQF7Lg1GGqcOplL0l0TP2DTgnGpN/qNkzEoQ98gykTaulEKdORnOwKST3dSzLycE/u
wEwEtyQ0CISq9GdP9IeNfO7V2cowTNZW1/z4RIWtkUnqG/tWbyF/tdEutvV4Xdjb6CkxK33VZRAJ
YfqSvJnnkREK+Mm9L364911h6gKaFlct2+HHc72ld7qOsufdgnn1kG+ybO1kRH2E25JStg1ItK21
BoiXLnIDeSQE1f6TXtKPy/f8HBwLUcGxOG7LD42rjKUTLn+uscMRCY0jymjkk13QIJV78QBnN0kP
JdRW2uZOS+4LnkQPzW7l60wDGRlWgyuEuIoFLMikx0C2N9j/9aJjUti9v/F5jhzO8WTBrGBM84c1
0mOTBdzpmbclwFLOe/apy7S1M/bTsW+aYV9JJj3O4VZyIsZlV8GbgxHkL4n8AXIU3aZM54mdpD1O
URnMaBeRXUNwZy6ebWgHT9vCd4d7VxrGpsOJTlgxSvZ1QwdXb0jy6hOrwxgMC2s2Skx6lD2Twbo1
gHRatcZElfmP+A1AsVgbXSEXvlOaO6Jz10iGy8IFkGxEl3VLkHvUneVUSnKGsanggeaXfuMXWz8R
06xpMMSAqZjLJJymy7Ij+69+ds2ZP76XWCoooW0hgeeJD7cnJyJNh2Pp3oZW+1JmUcPwrKoGlIBK
HfkMmzE5ojOvjTcUVAw+iy7gLiVSLH1NJxzRbMPSd85uqf1ka7F/XDiko3O1ETfXLdOw5yrou4pT
s3PLrukR37UjNTXms+KmKrR13hfBqu+1DCyis4pqvVyXMSMrelCJR5P5pgDV7C9NMg811KLu6GmE
WQqtzzc2AzAvgjF80P1sugqs4hjW8hMA/Oyq8RR0tQAKtPBrgywwSDgtZlLDatCsclOltHI4RJIJ
9aZPJmGZc5q53Rm6I9W4Kaadb5a3HiMYdsxarndDj84AlZ+ZrFq1qSbTPKYMoMxk9FkGeGDLRA8u
EBKB5jCSaTNalrpyiu6GSTH2NTvUXqkeaUl3ohsrviz1NDmFiUkMtERkszwgB4zYWDI94xtroVzQ
lssh2NzGIqjOuqwuIaQbB7/wbkEDiG0UN90RfP+t5taEK+w+LBHXzOmMD+iuyjRGEzcJk0IItwkA
Tj9ZUpT48X7lCDZbNLAqc+D66IHAXcXQBN1yb8FWvMUZraVAwN/kbTlDQ2NTkHQQIAcaVwnw3plX
8MA4lGzdUV6sY9mfxsyo+IzwF9Gy9s4u3MlsimiGjNJGhvX9o2paGgl59Bi7MuQUhv6mRULchQly
Xj1/ADmGu3XsK+B+huNtohqxZRrr7kBHe9t7eX2LdkqKtkI78EPrkLXK3hoV1RSk7BGOX7SNjCQ7
sd+S5NNcRlg6jA4Z8leaSwffq5hOJexrKxzjPbJCtG+bw2iq51z3CW5o2T5QDWHcqrgperIdrVhz
1gmGUS7kkOzL3qJra4OwU8yquBiaeF84454D43CwKvXaBel41+fRwYo/M9YPIK2tgjNGsUWSWbug
9Khs/CnbAZKpVkEMKZj57RbNcFu/YfdlWEKgPQxGWlyGEeWA5eb+KvYtyNy9He9yV54EHtxrQC7d
IZzU67e/MToUg3XDhISmcLVj3uFjdOEwn8N8fALhol0k6YrW7TetbAqgDBZzSIdkBoCaoNzTcQKF
LzrSwj7TWSu9LqGbkDnJyHzJHBAPqYLlZE84SbVLZpZA7Fb9TsMCvyrhdKhytsj5/I3e4grL94Ko
FlOEgDEtAPPBSoUYXr+OpgPLaUDOZJwTynTm0B3umBdTEBPpMop1kFXL0jfipedMe2aYyY0XxlcR
M20WRZ7THnQZ/WFWdEq6qT/OtRjzUM9jX4Q7mJL5THIH2TVc6uR0Q6/SCT8xC5mDN3lCWqel1TIN
xJq6JeMLXBxiYLRp8x9oUYeHQKvp3vnelpkXMIz6z6jU+b2DOWSZEyeDeWMS3mUe7lTNH4dXfu4i
B2HPjiEEhiTawyxyL7/9IUoeOamac9s04UWQltoRdtiqYOPqmO1EYzoz8i8Toc1ggzxPirQFUSLj
Mj+L8hI2OtTz1vd2Rbse5dAd9fkP0IwVY+huSrAplxCW917wtXVghyRBM5DG0vd4KaudyGJABy4z
cFpbwIUNxX1quHBhE7mUI/jHrDWtA+y5cdH58aWpeq43EvesJ2B0x1IwO+KNfqxx7Af66gM25oWW
DuYpjIz4EBrOa8RFcg0bmtyp8xoPTDSb/4Nq7x5wnQ8vn/RgKRzGyiXpp9SvBP1Qx96DHLmEXCaP
Fq4Ic2lgTdgaMf5mr++Ri6Wp419Qw66sFSO20fuXJl33KyaZ/F/2zmQ5biTr0q/SL4A0zHBsYx7J
YDBIitrASIrEPDrmp/8/UG3WUihLtDLrVVsvqiyzslKBCADufu895zsVrsoq3Nn4IbAokGTZajY9
iDRSsaUW8raoQKf6laFx3CRfyBuD29rujW2uWPd+r4c3tUmfFOJjvy47ev1FpWV8FhGKSj9UFxnw
4miQvfidl9J2mkM8wLWws++BgHjL0M9ZRl3DoNVL3znimbsOxuid4kG7wb5q7EsLCFJmhKxujhyX
hR26K0/NDqFplMeWFPut7+EczHM1WxDOU4BZMsI7xtElSWkEOvTYVdcFYYRHeuNn5NLiTDOeRq2U
z5lfG2u6st2sUt6FQ2Cp2wbFfiBnaj6GfbzCLV/v/n5uM/7c0enEGbbtUIDTTbrWnPk5UcXo+JT7
dJhXZdRuSBc5pIVXocKxl/1gmDsvYaFweoJoRTD5RDkixbz3fpKZm6IijBzeV5dyOqZ6TxZlVDyT
63LWkHK1brw0G/0pIt5lVefaGv4KaCSipzd5PCV/kwwD+sF8A7HtbzFDJ6sUNYvuRekdQ8KAozbQ
iE6T2rwXpEjsW02vD3//Bf6s7l1+AYdDK2cuaiFz+oV+OdNEGML1grX3AmdxibCbq2o9tA4VFY9P
65t5B8TszFsUBDDOYxCazH1qxA02f2u5AsJAWH2M80Fa4tzp8lvLHZ37anUL5k/M/361/3a/pkaE
aWj0NXU6Hb9fbY+T0Ywax79kVQt8E8HkzgWBvbOLnpfe1pis+lACutICieVyaPWafSkLewnOC51+
OKx4G7x9Ac/hCD/ke8XoZRNYfb0pMgIJkldc13B9snorgrhYJ7mDMbNq0h364X6WTh8q/MS4G/2q
WAYKJFNUTEw0EEqA7VxyPCxXCukD58hA0G33e4zL3mYAFfGFV+rKgUFTiwgGjZsmTNsyaBJe9Tls
4KCRHXThJS+NVdfmr02q9CeKczv0+4PfaDYpUU9FH9cPZB1HS9ICITZmXo0hPHxECpjey+KHLO1k
U7Q8kSMz05NTkLKCM3tfOu5tbiVM3vwM7iBm6R38nWQlR+SXqtAf2nL8oOWACKIQKcRoaGSWXeTb
tkwPkCydY0nnlI0i9JZVYOgQSzmpTruIAdil7OtoLTTtht7nmDDnhOmxkJUdPQF9znd2ku84ouSY
9msM1l3MqaQAFEIE5bBydU9c8sL7KKRsUbD04V3srlFJ2+8k+cHEWVSmvyhk4zDq0m4zTYU9kCfu
QnXj96DR6S3YRkt/u/6i+UMi0x+Fy9TE101VZ1WmC3XVZ0wQzOtp2BSXKtLBg0yEH5CZS0Il1GNV
E1yREnoElx/zOQzIVdxaP7Ja6w5kG3QHTS4k+9C5jNBuMV3A82vXwDWcymYcWD5bgWmv8tKhlmyD
rQwj44GolX0PV/9EwAo+E4fXNeVFOJolJNLkJMPA2EZhXew74Z69rolIHtefTC1814RZPFtV+/Oj
PXeK6hya18o1AWMA2KyH6hyXQ7SuM064ETklM7YpqtSEMDxF8awF61czM0h/60Q87MsWwGFF/tCm
KNR8G6bl/rMAYPGO9w5SY4sMFkIEBnQsZb9zJ+smFbO2/ywvhqokmXKqjAa0F51eRwdVD0AFN+MZ
/qJcko1oz/UoapempXRHC6xIJvpTp7+a7clP4uHbYNX9XIq6XgEo9I+g1y5t6EssBfmw7yvC6EjR
2peo+TkNp3uow08C5eU+HMmrd2sTLH9oaJcKfkNaf9j6mO1Ht1O/aui4f3Z0LGZAzH9c9pzJvvX7
+gWKQWtqAqYuqnaJWtc4FdLNt47aB6ggwTNzhnhMR7M6EoQkEw3RddGh4OjpXNhZdnLSsrqYdTgv
U+171LQGo4dhpzoVwQdZaOx9mW/ANFcPBMvOLJ7xJ83Os2Ock7ANHYjE8c70Uacm8dIYJpZmomSb
BKLNjObIuIiiVFmQy3YE8FWdRWfeE5My04Vr7SsQOQvADg7VwJSFN6CWQRrpd6Le+UHrLHO32TOO
SS9qYCw1H39lCLCnLEN7xcpb1L130xW+hSwDg35v3iqKZn8LArLcpK1Nw3kqLKwQTjo+B1YMU1vp
thZKtWXqaM0Fo9PcaMd9PnTWSefBf8h9lwRk3upKfcYMv8hL9yVDyvUoyBFed1SgdaxSRvTFLmLO
u29jniiI3q8RHEuXvHGO+VF1yYNieCWReiMaGC6x3u+t6RHTCbhfDGUbLkFxxVuCZSfSPhnhvj/E
lzzW537cstr4YHnyxrgvOhF8s7LxXFdWdrKRBFKybfI2Ui5mqMmVn9UO6NzaPaROhodliP0VHhQP
JSyyHb+R2Trt79sCCbTOXHFRKvltr2XNnlRHrzdRLth93hx8O+6PnTcQ2i4gjBD9rBxjjVMkIBSS
6XSp37YkT65EbsTzYqyfQlSHd70N7wJQ+7Ah+qnZtpoF7k+Lu7OZ8WaisCArtfth6neCZv4wNN2b
G7yXjpre1fBXVzZcCER+A8NzX892BX79+eeYrwkjkArVy8j8astOaR1lzdG6sSh1achY+yyz/GWF
nnZFnHY6i+G6C9RKCUtK1N0xOEfY6omVYmkzBFoHGAysA3Ykb/M2fJQCwkOTRqsRWd4lD7v8VKT6
c4EP9qhOYz26zFMgc2Td1q0ct1FAP2vgaE2y4YtBNlOgqLcsdt6u8lXt9u8HEfEvLzKHEEEXWTPw
FV43EHzuwdBHfXUZiwDJkOmH99EANcwArbDGxfa9sXWF4LcGCIL91jm29iRJQwxY9sxnyoVmTyqR
CviH9M0CoyOBsMaT5jFEATYLDqbVt22iu3AqwCPFpccKNnVUaqA0K5p9HfYxdUlFNt4A+PXuwrlp
y8sAEeaQjMSWUOIjyGWffWBiW+1JSVZ3bS9QCbbgVoEz9tNU9GEkSfnWUi3gf6brUztjsUe1PzeH
GJBUH7d7FBhEeKd+tCarWZuXQMPWhF4ps1q22soODyanUxmmFkFvvFa+7rR0OLx7oiMPvSPbC8du
RgxN/EbFFG9VOu7w0StzVRKYzcECi7cVmsPMZl697TrMTs1YnitWhzsGm0vRVNpN3Ff6XSmRzTiN
MS7bacdR1OH+77f0s4/82/CGaREHKVv/LATQTl+tzRIrKqIjeTFVY63yLu69ZvDXMbidrHODB8aC
L1Znr+DMRYsqVsCiAb69ODp/gQoGcshUqUgK+7bS905TWStDP4oIOGdLJ4FGCLfj79d8pbubToGW
JZgzucw3VQIbr67ZRwLowCCqL4KUTY68+XvuF+El3bVh9Z4PFs+OKq314NaID+282yJ+hXeq9d8H
Pdd2RIBCqYJz8vfLcv9s4VrsbiTR2VyWbX2elH4pKgo/T7SOluNF0g6nml6TK9kRIRhla5iFSOvk
sI4GozpI1IKZVll7l+w4zuh7wnzbta5Ut2pnVofUpz9mD9u2LnGDaGQXspQbBxqEPtOHqjtr9d7I
ZbEva0OnTOnHOWbQYE9ztKYdbCFP612XhtCSJA6MptWeaRTk1ig/dmDr7hXVXHsggbuslKcMfJBd
02YA0PzdD/K73vWDg5U66jxSLbwcIzyeDs4n4cDUUwPB7ZlFzmgAT6mO6pWfDDQsP1N81GRJy2dE
x3scXRj9aVwc+qo3563waIoEmo+2p8m+KSaAyIz3BBKS/t4E4YBYzLshAly/4X8N1rKxb/FzGCdd
4CoGnxXNMAuFc+Ks82OZgkhCm6aRFNe8q7GnE2opBmIDu2iXFQims1Cxl0FRiDs3H8W+dYJVN7HQ
RKwhrozt/okfx2qaJzLW6xu//8pHM/nZfpuLMDN28MAhC7BdkxnyVcc8ZygI1n3sL33sZ8sak2eq
as3NkH3UlHKPIR3DzinmbaccKvzOGxoKx9KGlTkMpbcCFkW4Y2veh2pEGksdTf5JcU9o3Fm1geIX
EUcA4X7VFLg+x08XzftEZh1xepSwVyVxQ7WmwuPsL5aErulDquVWnIzIejAGgdc6rgu0DKD2Kkj3
N2EbbpzBDi/k026lb6ZLVBbAxvHlIN0M2Lh3blRqN5Z8E85IPKwBK80U7UOHpPASEPKJG96+Z0SM
7byvtbmFI3WWp5p+y27/E7LwHyfUn1qHXxc5vhtzPIdlw8He9Efj254C4RylVC9VVa5IGxrmuSme
Mj3FBZRIVvoBOsmYD2Cn523v+Ewnpp5yqt75PWNplHUzJ8+prcizXtilpc+cypspsmZSJYmIU00w
Tl1AWGlg5IdunKBOrtYvrQsQIDEFZssv6q4JqnD9jHECdTXhmBa2wetKmCHYEGoES15Q+DtrUSrv
JQ7LhU9onBGR6xZ096hiSPgpK9QVZWjMVYhosdrCs+9qnsqhKwkr2TQTNQqR8zhrlEZZN2X1CoXx
xENN81THeRxKsHZtyTPpDcHrqKSHuK7bRS0BSIZuyWk6Xli9CZ01I9M8DppnWMt/X1knF+j1l3UZ
W08lv0CVYVw1QCCFF4L0U/WSqBpWAiu7IQlqYyRw+tvhgH393fPQmKsMPla803CBrPCxHtLvQWA8
1Wp4EIF272p7dKE6ubxfaVn+aCfxfLk2lnfimS1Gk87V9RnM/wtHJNpFiHsJeHXdyvZZZejqkhcr
DOKs1EqdN1n7vWWmJxJILyenKuNV1Jk/wNtiFKh+RLVECZ9HHJmBIScQIr+Y5P2x11uTC1LTBE5I
Qb1uX8+UZegmUKfVixb27xrCeCfPXhSCwmapzBY5Sb5Aj0cdJTtD7YJIKoeH1wnKjJo3/9EG1utQ
5IeQ8mjp424kVXgB9hqLwDPAsa+YL/x2f9x1NtJP/6/FeVNcX64DSyDOCkO/DGNVkZRkanuhjjcI
TgEve/A00Dkj6JPO5OSotqM6pvteJwA+UkuCR0FB70jwixZtAIa/rEzzoBToiCMz6N9QllDiwYF2
KEKRKW5DLU4BtVv+xniVagHGAr7QBpBzA5JCotQoE/Po+2QpuLWTMbjJkk2PU/gGTBDn+YzJlifb
I32MFakp8pvaqKvAeIk8h12uIcuwZXMeWpiAhOm81UXJEkRbX1OsNWMWRpHaPsZHMqtH/INKCU20
LOYCgX9HIHFumw990xSEM7FvK7aoeW/VR76YMh/06tSjZEIH4BFwYN7H5PQVIzB4MTbDkTGXYt0K
aaCDmyiCcRDsdc9+6zk52SYDvA6aFyHc3mufYTBmSD9jIguVPoiIEiP5jmO4uc7LMFvYzbxV6DRp
TowjkJxORbnPQ6dZ5JpSbnu3uytj567oMcx1YQJEtSlA5de5yVSp2uIBTFdJzd5QqhUsCdzOTuzd
pAqOpymYc2c7NeBq4o/2fW6+kOZ1dnNuTsW895CF36XmL5TA7w6OFPESYf0+oIN3+dznQyvQLwX4
0FFl8NQxo7sBPKctCZou1wD7L9pQ+Wd/cpaOTkdeg0jPGlUTivN873tI9/Hz0pGIgTdXzDjvyh4Z
UjzGq7Im25m2dP3QGxqagczn8KMAOv5ihZvks78vcUK4tsHOyyLCTuxenRn01IJ5gfT+gQbZuydV
4/gpjoq1nV96xK61NQ2nimSWrmTcXmrlmgN9ubaNNCUG2NRPfi83mGQ3+ZBGH9NfBL6y0P2hOsWj
N5k+AKj6cZTMo0DQd4EJuzeB1C9LGBZZbSuLQD9HerGWZUUpWrCXJB1hKrJljWd5i24sxdC3RaCB
neziA4fIpyKuyT0Loh/shDxNDhqtUsjH3sJf4UbPaac7JyLbnJOv5/ju/Y9AK5WnvhIPbkBzYuD3
mJFzEx8+/0Qf9kBWW0u4n90ubqbu7GDdAtAAkZOrMWmOg3/DQJ3IF1dtFybgcpAtvnubqk+Gl2s3
pMpIaRDmEqRiGbV2uYuDft2XQbiN+/Ix118lOVkPJNjMrKIu92HZfI9bx2ZBNvptA2gDVi0Z8Hqg
6g++xLWgkVa4LoYJBZLJmyo/m4rI7ukVFEsPKOM2jKruTUMQvNLyaj9o4XAjJ94WNctdJwwyPkfX
WBVudVcRTr6zbAvBQtdHmy+enj8OAzinLZ2l0oUHjerz6uxmA85RhiZsH0jWdueN3fTHPkm2KUR7
DKMxXhxpLSSw63kKhLSP2XBiBCebts4Wjuy0XeJYH3+/JvHHNfE8Oxw5kDGh8GTv5oH/pRrqbbNz
rKYtHzylGebE8sVrAywN84pALkge/SCOwJsBMCZoi384a9rG23ddu/NCOm9W/uw0SXAYpZ9tJBqY
lNHQfRnna5nU58+jZZ1JyJqjs+tZY3Xq5ie7LRjcpuTm9Pj3ROLtmYiecr0pEQVH/blsiXeQ7q7J
fXnjhYN5jlxov6ZOWk3D8Wk2ome6Q2MscBLp5zQVOGZIgTuUjuHchXpu3MXbrAn8I/SUGn1EqB87
DizzuAFDjE0IweWYzYLWGA4MkFEUtHq/Dgpy/oC0EG9OX+65nMD1PCFrshHrN8RLasDM0s9l/ahX
yqqPim4Lk+kujXEgD+2oMO3FwYUsXZ3XqVkfRr3ZK34a/Wjr8J05HqGhU7g0yaHVnVJAYuWwAROv
rcWyTIN+oXix+dVJ4o+tWbh8ZThcCIsNIDFXN7c1MpGwteUPHv7FwI2GRYmDiiTlKFAtZPJJRe5w
I+bgNTVWfwlS2JB0/ADWBuNj5/MwGvvObIod0Zs7X3V8qnUfHWLmbOD8YIh30XuapNkQLUeIevnF
idL44wu4joNVgKENtY5Jsf/70+nlgeW0dOUf1IRtoiqHk1m4jMIq45tdqMHWgIO0UPrs5KHIwcjM
GUjNbLrO7L9TLzgw4vo9Cp9BcOWmzcOREZY+1zsK/kGnD49HLTF7Iq4pOm9Y9iUqaxksezWYdlzk
gmVYZosIjv6qbRRvyZKlLgid54fRaFqh1O01pzx9vpP/t3E1/+8ZX6bq6D9TbY4vyAvqsJG/WV+m
f+en9cU2/oH3rzK6oLWjar9g6SycL9QjTJIdE/EeZdgv1hf1HwNNNAuzTTfARMX5m/WFksG0QNFQ
k6oOjdb/wvpiXpVHuk64F+f6qQjRkK1e0zDJtDJIpnf6udaVj2GNw9JxzqaB1bTHZOuPobNE+AHo
qXAJIA3LrUF4h417lTVIEhqkRB+uvbYbvB6F/uoIpkouwy/ympe1N0o0XoD3Jxa1XpCp5b3ABtj4
aX+063A3gAYJCIoRHKkKyVCTmTSlThy8QC9D4BRgXiRfE046p9MG67sWtgIXsxmviiDGuYqNUEN1
YJQxkhZ9XHqeUTKx+aopc10wf/5IEBy4kTSuHeO6O5coOUaYIKJRtBoqzSapEjJZC3c8K7vbzOvm
gR1dcpLKGqQ8wejvGSbfaCNaw7Ej5rmJ9sQUHsmlyW8s4R3VrNpKJNNdWt6HI/l8doZcdOTQ0MX9
vZcrzJk8bxeGnMZhsh0KsFaNF96IMX5LEwbYmGZ/eWhPP9sZv/qRJ9Dhr0dI9AH0miZIogXyhofr
6gjpARAuDaqLhe+Jp9CVNw53Qg3tBe6SGadoJEvNyqi9VwO1aBGk913/9sUlXA0IpkvAyuU4YnIm
sfFPTaZfNn1CYEUf+E5BMdmfsFRtpCc2VmG/vOv5JDUXG0Nv5ynUFF3IL8QBn86gX7o8nx9OGS60
6esbpHddfbhGyE1osIZGnr0KRo0gnaM6fgcxM5c0G+3hIUWeF2Tlwu0FWHJCSZnWV/DbZQIcPrik
OE6Epcx0B3YJFl6nKFZWd3bKYcZoaYbh416lURLP+hweWh78ly24n18A447Ny6xxZLralPyBKZAq
py6pfKs0tkPGTze+GTILxfw7hz65gbVP72lcD2SGNvTWCiyU5MhktdhLtBo6uUVQhRaZzl6a+zv/
LbfEo9qtyEMFETKecocXG2ZHBo5uTa1/H/bWI6qFL+uZ62fRAWWFhJ+bwcsG2evqXnhWEQ5JUy9g
rB+xDTzAmjgoofXEQPZlMPSN0qgvSFo+pG1+dRr+4z2gNQxMjB0euQjpS1fPgT7KHLGj3yzcBMiL
rhrPQayS9VGgapmQcunWT1YHJ+gY9FPc9CUZ1n9/D/Dc/PH9cQ9wCeilUUwTsPL79x8JNzZZ0VhN
Qo1g9Db7YJFesle8ufEqd/RnmRrPSgO2pO3sk4vqACVlWMwbxQWeMoBb8sBHpG2bs+iC9MCev2yU
w+REbyxUSlVqJWBZqiXJ1yzW9ttogO5kuvQKUKOdxRVZjgqpokys0o054vYOsCa7YTfPGCA4lEgz
I4n3JMevuv47iVGZKo6pPv3Jqv1muhGcbQovRUe6mSbN2SeQe8jLGWKjcd66q56spFnVWEurNZ8R
vih+fxxS44lq7oLQdF/IaE8W33NNZ1UaxkaV5isrZzDe1K04KsUENpCwjIrb3K3PYeu+ofl5ErX9
FrnhxUd5M3j3dC2eeq8903Yhi64p6fj5EXEzL2XrfMhilHNsqvTOsKdgC7db2GVp91jyBxdVj144
Np49Rx4MvTmDzHpxupiDc0NWBdgFXWPEqlPtinGe6ARrNvg4a9Id3MF68wt3m5kMNrtceSnjkQSW
5NJp3Emzqs+k5GwNp14WHf8Psmjuy+JHAPYAze9isOILNPt9oLoPgcrkPGGYU1nHVrXe0HOcpv/I
SH8mJHvj+8Zz4qHW5X3NoEKmvvGEMDyZpz4/nA+8cDxHFf/cjsNqRgDkM+tTbyjfupZeeYsWMlfB
NVpq+CFGXPK6OSw7I76phPMQNdaTjNWtbjb7GKUE5AD+HbByiG8utlefq5h3Iy2xXEsfwEdI4wAv
VayissVxQsqnpj03zrIpzF1Bi2BbFmLt2+0pCZjGmKkPo4wNpQfh76XqM2ZU0rNSAbvGTJEZmDeZ
MicEj3AAfcxpJhkvQ66+Sww7EcYrhvbt2UFhaMsQA0jAh35+RyuqYfET1l3oa8sO92kAzLRRxNYU
8aXorSdcLqfcvuGBf/LsaEsa08qmRWI3jFt5eIBwNNZbRCB2nJLQDCZ0TwhsMFM83nW94y9k8MHK
/iF6DaGa+tkoBu9ESA63Gg+trQcfwmK5D6EFpbk6S0wMUTp/Vot1jNlydpuX6T4e6kPcRU++v7Ea
VLylKrYDwRA0j4BDeCM5ngYQKMunkYYy/eAHsCMiF0ODeSBjaGOmvIidNiV0OkQn1OoLYuRiRmC9
UG4TFXe/LLYe1RtfPlFo+CGFMLz+ItS3yvGtWdD14RxV0iQDJzmh0F/E5AAGoLLrKpqdgyCcODBQ
Ajrlom8Lj2ZRuuh8KKRZsHOZ54C9CAiJhdri+e5D57fhfCAOGktqXNAcpMzMQ4ThFDTrrtEpprH8
B8qGKwF/M3TtzAcwC1xtZwTxuHQw7cxoFjr0F+gv0RbW6u+BCvVLKc0XryKgsI7Um9bAs+E8SL1/
d3vwwCk/qYkydI4ULjKe29Knzvfwx8pYh0u0thPnjT2imrXSeag6QUhUtvCt6sD08q5+0bVUgb/l
PPTSfGHYvh5b9S70zOcy4UULHEQ25j7oee5HJdxn1Vvd22fSS144o+DhpMFVmW9F4JOBYTWbhEiH
mdNNsUVNfeY673GHwYNahMco7G9sBvG+ap8Ci+wU4fsI50lvjaKANTuyl2WHwCcXmOYIA4vV6lxU
BkCK+gCl96Aw0x9S8jeZjJZUxXnvfWi+Mq+j0F8Q1iNXoIe+GzQ4/TLlVSiUbaObR0MAXE2SoMI+
kMCMtZbgnDaJIJ6RAPMCiGsyImMWc6smMZIqg9O7+eYCA5plmA0ZeKevyHhHTgRRSktWIxO5YEuY
tp40NZ/91vAWMil/1OnZqp87XdvyJ94KBzVyODlnRsV6gtB5zLWLnTYHcBy3NB8fegaTxOLpT8SR
0fQK1m3v0k7lVTXoT8xkhRLG6gYsV5oBFG+MiSP0vrnTnuPkEABpkc0Mq7k3o2gF8U+ZdxWMWAt7
QRVlMA+jGBbRSP4OA2ZSnKPH0HEB1CWnHJCxiN2TBwpGgyeoW2vLae7/vndfqwt0zivTNAceARpp
w7oWNLplR6ZNQqhiFyQXoDzh3AlMNl99lZn6mkz64+jbp2iKGCErLzIRowh7G5vRJWE5DRzj5e8X
dD1dmi4IBzdWbmpMJODXlv8hbsIi9Yi+ajz9OUXYH8TGxnE52t0YcgIiepjUptVxlOazYFI20/FR
C4c0Ki8jQG3kfsZDdqtq2bRtAJRMkoy1n4Xx71eK4PP62EMFOkFMGSTbQv+jrWKTRWYGjekuOrNb
VmX5mGhIQY1oV5tcdyhWVF7kaHUTAjy9b5ThSM8dXZ9+m8riSWsynkDBCQ05f4WXrA6NpYX9Mfej
WxzASwcnOw7iR0sgigSHHuTVTu/GJYk2C7yac8SLy1Kk86pGzkhgSNtX56HzX3y7f9CNixlIXBHN
FMfa7NQprrCV1vMYsau5a6U13q2exSh4biDUQVKbujw9XnjANZCrW7GrldehYjTiEe4kbisP000r
916VIk+A7l5QNjdimdv+vtL7j1YVK6RjmDdt+1kpwu+FnjJiEiaHLVBFvX/P/OYtabOV6k6pxyGC
D3MeToe2YdXyDrjILpQo9GayJWSP8WVX8oxV5cati5eCikaL7VuzzGdmjTcjGVZKj0SueXO95E63
6VoCgiy6B9U0bu0iYT9B/VBfsKys3CL7EcbZHSjZsxlb88Y0j42GHs0nNnF8YE3eeMqLxGzoOf2K
TOyFk2rMA+xtuuUoq2ZkHXrRwbaUI5KQD4Ty7Xw0jEOT0H9lExYxRsrKuvgVm3/UwvmxZX8Tdcib
SqaNFfeflkm4cARxxey05UB1Vcek/w7zBFMCAiDUGj90nwFSOjC0ccHu63HzKoxiV9bjus3rU2Y2
5DbBU1SaY19GB7evb2RnPcfjeKenHBdYpQDekJk6uA5Z6+3WKhGRfD7y/7+l9kXIg0nR9Z87avdV
+L8OL1nMSvczMmLKhZj+lZ8NNaH9g4QQKyKcWdZaw6E7+xMV7bj/WCjR6CvTUwMKPVFc/jdLxv2H
Ug7pF6JB16a6myZo8mfOg/UPOgjcqTSip4bb9Of9F+20qz4Kixb9YIwxdPbwXU8Tud9rt27sVAhy
WbM01863YtVvaPWv4hOtrXk2974oFa+2Gz4NuoZGA5EuNJhivtjvnxZaae2njlktyyVDrbk4DvNw
I9fmSbsb5+j+buKV80X3+89v+PtnuldtGrzWpMljpl86t93SXOZrc2GtyYqeoXNfNF/tCtznX/pS
f3zDT3n4L00hoHV+Tb1aLYOtWMcbf+fO5cLaTZ/29e/5e+H9+WF0N+mITo+KRlbp7z+nmPg40hnK
ZbT1N/EuXncrc6VvovUvz/O/Ndt+3+k+P4dOjaqDqLE+n+HfP4cUb6CFhZkv68V021BuLNM1oKEF
dMb5ONfmZJ/edpvoq8flX37M3z536gX/8mMOaZDopJbmy3alrfRlua6fyHQ9jMt0JZ/K/66V8ue3
vHo4RwwsWR3zaZQry3GRLJBDtTNzVm7t/bA3Tl/8qL83sv/4uGuMSeZgyI5cI19C4UuIhmenXCQr
ZZ7toxU05FkDKXRmzat1eanWX97S35uXf3769M9/+WnJjwBUHH5+2XahPzbrdM22Ng+f67X84of9
ty+KQBQRq4kn4qf05ZePMgmZBShB0CKtCa9ln/JelNrbTMf38kQX9asX/t+eVlD6iLdN0BgspL9/
NaXJemw6Ub5kCL3qs6P1VL57z4wKl/qCMv6BsyyAm+akPH+11tBw48/+P23Znz/rr5991Y4TcT6O
ispnS11Bm4p91N+lKZNcX9GLbdMX8Gcz2wnuyiqN17KnwDLdpNslQo2JbdSJgS085dWP0vjRKjpS
06FegPGtxvpOZzxrLMZAhtuhN6xLasbdN1tA39l4IiPCJAaHqbsR8kQCx78PFaQjP8qGox2I9uTh
LFyklj/6i8puMVCntWIdYr0Owk1cpOWrY6I6WjakeHsLRnU1LIAiVZCB5FVF6opKePfohJBUgG7H
TwNfaOkJi2aCrg/2nRCjTv8xrbFFD5DdsRKEMUWj6Y2CYGTaD/OxqZKjVQ/E0HZZmr/aY1/dyNAY
Tl1Feq3o/G7RkyJ6V5Vd/K7inc43Da7O9xF3dbNEd1sR7m6jdl9aY9q6M/6riRcxQWI66FstKB98
7MHOWkWV3qE1VrEqDBbRvTN8/jrNo27wNh5sHmcmc4OA+66lqgpimS0HYTi3GVnVJopaSV5PWyjO
HVlH4cuo68RMqxNwbdbmfXe0WzJlydUeGH+HoUPAESb19oSfO3gOc7KHZ90AFnXmeMagkOqa5aDU
6y781kVmc6gcpNmcBzkJq0Z+9prEuDRWl9wCCK7kDP2oeaKjMN5GY+xf6EeQKp+a/jrNe2dZDiiz
JkgL0fDSxLdXtLAVQG9j+6cBjEu9yHdVDSo5toN+XsQoW3BNwxHzCpTVVomav7AljWpUnlmFHbzB
jrwaEqIGpx9wAYOqutiwce9qtypuo7CxgQ8oxnnMyxLZq+4siqZHfmLJ8eINPi5kZvxoQsP4yQzV
QsyawUvIE9VR11PDdY6Kmy3Os01kJemhFDYZ2Hjdk26lyRRvmZd31iokllf7IbDc2QukaU088wy1
tCiByIr5kAM3hDuM7r55zLga57HBdZTNmF7Sc0IxMDDoMgFWLOo+GZg0K+aIRKGDZUJPphmXIMrc
tWfnlNjSdeJmrk8rH76YGq/2YH/PhiJYlnVAoi9ZXSt96IkwigshXtEQhoCLRYJbr5KSgj2InBVM
cYTqnefrj0qRWsEx45iG6UKvkagZvvJd99L01oSTP1NrqDV04ZBYDV6JE8QKlp0i/oe082qO22q2
9h/6UIUwSLfAYBKTKEqkpBuUgo2cM379eUB/x5rB4Axe+72QRRer1Nipd+/u1Wt1dlWPmaMwZXux
yCrfluh6VQ6GUpJ7hB7E22yBTqpWK+i6synDzQvEcCbgNUEuSeWH3sOGtqAnd5BGZ2hNeTtqasqH
womyjaCegOvTLTLZ1ssSvIQrIvm9I0VZ2r0oNK/UXQq7gwwEJhuYrzM5yL8EylQxajVFckrwxU5b
hzBZoQd2h6quL3wwNyDO5Aez0Q3kEIqSHtymlV58jVri1tfgRLXT1jxErVDCpCCiemSLYjXQ0g+4
giyOlt8XIvLuNinh7qtL+fnT6COWY9VDZe7NXqSVHN1HEpReggq3oUBH7nPkEZGgEPWpzgwFxouY
Rt+kiU+SxjsXug0DDVWEsu6BfKX2kNb9D1iJxS1tG52lFUqfoBmEtpvDkaRJJjQNYUvARHlWg49H
nKTBeZ9NzeexXeaQgbgRfXEpz1reaKA4qhSmQUtuhgaFrtGoA7A5aZ49JYVSSk9eKVSwgqhS56Sx
mRROVcYuG7tE4oQab/Chb2Fh3xJXwd+Vq7WM46HjILMVOQ8NRw/19FOgD8Mh9M0OyQgSUVRmXfw0
HD/OAOnuzjQFBfIA9XmoAaum8ljuFd9PTzIH4StS6j0i4JS1xRFKBZMCBiTBLVJMRI12lgJ+jbzk
2wA0H26LqjvpufKg1AacBl2n0slSR9tcH8KHikNh+XFp2G4aDFSOsnHfm/GzEkGiLieScUQ+Tbrr
zfwT1PsG9Qn5AzBlbYsO2Mmo1a9UZzboMGWFDQBno239TZLRiIDIgwmwaCeJiKHDMldva8jbnt1N
ZjSWFqvpzzZJG4qnYX2Cr6W6UzbZ5t6EVf4EIkj8kJoqJOpuMToVcvf2Jhe/oNQGF71REcV3oEo2
KZBL0Y2Fl7bZuH/qkBRuBcn8c6SzC+pwwdsXvUD2JWlp2nHTNICURC8gMHOFE4+xnu401q13JeMl
K2iFLHv3I+DwV7TjJuKh4kWuB+nYsyMsPykLW914BpL3sLerRjHCkAzgDXkCuJU3KhOvGSxLC5lJ
ifBE2nD+x3DTWl0S6H+4U4d03hflRxTMu0MdQHobbwSUhEeBNPImT7xfJKPdu4R79wfFHLP/MLqa
qDxvvCQa7+OgTQzbGLVyX3ag1sMeWb22ipk4CwqtDoXoTVw+ZjI9u5EONXSnl5LTtpx/iC88z84r
aTeMiEu4aUsqrQ65mIJqgFbJBXtqRl2162O32wVG+6RBa201oEO1gUQ6GlfBqQTDZcsGWfJGAkWq
moFpt3C6/xlwhh49KaNq26qgo6aOuh+xAIWurYdj+tYUrn4YEoQE3JrzKo+eYSlFRWUEkWy0tlvD
kWsl/5BlebcbRV1/oo8yOiHo6fsnL4UO/j7zBzd6lsw6aU+dgCCfGPf5W92m/mMIl/BrFtXk18GN
6uHDphvS56HUPHOnISZtd5EAvrsuG55+bukPhywIowEE1ybbCy5d29C0FyeI/+MfJfz3dKsDj+vv
OzGq7o2s4OaBafOh0GkHC7x2AOGAjIQv1VV/aKEBfqSIkzm3Hwezrpq/4kjayyEZBC+zAchxGcMq
fpoEQxvkjvZg7CVQ3ZZCQtvdEn1Z0ILY0mfvAbnAY+z4J58u9C0cQQ+rj9nraBZyLhrmiGg1uBbf
edvOIvckF9O899XUQRtjlLeaHTjGttqyWUm6KnZt40xXond5ipAvI2hskiyBYpQ2WPUd139m04jV
Qe8geHTgR9kPdvhQ7zKqCN+jA9QbD9BDU+a929A7YHEd2MnOZUYojO24VsE4rz3SLqFz0zpcfs30
Qj37mgh0fEDfQurkP/Un/Uv1CC13b/Ugq63xGbZcnr+9Bbh69X12/fRVCaYUpl6Z8CXzaahRuSji
vEzJyyCEqNqw1jLzvePrVv68nkmQJ4zCbNqBEYiqJkG2RzZolkrI6cGWRo+NTRRPNcORDtPbvnjw
bTILjr/bbLtdcnR5kKIOQ6qG+sVeOGZvt/f9wuKTVOeVaBrAaKlJzKZbJaY1qIo5Wuwi4MgWCO4q
IdrnNLvftrSwsBBEwgxDMm1qk5o9EptSUUJFKganVn8myZ2OzJKwRlS6MKeTUMLEmSvCwPLe83G2
efoROdSN3A/OiDimK/6ZVPvbg5g1ubxvzwsLs+dmV/VRSR8upXDb+1hupZ3xEAHltUjc64f+QN0U
MBqqAjv3S21DUXYHQciKq5qRN15/w2znZLCsCmPMN2z25DC4GCFYcLzn8utf6aHWmcB4o2X+Efyb
3J56Mf4p9XA2w9oYZJ6CMKWDHBasq9vxYNrKvv7u2fClbdfyUbPi1DRUYJFUfCbMl7qB4uHSHDcN
fCg9DJnNKfm++dO7y171xoJQD1EZm47hA8AIg+20I8Lw7MFK7bVPuM74TcBMSCh1OsMMurAuv8AY
otTLQ46pePIOyiHaN2T84lOzkrJZSJpe2plN7GaADsH0sRMf1V374jmmTVX+tNmFTvC0liBatTab
VxeZF20zOZ/O7rfj/TSXvRXfDTvFCb+tbtjrWw0aJGnCslKr3NDDdjmHJs+cwR2xRmfwvr+PHM+J
uVwdc9/uxTvvyV/B6i0NDwYBQLEGzEYTXvHS4Kar07bR9NThObcdt5DEFRYypZb71HyAseHttlO4
9mz6uTVllu8OorCkDQlrmX6XyG+56HjRfzmid+L2s3MH2Kcq8r9GRNP3XbVvD9E9QZ0tH5BasG8P
6NqNXg5odgf7fogyoMCAwvHPCDbkpNP/uG1Bus6GXpqY3TsNchitGxjkgU7GHsDXXbXzP4bvOfu1
Ezzr73x3IhfrMw33bO4Qgta1JsaWaom2bPt2bz5vhj3CtQihbOtXzy7tIN+2+U7Kd+jWroYWa/M5
u/q4MXg4FXxAv4NRMvwFnWjg+FvdFncbAKyT+dWwbu0MKLObyoc1UxCmHdPZf426+QNMCLUmYxd+
W3NfS0eAwhpVJsQWKPnOlrOHTSJzc5i0ewikwGprwccOepfbm2ZpGs+NzNYRoCKdXhlGYvdzHz3H
w9fb//6MmfmvjXJuYLZOfTAChaJcjp+qj81DYreW8OAfxIO20jJ+naAHtXo2XbO1wUNufPKD7P70
ReuQUuSZmkuUkj8YkIdvpLXe3MXjdm5w5oErv6FDiCZ8NsO4k23eFSf1Ud8Lp2BnrIxt1dbsJmtG
lMXzjsGh4+fum2f/xbQjSLNs2SLnt+J7FwqcNE9SeqALQoENdR7AZimIA40eV6dVoDq3xFf1Ljil
b+YDcIQPxVP4fXTqvX5c2SkL+/3C6mwrJmGhJn1nUHVwpB3BF23xB1WBBsjRbX2P5uG+bw9VsXfl
lThhKSLidSpROpZps4Z0/dKZJWGvVOOA5emZ4ka/fPFVUEjiac/aaWNXz/5TZPuvSAvZvZEnQLc/
t+X39Hl1BhYc+Pl3zC+9Gl6cSij5jr+d6pvuiMQPwod/Ez9c2JqVzuBW9WR/YI1pESbk1mzeR0/R
HllSq/oQPa3Zu34TUXlRaC1EOAKs/2ZmLspTFEIaP3dIrJlW3Hz26k8RNAUgzowVl3Ztypi6cqee
AkkSxXe5krOriWYVSNSAnTiom+1CcuiwF4sBLOR6tnKnL9wHF6beN9aZqSSDaTtS1NzJCxIJZXqU
koO4pdy7yxGocfWngJZyev/qn3q7dlwm93/51t3QgPy7QDhzP3WM7IAuUKTr7OBR/zkVlgWbdqCC
xAr8zuvvhuurAni8Qs8URXrFIK1zeUoIRdn8eUC+/6l5hUH14H+Jd5md7KXHZt8fflbb4H7K6vSf
oQpB8Gwrv+kfzGB7201cf8XllM82Ui4abVi4rC5E2DoZUCrPrtKtLOzKFnpPbJ2tKyVDT6x81pXE
yXYz0ErYeNobq1NYGWDq2yO69nuXI5rd86YLB1ZD9wVM+9BuNRQTHaVZES1fm7Xp9+cDigPqFQ2z
VknAOciAhkDxbw9jIflyOY7ZTe/zpIub6TAMgKQzy/wJaDTd8Ww+wrrO5SjYrS1/8Q/pK4uHhvRz
cpQc6XP6IP/z2/LyS2ahQOwlSj6afEl4DA7ZM7JqtrqHlfLJW4XKrC3e7FDEI4q8rb5h0MUfcZ/u
/OQXie+VPb+2HWe3f1EKUqXk057PvgqRuBs80rvvWeUvt9dwbZvMLkI/DVt6pqfRaOZBzutPcTB8
+q9MzO84NXQ9mvEYS+pLr5pYPAzQPP9jEzpJV9KOcLPSMzwbRRS10UQoXcHEBI6Ruu1Dn6m72zbe
1R0u3S95bVkjZFD5m4zj5YkaWl+D4LyAIt8xno1Ta1jZ3nTwgZ+qX9E2eBJWCJAXXlyXBmcPyCxz
4cLtMVhu5ZO7rz/xrnLcrwjUWBykvf8obpOt/42a6Vo2e2H7XQx15qAU6ADiIMCybn7eRIIdo6ni
opLed19vT+p7vnI2qeSkaK9VyZtPl/jlpAKjQAlChbt7Ai/x1hEs8yUqLW3vfx3v9S8aKRVkxy0j
hvp+ex8/Sk63q78Lp/Xc0XRub33JzIWYFFlTuuX4ktD8kMgZH9GrcFzobyJN4mACxn9+LkiRy8aU
ZqXBXZ1NstGMyBKUeuVoJsToEMJV329P7kymbXqJMaci2CVVgYYKypLLyW1THvQ1GsmOuKcTTf+p
7NpPiYPe0YP0MdojsvQKcFk/KU72BBVrvXLLLZqf8lQmgn802M2TfkCcpdArovo9vNefBqeAPNmO
Tv6O8nbujGQ+T82R1P24xfh/gMObZnC+pFMWG/AmwT4vxcvxS1THNa/L6ynFuwt0uz/IX2EI3Wdb
plsCMvMv8pwwH/62OAdtJiguu/DhU7cvdSsG3a/Xz5H6KhM2aY89YjbGWl5GXhnkHLmZ6lKeylJW
O1HivaWe9KKK0a9A22xTNTjlvnZHFf1RSz+7YO21LPZgc/lJbdUxN3e8MPcRHdRMINTkbbQvaA+0
/l/aCxUt8YxipGLpJcfBXAW7TRfY9dKAasJh8/Cc121CVaX9RSvQON+ln6AIA+xkUo7amXZvKyfl
G4KCduiAYVc3/0FGfCmMh2GLHl4ABVCxzHOprau6A4XQ2qmL/nvlyy+5WO5d2rEzJf3lez7wHKF4
TIKYnK4r2soYPWphtnLJT9tvPgcTIwz3Fn+UeZ1F8OR6dIUBug0odfO3iGnIsu9yiiskL0kNDTVf
+7ZLWAheGPdvkzMnlyMaj2DiyMrCEm8+UoOwx3zt3prupVvjmkVIfo8WlFyLVMz32Xd9NxU3AH9B
t2dH2/V47P9Yy99jmsVK2FIyOcVcbFr5cfJv6Q+EbvdwYTrRznVuz+DSNXE+gzOf4sHf2/BWYNGk
4Uubw3ZkGG+wQd5F0S5eWa2lCMCYSjY0KNNpflVX7IW0VH30ORzK5J+ijzIVqug5+kMZtuNHVFOp
ZJc2UIN8qwBl2t8e6KJjOTc+hY5nL4hUkMEbeBifrmbTd+Bbg3rLt7PndFsefTt+v5k1C1lNmnXV
2DJ2aQ7LqQVl3sq3LJwUnr2UjfCuYP3noZeMxKsJdrTCkQcH6RDsQcI74mFtyNOIZhv3wsws4OpG
SYrrDjNq/dIpBeo40sqRXwisJmcHly94NFmfhzsmdBriCLeMo8Yh/EVonnhPJdp+srdyCBf864Wh
2UE3ajlL9AJKG532UV0/ypCs1lX5Yvj71NuF2Yq5xZk7G9fsyJt+TSwzMK4uUX9laXLwq80KpmHB
dU0yrhtJxHETTMxMwGod6pFEuFQV8icTYgD40XdVOa48JZbNbCbxCkQ64H+53PVabuSoRcgV/cLa
R6XPICkLaOb6evtwLc6X/tvKbHm6jelucpedZkrlvSmAHPVFlMr/OyOzGRNVeKNh4qichEuUfvOg
Od42sOSfWJPfw5i5XpAKPtzNWKi3tAIMr9EdjazHn1zZe5QQqCXTeHukP3S/9kBZSI9TJjmzPHPD
utTBriFh+X9rk97J3elEdsNBW/H4772bV27hty11VpnUsjCgoQlbna18QfJDAGGO75M/gFIIP6aF
re1o0+ze5Mf05+0JXjzFFO0JoHWSqHPBQTrrIeGL1QoiFHDoafIYSIEDTuxTJBQwtIDrTRppNW5f
PAIG/U48dxCOhPjowvFXCMIlxcizwT/qFqyX9DypuwYME/TroLhQ8lpv7Fg8EBNyCsSJeg0QkNoI
SmDVqJxG8o6iPLG3Jytn7v29cbWOZzZmuzULkYfKRjyIvC+P9T2IXit/QWSZukrrKDZgqf3msN5b
tTidJvLOGnEexfSZR/EgFuNiMStnQPKKHgQrkyI76ap/c9rPzMxcSqbHMBbQWOUI4xsqDrYnxSsW
ZtqE7+/JSe0V9XZl0iecv1ihamurUuBSKbfp0cysfJft07v2NNrmCYGVvbdV/5WHOTM57ZuzIMTz
w6CQ0alw6B19aeu9sZcd7yR+mHrGQtDnp4aKt+SEjrBda6xaXrffo52tm5+1GUxNjLYdH1P5Z658
zdTPt8/3YjhwNrrZmnlV0QmSjokGrdOaaL+UvkdZSMeDu8JbtLh2qsj+YPGIKee5gLDU0yGrcSWb
vdh9Nk7RaQLKRZAqwSZzcK2ErsLox+3hLZ448IATUI3/0kV6uXqwLKNtxDPYqXeDTdG+0Cwk69Rd
ta8PIiw5DWFcfELmfmeuJ7GWXAqsliZlPnpUadC/NF7LKY0XBSKtsNichCoN4IzKVxz00h45tzHb
nnSmKChg+Lz3m/uqpand/AIcY+XcLQ9Eg6mOiHEqV14OpJTQ2oPmuXYE89DF39fJ8JdSm3im3xbk
Swti6QNfzRCeQn4qtqI7k6a+nbsNbG4YmhyybboPV+mnpvBj7o7Pjc7WxxCGUjR9hrVRYc3Mhxea
9NmQ7XPDg0ZIIbgfUSqvxd2oVk+urryacX8wE/gmozR98FPlsU+r5zoeVo7K8pr+nozZmuqDENLk
wnfJ8VvWPeci7KPN6+2TsWyDvANwUdypOAtftDIHylLBtAktejZkH5Ta3/fhWpZlxco7UuPMeYpe
FQpahhUN3o/IrLaIdWxdLVnZn2tmZvszayopqAehcvqw/OwjaQGrGO0lLZSut2dtecf8PWvvmYCz
8WSKANbXxZCSjMcW4RrozYANxP4Pz0/vgqBa26PXIzN1etbBTcL1hpbJbIuWKBULUd0OjtnRYqLv
x9y18s3b7VEtGuFBI6ITAK3J/E1Yo1sb5aI4OHS47bQStjs6PXt1pUR2PXcMRQMgDS4bMYK5Eyno
wgy6HMhpPJGMDcUWpq2tStvDEAx0zzzfHtO0fy/P9qW1mUOh8TorQpQ9HRl+oTD9Xgobe2K+yIYN
TTWbLbRmY/7nbZvXbhKb0CVCS0ALgjY/U1XhAdA2RpTc+g3SInQir+Ltru/rCxPzAxX2aISZgTQ4
7manGPtxS8cXaqNUKXblXem49YmuSFQcPvnreOVpymZTSjCOCJChAaqQJtaF80hI2OiJN3bGhJmu
tzpc+854pzv1n9Afo0K4Dre7fnuYJm/tqaL2/hSe2fOCtmlzyFgceI3Eb+oT79TdVNKtT9XELGQh
cbhF0/FHTNi8FnotPO8wDlHlRF/Mkpoz43VLpEnP6uCwznbU1/t+035yFfPY6yKtYo9+F/4xxP6x
aYU3QHMfb++khd37TiukT+E0aiQz66ObSzHHZYS/prNVmtA8eGmKxkGZx5YGmPNzeWe42Yp3WwBh
/cVm9P/Nzt+ZTaa4RW36oyMPtkRz/a/qubD7H+md2m7pqv+ClqdRW/F+XBW2n/zYxd7SgM2o8FqA
zYZ51Zycx5ljpb+4q/XEpEHtJO02Tn9QPEs8js9/gbDqr+LalXF1VmcGZ0+xUipDSLHYzIIw2k0n
OImyljy9WsSZidkiJo0pdm6DCRFtj9RFywGydVXd69ouapC46y1lFfp4dWYubJJAupzHGhg1eZzp
jJ42JwBWJ+l+aoBpbVq31UeCX6DG6CQ9UwUq1xAst6eU9p9L2/RvC0lIlsyJPUiZjBeTHrXbx+I6
TJyGN11RpqbKiPJON9nZNhEg0ab1RBt4/0m7KoBQY+rViJBme+2d2hYP4lp16/rZMjM5eyGNsh+G
SqsP73me+Je0m2xuttIJjcFdCfByNbO0eBbOBjk7C1JfBIKUMEgxt80XZWd8R6yTMr8+Hv5qHVtl
l7m6VWZjnB0GadjQ9e4xxs7OXskLVHbxR3LyKXv3du9UueW+0bT0z4EsM7OzA+LTLIugJGYRXEH0
I9yGZD1JQ21Xds1VfHNpZ35pqqaQx+S3mNATlFL0Jn8LnPxH11jUUEAFE5Ly+Bt+rC3k4vn/vY7v
V8zZZoVcdqyaBrPhsT5OSP9u5x+S3Rpm+/3zr3znmZ3p3j6z07l9Wzcy+yU8Zo8wxR+aXfpYkwtZ
a2t8B8rcsjSLRhtEkvKowFJ83z33O6KPQ0Lv6iF7TJyKo+DakQWjwFSiiazkgXLvzwmUH9nNNhhe
hgks4qwVFK+f+LPVndzS2fBTX9vQ9MZHGd9GQpLMQgdCOyHDfqCkGzgTQMY1h6nFwgp2a+5h6eTw
KgZETGORQSn30jhEraOcpoTOZU9Xaea/eWhn3dN1EezyTP+n70JGem5sttA0jnBcOuJL6NYdhFSd
zcQSN35ZOS5L/ufczGyVEZ41oC3CjGp1jnIPWNbfTZ4A1ttX8V5c7btZ3MDnBucrCHMACFoM9vFn
MZe3rWruB51nOSQlfv0th3YUndJJNs2+PdSl2/Lc8Ow6keFP6JB9G5y2eh4NELQQzMAGF+2U4UXO
I3vIm6+3LS65onOLs9skjlViu4z9EhFUGae4+d6vxY7X1YL3bUI9ADiyQvZwtidVr0c6PBjo0Nxm
30W0UL6BmLWheHUSkX5GS6Q9Z60TbcnXKbxU/9fmbGsKG7MpoulxV2RgxZqPopHacv9Ziz+K4z1M
frYSrVTjlqKNc4uzXdoWRliXWofFrr1ThBLl4BIhrNvLtWZkvjMzueUbGFYHSwmMtnaadvv/zsRs
D4aJD9JtZBx5RPa1i+0+/3zbwqKHPJ+q2aYbIEtUEf+h2RPO4sEav2hQSljN8/hW3gX3YbUrjsDi
AQkdUns1sl/2kL93xiyayRWYj5SMKfTvk9hSvwSH4XMa2dHDoHD/FrLV3Wc72OvC1RLd2uLNopoY
vBFyjO97MnG0RN61lbGyeKtnbRbCIOdChlefptZJHgUYw1HB+wiBxBax3hY8AoltiGGt9b6wZUfy
97Tqs0DfyxPFSDYMzgVQldW5reZ3UHje3jmLM2jIkNPLKPmQtrm83bTWd6Esn4wUP6v4gwvV9X9n
YLYzm9b3QLrjqiQIzYf660R58i8smPQ6wxSpqbBCXA4hGnl4IbxMdOAfqxpy7rbb3rawuBJnFmbb
TBjyntZmLMRdcXQhp9ZQB490Za11dPFaPrMz22pmSf407bAz9X5BbfbX26fZjiORTW7DEb1yOy6+
tpTfFud7LB8Ko8i0d4sd+8yqIfXjaa6Dj6sSW/8urJuc7qZ5hHlucnZ3JZD/oF/OeZJp3VPvkAql
4gs31jE8rUF6Ft0iBCFUHQBn8sN8dxulkmgBYYd46gNLpc78Xd1Jh8j+GX8395D9K8DF1l89S1fl
udnZnqfpS9Np/YLcoGpOLS1dRX+nRf5Tq4wWglcCMpvx69D2f97eptM/O59ZhA500lpoB14Ro+id
0udR0zDaqN5PwA/NhR69Gl47vfl529TSiTg3Nbs1Ucukn7uqCSD17Avyvycy/ltoeV5um1l8mpOH
1Mkm6ySv54AcMQjVMKJdgIpiljqBtgvuYopGrVVs3ZeqdpLAWccJLA3ONBCtQbduY17xfbhNlaRK
L5CRd9tjLYfJF7WA3Tnsfq2MbmmfTGJ9E48MGcB5GNfVwhBmNdtzs4d5KDzmx944mg19z/Eu2Od/
pt+zD5K0l/6UXuv9OpD4mk+GMPLc/iyk69pNEXdTBh3cgANFuyNkJ109qSCn+SLL/AxH+Gi7VrZN
UsvcqqSczS06UXv1RXzUg8c6WCkgLPqj8y+aPOTZS6+NNl1YlszIBNntP2WdQ7nOTo6KI7+h+Lv+
urtGIM7mYLaTQzfKKiQAp1C632YfEac7affZXv6j/wFB4Td4pfPKmtq+tY8u/DJbMJKW+XX856Eu
2HF6SybGeUDkc88v5lpXqfhhEbULIdG/iYofrNzEC9t6IkUm/0u+HSszxyvnmR/VIjYkrbD94kcv
wjIcFc8rm3qasJkXQrXIANcGU80Ezb9cwqYJEr9L3zd19HGTnNT6CHUr7fvyrgmA3jzSnLVfvcim
rXrL6uyKhrBVC1qXZQwRa3Hc09QipqI0bnUoVFvyYTUlM+3EWwZnKxaM8ExGPWdHPKEh+yncCnb1
ZaJ5EK08Ak6+lpm5LldMmm6/59WYhYNJUwyuODmLdqfszPZLswdLz6SWwRckdlei3oWrhDsE+h94
AmQqXbPRZZGRqWmkEfGYqDZ4mp1V6R7Cr608xIfbG2ZpW6I2D+QA2CWlp+n3Z0ceQdVilMxpvwgT
x9xGpl1RC0zEDYx/CrucZvDM0uxa7kt/03keL/PCAGwMCqaJ0SRYCaiXXBjVLABmNCVzyuZ1DrSI
O8oO6uRQkBY64kHvoofyblqqbIfYx9pSXZd0pmGdGZxtfS59o/Ing+3OO7Qvyp33DKziHiWjrbBP
nsLiP0h8XgPiZ0ZnG6SAYlKJTIx2NtUcOzlNCYj6NOE4uh+rCcDFw/b3ECkQXO6RJJ6gKdMQ30lw
YInRs8OUL5d3CBJB9yrZayYnL3V1vCnLqbo8tfzNaTIENao7GR5bR8o+qd7jkDVWvzGs2n/pmpUw
YPEAnJma3UCq4AmlZ2Kq6EeL6M7yUUfqat++fc4W/fKZmdk506TQiFF945yJ6pMuFm8JElS3TSzv
ijMbsxM2pKUUyblCmm/nUWMAFb4r9kjkbRzvkwgr2rDW3rLop84Mzi4bTY0E+KCZuzYRbUn9Nrbf
Bv+7ugYym47Qrd0wO2JJIqpqImImE4wPJPgCFHa4p1PVCUCJNFp3SPp/5RdBGZiID+iUwmbBWaL1
tawM2KxM9NcA1EDQaUmGtBIVLPurMzuzkEtJvF7qMtbM/axCnrglNohs4bV19FP5UbsLdmuJxOX9
/ntg8/1uoFylhRgsQs1qTRim0JYbu7XO8YXNKGsibWWyggA174fZwEqtHsooVafOvO414VX7cyp1
UfkmPbpKsnF9ujA2hZIq0byO27/0UGJr9GIr07KjPrn7dAfHW0ZtbSIumCoiAbQNtvf2j0/bhc15
0UuA+7lPEwnolUTrrnpIHqBYhnxSp69tklRYq4RcL5zMRFKSnTgvYcCYTajb9b6kSLDvZr0AwTj8
SAHo2O54e1hLM3luZbY9okDrklgk8u9QeBeFJyV4vW1gWorLwwxNHQOgnLPEgKT5kQ9BKnpE7U4j
TpyKafJu8y+UIbRLO7OBuFnI0694t4OwX2tvHETLeM+U5A673bAt6Vwgs/cfNC4sTKEuK5BFMkza
1bWZq9/0vgHvNxuj0hvvBFJOtz1DDyzUVlw79YXO0eoC000JfxEs7d2+DAXvBd7jaJdWefHZFOPx
YGTInt2e+oUPo0WYAwKFJcbefdFZrLcpBIq0qdg7vdJsjmVSiE5aKe5Ko9DSyZ+ubWVq99auMQR1
XPmjFmgT1DT8JDvjwaOR3aA3sPxPcmjXoYJsqGSX3tVGyUDO7qDU1MmhFiUOs7bzo7JFcU38WlAc
+SW+bKweOlDhOIk7dpa/TkqxsJkNFbdD6x47+opUqS87rtsR46rlPgPamV6x1Ue5IJNH81xm6074
vXz1fvkj9JO8g9ac+fXNyODP7M82Oap/6DtlBfbd5yj2QSbDlu8lX7xItmWFN5g//PMLazKJsC9U
j/DuzrMmZrMJNm5eo/y1B0icwFBD5EnxUmF871nStafXgt8jmIdyFbekw8A68+3U4Gixj0LYOjU2
bToJAEr+0aVNYWVo19EMI/ttaJ6NbfMIbuc0bklrRXaXFqfSND7pOTp+3sZb8YIrg9Jn2QAYn8Ox
K6LWEbTvZrfZ0hlgoQ98+7wvHo2zAc1imBy15HIYMSKZG3vIPgG3g+X8RU/f3KT4577lYvJmt5OA
iqRem9MqdegfI2wnhytPu6Upg+tgY4oUTGAanR300m2VYuMHbLzoRdY/bIQavdZ0+8+n7NzILNT0
UyE3Ng1G4vLZBQLZ10iyRD3KMPzM/9+2tvB4lHGSk7AgTHbowcxmTfcLT89jr6UPy/sISazlbw3o
N9GD2f1nKlDLk/jb4MxhuEUOkiPDYFg+m+azPwrW0Px5e1RL5+h8UNM3nF0zhaHnG0PARqbk20CM
n8Ui2oZJ+k0cxpV018KNNvULEz8zfdoVOiQukrKRoTJxCrV6TktE7dAq+y9tzE5RKyYKJROfC0bN
7EGu7UHwVnbdkhs30B9CgQjNXHPOVVdqZsoTlGFkLkKRaGt0ensvxt839RvwpqewFVc8w0Jmn433
2+KcsccI/cIsRyyi9NnEVgl8SnDcXSHQVT9s/bvSbgjTV4Z53UwKtPnc6szreZrUikisoP0MEm37
risVboM92oniMXmYKlGjrdraoSJa2Ekrke2CNwTtTNwM3ncSx5zdI5proredVr0TJ0D9evhu0KD/
hcRRYvdZxvIi57XiFBfW1SQMpPo1gYyvmvtDZJN8U3IRdzNT9dhLsY8YrV8+pqOUHkdRDbdthnix
4KprHS4L70puRZH2ThTt+GGeB4OGr0Rk1uvhFajvRaeDa2M7kTSgDf29nTKkaznghVCIqVVxzTDd
aFfYfElWE8lHGN1BN+tUF8hkuI1saW5wQnvj51hK7tZvzV/5iHbYbX+z4NPgn0HnHbF7SLfnAcLE
azkqVdSjhIR2eJnv4dR8dN3VDP4CFmHi1UDOnuYKKJrnWDSzQpIQ7ZoJHLs51UfNLuwgsowPE5Vl
tqVC/OS+BascfQup50uzMwdkoAYsFJNZ8TSR8kJevtedyaJ/WosnF5Bil7ZmF1Kn9jJNCCXpiCY3
rN5HzVnvaFl5yIUvcZ/Yzei9qq7wksrC4fYqLrjyi8mdfn92a0hB5MVSjGW9+KK78rZW1nItC/fS
pBbBZYsTQEpgFkDoo6oNmpFT+haAFUNfcmpM5bkf0uRurCgz/YvxaBM1EgVUCsKzW1AJu9IIZFYt
71G1Edu3StbdFRvXJKeaAlwboc4JPIJg5sxIoqDE7gfhVMI0YAJyxntYG91tjpS8lZ2KP4IHb7+x
3tPCwQ6g2HoFb2HHTJ+ApN0kJEoRbbZj6JeRUz8TQIdLamF1saY+jsh2HmK58u6rrpceClfimZDV
0r6RR/eY+32/crFc+1m+gS4WItAprzD3AHKsR6kpJxxMtWltZUM6oQt2G3Cq6MRYY4T2Ux8XK0YX
XOyF1fl7IWvFKqR9mNqt1aDKSDJGtKb+eX0/HMsHb6euGLzev5f2ZrenVOpuOtIM6RTDZpvQ+mdX
aPqAq9BlK0Z5fmVzXbvVS3Mzt1M12uCpbUR3kKF/yr2wt8TEd6RaX+v5+z8mklIXfCmQ/M3FC1D7
ynNzkwIhetC/KPfwHtgaSqjer4nxe530dCHqnkb2t725vqXXhZmO3OFfHQdSRdJgIjBq0EG2Cwjo
Jloq88M/T99NRtExITfC83neWdE3WeQnHtM5psqzqY734DUs01/T51kA3VzamXbRmR+tunwjyD12
JsblCcpQqnsZHnVbsyYogfTKveEonSV+TLt/tWN+D3HmYNu8FVS0/jDtfdFB905yXkq1WbGycA1f
jnDyBmcjHAsTtg4ZMxMxSABlkhg5kxDMlIVAS861oCNBIjgxVoLm5fP3e3izABIFJ0ntK5xtLD9m
7iHz3gKfcrOygsJYPnd/m5nnlRHY802v4JhDinvyZP2uH7Wtt4btWXaZv63MnMkYiihz6gwmQeyP
pGNuj0Oxcxt3L2Tij1j1W7vV1vg5pjv8Mvd7sXLvmcOzlSuSSvC6lJXro+BNUDJjG4ub1QzV4jpR
B5hKN+Tl5pUHqYyVcmyZQKRX9lph6WSav0JGaOePSrJVgQiYR3kPDqxYO+PvnmM+QJ7ztCtMb1JU
ZS+3ZuLCXezWXIaSEUb3vtt4tl966KjV0uDaYugiQ1O2n40prYDo2kPqt5GtpNkfmZc/I7g2UGJC
/TNxae/wsz57JghFtFOiW3/cSC9aIZZbQSgly4z/h7MvW64bx7b8lRv5jrqcCXbcqgdOZ9QsWXa+
MCxbAsGZAEmA/PpepLKrLFmR6u6HqkhZOockCOxh7b3Xoipsar+CTpiAhGXVoxi7EBb1nnNvaBhq
pyozdFTP9WNeQ/8sWAZ9B7LgJZxNd/yhDVQ5Hdr0B+YrJ4RYT77rOCEvbucFn2RBvydeQG0gFYYu
V8TniNHfLopRsYHOmmFDlz/6LIMu5xy1VIQVh0DVgAj67wOvD3JbXA882qDb23jJ311PYeEWtxw1
Sq09WIuYCC4FlN0SLYi6y5jSsWvZ07FijpfKZs7Dfl2gIZjptaQS4tGNmq+6oGOfhWsfnWwkDytd
J0hwUCF4uxDo7Rdc6QUCdV0XNl12YE0Qtu7yyQJ8dMp+vYz19jLU80ooDQPmtzXvobM00JRA6/aT
dtmPDMivV3kX943u1JkuM1FMqEhioQ2g7767YJn3vGQE36P68vdv9aNDjWlL23fWNpzfIl0y+l09
GpZOLAsbFcSJ1RSZuoj6YfokzProLQFT96iFd4SY9t0ZbhFn9tyYdcLMG6Oywz4APkLn/49D4Tpo
BHMx0Q7i9Xd7oeQzuGgxmJ80Ykl9aI128wVxAEzMj6z+NML6aEv8erV3W2IRNICOGK62mkQMcUC1
D6AmskiGVk7nqxmhuYLo42eAz4dL+ctDvtsj/mhS7bS4bG4jRNUYa6c07JtPduKHKYjrWWCg8RwM
N79HdnoIw6v+tU11QgK0Sk+pc51+Pp/3O98t8q1frvSe/NUSnbUEHA80xOiNXKDr1d2BeGMlI5eg
WQhBRxkHh2kH5auEpeT+78/Ah2/xP8/5nge2zpq2IEY+Jwz8xcguL8nkPf/9JT6MxbHn0akIXgD3
t4mEXI1ZqRp4sHWnQLA47dRPgHOHNSiWPB2cuHA+OXAfHm1QHvgw2D6IE9dd9EtUQJyRKG0jeyvQ
LUCmZdcL/85yMzANZjefPN56rN47aG+lPDOgegXWtXeHm8s+50OPx2sQyB15xsXOsmbxZWj9Pp3r
qo2dxStf3CE3DzwYgluCA3yWZGh+fnInH3lFdFYjZfaR9Fjv82aDOwGvXQovBX2S+YJ+dx/Rpzkx
TFpjnrIN6QlbKbagEtx8Yno+2kZoZIKP9CGogVaCt+uNhyxb1sOUUn/mDz0r2VUwevSTt7qu5LuV
Rk8twEBQogFu/Q1tEQADTc9CI4Eys2tz7uXTvDD5kkOIuIBKJWgnBpPn4McExZIba5f06SdLvFq1
97cAq4fAAx4DbSjvXna9VLJh6OtNIKGVVjNIqQ2asDq7tMDD08xlrKE2AQXjVOpux13/FkLXu7+/
hw8soAmoGaYJqOg6IvZ2rUuvC4KmACrq9Xxv2BiYdfKuikx7+Uz06bMrrW/9l1M0LCbzJkcABSWP
UMINZXHbsc/4AT44qm8e591Rldyh7SzxOMWkn3PwK4eF9TAUxA3RevaJWf/wWmgUATvP2kTwviii
7BwMp24DYdGZ66Qbg+ls9xa58aA9GnW875L/91eFrgj0LKz47m8N2k1jFY5Yw8ZmJlfo1/siKE6f
KNrPvPFHb8pH2doHMTyo2t5vyxyP4k4jLmSRqbrF+Fd/mjPStqHjLN0nZ+CDsw5UbD0DFPM3sK9v
d4VdAKKCADr2n5HJcOzQC9HgStvK/fcP/b/Yc3v9eqTkv/4HP/9ou1lwlg/vfvzXBf8hwEb5MvzP
+rF//9nbD/3rqntu7gbx/DxcfO/e/+WbD+L7/7p+/H34/uaHpBlANnUzPov59lmO1bBdBHe6/uX/
7S//63n7lvu5e/7nHz9aCK2v38Z42/zx168OP//5x4rp/fevX//X7y6/1/hYIoe24d/ff+D5uxz+
+YdF/7E6GSSBqxc1N/J/9bz9xvwH8m7qo1kNDgjKCAitIeg95P/8ww3+AYVZm4KNakV04af++C9U
LLdf+f/AKI6JD8Bq49vwq/9zY2/e0H/e2H81Y33d8maQ6928sY1okUOLEhIyCp4htK8Ad3u7MZZ8
KUiJ0ey4c2Z9XU8i2HXT+LUwjFVCuFxS7WBGXGoaVj19lp5+cAR9zBewxwdytDHm517NxIZAmg+9
qaoGOXTuoYOceGpIzDq0ajqkTu9ADdwrDxwl9UOzVOfMkSbGl4kIp6xdPtnsSLR/eyrEZ6sctInw
BYv1zrUpf+iVHnsjLrTxxeqmObICMcPmmhPqqsYUuURO5yALjs5IY24v9Mowvy0uhmMnRkEw2byA
7Ha3/WlPMMPbmvyuEvWSTqUPmTvluonVKbAjsWJJaW1B6UQDWAjMhOocTdhdT1LWdjosBIgSnMlk
qW+NIJTN8yGCgvSxdDA31TAf/UHr17p9gwxjGJa019YUecro9u2EScB+AF1iC84Dt+n8pDIy8IWN
KvRGT0RVnUUoSwc7pLEE/PYKtCxWd59xbqYN02VsZ9UT56yKPZmjGdEI5M4tuBdavbir7BxTypjW
WCLZ+LcBkNdDr91nblbQWrTm7vXaYE6OGx00kJV3cK8QZ4+Cke2E461/0C2p5wl0VVnNM5RZvuVu
GexELaO5QnW3ajqEwpaeoqI40yZnSd/Vj1Y27IkrZVx0Yxe68E3QxsBGcicZC9l18dxVl+0SyKMs
65epSEDTd7+IL9N3tPQDupT01AqrT5k5fKFqqKJy8cA3uS7bLM/B7JOYrzuQuXwMLVF7cSd6UPG0
6MUySeVEuphVGPTAPutsujMW8mcOMYSkb/zn7TUUIz7dyQajiRmEUGg3nWgZ3MANUAC1PiRYB969
XhBzSyzB7BIGvhdxqBxy2zTTUzZRFte8X9Lt9RVMsMOCYjMJ7Ozo5aI7VaLcu8qMZ6PywiaYflQe
mPr9Bv8qrcdVMTg0ZG2c3B6LR+3iwJblhy1J0gbSDnWb5dGsliF0+xGMZCrojihyoO3MENhUun4A
kyrYASpLHAqjdmPHtH9s749axZOH/80uDkIwHqlZ5iA/xN+ZwD5SSzhd1KsWKmcs2CE27A6LPT0A
XrJDMrXBTrYozs86gFgKGI+W/gf32D2nAVjzMvM8DdZ65vFFiDqHxBjTqqzatOrInEJy64ulaR6O
Ch2B+dRgW9uDPAlwYZtFe+8Vw3Hby32VqqK5DCb00DKFa+Zaybiy8Qq348sLsNNvB3Pw9sy0xh3N
FB4GKm04bGQM7Z5iyza4esDcCKozZ7+gkMnASx1aelDm+NfnCzCl757aurNDp+5lbAxYlM7Eb0de
xcGI60B00g7b8bsEkVYivBlFpXWdJWS8Fjpe/+dvtt1b2C2I80shw5LhwG8vn/KsTYhlQHDwUK6/
70i1pJ1d3NSVbUfjMEIpPquueQOLOkCMI1ZjM4aCTdgqJiwVzzH8huHq0/bqtwff/qvq0BeKKvcY
YkznYjNG2boGwBLw76vZ2J5s+zOh5iYqpyxSNkdJUOVLalgmv+EQP/NnIzu2vXu7jKWMavRjeIYg
0GdkoNXrIDay/fn21X4J+p6qwmjkIIL7xd21pR9qNHijJSojIaS5fhIm7ke7xz/z8s7jszigTwCr
BsJD/CXl0fajAdMcArZVcabVtPPRQrjedU6MS+Y6CziwWdKB5G8XQHQsKiV9yszicYbvTFT7wIY5
S7Yz7ZkkmYEk78bc1mhmAAsBOCKfIPedNmT0oBZqgxJAgIjW6oMUvs7FKee72TPGQ1u3B+UwGA0u
SFR7dh4FE3NSOKYQXKZQFeza3fa2W2MQKGgSqEAFu8ptvIsSgsKkkbH2wfilPUANq8kAwHMeC3rd
r6bDDqbv5VDeQkY3DLJHdJ3gGK6nuRrLB3uZ7zlGzKN66OQj+m/FgbE5w96Zdy13m3QJfPNcd+cK
7OP53F2VLSxKIU/NehKt9YSB7N08b7dnCnkYGHvhnh0DXzHP41DnOCvqi8cfir7LYBGKICkCMPOu
q9zPYIVQNjR5GOt7wHYLRg28aII5mUypo54sJljFjHQaJY10hpOxOfNsGpawWPrHhlC689uhiPzK
S8oKxxM9H0M8E26F28OTbtcRX4XbS+oqVewXE/rqr9uzRZk0KILIzFvYIZymYsruNcc/ez3UJbz2
KLG7QGi6pA2Hm3BW1ygdF1Bpr687I2cxd5wLsRp8DT7PnbSWa1QUspCO3mUjsNO6EdbUa2YLtS1+
gXD6GmLQSypshuZUdCxsJ2NzXGpadDi6SZ7Bsa3X1UtXhGp1qrRHVQdoTpBZqe/BGGCkpkgzz7xY
lhFfz9QYs6qOIGURTn2vL7ueo3lzluHcYG/Aai/pd9ewRSxzuLasrJ8Wa+aRG0h9iVE7EmZwcNE4
ld5B9OPOG+u72qd8XwAdjn0PUOpM8NqHqmQRpCgx7WJI6zp3L3B+Mc9TDTKeam86SA/siB2EixF0
YDfjFXdeXRwIygJh27fZsQhsSKY43v0WmbXzZOwBoSXbn/oy8MOix/AkRgOPCgyIRg8drK5fjtvu
qvr5qi1Ugkml2c7Ufh4JTwjV+9o1k17Pe7twIQwyBRlSv5fNPIGjxgwbxTD1GYJFzg6nArs2MEQZ
CqlEYncYs9YQCItqgy8paFdvxNSBY9zCO1rfAblXZdMnhn0APz2NBajco2p1p+CI6RF2/pmb8Chm
4aqD5r6McM7gJoxCQ9C2vh9XJygdB0g0lcVJwua36L46m74+mTX67XUJ6WAO0WXDKW5L7T1uC9F6
rkrb2XzYfB/xczeswZdCp+umG2BWKyxw5oyYPOtXHZ/VnTSZlTSeyNM6g33HLPsAZm/DTVmuv3bW
lJpjvy8NF63geChsdbkzO43eCLE4eH1m1Fd4LxzUCKjACLTg1diDvsRusGC918/AxEO/Z43C159Y
gUhrZDO6uZm9RWFoO7nnawRa9hKNB7mPUYY1kKjtUcTCdOHx8Lmp+7PUjCZbiLAdwu2/8tzoYLOs
/PVhlIKHtVS1b4MFptYDb/6IrUQLGw3svWhComzwnVl0irvCuPZbMZ1A9tXQ+80L+j6MI/ftB1Qo
uXdRObCB/hoati26qBveX+ZlDxIt4SMCp/NDbcsJZ2IdM10vs/lPtdqaYA3P2/aI2YdvEzhuo5px
dAG1/U7qtaq7Re/lhIAxm2Q4WHdSzZc9FU89HSPsUJGAuythvQL1jXNr2NOy59Ib0mI29zrXCO2V
ODhmD4Udzl+4LCOtK7WdfaugYPso0CyzwDZvuwI8DmA/Hb0XVQYbgS6sxGpK3GZ87G1xKxd4c11w
gk2ur3vn55xr+/UZ+tz+PtgY3PJg2jZrlZX9kGy2x1xDrhYBXr4a9e4HcyoZe6t7sLdIBJ54dAwe
bk5iM/rCqE7dFMACj7CJm+0iLo5E1pIlpEN9KtcISfnLN8ohl05aZ0jAfxUXfc8Sf3SO80Lv5RpV
NBxb95d096+s8k0W+T7fQrYFGMMD8zpmYNcupLdZ5NTDanpC0NcYatvIvaZ3jGZjrInzmM9Vh55Z
I9stEDpMqFnEhofgAKNLUBdgdWw4+TeUPWCrDPdl6a1HzN3JuJZOHQ6s2TNDXAkftcK/v2/7LSzi
G5gNtuCWkURDv9gFJerb+86bwBlKZbJEjs6pq5s6acywzL0mXl88xOeXY1kaVcTs0xbPd/l4A/Eu
O5LD2ITgzF12tKyCnTIRaLhGsZOEXKBzDubeVfUemVAo6RjmhUtDRaY+Hi0YD3uodqW1OODTNO9w
dKc4CH5O8De7OR+/bWHxkstPYK13NBPbs6IeSk3IUljQtnwvdxMgV3FF3mSxAQw2zmtE6IQhp2vW
AJh0KtjpHBSt3Xq/yBFeU1vXExnGHsj1Fu+UxuCEsiusEPNJdlJTRLVMiANBHCkm3e63N2+YwwHR
YzQNtIpZ4528GvJrn7y5t+DZX0/jmujCBGOH471vIfAaRL3LwrO4bOKBuy+jM4BK18r2wJZZxBS7
NgV6wAzp1zBBEz9shqMzKOZEpR+3cwX9ZvVQk+mvU7Yd94oEau8FfTpU1jewDsfUqGeEe6xP7dyP
wBbvhq5qy70ZoLFujVCH2W5jv4Dfx6KOxuyEPUg78h+fPO56gP4DYW+Pi4YhgIUeugg911lhnF9Q
XUUVJl/cnifKybPQ9KeY1Ff2vLqJejy1EmCC4F3SFtllPReASdHUHVrmlOOe4A63AG71IdurWMmf
UIyoIpcPa8BShNkIS93P+HENDBZ06oXOHq9YHGiFnoMCLc3hZmAAJM2RN8k7i2PEnFovf/+cqAy8
f9CVfd0GUL5OzK1KBW8f1G6coEIjoR/PIKI5N87OrCmP29U1DqBIekVvnHEJHavKzjnK+spCsLsC
CDmigNYvkSeC+PycJQHo1ZHkt44Rb5kjBQvhrrXQXD7yC4/LL5M1lHC4lz3c/rmzg3twl5fJnHfn
LXCl5ZAdF6rdEL3b+wUsuKDYf9j2SZPfleUQoGWD3iNyH8IWocC4Jl2jPyGZboYoKyhGDDMsrk/Q
x17rDoSHZnbcDpK/nghCqx2E07NwczKNDYeJMdy2BKJtltDxUk0eOdajUWrzvAXBWruJ7y06Nk3I
3prqrq7lQ8Dpw+YO7AZRaT9Nf+WomwfQCDZjVxWRQkdaSByweI85v/CtfI86+mG0pxHxJdlZsGex
cELwMEq0Tq+RR3DvKPKVcfSXbBDOv391MpHxpVs+HYD8P+O+Gb1mpCOzQ5+Tw/Y6eI8qNhWYli52
xnoU4VxV3Lr2cPvJnvntbJg4FZD+BFCK2TBUK99uGTUYkI2wSg9vGduAzmj2yCcEVTMiudA2KoCQ
E2CIfEq1eZyD8k4RNofT3LSJWZEvf3839jay9eao4nYwVol6IKR+YJ7eFWAUR0sQM0tw3XrmzzFg
+Y4vBNlpt+ZdmZLVTq0DF6aeIW/R517kdPOc9g3zML3nXUPkpDramXkJ/QNgYYPBMAYxD4iV9CFz
HMjxOfjgJC82uCIr+Z+yQNrUGMEZ0AYi7jXoAlpBhdavIfXUG2hoXBBf7IoZtr7r6JyM6xFaA44t
QyAZ0D8/G28cTIMgxlqxFCV3hsus2DLayFhFMrZv3lwGBSJH65MhMhCmr1AwK9w+wtcZ0eLS76UD
7IAHaLfSLEcnEkKoNccripKELXuRjb7FKTq94iODnSCIf9piv3YNTdBHjHgpo3upS0BAHsKbaQGi
wqB1BBsrOALcXgMGC0w6p2oe4I0XtcsEz44bLg3ZPbFz6HlboA2YsiZ+m7WIYTGoHZYVs5OiJy2G
M+c+UjAI626viIF5WMSqwAlXgGhCcTLDnRANR7keCbSLqgsi+nSZh6NykAz3Un7ZkvcNfGwm53Ip
kH2qGligXk9+q/gzK73z4LjfbDfncekDX5cFO1R5YKVdnVVp4ULrqAS9bcQsMJMM+QPzdsrBm9zS
Jt1CN2d0nhrUFs61AUMlan4tGKxSQ1OQEZe3Cl8WinLWl8sMeLhdnHBc4UjLK14cc4yNcoqVcI95
5eSxRRGDZuszsW4+FrYCHI0S7X2N9HAyl3tmIWtY3xaSNEiT4k3H3rQOylSDvpZoVNrN5IAGtfzc
sjGqJqLA9ohBdAc5ZJQZEmnbtTvDumG+CZGx3Uaq4JHZTZFY44YKcithm3cysmqBdnjb+7LFH57m
6Flbip+bmy59yMz3pF8VKwDaZvi651oAupVopw9HjmBL+gXyB6O/YYTf+3zqQkwe9qFe+BL6/nzL
IBp3RIdb1DfgN7AzA37bFQcVcPhsghx/kiUYS6wg3AyyggFPF+C028MOcvJjrovUnwN9dOlEz87P
LTGBeBOZZI/sC4DAlqKB3SCW8Mc2cOmiyW9fax0rZlEZS3+AoXEExK713CIxKfCv9bIzB4w6jdQ/
bM/n5cMVCHFRgl5jXneFGmBVpojIogmVynG1llq7ZoCs8QrdlZofhh6kaGPbg/u9dNLMBo7FRIH2
8xXDHBxyWUiHwl+hCEMoMQ5dP4Rz3WRHlYtj4WKWYzLLZ2i/kRSdcOY5W6xU0XI+dUWPVwOAidQI
53yHXUC0BGIe/pxuiIMpSjs0dA9HhjOBcScr9s0CSDkMC2vnLh2DeMxHoCFg5rAMljDVj3CyDZTM
1zx6O8OgioxJ2yN93Bz3hvwzhDB5MTyaPXoilxlwhzPbbhManVzSLastEGQjLerSzgwegHccqhV6
wnz/TYfmudhvsjKVXfBtcwNjBQtRc8D2Q0BTt8NwmxyK+gBSox2phdx7QmN1wViedu611Q4lejXF
K8rtCNXHwq9HVEaCY7MGVwT5bERIjsMPG1RSTMUFOUadUdaHINrqzTkGSCLNvLOx+FdBMVw7bvOy
QdPGun9HhIWMCgN5j0bf9XTYHn2LD3ifNXtaQOjUYO2hzfTr7lK2ME9yvJZPU3ZNC/HE15CdKv6o
y2G/7dotm9hODJtheAiS6tCztJMqYu4pdO3PG3jgdPyr7RTLzurdpxEtsZ80N7ybTEJ0aqI2j6l3
C/2dEDl/rzjTFFQr7U8eiLmXIApy9K9Mzr3jakB9W1C0ZtHw4VGlvDFF742KtWWNn5T9EAn/Fjza
xqoChrbAtcXeeOd6g5wuolqAtAqzCHZ1eWEVA4kNlX9tuQjrFZPYTDWrYd0zGUAhG/2LWG4YB2Rx
EyvzSLlmaOSoF61+bfvrRZsH26JfCPWavZP/JATE1bNb/lkbC6aCEQqZD1npJ1JFvaW+ZSsSQmYg
CIKBp33pbr3RekCGCOzmgnnI3ge/5clMIEsRGJcDxZGGevppqs3ukk17XgzzJQNmybloTgNqiHw2
9tMItFwT5YaLy92jmc0Po2lgm4L4IC58gk8AQtjsybxiqUWPbFPBv/erYDiHjFIaqCeQfXup6c5f
dG0/UPatAe3Ra0ljarsmbJviFkrEbI+ZJUDAuDFgiF+GERohdmt/04A4XhNCv9lVEqdZrcVbk0B1
QzsoBwRrccocwHudWxX6eufbHpNkMXKN+6LEqmxbdZx1vlosB0Gpj7osbN5sl25s90YKzqlnmOkz
LyHtjOKCgkPZ4R/gGM0iS7caVgEu4AQO7jUVAGkUhD7OFuaPzlsY3HF27+byW9U4N1s6+hqNdtPT
3JrfVxQEmPAzYfvtAG5uc6uvBvkxYBoJhQYoRzLfjYj/ik9vyQfL96w7t4aDTt01YV4zSdkLOMY1
3tpyI2MN71V76rKZJROs+widFwChuFrhndFUAi4YsR8AAQ2KX+ZrHWsrNW63LT2FWWw3i1WLKons
ncvt/kafPbmzAxgB1nath0oafCY6924OZj2+6EBZTTXasje6krcBtBnMdiUr5se2gULz9nhWxe98
KNCsoNL2/BWd/pyM+QcZsQLZWJwUEgIAG3gIngErFVN1+PtI2voNVAKNDdge0DUBpSw047wr4lOM
PyxT3VrQ5EFVA2RFX5fyT5OIx2Ldzfa6cbYdtyVrW47SBWsReI0ZtsVjS/5saffcDpJ+oeAEXG33
v33PFCgG0LZ4/OS2f89gwTu/tnq5oFjBkOE7TClrfG4QNdkxqlGr6jySQkuio1F43SkQbK99aAC/
Vrfc8XaGGs/rCltr3GsNzq01dkuS+9n9dpC7ZToFbibSV0gV8LBfN6ibr8ZrdZxDoK46p3nIoOm3
FWpRn/0Mbflgh2AiHdCDZaOa4YDl5O0OGQLSjJ5b+68lbCj3dWFueteEN4BCFYeuqiNIvMHysnF3
SsNxD6ZzDVoSlG3WehGZrQeQ8X42fGevq/k224IWaYBJTmiqgW3Xfte/4ldtM+UlBn5Z1j44qKst
M0xSQLcKeZcCI9KXAyr/xQSgZ8sdigKFmHLtl8CbWRTsf9PWZoTNeKhRT95VL2ssvPmtDX7dqpid
L29UXtjJvKLxm1vfSgCma8Ctl+AbQBPKJwQ6SBt/S20B+SCxBQq/Al3e+1ySVWweGfot0F9QeRdZ
IVDia9WhWzK0Ipjzi6UQpPsoSRloEc2dYjdw/8aTTheX5ZGJpr5T+sHz2wc6BMGpHfVwKyyxN6Z2
PIyYmjht/8fU5KOfIEagLdO2yP+sWzO7MvvY7MR87p3UMLqzrhr3aBwHNvqXvkcaKHwGP0g1pWOe
ebfQhB6kqXeBh6ke52JGTSrFUhVRM+OUQWRnz5ls06y2bycEAbhnEGmgr8SNpomIyCFsOUike4s5
jQmzIVaK/BO7ior71r1APR7VUw33qzM/rmbTvDfKi8AcsO5ELPvBV1eBsyLkxhCcPVTcszzLzu2I
GwgI6DqMnvw03enG8Rq2y3p+EgZOYusXfpxNsbBmNyS0Lw4zKS/41LPYrFqNu3LnCNmVEfdjijpd
7ICmusQgImI+pFC70iBHQaq9sPxwUl9qOu8GoKc8uOUOJosLMK37GdzjclXK8mIAkGbGGdpvSkSW
nDU/baZTsIy8LPAJjh7jOgDUnOedgki8igrjhRJyXzB6lY+Jr7A17clJ4edY4ZDY9lG4bPNDMWAH
8qhC3xGo/oabhvgEXQw6zDWa+gFN5Rk5N7N9JXm1532w8+JFWMjD+3Apiv0MUc2a/BjqQ1+DHUvK
6k/aexhngyvk1IUINk1zMMWgcSLI4/nBLrvQA/gRGry+k7UVFaaJTOdRDwMLOcVgKLOSrnN3eeuD
b9N6GV370tDo0JHdNSZ+wfpp4iDucauhYV6UKu4BrDXez76YLmwDjU1LlJo1ipmlE17MxUXQfVVA
JyM+2pcZMWKbYUBTp+s6VuzLNNSx8tpDA8RtoTVGpKYXX3WoN5/BtBJZix95IDBDtr13SjCr55wf
FgdE/o6J1ZyecEXRBti+zUMpdvWJtAHoA1gM2IyKywEVfTrbl/OAZRynFBW+MCjJHkucJz76qjIq
UdviB9ObL5cB9TSzqpNAc0SOfnDB+vps8vGEwhXq6N5J2iou8eVt7zy5fRVjmOV7NeZJ1v6c5BxV
TnmY2ymcyuB6gSSVZhZKrK66044AANI5aJ6YDp2Vx9LLLnxRp0Ourzxr2FeB+yVDncfg1Qm39W0u
x1sXT1tlFQSCrqtijpre/TK7+VeCOcypoPtWUS9cMETD2unUaIHweB10qmUXlZmTFGaTltLZaw/J
mDVc9qhtaLoc81qlGGaxUGu3dkY7x8pt9kadfQUfAhCJTB1RE06sHMibWyLk7ad832ZmNAoeB1Z/
O7cpmoDObqVTWQU3zMJMAb0mZL5SKos6+RVdYpHjtrdla0faKr8ZDjkXHTs1AEQy9L2BmLPW+aVF
5HW3dFcZab6h8zxkooomjYqZUzdH7bW7rGmurAr111ZeDGRCS8kNz7LLhqHOTE3MnqUtN845ta94
Vd4sEBTSXnYdNGPCDSP2AgKiR+Th9ARDEsPJI17P0pL3aGzMD3kAZ0IE+DSH69nak/ImEPzPsjOf
Ag7abscYblUXnHRwJjkAEcuLrfauNdPKLhJzerTzZzN/ODXgXOEjNMpNNF1UTmzccerdNCy+sqbv
uHWdsX1nA7h8GJ2HrJnDyn9pHRVjxD2t2H6BFkU3tmg08BE22El3BrgfL9UY0ouByyiw7gw78tvL
bL61xA+juzbQFU6sS0Zw5AfMpk867XL0SrkWhhArSCkUUdGu9pNFCrhdAKgFoUo2tkmwFLE1iLsR
WEozlle99kNmBGiE3A1Dc8qCkyWOEkqGWcXR+tMBSOaA5kGK0bHIHLorLY8CB7ojNVoCROigWbKc
ngbm3vrLcJIOS+NcB+GYnSjeEPXtBDKF+7xDm58DQrUfmox7PYlb19N76VsgWFShcroTcaojW4tr
6M0j5nSmBDrl7KUPMFvKzxgRjs3JDGsxxAEXKfW/OaJLKUOLjzUmgWuhg6xMRnopbQ41JBmaAKoX
y99VDfoj/DoRsomM7DrPLoAn7HtIFoVWeS7mnWEiAaHd9eiAFt00UukK4FdPU2eddSMONsAr23MQ
cWANRHnUete7dtLmpIuUX9E4AHoPnBJe3NkVmW5TZJgH0Va7HnVqiN/GBUWfdj4gqZFgqJmAn7jk
ANa+W8t9hOZqTFAaVdPB4NCjyF7a/hSsliSDC7WHyKc/NRiKrKNpISl1mjAr0X8Fop1hQFXS9X78
b+bObDluY/nTrzIvgBPYl5uJGHQ30Bt3cdMNQhIl7PuOp58PRccxD8ck43+uJmwrbIvqblRXZWXm
b8leMw+tXZ6o6Rnn86BE+MHw+Fl6pYx0N+FamosfzY9dvBukdKcF0iaO5YM1/TFoZETqsjMWMA7F
fowdklFEOrDCv/V8RCUsQ7fDBzaXgTbK9lYHdJeAzCfaJbBNd7NS3GP/fNfIsCsdCUDRaI7GsBzx
wN/BIeSM0f7JNrrc7KWaye+2Vs2uLF+VDHPU0tpHPbmRscLX7dbPpX2vDM/dEqiuatXZpqjGUyBn
V7Km/jJpvcpatW9mncs52y4O14sWbnLnFJScI81Kjr1+XUXpr6lNGaRWdtB5CushtYLIdSYktxOt
uPJFx/bJDTEZ01Wep7ceR6e8t9L+qEzmRlLTuyWmtdhBx1WU5Fp9yJN8a0q3SG23aqBdDoGrb6u4
udOV8LqRx5S+k/5SKgldhmAmjWczL216HmRrr5XJbT9e9Iq2ibT7wXyphuKkSug3yVFVK90M0trg
I68xIU5Wx7Z47IuQnUAPrlC5Ob2WDuCclj+0QfGC2XxubBPXrRRDKVvaq2l6Ew5Xw5KcbABNNU/3
wNXXka6D8GZeCY0k1xzGHXiB/YxeaZcSzxyZYQgnGHUXsZb6JkufBvV1KMPypp1dL+V9anfnUiUD
gRn9s+7sn3XQH82ljE9mOxyHcKZZHtknNSPTIWtaaLgZu7kJlVsAeBq8mfy8wKCHEkraNhR9f5Po
e4U7aHRSg/yRwcWNKhNbEuVnl03gniFCNL1oyAMiDdIg43lN+QfMQAhafXCcnCw4hhb/lsyD5RZd
0ZzHzh6IHWNxQtocHaMonw9pocSQfsJ6r0q42TQ23s/S0k/Hqm7Cb6aZ976W2dVW/K6ZSeOV3c3H
IZ8x3ZA6leZiVnAX8UcDwwm2GJ5Aol3/MypL+VRpc+6+/nAy/zbjctgOUH68Ol/Sb6aVcgHbU3Z0
6lCFYaBoDLYxy3Mb2LWbmqdmDouHuXCyI4eXinbM8wd57Lu93VTTdgyy6hAYnbSZBoP5mFVn4ObA
jzRK2+/QbRS+eIEJNJUAsVh7FMf5g5UQ0FpJVo7id7UV8i1Hymvxu04Cc5vhStStqpnClwsenVLd
pWMNHqwHJeyidgNKOO4TjYwieJ6D+Wcr8+kL1V2p9lUZH7T2LjPz2yReVI6DhMAK6h72ZXswgDGk
yzQPJPxDjENg9is5o7K9iRIo44lZ+eaQZVxZg8cYhmOpdF5h47E0aHe2haumN+nAeiAUTwmsM1CK
+HFsXwBvj/JU3EV2UMOOIZLi8QmT9s+cjNYWwgOOn9Li69Ly2+amXf9RmnqTVvSZR3vwajlF3FBZ
hovFiTLvG/hecLQaPmy2j0Z19LJG3RlFHm7tPgdfVK5ac95m4+TFpQy0EoX3jtZ6PTM1i8bex1Zw
W7dq6c7JchzKq6CfRl+CKlFISQirIvS7pT/Oav49Ykpcv5jeyk6L2naTyX21sctNsMikeipt8wqW
ZrREsF6VG8ceN01SXFjMd0+i46BK0LfM8NmKLFjHDZx/vY23xdgxlsVeLuc0eSbmHJ2xuGH8DuOM
NSdaibvQt4hRBQ3ipfE6eFCxTrQty+jagC8vjwOigBYcujIvQKSg7AFb9qNN85bJAEc5ejRREW8G
8AWYdNOvXgaAw4T+PNlXqlmeLKm+Lp2ObVEufidrW72FAdmosGUrq/GzZfJq4MItKXy3GqSWZeE1
s/27ID1w6oSa89BG2W2S2xeynm+k1HhIUVvUI9TecvRG1Tw3hradRwOn8ci15O5Or68j66XiRcNK
/w1S6E5B4MaxtafgvS+K3FMTI/DyVPKnkIbEmNU7S8KNQWXMa0e7LZ3ziU+yPBgRvWO5/q02HYtt
JYFbkNuNzLyLZu5bTedAhwZ84SQCfuBCY3Li5RiDJBtBnq9Gh08lFyEjcrRrad7Cc90Fdraj6z24
uUlmEwxO6k4NhUl7u8zhWZOgpE51dC9MBav2iPQw3BRJovjVg5ZJ+jEc3EItysu4V5myGe3yVHUu
JJMYUcMjvIAtct3XN5q5JAdjNma3Q/1xpsgQGI2pmgt9gGxbV6p5UqQq3iy5ZPud0sW+UpieVOXR
wVLh76hFNu/hN6hUklu4q7dlJ5XzwemsjlA0+rYa1ce0nC8Ef3VZiQKSuTwGcZ6fMlsa3CDU9F1T
2ONFOAbHWUuoP4Ym2FqpKl9CiTU30dIGzzU8w0OuSOEJUf3GIKOK/WxtPueaUV+Mfd64jZ3xK3KL
cZNLlXTU4F5tI2pXt52DuwUyux8qVb3H9fE0z3VwqgfrpMBhoGYDyqTdpPldLWsntbe5t/s68Wiu
DftImQcX/kS5H2wdc8XSesyNMrl2BnrRodxd25rzO42UU6/pE5xu8vMhjrWzlHMtxql+g4JVgrCr
DXtBXB6yQfObIjyJNe1VLylql3lxza7XdRWoYWH8ZIaboEzz2626Rd0Rx25KezdVTrl5Ja2LPqbd
9nuJyZwbyoYSzYL0o2jtm2IOXhT0DqBMMB+XUP69hMUduYmxFUtZQc7ezXRaSsCJFerT5pIxf/Z4
L+QoohEqwGjL2cqxBCbfkVzqFgjY+tN2al5mWYDfo0mBqNFLeP0TJYehNidtt85lgPyV5dskdZ6Z
U0SasrSHYeWwDb3R7n7lQtGQasp2KfPhldsix/QRwmiGKz8swTHOco5hOpwGR9tnGrxSuUQGIdcM
JGh5Jxt2vtB0tA1kVwDe7gzL0VkhNT1y9k1cP+SWdAgdqd3VUjMCTNr3gtQk+uZ51BJpVTvZCpqu
Q4fJJdvxnQLunRGpe2I1UOr6vFYX/FYL5oFOiv5KbhZYqylNv61kpC5sMzeNeTnx5gJwF9Dz341C
8eRlbm3sCPBaNMfFK6uLLMEFGnbicyVqIX2Tw+nC6Aw23sr5tx3QIMorscAw1XI6/AhvQLH8WG1u
uJ9oqr+C5+JHcHinDrFhudorzVta6VkIS2oC3LSxVqlCDJkBWtxWd4CysqQqtpWZPXaBjBQqb2+G
FXoQqG2pyfsxihovHg9GH8b+NP3qVuBCAQp5VYfI7ryGsFQxDqKzubKaKgXyl4rCLdVTLNPj9kbS
R/LnFe0I1fBZzVtfgOkWSjUoSjLNOqbHOgWHcEqPFpThLRhs5SaWfB3ktqDCSs2cbWEaTYQpKUkP
6ZrUWiQoY/sk0OW2Vx6WdjklTp2/4s3pihvFyKxc1WwfhcxlWW5NM1kuVpKUeETRq1WbyuFnZF/E
J4EEhFN9RyfCFHyGMYdjmRD9xYqFmtP4Y1zvBIFXoPmi2x6ifdAGDK0FQ1dongSINDvNdm5aihhH
3gmZlaADSJD3kSXQHrQgNmwkhTKtcqStPRoPkkSLXjCJxXILTUHAaPGQWRWmpJtubssmHErHE1iu
1BMDJ8imW9OIgMoydXbbQaL26/Pz1Kt4D68ELwF2CGjuVZcjLX/w1ixoeEnfBoe5m6saosBInnKR
tndBegfVMakY9i3VDue21g/rFbWtZNh0YQi3LoDKMhBGKMRMrB4ZYG+tRISxXNErm51S2sXo4TG4
EVQBIfvEFhIopYgOg8z9Wdk5GcT6qp2h3RtxQwRcu+t0oofNynMQJENq4o2mlfMV7fxGMNMFp2yi
WKoNStioAiTpK91VaE9vxH6Iqp3FBoTaPii0cCT/FXA01WoThfUWM8W4rbYC4hSwlSmXBILcHyWU
Krnf2GG6j5tcZcOwbxtqDF98D1MPO6KJv4ngYDprWtfTp24kdp1c7OeoeWk7amI9pqentldC39MM
cOtW3K+acIpcys7L6vAUjYxTyVD0YLTu7MXXk9GjQ/QDr/f1EtZUZl/Zo/N6/I2KnH2yWk8LaZ86
sBBwXpDAU8LRNdrqpqmIRZgmqrdLMxNlCNOvrAmBaaUTmspoL8AgZ2pf+iU3Nis4WDrQMXrjmx1b
TH3BOiZZuUapNcyulE6IfWbI16twJRjLFlIOrwlQAmwHs3PlURQz/Hk5TwdPJ6CsuN9r0FyVfBI3
sd2VzS7JenJjJW6RU4JmdgRbEeT1pqndrLVaX2z4pubeX6Ir8epBjIQUA8HBBQYF9x7oIKvJ8BKW
+vMYmtImS50LAaYkyXzb6GPOMpQ/sUa4rPLqWaFpFTnNUxnBDo9VkEZDSU5Bqt1pQx7tZb0O3Tas
tpJcVYcaEtKrgKDOIwre1hPnWxwwmQzqoJJyij0kh5T0azozZEnvNeR+faheWIUG2qDq3/vQTGk5
54AD1VjBaFn1ZR1ioQ0KBldESUHpF2FCbPNEJecKkM1ihnEpWEQRjMdtb1XypsushevWwie2vgjw
b9l3WkQSt15K5nSlm/iMryLJITOROkFtZnqIYXt2XVUbEfLSItdhGZnI2tjC8G+Xfd1EoJx65AEY
pNt5qM9C2rHSI3xQxOdqTeRTG1XqKqKaBuXPaN3XQ0OLoTF+4ZpusRP679jHeIVpMnqDE+3qMPbo
KgMrRnbauMpsFhtshcutEZkwurTQQ2xL27HMaLmlk+HbuHa8bhRx/MUhlCVEg6l6Jagy0uyDse+d
sCxfBS75oC9uFRoy6MWy7VaiWhKzxRudbTmtEr9A+5H3i990KeP+1nOrYQq7DXMvXbUt8uDQdue4
sZ4/BUAnQGARLkTIE9+LispjpzX1UXz/eRq+SDgTvya/gkejmXAm1efCHKWDyBq7DtKSihoMlo11
KR5EAN/rZWga6qGCAQMxJP5tmga8ZFyF5SW471dGXE3re+rD8qJta1eQuJIgQmJU0MJD4CTCv7iQ
5NTcV6FzFIckUg3oG+ioWG2U6rYSuE4BZlOuILagDqQm+jzpBkTlNi7jx16SA0+HnidShDQ1uL0i
yZdioOaVkvAapDTYLOMs1+4gcditsmLD5yQ1IVxX7OII7GJzCh5xVrShK9OVOfbNXqSUgoE5FuFT
bPR/xDUjok7SOTcyhJLX2weKdAeClS6wfzNocyusbiu/kiSkzaW7xeKYXrJQ5660n1iLnwqiqLjV
xDcoGBZmFv0sQlqO4u6VJ4Mgb16Spd/+fRl3gb2d23jwk4Zuq9WMeyHe0VYVv5l+R6O4sQqE9kvv
0IpftdorPc6I9fNMyUSVD1WtLZbE00v9Yo2RVhsisG8mmNAJf3bdWxJ0C7cIkyMWLX5gZs8Dojs/
5xzXylzsxVol1TDDugsO4qAP9NCImxA2Ue0VbhbpwOJFCnV+5aAIplozUbdPYR/8JVQuh34zzv29
4L8IPllW0n0zG+NKiYzgmK6y+jHuHV9O0A+Gc+wp1WjtMSjY2pp0GhP1dkbZL0KbsXILhbpQ3C6Z
0dHovUpXxbYgn9sVXzS8zhcrSaKdbOVw3ZHaRLnijhFTz1l1T9zOS9PTKZanTYyqu7OINXquOohE
ufehKDO4VpcO4oTBy6t26q++glUVBvGDJiUHZUjormV26RaajhHLqrEXLHVLgT0caQ5xal1gM2NV
ZGu8TlomMK0q55UOtAxkOzHeNG0a3evldlpSWjQrG1DDzI2UAP9JRBybeA6u6pXxuzJwRbpgw4BY
IBlPrbOLh+yeJw2Ohm4eDGP61i5JRzrAxzSD9nGm6lb7VWYEnzVXJbiI2CCrteoPDZRVqfyldVp3
Y43BqlAjSoY2HOnCDi8xTmA0IQqJUY07NsGLoFoIlYRYEGsIzjRr6DOlT8vYj3t1gBZQraUGzMxz
rCdsv5WKKTR7YqMJmwfBQHFUtH+5FS5uOGXBc7igRmkWH6MNsK2m/y04e3206mexg4HBXkR+rcnX
pkX3NDEioILGPM+phaMye7WUVb+tynM6y/EuScxtuxK31kfWugqlztC9igK7DqlaWFvfmM1o+lbQ
bcR6607/MLTmXtxp6yERwgGRJRXhN30piWFKI2Fu8F3sDJEaiEUQiXa3Vm3ipM2lcWsHpimoSuJu
o6tHZ/ovwpRqRH/MqnwSvxPMdOHnDHPLoVb23FDBTgS1Zu10LvZ6E8iULc20lR3zWFvdnaxEfoLF
jSBWNYUMv6Tp/0glaehsrCKMoPfHMavwdEhaDyCAIwwBdKX8vUawVaFt97pX9tlykmT1XPcz40nX
nG5ogMXVdbFyFus1sR8nZg/0XUZtOl+LOsBJdWMz1sXgihMoYnhiMfq47l7TvjbuL6Q2aKGiI8nE
1+RMgXc2k/wyWHVWgmqiq8lDYABJmeaqr+9l/HgVBI+jYt7A7Hoq0+5MH+CVSgfc+FQHhh8YBiWk
XG5FdOj65qf45tR8vM0mZa8ptcU55WQJUcYqv3KWUofIrv0WeZUIOyKPSDrT2ZpFd8m03dmdAchX
FpVQxyxzi53GiF5+FZQKoYCBGhiuUfHKcROM2m5YBbhyfRJ1rdjw4gIryvDaDqtdYMgPsTPiIvsg
dv24rDL5cFI3U6a/BoQRwUvQFbv7epJUt1n3T1pR7tKB9VMt94NBgwWXQKeJW/lxDOw/4tZAksbE
bgUcw5bynajcBek4kPPrwCm+LwWk7rjrnGtgkBB2oyDlynnoBtVywRiqW7Z85WbSn2YVcMoUj+J7
nFMTLjyaxGE+kalIG1HkB4NFRg2dUaxdPHo980SsVRDU9xJyxYIWllLgUkd1uoamSmmCo5pCKojm
pyWciSVoTPe9FjGOhLpIzVrZTbL0JB51lOxvWpY8mFEbbeQK9Ey8V5lkeNFjFbdpVs3o1PIy4pse
OvlPIzmUzvSsRegX/7t2QjLXxHLNcm+sYVCSJCbgDvqTlJykUa6PImIaU4b4OfaTRVa9QKfh2JfQ
JYSOWSdwrqFCfFnrvyRrLTCtLPkq38QjmFejh3f5tCyv4UJWYcKDdbzKdsVt18+rXZ6T/qEheQGb
pzjI6yi8VagrUsm5x8EikCvAD1XfrGiVeNpQkuiJQ1iHpk3sDSat2EA9Ocu5rpxTNUFNYLD+IVe2
AWfCJl4G5TR70nA3UD7RxS2SXWcMkqcP1bdwqJgObiu39iL3f4mKqSipW/rWxXpyBWJINUUcF5te
fL7EqELSRAoUO9XpRUXtU1DtcmemGV7oPRWO/jtc0uc6C5TbePTDyRleqyjDLG+mJTlm2AsStSEk
jrCUKPMQPqaN3nKxZpnLLGnPhDgFLM9El7pX45215J3HHLAl6p5xcYfVYOL2FerdVo7gnE4hwIZd
3QofAkqF8WRkNFfFl2VK0GWUtqJSZ8sJMmyfrPHLsa9S3boQ9y3KRcp+QbBHDj7q2aZZtG+1Ht9H
rfonko2TCOOiZrbmGNlaDLVAhA8M5POdFS2nLKEySW2eAkluCJooXTcGfR4prW4MnS8kK2TwgIp7
0tTJc+E6TzUYOzevvglggrtlwh2j7boCqatVPUSFYuxyJfajgVcOe1o+ObimyMcsezjaDq19Aw7H
RF6+Z4gUZPuhvU066442FUtDvZphSn3VrZSvOq32jjagcgagyuuiPSS0xhbu4rYI8q2WQU9SU+SQ
BfZ62z51NoE2NvSao95XcLjyLEyetiYuTAa8Aube9Lij5wThEchUs4cK3j9NPtUy851qtddZVQce
wPEPadItr1Xp9BfWvrDJw/Ix+RkEwbhFjP1sGc3eKNT8OMCB6WusgVIpLby+OSEuOlFyEe5sLAdB
Sq/CEk64xFyNKE2AZ/ON3DAiOAq70E80jpdkGv1W0ft+i0vykvQjhACrcQPkGXPd16caqphZpEe1
oQec9QOYNYKWXkpDmrswwTU7PNlzgtMHlh23dmhah2Rpfo/jHEAAwL9kbONTxLSxdMbhM+2lnWHZ
uyWeALG0Ujqo7MQNcwY2YYe1h4qvyYaGVLyk1XkoVw+rtLpuc6fa9Gpl75Jw149ydxEweanESRHe
h3GDyhOb7dU1ZCo6lViw0HScCZPRdGlHU7RXDnVT51v8qo9mya4eIu2O84A5ZBcXv6KGUzIok37S
Rv26m+qnJZDl3TBi4SB+qejAlG1FFFal0iui8ZoOEw3rXvuzzHAM02rZatJUHwJL9vJWgWcHU9Xs
rR4wmq+2zZHSsjIFGuIR145Q7XHFW7w8qhLuW+Pa1O271qgstMNz6C7g490wPtZtfi4MmkOqhbig
VaWnygpx6zKqadegMYssu/9uO/UPJ2wrr7EK6E0Zud4CcVvtU2wpkj7bt47agxAaAagbLQcN3gkj
PO6dGYsrG2YILWb1Oi0SvGW1CIJvMJNZ4ntjSebGnrDvTtZ6DvjpR2iFN0DisAFnFKlFm98hQ3pB
QbjNHMwPmrQ5NXYU7xxYyWhox8y12+yhnvqBeiGZ3KA7RflAv7B3gJuNcJMxyPyCmabcGNTZOy3R
033UrH+ujrUVI/GTZOg8/nAO7VWCAO6gs5rG7Jliw/CXvnmQ6LMuIyYtTfmkA+l48PQ8aHc0upw7
LXyxIFOcq0SDPmhPJ2tsnYde/eHU2osxOZoXhfHPWJ7UC+b6+swKiS4fYBovpwChW4t4FzsuWlua
xXBXm9ob2j4kAwqXlCgP2+gQTdRvi6U6fmFFdz0oAIY6yCEs/I5rPGG3sMsczFPmh15prF0H37HA
nOmgVwlWMSicx0YZ3JmpoRcK1hAjquA0UVymZaEPYELF2ar0p4kezqkY1r5QC0SCYd+8aYPkl5NJ
8UHPO/toaeNVv4yWF5NFQQih5BjLH3mlhhu1po0npwDLUfkntaYMpUV/oDeWnKZ64DFiLELrGbGc
tMY2qk38O+wC6za4WmtVUOYFbMbQRsiWyudSszXonMaOLoa6a43+IZhqw29NrJUQle9wcwrONj0i
PbLqw2hV97TifE2HemsaCI7yQDURi0ah39tje5HQo5dabT6aVt7BCQO5l+l2HBu7QNnDLiS4wbFI
T20sZy6yatXLnQEWj8FCVE5YQcvN0fmtlZFV/zX44S+bx7/sJt75Sr77z//t/y5X78X2vXfkf3hO
fsPtpcw//ZEP7Sr/PzShVFY908culPuyCP/Xaf3l7v8goX71tVzNK8WfezWjVBT9X6R0hHJHzANb
ja1fzSgVRfsXE/QUEBJ6i45lIrz/y4xSVf9lGNgE48FqaipDDWD//2VGyW8pBjosVG4MWOBllf+J
GeV/unFI60TadUyZsbLg35gb0IrNkSUO8inHhzcjAXLSL0QZ/+kW8fcrv9MtDHObF2iy5JOS9O4C
JcsEzJrHYP9mof/akG/9T97pI/5+/XcSlcFiGEiatvIp/NEzRftlHLb99/6++WlcwEXFiqDigayN
/Bh9YYr7n67Kf7/hO3GJLSOiRV4pn+pw2ZFvb0znRXeYZJDfLNIZ/Anyxu/PH+6Db+X9DIuCslIN
Ft5KCi+79trSv/K/Xa0c/pZu/PsZ3ntZlEx/UmOcd08dHIJRggNp3ASUxFI+fSEhUj767O9UITFJ
nITulB31MJ27K6zZoT03jzpN0utsX303ER+UG+Xl85US0p5/eqL1Sd9sYCmJgxn4QTmZYHV0yP0h
do6jRVWWDlc9DvvGxGDcKdzz5M8hk2sdozqrSXuLF89GtfVDst7aEY4yaOfqsP45QWH//LOtT/xP
H+2dOUJZGfZglbJ8mozkaUYG3bFRJQ3xP/3OObS/eJuPFnz9/29WQMm4d4OSBY+i7/rySH38+cf/
6HXfhYawkJo2awkNAeB8NPyZ2ofPX/ijdXkXGcKpnLj2+cB9r3kJFgda91hKyDkd2Y+S0xdv8tFW
fxcfwq5UrTJbMPLUftvactFRAsgY1UzphY31E7Q4i+avhEHTuHFGbaOU2bFcHcSU/j5Pi91M7RLa
7Y6GPuoqPByhX/RF5UnWcmXVANtjiZPD4OehBI2ruEioRGwbsBwfrP20ErRVGpnyramRvtswjark
3NgGEHe2jZqHaX60sXOjCj2W6X3bfq+6hIw9upzl4qony0jWScFIbrDDvhwnHLUKdaP1ODYEg6+E
wAuIJsqOkiQ4jZrkw/na9Ep5kSkn3bpaYrKI+rlUodE2JJPxL3ixyEotBKHIS9Wfi/OYQOvrtObm
8/X+INzr76JjMdIdtRlpdEqXe7O4X4JzE3+xX97ZKP07ar0fTkbKi9NOxkEy4YDnC6zYIfqjtORW
2MbSNqz7EiIXR5t+Q6wjVFcjryqMHbyiQ5wyeyv/YWgzqGx47sBkDEPfF6l6Ios+2aiigkn9HiqQ
DPph9/lifHBVaKtO8c2RBNqp+6phhw9DtXOGY17mrpmQ6UKdLZunZaH20y338zcTt8I/xJn3OjyO
6QQFoZNPmh08zgkjxwIE6cn3ANRscaTDnP1WEuuU98bV3IyXAxXvlBsH6tKTFuNuAmlv6Kg9evlR
KovvtfPSh/dJyOh0zfSXYPC0fn5WmV89xMumVG0shY+OxlAn/VkvmRXb9YeUDR5AJFUoEJth3OBU
5hbxtxArliIvfRXNQWfam1C+G5UHIEQMNbH0VFo3h+z3xTL8c7R9715EO76Hwcaaqz1dOcDELvU/
f2UxL/KfFvh9IFdgTuaSIp8sVdmsWL1GSgONXEqeSwcv5QoxBkzI21U8njwp7XFENujgigkCsmko
nGL715JG2xzfzr4eAV1vkrzZlIuyLVTaip9/zA/itTBce7PpzDLB/NV05hNUsz1NrYtE+vX5K38Q
sN/PyXDipA+qQuX85Ue7xC3RuoBx5Jb2UTPj4+fv8UH8ELbibz59NYYJzWtum066iuMXPbhiIvMX
K/NRrqi9uwvSKh/SdmZvNF5xwP9hn1zp19otjatdsiv82Jsf26/unQ+24bs4WGVVkVQKb5VK8iaR
Wncw6BbJiPNaGo/jfxdt3w9moK/ZYhjLu3TToy79lvpbYtnnX8S7KYb/jrbCtv7NN1GaI+qBcCb5
PI3HxVu2lbec0Gb6kI12o8eU0U3ujSf7i5l7aynzT2mSuu66N+9XOzUKeQRkp44CO9YlvwiweIWt
1pgPeHRdNAGNmPQ77Qxt8oaQadWZcxGkD3HabaY42MS0QRR6rf1Qb3ogIEDGXTYYJ8MMaCVZNFFS
LyjUPf4Y8E8sIFftiHjMzvsrPf8mY/TS5j/AVbZ2fjaX1tUkaxdzfmVPH6nM6Sd+vrDqmjj9QxgR
19ubB5UGa8pnGmKn5BxcOF58TGgXgZMBp/El/jFyV77W78azuQedy+yzJe3rct8GWzvZmJgn/fzi
c6y30D99jnfhzKzmtolhYpzgC/rZdX6LP/MhPeV7bT+dphO+MbvWT7xoS1/MUz31PF6BmCu1W9zI
e6bdeZ9/jg8SNPVd3lpFQQbcYC6UnhCbxtQDDzwp1U982f+7K0F8EW8WvO6WRVKDlGs48q38MIR3
n3/yD+Khuu7kN6/b55BmM0gppxTXZQ3xvfGkr+bQdISW8n82Su7vY/guZqF96ow4CUAEwl8DZu1L
/sWqfBQN37skVDAxRzUnX6i27S69DPf42G+lTb3tdo6vbJhWsA2/+I4/iOpimNeblRqnSLGYJL2g
Raq8orC2amqdVP3+8+9BaPH/YSeLYfdvXl4zjAb1IGtUbZPShR1lISSRXMszN+kJKdJZ8eIfFkRU
tztXXrqLj/mm2V/jh3QwjqqHNPWQPZi/rGOxMzbTTjvC5LqxjvU30wO533w1m/KjVXgX4cJUDko5
dWiirjhBTQGIRgIvyy+utw+2o7IesDergBdPqDdzQ6XDmDwr/TZhAxaPrlYvG3V8+WKp/zlmiL30
5j3iWct7a+I9quFpREkamvFX2/GD+C8aCW9fusyafu6JA802vewO/UXNTcNsyFubW+ara/mjtoQY
uvbmXSLsTDo7512AylzUUa5zebteaP22ZLdLZ3P3+UJ9+EbvgkPVUdbVDBfm8jRvsuv66HjTPvRj
dtaya6+6+8T//J0+yPeEM9SbJ5owNJkaUGCqIvi1znVrXn3+wh9t13cpjKRWldGvLxyGV/l4DNuL
Kr/9/KU/ugPltWJ686Gzfo5HhIp8aN/c1H7pR1eZp+8cLzg0J8VPLim2d9kFZa+HNZ8XXYyn//ab
Ef6nb95bddpEStYtoN6YvnzBQJbTcNK30zH9JhEBivvp+fOn/GgPyO8PfL44YVfxlKoPp+Sb4+W7
3Hc2stddRieqJc/+6vB8UGnK786+6phtAwdyOU2e5Y0X5mbeDV5zDvzej/1qlx40P70ebpf76PjV
On6w795P0cZKHFVWy1vm4c2kfa/H35+v2gfb7r2DWJdWcWA6RMkxO+ojdv7VFR4sX8RIcc7/4aqQ
tf/cePI01npWclXM/rhbztVdex9eMMP9rHvFDU0B6QsHmY/SZ/nd+c/CaAkyiLYnumb4QIy3wYNz
qu/tAw4qf4pLKXPzX8pFcwHO98V2+2gPvMsUohhVltWxcCXcq2hOdvKyuH3L4DQDMleAuLFd4B5a
X+y5j77/d+EBm8wgxquAIyxfDdNDGn11j4le0f/7HWnO+oBvDmg1tPWwtBV1ttttc/cFA2H+QlXj
/lQY8Nm6v+mbkKtM/Fq4j/je8BdsAhIXhFpMHM/8aNfu2/0Lk4lcmJT/3eaBP/mfHyyP4pS/teWk
3aFPWQ7lkfpgh+3ck/k03Fb36he10AeBQ3PeBY4ed0zcCnmj8Th580Vy13Ruc0rPytHcF/f2Ldy6
x89Pm0hW/2mx30UObVFqSYPedap3cHOutfNVfbT2iWdeG7eISXbWEbB51/jxXXIzu9X9/+XsvHok
15Es/IsEyJtXUSa9q8os8yKUlfeO1K/foxrsbrcmVQIag4vB9NyWUhIZDAZPnK9dKFdP8Gf/m9hK
xjj///jK6NUXWrhD0O1ti1Nbuye3G2y4zNfUDuHoB6IDgbqUwADNbK2X6wiST/ADFgPBOEzvPfc4
rP+4vR5kuV7meMWD8cZpKH2hFaOpeojkQqv2n7nQldFZHDan39/z/agGo8a/bxcLleBB+Y/ZomzR
9e7Rk5C9/9ulJ5EmLftCawpEmgj6rMGTbJEBaKAspO4Th8n//06TsBKnnpHwPnJ3EWLv93fY4BCY
peA8GtYJ9hKm+H4wQQfX368nkmASkWn4GrnvUHi1yOvf383MdaeQ2SZTy8yDa85W1nX0Fu3C4PXf
LjwJBUyCITYySVy4OGXpGgqO3687M070ycyvpDaNtAAfMwu2MCYyOfC1S7oQwOYuPpnrkBHWkjHG
L1DvwTDyUck95/ES1PZnN3dnSk1dwME57H1oMJAReB0cbtFtbKAhD72nDdCysQCzl6vhG6YCQags
YCprcBIQLongUmib/ZiA5+y2wga4vIUl6v6KKOmTOQ7UYc6h1WbYtsapzb+9FK5/UKIwH74tWUZy
/qmRFheHuZtNZniXh3LRpgnbglojbLjwVWrgBIOuS2vcZqRkcNX0BSaPJsP2LBM2kgv9khla/zZu
JkEAxjwKaLZ41DDdADnot88V9/lvl54EgKbG4Wo7DslGEogHFVGaXEJOXPhGcwuQPpn6iaZKFcwJ
KPyLMFo6MC+7wM6hHgJwBlIhxa6R/fFjAY9/ElkLy/Pe5Ec6GfyCQA8zm0IzgdtwwIc85BlnJTBI
ijgVFvjSwrsdh8udca1N8pFBFWo17THXAx6nRtEaRtILE3JuymiTMEIHGObwFS6d24XVWPkB/fsP
2qrex25iuuit2wlYgaHo2YcL8Xyc6/ceZhJg0E3g1W083pEdVfYYARisFisFos7fR8tPvfbeDSZB
powqlqljZITPPuq4Z3QSWrRaRWpOOB2qyqB2DSl+54AfhNu5nSrfmfYowNMMh/RhCoV1/6Z38jr2
D2G8lwfoP5vGimU0YKjNuuS1fdC9V/JC+jP3NiZJSMVHtVH3KduODin58Jiln+CoEdAaF17H3NgZ
//yPNANnlm1ZSzzbCjz6kZo3rl+QocxsMKQp8CdRlCII+YxtW4KjOYfuALOxAwvWKqS3KvtpJ5HK
bf9tWdIm4WUQ8thnBWrF2ih27j6D5gZTlYX5NRcCfngOf7ykMCmogIYjhhy0teVNsa7WnqtvihNa
h23dKnfqs/5sbNr1YHvmW2gtFeTmPs4k9EiCMlRVKwxbXhxlkArRxWbhu8+lTeokaJRJqgsysCbb
1vbc0IQa3UYbiXkoXN3+fabN3mISPOCZwdWQUI+vDV06V/GK426bt+oH4WosfJrZe0zCBQc5BIPt
63iPweKe6jMCrz3Yw3VYvsf4e+9EjFH39uccMaK46eLSo9sOSyUObiKbg8tjn3LoUomJCM9QC45H
Vuq0WzWq7AyQBrE5KQuPOJMUqZMQUKD/oKkaKBY6BCnupctgywFD04VvNDPE1PHP/xjabVSEStBT
BBiXOnB1sdCQiK/U2Zu32ILwfWm4jVnGvXc4zT4Y9gB5hvuM0eCI3nsL+ZSbmch6Ub9evM04M+7d
ZhIHqNf4GBLj45DMKknqagRmMSRbHNRzX2OSbPQ8FxaVjPGWBSeqiK+l+gbI3PPvX2NGIiGpkwlf
qWBu/kx4r85Jqb/ARn4X+mcB2nO/9s95CdB5CYzDASvUiMi0A/2rjxMz4ilchAAcCDPbF6DxQZMO
fN2zfSg+FvQ8GFcNbSSN8MjgL1VBfqLx4RZe7TbH+TCZyIAUGI5+uFb1VStukoCtap8DycSDQ682
erYST0bCM2wYfHC4+ppisfC0htT8ueIXHv7nNOTOt1MmEalRtLTSu34cIugId9DSQSC8sGHUaSHG
WvFaN+EGRAC1XkjthJnRoowT/o/BrxlhWDKfx1minELI/ODDWTRQwCRuP3KvhMo/gdTp1V884J+Z
bMokWAVgqnhZiVqGztkZQAFsqZg3kyYokwgVhz0PKhaHwo8Jmx6nJtIW7QQbSMgsAMKJvAXulVuf
fx+lsx9qEpE0g8a+p+BuuQ1zISISbLpzV7vwL56z20FOYvarYF++/367mRmnTCIUl0YCS8ZhkcES
RGV4NvSbSvGSLGlucZ9Ki2EU74MQgKeprN6WrMgq98FRX8un1E33nG0QzQUAwU6dZK9fgq/RGXgh
+I6f/d6AnwQrVS4yVawGMEeh65ThQYzDMfQVPCbCtwKXzt9f3+zXmkQs9PNL2LWgojx+q86SieFI
VryqiW83puSWa2j13GgLW7mFaTX3wSZBrNT4uqvgpbcVhpMGoQJfAkUKnuvC88yM9anoOIawKVVj
PI96phbdoRr4Xhy71Udrtev6xB7oPiNLZ/8/oqQ7n2gqRIaDIvSlMCnYatFbEuY7FbZQI7qRPerq
FR20jpGCol614N81hDXqvtRjUirqOgwCtDnhXAP+kGkQb+HZikHLnIbCscJIz7Blt9LqI0AHYJ59
UYqusIMm2oKHrpRMtdDOSXRYioGZtPBVhLloJ0+ij9wJnS5KqK6kNQy+/d7W4KgQFjyaLl8jGDDX
5Wcr+q7I4K/IEkf0YCyY1MQzdgzmnKwFeIZBiS29x2K4DvrYkorKyXMkd8JbXR38GB0+cIXkB3Su
o80EGCaqrlvOt/oMzqNVQ9AFSsruseRPRpzYSvkAfyHTTz6l0Xe/5y+UCY7gF2c4t8FwRnD4FNZG
0PqrnOqUoOcxNBHyYXmS4DuSoCGzjl/6cCv6MGRGf1n1GVOGPq0cR9bHwnvikhOsIoH0QXEeUHK1
UU09exlJJEWzy7JNnQhoAYR/W7cDLgU+zZcEveGtFJJAg/yx1InkQyyRXAcFKFvUSND0H8FJq0gN
gASPHtPBnZXhVaocWv0W+geMSVMYYnuEAUntWoaNZpKEJNXhxxmphKqcPcDGs4CDoQYcmyHcukA/
oZeCJIL2b/sgebIQDIEqhOVYCtDrXaftw+YZDt2/T7yZ+pE8ifoQ5JcKSxGtOtgwxjC+VQtYPhX7
HK7crAqsoEg3PUCMv99tJoj8SCn+WJo9CcY7vccoLLBf0mivpMzU+pffrz0XQSa5KNzlQczIMam9
kIJIBWOV/JHB71NFC+m/3WES2eu24+N2XFPq4ViXr2q87sO3ZKko8CM9uheVJiFdzBquTRqEQAUH
UIwwgnNBs8SJU+T4NkcUW3B7yycwbUP9LiPwwTazxRx7bsGcSqiFJExg8Y+7B7tgXWNHPG4bAD3D
eYhhF9vSUtwXZkkEZyLjVphbGNpzTz2VV/eS2CowzEa1lFCL2f62vISrgPjmBxpx10DTj3f0COKu
pTq5BdP1xY34zEr9X0LpoqiErPLZFpVGtL7DuhkEScbDH4heIpaGC8NmLkRPJdIV13YyiksQCjXP
vf/Clyev500c9CA9gK2VgFah5Ba237+P0pk5NpUiAxjfosqFCk2auVo7WLWcO1D+LaWJcy9tEjBa
VuYwQarZ1liJLqxnSeJ0K+WQrYoVXE1deGHa3iF+kh5/f5oxab8zKaa6YiFOJBaM53V8WBwEWV41
IbYL0OzBG3kVwNOboRHx91tN0DL/d+Y0VRqredjAqQBhVpN2OtY9zhDIwJ/gNETEoXEK473vd3oI
/k52RAsn7EAeIE026whq5DAkCryChADcp8Lhe8NWxm7O7hOOMXsO7QCZ3LgVFt+6Va1UA9sx3vVZ
7fz+02eaFCRpEpqoSjNJh1Z1q6kfCgU1Ck3cI6SjHXSSBe/wQgCBVDOjIiAdexDTo1p8crpPqMZI
lKI3ZYihjoOXfN2bdU2torXTFo2q3ANNDiq/gr3kQsYys1uaqqEp5fTKaHCwB3c/uN9Ji8rhMc7f
GymTBHWQPT9HjjbuX8QNiKDIhKttuGstuBEQWBwtnJLPLJhT8TNEkXoCJgsmc/GY6zvK2/BBhNkX
/FjyeO3l69+/6MxrmuqgQ8UPAqpgLA4emuUFNPjThQ8wl/1OJc9+XoUVOIEYK9yrWr1pGcz4UU4x
XpN8reVnsXFqNPIb2ofu3ZgY2w28Q/Oo2wAK+ULD9JB19SEQcAyiBfDu1mFl3z7L3JtXq2RIajvy
PGLoyTFPHcWD3Tb4ibK4CaJbBJPiFrnVv72gSU7UyBr1GMcPW4NH0QS0nXDhA880XAAP/3f9wEv+
9/0UFu+iXoHtY7xptsKBXorUHA7dBrmwFWAZzlz5wEH+KR2BmLCNhU8/E8Cn0mQ9ECIOvttYEZNv
r+5hJbb229O/vbVJkuQ16PUN4BK+1fSPLD9xS8mX8FOTvzP9fvKKP1I7QHCCdjCwoa8E0RQr+M5V
l7h/TYUjvMek2B/Vye/w7W/9leDBWeP1rMAbZiPpV5Zt2vCQFDfBf5VgetHCAiYyzA7/pQ28K6KN
TOeIz76TvjWz9C3pS7gd+BCbvtCG8BkMPmIXuMDIzwBWBN13dFLWYaKhgj5D/G9wbsLqUQX7Q/I6
G+bpsEHYU/YFPJJubILqLMAaRYH/OPLRbZHt+WGfKNuGfTXVqpCBcXpR44dwOHF1HTpV/1zq4dqP
85shlCfOj48gs9tKGhNVNRyh2aUAc2nxWUHqUkcbVjriY6W+sP4YRTAms9GMZUQPiv7aVLsK9LLu
iX9EQMFOpyIgozs6Q512tNfw1noAbSImaHMJ4SAueQeF7sFvkCH7pk7QHtXaStV9BBRFI+mWBD5f
3aGTyiM1CvL+ewEWW4C+0rB57JutDBe40g6LE14iK3ZlfxngMdL6Jz57GLJd6a157hBncKndFeWR
lQ9hCc7qTg04cJYik+oOjdYiSq8RGMoATfej85w5VNdYBu/gM8POOIl2Q/bQwy6wLCx57EisPwPd
jgciwXVVodpBi4RnYEBeA/UpwLav5sCkeJLbz98H94y2XOInGXQkJrxUFj0S9A3oOgR79E1ypE8x
kVzoq+3GlVfK0mZg7hCVn6w3NaMRmMPjMT/B8RFuljxo7zBxe1ItYx+fqAuE0CZ6lV4Ct17YrN3P
vcSpRC3opAjmchJSO0BLkhJVX4a9sOaHOPHU4X0ULLzI+xFInCrO/F5irQ7bli3Elhbc0ogcvmf6
7Z++EtDtf8dXoEZgKaThK3VOt2aHfJNuKLJH+LWRaKuv2Co8Bu7v95qRe0GQ+ve9uNzzh1zHvQAo
t2Aw9NS7UHmR8T81AfKDQBRhCuSaOpkNVJ0VOqmV2fgHGw7O+v1HzL3NyXpCJan1B61D5ax4qeTG
HCiIyYv7pzHDuxd3J2O+86W+zAElwr6NOjjIwhkMuFWWQb6qrXFBGmpj+hHRgjuVpdswE00X0uW5
DGUy/uUUBa+c4sa9uIGR7+AvDPK5o/yfCffHSlKikTTwA4rxgRZFA2lyGJmZPFjw+DUlJKU9e+yH
VVTCIcrcS8OO01445UMYoMbk10F+81Fl5fnqEGRotNNeE6G+DXCg5oC2LXNXlqqFRGrmBUz7Pzy+
6YtQgLgupbAG9B3eX6hkzF14MkHKIZSiCG21W8aBHgAHM48tCRBnHAskYTIhwlKK26pu4IS4Uky4
ZWHAvI+aR8hYtyF0rRXq/PFPdeFzqXL8c+07Q3TavgF6ciZrBUqUaPm2jGc47PwnPZet1il32kZ3
6mO2Waox/VRx791ufK1/jJ84UbP/aCx9KJExkuy8f60UNzTw/dOBFNl7IZ9GelUVH/E+UPor4YV+
ylEzVWHOkwbfHr9nsPfhke41Aw6P2EfBDqDCp0EP8koAYMBDUcDy8WCIAWFD7oTotu8SuDEnw26o
0jUPVp+mH2LKgWYlur383vLvQX0aZAethpp/VKRDECLNWLLWmBsyk7zOUDkmpDCU25YluFtbFAwX
ZvlMzwSIwX+/zaijQiz7GOXjcBmbV+CaZUdWjgqNh9PeUSkLXwm3c+HMvvEIYNfmPwolftQBf3xI
SVElLh13dAP/AUqNmgsLM3emqPBTqPnjwkyH6XbLeWwrfTDlqc2JosPi71EoFUdbFP3fD/vStNkk
a6nP9+BxbIFbMxuQq4bsqUOk+H1RmTsAmvaTBFkgwTdQpmj1Lc0q0LZyr4UABwWWj5uU+heq0S6X
N9hzVQVRKljWxYmlRfCmqbj8NJqeMp97bWsF0xH+A7//rJk3y09C14BGsxRdj2yrA3pRauhzfhIG
bF+QNEbFOn74/S4/g+/OFJ82noAzA09WAct6hXYTyWmO1TF0G7Ncq057TBc6kWa6NqRpr4mvi2Eh
VbhLtoMGbDOerSHNxtkaCpEOt15MUsYV897TTAJWyHEDi2JkktJzfQDQZiXhH3i7HdOv6JCekOiv
6J5fFXttbVjc48I7nBufk5CRgw1VcjmerrSbneaMnW/dCvwUcL4AnFslG+DePPv3m8ljNnLvESdR
pOOjtghaPKJafXrwWTTUq06BzNB2MUwjVePFyNdGhFI3am1ycNYD1VLjL51eFBzyDCV0CTwPn8hs
59OrqG4kH+0mdJ8DdWjUzE30Z7np4LB55IBf9OFs0meHJnsaxMOQAxFly3BPEVyGHuw6foz6NxAQ
FrKV+4EXPhR/h0cpFwuV91ucnzTpHubXNkA/C1P8/gcSp+J9BYeLAFUib1SllwxOqgUad/SlA+SZ
uC4aky8iweZUr8erj3GdOoPDbFAwzdhGpmRDXwOxEDxHyXjuDyIazhqSxaPkuXc2SVnFQvabMhwT
vDLGsR3oMVqwMNBmwiKgB39/j9DLFQp02xgZ4JJv83ZA6Eq3dJwkwKvePChI7Cuy5Mo1hrX/HtaA
v/99N41Hoqbl0A01ToezRLCx4SdLwGBemDYzlx+j7B/rFDVYwqstHiZt3zv9AGzY79edUXGKU73/
wFWVUYotNg1rxYEy1oby1U22HUE1z/zGseves/XFNou5j6JPkk59oKh+8/F4u2KnPKMz2spwqoVG
W1t06nVldjbvoAiN86yFB7wfb8RpUwDTYDMAyueoGKvNR9+EMgef/Qqw7cKn+ckV7n36ycQPW6Xi
B/CztrdXzjxScwfikfn9+88fh8+9a09CMyChxpDIuDaPM0Df/Ho5XJfUUT8Cm3vXnsx7rwZJBJRw
uu2VAi71oA6oQvSmCy28p42b3O7r8Iz9l63nPckLcPAAqBZHb1L9VMBG0KzBWGYRyI3ArcG7Kt0b
wStlb7S00pJtVSjoFZraBQPLq9c4uxAQreVuo6TQY+cwYgXTM8hJ3KMHOn8wVHXV5sJKBdWRwUgf
nv7HLnHgU7HyKwbnPiaZldquVR81UHAMpAzFq0GCd67o0EB5lNH4YZZepq5yaekNCTPhCdaGf806
oa1pGvV4+8+v74++/fW02wTmgw/d5O9fdyavQAPT3zfIeYOXAiPE0Hl+Dc2L67q76/fn7xe/n4CJ
064BuS6Msu0CSFsGw2LGUUueyz6wg+Rdzj6HYaGuMhP3pg0ESuNJwPmh6yQrarcYMifnIByJcCqn
XhL2/PujzL0nbZJMhhCWyhRsoO0WNVOzNge8qwEhapORhbc1Fwi1SWSKBfhYx6PwM1d44nupo4br
Dj36YLTbQrSC2zwoybBtQ45NsRaOEerfdjeiNi77fwR3ruYVVeY5HKRKcMY2LkWkLgywmcRBm4Sm
sgU/gUez+zb2HnQKmJUCwDMctRY+yxgp7kSQaQsAhHsiFVr8cFVwfQfSES0/Bg/hozgcVOZ8p4b7
j5Wzn7OGP16RqA0s8KmPHkPtFQbNq0hBEke9pQrWz5ndvSeZzPTUK+s+A+cBRzidI7qAmqGChsqg
CT4C6eHlAbM87HFlq9lU6GaHPZ6DGqX5FjsFntFbeKEz0V6bhAOO5TTmPJyoe7qHYw7eCqUzpehW
g3Ksx+AD886p2aIaYWZ0TFsEfNCXwJGCPkCUNmIPuLwEmCp35TiNDGhRS0HgLJPMVYrKikJqFw0P
vBWc5aNb7FkLQ2hcyO68eHWS2Ehq3sOGHBGwsZ7fj4+X04tuXh8WJrU094STuFFFlMKgHDGwyDxX
8VGQEG6BFB2k7Jk3vmjOSNzA4V4ISCYrNoCmZjJ4Jk2OnCKaurwZgt4yGvjFontTEm6yDjaUsOb6
jyy6xLR7MWAfHhvq1hO6dxDT4/oBWgQejdlhbzdDBxaxvrAF/RFt/PeLAubk7yARQMjveYXRbyPp
JnFwCYTewNN90AM/Ow0AhB4238BkU8HMMEIMCNIaRtG7hPMjY1OArtWmb5EIgm0HOIoGPw2hEHE0
E60ikPZanCjh0KiE2TtDk35TUFeFMWAhFYDYPRgMVU3OTXrOUhuBCOFSk8r9JQptHH8/UxlDbycJ
ABxE0JuHyAhyLBwF3NL1wVTRTBxrw4Kt23jFe29vkkdhLcxEo8Wd5OqWwMK7jjL7H0fwZOGIUokB
GVdhzy6cFPEhKl9Er7YqeKz2LNpXwRdX7WE9TyqYrUvrULz8ft+ZhXfaNhIFCjwKImyd0mAPpqep
IDIVD4mx7fV/TU+mzSOg6qgNZihs18zKotZgfn19ILu9Ppx/f4b7X0VUJ1+lqqI6SSTYv0fAHTD/
0nALJ/czR3KiOq5Yf6wXuT+Awd3//PIx7wdTGnkDHPMd8JEs8DrtxDxg82ez7b9ZTKH7+u87gjUM
J30NRb4QNvl89kbpNf83SxL4c/99bcNvwyKTxl2Tcomka0SvgFT9/glmIuS0KaMuYj4CFQomO8JR
HFpL1y5V5lu/X3wuqZo2YNRp1TNFxLKNEjrKxZEzrPRRd+9+vFwDG0jfI3daqizNPck01qesKjoB
H6DpNlL02CTrUrwuPMfctSdzvAqTqoGRM85KQs7me8DNgHmW+FsF05EBrOOqpaYUwvcrlB1d+DRK
maRZvhG7dp+DW/f7r5iZLcr44/4Y05HuC02kYqvO689cfkvrh3+77ni/P64b8qFg+AIeTixumQRK
3Or364r6jBhNnPZeyL2cpUmeQZqD+QcaMLCsWIhim9sJsMoFBv3Fv5SNUyoH2SPAahWxyWFjSU2I
z0DEzGvH109SZInQsQUrLiBDaMstWKtveekmu3CV93twCFTd0tDrAPqdTryIAKASh44Rmp2MP8S2
0YQeRPgA18LLV1FktwHAf4QLPith23ifAbCk73q0rSOrlU3xGolmIDoG26XGYwRzle9SsRQNrhY2
RExBbIrn6LOSr7ld9TY99sJzgeoSNj2Nq36X0MhB/wfHR2UtRccoBPIClBEdNIQQkIiKtIe+2SU6
6Tg8nVkiRQAKFSL1U6RA0wuNhLD2T7Q9ZZ5ZtAdUEKtik6h2K1XukLcuB3hhJK7KR6myjLMPsLNM
YVcm5Lvuxr41qXO0b0gMxefGACb7A2ekBQOQ8KL6GaYDckqiDGwtVB+a0ZlSvivgz5bvtO+utMvI
TaJNdAJyLwKcWreGtXaBc1BZnhT1g8dfS0W7gk8vvGQfQVxNYNXHXUDAcTPlrTiJ59aNSrAszOox
ylfIWlUwYDIyiObAmwWSlfpVipwYOyokFaUt4srqQ1t/6vBH9yz8vQi6GohvTUhP0gt+WH/ACUyA
8+qEdI9wMaXoRICNcQ3J+Dr1bbE3gRymKYA2hmVozxTTMhZ3Pmpug+IK33Gx8aHCg/+co3wKObwm
iPheO/xOjol2jjSSrYydUIK4affwmRT3g0b87tyXr3EPz4sdC85dDQTpiqvg2WkmolVmVjjYFbfq
zzUz04sPpglIX3YSuHB2CF58NANUoDqBhG71l2xrPJX6MRLI+AsAFUxtEENeu4BUnN2flOagwxMZ
vQ1iibG+SnpLy9aCYWnyEWpTSbFLMHOfvACW3+VBZvaQOhpAeu8hutoHm2GTGq/6ixGYogAPMZRI
xG6tU6fxCNw8+9LiDgmk0gbpEyBf1ipdUWPl1zfQbTBjajz0BfrTuvoALqmNgQUlxq7xzDz/jPMN
oMPtJoS63WLZLcb5TYME8OZ5e0qtPNvr8rEo1wNwm2V0rlF30a0ILvapGcVulu+C2OoEs9NvKB4p
TyjbB88q3O1KlwEj/1Fj8PuEQ5/wYOPQtM/xFzF5TME7+ueqJQHA1OWelRCxWBQjR7kYmmk0LsRE
+J+cf1EcqJCClAiRWwiW7zvwy1bfkucYJrcayCaYfivxO4f9xykF7UWP8TZM/8l4x/m5XxFNIWgu
84wHdbBph+mEj7BT6sc6sTFcRTg8feb92sO3TkzjeZBAFDb5dl+NP5jgBsFzJ3wW9WqgrnerQodj
eP21sEm/kjUQa7xGcEQUf44tneyMT1F6X5gtSuM2MiklGMw8gHmntlYlXEO2qWMX8clb6QGosjrJ
g08Kj9UabhOKGeIoOXTEvDXBiy5DcJzWcBTn+INcv2YQ/7d2pex90YWTAQyE9NoF+rhEe4yBU8xD
2RHYRGAM9e2xqAmHhhz8OwLYfsRzasC1bQjkWs4UQxmReD0M67oztQ4U15jU0Y6KZ3g3Ktw6T8+S
Di+0Y91v88juonV89j/AgtJRIJRMGUwzzlV2WufgZxTtJvItYOOVEf2+7lBq3erA9eGEvQQcG3Jp
NPaYClux6CDHbqR+gquE7e22g2oU/TuoNJdPFVw0EQjq50Sy2itNEYGI5kF9BMfHlaTB+tvh4Qil
m+obfOwRaPgvlRFhG1Xm+Peeus/2BvQz9g8eeqA6xzjyeyPZl4I9NCRjN01aod8pete2vosSdOc0
EoSIJoIel115WHZ+A+daHVuInSozXcmc2X30mh30wIXD33MTvwXHHCM7BtKYBJQAZwYKl6y5aeSy
6jhEpFNfE+DxMnMQrWHliYRdSzST9w9adUnpJuRgu/6lAoetgC6ps1NpXDt0A0jb+MLtACF4hHEM
wb8Yq0QbV0mksOw5xQZNLN6GZFcAgZnsQFgHbfPcPQWfTNyWdFV9Di3BPIcFm9XHqsX5hcmYAgA8
KrEFxrhUmXIQowULVpBVa/GaRHoFCQzmfmPgzBTwUZAH7HBcGmqgnyUYHvuZUyf4mPihSYsoqFZu
AhkfQHfEAJBeFLdVFQNA9KWV4UHGsVqIVF5RzwPs8eXOI2qiYg1+S6grNyHohcoKMoJjyqyat0qc
NtiR/FCqhyb8CONbF+0U/8HzH/xmF3pnL3VbNFhpIIO2hzy/FvFB1N002dJhk3ePWO7toXQ63qoM
m7TKoeP2KWtBtMdvRYiojZ08NNZgHMoETi5YE9FbTaHkoNm3Lr4MwrvovYCl3XkvzHsR2u8E/58m
uHyb22HebVhyij071XaB9iGjq6HY5CIU0v4ncpKAby0Pv03UkfQZduofc3QR0xA2cZhWEn/wsBlP
8tQS9CuOPByfK1cxFmDN+6qhLKEw0m0h0NQfB28fi8U+ALwrjiHbirP10F54ScYv7d2B5q4Bo8bO
TeCvkblNkZBc7teyjHXkneWACRgl4MfFQ4WJkWXY6dD3ngMNT2B2g/eMBZ+rN0LJr3jauDDRWNcZ
dFNGSnpdcSlfEZaoaxBnPTw7umRNLTwmkrEVAOkzNbhRAN0LEjXiLsinElrsKv5R8sC74sBl5NSd
EZ4U+ajxpwSkW4ZFQON0WKqkJAjlfaFzx6DmVnqDfgP26KEGmURYg5odgGerPhEsjq4rTiBBhAeB
J21afFY0RhqQuDgjIvqgWwoc9NkARzasuL4nWz4S70xBcxrXmwKUplWSOUJ77Hroo1C1QP/Oqog/
EkEmcgRsLAjpdQlQeYVP5aUkl15DDtrgJDe1tjNTsQX9DcusUhKp2sV4ZiN9k7PvLO+trhVdTceI
GaRtFv4UyLQEZK0O6SgSE7V9lOpwZbSvQXM0sm2UNaacCiSiD36kv5VpgdZHwdSKyEr0yBYr3Sni
WwyQetieebl8CrXujRkahg+3p4UvQkgL3qyK+IYFwKvaVQS+X+gLL2Im4STbv/mSZiYUj9/uJfQa
Bj4HQKcH+DsmW2z6fuyANJhDGlMNsJDDk7dlRkoabHL8RbGpiFwGrlp5Nuc/5Wm56yI7jg9D/Shx
r1lw7mNMXnRkVmmKgxusm8Km5KtjbaypqB9xtGLDBAff8VZgACfVVQyeAjxz11/VWnOZB6cUv7YU
9TnAJBWDzAbLjaigynlSYQ2ZADU2UIe4uCdjQeVdXnKH+iBy6G8b/0C4aj8lE2EV6zop0H3pGyii
+fk1lF6zCob/MDHhYVHEfcOQx8zLs8AdNfraFp+NsgmaFRhz66Y5F/5HAbaPFz3kmu+ownqoXjnh
i2raNhgDYLcvVFypy3C2dNOCraDtK5w5KdKNE3vCpN6Uq0/D2+jDBYjKCJUVmdsV2ibpzhw6H4qY
5LVs8lFnJqz/GCCm9npYt1NISFXB6uGmHm+k4oVFJ1nERgI97V763raIEaVscvSbDgcAgDvh1DXU
7LneCmFrl/h0XUjIDAOELmOvKZGVRnC4Y/W16xJTQszzus/EP1ToZEV3Udeh1Kfva4h/eZC7IwEn
cjibz8fyeORlpI4fmly2S6jKkjEFxBdgNNw17Y1GlxQW58DBNhCRbwMaYsqP36JF/PIgx+duBY6u
hTdgZlJ/lw23QT3J9BpzLznambn3PAT2ZZtUT6rwUqoCEoB9JQhOVb70sIsbT/1Y6dke3NzFL74K
/oez81iOW9nS9RMhAt5M4Qrl6d0EQVIkvPd4+vuVbg90eESxowcK7q1QsAqJzJXL/MYeBvWji+Kg
iKNtw6rJvWBPGnk62bKeCvu2f41Gwa1a1cZDbwe9KDBZFS0uWFBjK2rToQCUtDal16zN2TLpPjIJ
wE0k3vZKtqm0rVWcLWWwRbZglOBljrtJbHUbYdIw8Jz8hDCZETqmyxjRuGkWyBsGB+SlikGaYNMp
jf4lsi85J3hqTxXK2Fi3BBV4lCT+zMJ9PMDvflnEpzTZa8tDrvDdSGu7KN1E9UeRXk/zcaZGSTun
nxVsng5NSjzHSVlPsQNbdhO5j9xndhXVrkHkWsJfqUrVqEl2rb7VGR08RLKratdjz2GpUKmnoxw+
zuo5Qa6j2qYTzKLirA6SvUgyYnbnHI8ifdlJQnValOFYCHNQ0RyWp9hdYEQbaexK1Qo3dGG23jf2
WjMnrbqbmmRq6Ho6wDRj1uwNU81gHjxDGkiJ8QIJm0MxTbasvlsgY0KpxkpwtlvjOQYmmSSJa/ZY
jSiCJ4evy/wpliDJ5HdZ2loS6aV6RM3zpFCzqKgzMV7e9R0Y0np22rpyTHUzWak/9b0jSbOT5ns0
t+BLYw0sQJ3RHxsl9sdGdNfwl04TICdNrVROVP2gN7uyehiMOFipRUT6K21XnacLabyf8R461WG8
GSkhxp5Js2w5SS17hd7fmkaMTY/KQZSdhmp27XFqzxtfz3tPJGs8dj3ES0XyTPoNac9okVxhjTd0
cq2Yu31J7uMR5SFrlw1HbeHQTDP5MuaY99Z0soqg7xBwTqOrvIt4qgfEE3GAoM5PFZ9SL1PGQ7KG
8PxBkXfCgTI6YpJgbIW5dKLG9GamcaBUKTgVPxMWt1HVp4F7tKDNIag6KedS4iJ3Ia27XW5cCYvs
MgUKuyu1ybb4wT+pU+XiuUIDL4PZ1znWcFCWmaLqfak3JEf10qNpZjjxdJ5HhOm5DgdqZKNsqLPG
q64q9gZrAOrIE1I4N/rsiLAT1/lmLuJN3mLZmUq7UTUCtVl3KxlupV3FrXSlauVGaBTcrIZdVqqU
O9S57X4kC4GSBVS5cdZ4dpvC3M46EscFyREzEbWlzJFTFyiAQLRNL5hIRaSJILpKiBG85PRCdzWY
ZD6NfkyMEoZ9HGBnjm+r5Jij6XR026LSpNoEo0QykkogUZscvcpyp2LJPffCbkrCh3mKn4xpcrsx
d9RswEMIO2ZudKky8L+WtxGkA3UhGoH8RZMhj3KnQx0uq8dzpdRAefuLD7OzDsQPLMsVZUaxTnyw
hOZpIjnAVI1+zGr3BcHoqVMuBvaFLUmTh4pJYFzkAYaHuGoZ0ezrTLDjBj0L4THnbxQcz5f+WSZC
Nfkm7B/6Ktnl+fisWLt52ebSoyAonibsrNlr5NxddIXIct+F2c4aDGeK31PaGX1hYv1luUVuBRXS
E8bZUCgLV8RzVdOTM4Xys3SsDMmJSAxG6ukiAsVl6f6coD0+NaeFUKNMXTBooxvLiFxp+KQqpR0B
zGgWP8RjqGGvaMWHGZEUr8bmEgY0kS5YlTGlDrP5cRj0x6hDoR2p7PBWayTHyPtjocZXODq6pv5U
NhsTa189bQKk+TZDR8eoW4y7AtFEiPpHJTrztnDHJYCwGl1LHa9EPgbxtlSfWjioovhSocsipHNF
UXwZ0v0yEnAAM+KEEKUqOfFHurCCmKNQMPG4LeT4cTq0MnmdbAZjSMxYMq/krdXrfVmRm3V4ik+3
uSl7UfXel+studitiEpoN1vODDZWF1hGH1s+0OGGaIsYQ5fzNrQG9DRmR5u2hQFMzjiM4UgItBxZ
fm6szBus0bGMySkhAMchhuLzpxEDqaR7JYzReycrh5FeWox5o4UlVy8LuwbGzopxet8nfifEnl7q
dynZQSJa53BaHck6psVBCrW9WFE99x8N1Vco9HjC5s7aU9DMKld+4kqGApXzWUVLrBSdPhsP9UVa
g0ajFV639FSzvgpyJXfDTHGrZnIQBgsSDOkGTTsb8UNsLbYmCcduVZ26PjWAgxXfKE8Rus80bi1y
0eRBU6/X/JmJ7bTcVLVux1ouH9I6c1NJ202TeruMyimk6M2q/AopcMhgvZ1dsvtVemnD7Hfy32fR
Ucnkra6PTxqyDPLA7FWYIntmR0o1eVp91aQWqKIE8PAlaHBkh9pPVcHXtPF6BLjNJ9MuhQNXkN8a
4bGKqeBST+qXg4zXtyjljtaIO1Wm3VNRkotC6c/Q8dTDqJueXnNJzIvdroYrTRT6GTIXs07sn85a
Wx06urIG/Zn1LKbLdqTeUSwBQF/jiL12ndNKsHKyx7KrsdSrDqIc0nuRdqbSnERVR895FciSjFPL
Ek3Rh0XZJWWZM3Cp1PF1ZKIGu25nOiQKmVtc5scupKdIH0LIdgZjWrEckCShaAiZNJQvU31fchMs
C3WCrHlZ9YbFsz3Ve1E65MTDNb/4flKgA58z9jPzRhUoZRHf1PGjgmRL2puOiNkXuGy7MF6V6tSP
dGb1105qPZMsUMjJWDTmrhaiNcKhm7dVJ7iDqWz1obQNRbWN7nOm8iIxBRCMVNOEvelabYb6kKOQ
UAvPsgyI8+L/l42OVp+YSjoSDVFMnDbEP0cpIAsKib+qH1YsO6ZwyHO4Vhptfxnibr06looODfI7
g1ZtxIoe9bUaJsRgKtbxPUM5d4CXOQ/HOKw3kU79TEI/SJnPINGRk/xzptGlGg9JwcXd3Uh170xq
f0u/PG/PjU7nPvowDbrPIjoSpbxLtDKIxw9ZogMTY3uffwrrJrXgw9TFVqmaXSwaAbo4Z904DBM5
DT6uHPoL39TkKiu3fVk4A9WKPEENntbjOnul9VJKdCtE+tm1jtoT/cQkuh9w+dTKlzqNAx0qz5iG
0FUXV5seK8KcNSePQvEUpjVR92o01aBIU0YNCXnYrxZ5mpE4PD4JuifTbRWyY0a6JqePnbTXwMBo
L5p4lBOKbDaZ1VReGuu22o2ndf1MQqzsVcsNMQWaa9WVCNFV6o8096w4OogTF3E5Eb0F2Jd4d6r1
rpRoSo2T1xDmkiLfxiRoOSC+oqMBoTPHG2e3kBTSF42fyM414qGAQluNpp93j8OK3+T8UvRI5Ybn
OmGqX57xLHar5NYyddpKsS3S3Wz6FD9qERoNCb2IE4Y4bns1A3pBzU05b/WZM0rsmRDNRVUUtxlu
mKn6K1zDwDI3Zt/S1OYbGqBVZ3qfVkpil+CdSWOgwZ1+1fadHu6aeNn1tCsTU/Z7Nd+nDdMfOMFF
pvn1PNAhZyvHnVdVsyMYUqBhG6hQ+c0w31WztScMK2eVOY2ZBHOhBoN+r3WF266R2wsEgrp350k9
iQ2zE/VVWAk6wuAmVb4hFfY78TJMmg4TYOCSvlunNHasyPdyl9/q0btJ83W0Er8CNiJws7agzMyo
dLWShM/8bI2XvntK40v9kj+XSuKVFYIUmmbHfE7fGTdFkbpiN221ftplnXksSPVFVMboJewbZAGx
taeESo+1CGQpnDe9ZRxzdDNkYSsM5q4KFbdhFgbcxzVmBHGpX0e5YqZAK7yIxuNaogARxZu+75/F
ZaZxnd3HouUpFkWGWuue1rcvvaFwOQ+1K9GxKNL5oRxjirxLLWiMSVCoK6UlSlOFDHVPxNFIxr4t
vRvX6NDVY7SZipdJLjeT3PmLhkdk5kVCFtuSEPs5tVgtQazWd9UCe7eWd2m1t7i6eum6HA9V+TzO
z2r3OrWocERP0oqoIG0XHW5WWMi+YJXPqcSySLZG55b2RqqXXhx6YPRLBnrZadYkpzZfa/E5YYDb
qrmb9TncQLzis3dh2SYMHWTenjntw3lnAT1Tg05OKFlUxxjrjyGfvIrDhabgoN5Y2X6k27dCeL7L
1IeRnrhkPamjhXMtOglx+VpFs2PqEj3JOFhyZlbiLD1i6OyNTXubiOLdjEKVnAhXWnclkX2WeuIl
PVyG+SRI00Gr+k2pX4frQSpMP8zkX/F0yMdjweiraYajJZqdM8mV7qpaexXhOMtE9N5YNZLG9bMo
YsPupId6Dn9l5cDBG2VnbBc35FqwaEBAKp+L6lTTyrYyeUeexjI0fkdhZGR41uW3+ZgFkd6fqpjO
NPmmiwkqvXNCdHgXCzkUyCudiBsrnSf0QCG0lrlDy0SsyzlQTDC0lr63OvlRWwWyfL0yOrRq3yRP
Hy2xsachA9Q032tRdkjH8tWETz9ngx9b8nbh5+X/sfb0lXDdNvzsY1gD/BQFKnzCyIDJp623+5p3
0iel5oxD7+hh9bACWc6N6C1Ota0wkgES0gYx860IsgudfiSPmHckr3NtuCGqBYqMuENN91+n900T
BKUSN4uQg9mjWwZ1qlj8WWlvkQsLBoVeIqNEihZfrpebudsxUN8iN3CZRlrmwjRmPoTxAJSvRamp
eAFGp8+fifkULW8lo9Cuk/xeqzfFCuaU6kuNXivpukF62xq9hbVsp6PFMEjtQ1eBBmQKvsE/r9cP
hSGbtS7oWxu+RrwS+Op4Jtgl/720Az0fXICPhWY4irS6JZknBhCM6oryUPS/xvw1GZpAwbOwh5XF
1NekxzZSLCfGtZKfyvg14qrAdMSO9fdWW0jCB8ZNxa0Uha4wkaXOYXI3Gszj6lIIijU+xcZ2qLd0
ryumNlO/7SAvRdO5FUhaRfNRSNCEjbZrHaSysRkEGg9R75aN4enMH6X0fUJyz5pvZ7bqjLBApj4u
6rWaD2dTHgOIMG5eIGWQcMAVhhtJ+iBzk9mXrNNIB0/KUtkWatVeGelKkeIP61YkExDy3Tjtx0n0
xbnd4Y65ITQKw8WIefzUiX1VVwerdBdRtHB9pRoWsksy3FFDqFTlybuZ4aKUqu/KeKkX1RIanWjt
17UMytEkfIpYOK3XKLVKjtWm3oxhIxH7UPXZNcafh6nLDqa+BnHCPh7HoJ/2QkttqiXHQle20oAz
DzEynani12YzqNpmRbwV62BV+SUwvlLus4VU7q2T3uAtRQwgJOWQZYceMMQ0UGuegVHo+rU2nBry
ADmazwITGoHJX7a+p92jtTzm4Qc3OgjBkzoGQwxR+awxwbPCrZ4dShRhAZq2EsWTdAVoQGqZ3zVX
pnBlgimzxK3Q7+bpOmuPUX1S86MUHxPpKC7vvCZXbG+7IXErK/KXJL2Jq5cyWg6rmCJDAbXAWtLn
qRYxkHzXl6dGyW3wk1eVRqekKbycaSVdPzqA+k3TGpDCbhNzW8c7sWHqS6XrTyZGN/Gt3qKwwZSy
yW7qWbAvU4J1Vm3Erkma7yZaOYOyY9+GFlYL0Y2a3tQ0ra3mvjb062GQbyKpOEdqIE5BzT/pR4VV
1N2w+ES+nwLyMIjv2VK9deVTKlyvTGUsIzvMqPEWibqJCScWDDKhPubm5a3i3aycBHT/gU0M91n2
q8YzdI3oaO6njLqubbeSIXCCgQg0xbiLJYAsq7Fbo+vL7agXEmPsEmpSar0O1XCe1ZY8uXuZ23er
eaoNzceY0o8sJmfNg27ellbJOO+ti4vrNbKC7pJg5aVbr/2+K2IsgM2dRBGlqh8VkRAX5n5niOTE
hbXrxJNpncYUjtxETiKiBB3XCJMod2LZO0ap+VPYBFH6aOH8EaWBWr8aHRgtTdlloJGFqnjj+mfK
w/xeTfCzdsRNU6J8dUzFW9m80j+NzNdfdJMRSOQQ5Qz6S1SWQr6VmqCp9oW4uFgiLBNNdZJgp21q
mlT7kkeY0yst/JBT9SXLbzoqO/ksIiL2QGYyyr4qvilAG0RqeNh+urwe5DpkbMJt/chFnN6vFlgf
bpkovdEmu+3eG2Nw6jyQrSBfXiXDFT5j1S+Ec58F/TWKm7JJBu6snxIgF2xPO0c/c3sIdA5zMApO
Wvs4WPGP5LPJGuNTDlCJXbhCr+Xuul82Jlu3c0DLRsYRnCyRLUdLe9rO8BYZeHyuIZ1UT5iCTFM2
apkSrFHqsAfV098aRbaj3glvR5ostfVQIFlQ42zvkVGt9aGr+E/gsDTdDtAXxWrPGJQclnwzwxRT
p4H3KGT+ml/m7TQxu5fuNcz2cr4DlK1lBzprA+M9OdwvDxi6n0zlegAThTRDZbhxsh+m+xwp+8zL
YXulTi3dCOLV3JHIIUh9HVW7oabKoFfqSBlkC0TNksdR2BrZG5c3H924HV5Qu7n+FV2kw+icgG1y
whiv2nsT6VnxiZIg06/76Vqj3h49aYDYw/PK9zO1AJm5SC5g+YTXrAr6+kBqEYKSyByw1Ml5fqnG
zXpv1p5q3OWak1Dzfnaoav4kKiF9B6P7Ag1V46hrhwm427Ib77I9IxTAE/lev41vzL34Rumun6wf
6HXffdYXUGhKLkWewmeZHaXAXih/AP/+Fkz4bzyzrH1BhIpJIlbawi+edsnJ3I1X4GXGt/pxuWJf
vY7XpPCNaEu//o3k+27N1C/sxnI2EplpLj0fJ92u2JoWu24Tu4zZ7HhvIsb4A93tO8DoVz3eqGiU
uWeYsa8EnMZUKhKip6Qzg8a0p4+GQBroFOayX1gfZjjfNgtNSBonMViXjBYSaFYOkWr/8NwXfOdf
lvmrpC5KVlqeXp572VRe7z+dmc44lz+MRdyTaF//RDX7ZqN81XUds0k3s4r3KRanWN10xk/Mlm9f
3RfUqLnq5I1FgcreUQQw0W7pyu8vqjDsSPei1pD/YAjy3VpdHu1PGKnSmlkooycy4qFjoA6smKck
TO2m/slw4jumsvoFL56IUS+MiTDtjfA8A3YaKmkjoKeAqaJtysgGjeANJa6PGTsbWqW0vKl+G28C
KziDCqm0G+uiaywnZzUSbpuQtmlb016rD2rxA1b4G10V5H3/cx2oj1YxjoDppnxDqUcylcmYHMLm
x68WGWni9BERzni4GrXbCcQMssYUf4y0l8Q2a5B3cBMa9UayPFHq3X/v5G+/1ZdIxJupaDpZMA1/
i4TvLhxvsPA++TtOy6tzJTiPkdNv4p3100d+w1D4qiPb4GzedSKMOmazJAE+0tpQy2fXsIGJbvPD
ReSVE7u5kKq6p/6TMsu6Ns/ggnwyCe/fD/7d/v8vVdmqrYx25Vs8jC4YrM0KDSCyr3A7cCq/dn4I
XN8hnb8qyBpTJqmCpc/7PaA7u96+yM6ZEZId+x+j/f6oIo3CTebuTjS/3iz3l/HDKl9O118ilPIF
9W60atZMSbvsVQaDRV4E+LH8gDf/bs8ol5P+x4luIIaX6xBfdDQZeNvTRTf/GV/GUw+yNj3JLsMm
e9gb2+xxfC5+kAH+9oV9CVixRYkcjQtETA/Mr9sRbwvnXcdY89Q7wU+78ztqmHJZ0D8eTkpkwdAW
A9UUFV6kkm64UYGmlG47AzeqRsoptdpqmXBoljQYIvNdAy+rGtk+Dw+My2rDa+XAoGXa/dKpixM8
A2UmGZ2kH3JuIxE0RDHNp8gikxJH9ABfVrIpq5yuolb2miZBcq+icpF+yAn+TqZC6P0/H8iQU2bc
E5iOunzWmZpOCsD2Jcqe5UF+S2qt/T2O+vep+i4SK1+C3JJphZ43bLvRRTbAGQNqtH3qdpvkGoGF
nXwOz2i1u+mx6ZxqL/jWofphf3xH1fwqG6uU6lBKaoLsKpQkhB2P3THZNWiWzAF4QvdjDIqNapuc
b/2xx+B22V/0KhCS3OQb0NX/x3P3JQEbdVR9kJWf94s5OorRx06/MlH69/L+JtD+5VR/lZbVYCVK
isbJ04yFJsgNoGpRvRsAETQpfQeVrnF6tabPDFxLvLzLtzh+Y0rJ9UEf7gJ/GRiqzI8h/U61ezP1
k5nu8sYC3sIoTae/LOh4TSXeCGFRoi2nXwnGu4K2mD66FZu3rO61EB2AgZlY/6YCjIkZSeXVU5+A
UzpY4luSXicmVJsrYb0eRu6U+JwYj5jmAlD5aIrpbIV7RT01DP1lSbe1BPZq+BLSx5XS4UY3ml1t
mHaWMHrJA2mJf2X5K05lqMxvCoWB2LL991J+Rx3/Kp+rJ7rWpwNqpA1oEvobQFtzNy1EL+k+1EXw
lngzxfflWmxqiitVmF0rin9Iib4Jzr917f6IMUySK2GCFLafm2MUBpP806V2OWZ/2x9fIrNcRWos
FHgWajaAPe612ebFus+tLdq//r1wvwPh3z7jSxxWkV7ophYychQ+ikAjQJ9XJUbS8ooShO5bwxx0
Q+urJjO8ZfLHOvUBHKKIto2zrVUHYr/R8sUTZRBhiAHnVXNONfVRmeobS6SrmuvXZkkuLXyY2N5K
XeHohvBk0b6kXj0YDDvC/iet8r+/CMn8Eq6Y1cGxn0e8MePNxeNB6U3738v03W/+klcZkZSoSmFM
jFyPxXhXgJv+9y/+ezotfZWG0C2lmkpDn/YZSOoCqfEqjJHcQK+yFN1/f4R0+ZL//YqlrxIRIlN1
i4WZ9iKetyncCF1EWLHdqanq6uCZUmAZeqsxUbqo1/0Q3L6rXeXLUv5xKhjCTeWaSYgSoDf01GBN
F27DreG9m6QT6c7a/hSjv0slft9ef3zS2HVV1sZ80sPF2fmNQcp17L4/R07ms61/WMXLefjvRZTl
L3urxb8vKwoOOfgMY/0FdT/Q2/mHBsK3i/VlfyXdNLSNdAlfXvNao9HT4FqUbMpg8lVfPaTXoZf+
36igv9PAP1aL8gTNpJqPmoiUNUOJXqlsafqBDfiNUpv8VcxTxEqzEAfMuGjmOipZ3cX0q7Rf/zdS
PN+8i69CnJ0gl10+o2iQ2eThL28Sqf5s9/b788Us+ieq73fs4t/diz9WKtOjThg7HqVCWMrcICxF
+J0d/sA0RqXnsSX7yPyfhSG+2wa/BTX/+ER96qpwuizew4PGVj4jM3Tz/ki0RaXpJ7r3Nwnk78/+
4zOKwbQsNSxYvKX1c9SlDZCAzf1U3RsiGlrmT7XotzvhSwBQUwEh3lyZ96jqXPQjKcZQUHdAGfwU
Yv4ePOXfycAfj5KOkS4mJlu5dgfn6QXswhFD3m3jrs4tiAM3Pv4oaXr50n85/r8f8o+PKtrEsMSK
cgXjQ5cxr5O71Wa230GlurKb+T8pPn/3SF8CgaxFrTDJMiMsZQisZA2G5jxfeGKgbP59HXx3eL6k
tJksLrEplfMe7LzeXDA6tqz/IF/xzd4SvzQQBzGNFQFk1n5qaj9TnzLtelE71yiiQAQTEs7hT/ne
N+v0VQ0zzdVJnzO0aLi2cFO5p/8NHSd2Co7nY7MNlRnl+EeIYD8qB/39FpXFLyU488FxWDqJs7k4
opPQXxhpqLze/ujs/U0jRbw86h9bTFerKjJBX+wfyOAZfNBkf59mpnbY8l0qY1TT7gXIXCVArexH
MZpvtoN4+fs/PzWMwla61OFJFmRL6oT6g9QM3r/32jenRvwSAlDrCyuwK+ia6Xsmv4vi/vv3fhco
ReU/v3W9pBpzR14GlAFfsFe/vIuRMVS3LcJymjNvSu8ntZ7vdtqXix/Rs0ZGEZdnkJ91swF9dbUy
BBbg6f37Yb57A1+PvJ6ZERPnyyI9rczJleVCILv59y//7g18Oe2KtjRK1KH+luZSAiRddSvQ4P/+
3b9zn/8OitJXefpIg0U6mP8jp1QearfZd0HthhvV6zbVPSLT28lfd9I1HCAUyYvzTy3ib65m6atg
valjlb4sPJbC9a8ESpD7lXNDQ9rpCP7ANhxgOPvw5qcPNC8b62+P+uX0q/2kWZk1zXuxg0wnLW4K
+HiODmkE3jD5yA1ssUUIlcwy+pzKsxw82AK6AlAEUnV0u+bVac5eLGhlWofQQIpQe9JReut+2T3P
QCjiSditcsug+KgKCKC3xRX0CS9bcvA0UG0kwzOxk5UutbuKXct08S0uISOcsn5wlLLCXA98SiY7
SP7tBygX+Whtk3GyK77QEB9iBYSHDvxzBQZrvK4DqvTilQDQZskwjgAFEIEnjZGCWlAVGIU46C+i
qiNo9u6QR8tWDMvtAN5kFaCH3FugSAvrV1Xh5iceShplSvoYhnfL2NnDSiWon0I1QWzw7d+77e87
WfoqvRmnkZhkFNr7Orzr4XsJP1wl/z+F/8u7NS+32R8h0NBLgE9DhL5Z+64Ass3b61UGPW8UN0NB
3zxvdmqXuOMSQYI27EhlPLwAiuui5E5Bj9C8JNKsr3Ft5C+dztRKLfy+6vetGG/MJfFypTyrxXsG
SbCbep96z7sYZJRa0HWHzHwRL3DL+Rf+cmMB4By6XUsFGHUHSTzADzKqQ1N84ifm1MoJM8YG8jTD
MBlklgUNuenC7QBGpjfeexF1RyELcl7zPFRBZ0UAvQrY85+Sbjm9LtgmvIywxfvQEF01f5Wjl5n8
X8E6ZJrB7iUXpNR06vV5m2ugo6+qQtuqsa+uZhA3p7jalrP6PGZKgKQTKK4CgjjWyScTlxFJAlgu
Vd1dqY4uepb+CC0rLJ8NxVvrvTw+GprsVmD0jHpvLaE9LIaf4CcyHOYm3goXlC/kxGzZKuXOUnNA
KYh85KufCneVJVwVA77tzOdj7CsnCT4/ghMz6C1dcVWv1pCe8COYVtIE/2KKvMF8mXWQti2E/wvx
pZn93FzcEpfKRUmDvBOAtDa3GUSfcNGCombIXitOjTXcAPNLaV/H7ChnR2ZqkJLDFKmQN6WQvBkm
pmp+WvG7iuh7fYFH0/so4aFbIPBzAEOhCPmq2fRG7Zqa8VErOOCYsyemql2O4hZSrRuWipcbpSfR
xRtRDCgHbne9AIEDLCtCjXec/akKb9JVRmgW378cS2BIOGMnPFjN6qhzFVjiuUFXJUrdmRxuFm7j
JXfFVfLz/j5Sb3rG8O0CJln9LOtlu4oAkPXRqZDmVtLSLwaYnoBpZxDta6Z5aaffDQbgJoEXIz4L
YbILITFdWNKtBjk3/0yrYyddh+2vSVw2Yoc+iiH+kDdq38bXL8kPqn+SRA0/oWQPllJ4X9f3sP6I
0SGNY2EzjQo0CnzYzMKu6V8awKEpNL3FunhXSbsSN7ZC3PVx6MgZ71Hp7TKUaMyjEiGzHaxroakB
ndEfWF8k5apFR6aRq81ajLD4mcd1p77dpZPqT1HuFS3N1xFUkQxZz3DQIt036n5tcFgjscjqALWs
nRAhnWshmq1jo9lTnpWGswyDo3ZsAjq4xgyzQwOZkvh5Mfq4eoWW7MYxIJzhGQnhQBVDr17uNZAy
Y/FayW8hqOAIuNzIrruR5luV2jxuriZwPNkEz0IwMQ+Cm1BpftaV57XWDlGCOTrYTizZ7UiynLE0
7LFGwhKvtVYSHB1u4jKhq9Glp3J5qjoT655wm2OvpCYdQUzz40k/xwCeRYyYpky5Rep1Mp8kiZHP
jMJVpfg64HkRbG+ePFRA36sWzzk/baCm18EAZxNdb9ewXqwVsgmzk6k2XUtvUTppD1VW4846KUcT
9OgAqUFdzmPxtpQRrJ6gaN7n6rC0D7FoOo2s+JV5GgaUtSIP+C6MJelRFAivPHy3CHTH9Qc1Edys
4MHF5FPox01VJ3eYiuLN292kAzga4V7RuptlxNcxNVx1MmHAMzNIrlLxNHVgqIQ1GBGvmJJxmwoz
oj2V02ZgjqxtUV1ZbeONZryb0XJTT+oMBwvWrykJmwuNRl8EW2rvkkLhR7nJYm7OFGTqRukHtxKL
nRR2vqa/1OJtDV9rYI6G6JEoBvlQeLEBd1lXnVVvGSQQtSrA7PpnP4Z+0WWotnCE2baz2txYGkNb
fIsiUHViUfmjlsATftGkzNXbzxDRUqGyTrn8q6lR7qnBoOH6G892FVt2mhORjWG70mSHhOhIzfUF
yDh2z31enFrxw1huMo6GANFQEI5W2h9rCXra7BXqky5ObjO+dua5HAKx1k9FOW5HufYqcUbiAUXy
JCAeWzOSOSIseyMwGt5BpjGCfxcnsOnT59g2exT40Mp408sjDC9A7IojZld99S40x6lGb5iwslae
xgBcDPM7kfiWxY/Q/z1ZwO4eVl0R31nRq9jt9IgMRuKX3UkRcLaxCtqp82ECenr2aYDm0pGcMquH
sdtroKlqU39eM0ChSerFxUsctz6fHgztXaFfwp7B7gUCminbWtjhuYZa0OKaZFFZ+tl3N3ggeVM6
2n3ta/+PszPbbhvLsu2v1Mh3ZAE46E6NynyQ2DcyJap/wZBlGX130OPr7wQVdSPszAjXqBcaoCRa
IoHT7L3WXPptXjKfmPhaPjpBzRKTc8Ut1ec4TBt5rcMvMSEVt7wZzn2Srr38w803qsOhjPp/Sr+a
GjmuTAkCOOOUEWEWIRtL6a90e7M+uDKH6IDJ1sHh5rf3k062IIphfEAx1pu0R6Vly3Pn7muE7djg
ygi340aUw8pRzrFF+e7Wz1qaIMBA+pgjmc2BJQ2AMZzoMAXBR2zhEGwf46FkgfdkNAiF7XKT1fw5
H8QPgC5rTuUsRjC/ZcPtALTFiqhs4SXss01nnIdgnwQZjoudzNjyRvmmQaHjDsa2HM+d9aZXzyNu
lCn8Kh0LbgZtlczZWCD62WJcaUWxDFrE0u7JJzkUMXN2q1CDCfA6Hlo8fcz3kQGlwcQz0zUPiGsR
kLvFskjCj9QQW1Wfs+DZgkjZ+JgrGeWM5mnMMyhNwTotpnfbClBcuB+eIa80u2HF5V/1tY+Ov9AW
pondwXqN2anlKZLxLNyPgXrPcEWOWQYmA2MpjbavQd/CWxEj6EDkIikFcgencWHznjbYQXKVnlTn
bG15G1t7XxjvNDcWUZ3snXwlIjpjX5V+Y1ZPuvHituFdGGd4tvND4bwXiGlTWa1V8FLxG4jqUSYg
Rv38KJsAoyqtlu6hLe9t6EZj7i77yVkGyXzBlvvBQApuHjv11ex2HqLrycRXLRjY4wTbwU2Bdnxo
H6Liq+NgvG7SGzXdK+0lL6YFXcor+sOLqUO1dwRMcTUYhM8243UqMR7LeybOjY5W1xkZmx1nN0J5
uWqcjknOWMXkg0ZmtPb1DytEDhXHtIJmLjcaGkfeV4n6inlo1WMncxgYstLjPZoo6KNJzabvcsxW
ZupdZWjgHZSOxJFcGxbLZyhepKT6+XNhv5rDcIyAP4kgvE8jajR1R3moQ/7pH4Ly1gc34NhkMDZi
W6OLLI6mYR+RpjFlz6+Wc8c2z8qwl0OMyCR5mTwWKr7x1a3rTa9Qv8fVzsfBZ3cYOZMEW/LTWGgr
owfqYCNQyWlFRB3EqBDjiLYPbCLVwvdf7FK8f7+dR6j+426iaMI2KUOaUBWXbGhOqyi5V8I/j1a8
rtFVRkbGW6atUvdLVU6Hunp3k7eAUcBMHRLFAU509yF6SOUZC1dpiwBTR5pLIs1RW99OuLb66YbJ
DXXpi9bC1LKj6wEKmZatpZ4vsemWxOwJh26sJM4Iv0IGeE3xYXv4yyL3LLt906qtG1ILgAwj5Zvu
A+qpuu9p3iNh3DrGk4pfBrZAxbS1o20PJyxqiGFneuHOHqNHH1yLLPKTjUM4rh7tEhajPl1FBZ43
JtVKi7de6x7jBMvs3MdeGDPTq8Av+mIawGtc1FLDde17fABYrlMFAmi8ieksMx71slwoxNIFGj/1
OlFT0O1VgblRFlCgHP/BD2Y5NVCqxF602iHSaWh7GTY9f62ZxmHsgqsS0a3rfR+Hb6k4ONxr2ngO
1N7G3GJrxUaYAbO5h1PHvYqGI8Ht/HbQZoq7uCHjMA1Wffo1iJ4LHBaaf8j5q/UK6S+CXquiKZM+
xc6r1d718kMgFw6MdhHbah1z01BC00qW2ThZo6TfC2+tObDPhH6I0puUAdHPgN96/QJz+KLs7hpc
mDESbQ9vVmCuNWghd26NkRh7Cyw4Yrjds+CDdFKywWMsIxg4R+uk9w9YhNxuV3sQA0jcHOSrPrDS
i742nVxYEwiA+NYzWU+/p10HveRR12/D4Kuwjqp/8qtklaYgrBjnWmYaK8IqdUdQLEyYnt7jhlSf
RQiFJsYBm0UNQ5mr4fGF9N/JBD2LChYuqZBaHCwZgtZ1v5OmsfIc/y7SzGXEiq8+eoxmUri4avVD
k6HJ6uTexKncdNMbLjk21O7CLR+L+lU6d5o8G+jXlVcC6rKe0jJ/tawU8+ZLSpybM9yiX+dKZgjM
2TlzodVBh73/3sJYCdty9rLvfFwwIjL3Po6KSAvOeV7hZWpvW+GcIh2+jzQWkdld+8Yd9rcrxWpZ
uv51Yz0ItA36xHfrycEXZ+wjdXrXACOhLDdqDZWebN9b2kIzxDEBOjKVi6x8FOW5DAmEZxSaMzU3
XJtVfMypRuVnt1214a2mPZn5we5v6umskEqkX1R+DoadATpYPjnJ3kNFU70FeC49Ty5IRiijQ2zg
Qxju2gB7jnfroyfstLu22VT1lwB4V9AVd64VPOQkLsGOM3ENwKuwFzl/UgliRQAmfPSJ8WWVnSVr
vjKWtxEAKRxnFTqIzHj3mxE3cDeyMWAZIW9EubPCtcq5kWBR0CBWFag/8guD6yxZhI597dVPRlLT
MzSXEtWGXcbrrqsfPK3eG62DCsABlvid/XMa1lcKK3hYGQ2yS1ApNnVyF3Ci5+8wrGF4DFm1tQuT
4oglKUnVLEUgQ7ENXlVZs+zQwiApSQLWynG3cVq5LVUCOmzXAcwgn1KzlsWQLjK5cNyInYE+hxJf
a0hPpFr6LdJ51vMl5Sz0LklzQgeOJOomk5irIlgHq2aAEUyprGEE8bZesusyLGIO7fcpxNRy5Ydv
dQ4zDRRfzGKvPbdOuer6hD3+gG8KITm+r/RL1D2kswg12prh0gDyaBogTXC9GI53V07G1cD1lLQs
fCixsfWGpwlbNCekiDe4LBwc1jTEyvABVNcCxsOWyKRTnL6raRuR2ejXSGgeq9w8eF4H8EbshuBe
a8iMdauVDx0kA4porHudt8lSt4UfHQV5ro19047pkmze5djTsXTSZdSH5NB5W0sPtpmxkVQsphpm
RIwD31/39ovmgOU2ukXUv8dDcx+h2RRbkT117jmCilnL/KlprE1aBNvQ7w4mG/C/niz/RORl/Bym
VLgOkBaPe6xY5lsuj2V3X935u+mQb8ttvfTX0FJucQRdGzssPnfFvdwZS3XTHupTtshWv2qJ/2k5
+ad2Qm90Tm9RIdp7bfPgBDh9MhObK2bmidar4a/zJr/2MvIBvI/KB8Wh8FUjkuyxFfSVe0LFcVfE
REXI4Eb63//63fmzhYT540JCTbLC2egQrQZoJjZxB0v2oMEvW5p/9vo/9R2sxOu6KnXpnuISaib9
AYZsODKw8kel01kAAWitrUWtgDZkDep+UozpwWs0/mKt9CddHOPn7CbSdAvHN/j4hQGmSMUbnbLe
4Cl81fnCxxyuLGdBTRy4n70yWU9XrVpCX6BcyK5F/4X44s/aGN5PtX3dGQPdLwdkQyawxZzdbHXf
RC3UGGaY6a4vnwOoesKH3dg0G0U6ep1XyxSASM+cqPVYyVUMiy1lE1jE1w7rybb5PuGT/+sL4c8q
3z/Vxmo/NoamwZksIpCB1RUspF/cgH9yCfwc65JPhu6Os/rIQbNqghFrKYaF4Ff++heff8F/U1j/
Oc+FBXaYTcgGWWLrV365Dyc6M6Rmkkbxi//hTwTZxs95LrHfII22BX9BEsAw0SGXGjv6zUAjgrMR
yRWZsqsss9at058MSsyeStftHCgeiQXYtkVbQnqJxRZsyVWimR9oiTYNHEFaTCuPxslov7mmvsnH
9he9S3tuvf27d+WnDUIVEsfUWrwrITbzdhCHWhVL2fRbIEZbUpjZveXL3DpHY/Ruhx54krPdWo8y
d9eeTPeg8jKCwAeBLKiF67dKIDBX5vcgpt6bnMNQrka2kgbhZN48A0RUyxXYppqlUwNXxtdXSqiV
k351x9fEprjTA1Mck0fL9NckkF0HULAZ+zDc3Dt9uoxTqB/T8JVp7SmxH5T27f92ccxX+x+6LmOC
nRdfT783UvJUWaJ3aAZG85SGH5f/4D/fh/8KPorT51ta//O/OX8vylFFQdj8dPrPY/Suirr43vz3
/GP//9t+/KF/3rx1Uf69+Pl7fvgRXvm3/3nx1rz9cLLMm6gZb9sPNd591G3aXF6e33H+zv/tF//j
4/Iq92P58Y+/vRdt3syvFjDi/e23L22//eNvxizu+88/vv5vX7x5y/i5bf6tyD/q6O1ffubjrW74
ccv4u24aLmlZtu56hsk12H/MX5H2303dMnVPuATVCmt2OOSFasJ//M3+u+PpQkpPWq5hCdvmh+qi
nb+kGfrfpW5buuS1pOmaOJv+55f74QP6/QP7j7zNTkWUN/U//sbK6Id7w3Mk9RkTRY30SPTCXPPT
3DRMoH2AFlDysoJ0uIXTSntn1Itj25jXIjRrWJzugCzW+0KLjr5rqUXfAOYGbet+69C3XA1VxRLL
VsPWMUEd2GA6NvYQbwo1A9C6+lblLJt0Q2QHVETIk+sjHvv7oPTdGzONi4MhlcPIEMJ9aSabwi5x
1NeBmPwTESbXgaWH59IrqTKkHfQbzZnASqZwjzJWqwcl2Eiwf4q2je9vrCQEUmrBrXmxLt89CuoP
XcVGNygUUME8HI5k2skraj3tkgZxXi+A1Hr6scCvzlK+2qqGfcfK8W173xSxsyfVh0BzOZQvtu82
N8RRsBLvjMfAjgHSiamtgd6rUz++4ljBzduYD25jDsesSsSV5tXWHtwJ7q35vQwUBu1hcuBSVar+
cnnwXj/fel5zWuLvXtljFD0PRZauE8ht4Fcj52Hq45upw3orU5DkZJVcZc4Ib6IopTq4lkvVopVa
sxVsolsjVfhnnWBJWsBwVLkH68BNHALnG2ivGOs3SRCiHsilfrg8ePORMQAJ64wW37PVFYukV2W2
6LRWHRCylcsKfrJovTPTI140IBbBsfIBlddVaDrrdPDx/vZFAn3aTIEpzP/JvOuaX9ntDbdYUOuq
ePpkauqDmhJ86dEGHiBsD1KGA4IetOo5ha1gaW6RLHUpXsskI3DUt9VNafIOUMtzIG+LsIUhV3Wr
bCw976oEi0b+QI8DOYJPu0wB2uAp4WGEnLl3SpTzl1M7YpudqdRfJ1SKZ9oZRWUgjbf9/HB5Lq2a
FugpmJg+9LeE/1hffNdQO3uc7sV8pjeB/eVyNJl2vUzsLlxcTn0folVmY0xfmGEfXf/+1k9V16yp
wq2Vl844e7M/tbHtrMcmATJn5yXt0SjoF0OqZSfhxODuyiylrcupPu+96aGVayOpiptYmBn7qIJA
AKq3Ij8IKkaHMfX0w+SkxiEAIHEVq8rZ06ikcDkEwH9NYdxknQYoSBbp7vO2qBvuKasFAGuOc6fm
Fx1+ex41fp9x51HFkkK4EvGA7un6z0lY7jx8UfKqd8IEwh1Sk2+c0Hy4HHmaVd9MrRsvvMiw75uK
XrWVamotjNC5TxuKoVNBt8CYT6u4yfdjz65Vp+V1PxWh+SWFNXP5UQJiKIEnRmN+GR0qtexWIYjq
4BP7vBPPVTuecqek6jQ/UN/uj4omNczMArgG8oC088RDCVJkP9k4M/rA1V8ym6JLOUX2lxjW1AmN
YADYqTRe0ihguayTZEGbmXvE96ruqaeAUBTC+aa5Jf2HKqrPooBD9Ycp5bdR+4+jNJPGz++nIx3d
cXTbNSUzyc+SjDgX1mgVNmuSuq0edFvLQEokwePlqLAq7fO5y1Eg9evJC9/YapkPbRXWe1d5JA/P
p/18mk34XcLRO3wOt13ax0ud8vxVHFYmq++0hpLa11/aoUl2mYjO5thaUBkSGnXzkSx6fw0hgoZI
N6VEBE8YvdAIHFqpY1eheLh059tezg8AoQyvvWnhcezC0VWryQ3Vgxq99wBPrlfQag4jAxoAxmPT
dsMbvw5HUGNoG+bn9UADUtWxR0gc6T1YKCiSSK5HhFbnLlHVbV+HdwDtxNPoTvG2jYxb06TkYJfl
+BxZ9JeBSg9HUjW85ecwy2/CpyciqvMgEaZe28fzHzv0PbNcDFa8B9CnXBJAtF5rH3N1dvjLn5Ru
OgdmR+D+Wb3KO4tb+fN2B/yt1k5iyF1VQeGfh/lkAuA4pjQejQpea2aSP6FCxkY984eVkfiHqvHy
G3eeLwEtuouKKYESUUnRspLiqUBsuxrztlup+U+zAgRFqakDdQnVppqn03p+6LzxyZ6sHEFKbyXH
VHdfXbdlIecN9aHODdAC/RBhLaJnP+bRWaO2LLReP1aTTitb1OFXXUXrQkTiqbRJgOmU89pHEkik
swoYS89trLdH4PmMvUMEQk0fO+M6o6B6mgSEfFy4dJzy0vtiORbR1qK2k19YfS72sx+GEke6lnB1
A92qbv3LAsWzVKTpPpc+lZvhfaLiW/vOAM2KIyvs+bwdUHJ+IB49w0se8jAVa5YI9UahJL7+/LT7
wrAPZKwuvFE6XHEclXXz29Hnc/NXUSfx3I/fF0TIDzoNVFpG9+SqBrL5EJdlckjq7heaDG9eiP/w
p7q2KyVRV8J1dFO3fyqO+L5ibhOGtusu7zjBvsCJRiOjK1vAM5uvDCMWz1FKyjyzSrqg7isckuXs
dDNqPXPxRFHXB+V4Dg1o3mFSrMJgLM/x/ACeihvOedLYgh5KkewKpbBqGkZMATqnQZpwZd/6+bRL
DT0/Blrb7mrXhOE830t8P70I/SnJIwJCzGHnRa66VR1Fz+il1DRiN0o5PEfIA4Yo92/tOv7WVQUM
9UiSxJMPPuSkxPk8UvORZQIIshP6Vz2X6lWYJuOzsrVqabMq3uQ+7MJ0yik0GvJRyiEFJZM2d1bj
BjfuENH08YMjXVjocwKKShJ7xZObN+zHoKwTHcEphlPqrEYdHP2U4rXre+PSJHNCV7l4CII0OM9n
5nzGRxLc1IF0YAxB3UnntUjeGt7+8+L/xXh+MUn/+Ek7hqkbniGYAF3X+WlnOoyD12tAyvZ8U7Hl
Qp3u8NYvdTeRq160bIihpKbd+Kpk/6DHU/5kRf4yyLvxCV3be1kQpiRq/2YwBvtcB0m2lKmRr8j5
A7jSk5AVzGNaReV3kY0mjfjL4tYy5FabHJjv9PdeHdv4wv2T3bOGKPZuR90P+2NqyeB4eUjGPDz6
KvUWvy2NG3Q81DS1ldnR1J6SPD8N80OQ2Hv0H6yeWZ8jpkjH+lqMKnsvIYJpMlIHFUIVdZWhblvP
hDsxgSippmTlheVbME7pThWdv/cny99bATintLY21WAZ288lk5730e0oCqJQ0QQLv+/X+WB/pXvh
LyOPgB7N1sh3ioQzHI08XfmTPZxaS5yQgQyHIfK/pXoZsgzX+BvbcbxtsmVi+i1dSjKUP4cI05vq
HZqy/sjiQ9tPgjqKLax+oXdhsEo0g5zrdJcGrUZzkPVMUOU3RUNqhhvKkHqWPiwiFD9PRclg5Pl8
crpLTpY5qWsTwcUhd/N850tIud18GV8efEoj19J29jlJSHkliD4txNpoSLjK9fIWM+fN2Bja45TB
GWD9hFfNjIInQ9PhpLfSw9BHJzyW5RtyoVVoifGVDYNaAD8G++nrj02Yr6K+d5gX5yFckz4X0Xxl
5Mqzl5c9TZCX0DF962mSgXiYYt++/uuL/YIl+PFat2yTjadk9veQCPxU9Av1znIK4XXErLnuFmPX
yjNbxEBZrUvQ7nBWoizZFEQFP2dxS6iDJ+7tWO8PejFoN63tbTVTxocpaeWXKI/ll6QixrLt23MV
2b89FQXFidUMSwwQd8fRsllMEHP9bHSg77Wijq5yTZx8AwBQPcbOoXOT/lD1SbkcldKfOt89eZV3
01v++Kwxd+Rekn8fvWaTO3l0/9dvyE/54CyOUV96lm2zRrZNh9IA08Af6jGG7fB+k7+8L+s5bUoq
2jDBmL377rAdcojWSnqv9dC/Vn0pHhov3kBQvBuNmF6CrSi6lfL75WYSOT3joVMYQLhpS3/640OW
UyYHeBEtR8d1GFVRCG3ESM9H9XW2udwjmpWMJyhw+rqZCIW6PDe21bRXuW5vh6o0H5htO/FwOdwE
uYLCKovw0DVu/eWyUgxakI51JPaXJaNfjvhmg2ja9bZ7cGrT+aZP9dnM9Pgpc4ceqFH9i6L9hf/x
w/UldceTgndV2obLQuHHt9PMIq8FLGrv1SDT+2jMrqK2BCobG9UxzSzzdWi4c4y2Ss4FO/ZVNfCr
eXUUrvrBcwnhsEOyNLq6Ww3Z9JIZdX5ytK0oyVHzRzMjmibMTzUs+StTZ3fXW8XusutmF+4aK0fq
+8Hven+V98AlE1pHQRK9Xw6K5r6rq/QugDB6HRRGfBJmaFOkAHTQ1KX/IZz2mcKHWlt1Wd+GoyV+
Ua29JIr++OYYpiWkwyTDv4g5fnxzuHvcalKuti8MucnL5jnvG9QZA0gVZBotKt3LeV5nCInww21Z
7vQHp4WgnpHSkEQAVS8TZBBZzb6pfHIX5vlSzV+9nBre2tAd41VEyMJ8R8qTLsrmMLTz+sSK9Te7
laskttQTuR7aWov9ah30CKwMLbCtjeblDiUkr1hII/ZX9CHCs2cH3ck6dcteIH6xAyB7uX5XJFn+
nBUpCoAQSlw6CHsbK5u+IWKhzrR08kSyeWMXa2+pWS3Lofc/En4wLH2JDBquca6dU3MQTx4Q6QMG
PCgiqSaeRMNlMYWZWs/C4r++282LKfbHj4DBTwgGP1w4JsXAHz+CuDTyolFacBgtfr007imDu156
SEa9ZwJNic6qFat0q3kk4KGEShZBoJxXV9zfDdUs/eNydlmeBWmpYEHr+8unYOnO1iuS/FY5nrPD
XYwuq/PBlhRIkWVyKM0KoLFVvJUaNO8WLlc7ioNGCsVb7zt0ZTu3ve8Y7JZsINB3kJyiG6VYlpUZ
vTQyXV3GpUmixfe0cjhpWuvuAgEIvMqAWePOIIitsClkDS3jwXxktmm2jKJmR9WRRIGm4pv9gYQu
1fQGFFOmTZg82wjL5y17a5rEMRTDy3A2DdMmE1V4mwftxsdYduvYtYkw2qO081n8m1Pq8iJlC95a
D25Rv4WJ73xDu826kjAC0zO1VWXHFTJ1Gp5kvGSLlEniru/JtDNcMO9h26fbwmm0RdRGDPY2LR43
sW7NjtZzbYoHVmzrZGis28vomwGPSsFfRwpAdC/KO1cfrZ2Mi2pJcyH8ujVEVL/0eZAMt0iFvA0V
hvpLaadsJjW21IkbxktpEU2WJsNNV/csMup6joJi61flo1gHFVs/LQcmUTfK36B35e7y2u3gs/Ji
HZqsuXTzrTvC2o9Nw79z2BNeNTY/IEcvpSBqwt4Uw4xwzj0yYfzSP40uoYx6j6hmmqR5IhG413ij
CHCYyM/jGxLvLjZYcZM05uNKLQpr0UbyLuWTwiDP7vWyj5VhntDCls2mnHu0k2sbRx+NtWtxgdmO
2Fp5kbzJGmFByIxwp5x8Ew1TuUziljZ2aDdnWIQIXyxutXEuoTZpf1L2WF4PusZqMA/luoy8aWsE
k0aKOGqItotOAPuT6x7uXSlZA/0+CucjS9uayemoixZ9nh61X34/8jxFSI66qfOBVRacxjtSJtpt
1yqc3ZENQFkt2zEnTClLxFMggm/OlIxfKlx5D96s4hLpva2sHemt4kGrGZaNPk+WBmDJMstXORJa
qI8esOnOLtEL5xkpHp35kNszOtEhmlCGNkkiaXG8PKDGcZbKUSYSg/957nJkqbbaWyT/GZpWHGNv
HNdNnjp7ffIoTfz1+HPpMPxhV+l6nm5S4HcM2/Vcw/0XO0/eNUbZNs2wKoLKX+sjNGbdi70jq6vk
tyOyhPgdNRBb5KWdLDFou6af7i5nmULXm6opRw5CjTeuJHrmed0Q2jxocnBIUNdv5GUJPhlvxKna
6KvG8S5pQ7bovqGe0e59jXnVbzqmKVmDqSB3Ui6GoK6+tbL9LozGfjL8BEyofpvkY3crkkBbUXse
9p0OmsZ3O1jfGUOCGSQMUqDgn+0gfEzdJmF9M9f+TB83d+oYoMQFHPcRB8mZxIa7ZKIyn1g9oi/N
MPZT7+hnPWzuKOmiQGk8ZOFlmT6x8idJrIkDBMmdur3sbi/PlYX5HZKzzgwCinduRlx2IoGBTOyz
EpjTfaXTIYjhINHreDnSKFt8Hv3+3OdRgEi8KpG+DnY7rpJOjq95/B5bpnwmm42g1/np2gwOE2td
Z4elEHkbcFit0PR1MB+NGvEul6PLc2OaEAYctfKQ2icZd8m5Fm12r3yjQ8FUBfvLaZ3hOY8aq1gi
XwZCE3SPeTQiqjCK4PVypPUOutb5uc+jZHh0m5fLsu6yZ7gs95pK6691FxXt5bnUK36hDTAuAJkf
5kvTE0BydcEaWaB9+Gl53NC+YDtFlEfI1YwYjMgnBqjYWIVDxLq162cx+bydKfrIBJlKd6NEv9Zr
RrCrLUtRMhnthaWaRwotzT7vxd67dAdoTh80iK/7JndZ8lPzL/pR3YYFT/mTfPLtYIQZnJNqmms4
vTr53oJOPA2KEIFpfoh6AAWoR48FYTtGH0VfyHQYyCFR0aFSZnF0YsdZhOiUe3jyfdqPz3GOP9DS
OiJEag8oSIjgskDIdx2Eevr429HH5z5XaAk2Kb98tcN6uKfeqQPObrd1XNmPEfrzS4kkLsNh2xar
WVJwnCLxXZ+HK2RQ+nHgzJzPkhQTO9A8e2+Gxt6eF5dZRbpArHs9oVJSrlRTFduUAv5d52t3ce3C
qnMCOj9zx6gmYArPvY82hO34wh71Bc2I5IqCwHDs5werwrWEXPuOyKBkazvoTONR2CsvwNfhpbp+
bffacCOMfjiwZ7+NGhyOTl5N2ynEwMnkIrdeVXe7JCgJfRbiUA55s0+84a1FHbgwsP4tKupDYSDV
rnPa4Yiuy1jbrla+tJ6drS6FfS/zy8OsSY4qcsccEni+uMQQ4NuavkxOFxyDdng109nmm+nlnkr3
+Oy+sHb5Vdo7bVtWcT9ctcKlIUuh0jJdQwCc/3GVp1gctC5+j11ZzuZDgdJqLrIYUUlvsyz1HWt9
91Tl6X0wYETRygryLmsAJQhb+iywiDR1j11ZL/qxcYmtRWvJ1ZPeF9PsCcAPxKb4dDlKjBBOs58a
iLSD6KwywpRNlTYrP5wwSwWRPPqI5KF35vXZHXtr7c3M4fqyY2nn7mEhJ3lIxLjSdWKECisul3pH
PKSYCtEvxml6Aj05+1DEiDrMRP7HBOlFSXtjN7l1w1xufR55WnqXG6pfW353aqS/GC1Lv2O8NB/m
s8ar9bvLNTmfWUC4PYK5qX4JbIo0JPQm1NFhY7py/b1XIDmPxpCVUWoWN9h+UApO7k2iwYuOtdY8
fJaZPE0L17qriGqz+2fue2szRDeGZ5UviSIAbeAea+ZCLW+TtXKGZGNmWnFQVvnt8ot1Vi+P85lp
oPr4bHk6UR2uNaqIa0m0zDZwQnlyyQq8HpBTInCs2oMycLh5pD9sLq9yOU3CcUWtK5oei4qAJ8pp
C52V0L73BhYhOkJEZG1JMj9GRbapdQNktJedGE0w1A0wwS6nkzC91ecgYDeETwqzJTM7MckIpwz2
OFgJfrlifEUNCvufzjTtFBbFQwxuuRqH8Cklj1ynO0WxH/R3NfXpTRxVYtPHhruaRO+dBnJmrtgD
hNDO/ee6Hm06gBlo8Biv2xnk8xVgf2OlNUGyDuZabNUYZ+HPoQjOnEpQYq8iMMohvrsIT4GEeOb4
wnshhw459Payn43TeldOEnPN0Irr0OpLGprtM/IIggh7Ug7nsqqQen2jOf1jjhEq9fpkjxpaXid+
7m3sLI2Xed8F28u9SuDeyqmGqzBrxOmyLGsyzLRubN2ZdkMNl8hTCqzRYhJlSyOi7Q+BRdbSpXRa
FvJ5tOV4R0RPf2DDYDFxBeOrbmrPuS+dU2u8EYBABanOqs3ooPfS59PEnVXqWYvt3CJ6BpYCgt25
Fsvm7lvphPGvVmgX2/PvY8e8QnN1YZrUtaUHZ/DnajA9GNW4XtCvZGRFG9IZV4ODBm6iErZUYnCu
2jIgj64pHxIdflg21+n1QqVIU4dioVqkwaATkCHMR+WEtZ21A9bW+dTLrZH86nhcfO6jujr7miWR
ei7vsQuMCO7oTOtd5q8j2IzHnODHBWsC46VXzqZKkV9WgCtuo7GHtC7r6M5vZ5uaJe+CpDPJLG/F
LrSz344uz3FVi108P4fXFH9vYjULBz7jTeExBymcLU9j1jz1duK/am51wNnlJ+9lbicL3vT+OLTZ
SMV+Bm9P4O3vfvqy3lG+bYusvVJladMowEgRyyi4YW1SLZty6u+Jq52ujLxSXysKqmETnTQrHV9a
l6Fnkv+PsPNabhvp2vUVoQo5nDIHUVSW7BOUYyOjkcPV/w+a3uPP3lUzJxwA8tgiCXSv9a432F/c
xA4ZhVjBU66nPQz00cFTm6wDS2uetBRhcoHOcadO1Ys0gn2TTL+m56lr+HfODNEDqczS7+D11YdH
uSQ5TVGMKMD7ehvJpRTKW/JN5UuYfLYCQGgtjswHK/lmJvHwI7aNH12R5u/j6FK3wkl5kCnrIzQR
piJmox8ajfynZClhZwPCGt7D8rFoTcLHG+t71tneFV7PT/Ww1A1qCm4vohwG/ziUPWl89IsnCqD+
yMydIzMGvnHwavPL1nl2A+1DB6z6qucZS8McBw/kCkIEX7rKeQwuJHowCl5erEw2V98vMU7gujpT
10t5LGaPyMpeAsALSCFng9JFLK1BCcf8ykpNVE2SHLx+WFK22YD1SItXQA0eXvgZkZhZ9diGlfVu
2ktKlI8bmzr14d+GfVXs6w7nByhrA/ORLiZmoSMqVP1qSdCQaMu+QBqXl7MZUBllJ5RHpFct84dC
ig18O/2lDlDxx50fbQdwD3wF5npZKOq7bKHPIMRw/wv0/tNahkfaYL5DIQutyrBs42+Db6Do0gB8
RlueG6R4hJDf8zx4LiZS3+3I/Qmdfz+EOXntRfzVmAv9dRBavpPDMJ2ahjWHYQcq/8PYm9FVdR1Z
U/2c56WlT10AnwUno5HPH/1gXLlWx7qKSNPsEvceJA7oLSGZvHCa+pEKHnMBexofzLg2H5hANg+t
fg793LgLZA6TZAKCI5Bs7gixZGSfIQ0OR4eequ3YhsWCf3rfpe1q19txFlj/Qbj9i5fO5+X6PjU/
3akNyYFRwZ/lk9c1QSVkbe511xyhEMn3VIbNV1j9t4Plij50BJBV1Xj/z8/ruHkfazwYEk8IDEFI
Slu5Swl7oyLJcPQIV22CFbjDj3ao8m+9kb2aid68TtH4Vg+G2z8Z0/iiFvjUXdZ8p7H3/96DK2Pf
PxZ4z3Y8OzB0EH+qxL8XeFMYGpbzRba35vuMVfTz3IP8B0k93Cehkc5vmc5EOyCT80Fb0nLt0ZbQ
oMjDq9rB2uXlWD03Acqu2W2srVUZ46b2XIHuXi8edIhHagBglgHRMk3MmC4sOrvZaTTY9/HS0hcA
TDupS6RgBqJVZgrEMpPMukln03pvPaLk6zFJTmMiYVK0yTkOPv37ZwDm+0eFzFfs27q97G9QWRwY
QMv0+3/GHjYxwmW7cM+9RSbXenVzN4GQxV7rIaiwvIuxvKgjdW20g4iIuFWzTEG00PnUQzy4V6hc
01uf6rJKzhm+CkMj3Oc5gTLlY+ZAXVg4z1VhNOdgREs/2OTfkueBcDZiAdvMrb8V1FL42HGEkSna
HTEGLNLi/x35WLZFdY8pYC63Yiy7Tz1Q4RbX6/g8pc3j7Pj2uXScmV4IP9hlaRz0EMhsOWIRnlep
nz8CF3Vb2eYOsrSmJMUN7YfZhdOlHgv5XmWI4Noof+1LD5vDrN7PHYmCU+iL+8KW0cX0yO2bs7Y/
2OQMbYWfv+p973xdDobUDw5zKO09q+K1gfiNDEbIh0TO3/IWmVuqt3A1aNgPbgbHTu0fgf5RTkP8
KSGv8tAYHbtePmyhetrPPJlLPFNO0+HAyU8c/2W0PVaaIMnPjeYRJcbMiIAlaZ3rwXvtKyt6duj3
CLd022MoYYo4pD1NZWy+M8U9Emw6vkYm6lDSeQSuLON/2oP+3W/5jq8vDxQQt227uhKF/s/d1FVa
lMfu1B8dxoskgOcwsGt/b+VW9GB3ZmNebWPCC53QP4PJcCy32ph8OAs7R3M6bgnNHjfZEOA0o+hc
lUz8lTOVzIJyMSbn21T4hg8544jTjlF9M5wEysLStglTk3eJo68VWFrzpJ2mKXhx+iBgQrR8dk5n
lNtBvjRpMj9lbeY8Y3MDdtJFZEstpwXcg3Tw8t2YkUeV5m75LkfhEmsXl6d4OTWGDIUitbs7Vu7z
vz+P9v+3QyHYt33EGwsTwXEUMfh/PkA8U5rUJvFpX7ZIR7Wm6y6iwdfEwq77m9jeBvhFQZwh7m+X
prG7S6g31XoC8kOrTOy4dVE1UNSW3+2Jd+VKN2MAod594feIOQEONAForo4g9ldP2sD+ro4Kvf1y
Q+68unOw+yYLiLQuWKpW8iMyc1Jq2QXJzCJu0CBoMXOG/FgXafKRu/JsFX34hB5QeyhNxtaRjD+a
SQT7mHt52+lm/BEPOQaIqZ9s//2D85eR2Z+Luc4Q27Bck5WcKcZf8+xWI47JMNIYN96Fj1xEeBaw
nXevBmOZJAAmko7TvTLqf67GOr/WAOuPQInUNnm0NjO927bOgPm7m44XdQTJAyMifWT97T54IGvG
hrwrX3xoQsOfNNEYH6LgWXsinXd6m33o81wipHDKe63JszvLHC59GCKMoU1J3cnaHiNvhMu3NEmD
ZSJ37pvnMazkJ4wDz+wN0VWDg3pM+m5k+FhWT0JjyNNU9vytIeCpSLJs7UosqXxZtre/t5/dq7SD
9IUMUEz/i9A8D/RXjyXT1dZp4hc3deKXyqu+dVG9eAgoLvcU4szltN1ek0LbqspOQuNFXz+Yd31J
dtmcptUR39xil5gYN7gLTSTODHMbunVJ7K9H5lJF4apgTA3R0lOCzDZKvfwlEkbzH5XIX2pytinP
dJiWgT2ClcNb+GtiCgubDE+Is/vYaMhuL6bxznO98XZU5El9mjAm+H1JmmS31glK6VSImjEbmanq
e5ht8TPzLffqht/VDNnpmMAPZky6ylJSBUnXH2u7/4IfoXcJC+Fe4PoGk3dplxd1dfaLem8KnPQH
UIUr5WLgpld7oWgq1qLjPmpY0R8bIdvThMcxaY3LYS5L5Otg7xtLN++yeSTTLMRjJZuD72FK/T1l
2fQSebG183mUTlVQaPdBpmnrTtPcz7Gwt62ZBN/naPrumZW3Krpk3mS+4Z4BV0ZkWdlTnmvuOV1e
EAbVhH5Ke8Cdq2y2XppNB4ASY6UAVgW1+nUw3q7p7UMk9eYLtEFMmAc/+ojDFPVqLMvnaK7k1igC
cY3L1t7nVVyfo8KziUkvg/+oyhQJ+c8HGf0EfQZUDA/Q8++qLMkDwQQfAqRhdtpeDVQdhqErWx/Y
BAyXDAjV9pSIl/RkMblZTrUZso5Gq7EtW0s+QFRV09kq78bjL5Y6BINdjTPbtR9n3gOYR6h5586v
wh0COP1VuvGGqMrpo02tn0kNNduWIQ7vC/QGEbZ5y2IJMi/G6buOfn4iRB05vhAn8p3/YfQrWn8y
EAc+290O5ky3qToywgbfne6DbpjuvT6UuKro+kUjX/g0Efh50V1CQcbRGTaB2Q6AyFO7QpoGv7qz
AkLvirqHH/wtLobgp5EOD5NpLZZJAvVw5mBLJGW8wZhpeLQdrNespCFuvCY5zUvb+PDvC623kOD+
/H4sz4TVEVj2wgH9e6Fl6qGZYdqneA8Z5qZaBquMAcpj0nlfkmVGqV7U9YRwzPENYfeT1trWezcK
gbyxZ6i5dJYlj/mqIpdWPZdxn68r19LeAwF8IPQx3RkLLrRcnyUZO0FKYnRUEyk6C+Pew8f1Pq/Q
weupqHfqB+qa+qlTjOYlm57qftaPns52L4QPzlnwRTiZhOI7Lr1oeXIGM3wCEv5eGH701XJ9bJ5G
2KtdYrwMJFFvc7BjnH/wvFw4deplQOkeSs98Sac+2BfBDEa4rPBoJwa7SzdDPfp7fcEsbM/R1j5T
C/QUnCa2g4kglN8VxM5j58TxV9ktmcdaUtxXjQnBN20QjWPF9x8Plari//rSfMgOPkA4LFZW0T+r
/LocWfyhuuzzokvvu6VSDGph7TIdO4Xb85Ho8WcBox1/RHCNOpDfuv5FLqMYJcSocsTtqdVbO6tN
mT/Z9oX9ajjhcYi7hIOlVBOa1MxGaSrmxKPfGBShQKyDTp0wDnP5nkLk2BAILY98APKdcdtn5Cz6
1RkMxo6ys3dxrCdPQYWZU1qI9qhO1ctE4m9f5v2Dl2eoC5zA2P5mVk2L7GWP2zJ2Aml8r8q62ai4
O6PQ2VFYZk8DO/Le82DSi9HLXuu2eQvHsWBM7+XXKp7lzp07ioeFVG5miOc7u2zu1Sygp9m4ryz9
oS5K46jO1PXECtkI26zbFw24peuLLZWF88z4z34eyuJzXIAtD+UUGAQi50TXG/NTWrlfKCmKe4Wb
Ssv6Esz09QyFPnR8wSL7S1AP3dactfEUVd74FCBE+fcn2Pmr5UNbtgzwXEe3QPZp+f4qlRgG2YWX
mx1BRdIjOFwz+me98Z2zE0MA7OZ+5XU1jngBtl7JIJFTqXNER/SxlnvfWy5/TnTe1kwG/0ro/a42
Gv8cpBl1ei+aTRiS1VFG5Usxjp8nowx/TBh7jFIfv3kmhnF97U8P7ZRu6ZKsQ6vL/hlEhoFRMuff
4HNrE+5VjECKjesUMLnAaZ9Jp3zS3FB7dXsSvWYL+jBSHcYyPg6cml5lUBYSCw0Dljs9zNCjQ3sz
1FYAZ5VvJfIyf2dnYObqNJOZdq3e//2TVZ/c/zxmfLIEP9qIEwM0sdC6/nrMHADvwIZ8cLqNNtOF
B1XBb3kXYf8RlEL70RBG2Cdm9/lGEk+JgxfS8wCGJvfx95EtnccojN9lCNF1XWVWyoijz7iXf/p9
nZ1Ux9SxPwHC59o2qYx16cJVXokBYzJ1hAHFMs3EvkIv3fTSjcQlRk4ZbxGG6J+dMVwp5CWLyoU2
61fXts+8s2HX65ZGFkEfdPP1XM5YIXWo4xzr4EY2ZjLLS2RH9l1oLkaNViA2WTIx+h5IZdHcDKux
YryrqrJ9ssaJxHY3uRiDDw1Fh7Ocx9lDpc1iZbRhfx4RvN15iSdXs486q5689BGk2CcxuYgOjZO0
h5It/ybCUkos2Wc/HdvvjzzQJetoLhG0JQhFWoxMePNvtVaKuygzwBhl2xH92ve7sk2jjXBa7eyl
8k0fy2GbB431lqfaAbFxxeqAEYcLzXvlsHjTP7MoYaWDaK+uyf/LouDLv98pzMT/2EZ91wksJ9AN
RKjAT1Rdf+EusnD7PMjTiJTpCvESH+Z1rINXpQf654yb33rVgaZOZjyilEnwZ/MyHN4De3qZygc4
uhGMdLe/qD9Z5bB62kZnFB/kIL9ab373ysm9FE4JXJkX2Ocy4U0x+dAaz0Y0WeUveNocrIWVm0Ap
pZ9WOpzCo05lALKJhKs9qaN0IVmrIyBKbtVMP9Bo7D0DQhjUSkUdEwt/TC/kpqBvwc9IygPCKUAa
3GwCMbX3auZYufJzYxTtvRrYLWdOM3q7Ahh5o3nTvK11EbyNY/9iK/RjCM6Z7YTbuchYphUiGi6I
KKP6R8gs8jAMMMoMLO42nRVqpLdX0r5v0adhoWpEh8wLrfti9v2VlQxU2TbK2q36fXt/IHszefWR
oJ/DFNeTdvLGD0fD0mBwcNIxq4r4DnCZcAdTT8NikJcGee6b7jV4iC4et1AzbBitO6/Ko4s/+OL2
kmpMAQu/sbc3tdvoI0VCCGEvirdE4t3Wpum3tMryPR4u7Rp9AUJRhZEEOkL9kWUjnaroNettey+L
edFAyWi7UPnIvbaccK8gHtsWycnLWrSskJcOfWyXG4S3mMn2tn6fZFP9gnB5j3o2eW56m/ef9Bil
LA9Nu/ADmeOcbTnRXXbtTmP+QRy6RJGgjkLKMFQRZ+E1886CpL+PhqH6ZAoMmZNihpan43utY3HD
R1Z9qlMNW+cI998MHdrvrdIqg/bXrdWqXwGy0fAcZfqR2FDWwgIHx6iMezxuSZN1yzI8AA1DbMRv
F0EmLN4J90ZtgCIhvGF/AzP+/Yk0Qar+eiRZ0XT2RBMwmPJWR8P9BxQ6NxgqWlAX92YXx8fAY6DB
FhTtgl7AVF1e/NHHPPr3uY0SAVT0C3zRr9Wy+2ipn93ni7orcr3rbfbt2+nBEe7XwpzEU6HN2p1j
QTSyG5uyQolP/QoGVNmnm7brEG1Efv/c6XBOlkKssnwWBr61UotZjwphXJ1lVmQsIyIrDh8GkXqP
eaytVcMj9CrclvkewjU8Ac+x3R3FerkKhP6qFe6bbUny6BceAJwiTIiWU1WKCLfpNn4TXlMSl44W
qNHWhgj/ivFYxgiJ4OKJCSW/o2405mPN/NqwzPqL0wqCl5Mge3TcLjo4lPNuga/V7xbTNrF6HhyL
ZXgpJqth7vANse1DHXob2MDGk9I4/HOmfpvlzNVT4zZQ/udnv35xawXgxMo3Yk8JfSy8kinpbVFX
zpvSb9qncZgw8fLt8D7qkRnNplCE/qg73lDFVomyldDClqb7Yc7tqV/GPl1kv7lL593RAW3MIls0
OuhIK3zmMqfuv/B/fgxMUjEXy8KdqzGvK4o+Q+I7/iyd0CfvWtyN0ZSuZeAga1lecr00yevsi/3c
VD0EUAhPkHqYURqRd3GcxFmYr9mqKpvm0au8FHh9gbDMoMPfMxuaE9qIBh4k06TcLHmuFM+qC42t
yNvFGJMbj4QmcY76bht7znBRcLxnJcQi+yVyl2Y4lmZevRBDv3UWbrUz4SwY4du6Tqv648bf0PLH
hkizO823729lH3PHT9TixsOkhTjrQRU8Um7Eb14WMe/Lpt3tfxQx27+vVr9Z047EpGOyxDIo5Nfb
dsIW1CI5wq927L3p1fCKF9lq2m6E+L+h2A4IJ/UwYKzNArmUkGLiSVh08/6ehMEGngVhMOPIKJz/
Fn7xs3EzTIgwNVxNjQBiDqYg3PcjltaKsmy677d/2CGC6aRHab8WuWS/WmYSbiFJiYPctKrLbtPU
xsD8GKNuLyp+akUh082Uk+59+wvMssNubsrGh1Rqb6pthXgyHsy4R8EhkEdHTZZt6eknCiCRbpzl
lpjCLnnUEjzESr4fnazU/U3PYM94s4TiPvHTyFpB1H/TKlHBbrNJX4/FXv2C8EX7dW1Du1ZDk9my
w6PuriITJr+VV8WD8c8L29tLIcp8ZUZlfex9nRCFGde5OYjilyJg0dUmo3v0RpaxzdB/IiU0f4T3
UZ2c1I53gyT6fA5LdxdJ4A7hjPl72SGQKl0nOIeNiV3Dgq1ELfxLazBXjitwgkCaGK37Kcf/fCEc
/WYdKRKSNMFU8/XQJc25FGl7Y6ErKrrv9GdG0pgJ9rjk0uZhNND6xn2RFxiktV6J4XMgfijMJyux
VTBoU/ZBpRXvmhW6Wyekgf8t1NKz+TvodUXyKqEEYxi3e9fG3YvrzV2X95hpCUnsQqhjr7icetLx
DkWJxWfryIWJYRd7VbJUn28fkT9SC1R6fpdmQ3znlo6Gl0BpAZ8W5cqbS/8gtS5sj2UnUEu/KyA3
n7GU7PBsllTAiILZ1qDpGJOOumXhPtWUY+pxMBoSA+p4dLfqVI4YwN1ab5gtVrMbZZ1sk7aTLF2d
9VpCUqI3IGc9HaKXugZMcRkv79U+M86GtYJr1Z3hevrrNh+tLaBkdJGeT43Od6nTIHWtPN/e2DRZ
VyVOzipSBx2juJ1FaQvdN4Em1VV7SH/2qVG+EcQ4xGtVY6kXZRfR5oZ+urGyLIhnqjRLnsMMOMy2
CANxLUKAo9LLMPmgSN3UWYQBduLsulgPl9YbaEWGTEdTHCjWZFh1O0b0W1UDKli8Eu4P6PjzweGW
PMY6N0YZYNKZT93w1rfhz4oe4TIJ3H92PQJT9TmXcbxzzNl7EWSAnmU0rccGudqCoB1EVegfWVDc
ACa3bn+46v5N8V1b1YLFnYQIyIAifaZRu2Yisq9ugj2oh4PpNkupDftMr8+omI+8L++7JvV3vazq
N8e+4meN6cUiKQy14s2oq1c7ZhpXLOydtGje+6BK0R64CBDZMNdBxPm273Ioe7OOYaC7CLthhr9C
klyZRai/oDdxkHj373qFdgGVyV25gJToDb+lKYOFyLT3ij/nSQ8vAW0cjwO/YtP1BcyByD3HUnzu
27hFtMpLZeA73ZUOfxkL9CrLjXJNWKrzbFaxfIaLq5YqvSYPQZZdt/XaKLpYXp0O2Cg5lwb+2lHd
qEiYuZU04hjG/LE1m/wCN5cE2GXbqdw4vzC2hYVa1+TLZ+QwCETOW8WLC1J7rUH+fh+gz+wYeCgZ
TXQBOha3l6BNvxJ02pzAtSP2zHY8/Kb3+DD8xzTaZzX5EMoSxCk8eU2yAjkRpYRi0JroFDa3265f
ZkudX91QXGDK/lgyqwQgXiqdWJOHWUubfWBR6QRDUbzgJhJjrGg8p8vYoux5yHPfnk4B24FCqGq3
lHe5FzNP9gRUh9B3d+nkyF1ieXcUYMGDAInCIjuz39UREqocUh4LLCEkxiaT9DUQHx247VAdLa3/
UaT1NoVL9WbYzbDJ8tS9S3OcuGuCS3fq84ZZjR0MTiE7tadKSe+KTo7kgj561OsKasg/RzpE1cNt
q5qhl6OZcV8SI44u+fIRqxeouh96ktWXTp8OXRQV33xjxtrO7b7ILDHP5TQO+zjJ45PHI3yf5P28
CWPoHJi8ETbBDm1E4fAQLxx7u5uCnVt2NHhzRDcpGJbGwYSz2EJ4Hac62HkTT9RgGA8RPpNHvWBy
oPDdMLf22kyF5mlWv2f+bd+b1D6IyaE6jI1b7WmyEP9FJjIaeoRTJPKS6S30l6nprEcRfQ9Arl7c
7pNqItVJXH92Zv17CWf1TskihqBz7+CB7YntNS+3am82fgLPylWSVhSoy6i5oo+5rbzVDAHXQHO0
VeVV0GLRjtb/WwVf6ls1XxXnl1EdZMdxctY3RrBhNAR4DDBvKzuGws1Dmnv9tGM6OW7UadeP3uG2
Ug32SvMwoB5yDxBmwb3d4diauf9mVWV3TxbOUPoWgRZZdYcRpfvk2NW7+sSmzmKPwi3trse5/Slv
y9v1oPAxhIzHD9NAk6A+Pyh268F0i9eyjJxrVRdfJ6dg50CL9dCJ/rPeJO6brxtiG8J1vdR6l57i
4TiOHp5Aoec91SVKHJFn47cFqNNYEF6IlM1xTI+HKwhguSZlwP/sZmAuybwd/Lx8gZapP1hl+oby
yXoHwqTAcu3XkCpuh+6m2tQLRSQO8g7jdE4LDcmAEWvxQfGo0Nd6Wms+SRK9HXPMLmpmz7xtqWiB
gtVpzDhujVtrTY0GVhOL5D3SYwPjVMvbj5mw3jpZn0ZSWVf6SDeuqFX0Tf62LMd641Q2G0UNNAQs
iHZgTMGc4PeuKLuwkGu87qyJlnWmNdvlJ5wTlnsRefcewIZeOPogVcu9rW5/YcYllqWDcyIzJno2
rYwApuWPqJ9KkXUPrKJbLa9fITLA50pk8CrH92bhlritkd1PyCVXGbaA19hxfnS5l+3d3J13VWTB
gffFpzAqggfo9e4jukroG3g8sAf9/afsSQ8vyYyGf7RdmDOp413nf47KQf917feRwBdvy5r268+V
YSovVsSXYlnF3pNjc+rTJrqfDfoeiSrh3TH69w4J+Epn07j4FfY9MGayjWib4kPrLd3dF5p8RJd7
Z+t5+a773IxjT+84Tt+42l2UmQqqsncxePjiKxJHxptZ06JiML0oPeKMGqcp3IV1x6la1XtRGytd
viZV4J/9VNasK/mLeiKqEEZUGLpIuqS0z4j3Y6joNMnC6cgwkHJ55CuxHXNicRi45tsEEuXj2Be/
jtS1aLk2L9fUUeKLnYiWSIhlRuWMqdiIEWa0Om3NCtvd1Nq4Iz5DyUK6xLWQkS9t0C7E63ct0hHj
MTvCcX2Z3+m5j50JhqUECJc75IC4tWSsTrc1ekLkE3pR/5znbv9sVePnWndxHY06EHi7c/fViAGx
+iFKKRj/2mStq4HqSkR5gjAOw4+w/yrtyQOaNc37tum7c98REVGXgb3OpGHsO3tuNlatNw95Bioe
FpPNjYw+Mi1SDUHAmF17LxVbxzebF9g8Nds2zmuwMx4tbzDPSHWtDZkb8Vct+7CzIP7kFtdhsbSA
yDdhv2/yFlPHXvTjwdnN9DfdRhSsRdPp90jGjHpjMxKPcpjxVisrfV7adXxc49R61BzzZ70ohKaa
eRLLebUy7cq6m3Euj2Lb/VKV41rxMBngYSZa6fZex19mFyVNss1g323Uaq9eOkdehywESoK7f+tb
pST35PaJl3pvkPUUf/bZ7E7Zwrq7bRTQtTezTTr9cuNFPayz0puxw4R6GK2T5TyJoPuWPnuUovDD
EODfd3xY0gOPTFpUB9uPq5NgrLMSQoyrOSnrj2hAzEMynPfKeHCVVZ3YWMaIYMqfovcBoyI0j9Un
h8boMCexv8V3naDeIkM3YDku1AOteVADLMVGqufwSYcThcrhi6IWAGVUqzgQ4hCZwy+6QWbX+Wq0
zAILtESuU7tpl+WFZDXlLzITHLPmnyGnPsvQKCzwUgu8NEivf8vEeOWpelKyW8cosTRLmmHnLAyd
McWZzEEw7oya9xHAY9gNhe0d9MknSjy3H8OWb2cumIrscf24L5egKkrcN4NVG4/mssGcxteuVOZs
Txo3cHWhKJNsmW3JLVRtlRHSbGtEc2lJdjEnv7lKv9ZWVr0EIAiHWmzWiPvW8/TKkxkzROhevUFW
n0A9jG3Tw0DRsOK7qbogce2NKKhf5KIkRpMDqWnIX1S9MMxeeV3OWsdEkdYE+taZRr60uhVfwhgT
B38wf3ZxsuI5JFykSsk4NKfwe2As+liz+8RHiJvJ4JYPAzkxai3IIpy3+wA9/BiaaIsNu//aF3D7
mIrTg+WB/KTFtJuTV0V3qZl4rxrkRTCi+NgxG9gZPd1eXvfaYz1ZYj9nVnLWfPQSGo51u8yKyq2P
qcOexueul/H02cPRaZOljXmK8bc7cZ9lOCqwZZdlW3yI1KdQsfruve+/NiG4AUw2/Y7JZnaHDAOU
ZeFfV7ZzMUoKkNqa7J0Wa2jZIhfNXgVMxvTbumvy8UCjvylFcGRsYv748yCKvLtwSOONpi3dpJG3
l6AAe4HrG5/gI3x2+SfOTJrbJ7LN23tZFLCsqn5vWlSDYewiRzF5f5hWNh+zmx0oLTKiSaikI41F
LRIREy3ISWO00N8GHev85SharqkjdU3gUbPRNclD22NsT6gbK9XknbzF38JxLpUW8hZl+9A1Wf2U
ZuVD1Bj9JSntfKW2GwOBrB4kw91k+fND7ry7SYnVuCmcZ78ilsGZy+Ezw84rtrOI9KsK++sRYyQa
z2era8KNnwXaMSC9YdcnYb6tl0J/SEv/HuQUCMHZjR0L+4R08lzXVk9aEjxekxEFS0ItdklvPQVW
Ht8pyIFvPNiiAvNfBhcPttCMYfFbhrvO/GYGyBz+pzNqSq3cuTZeW1ad7SrZNd+UlnuZtOKV+6nt
3OAtkt6PzjEmGAjjtFFkdAOm1LUyQOuybKXmsnFffB0R8r0FM5pdnpvuYjOru5k9TtAm09zDkL0c
CbBcNIytP83H2kXwbcn+xYEu8wzpnyAEp8mfaH7dU+5PyDELgvVM592C6CbM9NOimD94EzZ9qmXm
sgyS7FNlSzxm6EDWmCTER/e7kpllmQl5DjcZLcKAskYzcbXyAPunWss+BZq8H2TaXRrow5tB13/2
sTHgyqObq1mAT7PYdIeRzAsaNI5mdSTien/DLpbBCYKrVs/w9MePYWxjWMOCSIEefxEFnIZzI9ds
dcXJS4mCgDACcCnKYGcHBRmES+vpt6bc52kX35imxlT5x9uGExm+daBZQMQPuoafW9VRb6waM6HF
Zll7Xtjg6qMsg4YHMZU/FF9T2QyMdSQ2SoGHMKXxa+PODmvnUFb+k1J5RiZjIybZcl3iao+QJ+/O
6qg03fbQOjNUvp6JYXSQPP0vZlr5E/acHuhpUaeRs/oF72RJi4RZjOvKnOxjrzdi1wxhvMt1TMcT
NxcPQxv55zyOvQ3K1+xrXK7DTDO+2jXkwy60hrugGctrMODZePuB7nFD2tU5ajpjg4RRXFIiorYy
biEsLwhCUjDTy6L5ZDKdulCxIXJqDoLn5Wfp4vn3x8GY1YckwDXV7nJkAove164rc5v75P3gaMRw
M2dbISEIo7WCmC+zmC/twkWqlxcjtOS5TpyzsH2M62cx71XPgcvhgE+WM2/UaWb54ln406pxshq/
GIiYNwtBvHkIlDMLXFaWm95K7OasTumVjZMx6PFaXUswMVgpBIt5dUuAUIR7tXKd0CfdW4vks+pi
bsYTEJ+Kc0O5TgMMnRu5oZyxZlp5MV967vTwg3xwqdmxSDPiJYSLct/Izj/T9OOqkIwbwqNIRp7a
X2VKz01zuj2qVkqcgw+/XGErmJX8QlmccMT/xcZTFTbZvMXmXwN+BPuoY3s4xy6Oqzfwg3JvlIF3
p21JQAye9cIQLyn38WooW3C/KYpe4tIlMnBBT9RPGWCTGJVqdx42UlcRNQiGDONYNfCjSneOcVGB
loaJRfkxFclbJErtPq7SieCt7AMVVfA8V8l8nCIt3eX0kZ8JeFsBWcp9yYR/L+jqTxU47Oo3IlQx
7964adqufLwH1likDO+WJ9HSR+XbTXxZGSlqVVme1fLmF9PJzNLsMx/I/xF2XsttK1vXfSJUIYdb
5ihRwbKlG5QjcgYa4en/0U1/2/vsXf85NyyClC2KBBu91ppzTJtLVTwfKQse1ZlSG4WztfAh37/D
Cq3hRemlEY55GV1/3LNVxgkVZ8bhbgKtNevB1NiphZIDk5jTDnXasFPfX1F1+iqFlbn2NQA+AOvp
pWAq2LD01B+9ibvYlBo0RdH1lPM9EPQ6ApN2c1cU4+dlvCZV4z3cN1Q1PvuVGtC2WJe3cLxiQj2G
Y+rFB+Uc8Euz3E5DqAHimuM3+bgAiWxWmvcZeEcJWqpnQTO1+3MDI+E1m0I0TiwWvLHFLnSQOsP0
cDdFN1IKJjaBvaP9S2aIhPgEfsx5Dz6Vl/zaIu5CXStpvvSqyTNhDMm20nkxZrgSTg5yKagzULi5
9pr4bCsqk268lrMBsicX2llSf4JAPVxqZg7rsHI+k5yDLDCaPqF4tr+VY/fPO011rkg2ShbX+1li
gLAxkyN2YFuWsv/5oU3lt2qsrC+mk1aM1+b+xTaXZmsF9nAuQ+1QFkUBj6Fzr5AZ833JXw36wf59
L5KPJfLZf/5cMQYHLpafUnZeu9BLw1udhB3MlzH+5JaMSay4098rvX6P9cb6UXjGFoZ1ArWig+qT
o54dbXKRC03sQIpNMtmQoq+h5vQwlB7YXTiHmLnUbQyZhLojxscytak50+Enu/CPpsUYH9XptGev
HD6ObfkFCiLNR3Ocjss8lCSccYihmDSrulnTnZyeO4uRcNhM6ffEyde9pFhpWv1FHlh+Xl/7MShe
m5CxaOfU7sFMJ0rqaigObkapRE4gQg/D/GpqNEGkrLWOsycIAc57UyEPQrrQPvcZMTA5VU0dvTbG
8ImwwOXrgmJzBbs9fpy5oD94AVKhVvjL1y4k6XKokrWHPqk/UvffwWSlls8Ob+F3wDfZw1iUv3G3
TZXTBMCGcXasNpXRSGydJ7tfCb8Moc/6zdMd6yGi4kWpKZkKBNc6Mc7qiCZr/8w28Jo3GmzwEpoW
DdZPQvgZKcJ++lwNlH5R4aygvzOXiOJfIcPxRytLsjVSUGyJTrox/U57RzzXbJnf9GcEfq85DimS
Chqd1F7IQqVhfNKHvH31hrQ5inION7R08D+JmuKdy3ublObZl2NadWiJbu11jr1W7kwhDUnqXtqZ
lDXkOG0RL+7KHuP36s8TGX1JZqX5l2kRI2aC0T10buVvlBFM7ydCCuhzwDs/olAOXp2RMsAbfA1o
u7xcycNkeaZTUZ9T2doWg4Vx3baSnTrM/QH8sBPjJ3XLa8v+4Ib1djm7UILR9dEGsZBrbt2SegrE
azJb7SWt8gbwuB+nR2cejhBs3bPR69a2LAT9GL6hZ3WTe617v8fHX4FQKvStBjaKSEhhGedGdP93
F680HknkHJMIS3yYprjih+i3cRJqr3NMbNGSh9UPo1pW5iB+jJ5nv3lD9Dx7MUA4F3E6GOriGbAo
ycbCgEXoFwK5SCO2CsBZwJo5e7XJwFw2LwZccGQIo+5XJwydbIRuiADVmROXs7avQ+ZvmmsyTUUf
kRRcIM3K4lD6NRIvH89TOZB2RkuRfUwPgTgNj904+Fu8ydYHGThjwnvXW9p7FhRH1VFWN64XLmth
lsH+3mV2iuixFfmxzTsSkMvquUao90xY9Vb95lYe1YG2UZ8mmN1i1xZExAaaeFJ1uoWad99Az4K3
wY6j7Dr9WiYGk2oADegTKGtLN63xqTC91sbEOhh54GwDOsGWFotfKWQjj/0fkpziOUHe/G5OTLMw
ixlHUyza1odCItvatuxfZYH72EfTUck31I2uVeO6qAmC6Vvr8HuGuSBzETQLjy3AVlZQHMmZ0M3t
XGThs+MGJAUMvfMlTpqP2RyjnyA0V0wS5o+JHsHWaIdHFjLr3jR2LLfa1KbVr7WJlpMwHI1qDGd3
ODPpjevqqeRDuZDi+TgpAcBfhxRQIXmzBCW2Qe9eYlES6WpO2qcqHK8+dk5titNXRU+UR2PQp69+
DshLXdvK3HsXdCqPVdIGUDIm2LcLeyC/IZMRnE2wyWVV6+dzgRdx+TnIQZuTpXhEcCfqI1KAiisA
kVNKNVuFu7yi0MgtUpDVz6obPozj2Kb1g9PSVCyROtCJ9Kdb5xhHm2YjwjaOMqecb13ntpsidknS
ypqHVq7iOhEDD3Ez3mpj8TryWNNd5bvkkUfBdztOGN8pDVo70ODqEelupuz+qtXvhsfdy0IspcBp
QfQol12UW8YtMIxiDQuho+Li10QmojHkK9UGTUTyEinqjxMGH8KOH9VZoAwkQQ+Co5kuuYdo6C9G
eTJdNBMrgEmb/iFDqTPI7a7o9eIsPBf+WsvO0Iys8p0BH01MLleIJA7C60jFrNnf8rGl28hrMURI
2GMu8Y9JDHrMHLN201HCws1nqaO1QMPSxIOrDplGmsd6rFZGRiWfsiejcx3IHh1/TM41+eYtsK6G
Di1c4Hd7L/DSrQlEj0RhRNuJrifXyjW+0A72jvf3ZlxMkgCkUI4RXnyigJ5XJaChm5aO0/bPvblL
x1sEx3A719k6wAT+2+ObxQ+ok/Cg5RW42BwfMTseH9UmlgE3aZuVawMHpzIXD7TkBJqwJsb4nejV
rhn7ZV96ZNllRW9sGn0oPqJe8EWml6bZdG41X3jPSxE27FB1QCZL9yISDWYLu841GTs9rfHmkhcR
u7rIo3nva1/y0fruVGyGneKmbMi1xQQZ0+XCqZKuymQMDyNmn3NpouCf5T3N5ooSZQg71aF6Qv0I
QdP9kR1UfB7lvT/Pyrbm/T+4/9ywvBnVhKzYiaBZW1BYINDFx4qm3tpJ+CjSUVDUUa8OByesmAHS
czjQjwTAV8CMsWd3B3IsesZ1Nb78bmxOjJwD7+ZMy/Dwt0soD2n1s9lm/c8katjHdOMXW7gNA58A
SZj0pGphY+8AMr6oBbn0F+dJt4DYxc1OfeuTkbA3IwB7IkQ1HqxMyFwENv250F/ugL+ip/cxAk6d
ZNfFHm5OLpYfRmCPK/b+v3uv/YzrYZyxyMh+mmB48tnp06+OwwcCVt6eIzxmBlqUzHKs7Vj4w96y
k/rzaHOuJ/Rrr448pBNAWVEs2y71lr076HDUZctOWALfvD+89QtIjnjxv4+jO5M63V3UJ8swt90N
zMPI3hOUmupBvSy3RmeM10x2wwP60Xzti+SazuIchEnxMyqmM9/w4mcXAn/iQ7vr0dC4blpSU4+s
MVil2+YNRwBcOto/b03xpF73VIMnEy0IPiN6Vh8cscb647iET0xxSe1jOnhKa6fcmAEXiH6mMxkn
TrF1gsz7QkYzYZmc2zlfNTZqxVkjGvRFw8NP+CAzdrhLmGIjhqjlNUuictN58DTUb9ZTWtQ+czDQ
1tObNbN7ztJnuqw/9RFYhyt7xvDG0zV7s/Qa+eXw2ozG0VhqA6W98TpBsjjBh6CCklf/uomTExSc
DsU060ySu0+jkLGaamU3TCFJ4CPOL+mLHG2v2aeCv+olHALzMzxo9+oj/lopZyXGem/TxokkTuqH
CDXDS+VMv9SuU24xix5fNhoasZ+Z0JBQRfC9uvLG2pCelw6BMeMWY0NSSrmffZ15hZ0f1TVMHblc
vwZzMa9eKLTV4s3RxnHoNGZ+9k3XjeyXnzN5Rlu2CsAtt2noP9hN0aHIC7qNE7Bt9Hs9ebBG5s3x
5BTfXX8H9KH7ltAnuv/AhOeP4p3B879/oLVI+TEn+/iPH9KMXZbn/f//f/m/H1CvA4dMdO39+Ey5
nV5GOsUriPHa+2SbI5KSWMq99eXFHlB7ysdT18i3hVVax7TGszNA21M/76VMZ8D7VnuGwgSXVqax
nT0jeJqAsKszMkmW7veFD6fEcUT2Ruko68SJVEo4OM37omu0TRFLXDIPA0Awu8bZTkjYjMD4X2jM
qo9dc3C8ahqmNnW46EzMHH+AqjMVj1mOAKyVQQ8T8EvckhZQAZumtyUusxGF980d2VTzvqyL34cF
EdX7tseCnYQe3kI9QaPiR2vTncS77gefkyGefsIFWEN6oxqGk7PJGjZTyTx9WINmnYkGIO7c4SLZ
GJV/nf0kpBpGF1o6RfBZ6M61bpz2hzF4n/U8DT4FPV5d2Ay0SfgyPmYJk9PMQW8z5UlyIoW3XTeD
Xz5DecaXOHky1UkWRGHX7XkznNuQZReMUWiY1Gyh5b33lg8jFocw6C9qS3Cv+bClFWev7C6E9ayc
2u7frGGqT01aVRuq4O6hXyiy1EjJaqzwieolOqPXyrbKKecT+NxAJl5so94Kwq+ug8V/lAVgUcoE
hzJS+wItfx6/qXuU+tHve1Tc7P4raLFU79qCjDdG4ruoQncBD92bdvfDFEhwg6Yq36C5rJe5/tBV
bhKKa3HFgpRq1TaXs2ac4Pum0+CxNP5N3XSBD82c/YMPrfKxMJZTBDYPmwDdOXV98cgsoSbyv+nE
RlBhyWddigXNQYffL9cmyKz7ubLQRtV6zf6cLOF21jhNKJC6U+IX+aM9CZ9AhaH+WvTTxpVTjpAN
38oD5/wawXPaueiICj8ieF6FYNkTf0muiWodUM7uSL6iey1VWz14bIKdOHSYBq61wcIQO9UvfZIV
33WZxaGz4djMfkT93c7JKXS89r4Qum6dnDBt/T50sLberw6Jrn3V4A4+6Q4vWJtb5lcVW+eBhC0s
BDGW6LS6qkvHUmnhKU3LYa1W7grD4yYjxVuttHFgfvcZ311V1UUewTuZ7i5zrqcBL+bVnucSrRR7
p1rPEggrCcCpcnGONUUWhAtwmvpEt/b+okLEJlCDrfvuUC9icU7+8zAHV0n2dbeN6jj5KCMED1q6
xL/vVcGVq5B4YsLZbApMXI9OkBqH0alL4rZNGrWyL2ajIEghX9wys9ZkquGXYDG7Z7XfrpzUXfNN
QyyMV8AS3v/gHrjmP0wLGOMDhFLoMnTPdg3jH2Y+Q3ReDb6hPLnhWF34cidQQpKVb/Xd7W4VuXuB
qsnwzkrjF0ihX+4MxTH0rEuZR8125pwPV0MO8cHVwEPcVdVFXM+c872+6SpnSzo17HgpQp8yXHQz
qmrQ7BbKur6ZWLRo/YqWzoTqmKvDXh5iFWvXuua0W73xiZzkdHpW9yKjSJ67hDB6w4hvNeqZu5/F
N6bshlxgy1I7M1eVEPcWL8t6SOruwiSBQbNb8XsyJ4BPiYAEue+P0CJAO/fgzRVNYey9Ea5cxJKz
6W0TQKyUcauNnVuSqzJ38/g/Pod/ZWv5nmX5FqQk0zQJVgj+Yf1DMF2gB4rLE93JeCXs4m00wTHb
5inH449R3Ce8Tzezr3Wd8S77YfPqe17BCBupXeiUxqEKUzwcDaiP2t8MsvYsohLFMO7n65wGBcQC
VkrpNPen7KPMi/igRBS2oeXHO+XDbB3tOCf2qjcGGgFsvQ7RIKqdZzr4MHk81CNrxUUG02Ubsr9j
WBR6pXUdsviXujj+daSFZMW79GVP7bj450XwbVMdLXUjmn6HDF2c/7sJ519gfDvwLNP2qFcNl7GB
Otv/hj8h3g+onhtMu6635y3zq+qhDoqGem4o90PfOrsIY9A6y5OXmXzgm1kBYXXHQ5l10Ru+GPNp
qgnuEJbzVo0FspuOiXgtD02zmA8RKacb9ALHqguGzyNeSTj2DAExlFtCc98Jgx3XKZrfJymh3S/6
DEQiDMPjn2Ao/OX92v42Nw4IicK8tXJB/etIvYd/HU1N9y6iqL8VaWccXCSyW8VwhCPZrDKj+BUh
8jlPRQkFurfci4n/FWt0XByhwzSA3pgsh41nPTkT7Z/aQ8Rna021MjN3+uYUwG7Tef4fpF9lBf/j
YQWxganfd0zbhZsaUNX/Y0EhDsAdSARHWVgFP9WCoW6UulzdAz6wI2LuQDazZx84g6LQACyR6eJZ
5CDrlNKjMAAflIXxMXu+2MS9219LkUAxw5KNnJU8k6Wi2BRoAnuEQTNKtsmNzuPSUNHl3SUjzX3j
msR4N5LtbWfh28zq+aBI357jvS2VS2uhCvKLP5IrssRQqeIZ4YbfROsRvwzD/E3VYCHCwoePyBRg
tVJb30UkoxXkZr318GCeUHnpz33bpEQ1zS1atLFf//dzmhP3H0u0g6vM0z3PM0xkceBL/tNXNtQ+
1Rmbl12LAsU3l89BHDLFc8qTrrQzeHG0fToHfPVRWR+7oa4/W0H4HvuT9VgZMUZVn4sxMQWOS5vf
htS5Vd6wQo/2YZ93b8JxSar+6/G413bz0B5jWWoI2lu7yCQpiln/uBmRWh47B1WCW78oV4SFbXuV
lM54iU1PvFKuLpumKBo0tK3chDYlExSuiwYw2Bt2MP/KHwEpmYX5ACTC2MR2mu9bB55kJUdCKa34
G/iVHR9/tSayvT7G5H2+CgIQAXWZJJbixdBAJazRYpjH+6Er5TOApSd9mJ69BVKkkty39jFunOo8
wsTbhPLMMBq/vd/48rBA8UegQY9qkhJ3XRHc8kwVegma5tShuSJExPYo+MdqOYyLw7lIatlBzdgt
PxSbpp6x+eVotbw+czYlEabru8d0MrPkYjl3TSlrqewdYse4j+ewFNWJGV7zJPyucPMiD27hMHXH
ovO+q3NWPf/XUZrb/taFzbrv3EgmIwLvGKSkJ2wx1ozGnDx2o2k+Om1AVkvgEY3q1+5q7Mpsj50N
5VCc7FTkoQuhc2ej79uraMQpTjZiAEqExplCe6TJFPUIvuTsLQjZUsed2TzMkFQPmQ+D0au7m6U0
aCLPdqx16UH9bGLY68TBotim7lHrq/kUYm3ZqFnjVOTnqamLT75TPHdLDsvWKrL3bnxTW7EqiMxd
OI3ZQYPqKh8ubGi92FhJzfRr69DYXr1VrWtDVMw9sOGTmmk1r6Fv7AuzFv/DiG9J9/TfFzGf7BY2
RoHl6hbXZQU2/Nt1xGNlzglBiE7WqJFxGsQUwJr9oRdJTDBJwQgprglMS/TgYmEMwCOGnVYv97Cw
wyeW+GVHe40WtHSxq5t86H4WITMCTfp/jGH0mFZZpylo+o/7XlNLtXNZ5P6PZDGORL0Cds1o7tI4
YkBB07Dtc/oX4HqTAqAMxnXrfxFr4aP8688GzeIFJn+xYcC7k+yWv/3ZmWc3NN4N/ZhOIjklS0bs
25Ju3WScVsQ41LvK6uKzumEZ6FZ30hdq/2g7DozKF6tINylYvS9sbpkjtqkJh6pl3O4gCszdon2v
pnptYX345hZJvaGBKi6wZ7Mbb8S1rfLI/eIbjwWGHtbyVdc2YJgIoeXWJIz5rG544RVaMKR1sqOm
MwWtB7t4nLQJit9E6hRfcRj7d9jdb0igi6cUIOAl7e3w59TER0O4y4cVdgxWJEyiMmxvl4f1DU5z
uh4NTcTQaEOxU8dBrNlEQHTDyhrLKt4kjeGcB+TZMTJETU4wiXyVzr0OxtSqk3I7dVhXDao8rZuA
CQTupm7t5tRm9bGewunVWGK8pa2OmWlhGuwWHbyEPnQuZUjmZdjLDAM/xNOmG0PyNQ5Rmcv6qozm
YZ266emetCMmZ9mrfRxJTNUOTT2gzb9wQveAYNhQTOqM+aYEKzFeeDJi2vR419HHen/1NP0pncGG
rhvH+I9nwUIDB2B8kWmtf2N9nk+WhgilS4367CeOmV1NWv/bwo7L44Kwe0/lEDwrxnDd9Obb/Q9J
l+kjnvrisHBlR1llFIcqs+3t0nY0i7LxzFCuPY8Sh6U4WOpGPc5g9/znoZAGQFM3WrvNfdAzpQSZ
R9JPFhgOkqmegMGNZ8/J3l+8X22dh6+JMc87o8c6mXlp8CAsKn9DQgrsnqZbEMBrgiABaglzuDp1
TW1+wYXlHxOlwlLpceykf5/smCDWel05zz5mo/s1BjcXdt7p+5BX5UqfMcQh3apOfZ5FNNjxT9rY
Sq4VPSlsXMXyoZ6grxafLEKtb56peVxuxnlvpdXI2S6VoEoeShJosSJQbaeUgelAX83WQGUrR9CU
IbNKQK+34Ls395OhcCxvRbTCsqGuY4w0hR7Xe2d0HjVv3QfRqx7rCIWY+S3NgtKNYn9VdTNua5qm
QTQc2vow1Ubyooxeve80666O/YM6mQucOps4Abifjd2+iwfrwMV8eBGeRUMmnN195DPn+9ThbBbu
XO4YBoWfLWjnCvgc0/eIRHutcxJDAuZN8pso2jFeWVq/fNKJTd7q9RztqsL+okRyLTkNp9CsP9QR
5bp5SJsMF43Vaoel6UnSjp30bdYacBIap25TLGesKQGaIJzJDvGVT3Pi7AwPprxSBoYl6QF68LM2
cPepF2u1UJVDwe9m/9i/D2WDu0qDI9xBzPhk6pN+V3irl5Dobs3MU++PZtZqay+FJo3Fo3tST1gS
wKCEoXlHyyCTKbpOPc+Y9Mv5ATV3vykSTCXBEEw0q0ThbnSvv5KH3J4inarA8Jb8agvKuzAR9kVl
WvXtW8M3jxrFdUnN+1lXqN5lMrS60f+6pyKjU33N6K19QOjSQ96JBFIPCD7sxmqyMKiUHeQGam9h
0mUgKyW8j0vVkT5rG7UTIVBaV8+NrAXrJImxRpPZclE3+FzYcGdB759TYhpdooZczCkGHLEDTmI2
BHRPTZRzc2B/qGq/tWEaGwtlB3bpqkj71wWyxXqycA9UYKDWUPK710k+pp6N6voXwq/xUcxm89K6
9fouaMSo+2LOTIGjca1pwr+p1WuAfLjRdeC4LmXaqlFI2GhGY8S+lVequwOBP2Xyhaknweqjng8r
bDzNXsUP1WbnnGnTXRW6D7os6lWiMdRyqm60UZgrfNbaFidQcsyG4PnPWqTPeXPuZu9vy9Oz7Zbl
wyCJT3kQdXtIdKCggvarmZrd/W28v4PqzSTCgZh3PqvlTt/k1GqO6pvftSI936+uPVgkLEjCIkCQ
L2YSpk89aKYX3SGcVT7sMQBaZWlIS9GKtAuafaJOFn0iqnhCH9CSPOXl+k9Toj2DermmeZpfjToW
2w79028pYGN9zu3QZPUZmsuIbeWz5z2p1dFaAC2PoUXQROLGd2+k2wMDKoTdXAIaAlzhYDIVzLe2
WFryo6ll8bWj/4/wTnJI3Oq1HSkiRoJwz1HTThckGObWd7Ll6U541rTw1gWJ9jAycd5J4dkD6iAw
DaX+iNGCL5jvROcoJmRnMpzxViXZtF3kvQlv4f2eeiyaht/PToMXYWzSrc2fH1b3pqTw10kp2Lpb
MdIkPf7ST7l9SFCo3OMYWmS5KGO9XU8bKLsWAYhsKUWVwl1l97CKKXoURrsOh4NuNvpVrTCLXGbi
wmMCTPOSFiotmUGHffLXPbrhxgGN+Lz3mqnfmvrZb+bx/q8Ns9N292tlHpNcoHSYXcx6ZbZJtZGp
pWvXdJNDUyQ/eWO7Z+QO0VOl/SjjhlgaCyIQIBgRrZe2BeMEWgFlkbbvtegevvHnNUZcQ8eGHOnB
FdohqXv3kUogWHtusLy303TfJDWoDQP3quziQ11qjyAWHsMgdPeOq2Fjlai+uhLVPiULD+gbh+oG
Hdq4Fd7cXR1ci4uVf0nBR0MD8GXGM1r8bFn8v8lMe3ANR5c1UP3FRggUk3FiuKoWI7tGba1tdYYS
jxC5tC25cQnWcvh7MmdNhm2T4EZXptuj50kewCPWL1xwzm6N741tmLaz5RVWz6yX3rXowKPxfANA
MpyY7ZBjp/Di97xvkVK5q2VA3RQE1ETmVDM1AupZhg5pQ874lOcj4E5SPXmnrRVXnvhQ1tpXdXFJ
GPftPK2TwGEnf3C+mXaFuGCykBjXfEJTXehnXcxf1adHG6x/biHgbWa+sVzXh/6qp+139XeOZg7p
eCGTGRMtFY6DuH+jWUl+Vb/JL1rMDH56isckw+2oTwc79bxLYZ80tQ3yST1xrbjeJEsivnCRXik3
LUuBddefE6vHFcpt30VrbJsyJGakcRGoM5PG0oPGPw3cQz5Gxn1qHY7o3prOW1f9CApJd76kUVp8
L4jqm7ScOY9pGTu85YzQaLYwuDRIrzFXqtmSxLHxUgEjjnEAHxE2Gex3PftlTrvnMO7C6yLR3hHI
JdajRMc/YT9bCmOEjsvZNVOCLY6G/gvf/G0ZptEr/sIAKy0yqi7UuuP9TGzca6oHuLPn5INg3XXF
NeGD/WkB9slYzprVEa6UBeaqljeYDXWqKXkY5fpn36WtaYXsY+794mjKaLbXhSTBteZ7aRSPRWlb
v7oc0dg8Wd/jOkWDDb70yQAztyr7ZT36feLvl95DVlkW8zYTTrBuy7nd9dqSX0KjXQ54sb1NT7D9
2pFbdJVyRW9fUvSvReNVD26VE/Ls9Zc/7CO2VNWDFdL9/03vp5Ww9ceWtAU9NnYVkWsV0lq73Yqa
BK5Do9Xf2OQ5l8BmMVBFc9XSDvChRBJ0R8IQ0uAzad7A4in4oqtthdesoG0RWTh7RAmoUPYkPVNE
p8KOds3AzjyxPDxN8lKuJlLsHB9m1VpPKdqkU4lGiRWSV9vjvQZE6xjsEvJI4hQkYIU+v7ZrdQ9b
nqF/LrSy3aAzzjbqDHE6yzxUyfIx4MtYh2YbHBRGS+ssSuxgebU4G9dRnxRrn07CnqAx72qzNN/v
jcmgb+9im4nAjrWtCjFKhGtrdW/WaFBMB9Z8bUiXX2QUX6679m1A6rQdxso+2y2Dy0Brn+7PhiId
Tj4a3WEVzot+CSQqLGWWy0zdKogcHOYzqlBg8pYQe17oTR39efzPoT/3xCAterTtDQmKb9VtFi7h
OfItnTxeeGEOESEduxy4LvyIetKpg/A8zU14VoezaAqU4izr3WzND367zlkgH9RN5yL1JxtK6/Fx
mT3NIXmM9+8YQh299lXz0vSac1Ziq156FaOsenGj2T1rc+HesuqgF7V9nCuXpqDEWSCf3NWkNLyp
x+3Yg5bQOB+N72inOdfmV5gqOMCd55bA7+Of89iSZ3RPLFoFPHgFBjh7nBOZVtLY0aGiZ/rkt0yD
DW/sv7ZjKMNsKNKXMrrF85x0WzD1Wd7cQrJVbsHiTDcGPPoKZBDt5GUXy/yoWuZHqXsqJoq8l2Wl
nh3oCh91/DLul8rARmwS3rJYzYiJrPJfZjapgeTZdWF11q25fAjL8IIQmXJXMzj14sxtvqksjXbU
D+pbOavhbREVbPObtt5MEx/56p9PFWKsaVP741VvFy6XNbBd4XnVVeuggygvTT3bjB/aMjwlkoCQ
Z87R5sqFgqJkreuMYK0oC0J9H5fGJuhlnpZtnGLMq0dxcXPP7vfOcCSDt2DSC0O60JwnrU3rp4Si
dmrL5lMyOi93WEE6WfmODurIBMTHZfKXpE7d+/NEYo4oieWzzNufBwjAxzgJSGsIhtMCxhYinBho
wMjf50iStel7IyQjkOI0Szd/+5T8SL9ETXZSn1keivmWUIxerLR/RAm9d2V8m1ozwohukGcP7PiJ
dK7Wc+zt4Rw0j1wAybUjWfvQzrOB4woHreqrq/b7PGr5Cg6MIR3V+rNpN7F03QE3oS0PcTQ4Q9T4
zlCoXUOs6o7zXEn2LqOPBET+Vh36Xpueeh2jjzo0QSM/+ob5iFbEYG/KaKoYqTXJSfglLJOYo8EM
n9QNUy7L4WSM5SNMCqJrkpCAB44ZJ4MGKAcslr7bOEKnRXdfz+vwU2sSgrNTK0fo6miGZAiyehPy
AZitHjrN/TAjj/qpmtI7nSuMlu52/14UBTmW9hJ97QO9ucNeoeJ81J37iikkXsZViGrvrcPplwym
/qVDjHr/lyKGo6OG3z5ILVzay7BXk3F1yCZ92DsxHoclHaJDZItzDIeKwbreP1ugFy7uNL+pliXx
3OMOy+Gw+tvJb8Rv7YzPOW4mhLHyetA4pnNNyvYRuKp1KZL28X4u/yGI4CTY+q32xTAsQStXloMm
aeR4EX7pmj/vTaT4ZA8QJ4D2JbNTROlODFIkaN4aVoQKLPHq97Uv91zI4aTFR1HoHUmbfQeBgNFF
PQaQ2FsPCC631Pf1Cn16fMwvOobkp7a0MdygVn/KUZtwXz1aIz1/mk8qg720+m1o5cmFbLRPdzGo
0funqhu9tUYuxFsy5a904twfQVld0lZfPtkyPLdmkyZ0LzxYS4J2u7Fw7JEQmOlVtIMpHm3vq0sJ
74NoSyoIWzYM1L0m1kiY7aM9RInuwa6K306CBK+ibw8kJIqWD1Cuq6Vf+NtkmcmFk6tNHHgtfgKp
Gfa6YR94PSmgsu0qL/41qI3NQNAtyRlyfiEYC57cqPjcCmoJbfxMqkhxiWK0+urfhK3YJmFZn8SS
bv6xxKrFFktecilhNxih125r9M3bSXLOMQFgXFk+Z+2UAbvyH0K3f7pLR0Q+CWg0ARt9YY3HkBJl
FcPOpPbnKiwVcZGTZ0RIyzyishPayfenJzh98eX+H9BiY08bBa/0jO1r3Vs/bWZ4h4g3aa/klpP1
WZ1KE/3XA5I+3NZ4dpBl4iXlARv466ocD1rVuj/jCP2zBFaqm8FZuCCrbYpWOv1BnahqJ5TZYbGZ
Mt2R4gBtf28gU3CXpzFk2Pjf53qILP7dbaf9YhqUbWROWOY/uu1R4NR+MtrWcUFJ9S17Flr10c1D
/zARm3ERsNF2FpyAlQser7ATlyguUW1ha3mYmhluUgOZIXMks09pSDHqTtqWhbR050MVcNoSeVcc
9ai+mqISN/UQvcB6ZzjNezcH80kbc/8mhG4w7JyDbxZRMep/RWkbXbysAhdcDScvZuNFu9z85LrC
IDDZ3k6mDukk7BmJjk27MvjObEuv9wGmxKhBM6Y1TPxG5J4HBWMDXRIxOCJAFCzVcsMS+lU0vvFk
JBYZ4GP+Q/Pd+JjqkSc31cWtKu2DPgzpLy4q3HGnA11pf8s/7k+gYbE2yTmrai/Flf0OmLI5qvrW
qsj99plMZAjDX2DoskBb8f8j7LyW3EayLfpFiIBJuFd6smjKUCWVXhBStxreJDzw9XchqWn1aCJu
PwwGANklFotMc87ea9c7B+I+mR75dA/q9u4tThwtKCntiMLhawb3ycxDoGSLMyqtUKZkRK/uFHS8
TEp4L9i5y9BtHh5qUfTV89Tma62etHMBFEB5OOlIvnaaP938ZeAFAODCeSK6aolPOlGhFG9ti/q6
nKYf3pR+VS940CoUW1KSsVC6X6cgtp/aDl0SfsOLRV17HyQpvrswYlNBUiRC6hiZr76tyUDY2gpP
41YZq6p09+gOZPo3LR6x/OO+2cel6LZzXmK8SRDQ5zQaIIwtnyRYwc6rFxWrpDTKS6XVXxT0Vk6N
z4YpwvS6MHBdCWtJzhh91KMKhCtAOaamBhEgAcPSa8a4VjVQGuqESkYYvRsxfDgdswQ7zJDMzsF3
t2Wvi5UqpRv7KDF/KMxRyVIZvVe8L53oo7drQVWZgkc9RsWTnQV/oKI+W0har6Rg89Myu7DQ1OIF
LkE+Li8Ta7BeHwmjHz6j29RWI2bR17YdMGtjjV2XHn9YrW5xXKQeCM+l7ZTlHf3aVHdPZpqKFTud
bFPpYfcVCPUupyaM3QsvVQULodxourYOKBTfHh6xgehemY/JjihLc+e3jb6GrsCwYjjGGdH5Vi2o
BB3KYGSN5mPDOjkpPA+leZnSdI/UWx6cRit2mqMXGGQxSFJIN5+9GV1aA7+kSuzia+ilya5LMuNI
vWB+Dk1/ndCWoJRvzfe6JqrRsBDUztMsj8Ip+ZbJKdixmPlhjzZTuEnyplGUTzFQfvz1aGG1UsiP
wvOJ5tB6Y417J70+ukFVTdANQXqhbbqf/GJ6hQcrrmlKN7ar3aOrTe4VAk+zS91iWqvpRx0mKkFN
/S8CHut3hq5Hn4YmngH93NSFK34L3EUj1zmgre1j4dofgNDC49zH8Vs3kxpL4WilFAyqwFhSmdr4
iWcc2GeeDD10rlnpBGD9rWTew6Iyd/z688UX7l9mUv6lmWheFvlZP6Xeabmq4F4oObLmjd81MxIH
4TIpISvyzhVWTegrRfz2/4/6hv8/gjvf8G0Ge0sQN4za67ffEP1Gkk7EyR0fQzr82DcvTMpVEhrD
h99E+QrdWnB1EuPn34p6Aw07gwDLPXq7UTeqF0xpM0nvxRmLSrxv2tBE+zaYbI+t7trXcun7Z/OL
Jo23OG7jzzpx1VvUSKsKZsaentlgIFHN4qcBN93Ozq30hlpArMrlYTCpQFHg4p4U1puNcTcyyNeZ
lryQHEMDI2sob8Fc281B/xGDitmEwpq+trZFXSGNP3W4OCcEzKxRWKqe6+mptp3hrmefSyczbh67
MYoDKRxoX3Ybl5LJyZamtu1Sq9oqZCj+/dfQBuleDq53Tkbd3auz6O8zfKXpukitV1WgU9X8JgmZ
kKpErqVhPlDhg1s3ByBke3TVf9ag5IcVoXxY2AXJ95ZGwSbta7FN/b+gVLPB8+s6YA3kNWSmWKyz
sBhi+g3O6KzcvZ7a1Uo1I1gQz2fd/+ZTV9eXmRHeubXTtfmmd5qzDaM6eJxpAXThsbCdrUXUYYXd
+wTfxdlGC3VYdIvLNPZ2is2g/kEK7+GGyieKm2HcqSKbmVcMIPFWdnp5zV2twBZuPj1GRDuvshNm
h+IU6CzncOIT9VxQwF98QF4afvd5cc8IgrONROVP1BdfvScFG4o63/+U0F9fR/USkWC63neDcDMK
K254jH0T0D/JfdvHdJGI3CLEjzUlH9/4j4mkUyJoV4Oc/6K1ah/HtnNxKPrNjVJQsqIGm708XmJq
S4MewFJtkqnsd2qloZFxQpv7XRuSHLmp2axwwqI7p3xPGnE53SgfbX+VwAhOp7yWek+gadXdpDC/
wRxLnxRHDdfkgfg7sfLmee9r2MizJUOLTReo9m6v6jG/DqpQU5oIDKKmN0447plaxr5cCiLIrP/l
664vus1fSpIleAo4P9JaVnmElDm/J6e4AVChoYvkntzkaaucpKNVOGeRO1/HxVea1AFFInzBq0eq
nWx1ZOyDOaFExUIJM33e1N4Md0KQaqd437onhoPtzCP0Z224NPWSJLaAJMcFYT3HUftalgV2rOVM
Ya1VZG/RYjsk6ca9DjHFvMW1Bd65vkkEnQ/gpiX/sJvoiyJZaCK4QFcnmDRmnleLFZGweU0aEGy/
QF2+X7LOQ8K71kuNJrk/VosDutpDnpg2RQjrUdEoUF9TY2UR9CJ1/zpAoDRW9lgjpwwJHZh9/wKa
Q6zmFs0Y9YFpV7nSuxbLgTpWkZrfEilh5DfVOUuk/vQod4xxR0yWBNnBtK6G7nCnNx27JoMYdfVZ
YTcGYKDPgR9rJV3hgEaWlRQRNYVgndS0+2i0CjKIKEl5SHdWfu6ucChRhIgGYVz91INg6b0lzTTd
MYCnG0kK1DVIavc058xBiQCPCq0NGdVSX1NbO0bH/F8UwuDP//ejJFzk84Zpeg5qwCU88R/qHDqI
w8hGBO1LFsHHkmaIMMDlHUS59aoOlOT+0rpZLmmD8arVdBbWEGZxOlGUhuB9SWzUoEgwYC1Fp/DJ
Zay/VsvAwnYoA+WsI7Fp4BY0eEhmGVXXNAN6PqcSkAy1Iir11GK0Vh5aBsnVgw1cthNK7qHUmD6h
finlcQdfffUw9tZWsVbE6QA497M6M5m61qxkmXDYWZYSMxTwa+tDnSVwKz/YL+7EWPdne9nljMak
HcY6/qIQZpHfiotsvKNZDPVFdRzydskO8XRSfxYQ2kxXcMfC+Yt6MJVNvMWe66yXWwayq10xORmd
akb4oYjGS2g4z4gB4zXUoeIqWHBsAotWhEoMsYoiP4+BgI9ghfSt3aa/11ZLEdGVd3WlDvp4NjQ5
voUZ2lGUi8FeG6CUFU2ZvRUDet1HYItV6C8NMsJT4OBfi3OcXQix0s8Q676ESL6QUGkkVcTjze9c
7wvl6nwD36i8TZ7XHHuTGU4biu+xV8PNbSt9r84Kc9D3Q3mI8fMdHjnLkX7XZ8vDsBpob1Pd7Mo4
hPJG9fdqzeiTYkiAsDkwBwaFbjDVEDemLhPMgW7hX3w5ud8bLdgkskz/RSTs/XeEkOeQYoOsTuA6
Q+DJp9n/749yltdtY5qBz+SVeduqgI6QjOUPArITkskb907RHgGo0FKAmq5zKXXD2JS2N36hWH/1
l+c6bXPJR1pRUdVPmzguoit6+J5PUilPlpWuB/q7b5Zljs8JjRAlPXZQ/6ymsA62oQ7fGu4lZG8l
BmJqLpktaPcfEzuha5FmPEySEunmxnM4Buu+ysOVV8uj2bkZNsP/KCLUmWHUArK4RyyDK7NbSfdr
j6+MeY32wy1sbEOsQnz5T6jhzureREnn6Fn0gmt3qm+TZvxQf7iJ+XQ/G525xT4qPuMowuae4Caf
KiiLwcKY9MgPIAzH+vTf/2Uhc7EPbCzzsxsXJNRNoI4ca2n00QRfdCF0n6KV2+P7VcECpoQIkhtL
uPKcpY+wgQgG8qawrQj4yCD+JfuN+up/DWHL3922/GXZC5bGEvrvs+FAIYCYW5JMHiPyCFXmrLXu
nyT5UXumcrnRUkNQ7Z807Dx1vVdF88gwzrXdAMB25nDTQ4rZ11NQURrTQUj78c9LVWqYrAJ/uBoG
9NCbVxRxGJ2XihNtH+MgNP6S7hi/SNYQC4sWt2IfwzW+OJScvkHSd1dZ4Ji3RtPYBdBm28RlOL3m
Y2uvkCemRwDX+r2J0FLRf/s+O4gmrK4cb3NwnzTGP4XYLl32oIUfXwInlx90blPkgkI/17njbuIq
QGAgOnpLGrPdQ2VgUjBWm/QuHnM+cGG/mwLgtfOA3NhPgFgUdlO/EKEhT3na/hWGprwF5L50ttu9
1Wh916lRunt12U/xdEZg9PVxhezpzYqm9w6L4SobonIv5ry/i7zCkE1mxd5ZLhNS+A61ndNBWy5N
vQ7WKsKiGnAzEgm8YBws9yirMdtHdRgcGj3Fmm85hMKyrHjU9Tq/Hc7lFND0WN50KncH/LzTSVXZ
qiFuVpWNTjGPpHlycu1RBvdkJy44j29x7Mz7Rx/OMOBhGOjJXN+DdIFjC8QXhAtIgCdXM4//slBT
2e2/Fmrs6VxX6K5uewjsiSr/fedZJwa2UBR8x7FpZ8rReWM7fxilMV6ot4+XCmPIqk+hb0dzknlH
LUrvD9tTKXQYzIP7ZsezRqIrOnujZQVP6KJxs3qLlUYEnRf5n7cdU4RpLDLe88GQh66zv5exUWNr
Wtpb6p4fe9/dSvvr8SY8pI7FlFtMXuVwBkmUCbqs6gBhLrpQQV01pUEPJ5BfBMsBnCh8RNqoRQWi
ti+Rfbc0bTqoXyNrNRZHkWdtu8ILdgaQv31r5t6eSmLHBkx/UbJ5PSaDttDyL9AZo22opXwxm1Su
8OoCq07FvDXsDAULZspXn+glBeaHceD3aXsZrOAdzF6G1rMRJ7ODxLm8ZrVmnKquODzEip1z8FtS
1Y5BoH3HpliDipvOhaMv252CtbIScEVirs/qYLlJ8lMhA3fd2eNAIMA5q+r0XPx9iAa55a1lwq+W
2OJZat8QNDvryKTfFTouIqmRwLFl6n/IO80Ad3tDMWL10EbKUvefi/57iLX2JajIwK4D9sMtvYC+
1PIrqwmfuAuEbzH5XE8Fhot6UWFpWdOcUKosPhsuaw1vAE65cMOoH78sWpR1VCbJ2Z6TTw+By2MF
2xjhO+VZ8mANDPbhojZRB4WsILnrKWyaN9NB5OsvJAv12Lg8fyYYeWVQibowDv3jwWjsnshFSc7q
qXZHDf7//6pY/xPS7Xou2nsaZAKLj63/NnmzFk9RiaOC9DXRrx2XDLpBpRT2CT5ClcwVNNleDbqj
P/svVbZEdjvzp/lgtXOETjRM7mG0LBGXdBygLGtVr+jYWUHSIKCsM5PskEJNe4aaFG6CUDZfhKw/
KRWGnnzqgpks2eD4qxmszpxh3k6+iUslNaMD7qTqI0hfZCH/5S1w/3spzmDhGbpvkb1G2jZepd+F
8qGVoKJOArJh4SD4vYFdzDXGU82mai1RB78Tm+vuQtLfdsy39ntmT/HG1oEHqUf1ER6GXdd4xs0I
2oeNH9+ezK/uYspFuEPVPPM/kHbXWDNITRznpU+8QExUtcOTBVjPUVu4L3xeMklIk5KLh3gRoIkV
n1PyPT5KI10vF03fN9+XE6uyX7pqjjfE/ixrJC+/yWh21wEfXpgSzSYyCHQZijTaBYS0nVmdUASl
bOIAYCFOhmAWvJYvosSuLbsp/8xeHwtXOk3RXoGh5pq2Tx/KbKuCnFM/ds4y1/9orC6/VwsNsMNh
uBcIZI+zDD7hCLKu6qA7M0XH5dL2vH9bdri/LzcxAhqOxyKL/2Mf/D9ju+9OOX9IfCmWk6/1pARF
pbdMmZoEs6gXbB1r347OKoAmRqe400D3LZtZcWXBkl5NA6x/tQBass/2EoBkGcm4MLWSbRxmzdW1
8FSRcRZsbVRIbwURs6tsaoLvc0RTZPEIoqn1Ib8/SaJNvJnh51cgrK4PNUK19j20wKq6oz/8kVfP
BIk5fw4sX1ce8gj89HzcTbv2b3178Oj+3yrL9G/qTuiP8SEfym7VV+6zDOfrsPTnCCUuVnFVhDd3
MdHwV9PXCIutlRkMyV6NiGpDRcVFnAUaPZpA2RegeAAtA+Bh6qzyEFCT+v1spGycMC82J5hn2S2z
o3kd+LcgiUMoaOyghYmpGRNX0s2fcr9tXxCJyhfs5O+TA2vYKSkElXXYoypwKQC2ABj2HRtYVl6Z
dynrBs1UYKTze5PX1a0v8uBcxMlZLXtSsLHsVkR8nkJnKbUzLHemuLk5jG14NbozPnaCBIL417mf
3h/7QtSoAQb4DYkqHZa/5inq3Oj7qDnlGrb+fI37Lt2J2T7bRJNRN8/SsxYZE2lZy7XdyvsD1oKb
R161csp3hUnU5eTfJynpUU2IiBTxIfKb753gy+HoWvwctmigyGAleSOOwy10MdbTsu3PFaXrp6bI
w32fifAVdzf4gMgN9xHBOoc46FCf9/zZNeMvbQyCu6sP96ArApSmZXFwIr35TMzgbh7a5ptoNPBG
vj0TmjtWr7aA7KAF9TfBwA18lEKrNYd/xHN+0Vu/P49hMZwzQ45HsiJR7g+sJpIs7JhBqZKt1HM6
kEa21XzIODgVU1x+cmsxnOKUD3EgeqwEqo7y/08npqf/9vVkAecLnXKg5+v8j4nlv3eD1iCjcMDo
fgEyvRNVkmx0L65O9HFoSi8HdfnroO556IrXsNTrdThR9FslQDtPRrG0EFmS/vOm6MLyRJx2CBZl
Of3H89W1OsjSvnX2MO3Uz/l1f3at4jSz4Zxhz/MvqEdwrfznX3z8sKJzkmNsEqRlVvLEahYwxXJo
4wh6VGsVxLMt1/1yrW6qSwDR1sGFzlVkSG7iaS5O2d9nY6TLtSlbDOp/31NPGUTCv/7r2b/9x79d
quepe79+TOh0SMWm6jhojjxpcvp5GKn+rQpTUG3GWb/oYfLT3NeEa6nTXDpOuso0CW5Pnf7jCQDY
gewHyb7zDEaGZHmSraf6vE2XX2s2PrNtO+ZEGTAYo5yOvB98HJgFe2FvUD7SfD6KOrvZC9IKV+8t
W0Lr2qj6MXliXFf2tM8rF4bN3faqTVnEt9xEYExYk4ufLD7raf9DLzJcxT77x8TD2NlthRM8oYPK
d0S9VSvfls2qXnS+WgPIJ6UZ7KZMBy5xB/QutqNbnOtBbHuZgaidy70sZiBiJl7rqbSpLscfAPI2
aYkTF+oDLeJ3b6wsTEAt2UM5KtesxZurIcmJTGdrEiBthdF51CT5vAxZu7JOzo0xPWXu94iBAcR9
vs1Avhdt8bXGF4aPFHleT1Dn7J/MxHtp/P6lhVNO6PTK1Jeo7zH8Cuwv3goP9Kvep6ug742VHhCb
W7BedZ5EZ5ebqQ5o2Bz9z45dSxyr8tKU/THwrT3a9zq239O2/IEP8BS7Z9flexG35n1okhXV6nvt
me1qiopi0w/JMzugM9EH4xIQ8JQYa3jvP0SYry0/sjd9Hn0qsheTnOcIzDQW4C5/S2mAntJWvDXR
FJB3z3p+tn84cnqFbXcyuvBZpMnW1WHIuVCq4IrtJbTBtRDlttXNlR/UYItpQWX6HoToOomcq+c2
w3Ggx1LQh+lIX1k1on8V0SzRic9fY0Ak1UcXy3MR6mu/BtcZNN0hccddHtRf2xKqjp7PyOjK81Ab
ct3OwWGSZbRyWlwywoCHJXFh9T5Eldp/5nup88l00bUXw05PKhAWQz8ySBp730yu5je3MK9kFD93
oOPScMSXkGXfRZA4G3sxk4Hwx18Oy7w7O13UrtN2wIsyyD9oxq+dPn1l2nzzonArLP+Fvf5I5Oo9
8Ms/RWXcBHaR1D+k6ZNes+kMWucdesS3opDHju7MOvNFsZpN490tdeB+PUGyVvUuhvJ7P9MiFdZI
09p+y517PPQ0DmW3roE4wPWP13yvMUQ01jqyumxVQ+pfJ2l8ZB68EzT9Ix/uNh9rNxg/AMSYWzmF
b7U9viaF8S2UKKETjXYSqp5B/xABYQdWa3rgWNNpg/LvnVgfudKbmbRpiN9A3Nc96+INTN2PsqAO
3OfWZvIjOs9w3v2pwD0dX6OKxNS8/ShjTNSdPpwTXiKYjxU+wh+FVv8pRr/bNvmEV3NiDXUo2FW5
VYjSAP5rdcLGVJ68cD5oozbt2UjgsRRedZqqEWnyr2u/j18m8iV2amxSBzU2qvFJnf16QI2X6tIq
PXjkwAAwyjEkqnExNDyGRDUOqpvqoMZCqiQE16rrf5wmZHIGuW4dYsef0HDxKoqTOkRLDFRDfiTQ
JOHjkTfy4mQsU446U8/5/fLvpzweXS7VWf74Ce3EirFFyKRe/q9fpABMzCy5jMvq8JgXft3Mmyj4
+bgMNX4L9b78eqq6bCmOr3C/IGuLdd4Da/nXYUTlj7lCnf26py5dXkK6+vUc9fDjv/719K6wvwsj
67ZVg/T/yVmmabAM+s9TNQkHJpudA4VesnGEebDrtnzMlhEmh6BC0xAEDP+YMmFqkQS5zNYRMZMt
YyI/Tl2HbfqZ3gINP9+uV6KxjgKLnEDFX5EqmbfRxgzEtFHWkrQsaQSpSmLtaCx+jCPhcPNF9Uu6
0G3pFMWMdFPI8Fe31aGeGdNZCYy7uWpmtJUTuaGL7CeAFPfqT68UR3E6LHeQIpG/iBH0pO458qtO
J+5qxz6MvXi+qG6LWqHHQJxXUVB22xwSKs6pbNtTZjjCJGaZ6tmes9eihC4dDX8AgeGMJCvLTpag
kqWsd3Er3RWaI3lUeqm8t1MqrcYbTl4aWAuiSW3U2yeUAuOnjC3QJ8D+0VtSkLmwKj+VoWFfA0q9
QGey4CmYRfBUl/3Pg7rnIxijTMrbJa2GAWfZ/SiLjurehE4jzuHw+ZFSaRcHWYX5UYUUEeMWnPzO
Qp9SxX619sAxLzvS64gsB1ZT8pfQaA4nCQwlpgf/hJ6lISHaT78xO7psJr5rbtKwoRqnsx773a2a
p5VTyxi7eurf867Rr5Xw39SVruUY6NglqavHIXA2Q6/5L7o7+HdUN99KSG7nRNx0TDz3zPcQSTae
fmwbzb638F9okoH77JdLw2BXBU+UmMflUvMK4xx1ZEoJYe5wb8M0nK32hZ7GTvRt3q9jy175IhGv
6qc5Xv1hBIhn1T81R86fdRTpwOKiF02Y/HEJBKW0tRxKLe6AcmWYY+P+azg29rflZM5c+9s4Nl8J
QHC+zZyMoRw/ioVIgeNilSWxs1h5QIm6bPuyRd4vxPzzgWZ5QODibUvt1DputwKV7WzbODbOqlit
StRR2T9Nlt4+l8nzQLvwPa6i/NmcjXeljusnCHqTriUbTOerbh772wjp6Nn1ELF3Ke0q1KfiWd3r
zco9IT57V1ddXmw0IyzvdP2uBrluLyw33FdrbE8aksvXWKK2W6oCtIrNUz+CIV3KA+qWW3jTYYhY
QYwQz6HSj59jpvVND9bkVmQN2CKX6G+XGf4EJ+wsszTZDx1I0cAU85lAlGCbOYX/li8fVSHBPvK7
3X1CTIxNGxnwYCD575Z95tWxqWAwmmQRr8SJd6EnCNNdLv3ejuhkWyfb7ftLFHS4RA0gl490kK4y
Pouma9hL+9p+INEcWSMoIoHi5NtsxaxHSxG+dIC5znI2qLovD1RG/JR3lf/JFUVxqC3y4tgobwiO
su+m1oVPU2LpKw3NzR07AZ/3fLiWQ2Pfi9Y17tNOPdLkfnHsp6Xb7Y03gyXpFfp6d698s10P+G6O
quBPylKwG6MROAxEhENuFoSHAHF+yjIcKuoQ+H5Ml4oJerlvpXO0Lgvnxe4j5zIC2nmg1BC1JStW
Qux+Z2pajgX7gaaofn3sF0evufZLM66b/RSHdOCTHjmOO59AMSJuwvKiDt2QfdSu9FGVyZ+31P0m
KbwlmoWAnNrDw4tKyKW/X9WrafHP9g75hDOGbqfQNZxdWmtc4uFzmKTiKlp5bJrFo+7D9xl8R7/0
Yz+/NrZ/x13kfGQgyzc11BIIHtFEYJ2g9Z+5H63etHs+jwmLO8QUgC4RK7TVG6xfBJFl0R+92hWn
Rx5s2MTZgQxTamUihBAzuMR+t8W4pxQqL7/OLL375z3Cb/Jt2jYGjsoG3BEOzvApb2lmKqw1UsFL
66RIimJyBNq0pIoRDAMlFHI6hZlpG/COHcpEKhi/nZXCzjZWTqhh7aMn6iJ9xO/EYbKr9uJZ804l
ovRh6hyG2LFYUeLW88yuuMekvW/rNhAX1MP4MjsQYLNnaVdgt/ZmYq9RDmI+mnw17h7hkpsmTbWd
upR1mx5R6bTrojP6uw+rBNJxU6VbP8CCo95XO/E+Og8YKkYGeZW99/P9jnIHk5geTJfcis3FF8ja
lb9D4khjLWyN0NvIPuO3HMiryZpd1EzBm4ABBHggr54sv6i38+g9Ybjy3hAVjJe0M32EJLH8AJeD
+qGLezyOGRbyOCclNI2/FPUgV0M1yqvTT+F7yx6n0sf4ixU38olo12Gtd5V81bT5G+zPV0Np/wMT
ycAsv8y9qeFKZGsDOWwrksYzdr1f/CGcZnjgOBSEQ13GdvmIq1OW8jnwxsMjADFpCILhhQKrdE7U
vTPw7FxYEy00OybCcbnyY4bGyMcngbK7Qcdu/lF5ALIVK2lIEa/mZLEtwbzDDxJghpUbZHBOULB8
poO6AZUu7yJtncX4hcYGgayVO0J+97yuOsISuToOzkZ/NPHZe+MfGjut1ZT7DfvA8nuLQmvV6yt2
2MMPdDJyFcmyu0/2mO5sstyeyFdlkwv6OBtcaZ/sPL0NWlIdZf4e6aVDZOmwpEQ6VC9XmaF38PzY
G6FxxSZEyMHNKBF61f19mKjVe7FmbXUjmw4qoi3165WfVPLzOA4H9PzscSOCO+w0ffZKWT3DI1Fq
4Ae1fDY1Z4+ARe9+pEEa3MM5htaZd/WLkrWEnfW9a4h8Mpe2ui5jbV2zSDqpSNV6jk5uP+/TaopO
wxKy8FAh4um4ocO085GMdhuUaGRCuJq82YQcTC9OcanwonsHb25hFS6PDnUjtmZMpHGpo0FGW1p+
a+t5I8xFXh/ifyjCkbRmEuR3JmujE6p05Jdg3Feu5u2cRZLRZ1274fNWHCl5Vp/9JP8WAHa5pWmn
XyPH/0jM6CQQtl9CJ2xYCBn1y3LLNWqcwZ0dglOr8R0DNZzW9AON86xIEagvz1FDeQdCzre8YvQf
np0oF8+z41jPYjkzh+LDaBOEy3/fl5bfbTQQgmupxYP2FhT2i6pOa+TQhaSmfLgSOz29CIRrodMe
kz5AAJrpwfep/KudbfcLy/Itf7jxYo18r4RAMqouM2ZpE3LMSV2pQ84sAdx7mrYTLcEq0BFiUc8w
99BjPDarfK6ngcpP7jj2mfm6/Jwz5056nd1R7wCTkTVJ4Xk30aiNLVi5uGRYKtS70KW4kbgAP80R
FIZZGWdk5MW9yvqeoOvIOzQLuL6GH3nQqK2vnbHd1YaGccaKITeXjv6q9/FwKksdhvpYZO9arR1R
Ypif7HlGOD5atC6HyvoEyvFM3Dts1cYuyMGD/kPQJ/j/0UBgluRossIRR0K0nM3LvV9n4dDMKAP/
8zxKHJQfk8NvTyidAbPyWJx8NGpQeyU8fD0nYtRt3QvZ4u5FnU1kBl5K7SvhG/pT3FOnkrrlszvv
WQXyV+ZtxMN/oBX6belTXlSWE77McCv7Ud+pSxyF+cqBVHu0k0Hc1IHx5psuLP0ftwwKdzcPBt3y
JHdkvg2DytsHOaiI3mjyh3VC2d4T5+QkWniMfJIbm9CqTy4uRgh6tXl1gAFvnaBy32S8uB6CwfmQ
xniXfqj/5ZufOl+/BZWTvvSJXz+XmgF+CJ3B31eW3eJdbsjNDiEFbIBtrnRlNySmeNxkCfZQ1cRO
fSN+WR5VuyK1U6pG8+cz1D31jIIcxkbDQew6RXpUewbcAmeTPfCz2jOYFkyYscI3oB4kR84jW92l
W7bsKLIat4AMIWOwJW324DB1n+LnDFffmYZzWOO9mVpDe28qksgqIaqtuswzHNJO1WS4WlvvYlfR
vOri6NAVfvEh+4oefjJ05xKHMjybpcHR+/5XQRZ76cQeWyEmaz1dAEmI0F79PKfMrEHoYYFjvHUD
mSZeE8R/+k18AJZE0GzAUoAM52rN67Je+aZp25TEm4s5EMww9QHoHSpGV+6V247e5lbDn4fnp9Au
bipvddiRxGUQSLX3sb1u4sjTYDzwaJv9JfHd8iv8h4RjB7aP4LUsd3MWS+p9Cw+nmP16x3eTTUgr
4+NQyd3cV9MT6cg/D5YVQrwvEmt8aqV9i/W8eAr9yDsvnQxXOWHUZZG259maNr0MIQ2wel43foSV
VbSme3mcatlVX9X0IuP2jHQ1Am4WMzmqA4ud8gKibti4nb30y/CMRkK7UexrXyltGVt7TqOtMZBy
aLW6s3ZqFjE4m8VLXxh7lTIS5pZ4mUxyYI1vwsXxX6YuKThIPOgEObuWnOhdb0avGmvsm2Lu6CJ5
zRsEMPOCpVxolYOuvajHVSNr5Nn+8uwk0tZy6Oy7o10aoenvQpvnKxtTdJk4H19s0dtbNjmfu1KU
B+XJnp0cgoJhInYmj4vVptkWt4zoGH2hiKj4mnJ07J3bEZyk7gWwynwta1+7LPgzF517qZ2sgl0/
xptRKXdJrnp/SLhiLdyJSFzqeOGYBgHfyYSMXVc7yMDXXwzgsm9Ic482aXSf42JuT6OjfYSz+Ukz
qFfgaaLBzgcQYvROvRb1Cgw+InlWtc9OYVhPbtn+MH0gPBackJ3SFeXV9PMyqr+melW86IWYXsIG
gze/lTrgqpLrh27My/2NWVHK24XlaO1bL5P4Q83F/Yx2GCyGfoya8gtBju1t4CvFJDUnskDxNRrY
xdyBzGG5nW0WgWuJCVLdIgvEuDdaXoAhKzrq/XAwq1LX9vXQUB5MK9BLIRICUGUkYlYERk+1zM+2
PXkXso3KJdpNfpNFgcEU/pYXIoPsGrsEaBKbBECwI7cnnZKXSc6CCtlw6umZeNfLL2+tOtNJ5tkW
nqQuK9sbI03653+dUBDIHneGHI+WHvYHbeKDZEpLO6i3k90VgjuJczLJeiS5hfzLWb6w6tDpvvnk
OO1OV99Xda+1vOla1Q0yr1K7GTDEt9C6xmcHEuVzSNnjKbAbkNvLrT4tjnSQ7WZnqmNWPPa3/TrI
/o+v82puG+iy7S/qKuTwSjCToqgs+QUlyzZyzvj1d6GpGX01M3X9wAJA0pYhAN19zt5ra8YpdObk
3WBkWlRSLaqQEwt+wvaYf257+qI7ZOzITOYoh6Je6m8ZPaVuMItnwDcTpTFhkkIGzagYI8u7seJn
0422mpt1m5i689lsUpruthH9NjLIIc4QfOBQIMFatjNx6+1L0+88qR9UUJ0c5G415cWl0VgZLLLu
OXPqDT5bC1jaVBNV+F/HHBX8sZ48GE5xkj19VSV5nIdL5SJqhV1exKcArchKKlRullyJLyCQMQSE
q31FGv4z2FLjdJC6TNdyrYstxu2PLHPOSWdRwzH2SLsL4XZYCoJCwoPGcvrtCHO47SVFi7SOWd5a
KpeM3FGOWjmXK1L6sNwkdU8aOUZAn4X1KaRpPCV5fv0uco4V03s1tsQJaybSf1zv8kUsRAZqA9fC
ceZTE/X7G49GHVVS9XLoI1VDBrBEsydB8JEiBbnPM3d87ZOdy2NhP6kCA9NyX4Zd9TdCinKSe31K
nKwQ0VY89vCePmutRY0/hT1Mjjh+7InUWMk3iiZpVwTGGuSM4aA04hb+36Lhks4ZqeGWu+6ss0Bl
VY5xtqxOnVnvB3SdH/mS+rR0/iehLDhP0Z/haaSXBm0NJ4VGgkW3xOiN762fY0PZQoCdrHWd2uGj
rVvzFqB2cEZ5mZy0QS92uK/ENWtUrOdmNh9LpRZrwxZe0ZXTL438v00MHfugQu96COFMAWZKVvUU
21ermMHUFwjWc0wKv7JCeyqUKV85hpGuZQXOkvM0JXNppJg50DsDIb7iq++4rGzmxllxx9IC6Xsp
8DRlBkGYboS/tbcZKc2o/yuwxjsC9gBd/fU8gzGKKtCV8uVnt7K7/sjIgQGG5OxhC/2w+lST+Etu
OH3wHxuVmz4nVItUbKr3aF/bEdlfnjcwC+fAeb5VfPTODc8uFQCckolysDQzO9zufTPKgwsFumEz
1sWwgSlVXlo7uJP5B7SRjkaV4UhZkvAG1mhr0xleU80av1NVhsDd1ELrboNAvuyGAakYVnpn4yP+
UPUatwB5OlMb7Kds9n85lpghIxBpgvrzGggr3yeamR808kHvO+Gg723SiAV5kqNz1HGwLCVUuSUC
Y/xgSZrjhmMLZWK+WmpIXhKpSIZdbFOT2Y6eZHJbXUlY7zxUJ8mJjx+yOhge3X6ybjLlKCyhtPWa
ehaGktzVPstHxc0eO5WsETLAAwzGepnectPCJjJpcMxPnVLfU6wkA0w1EaMbRcT0K3bEQ6B5MmEt
6ZYLUgOZGpX64UbBud2emZofQtApN8eaLlTjNKKIJG3HOUn1h1R83CQgNzVIK9pNKlhaSamIfLsM
7GecjGTkpCX6SXcmiWhLBa28Fylwf6Ki7EOCR0CmSQQVYpxwnqlUdiG1MW4uSYifq8HdpgOLJok3
dzLd3Q44gDY18sEsYjTStBlzkL1YjlNy39eawYLZZfZLgNUf2PvGfQds8SAGlWjmmUGwbbhVZ2go
G1N040aOgvHima4XA7FqmpRHlspTZ2IpYl7zqWPEIzijDe6VFEmLK/RfzKI0r1HC9DJMSGH/r62C
JOn/eLf4DI1OEK3dptNqrIboGNKTZZminguDVsF6nNs7LUvti1wU0sN8UYB23adRzd2Km3kTqfQu
iVPX7oFFRQcK4Q3wglS9FkH326m1x8COkhenzMmsWbZys16c4fN8N/ftXbQs9gc74vRl0+zJZb8s
AMhjmqAFFRHPvkA5VKipkasC18x6Hj5xAxDHtRriz+v5YGhBeqUO0HkNjPVNOwtUTLZPGUl46JVN
Kmut+TSmo/tdwMNTwnAn7U01C8G905ao4ZdxsDSq/u7mA0oxdHijGf3jXxx3A6Hgd46mlnul1NXD
QHjXPc5zIuJqgKZOxAOTaGAOKugeJn84ZvBZSJ7iX6/BwBABHQjmQPDAQaYkZyB19IL4qeRLmLak
LWZYk/A2ntvKsZbst3zD1Vy9Wzd1tBE/tUGUwPlBJU2to9mbQYFeeAhpng1lthNRbT1VCr6Pnuyw
PazVet+RsLkyUxyfzHp7uOjDSukonfnZi1vMFhQ6vu3YUUa2vGE90YZYQ916dqLA+jPDWmUhmP9G
h0hIMc4WAoZn8qYKxsm80Ks3uRUxw3gb0HaictE1j6Em2Eh2jst3L30SrCEtAStSG+K9+6gYYo+r
ydnPKZEqaVMzieGijn1X/RisscYHVvRbYnQ3/2UfDK3NUOuPek6nY6wQdAoAs+/o/I8WYfd/4MF/
ORCbX9QZiaoDXfTQWVF+7Zbknw6+4RegnwBs0VbX1XlDv2hYhWravsutQau3SQtCSU51zAT3akul
yJvmJDu3mDtXNn8l+q0UeLVVjneFMYQnJZkflc4W28hIO6R5FuJFVxzMOYQSayKxn5yQbo0B0s1a
dsMqBoGN4AJPV+tRfas/uu4qTQD1mJlbMYtgLw+r5v95eOiuDkWjh1wpnvu0jh4TZdVSn0pB/Gko
CCyKSlZmnEc0eg9uH8eUzsB+VGYnXmuVjGt4guFO7pY5s66+I6vCDPJ9b7jhlTwuJiZ+Zv0hnpFU
ACp8Rmo6eAspf/ZOBaSiGfRtjDX0+eezWqZihYwKXMPkNivUam/21dz0my11JW2dcz7oN9L0cfFH
7Oa0dFZuxBiHLq33JGpAEgbCKR4vkCLmpf9hhRFI5FtnZJ6iAwnrFzlxDA2wE7m6wH6bqgfvhot7
M2YGfRTdcE9AiSdWjYPtluTzCYq0XQYobXD6UzAxZlbocI5yIK71uuHyQ2+xoI0VW1i/cPU+FsJx
X0gQKndpPdj7VAtK+mm0P0dz9NfZPGqA59XuSmnj5jeSk9uZMeRA9i3FdtIhH0047NTQA2WLOhgD
NjKubEO2T4FsTA8+wrA8U5AYn8oBVVBvA7e22zT8SHOtXHcs8I5uWFjv9tWNzfRIuqrjKZk2PJou
iypL5L2HWX2jJpPyMC8NXUMj88mdZ/vcLC3bPk40tDKd7tlF/E+eW/kiT7Xp8tFJCS/fmcOO+6vS
NcH0QTtOCbio/xi1krjZxhYeGBPExl4aAikutzum7Uh7FssgidoqoXrOP7kXjIZXj8Z4aTIdi4Bq
2eBQl7u+0skd0LLmVzxmpMxnaKJQjCPqtXz7SurDaBpX8grt20trmS+lbUWnn0NZO58WWxsZO8mf
muf6orDPZ8iZTWr1m3YMWC7BZFy7mVluW3W5E/By0iXSl7728pwXVqaduqb7cBIGdITQA1gwamyN
48OnIBDqlq3EdO/73Z/PyY80aTncPiLfCCy3wIJGMrmjU5dx+o683cXaPMRj8pAjhJB7RTnn21C1
yXCggTbuYvNtLNqWbjoJ0vMU1/+iOrtOJS3vuAS0Xdi18tYiaCW8e7SepjE112FOOIGTx5hHy7wg
XAFnuBNm2fcwNrZKsimWEsu6tKe7xrT642hnCAIsUkhpA6oodLR0rfGQeMnEVG4pi/PcMDNMIJMn
Zy+pOeZPGin0ojGZXC6J5m0OCqYObbhTSxGEOrPu3ebBS26hURFRKd/QbNM6YugLbn+TLYbvXV8V
7VNXYwT470PyC/ITP98PSBleQcwnK32JS6bDn+24XuBtZiBH5DHN6rpdYybFyiSa65E594uUJ1e0
8DdDW2u3rIaUxqYOwIvEm+4Tw3y+8iHFPwX+3OxbY4DXV9v6U1pqiH3Id/8q+/rUGAHO8AlawqjH
6UkMaJiXkHtLK5XrjEnzluDmKN22SV3xHgb0QaJ07LZWtkR4Mzx1KymskdIQQB/Oqu1xKQxj89BY
w1GmSFRNnK6Bk/jHQlPbtwhL+S2JAg0IHcq436fCzohTX90qCvERgVb/FOjKkrljPEiDJIK95KAO
1rL4yYEAWKgFbmWOrszBPybzXv6KMafnaxTxu4KazMZc4CBtQds6CTEoLnvyBdcvSWOlKL7LF7ql
9zA61PLNNqe1QSMHB/nMAF1RCch18y+0P/1FT0KdPrTzVxnC6WTq029Zyvw/i5ryHTO0L2ptg3OK
lmYzt7i+vFQ2jqoIT6g89PMsYHGztjq1vMhDSgu/E582yr8hdnZRoCoH10bfUXFprwO9Gd6JYz9k
4z9DH8SrXo390SgIcJO7lcjKbQemaCt3mbCVHtINc4+Wm5hHuK/wj5DDL17s0IK6Y6qxts7yjtZ4
Uj73QTye/ZnIMlWr1Tu73hUtMAJbycOjJNeLtNL2yeC2nj+F/jmwh1fJUSZ9DatBElh7OO48h6Jl
39DJv1WcgJjcaQIbnNanH7iwsdTsMn/4j+OGJu50MwoReKHJKPrG2GeO8fqj0KCrkP6XgKPdUUXo
76SwQ36CTEpj3dl0Tiq3X5IIsFpEme6zUBK4Tq1GIfbG1a8in/Rr29n5NtGNf6k9dl5BRtYLEtPO
cxmEblvyWAuFEH1oiTiyoi40ogSY+f8dLYOCetCQStbjQnyGrwcjVZTOl4ZRxzZI++ps/d4GS/OB
SnD2RGIPG0fLdS82xHhB5YWyj7STD1DnrgfzsT6pymC+wvJaGVtX69CWGkmWIo60AEct3jXdUfCT
aeba7WfApxXTRJ4V04XkkhKW8gRhNCrmozwmXxofn7APwFUY9RbeluKlqsW4lDDJu/htTG6bDg0x
AAXkBOF41Cfja5qt6KlN2vRI11PfBCrrraE5xPxKV5EIAc4s0R2NocNgyGYQA3K/a4dsG4hK35Us
HC5Z0vhwnZHm9UVAnOCy+/NGZIKL4BfxFTbz5JE4nl9//DNlhxJZY0aWlgFyPKb7hT8vGKmuPJWq
7kkj3KAH3Xlo1IPcc1uGwTTuKqZxjHhB5R+MyKWdKq9DQQoaCoN2LdocRLiEl/wsMeWW0+XUvbTS
8ORuiNC8FZl/rBFX+LPanGVh+VZdHrp5HQlS7gMUaB5UKChUMARzgEqvlPQwusUEKphmXnqDEaTj
Q0v6ZY0QkbFHpdqnuwAXyGz0b8jXG/c1S9JtGCiEecmaatPr2yaM+seBRsv6/9oqKj9FODSqe5qp
hCG5kavs2ip/oVCx1LlBgjjiGrgOWh42Yp30lpWqXJsxoPGLdfIwGSJ+TMeBfNoOqcWyZ+eoSqKZ
qsmyN9raX7frp20UVcbZSWzF8xf+xGTbvxq7Lh/1OjDONW0L9PzUW25r9CqzMaLKXAG3FPaxxr4i
Z7ZYjA5um45PCVrxrV409t5WE+cNV+QNspgtx9Xl+ACDPTWNizzhvW4167KbTIgB1PNDC57Xd+ej
AhQnz19l+L9rfEDf51me3bb39U2u1K0XFOO/wNG0+wEYwMHRmNvLAVnn13XbrWJQUxhXtB3wuwKm
m5/eKJtyNx1BiprE5Hll7PfvxtBTyKqZuOSI1FI0s+fAEva16ZEzVfRePvtO/2O2hv4IC1k/ipyT
I79gqssqPnrJmvwMEQFAvVtVB8LJ4xfsdPd178yftrvglko3vpS0Xe8dayYDGACJF9l9dsmH5G7I
LP3PsiFAGMuNaTkyGNFdrpTGn4kNEZjmU+ImH2GnEkURxMHJlNoDWP4oRe2H2eqK53iCV7703Cvf
t7FmxUhDlk9pWUYltKTXIb8UhWPL/BauR8/rruPXerBSIzy0jlHeVWpbURjsywcra9P1QH3vpc9Z
OiKB8X8VhfYwAXb417I6IXxkjepPYB6xEWqRFX2Kg3G6diShQtno+99JXd+7sea8ACL3d0ZVmbsU
1bupzM2LaSr3mqYXD1qvZC8JGPSegs5bUEfBxXIgK8rdPr78/x1NpCX9r/wo8BbQBRVL07GHKs7/
QDs27Ti1XUeLu7EE0Zdj5T7nvuts6QokG+Kr3OfIbtxDjYvak++q4Brugsz/lG/CfrEeqi65fVN+
oGFVOE9htjXVjrTf5W+ci/Jpqiz9cvuOm+tkwTfuUb4ZpvAXE9PRdvLdn39dvtuWqnswejX1Oge+
wDx0rhcSt/OY2vtpVHOm07zUVtKtCdS2CWBlNx4ZfOOg3BNNXNw+wYMgYcZif3+r1Kb5nNT++8/f
MZDph6a5zpBetsWTHQwxEUhYDOVHxi6+q7G2XezOeoq0KrmTwAdDZGD9lMRe3ZbEdJyfEH5aawfW
04Zelbo3Y9dG15Fre+jgNiGIHCu6jNpmrYN56OOD1aq+dVR1N73CNLF26GJUr1t0iMB8BQ9+p9yr
tcK0slI0mLOL0AQMS4YMp9aYKhE7UZH73MMDp0JCNcvlZ1tZES50WdzyUTP1TSG4vT9N2x8+nbjR
10Fukxxa1tOxqOzXyl86kv9NoCUU45gp98FCS0NM5eOVcMwTsqF9RaNznVnYpHD1vUxLCVvR4zXh
m9PvKEQIkULDWBV+qHuCgix0ekpB4OUBgtaiLldO6RKBskzQshbvNZGK/hkn9CbL8J7OqXvshGL+
wkKUezYRdY+B0rvbeqIkk2a52PTOkaoWM8faxx7c+KFFD6N5zReVSa6g/gly1n4/W6If/texn3fz
htCTpmifpzbPX6KMjw45dZw+Hn2WVNGpsZpkXdBdeE8JaIb0EcCMqEz30sjEDYY1c1OPpBqg01Pp
SQ1cygXmrjEpyBYmYeJhHsL+jpUpAUULGkIr02CVWuC/bSdbm0v8A4Lbg1AGfqk52vcbabbo4Dnq
ZuaVqlmdKclVb3oAsieZ3hURfMYhSSWI60Avauo6SpTv8LbC8d85v/5JHmJmNmESPaArbenFI/cZ
KJjAKaxargdNf8mJ+Tvk5dx68VT/KRK11e6LgchKCEyQZ4LIvP/ZCko6OS1lyKMEyVGASojlnvRj
BXjdX9jzYqHQF0SSb/sUpfzPMZv4oSZTPpu+IYNFsd2PamZqiaRkCbM6yOCAGy4NswL9qIBIwGI6
1RHzarn186LU9ngQTnv7xM9xi9pjJs5aHWrrtjEbT2J05AvsBmUNMnipV4KIbN1ybS5o43IpC4c9
SvYA3vIOWnX5BpRH5G+Aycr7tii+kswq3tyOin4YKeO6muiAME9wuKiVcmdWTrMIwKoPB2sal8no
H+fGad8SLb8dLwtgsCPgfHVh7yk+Qke7eZY76fgWmEFKBE95xUXYPMRinHZFBJTj5zbUe2aY8ljS
2vTCI1FtpfZsAFJGxFvV3MrXFMw+buT4WG2zVVGKZEcITvpq08ub1TL9KF3DM8k235o1t+NcVwxN
S88bz5dzqedxddtbDpV4CD3hBl+9VFAIv8y3XYAb6HbN4//pd3YwqY/QbP/N+hT9TiYixYHAiIfU
IDM9C9N0o6FLu13LsZj3VV91OMrhTRi9BRinmp6Z+jdX1fffkGh1F5Nj645Wk8QtlvRNCRkjVaNf
Tm+pKcchj/PnsVHKu0Q8kQK2ODEs6oCifg4Ld34UsUInLiH/rzOCNbeNcmiWS74Io+/bQN4B6Wi9
JaDeCjOlsC2VFQmrT5vMzqOck5mG2LZFad/lGWknudOHQEGi7//KlBtLzie1PNLRRNf769kEBWSq
br4fUmtYWWgpyB/HJhoYZUfmXoVZFDdjQoTwv2UjjKzbhgi/N+Rb4SDWmgq2ZPgyerc+S02ujEBG
yGQf0p5FkF9n9YbTF3sLFp71aOfydCX8AoGr3SLmT4aDtPzHWXjfIXnGZan5j20dHat43LSV5Vxk
ECE1QUxnYxisDAqV16hAPahjRJptcoGk+setKKneLigjKq43J5CbUzutKx7mS9MTLGrwlInFjoiY
gRrNYUFhTMCHLecw9i7q1MyravOq2gQd3p6PPVPgFeKNgukVA6tKreIQ1xgMGSwbFubtByoDbjH5
LnwohDPZogCWEZXykWbVqUNpG/bRT2IlQVAE4QIwpn45fv7ABmCPogbJqrNED/wcdwfTXacY0D29
1rbyjClQd7fMWeqd3HU14Ny+n5rolXJr44Y5AIB5I/Nq8VCSy40nftUt8bV4rxjO88Ray3czZ469
aRHKF6Reyf/bCJroOi4x3yNpmxg3DOhouC0sujx/7WYDn97/Oywgn0q1mpc819/TuNYPEVkD8oq0
jBmMFwu8WyHauuiL2loWpfO2MIjmJHVbMUMYnSCNarAaQvWycj4Cpv5j5Gl40AuzubdcxpSRjtEp
piapTG2yQvobJLW9jbKx48cbUV/pmCSBM64a6t5N7RPoYEbRRhahumUXk064CftU3Me9cy8/IQ/J
qhVs0e8vWFE3n5uBou1j3mrphhYnc32/qi+Ateb9lM93km6PB5CqxmC1G/kMxMBCJYaC2ioQ2vyc
FQqTrqS8q118XFtN15S9nDpUms4S2L9S0MnWbW8AMUg0Fn6l25Znf8KonRYoA5jIrzBYAuzHAELG
WMFzuOotZqbmS0tO7WUOWRGWpJHdZ2rgPiVJeaCfMW41pzbPFOVXjVqKX+i4/XU1Tt3xRjm6ta0J
cHxrivpgqEP1IKWdy54+ghtM9co81GYR31nOEqHTgkcp9ZT2GQnEcO5dFYwGhacyj61Nv9CTnZDK
sNEY75ATo98QpvsV6jNkAGo+HFQRYb+AVTLWivtWgdyT6CO7yK7AX9yL7df/SGaptupc14euyMrn
0UENxG/uN+0xBJll3V3HkQh70qPLXUuyEScivPyAWtq8DrYlsjGgV81B/vUDcSCBHSu/8SYt7PYq
ufa2+xZi7ttFoUaC34LuSGKQWzkg7ZPvEhk0NAVDfWQkKwvt8R8lSL0GhHOwIoPtSLZKgzx8oto5
VxqdkhSgrSCcEievuGWBqjLNZCmLrodRS1nfa5oXRob1aXeDJ6kz8jj87PCYh5HNwIzey0igLBI7
YhGyyuKp4jHTNeOzhM7IF0HD6hqF7l0vKvUUGr61qpNZnKOlw2Ursf4wOZRWOstPOMvT1XARMTQY
ZXyASkuRdaxebt4AAzb5MRHYUIokBIXfUFU1WzV+dJp63d3yOueNnJSHSVzc44VYySFbU5wWuBBt
nduk3IjUg65TAr+bQi49WAk+GoPWXt1gXU7k3tVLh1xKfKe2bPBG2ljORqrqMzImGXUJM3yJh1tM
Y0tDOpxKcQpLbQ88nswzGipkKW2sVIhfjaoKD82ez1AbXWeoOJsxd4PTUr0+BEiFb1s0n3Ie21ax
m93yt7ysc/Scl4qSXi1EvYrwNN7XNgRhOjwY6W5QQlYVd3HQ4sEmtsiMSnEpFH59QdLk2wL2wP3/
2AqCwsss2JNL/sfJ8nNMCFKakwXuAvrQVNg7CDnqzo/vSiO+d339VV5wihZa244QlG2i9S6mT39d
aMqOyerwb9kojJCSSAKJgD+HoUMMVy39ElUnF0L+fzo9uDhaanhq2HUHgzDMx9aEPD65fnO1JI2r
8eGIGXYxej0U5q9W9cpSjf9EExJxH8bdVavp4lWlM20rOCsvwLNfm5qZPckvTv9oA84GsqjOD1be
PUu5IEMrOCmVOCEVGdCe1JccLqhTrfQqe57VaLpEcfv9Mg+EJ8VVS+uaRAd5nCyb7zcnjUovJvea
SrucwRql3p6NpgdrF1QXfaqzL70dWYNr+vDY0fde1VZNuXFZJnbNBOAKvaYnJwLt7NwFMT+T5K9J
7Jp8URCMel3ckbKRwFta4IWQb4rLpHWfLJISMsZXBZlRRynhyLvZOdFU+urdPMejWDiEBdtYr2wd
4ezykDAruAO0DCr4UI26JXrSeGE1cUv1YFWoAJvSHzW9+5I1T/kS1sTJ2Cls84UmNag2uVF2QFvX
qKnKUZEsEGUWw72WWtpJhFheRuE3Xhf4qVcCYd/ahmPuKZSF5zqFtulqJLApUXpB1TfeSHlZSX9t
oHi/hYUDC0/rkC0rtXJKBL1dLZu+nUGEBl3V+qkdquzL7DTVS1K7v7gZWcpKGQOj055aN28uQ1aq
1w4m9sMERU5erVlVObsmbsRmNOoA9jGcoGLS/wQJp76eVJeEZmpHVv4+qoN2qsxkAAbsKw8x1rNe
YG+o+7LfSa+Ar/gC28RyDvygP3bM0dby4SBfyhzkhdv4RBQ440EWJ5A2vGa+a5IsQxwG5krD05e2
RD+6Pg4yX9t2pY5DwLA90FGkthQKqS3CBcDXMWoxoUWVb90byW+3a6eVE5jaJnKRis3FozPEe4up
QJsXT5HqnolRfxhtlGU1tmSopDM11hqAREExLKtOTYEkDXrPYVCLyBO9NVGTZEzqxhk03NkQrkB3
RBzXUKrHcQwpgy7s0A4Blh8ba1NPKpKGNQtrt7tVfX7iROEK0Fpub8PvnigBL+APtcOkcD9rrr22
4zrZKiHrqkTbT5FqIrOlh952k0GjhMiA0RlBa/ndmWAWi3ZFsnWd+YlyHRBlYvtGAJ7o2QB2I7/y
kla8qYX7kKR5su7HxN5YA8QLJcj/FKZibjsSgarQ3bPwAshYx8EqiLC/WhMdorxl6RROTyZZtDs3
a8+RNWhblhjHAQLGwaytbVXm4FVz3KjA3LAsDVCnCj3z0A0H3rhAg7iZn0laQm1VgEjrSPlIfnXa
r6L28jJOtloOecawz3PXR+uKYIFVgLZyBWeMa8QvxFq1f42Wsbcz5W05Xwp3PTEjbrQKFTJ4Mqot
JhOzTWYySWqoYxxsn68SkPJg1hjcAcJtQcM9T7ZSbtyifmLg+apIhl7r3RJB8GWRQmDMwOJ8Booe
QA1JavUx1KJfTm1dmgYhEFeAOqAq10V2jBNB22gePimbkSRB3bvJ7Ho7mcRPppM2MlIFJZwh+0o1
4Gto87ciosXYmPPKYajS1VQj2wPJWWb3A7wc5erW4pg2rrgr+4nWiaB3XakK/fj+rWehTM/RPipl
9tcsudUHXV+rlvG7y8unKMxNLGzqFhHms5izcm04yw+lW9vQNwFUjTnpnGn0lJeqN/GgFyrxi8QZ
VJzoao0t6Rqbmnqo7pqKsSwGd8jin0YZE818dEkr9ad2BSdBRS+Ltk84NeFqY3TpeKQ1Eeumtg7X
vePg8xA+EXnRnd9MrIZ0mDSq8ZL3te45NYlRRMBCUypQSNisLpAbhB+mMOhf6J5GEP0KSS4CgpCk
HVONvoh039dJNp78MoLeo4ZHLWyeHK2JVozZxobH8Vs9zB9ZNqQrvaY+QPl6Y0RQxOOiqelhM5RH
SvdLT/GEhZQI+gi/nl7396rJRADFw2Ougzx3mvjdJyhEmRw6XlFFpGW15Fh9AeoMvZne3Wqoo108
q+9jZJwJafzLTKbf1XbwYKC5Xxk2tS/Sb76askpXHSbelV/QNR5gbBzb3DwpzlRu7Lo9dhPFR63v
mUCm4eLdcD3NOoOs4ZRP4q9azaXHHOhq0iG5RFZ3cVwqfKFZwHK39TUV0gpd3fynbZU/LWHTnPaF
ldzMB5gxn4IwvmAc2utkCdCDfggbpyMeXUleeTDfq1M3eXZEqYMQIcwNzGAK/5ebNXQQUxPMUlDP
XMtpsG6TvN0MChFdk4VQm6mW0sZvMdWLNYgtJrQmzOX63rbTB6FqH8KafZaD0Svya3tdEHiAsq8l
kyebaDJO+otdpDH9z3hndQ5TrkYQayYsqrD5SxDNyZ5YdZoR7soh0GM31+VrXrI2IQzMC0TwJwuH
mIXslh7/YcgMmizGHXRDBapT/k50M/EOIvYs7o0e/RRAxG6bamW1I9JxV7ZNctaD99a3N7MgGHeu
CowJvbkCnEcBumN1NVvpiRwkBsNRkA8HGcSxx3qjQL4ieeYd4UuzrkVCujhXf/KMDXB+cZwYg+5f
vZv7HUSFdJ2EzYC3cfzrBHq0nptrGJqfnFlgU8UrAvBzZVq0njGiK4KcIat9wmn+xO+yO9LnN4CX
ziPDTfbZqhrnCe97S209DR8G/oFuVB+KwAU7FeFT0/1p07ThR14CfBoV/cPA5+K5vv/eBna5KxGe
ekKn3Adae62bvXJXQbW2DIVnT4JMcgw6i9gmCwYBy51V7lBFEDbCJBHpgzcpjrEjamQ/E6eXFGRm
qJgXnZ5mpW+heKq7YGW5A/Cpu3qIyR7z1Ve91DpcRMO0Rv0LKHkSW8WKkm2FLBoTLvr1JA9PGGNX
A3F9GHRnOiHVtSQHezMFqB5SpA+rDGR4ifqI2JaHOW0e6r7fJxad+z4s1qYF7qDpHorE3GMtpD6K
Gs037Z4S7Kcq8nxTDl2xDtuITo0RrvNBPBMF/q6UYbpq5piVMBIrt3YTL/btZ3Wu+tUAHZUJwXDs
embjE4vwvpr6s815W+nd8BFCvp5MBVERKRcerZXoWPjlE5IF35kIvaF2SMhtcvSBt56tIf2L0/SR
1K5hQ0eCECYFE//Q6PO6gqbtGXr1mAw9rA4Y+KxXeADx20qaBzgKytppi/QO3ROOmCY4NU2prfsp
RPUfiy+YtI/ZrF0HBcEGPbLXTuTZ8UJJ9QvTzRU8/nRX8vvDS/6Z6yrXDu7GhtxUVQSvER1vDW4o
1Qt+MGt2xIrOt0VAwUdALnZddenGMlkrjxoqs746O+Ga7ojtxTlrOfy/DIJjuVWQzCpqBfCNvAzO
Jc9XbiK3ic9Owf1e+iDYzSoI17bpAK+K7TXCguWp6Dxbif9gK1SuMTCtep2FIFKADDvqNenogyWx
uk1qleRtqDebnsUaU+TAYzzZM32y93i3HrgHkXR2wOGZv/yzG3KKCNKDe5U3JF+LCvEm6VhhQZZp
9VHlA4FqUQIJc1T6VVmbJzuFlGcEqrqpg5L7tCMhJED/lEYZIysiKmgxCPhjbUbAnH1kHbIykypT
1jgPJtZF9QNhcv3/CDuP5ca1Ldv+S7UfIuCB3agOSdCTorzpIJTKFDyw4c3X1wB04553TkXc6mSk
mFYksLHMnGNuep0isSyyddT0ZLheer2n4nHp5GOiNQyl6vZxqxXIDxLqj/7N6OMEwGXkXJKhvpVD
626E3r4wvOo20xAz2MgDdz/WiAuIgUmvQRe4q7FyjQ0z92PidEhzpgDEjt0Lj3FgsgZ3mW71edwE
TMdz4Y1D1dO4sGWWrgmgZM6TF9ven/lKMjNXpCHyJNDSXw0jObYcQ7KxCb8LeIM1RT6ZERhbtbHa
lT2XOL6PVcIke2c0QsNLwmLlT8L1kDy8RbXzZWZc+sZUqk+kC9f4LRzY3JxcwTnRJbWANL5JCXWZ
u1k84ZhIorv0N1AsjimTSmpx5vIWCr664C0sDfIuAVjfq3F7KngGc/nM6LnQS5z4ZuZRfeiI0JMV
QDDbrZu7Aa+OPb/h0iSKgBhv1DfUanoesZoax3XvTy+osBE9wcvuR+72Trc/Ojc4Kkzdz7GI/tDW
BOdwwh9iilmx2pqQBK0nEc4pGb+GIoEPac+EHSFuLujeFSM3Ug5Vi3hfNCMhO/QIJSKx2ka0qju9
WFWBIrjH29eOajzV1XSr1XMCn/sHV9BLClZ1VWGC2QxmSW/SIMEMUasPCpb0PiFsIjAPujAups2+
CYcJwTKJGzOsLzdNy4NWkxACfRussppREqfOE5qOnmJ/6lbVbrkx69iIQKya5Qa0zC1Ky+zVRg8f
O88tSTBM4Qp4gQix5tAzvr0GdYxKnJpUgucgK97iMdkWfKwxkcah7ms7J3S3yH0lEskh2WlNSHQN
Ww9Lp1yY2MipHVo81S+vtA8lOVQKynn6pRFyjGueEpn9dmM2VHpa/2aA4Z5mvYVSFCsH88aGydqJ
gqpHfpNfg3gDOd2A1EPlYW2lmVz7XCNbrMf9o9barmfl1Rt2tHJbBHSCxQ85hxzxATwaB5kTkA4O
dOUaDOFvm8xeBVxNZ0XqPRHvq6ZS5AUqxZY0LuAhPR8CG/hfrQMJJBu5Sv3xN9HAh5pbIRXAfy0g
hYatX9jrPebpA48ClgGUhcKICuCo8VGNcuQwWfpoqO4p6AgPrJxOZ+yCcYrZBTbr1t4DI/q15Esr
DNVxX5jOZRJPeg3IotS5Wdm7Mc9Qby2soQG/+6bxrMh5JjbRX7c2vYszCQjlibXSQTdwfnE1zjey
6va/xx7/pEaX1jcd5sNIPztEGygyYEGEHnyd3o/WziHc+aM2QFTEE1Q1ah4PJnwFHvJaFqV66yr2
5LMti12sV9lIr4OisQ8Jc6wHuwi8sSPVYaKxmnKeNgSGashNHWrYvPlqfGMjaz8+9fR8qP7viqDh
38besErK/BWa3aMoSRCHjuvOUIkMz/bIXZ50UDnc5tSGyuvIdhORMmM/lKQ9tXOI9DUrjHmY5BwJ
j8+2qKbf7Z4RlC30mwigIPrUul6jHZGAFYAU0Ir5gf8sTPe9zps3pcZSKmWxy6zo2U/L2VvD95Vb
wYct3QeEBOWaYRz6cIn8soPB3KjMy3JlukhU2RQlFL5h7sTIfdl8gvRrOU3cLZaXU5jU10wGXKMq
+G08ho3RVxDsAVBI12jYWIQY5fI63CY+bThSzb2a+i7dYul7gpILxjeLHXVmMiZWu9Z8oa+SwaAt
5fCCR06x2pRvNf6mVeT07IVZZ+27fLgVkQ/LZ+yGN6eEzAjLSWYcWPUsYXQHIhjRBJ97O8RD0gG7
KkN2uV2Ck2uoOM7d/qlpm5tl6eaeC+FdY9mddq7XpOotmcmptfa7wuq0LkXTYbtDAqRm3BRxNjzG
Tfsw5nF1VGweny2QSM0p11jxhosavoBZyVaTIVkMA/s0s4ZMuch34KNiHR2m6dQkY/3SEB2Cy7qO
4L6KsFSxt+gkFtHW8qSit3TEYwnM7hC4xMcScv81kAHD6iZs7l1sIKavvGOOa9bA6Chym+CQSdXT
LgnoyjVz82E1VRnACK66lF5jlRCw2c7P8Wz0351ovmgB1GzgNpFMDuGBwfgKVxZeczIgpJ7HO4h4
bCAbAjsL26QATe4FGBHDAreTgUIiA8Hn76CysJVuZdRGSRrfzP0OWnFgBtNg49S+tcw6yrb9xOXL
2pS2F74wAbwKkaZqBTo+DkLeE+S5h9lNtXLD2JllCdCiqu989L/I+aVU1cybWsXpkbXBuS9tFrZd
6XgCoThZFIqJRFMhwHwaj5gEWWWL+htnKQ2mewh9lNtp/FApYe3FprwF/D/tcNBvUQnwQSusHJFt
9ZWkdB+DpoYrBf6AUTawMur+V80yrasK+BFx6JFkZTAu/sZR42wo4wOc4OWX0DXPCTFmtTyJ5jbY
qszAQw/9mkXM46zAF5s2tfCOqM9T76xiw723A4CVjPIogTPlCR/b8xAV0N/18U0v6yVfBdd1kZ7A
ltvMaad7ENinzqKsQ634LRmynmzHXyFmBcBVqTXsoAitTxgMnhhhFRlQjpAwKNDiIW+4NsJHvc8I
LoTJBBAmR96zHYBykQesejBsx52v+6dhkPepEpIPRK5MN2CadLnSV5YypKxfWRcGiVyTC/uH3Kcj
7qlIxABchsRfNxGfnWL4szoz3yDYJDKetcOq79XHri6NrSNJFtfjTaP2x/lvJxwUrIZ15LhPGEJh
fEigvKxawRNYYW1f87C1mm0wdIZXls2Hq37juGca1Hdg18bZt9xTsSZhJbYxlXXZDn8QXGO1KQKC
H8I2YBLqVNDlcMLM0+5NbVBEojcC0FOnVCgFJqIJMhPLuvEhiXGg1FOHRTM2mRq2w7OiJ18RQ9Ok
ixEhNtLY87RAVUIqNxNIEsuPtEGOl8FfXosh+ExR4K31tuJyBt9UAlfyRX/HnVLx9JQoyi3tqUFC
1OfKztbqZ53cs7VCGvsKeNhzOCYGjZr6gGPkV9hNNZ6waJfHDUe1PgTrZJ7H4A1YqZ3C56+gn3Ws
EDYyGSoENkEaput0VPvTbMSIpYRgml6wqG5injzC7mfM3VPPGJc25Et0eCYHUSMFrVzcOIzShfiS
idnQgN8z32GLHWg7LbOHPbiNmrgxMgF7G3j0FHJB8jtmkX201njkZUC2VmwnIArxZF4l9pn2PVgL
HHtHVStOrLKJL5hvDL83zipx3KdMK73UCkoM5EG7Ij4dtCDj91E1NxDXr0wtpk288INH+5A11pvI
pluMM8uTwrgroV+tBgAhk67qzN4EKQIDBhM06IXh3hlZbzM5FJ9gJB9rp7ylwt8oPks6Iy7Utdlj
3BooIUKN87Ir1K9WB0DEsFaumRxWKyUPPwYFE1QyMRWeCpRvPRJa8FCbUmn3E8iAFQZ8xdO67hHY
BPvDklyZlFoa5ROWbKOOd24Tv/X2mNGOWPhz/fYzrsF/me3OrLp6PWK8yRnUMTXROw/9Z8/HjT4h
JZ9c5dfXNuk1K4UqsS/lnZHTDbgMdc/M34nDQBWcVbZElC/uJ2PS1ox6o5VI6OMT8Zsgqc0w8GiF
IbNirvLVuTNQNnqOo8lTiPpCG4XzN8iR8o4y3AvfWpUVRZeVl7nni2HaEMORBHg9bT4dEuCfNA17
azTHqKvDPXt0KgyXqj7M2+cOGMixDQJQVKArUcckZNWRv0mkwTrIaLlnedLEs1Nk+rSjD+6jvHkG
orvTZFmeg04nhErFyj1UvywFEuVQ2mIlhhmiyyNcc0LTK+L0A6zpJ/CkZwxdxBn0JVATsquQQFU+
30H8e1Ss6ISde18O8ZuVpOO2UNLZNQYGxw6vASStDQ6VSCc6ACBUuxJdxZirJ0mnTbdwYvK1odOz
duzp1xqVKQTSeKOXTe4Zo6C21sx7EoJ4Ylgkf2Z99JFW/nvpNPcx/r46KnTPiV/GBIp4lFAsjVO4
lW4bEB5RngfeEYUb12OmkqO63wx6wQ5W1ZILcte1WkfPouKidi16yayeiS9WsYtMcwvMqNxorvIn
m7JbKHv9EBmcfboF3tDHoNCKgBg1tTa3MhvCjToC+BaF/Qfr4OzA7t+sEB2LEaizpjbfhzPHCszM
d+Y6q4CqXwgCo7RGOcY+kdNjRWhzS/vpV3f+MJYnwAuE10FgZhC2U+K02aICbFeD64wnnmC1JVKv
T+psPYTJDtkctYT+mlQpodUR/HGWe+sUI9zeKNG8ViRmjTbVQ8u32qh8YybOw9R4qUGEWon7Ell0
MrWGhReoKg8ECymR8N/yyXgvebMIU3DnOfVzkrrWWg3NmOxPzdpXjXbrJ7hNg80DrbO0XVr+UaPo
kPfl3mob5cEftGGXm7U3JT7jNvJfCSD0jLQZjlQB78E4WOtsjorBTI5kiM8wn5h1SbiWCbZrwFuf
/HdPdjHsAbMkG2BhJx4TaB5GfDMyOjR68NFg7t9Uwv1WJVJ+NJ15q/9uBnevJwHZgvjwxqE/Tggw
bVKzN25sxlsQDOFIbermmO8NLmpmZF+VDn4YEbJYVRnnvJmOG7hWAtSD7FeNnhNx2v5pNxJkzK5z
LH/nFtpcMNmwcopz6/bg0KICeG96Iq7j3ScQi+i2INlMuXkjPKQBfEiGm+8MnqxZSDHY+BVinVuj
bKTTk+Y2cQefUJiOE9Fs0CSDRTHtm98YaDtlQCZkTJpIwjqjC5F1TKp/sdzglcdxOJTfXZ46mzxi
hCBzWIyFqVHyFEw5/OmhTJhiYOe0t4NNla5baKZsUOBlwLOsqjrzVtn+l8saFElIx/iETlarB7mq
7bA8SLZyqAfZjvQGeRQmdROFZvjl9lm3wSWgcMrVyLTM8TMJZbNr+LZ6iY8VAYeTyGcm8joztF2k
9u0OoaeF0hPBMeQDDD1o1qjFz6DEnvEq6Ghf2JqRZovH1mYT21P59X6+lac8ZaLdIkqM2dE9ZSyj
iA7lmqX33YU8r9qaqxjzeoFetfmFe4xeQIAarblUtCLYRx0cr6KevcZ+cnPQa50ZLdAddVTfDlwp
WXHLOYbnl9qFUy3fxnFLLwk6hw3Kc2NTpATkEXDRzvekEF4UdffoULt1PwK1t8f4TVJZRughjp2m
7aaiaAgoTU64w08jghh1VxW05UZrovoukkc73mZD8liZIMQUHoP2RFCcDJqzXQ7mAabZHneFC/Mz
YriK1wmwYLkVjv5iyeCZIJ84nvqdGRt/TLjgaznuu2Ywt3YfsgHwdXRRmo43ke2wrpceovuHXCI8
KNFkjQ4LJdLE95Lp+Vo6ug+lCvN6nadcHKO/8S2ckykmpnVhlCcj0+MVOp81eT1M0hv6jo457FD3
9d53O5YqAyJHvSd0juxpPGWc6nrh7k23fBm18Y98LcPO33dGTJOV6M5KL0WOVD3HC+dUx6lSHa+Z
S0I1P2s1E9wpSHMKWURTE8lJKBJRodL2ytH3WmGhSpg9pY1z1OTwRhxiuNLRQKum++U0V6uKgLG7
5ac56F/IQrYFjoTVIOXOHTIbj7rPBnewPBt65wZN5U63/SetHvd+o5rboGTTl5QX0uazLWmc5krr
fACP+ociaP1d91y10cSgivh0tbSek6yaTvR5XwMKTRmlzsoc++ZQm8D3Z+s0fSPvTGqCorS/9Uh8
xS0nHB50ztlMuRIIaJC1mX+UDfQXF+3xNpLtYWqvQFr9BGmwGmwZgdP03A0tuZ4EwQIEaKxXJRi/
25KlVSwadTPa3dkUlDOW7LVVGSPBzORzJfxww2jloyxYlKKHZkhqJRMWik/F0h/tkVzpWAVfM9TI
WkT9WHEjUTnoVEoQHzdD+8dytynx0c94U9Yw7II90S2vZonKsgGXw7fHuEJj/tmFQmwCBXVZF5uE
ekGJrfQ3dgyfRVVWDE4UD6GD6eS7CUd9K+eG5VKl+bNdo8sWRK6goUaeGn2Q6/KVlNWOkqZZI2ad
ELPMLvOhGDe6fctti6zE7L7P6V16hZRSjUhro5hMxHiEEkaTfSLjnI4Fo3BSuTsk7dkus9VdZ6cV
Ul+W5oyq2N1zDJks7BrDXJc5w0ch0sSj3CS6hZsCzg4LGZtvT2QI0kk+6RqGx3rKYdywt44Y4TPY
rOSs8N9CsJruhDGtaFrCE4RUL+v1aRsV4e+aLTEM2/mIj3iTJ0apQaIanoo4xwAGQ+66egp0Njux
pmNhk+06E/axKbrey1nVKYn9mfWSnmIy35SKy4mUQGOD8pDcUJWCJ8k3ga5/KZ3mzo/q52LeYaCt
I29IL+M97S55lkawI7SPxZ1khN+Ld21kgJjpWXlzBzKKi/mZE8lm6xjKp+4AqNCN79z8NBLmm3oP
F4Pm4tFGJqPkfHjSb1mKq9UJNirrItY/u9auHqH9lfBYVM/wM+yLwakl9u+ARogxp1JZTPDdgj/m
/4aXy56gDi6Veh2UoQXa68zS2Y7PhzfCstt6O2bNU6Mq5jZSWm4taO2Z/elzR3pjYj5MQIFXFDRY
8bRgHdbukzP9Kkr3F9tq+yLMT1zgZKX37YMdG2AFUeWTScSCPlvBHoGzRLqQTzYuFA+uT3isLjQl
YZAJxm3CTFMfd6Bqdo6u+ldX1tbapBhMpiYFXFwcGTzfl40To6hQX9RW+SPnTWmZ9BCwVIbckJ3K
NUoCZ6MoyrlC6V6NpKDGjKkP+lB96IbRnQvHLB/LKzFA1qly7AxLdW17dsNcxcKbCufMN9bqEObv
rh/d54gOv4vYXDHzsK4sl/3KwzLvbudWjodd/4uc9I0ZFtohHIzDErfZJ2Xwk7kpXG4mo4xZijg2
vHsNRSEFRpFsktF90+GCoLWkU7NYbLQxyuxqUfhXybAFI2h7iJ3BX9fNBrkQBvCIjhU4Rwl1Scmv
cTWzItKWGCurfgDmHu4EYBB4qfOXKhBJmaGJJlSw5QRQ1H0hfWW2Curnv37m+um7rdZoIWZ7Vt5N
wZXZ0VVlojxLT1FMBBC+T1qtj5eU4FkBbD9cO864HUDseF0z3y76YLyOQ06qEHSbM7Bq49XVE4Ay
gJYytGC7SrKlLXGsUA3p+kVRUDJGS9D7oBt70ibUS4bqsJVdeMndKDqyMDNZDaIAXUBEiX3HUMxA
X+SwwkiaJt+Vsr+rpBjoO9FGOrqbbzvDrA4pp9zG0QWRQWrU39G3k+BtIgTrZ+Ll8gu6jfcvwTNw
G7IRHbxfPTmJNV0TC3kCsmR4Dcu/o2BpuCi0YuSaVsbdOCHv/eF8sXnTTyHFXckli2csip7I8Pn5
ijEX3+D8J2MWNkrsAizz/d7zXSXdOrOgY4F5pfXzv95fDMqHHBzIhXnjn1k++oyJ7eerRYS+aNJJ
BXyJygmYHpvAL1isxI5k1ocMlZefv6Yn/fgzMyZP17Tpl4wtY3Yvq48tUgvcLm59BheXnxASemPq
nFK6JlaP+NYXSqGNw25ntDUAJ9V6M9CNJDPvKHE0PGlh75wrPTPuUEXT8xJs75VxgDBbC35X2EPv
88GMOdDr7ge9N79OVMCtHtVXjJrCW1hkVtc3W5Cd/g+LzKiogXsjec9bTbtTTBI2IhnoQAmZr0B7
HfdLECDa9+Q8yW5gmzwHA2a+pNM0Ai7MzurODWO7a1eP1c3xG3p6ER39jtll5MrCW6iSSOCzXaT0
92XcnoNB/1Cx+nxM5qCRhNZb67aMi/UC2wlElnmyq3KCUAmKmUw1o1/VX6Xdv9eLJF8dMnbUIpxO
QanMUlqkoIbO3+SQtpurWnxWOuTieWIp3o/CvyLY4gY7cBVNMfsag62ebjjpc4VAFzl2pF6MOEuO
PAIjMgbc4zg7VkBmcVbgp+OtL7cL1G5y8CWzRoW25Q447GJSJDE/10qIiVJURIUGrL43sT1rRSZK
C6Ww/G2jYGlmeKpeEOuG3jRK6wVv9YeSjePZiEzxk3rremDD41s8StdFc6XMs34ehb4VjAfS6TcL
boxhzUlVRXPSwUnskryY7+BBuRUWd7pSo/5kKRdsVBZVDKFzVt2quicrfK0MhNoMddCH665Ei0UR
LL3YwUNhdE6+6cXgrtEOB1crlOEFxUu9scrJJQwv9zdSyn6fFOEnh0UBpMAedjQcaBNSJbtZCrZ9
BzrCNH+1vJSNxp+8M7IVIe/6xo2c6h5Y54uiGziv8DIdZZXaIAyn7qlQ0Z1aPuEcYrA41Zs+rHZY
wslFQGn8iucr3DahTxD6/CVqejz5g5Pskn6aG3WoPGTR3umRGt8mt6hhuCKnC2dOnDam3VbW6Ip+
zjjj31+jmuE7VgG1yCnxluNLs/XiYDuYrmRdleeft76vxHAC0r+uZ4lurEi6FFb4lzZJeZJn1YO7
+C6Sxs33QV9/LyeKkyBydgR3GR5odZVC4IIPHCWMtRG2XJq+a4993W1hPVKNaK25BybCOz61zZMP
cQ1nxt3PW0Hq6Tf7TPY9ZOUdsQnws9gR64rMon0zYychPNR3xPtMa6NHs/PzWpqUG/6XYlcM7Dyy
WlRkuQeG5xAZwAqbAqaBiPyF/oG4oWj8MNQ3h46/iYl8K6wm/i3M34t5yA6nr97Qy5dEjLnXx2nK
somlzCLcNgbrXY+q7rrc3m3ovltQm9aNsOmkxgI7ik082gGSBPkJ8x1KOtD9UMv0IaOIvpFM89mI
F9jn2m0hC6DG3iBNVA4/h37fR+M9c/U+M9AmEi+u2/gXG1QGlZZdxzAk0Tomu35Mj2OkziKSZjws
tqYmd+2jtKfbD9opVFzl0Nh0hThtpoMIHMQ7Muoeue72yyXmzjbAoihN5q5cYqmKFmv06bu3ihv8
Eqk2fRoVySd+Vz+hb7CwiVqWt7weXWMpm09yMRVPSfXxUIwsa8C0VQdrbu2FGRhHtx9rdoAaWY92
15//we5AEke4sNH3zBi0HU8ttDZaPP6chXR37YPqvhsWuVlpQF5lF4wpJexT3g3Gp8tEYpM3/nDu
A5eJMIXQfvG7LmamCtEu+rdhFYekr8ZAfz4URBIO0kXvx17hNhqhj0pcXYGUeKGpmQwgui+dSM9D
OUp1h6DLvs+rMmGMZKW/ilCwCO/a+z5qjVVsBtFaoo06N75vv2D8W8VdO7z+PBasiMeYD2eJWYus
d1WG2WIIwZb/m+Vcd90Xodg40paXSJKlVJla/U4gdfFqUlzvO2zqmpNbj9P8g18b6AfK3DnWHbvn
gXn/X8DsVsTnJubxvZCvB3rAc8ysKC+fJlM7L8wR0DvY/RF5Xw0w5JfW7xjkJ8BIkineSSMyXlX2
dLt6MrN9pCjJy/wnl9+w/ElAv+klJPGkH4booXOUy2I8VWpTPcQZy0ylFMZrhUZn0+G7UHDdbRp6
WoIcI6J49BbpZRTJeW/fmldNj9DbUrPtp1C/tLOnykjoc5xo1jeOVXfB726tq1HYL0Sw7SstPRec
HQ94LqsHmU7n5UB0qtQ5kNecbVzGAV7Z8n8PK+SD7ND8K+e78gihYW9JOdKPVv3eVktI0SGkaQDn
ULKqKri4prsigjZ/Khv282mbVefKaPInApxbL+fC3RpCzZ5y3oFTxAoAct8HC0YImdpgPcqRah/y
0n03fxWqVHXzTNScRI3Sui3exuBCrEz5nic16UcVAfVh35fvmqq+5yVg6p5hz1XJxXFxFgEmeda7
Sn0ZWiJJJw5p3/I/w1Ii/pv9hvV85hWgByrFqLYoi+SdVZBXqueFfBWm80lQj/ldvuSm1X1bRv6k
s+t+BQusb1RD9JeC3vtkqZnhaQiJvR+X30/xNoY2gFw1ulbMSmc5+vTkxy6Z3Y7f/cosIufrEM/Z
mEqP2PLqywEYpfqEvvD5vmJ1M7dTI6ftcox0g92uQltRL+xYyPVMIR8Yeth6BiKB7eIZtuYvS6UE
8ymYfaF0CI6CCQY+EbNfCzOZ3rIURGtiWizQRUzSuC218/IYMRl610n188XySp4wUPz5PnSCPtZE
NpLiEnSxFxR+PCc41nfLD6qlaEe8gv0+LoLhhFc2nYP1ijlnbVpC9boWevi0VB+G2lORxjy32HW+
6aPrsoyT6aWSMj0z+Hsn8fNj+Lft2xmTBOh+qKIDoOn86xdwJSYAZpEtDF8lRmJUI0g81v1gJnQv
QegNtXv3c+oaaYnSvJjia1Db5samj3otm/A1aUz/T4V3agaBHaEhWMyWS8nHWAiSc7P0pRXabmFk
Lq87wj2kEz4atjwwVbuYrV7A+G2pMpfa0jZ3IMPILoBJOXJark3dj24kHmoHzaIMKfzUXY/trMCb
rDYAnTWebOlPT8Jhk92rBYwx4mvvRWN/t4Y9J5tiK0DBlPenBelXdYp1dCef3d3M+3MluaXIvedY
LWZaTA47FcP1ElIgMjPf/GcMi2sQG12kY0Cy4e///i/XFgaqTtj0JjwpXZja/Otfnw8Qpuv//i/t
/6mAE0pD6ZgUIptZhQmqiiawm81iJI/zIDw1ubga1RicG9C6DMugcCdh8BwRaPloza9X/34943WI
HNFBMm5EaueYiIpyBrqiIyN5Pp9VEUOsyLR+DbTs0ZTJZ81P1h2D6G0xgXBdJfRp51yrZoooQp10
yh6YSwONHMf4HafirDvzyydjaCgD+KrWk3+9njoSbY7ps4uI8pdu0NCcNxaqxPnLXCjZTvdBgv6b
VIamiiVjyHp7eY10EONWgmy+avSlUm3gsXd87NiVOubAPtO1MZll+nNoGrsjDu1qsgwOAvahPBLS
yvmFCO6CxWz67QJo/ftPppbEyvmXNH4C0hizJVFOm77lW82DpgB53VRwjtV49Z8/Yk39e3Q4EcWG
A6xUszRqANXhxPn7Z9zjBNAsfEjHggXjHfJxhEtCCmwNIC8SRTWSS2Eozw2n/TVVUuLr5g85lAEj
5qpVb2PS70KFBBTZZ+2tNXD+ACsMv/zqK1NpJdVGQwqbReONz7E45pX40KpmvBnzD3Vjavsf+HFM
/+HXzRkWY/4adM20lUJqBytrSSLDpOsvzOiKLNnKrn7HhD8ITWLFYf52X7uoMJnWKDy6tH4Xo/NB
HymuvmREi63t0bQotodCca4ObuNVkAn5now0ayTG9YeOSMkNe912N7CKXKdZ+mo2wCXKyf/mYrNO
LHZbTx0qsdfcsl7TX6EIG5VsX+dmdT+Oo7xMaXsXhvVBTrb67I5WflSTIPKWacX8OmY+q1LMryqU
JB52zW9yA67UI+IRRke+qqvQWJWJoWNHacEg97IVG0MTd1Fkg26Zm3gXSA0AXuXdMbVsC520P7hM
NYCnR2izMKSuW+G6l0hO0+FfJVSIb1w0LZtDFyHSqgibbKuqX40ecdQgW/xd1NHwfxwahvPPQ0MH
BI9uVGUmgPhLF/+4oEJOvhBWx1GGxi0OR3LxLE2HGdXiWSrptYrJidYOpGkym6x6vzyPlx+Wx3Of
sgwx5sdO5bTXv1KtFnOyLYldN9rKPlS9ybpWs5Vt3HbjERTxQ6EM07WqI++Hgxw6IJAwElrmvnSn
6ZYj/d+x+VM2S9LKX19SgerP9VQX6//j3jLd//VWoESycQk4BDQ7Qv3HW8ECu9MN3J9HbbS0Q9IZ
48M4M6lm6ArPk34Psm6mOrH8QET1Eje8HWWSbXzoEO9wbd6DpH4fkF38mn8SyAbycIr9bYlqgJlK
/mdWhJsMgyGYmDak5Q2obXpzOHPqsPTJ6tPQJO6drqG9IwIJThGGo52RI3xS2cI/WL4h96WmTvum
HYZVlJvsvjVA/jNgKdKZO+YD6quCfwvigi5fZUuX1zmufU5jt3gNLW2To/V9Aie0HVWJ0kRY4qVQ
/sRtNL5NrnUDcAlUszSDxzis0R3O7u/aekVO3TNR6o1DVY/Iq3vb2Aekyr0lKV0BrfIZuCyRgCMQ
lnaIP/QsGfCll+42zzO8KFgxdkukkNYTDiOGT6Dh1gFuofU0KCfEeHhDCv1UqAalUas8JKgbw0hT
39CjNnu189difI411LL8Ni7S2GLtgMQSYEugPUAAGTatyoy1raGp/MBoJ5cZ4mT7021mHQU8Ht/C
gT2KlWsPhV4GL45075dWnwZLjdM/sT+BMbHs9AqaOJz7OhRtHe50vdDWAgXm3XoZdyw/1DmC+diu
/1WfLR1/pYaTZxU20kPDim/KaL0vTUIHK3/vhw0i/2HKd7NkdG2XzVhTW8IZzWSVnNXyF8sL6zCK
Qb6Dm/JyH3N6UIzJFR7W//+zfurS9eiU2kqd51bL8MpRQXX95/vB+F+3gwB3KlRA/nDjhCv+UU5I
164nu5nEaVBpIcFdWo/CpsE1MlYXSyuwvOY02ko4B0biyU+xvhwOjemU+0Q1/1XFS/JbyeBjvuVg
IjgtEQJpZajnwXp2pav/vCIb5631cestVuSyFudgwvDS9KnijUNSbt1+gs4RqSy558touaBGieVr
wqW266ip9qOjaQz3//N7IWZ+3d9KKwoq8Duubdi2w5uh/f2UTEbL4mxy/BME//sxBz6kurI5LEgv
zQF3WWrNMx+YeSlClbnKjPoaaPWRmo3NIStyB4myC3wE2NNBTa1pX4+xxEwNAGiw9RXPGvnmVMO0
J9Wb48VGCe9G1nAXj0601Sij74CUxSjZeS3ItAj5BLJux4H0wlNorPPs0SV6jk5R3S8IGY3U0dME
5gAHUaI/QOfCt5tkRXNaDulw0j22oQpP+IzUs/l0H9zvECva3ZLFXcVTivqxiHc5Au5bF9nxlboD
GWsS3paXlh9MGEckRfbF5q/Xlt+SgqVgZQ/1c/7jqoSb2Iv2QkZGv9ISZ/hIEpegmbhJ7piVE3Hn
29BnWOf+D2Hntdw2l3XbJ0IVwka6ZY4iqSzdoCwH5Jzx9Gdg0/25f/ep7hsUAMu2JJLYa68155gN
27fvmIZPPAGyN7U2x02DXUSlC3vf49w3OvPWMNLTd9cZ1L0etcmeq09YtUC6QvtnVwO7xzVDPttA
FboosLiszbJSzkpYHv77m0N3/mMN5b2haqahmUiZNM35a+HoUK3F1RijNPMgO0lQA5mHv0wzn5WC
iMKyTPPXmVu92SD2T8zo3IVulUJSrERCSjZy89lUq8KCns96GinLXMDat7qKcsj7ff/PV/w5i/Nf
yOf9xX2jbNDDyGP11NDNXsei7W/VP2diQjMs7/lmAeGI0MthbvBOTW8c7tlQapN/MLcDcT/RMnFI
q6HC4cykrzI/mKzklpWh96EnzbGpC+9nlNSHYnLTz2kUbG0idaGzRh2HwDsCeoKNJZt0lYGo+96E
8mMTa9L8aO08b2X2bfyWNnS6PKvjISPT53PV1VY+FvJtEGTGeSJZkr2Zo59znYSdVFWgIXuPiq6h
EmsaoZ5ig/AjSH6bviB3s0ZF/NGO8ZrMLB6Pc40Iz6TeCra5a7kTn2JRb2HLKfj4XVDd0EqCdVXF
T60stcYUDW48vil9MSAEdaabHpbvsgrNh5hg8q5XduSZYfG/z+qmFAZzqm0S1CugXEDiJQD+vchP
mPUqBNhl1BSBaz/qhMnf8pEu6hzKahEEtr6X02COEwa4hfHyp0tA9o3BQgWLpPesK7+ACtF6/vss
rzVeshjxnpjhLlEwT+/wJNW9fhrmJ6JeaR1VMiF+8hAO5reY58sxsZqW6CQVmwYKWUS3bXbNnHh8
MK0GxkfLj4wxjP5wSCx6Q5MCR6C+jJRUO43hrGrTDMNkzq5EO+HSK5+AXa+9Oep04qdHqD2YaJyt
7BAMgKIoA4y3uWvHnIUK2C3QjMThUDG2taJDFhPYYqpddUMdo639onCW2jxzrRGhr8smhA6Uah8Q
VdSNrUfKogEB/zx13XRrIPrrTmszASAU3SsJ0y204qwqyBr6Ek8TjalvSa29SOaUNeBhMJpWp+ev
FB+hKrpNFobRihik8emvswwhqaEN6onf/7WTOd68AIdaz7B2G/45EpaCRzrMUPIFwTkmeGM1OVAw
0QlSnih1Ne4mhEuG4T3GyKlf7CKptvyrDGMDfpmDf9Oy6SML2uAoseCZCe1hVJR8N9GCPES5R5h5
X5/D2dpp4/eZH4lAR1/NCBBWKyNSMoyHO2RLstfuDlmK54uWNnkaRz/MzhoczhfyuRCAj+l3t4K6
qjsr+e3nVkMLcP7OS8YpG310UVDNkT7ygFXi95nVb/LYUk73n2oyrf4sD7keTlvDLn5aKXHLUs81
TgzVF6rS5Of7KeIbBhgsAYEN0izQ57y3xL6arlqRWd/UqEYj48XI9bNOVFg4rzr+fLCim1LSGJYj
giDF/uznfHs4r65Riofovz+47b+ptbDfdNokuqbTHNJM+68Kpy0avKL0jjdpZjmrqoJ3NvXjJ9o+
dEg9c3ckYOKtHADFzPezyPx9P0O5vC5ys9taFpQxR/eNfTq3fFKL/nhkBG+1fJLIP21FWIEhqg8m
aWrvAxECkq7TM7CHQ83EOK9q72i1PDsrMIjfgZysJMZ08OBgirb8LFu/XoJPNbYJL/UqNKOz1uXd
Vc7BAaycjf9zNXi4EwY50sjGJKKSBHegKFn+KM98AXglHEK2Ar2SP/rzWdgwJ0pcEmPvU9gpwDul
j+Zeds9CYlh3AnQ7E0VjBzShvDaT6V6GDMrKHPYhD2k1rDwKyls33xJTBfesJsSQkWL5P+oxXqC/
CjIWXF13TMdC7A7vQv2rIOsw1LVjY0XbO2SVtamDMc0YMC6wmQRJ/54JvAMEsmCPS6rySNMIPkqp
VOvAZUzWJMqT8FlA8g45u1kc2nk1oxrngUQr9BIJ8/vAOGo5mp77rSCETzJq+3Cg35bn77PScoWs
6MY4ioosGr/ki1pk5ltQCe+5NTvofQ7hluQMpM9B133lGPdneGa6w0fnXnjQVVvXh1nSzbFQSliT
EJX2SIEZfjlbkNBsFdFTn4FEP8SOUT7T+kmIXDQ6MCxM06PAvxBhux5rJzuP8+88NWN9QT4OeS3z
ZVAPYp0wpl3Ly0ENmsNEO3zhZx2CcLl2KcGIEacvaVmFP6Xqo5v1H+WU75Kgp0drEaRRujM3rwk0
kNupg5Gd0mHRKAjDIEPGuzJzegB7CLIrIKlreemQgJeJAsJL5H7L1GT49s8JBcSXEo3qhj2LYLgw
o+4rgjMwOMdPMVCChY1m7WtK+yuEqPJFo8G+SyySPIewmd7LGM5KitKYWKb4ZAkCvaaWgakIPfdF
9xqER3xW8YQjvzfdxzow8aOYDAEKtlFEKeb1S0fXYmHoavMz5L3gdwaQ0oZhTG5Www0MTbJrqzzc
1wQvrP/HI+fvTZVpmaptqappYRzVHdmO+bcebVNVtaGorL5DNKg7uTQjDGHiqQY2wi2W6zrRSayZ
lym31Nt93fJYR5DdXiqW5UPb6u4m7uMfRlUGa4nfCosco5m2S12Vhh3xEgtUZvWtHpFluSPj9imJ
s7OlzGaJlkzIye3WZU1wmD1ZPlK24Bw4hok/FoxU4NX6zR9gj0fzWR7WN6siLkVV1fpbNPzEsW99
aq1DCow+ZdazPaYLOVBvRQXipG1OfpL2z9og6tVg9MMe/oR4C5LhQaVGOSs5IgFj9L7pfsWAqidz
IWIKvw3y0GfYHGT3OTfCPaBHmbotVILLcafdxSuKog4beZk5ZnkcAR2telu/hGzYbnWT3sLRqE7y
4LRKCxuJqlNeEv+g/I9X8j+2hI6weWDPL6bBzhDo6v/dElZakSttUaZ7NMboYnpT1IjRw/DimxVq
lH/OHITO93sNYyuX5+JLwPzd9SPvRaXAvbAZhhwQmOlt9FOr3uQpLuje8Y4TuqW1mIaKzUJs0zaf
b8Im0PZERSEwd4ar0pVXFQ/Q8U4VbEFfrFVRihVqz3ah0vadXrX+OsxPGPmY6ZJ4Ql6CO3p+Bsn7
8TgaZytwPx3+5yc71+KN6FR4p7mXHyvLcDaRlqWPmp6QfhK+CtP1aJnaJNvNZ2j+M6o0uOYNgAM+
lDu6humzPPBIw9dc2dVJXuqeahFLma5zD3+ALEYClYJKnumB9loCWTx3avsWE/Px0IlOf8HC8dbD
P4ESAsY6tZg/ahNVn6MCLBRmc6t6MuybHsuJVb/lIJw2mlaD5JwPXhIKwPcqP7EdP/PRec9kSqLN
Zx9nKLxTwukoaasp8Xb//YNuinnT9+8tg3kG42qWKmw0cqj75xXs3z7pUH2h5pDddYAWTXyJacWL
+3ZBTQhPdkAkr306CdfamXCotjXEIQKzXVK/F2nQFVvAoAWueRsexhz0eE/lqAIrXiZmjDYRahBI
BtFmR3ndmamxRB5L/IkfahubLdEyiU2XvDmQNhrD+6eSHuByStG+p23x1s1aRXkwra8i6cObWaN0
Js5eO9KhB4NjxGI/MO7HmvQ8mhCO3NxXfprlmZgQ46R1sA+Lko0HxELK8FmbY9gN0VeR67zEYMMG
uBQsp3jPat36YZPDBzesfrFG/TMz9ekg5sG4HJYXoah2JnNc13PxrYHFZ+tpHKLMqRdsWEtwZc1A
mgR++3zwfrpJhzRaASTsex1vrnk2LUwQeIHWJ0dqOKTPomDcxUCI+T49V/klk6agxi+wD8udVjSy
EmvY2q0O9onctqU8+hmz7TGHdG95o/6ERdG9e52lX4tZaThv0EZSpU5WHBULm6DOLc2McC2T/xjb
9ucifR09M7hKEZSjAhWdTH8Fbhmd7BxQ41RxzXC1Yxcxr3vMHWrVecjSkLSUGcvea+LDikb3CzCy
ubSwegSKVqNqBO1dVs1LIdrh+M9tPUoReMUqAlME0L5GDJBpWhvVHQcy9LK9hBRKKmMGJGJZ9Oim
+djmHqKedDjLldow660i5jy8WPCEjpB891/jYJhEMuKkG4vx6S7pm/ftGZICuQklZ3o5VGwbIxFj
NXNiIqKUEVslcDVwF6TvLMtOLzvE8JBmsDus5ERA9p7yfq6F7KWG4ePgNAnOyG5kUqSbNm4zVBti
IadWkTvillfcJ+KxxZmm+Bqok7oSpdlhE3CDp6mu176Xv1DN3WnoTqkXlySLnuHKdax7kfvV5XDN
aBbnJyu3e3aLEftidRBdu4kS/BtNbH8ZVTa8ZCP52yBRw0Maae22nHcoZVvjAA1LNry2DaLJXLL/
zx/TmFRUxqLGVx+YS1cf1UOk4LxTRmB7Y6sU+whsOjpifscQssqzppbul+ZupqkuD43XGS/zvyc0
Hwif3+1lyoMxzjaLNLZwtVhTsQfl0ju2tk0DYa+A8UdgwEz3ywEYuZepDk0OnzvA4eTECHBJDXlA
wC8e/JK40Tq3jujTq70Sds/VXJ/JbyYDbUfk4FTCG40fWmr4Q9/YdNKyTAHcaj0llQVZMkGAIjKb
Qkxpiexu3HZHT0jbk4CIW4qrP1+mIPZfmHreQSmI2C67/onOPmbRLviZA00bYr8HYoHge6jbeDno
tvPl5plzLhM9f7Ds6toXcXPK6JnryMaumqHUj/Gk2Ds1ZkRdVEPyBSGUeb+15v0SoehqQWF6ubJu
RZ3uO6IYV1oWfS8cJXquOpsrZaR34GQw8YecQ7pU9LE62i3cQ/yIPEMCsLGj1EZGUfUTAaGcfvh8
fhdj7YUPjIFe/DgdQVyBQ87LId33kfc7R6jnDbUtaAgv6yiPT8RXIG/T8HuooRp8oezYWu3I+7gr
knwnv4+kR9+RdkO6ySyILWPtrvs5hckiqM9uRj6SqoGnCmSN/Xr/u1HkfZssRGJyYulUdn4o2/Ij
LtzmzIg9BqIFJmbeVWfzN4fmEBpmZDaoYOovJW/3PoaRVxiv/7otv6A3dkpu44y6Xw3lU0GL3YrS
B/Of8DdwmGT7eeXSIYBl66CY3fEecBZ27W/t1iAwuat+tBEq+aSds5i87lH1P/5oLHg+YeIOsK10
DSF9Ulg9GNCXczvPtvd415ZhybpPclodVWivh0kvHpPc21S5S8uq8GmkzXtpPy3VbWynexlRmQcz
EDSx4Skbl0nrm29VZH5qY9M96woqUWFhfXPg5zldo2I6gtldd5G5geVfrTWbQYkBrgvNbKitDQLx
7kXsmCDJ1ZMRiO9kruU8LngdolLByIyAOYnSY+ioAa8XYkc/aqprmY3tPhqGfpsFtLVk68kPfqjz
8tcoZbloxmw8jQo7eose5qZUq2ErtGxg3qZbax/G/W70mWeZDEf3uSmCpUQwS/BysqlF4PBNBtXJ
bER+xKFDSuGwKTufqclcIBD6UazUqBMIyXPjrPXQIbuLHbXW3iPZ8CGw6+FI4fjaqpm2SOAOfALi
CKkU/BHlAzlh8mAxJzvdfwf3aZlltWQqMvgCq1aIoy9oZ6O3h1xt4yekO/Gr1fT4oM8/p2liVush
lAmmLVuJD5YHYcCqkfdkX8tuw4ekqGhNzXNOu0z4eM1N5IoRx75npIweqC33+KfFkzUq1b7KS2D1
HXZISw8/RETqelVVv+YTQ6N2oXcCGTPBW0gIosM7bIrW6lTYxMaUCGsop4JtHr0kMGpRAqJ70MBq
LjyCI1I3Vl+BP29lcnFhF99G2my0qd0sR/xOgyJTLXJboqB4kmdZ6b/nqfrIc306Ckb468xw8k8l
wHWmPxcTRFV2u8UChttWDbJu59BXO2idAfrHmkMyR6LrgSe4G8cL0kNnOHS3cuiYVudpR6L2TCyL
xjJvbPNFqY323IkMu8uEzfmeEtYJJzvWFd/4/5hzs2rq/1GaOoZDGC8qZ1O1bPOv0rTGjt4NWejt
7/9VzEZp4TGBvTVd2hzyMAw2orajxZAlxtZP0/hqWPaPdB5qYSNPNurEtE1epon60IsmfnDzXoUK
oqdXiV3u7ahY+7NZuVCHr1QUWPdlfLZm99sUzA6u+NxZ6Ygykc00wcmaMrBixPl0Wngb0KPTV7Uy
yAOEDcw6Q5r36RNYydoPpgXz9m4vS9emC3iO1vc6lk4f9ouY9kdt0LmpDfodDfjmdefl+ipmzLnD
MxGuQl9vT2qTRiv6kRb+4iHf3YPw8q6zFkDS6dqwWgF0QNNPBzzYM3jOl/IjWqhpSUAIKIbkX6D2
CGv00iDA9hlFiLWOXE8whGBboteudQwSzLm2E8Dq1VJEx7LuC2vxzVHFuz5F+q6fzQVabm8JxB4f
OzqCmoEqRNd67PWw6ebov2iFWDV5D/rplf2m9egpwTsD1eokD56d1PczRffqtegdsuBJ0hZoxKN+
6SgEK9pQtvFMKx5kYcTTcnY8IYdlJxqaW78qYDcK7xe9QgYCJWbvtkjT/TiL/KnhqrWlhSxUjpGf
O7sv97WenKe54+spY9WuiOPAeV+GxTKbOjQwVVh2J11/v6d5hI1CSdeqdNa7ItZwHbP5FEHrHdoi
vsmrPwfL6IiW0YwyvzhTfoxaytDE0DBaNEI8m8o0PSS9c9YQnD9O5mQ86prCLEQxaLpu88ZsLn3T
NBDp2ngHr8O9FIbuXjJkiBfHOIwWyuRCn4gZJ56JPdJoPLqxl9wMHMBPImq2cjbjpvR6iwlwhO50
yMN4cImHGBPbqi40uqQh+zIry/DWyKY/pXe9VmVfJMs19aLw7liEpt09QXqqt3VPCj2kGl8pmdgY
IZ4vhSSBzLMYDYpTVIrsmhZ2CrHme2siVvst2MYju1XronmghfqJ1Uh/IeT8fiXrU/lniXjRoO0o
7nOneNYPK9KPOqr4d981xCq1UWHWdqo9hBrT51kXzBzS2dmeby+Uqr3r+UdXVTfRjMGRpb5XsYOU
l0NovKdRaz4iqz9jlbRfeFnqXVKqxP+RJYIPzFyGxUMQ8z97ZvvTTrr4JUIytbEdjafwKNyl2/XG
Q4YVeCWcxPh0LJvPSANnJaGoGLWIHpPY0E3MaQ2N/e5PhFBjVNU2Jmzid9LQQAvrvoeOAmIB3Dkt
Sh7s+Sx10prnyCJHVY2F5A2vgQFQnuQMQRrB2WrousiHU5kfkoFFM5mR8NC4vJVqAtAxYiZZaTGz
qoBRXexsfBnb6Er0Z/WlKf0qm7eedVY/l1rivHnsQcd83vHZVXpoOitHNwxbz6nZp8hnnWqN9fW+
uFZwhX0+FZrZfOR1b5RfM3058QfmrEN5zhsiU6P5zJ3vEb9lg95Cn6h6ot/SjivPf75YIcR7i/L1
z9f/+QLTyr+oKhlpDmSYpfacbuSWlyYFwF27zmseV+VH1WBInbLA3nVwczE62+7BgPhLkZx+F5Gi
LxCmkYwJs/bQADxYN0FJJBaK8cXAdnCpsg48eH3iYU1sxqXUsidhttMn4DT4vqpd3tTvzHm9n4gX
lm3VJN/RuzuL1EMITBhGt5UPn3Aofox5nVIOLWxSe37q6lfrTfEPLwBZlhhgpscYeGk5zKHSdfSR
1m8koOFgAcYBtCSnTTvSXukK7PFSXqyqwTZVSSSRv3+YrQ2M02TYFUL/bledsf+zQJWRxrAiHRfR
oKgXPc6jfVXW9S5SS+3qhvxcTZuxNhlAbKUNNKqSG62BcQ8aD58Yc/zxxGZl4aWleWY9WkhzDhac
tQ+daBgqg9wFTIDRIBBVqXnxoINAkG0BOfE07VI5Mwoj5AdGjA1pWf4DSPTw1Y5pre9T3XpL9Hh9
f0GdsXdg5tIySJTu6EqZoK5g8s1gWMz23eIQ+FG+CmchF0Jm7KK90E8xlcZrgh0maY3oKRPuow+5
eBVqmXqTZxkJtbeRuk1JWv1QoYolPqrwx6PaIX++X6dpFqHyKKr7v/5ryM3+3avycXlXDQRzIqeH
0GMhNVNd555Qb2v3bB4VENbBsLUfftIDVXDLEXmDV/10zQ5TyZhUD/flqveJpMr7MN/DjaETPXdD
4r4cF4RB/+6MTnNQVDZBnaOH/oTEYdgMDiYFRRnpXGgk31MTfzplEt5gfZw7S+SPgCiHx2QyjiGc
jhcM3aLe9GHX8YwEbzVbOP7SZDSjgWbVro73jlumC3df9NVXpYrgJHyCST0E2GsonO6zn9DP9jIw
OHoXQn5JmG/aRhIfhtkCVcKXmQqAYIpIi+c+Sd9CdBNfDDXeiBmrvwmDslb5FfNuhZZcaTsraNot
GRAvUxWHD2U55xwXcbpXcAM/aGrI4KcR4XtTWOvRyvpnf1LGixsGv+RtoObKZiK8amPMX0WbdE8X
HMjIxPxJ4HKSJlZM89vCDLv3wBUMhnK9PQR1EdyCKfqFehfodsyDijj5S1uE1cUYSPkhbrSlo1UN
u7KIvZ0TZP7x3qtODAjDtSPWboQAzbCr2femZcYmKbBspCoUvUEFb9dYTfGEkuRZIGV6s1Tv0Oj6
RW4mqhJ75+QwY5ADKaHYebx2rQBASeqv7NHSXtLWHoAFgG1FpArD0mL7qc86ATGiSC/Mrtv4vbae
fPcX2Rn2FV9tvsMMTANMuO3FSZj0A6aijWKjjveNiWeRhnm2GvX8deC3PIR4/jsUsltjqNg11U13
dTSj3zFr99gAt/bFGgYXGozwlmCYUmqgdOHrufpeIo+eXTbtpmpyZedrAfwStSWDr0i9lfwJ5WXk
Vqwz8+6JLlIVTpDgNCJokgkPWiUQnvupUM6tmAgPKWjL5MZ3dRydWxHppNZafn+fQaexuFrlpB4L
I66gJnZtebh/fmhZWluPniRy/nAj1Sp0n8etMgtjDK9Qr3bkp6dZjPE4qogpBoehkbRPyXv1rku8
/FHeyOPc2tnh4MBQtNyzAlhzheKb1XI+OAru4qxpYLRlLVyvlDk1nrDqEDUOEc6zRqOKy+Ix7NT7
lUKz7f5NWuAjZD3PiIxGDK45JgYIC6FIRQdSvEDQ5ILks6a9qDTPD+DF3Y3p6M5pzPnxHHj2q4FE
wm88hZH6z3S9cFAuRcUcirQ5EK+V6qy1ss9OWc1be3KoB9I03dIUt87yDJTo77NIMzoiRRFXF2Qg
JIUyPvC3mTkk6QdDQWSpAyLXAal2lPre01BP3pLwKfdJ3vMHzMR3wZJKNASw09kR4rdQ1/w+r24c
kEmi/3uPwoQzCEMrKyrDB1/fGIZifSoQQTaTKHKmE8T11m5wweg2fbNMsowRKQ/roBtKlvpZVRKm
lbqq2xAoiu8pr8QLLQeQzs8Vq9Zjm6l4XbhtgbQ+YcLQF10T1hu91lhdYx8aR2sk17Ec46OTwR/P
e6f/MIJoLYfWf32FMPjBMgwkapd+hgh2SvwGXyAHTHhJmn2Wh8ajASb/wDLNRQ/391OwMV9XFm2d
ti36G1v0ZgGr89Td06wI8liH3lRTs8feGaLIUfb6GhDR5wYNOiQsPnoEn1tb+S6T7zd+jByaT73r
IyvahaCd9qD1issY4ov0gPe8Ewt7wU3+bRjE8ETEWcu/U2jP4EDHtTZN2bnmIXhoE7owvfcKrFKK
JrqmuAal5lxQVZzLNDgnoxI/a4tcDpf60EUCpKf2MXB7AGUGbaXSTRSaqPYsxHeche5ipb7XooYy
DRvVHBjHzo2lu6tU6V9TeA3Xjpd6ofQWkTdt2qz9yjSuWV0363A+8+d78kzeI/mhv/joBcd0RifP
PUIZ145xOt7Le7KwCcqeV073ZtQaCiwFWv7V7UqfJnRtbOgmqS9tWL2Twxr9AEpyZTQJzcls9KOc
FzdKv4xidkMhJsNVjVL5MAjnUZjG9EpdnW0a4lkORtVrF3NoMN6Jyv6ewbGFgpQChCPZmjj6Jp2a
mWQCYUoOnSKmvIwDUd8upfc0VnN/E2uTt/MwBi+bQLU3FmkHTOVpGp60C/gm/Gx+3p+8+WBjUGoX
UUPzOIjAH9lxyPyn8GgvwjKlD/Jwt19GE08clSBnuxzqtdW32ge9nUdYjNaj36fWWfQ80IvO1z5I
3mOTZ7fVGTAFfMmYzr9SGcrrWR4rTcuvRqI993g/3uq+FQfage0SjZq17V2clU4SbCM2nb80T9nU
VW7+mjhJ5jvzH8WOb+GAnvpTNNs+AosCofR6DecR8t1cc4KvNINlqDwZGOZvltc6j607HmOLqJO8
ShJQS5O5ijIlfMdSBN3LdvyTK3pmBBgMFlVAAN3UZvmzq2nZBvSAccSeMJ50TWhrVbmORRieHIJk
bpXfv0yD/8SmS9s0VZmfURHlZ3n251C1TrZPOnEWYbq/l250N9NXU7cvtsJsrxbkFQMz/UZDtwZn
TrYISXZ6noYgINL8TDyxvVKFhok7Lw6aYA+hKrMRQVJFCi/YFQMdBYJYlE/CB5Z5QdxZ55LN18V9
9hiJgOwgCr0tU8juQSnYNGWe866A876rSMiXsI56MD27I+OHP/JFMFz2ckInv/V4Bz4oarCZCLI4
jVaCLnE+gCvmqemV5LXX7ZzT4BHGaGlHzxloumCS/wgSFMd0PLKHvqdio7KZJzbCujXsjERolh/1
vDMCE2zvQLCYTyFcH4b3WwCt9avmmWIfNS0tqFm8WvZM4P+5r+EeIOfqmR4i4ZeTTB/U8f8kUXEm
QOdnNpgFektPbFvdBpz2ry6sE6oAz93yjfYWrHYtfsvStNhr1B5k/6m4t2mj4EtHfOnKOVljdD8b
N8UWZ2tHXxGvfyxwSjYa16H43qYBWhE9F1d5x+/NcsHAu1labUPc39zpJ5cOYVDq5etpAKe8bEDA
58P4SIcoeIowmdz/kDFvu/J9t6enOzv88cfgoBwgrttzp66wI+3sWbsmctIrS1B8HtJ+081XNrmo
ewwsr3LqJANokaSglbR/D8XmiZS8banpd42Ua0aQOn4I2G7xKYttb1tq03UIDLD4CmOS2iPJozGj
ct3Ogl8r7BgawjRnv6gfK9RJx2I+yDN5MPwgP2oj08Qnf+5NjBlcQ1sk7iOFmLGNSxAe9705FZO+
NmlELhW19j4rS9nqfeAhDSofEB50Wy+hTvNka9NOqiW7t2mTzq0DyvWLlTjKblC0fGcOGuOotO0v
vVWRnpWP3i1Q3S2iWXxh8wGbN2wI22iZ07e/74FYbY73mncalR9BAEQuKgwepg4zioYNs7xsxARc
PRhp9gcKAl9U20ndTgSFtR7mSUPwv/rac+ym7teQGfeT7l8n8x+RXrRQ4E9//v+/LgB0+qE11UpV
owdaP9aPqTJvABzaGYBWwVaP65OSqO6pblGW51aavWtt8tAHfKjEEMaXrsGDw4QuJ/FddO9Jskvm
T53mxg7iaIiyRA0Fos3forQrCNe2mn3TFgXqjvSjUFyTnpkKD6Syi20vXqVwOOxD8yQAtjNsRUcc
UdYt/BZBdEG2cRf73dHSntL5gv3NfHCTbZ/58XDzeXM+5u1qCPoQ9pNO7IVZVzd5aPXCP3gNAMVS
+gGn1jlmAe+VJrQpt/xhfOpQZd+tT4WA/QLtRdTOVSo8s67DBa77Vwov0hnZ8R09pfYfmgkSX932
4pGRK7LQisG8nXmvpT9UR5maOBQ9G2FobQs77owPFzoimuXga+hEs3LaLDu5bUmmMSHCi5rpJ90w
GjKNoW3AVPansSR/TQT+M1Lu9HtlO78MSCRYYkCiaaqHMnCEtdx0wMpaMyfccQwAJDN62Q+qmz4y
zc6p7EjQpHj/6yyAx3e/F8kzWp4rZDb1jg/bUb7/BDwmdLoQruWlBkyDOdenVbrFN/6LbTB3e7Bv
X0KUSqxt1i5rEwNEPFFfUdzzKleMCyk73fPUaPkbpMAFQ2z/OWufcqsYzibD1/M0JObBU9FM+M5j
r2iAGgsCQUf2lQgBJu8oFVCjkyhIO/CYWoNyQM2J0V34W7UJ5ngRroy8GVdp5kagWKt8n7uAIe7j
3j/XEfaCpVBgJWvTU9OF5VW+RoEG3e2+ta0HHXRnd/Ats/85n9R4b+RJ79sESekkouiw0Y8YaFiz
5jN5mCaXdkCBl3q+j35kzyyhPsu1LAY1CZTacFYyhjodwwReBq6PDgwB0pu6/enV8YInUv09jWZN
nAroqRt9ZYsnttgbBWkPfVYbyzFW/W3faeomMcSvSVWNz3qwf/VF+vskzAzeidXVn/J0FeTMdWTz
18p+9mbjvXagr0/EUkfMIekJYz3DAp3ZPwaH4DEpzLmzLOSpg8LVVTeFV1KGzo41nFvxSZSzg404
yG4FKwd/S1Czrfe6WTfCNjf559KDxHMbW28t236kZE3HbFLXeQjfa5W2BiKMdkKqAONYzovB7NVP
8ipQ9Zc4c2d7OGlJhHDp2ZOH0Xg5ZdqAq8iA10p3n7g5j52qwHMyH+RZIzreNZE29vtEdtkct/vV
2O1tcpzwdBfO6NvY8FcSLBNajB5FHPpXOxuIbLI1Jr8RISV9B82lsQ1AZ9L+oISwDSrT0/bFSGbx
qLvO2UXVh3IroDfqx+GXnjbHLi2oS3zm9vO6hBE7W2F2LJY66JX7Nyj/wM1vZulRqM1SBcly6Qvs
0JYPTSuwXCadkWExBgzG9mcVqTnUye7BVnV7K2KhHf8cJghm5QL9BySJbnKWpK55R7Zb3lGeyYNG
HvnOc5OHClD1MouzDq5Fz+fFS37r7/WmfckKdp73XxncvQ6TqWKu6cFj2Wa+CqrM9c+uAUIxlAIE
XHxPGewtGPW1xVs9rp7x6j61TjN9Y9M1UwM1A9q6Wz8oQFCXYYfNpOlKgckj/rKUNnqcfNs55ZM1
Ljv8bVtmdz1EK1ZIUURHRxTOcZyvgnkNbQzfPqSBddNCv1z9P8LOazluLNu2X4QIePOa3tMlSVEv
CFGU4O2G//o7sFHdqlN9o/uhMgCQJZKZwDZrzTkmkcf0byud6JWmiO2z5ZjWVouJlKPI7Yld+W25
cbSUkASyBGtA2h0IqIqWPuAwMecL1k9C0+iWqS1zrbxGjQFjgHlshqQ7E7jQncX8Io/ktcHRuRa5
1J5B8FRO80CouXmSjYthBmFMHnkgiqKLwzSf8g6yWjT1at1OvJmsatqN/MkaJsIrE85ertFVYMhw
VIBk/1myyyO5lvccLzlngzjrvn00KGNel0lGt+K9CrQEKelPtfS/pth1GNG092UYazD+fRqohILJ
8H62PUluRhsZKKTScdskU3rIDYw5k88OhuSbrabm2zE067tv2+kBZpe3D0D33a3a+CafFFq+P0xB
GqPjp+qlrebVlKIa62gsqX/UanyoKYw9hBEkkVgz8y2ReC8e/Z5Xvy3x7JNUdyAfaXzRPMiEvt4m
3wEQ7saEHc6MeGoy0rcEWb+PpUq1Du66sVXA9XzM36GO01fuJOkzb5NHIAph6noYiVdjHE4Gar8t
8CE4wKzftF2uiRAGd/9SFgHqaFPNv9nMqtJzWaiQC3n4jy2ew93ILvvZcCIET/iKH/4qatOmJgK8
OcjfKkwyjQJqM8LkqwjRmIvjgJ62SuGVx4g0vTiuDyRwio8qGNVNRXfiZFeUyWN6yag9kqFSPqeq
x5mYhm9j5AG0rNHbtdMsT0ub6Cj35vGgI7Qf1XGdpiOEuDhiHDITjQxVVa1wUKPMkTYHvRX1ucqq
cmf0SPEk/VFVQB/TrGPjSmDNO6lGA+W20SjCl9BU0R7y7K6J331TFH/YDizu7kytP4TiNU9pq36z
5lW9APykhJ04aFBG1klJ/aPMvB/F7AOPo2bfjsHwjvl21c3OKHR6wxEFhgF+OrUPBkvcZYUOKkK9
WB0YBd33jyn6XODNdb/vRn/2laKjrKqG7Gyrf5I/VgqlQNLwYGhqsq/Mvr5HrY0IWH9oHQ/qqZIa
rDmc4VtZEI+lBPAt0gnvuYXrHQ2l/gq+KLnK07HKonNbRfWaGSLYWr5anaaBrHnpYQx1XK1NYOib
PpvD0meqp50SHjwXniE11leLjN6HCmP0Qx4VFf5730JQ1OPPMDAOCJWgroXIWVVgQR1B0QB+/A7S
LUCkIhNPBtmPkpHixXFwWv7lwUSyTHzk9zhy9R/zAbk3ywFq5/gbYSonOyl2OmrT16nNsuf5zILl
/hrXyUqFJfjoM3XjqBTBgrKQy1l5rW67chcTNy0/6L4p/EeQRWsXHdJ+2SNQEnduRYeJZI4AnMdT
uQnxNVEfkgEBzEBo5EPaQ5j/ZXoVHxeaTFi5SldvM5sgBlvLn4IpKI5R5DlXWivOlRSQv460ArBP
7LrauoH8/1AHmnHIrDElxb3dVZ7FIK8pJDQZQts4+BGe5TXiohvSHLDlBeYYPVJ3ec6Mzl5Xvgos
yCkn4gJMoo9Ta9gm6IAfehAvO7jJ3XJUz0eJbzJhNp35NtTDLaNj/crQ1h4QrsZ7vM9sQuUnS7/g
BxEtc6BE+W5bpXP1ye2lpTkV7xkg3T2Vlmqrm4ic/JGAJNXK3Rv9jRXoduNRj2LzUR7Fk/Ic5hP9
ofm6MZkFSJRMrz7VsaJ6Qo+CPemzbPLHZnkWpDFsMYESOYdO6FGBLP5oFY1yrTUUL7ZGUjFrTm+d
sgBBOgREtiFccVWYlvpcwC3kv/5nDoWgXtWkT9es9IhKbAfMWz6ap5TJg/+/PUuUjU8vCb1m4vBX
lqgW3pfPgEwSc/+n6sBI7WzGsSnWnnonlQqQW5hT8tKUjlVHCWhRISeQ/NL+IU7InAjTOCcZhaOC
hOfHwcVj088OoFmQQFtjhJRkknuY1Ia979pEu8oxB2IE1TFcpAQKH2WRQNYGGidCoyABG960F23K
cmq+Z0zTtE4aOZvOrBYnHxPwZv3F8l6B2gMtFHUbbKsSRqih0Rxy7c45ULO0XkaLiOPlD6WUQnMl
n/a6mrlgQSfYLEWrKCun8kb2XkVzN0aY/fMwUutIieWdsZgCatMg0ohmybLZ9DOj3LlQlKlGD8Z7
Hlb5KicYfGG1EFdhraXrNbCxvhqm2x/+esw1/hmVYeMKIdRZ53MVMLHtredGyHdsIq/Ykh7gngBx
ZLXibESukEwRVe9e0qsAJ8NhKzvBAqvSzorATyw64rlkIgiZvODjoE7KqrlOhbtbik1e6N7GOrSO
UiMIfLM+DkqxJQ/lW0Wx77FMlPE5EP6tAPJzZeQN2LvMuhYeLaRvfnqVAhe7wSbP/JrvgpgocRSs
hFzPZWjdoleEmonsQAMQbREPcGnno15Jx6OOCWKVe8QyzJYNdUzwdcbFb5ql0WV5v0R1p+hELic9
l6fRR4dP18762gKD+L28byrGc621v8ysYzug9pQxKMlA3iIt1cQzJ6mB7Eayw+CQ3CxPgfrvlha6
2jKAlXa0kR8tlj2eqlYXl6GAIbnIHPtpjueV8F3yvdfAbn8nlVrOIKf60rP3XzC6jDrv3oCMOKnj
dpNkUbRi5HZOvKcN/pdqwE6YbsOq0W9Lx9DOzS13vrr4ZxOtwoDfKcM5Lj9j38JyaXTvwKCpvgRF
C9mDfnDuU71afLyNVXmnhRfqR319QjOyL3OBcT7juVzaS8NswBZVcRiMQlzkUVCO4hLO16b5WhCM
//pq4vnrpeOikUmz/E1eou2KLqZVOoIENwuzPLRocm89LcttWlbOC+3bAJ6TYn+kxnA380H9rXv3
psQlmTLUrxuF5mmrp+9GFjD+SMcTOWAXTd5ErVl0a5HY7Bt817i56ujvQ6w1K7PJzZtVwGKgZgnw
yEZcUqWCIUXuHU45jJnFsFX++4jUCPXY+uhry2fpA55CUqWAvIh5uBFDI0/kV9yux+84kVCuQJnZ
mwanRlqKB2x94iEEcYdUcaZpW2afPNmpkhOeUQ1bs1Lbt6pTkq2lhcY+bsPuLQKUuA4dj3bq/NUG
o+2KSEdxnfK8fYvN5jakoUs+SW0hJfT0tUXHH188ywUldYenxk9+q0FkvS3yTyXUdlqjs9fDrb5V
+8x7K6v2nqejfcH+h8Ay3bnIpxEup6DlOrCp7KH6KiIiOm4gV818k16nTOs01YM8E73aH4rA3etD
9vlHSKL4NC6iOvxMB1YeZZmgQFF1IpzG6F1gO34PEg+snmbBOfTL+oRjHF5KjQcPT8lzglKXUEXD
/Syjfl0Pvf8rTLz9QJK05PtmWkK3a8qqCxR3wJCB+VX4VrE1grpbt3MdEoX/HHRdGdsynrSjSfTo
HzIwEvQfi34lGgs0eWXhajsl7aJNYLP8k84v+SIN6WMFh8Qe/PjU1ZH+qFva7i+3VzY9EPWBW6iy
X1kvjCfJvi3zjVET0S7Hywif4MbyW7KxMh9Ge8Z7K6XF6dxgTgVF7YmKWJuYGUFQg7LxejYJ0pjm
t8l4cmgbrhqvQsUpcPYOyaPtd9PaJeaXYOQEXXSlIf8xM2xjrc1woftlv9zwy42tbRN10oDV2rDW
2BFhYoJ2vmryZrg2DtrVSI+jV7OdSLhA3PSFQoJMHtgmvULmmUPuB974jAbNPN+IRHmsoqYDNghc
pW7CYp4uynOMEHwjMWXV6DxkWZ3c5fV0vp4pI1DzQHO2qRdNrPy78GhpjXk3yuJF9EP0WdQBoS2m
c25QNMtOaOQX9FALbemLZrnysoiil01QwYNz0TSjPRPy/OYWyXj+85J2zd9P5RfGAoCvlaGTzH0C
wCS6AIxUEaIkHssJVeRSdbd73UOAGVPrQzZ4GHMPtgzqSGbGgkKozi09Sw2WYX6wyMVBLCoHV4kp
6F8ca+qYCkNSPkxiPzvVp5AxP/uzdPJApSlfhXroHlKMrLQPsNxoeUR2iq13Vzl4/DmVXwWB89dX
9TEnxaQL6e+Soh7pUfDe+mV2q0sTjqPfBe+RHyfHroSZLb/apXm5VfrzoqbGfqEdmqqVYtvA3DvG
yK/iBTy6jXWxZnAN1tHfk4Fgpo2JfKCAHa9lveNPmcNislgZQu8PbkVUJEUgcsRwHD212rwpp7wm
z3rOJOBCnlHOI6bsV6TBXPdmLwBmx/BY1VmxigkwOOtel26Kthy/mxb11UAhY3S+Tqst3ZSF6px1
a9SpYeXVE7v/B8OMyvdIDOOpD0d1bc2nsaDJHztiYzY2WqdcV0knn92lYCqRZfnNjSeI3kbQtpsO
CgXEAm8l/dwofQX6JUYSsE3142zqByhugtKolZoo7R7WOaMCq6nESPDqVy3pFQhzerYQTCBl/gKY
rzsOTgAup8JKl41tjoHCcHnM/XtEXs6F8S180WKLBD4jfzZNLzy5KMRP8ojMGXx64wPiaBrNs5AQ
Ii6sT0bAm+bEzkNTElST8ofdTRtgwPwYDg3ZtrD8H6FguqioiLTj/jyX4cw0izG2Glpm43iErRZV
g0sGCos22eVQii5bB1lHF1PPtUMeR2LvhgZ/HXKDlUZreiX3akiPiYW2K1rcJjOLLFW2btQc2d36
fCAlRpLZ9ytP5Yvv2SvnLaE2blnX5N9PidWLdEfOL5Eurf2jKBWVNXtpnoC0WFulATaxzEx+4qY3
aaBOMAXyZKJczFgcW150VaPmRAr9z2yeSgzRkfgViZJcpeGbBKWx0f9BgJ61X271v5YwNQVDf97X
SHUt4K/8oCRhR5K29fO/u2r/P84FaNAWBU7iuC22QP/APqCwUqjbUVsR+QuulmL/p0UciXkacuJH
WVo3FZCUIHWJKFZrijBsaGXfQHYQ/tFLMLx82sVOgFW+Dl3WlqZPe60XIT434EqtWtyk2kxeX3Rn
Q3ypad6APip4zqcpOIuBhVxHMf7WExtoZcm9qLm7MicdTqGBC48eqrstHQbnNuu6exkF48mKyZWU
X22a6lEZrJNErFT6NJzYZu3lDsPFeULbNQ8nUuKiWtkMqA7Xcg6ARR2hdWjXdBi0Q+wxuNcSPGIU
s6GRhBsBrsGDydNvEPveFihI5cNY6HyWjJVV2CuKk7PLX6ufnKDr9//9EzPVf5pNIMipUFZwQKs2
Qcr/BEyqNRQZwzaA2VMj2aM3xBzhx+bZ94rpGvUVhNB8wuQcdBE2cRUxHiSCo3SUEbUYHOsxJ/Pc
PlVCe6rmwpHZRektKdtPedblBJYrbv+Zx/4dhWPxIdTj1EWM1RzA2Bh/Fq3zLuK+fAxQbZzJu2BB
luO7QiAe7Wy4s2Gquy8WUh/wGIAqwHcCRAnUUzVzs+uB+rai7xBAQaDowBpGwAu2Thc/j37pXFSj
38sRGX4HW1UhrIMKnPthzMDUW+hjhKtbRyl6axqYpLmHM9svDec0WMDNssmfBQPFkxb3+T3ulGit
24F6NPU4vxNATkizbjRPnWIH27orO1arqJYT7BBXCzjQCsEV0diNq961YmKh+8MHWvAsPaZqjMMG
AsrzrDqicYruR/qymNt+Gm5WvqCXVlFCOvULbnR9V5P2dS5dLz7YMwq9I6bhlGv6i5ZV+aMgRuM6
EaboznIpX+qPzbwgG6qnESantdqJvbMZhmgWJ9pB/eATOmdDcouCuVAqlBPoYh3Og5U9SnVXNhQs
e80hoaYURmuEIvOGJSyurB8Yxjxv/AbSxFtNOG+uZLnWdEITfdcqk/KUNx4md3U46oiJt1Hn2LgN
M5orbdfScLEN/9zbPkDM+V0gGSa75kQ77ZcjMIy0kHT06h4ezgNp6fU+Mz0C70nNvtaZ+93LRX1V
p5SMHhsd7HU595qc8Ml0Iy/JF335luGqlLV5kV3MOhr2Q9UNpzgbf88NrTMAM/XJHpKD/FjyorV2
ha3Sy+57rOmhob8UKruUwbU+l0pPFnlsoaGxq+1A4FsRUOhpTeWXX8ZvoVuZH1OSKKskCcKjTfPi
OmnNm4PE90spUU61qIdXOrBj4njJuoSanOp298vXmfTdsULcIzAGeHH3XisKUcgqhf6kcr+PSRyd
rVhE9Fs40mH3CCLFD9OsrzH6EbnNrLlxCyfADCGwGFWl1+311P6wIns6hDLiImwtc88alMI1Lv9y
1ZlVsAY0kW3pb80OXM0a0CQ3AbxGJz3gJ+s3ciUqT83O7jZdTiBSZJkf0uVdtDDZewJSj6qa9VsT
Ee12KHr1GgGdkBUz+aLnvrYt1cij/Z29xkFMWkRD8siQfjoT6yIjPrPXDuHXNwjevBZWmhwqdaF+
d1Lb2Ey+ap1Vh3JymWcf4JcbuhvUuMe6MTda1x5ay8D/qUQ/ZctUOJRcbW+6qUpVPJJavR4HxWOM
sTKQCQEL3RLtU+dUr77t1zsrntxT68TVgUKOxoNKR4ZG13VQSVwbyE9DbhV7a6UOBCZLsFOZaOGj
BvFLX7Pk0r06bMn/Ko7IYmOUtvXdnFe7mv3QhYh1/5gwMyX8qCMX637SPbIAQXXcNIj956OgBV7c
Ko1zC+3m2bSN/kGrc+OVXMPnvgDrOXrI6TOsdXtq8d4JcItxoQTrbvnJ4Z3sRELfTMRtS7lNSYb6
IqiG5+WYfkY1Ix7lZQvSCKoJbUqeNXiha39EoiKX3E3P4y9P+z6Gzy/35sE4lSu5/VtgHOlEN4FK
2zoQOJl6So4Hc4A+77b9Mfc8HFzzTVjmynS5qfOh5tjBetlV6EE6bWR3wS5YvGjNWF3lveXQal+1
ZorEL8u3WGiZf8LgVzr7jFUhlL0rTZvKKOa3MtURssAqDbhp2xQydQKlXBorStx7+8EyjZUgrPHs
iv676a5FnRdfZUIceDa0KH/TzDzEjD3L+siAX/rBogQM4azQ4GPBOja3WuQLqkHqMi09HMnGlDDM
ZsZi0uLD7CG7ViPiWKPLH8N55Czpy52CoPqAXtVAh3A/Ed/hc59f5KofLD5FaEMXu9gvg40V5N4+
zmi9gnjCr6ZQasgDlMD/faI3zP+Y6DWAJzMzFkaqann/dJXOncCMhaNxUgrN3PZ9niMkeHVEGe+6
tkM/ptm/Uysel9YnauEbURXpORyN/PuoiWMcoW+S+jRK0PFTEdJ0GZ8t59nRQihZTascJjFq2y6H
R6JRZQY5+dsRiGHXvqEgT7PBfFmGJ7a1Lvxvngl3RDukeVhA8GjjHX2y6pTUyVsu3GIBQbpGkqFD
IVKNxlW8CkJ9OHe2v5VOakzeFVpUu7lOFbZWKiU/Bw6wd3ryIEj2LVF4H1rSaOvI0vs1iaOEqI8A
x1dJj+/MS4j2Iz0DRXvfi3Mcmz76GdKUfCuFQ0Zm2L4e0KEYmMZAAVbGu+IByhCBe+fNBH2iihAQ
hceGR2u7exdWt0a1oQbbrvIg3LTaD0H3YM+SvsTUd5lSqA9NQJAr+U3uWo+n/EGQaiobhoMx5BdA
NdZatpR0gfumR0V3lgPA6Ofklhhtg3Z7JmIWepjRz8mIyG1056Uwa2UdnGrNrPeDBjOR9E5WGxrN
+Y/Jd9QDNaZmV6ief5NHQZLSnXWw42YGpTIkhM3RVhL3sancm21l8XtsORcpZKoUpLKj9orlIPk+
EO60YmYh4MEiW5f8FwneM5zgYiIsXxP5Nlx8UjZOSdCCxkim+tFHFb4RihDvuiG+msnsmH3wKCLQ
rB3bjVcceLVSvlBN81g2710Knu+A00jU/Nu3pBDb5ryKEA3i/AHKRk0/leD52IavlwEP7VYzZ0NV
A/gBkpbuTmiBt0zjl6jpnZUWjdih/S55BJFHbvZI99stPDTZVa0ehpQdr6ymZ1EbHpyJ2GvZKKn9
BGxq0NtHK6emmJlEF8ezMEMXlN6w8W6WCjZh9t02df2bbJZqtWddXBCerN+Km6z7ZyT0TAGsOuEH
v0bEP7XTGe965yMpxQa1QZdovGeK6nC7Qiao1Hj3RxbXRQoAK2VKj1IWVzCjY73KPXAAbKo7n2QS
pPfmXp5mxVxFK8uD7AIT+bcVMRmbUvs+pePJ0xTr2VLT4FlR61urkQBdg904ysKsQ3TNGsPIvQod
5TzMujZgVs73IScutTt2kLWf5TiQoyNeO/Vkr6BGfbHvK6ggVE46x/qyXiIngTA72IM7i9lxyf3w
9T57iNPiDODE3I2m46ylvMXzi/YQG7CPrCKsLr0/Vgca49Ul1Mpw60TWDtGpccODhrChsusdnRCK
1YbXeoce8MF6VInoZmWFmH+VZ0q2Y9M4buuwC64Vzj5WE8Vw8dhj0v1BpPMMUEI7gEAdVzzxXzIy
pgv1bhXCv7/K9yn8xVKdXRsxSbwbNFlAseiAWcACeNSPLnY/fE8JZTuFlTvu0OJ4d4Nc3Uh3rKMQ
9CpjTKWbitLZIVPd5hxSVl6HuH4JabX1PWQQPjYNh2floVQs8+KXrKArNk6Y+azUA+XQj52xjyJE
t07qfIVtcjdFh5HE0h96JcBgFGr68rFqcFrw62n2FTNjcBfcD3iiw5WiZfpOGnC9f/txsde+i8ow
gTiDEWjIZb6imOg3emA6B9Z+3XbqlGCxSnSj+KyEbj6QE/6VsetdrOmlj3xLqXmPQ8v9icvPP7AW
Tv5H/IGlzxWDv2O6PM0E4EZJQXUs3XDNmfz9N0wXqqlSTHU5nYIo/hrbkDKeOk1rGZlk1KEKRMv4
5ruav+QAUN5EX+kCtSBIS7k40mzLSjk8lTPQZiim8tyl2jXxtOTHXHkzAgCs1HshB5kPyzxIdWna
4AEI0R6YwfXPC5bTNxyBh0V+RkQvuLuZISQTY1QCW7e2MWZbzcUhbnVxe51RDfcxRG42OuUHPnw+
CWxrW+LCALtOHqlZoTi7cWe9TWO+lrFMfo1YOQa4t2NY7lZa3057W0QUo6Eoss7PSf0qCKvSLfRK
WTs0C1yhy8ggD7IarZBAYD4LIgtNaTcq/ZrnP0dB6kGNcSrUht5f2jMysdibyfPc5nmbdwZ0vYfZ
NiK9IxUsGKiiJi2H+Zq0l7RMPo9jBLjcqpQTlARvS3fFwUlPc9zt9eg70YYIP8pbPHF3ye11QNmM
fLMw2IkqzV4qwJDzv5e45o8c0v1R/kS/MGkvuOabXH0FfXDqAk87obWLNrZbTAeGBm83W+GOjada
dLiY40hdmfZTkIfbvK3ds8/YfZNfSLSUJoQ/C/QLnZ6JvFh4o3GQ/vwoUep9oAhtmweWf4PugQjW
BKMxo2Ax+aeHQXPVDd10ROez2FHlI9iE82ko7BvANhLhBTSiOiFmh7UgQNapKp8KkYB5gwUdDLm6
MZyrVITLVQslAm5D1KnrsFZMbKpWcZNfmPPa/NjZSfsCBOOxyRNQt6G6D4wy3UtSDJfpkrK47aBP
dThBD5A78qc0g6Gd1Ur3E19UR8ET2V73sKg0IsJV2NY8G4gdjpLNngUK7XmCgrcy+QyX1rvdq/lR
kt7ki7CGAMHQUH4EUVcc5YxSOSM1Fl3jjoqf1VzpLnJXh/BQnAvH/lmFrXg26gSxJxysdRoP3jbt
Kn9vUo35xqL6EgGVZONAAIxveuWpoabxyLrfWxmZ0u/bUB0ex1mNBy9T7KtmKyvhYkQ5pnrWsKnR
hknhOxyzgmAi23xRWxBUZqDk72y/6r2wCvrGCOqoIoDPIh66o8TUmH2xV9oqXMPNNi5WqaNeZ/EP
beyzzP3kasZtf1pmcCrqpPd2fUYnNtSPcvJVVKs9LsuLsP8l10SRaayddEy/Wx7G3IYpJR5K6wny
MkVcxXijJeicXEhhdytTLn/5UUaNQEX871J1s7gtS4ZmOhnoieQiTy78kD1Qmdf1nGRgEBVw6s+N
2zN/+XknjsuvqekFAHE53YpGxQ/eZ/VOzFPd0HXWxjB9MB/z0BV0DnOvh+9bKrpKxdp5FsUxueea
4szeOfMpA/ABBJB3xUYSnn2c3UsLK9fDm0JheVvoFJZYYZcsttzyoxjVktxw/1fRDuO88ua6Ts63
02WU6FrT3ir+aKy8IYUXWmPfRIm8lSugUdTNVm9c/xidpHzep6a1Yeqi2sdaaZOS9/Y1NQlhEdKV
2EUhcxxYdPkmAtJ9jcTYbMjQbdaWKOmn9iPqh7whlq1uphX79O/yB0l8WVA0O1uJyqesSu5EUxSL
ozlPortSTR84eMROfrdcouVliOJ8FpkFrgtfbYbDzaIOLXzwhaFfEIiyM52ZUSxb8+c2POmuUD+Q
1bjomErKXRiYtjV4kA1egJHcMaN9kAvNRSY48KEf5bBDH7VBOpKUpzQt/T0iu3q9SI0iyIDU5QHr
Lb+JbZJHUA6+2KMcz2iWjOwkLWQedt1pVw0XxVo47ZMfVtFF3q1jo3nXXqvoWcf31sujq3x69Vw1
QC/EazniyV/CyY0Yt493oKYbP2Va22/cCSx+ghr8nDo58djoPHZdXSLuCH1uq5TUE53MiW0jvP6C
fde85Myy23LQ6LsQI8+Lfi9E630Wo30vEtQJuYXAbgoCWEauilaf9pFusBFnD0EYu9aFBN+gEpQ9
VW2YkD32jBlCG378pfpJuXH+RY2VR60ft4esqm7Z5JbHfIxfdVZ5nwM1OEPPnC86ReVKYFci0aoO
9mKeNF05f3Zs8rZLISHAiVIaqrMJh5HdUom4azuobrUpMlU9V1byO5oVmXZUs5sr3fEx6X95Zql8
0rJk8Kxr46FpAFw5sPnqYH56EB7mZQ21YOIGydmkrVzDvsgJbglb4/Nm0JFlOddRAfjWAL7jPmJz
HKVXXfkmFyiSL1qAdTtDxd66EXLtyi2sg2PxnLe+8SZM97cZDtlDCQQw0Rz9JNcnzqX3OvfCmmI4
eb16GtkGwQlJdxDM0XtFCRiLVCnWtH3qUn2VaYaGOjYIoPp3he0kFZYBfW0/1NuRP6j3EhN4PFLr
qu+2zbz3tcOiOOPfxnFaFYR9WIW+boGErEa/4rfgqVpTfyCVEVTWxpwfTpUq4moKRT5jnihehXr8
Pyi/mvVPYLNHWoxp2bZjaha8LG9myP9tfRimlNWR1bunThAr444MdtFcW8zs7oVZWZzanG5MXRoz
RdMzDipamJeqLnchRXwK6W1zd8vewnr7xu3XEOMSv5iUNizgYn6p6ffUp/SOixIlsxmCJvJdQsuL
/gft6LxK+q+4FQA1p8o4tO1Mw0rje9pZ0VXeQIiq0OVH7SdIRUJS8qnZdWbc4fdH0g+vBnWqB8OO
kF6pYq6SwV/bngB5C4gO3BmC1bpAxuznerCTp1al5et68u7y1loWafScCuLurpVM9bPYv+1g/4B+
mRdpTksCKBYenaDiFJXikCbaijYxdIxSH0kxMd3lKJyvTcYwrpErrbohQC1JN3cnJVvCG39HsO0A
5Xf8I6xKmzXweLFO8im8BiFRegUyi11gaRU1htohezPbLD8RVclK6kHAmlcEo4ag4TqXFOY6/mGq
oAxjMYWr+aiPKvujTXRq2nPl8I971AByuCl9VimIpHsEgpaz7M2N5GWReZm6cc6Rg21xajVPZkNa
XEoAHkUTp9sMAFDxGlLe3zPNxTi3/pVFbVUOedIlyyk5D7sB9p8weTWUJnuFlw9Dr7VdDuf5M6T8
64W3rmji98Fv2PqmKsPuXF6YwvHVAC6z9lOA12UATabx3Q+4nf06txzxpGhTzdbc107VFGOkgnnY
dF1D6wSXtXwp3FHdu4X+Xd4b9Ri117HjDa1dG2+64z/kIzBGqsv1/4D1W/9ZGHRIVLPQS7P5UEnb
+7+PUOY7QFpx2548N1S3PfY8Adz753xg+PpyYMV19m625Q/XJIM21LpbquvTsQ1Kc21qYXqxcn8t
e68Vw+AxDiGzGRbNCJNdl6yAjWVJid72fi0rIMbsrQTt1AGI6dEDBZ5AJ7Ostn6RH4VSFrO4o36p
HVYVMxd+1ZTjW6/Hw2f9r4NE6d5C7OZrlCrhSr5zwVyZEcm0S51eXOQl+SIH64rrsFNIBcPc8D/G
IrI8/2OvSsinY1Lkdtivcvx/30i6IiQsJ056juthJ91CcSC0C8aglcz4tBabbjoPza1V4ozxp2g3
GLWGWcvTMc0BBmC6GkMn39Ukna1qL1eeQEa61zoiixvy1JMx9f5TPiFicQlYQNzBNfkSmDVayKI4
1QSN0nKyjTNNaWtbwWRmbKshiQ7cdU35IBuzzhjfp/msVBwSg03HY3cU4xizdLC/vp6tMnoMF7cx
ogv6F+mZlhtdPys/ll1iUlrqUzYiMbFzx3oixLY9RGVZ7fOUgaEY43MGJPQ2DWW5qQMv+Z6oDV/r
dtw740myhuWLHY7mKkbBvbAEMY7imLTCvxKMAy/eOLMVMz/Khu8wgS5sneR1cr1T1SQpsbKVugRp
umr5Q1ha/tw0qH8KpSHEBEFP3iTJDQbfurGVdRJiIacvS7qQEXOU6MGmlkfzV43M+XSLEDwDl5dv
mL/VNIWJh8SoHspC32la1v6oHVGv8zTHIhb7yt5p+qMJfPSxAo+3tL79LF8VWLtAWWQ31P/t13ww
hXG6V1Q7Z6Ys+JwRIO5lx0ppIeqR5wyQwSW2FOAg5al2a+e/9ZNS8+7Eo9WtIxM4dSRYDZRdc6hL
klcts137M5RpSIyzRUan1iE0CHNqyUGYrX3wf7FxNtXpF2IuscmK5PcwhEenV37mOvEFKQSSwXK+
T22Vb428dTETeNsAY09aZj+mCGG3pW4UvWQBU+tvOkayuKKJEYUHoFIYKZWfAVT3Xd5DTMnscAbQ
AgdIcBp2o0dgjlCY0FDqGtEuqoy9KQb+RSg6I4WCPTIMYGuxWW/NOuGvVwOAkO3eMUEKF43dQv5R
Tz05H8xJWbJxsB81u9JmB11U6WtP5mdE4+CQBDSyMYlbIj6r3GRzoZ/yrlPukGgbWrVvnO5WBsGO
9FRrdiPW26R/hYVBildb5xcMO9wHrLxjV2f/mfo0CFG1p9p4Sb2AYr8QwTN7ax/KBruZaaRVVT77
eRbs+klcRFXCUA4K/WhZAAJq7+LUhrdyi9hkuqFV59JxbpN8OClZfrdtHbsSu+uN2ZM6MqPRgxYQ
e5wPGxgzKy1jkm774ohe4VvF2o+xdfp/hJ3XktvItm2/CBHw5pXeF8ur6gWhloG3Cf/1dyChs9Wt
Hbf3QzNAUlIXWQBy5Vpzjnkp8UCCZzzAI/w+mTR1J/XT1O4IGpOVDmmsA36VOQKtxtjvx8b5Ti4M
Z3rcNgcXcHtcz+NBZ3pOvbhkaVMOeaeZR6bXqH4DiDVdEbUvU2GdxryiMrH1q5Yr3+FwQGwKVyNo
qgfVb69pZp+duJkQxdmXquN6bijzV72S8/2hmmna5uwpkb7W6pgdk9HuEa8QlVSTXJt2iCoHoKnu
4EKC5rp1K3FlYPJs9fqWoLJHkf9UMar5BgqDTv+YxsQmSBI7U5i/eEBYUbUagmwrEtCNZu4HteHF
Vev3Pg+Hq4zyxAaJohPplFErB61snZ3hpvobkWE3+mPfonr0aDoRo166k7qnaOqe47w/9RF9EaNN
mq02s6voysXbYqRkdLrmddQwYYV+UT42ffPm5f0t1Ybg9Nu0MRHJchYTIb8qscbhfI/v8UDsK8QN
RXbLO+JFmynb8w6gPShJxmdGsJyeTkAYG+Sl7xSrGyx7GwXhbWdOK59f2cDXlRHoHsNSmP8bu2eQ
Vauwp+Qc2yfQgDcQhGvffiNiD7QxyTlByrYCGQhRmdFnaSBVNgAiNxeBcT8sf5jGpQfVY+YPqn0Q
7iGAfdRBs8nU3TAgmoxWaQDtxN47wRW0u+mv0uhL37rrCvyLqQ6QdaAgbt0EmBstshhif3QiLCar
T1qNAcv18csoqL7f4EeQaKK+owX8K+fG8+AmT1KD2ra5tiZXHj1zqTx5aGzPfksnz0cR51oBpGw7
PWv5rJQwLkZ6UgeXBK9iIKpooJ7qzexH0FreBo5r+KABXsi1T6NHoAXJvo/To6+TSx1iblsD8SRt
xUxQUgQNji/dfyLVbh26GURV5JanpPtwLeRxreu/1MLPtnR73kdNZbhdVDs0tq9dn1TXtFUw77rO
matPPUYhVr96Hm6MU8EioRrE4dXWwcfqeW4B7KgTt5GxFOlxsLHC51WLqWrgTA8Bf4V1cbVH80FX
df+xQsraJt+KvTcq1dZrtK+OOTZb9gjDKmUis2vBA431MUgm84is7GvivTd+oQI8aL7hvWEs3aXe
XfZzqrDbNy7rcNKt+zZC6qOL8uCWRIUE1XCw7SS8qL7zRbaZ6KeiCnIzfQ1mykZU2OWHKfGKW4X9
YBv3ev6UFSVmnUkQUJtpHuPvAFiygS4CuqCBD7FmGlw4xs2I03GHkn12DPOafBcxU7Fh3mcl196I
iZDtidClMPLsvLotOkfynCi2RUSYQCT6d1x7NM8qbS+J3ctfzTzRHjSt8lzwSKwMINtw0QRbDxYX
wlvML9MstTXLsaadp/sH03HR/iD6ytt4XOvop7ZUUSqMF1B/crrWCGXceZlr7qJZRsavzGB8EoiH
sdUCyEjWtJNuJ8iNIWSkGIGS9HHZwHtCjG57a4gOeRA1i26B4SHbwPlpkQhGWZj0tlIiaPYIQ+tC
R8SS29ull/HvA31NJpT8czQya/dU2/Js1zJot/6z3NSpgm2Vs+zcWGzYqPWGq+s29iahg7kuAic8
L3M4WbujPD0IbvdvdaN+IAeB2eqNJDKipL/2Xr9JsT8+d2rznE+OcrAsu2IBxU/eyuZjH8YflrA2
bdzlb0OpXZftqlF818InWbyEfc9cDAgT8d6qdwYPkwBFAwgCf9h/znSgqGWp0+QXHt2MpD0xHWNP
FqjFeAhM5aUZuIgIVf8aWiVNAygEL6RVTjtHibNNhq+N+xLQzFLQsZL7CU7lcRM43rd+wldEc2p6
HlQt2hSCFa7PNlDSqnfFmWe6mZNcw9Y03qfiGFaVc0ujTtxHHRrn7GhOK9I8k87l++nyx2RwVAbC
rb3pZ7B17xvuzZiuohr2IJpbGpVx6F0ZfO2DPN/rgVddZVu9TquvSt8SMDEbektWlZ0HNpUBTFit
bah+1zZocEF1roCoHLXnMWIjLP1nbX0tHbThqUohFVPKYj5lah5epCHPbYPkwWlfncEQt6Utis21
uSbIWh6GMTpLA4XLAPIps7pjM9koqyqR4QoZzKc0LbaLx+vfTz85ePvH2WfhOtFnOrkGUdb4U04C
TU+NYsfoz7SUhiL3z204uu8uSqoZWKE6WJRpJa5gg8CcBPgbXgvzlGB4uTgeeTsB7DFmLUaxGSo3
eZ7UETMrUm7gfc2vo4JRXuHmORkdjG76qfV2S6NWI4+xRzG69iOnfmwqPTw5rYhWy36ydzPKs1jZ
VIUQj+zcM+giyTOFrnJAARGwrQA8q88kiCF2PhhsAKlhnHAMqPB25eu/f0+Ehv25KwS3b7jIoUlx
pzXrze//rUNVYQ5p6PxX5yyETD3pPRG/maZnZ7V38pUzC3s9HwqOWvDdAfxoWtI5q0nTXiGSbfv6
m2tUzc95cOfp2mYhT5u+cW8CYT/15AivpOahI2O2RQA/XCQksS268dU9yY0IAVZvlklPMaRhSE2v
F5cWW9CFYi3chT7oB7UtvJW3FXpdPEaqjfxQ0jaXMQVJ8MlRTrDMKSd1QB+3zLZc1t8iZDBnqe8o
g1Zw6uwPXRRcF038hv9oQFmboNoX7aNN5C2xHsB3hEhuVRlrh9FVq428kKtiN4Rd+5SakDwcPPKA
iRp/y+ndnQmUc69lEiGPFibIH5N6RreRc+vDMG7kUEBT/GtsF9lxaTZFeX+U+gun6usD5Lq/rFnL
JYlY8vXU7n4uYxTaKXJKksz5TfLI9/PksJj6DFKtqGaaYEMXncuxEFtnNr6ajPjDXe5DvZCzBykY
qSP7UcyRFgVb8gtoqw4HYqne5VE8HxV++aUKlPAIWPYoncYSUeU5FjIrQgVo0Gnk/xB+MXT0uram
bv00a2zfWW8BAv9NGHPQ128b2MGoSkttJIE4Fg+0w5GRRwms7wCr5xSqvEHA5GKwStRe2Q2jP2zk
naI2YVy0RsQEscCBKJWYpT3yOVEbLWb0yU8YrM36xR7exAEeAT444HIzSkor124PiNQJ+IUQyDBc
KoOfc1Rt9qXQEfR5oJ7FQKHSNPx0/WjYLffNOPvpIOPaL9OQOk9d4i80e9eDwF85GcnYe7d9iQx/
vCxrrg+OcLVMXLh92itZ3FeRZW0LL7Sx3abNCdLH4fcvOAosUFi+3q3T/+TtwI+u+O2yfswvaUgL
1968Ssp/LZ6Xygqz+0ar8XdrpS42yeibxw457SnM9F9HIlUgDJrGRt5iSnqoxyFWCTSZb0B9GT4o
XmaSU2z3UI3b4Wp34QcC/ksfOu297pEjuFP8Zfke5FPAV/tpDI7SJhBZDR5Io8dFwp7yuer6F6er
uRMSCRKieQwf6cd9dIyJDugUt6nhBgBcuvKpTt/h8z3LVawjP3GlVzFOMrFGjO8jovXFvVN7BNoR
kq3FMcZy/F0rtOEq6wWKP+ViiW6df5d8JbNjbNu4VbSRDStiBvgRw+TNHfQ3NsC7RHGa1xbPKUio
IbDdVWsA9pXxWlbWfXHTfri5DjNyJhzqsQR4/dYxVpDdX+kClKdrXIT63qvmraCUDnoWaVP8Q6RF
SVoUdd8uisXZkQnVQPiXEOaeiIOLxHDIh5mzkrWkhSXc1sg6BT2Q1jGZ1VNmXFrPjDfIqw/yBgjj
r/2F4fUxdyGPBbMi2+mI+WyUZ4i1q0J/tCC9r7y4rg4Op/suHjv3nPllc1Ejx2QZtZSn3gE6hAG4
flHimUrcix6jqF+vG1FAxbaNaS+r8W5+2lSWRkOZWMHZ7uVn6RbBj3n2Rivc+XWvAZ+bMQBwIjeh
Vo8XOX23SusWKth6akkyZQOsrjNDZLu0bVkyuUFekzAaNlEVhhfqT/2uwRtYTFwd6E6lw8usDMbX
PLM+5YFS+J85ENxHLUPVLmVANsiSqYqHU88wk68wjcHpRjF6k3kcHZFLe8lVhR1fh/8iRdjzOhXE
gs/qaw27WkzfDWPYKpUH/3mrT1dWKl7ojrUvVQ8EMxS9OGLcCd4LDUEUH4WpXJyemBih6cU4s5VC
nrxjs1V6NOsYxcvBSTY09hk6Sm3eG8UlPhUNnQzgY10sN705xBt5rlBwYpSM3YvPmh7TCqYkhMBp
oMegVgppDGPP7SjZ9r3UuPbarRS9Uf0Vu+AjpKyrjHvrnhY7pSfhRc3sjFAj7hTIhUJoyR33NlrO
w55v82mpp0GsgAie0QZtio679sUvPwx8RYJ8KuHvrcmj+YYcmICH/5MQmezIZPCHler7mS61ljQ0
eZuVlLQ2McqtWw+vIGwAREBTkg/0q116vTqGtP+8hsMvvarSIaHMFXlAE6lLrWhBeMlvK2N/pdGR
+r935HiRobp+DorsOsuM9zn9oV9HkXqf4sA+mRact9EugiuBT1aKKlgwIXkOGNasTTqxJ2mlafDh
Lk/Zh+ebdMIJrA1Z+1B1b95kDXffTMa7PDIYmK7svprzmMVr2HXm08SC/FSbm0QrCJqZrLrfNeQ9
oKshGns9Aar2cWXf5J9N0rTf1ba+UwZ4UhJfb7s4WDQ6RsKeuvPv10PG2L9frxqn3HB1EvyCQ8iO
6Uz6SpXs5M9vzk+9MUl2Emjmq2RCNP0jLFJ+z/DvPuMf8n+lZ0ZOgqBF5kOWz6+mpUbbuFOMSxp5
6hZ9/exH/18TGXfOJv17bU0Kra7rjq45KoWj92fwdR0Ohoorofjl4yvcYFpxoQPSUyflVLRZvS4I
+r0G5cBEK+nZfoJa+XVU9PW+eP39/u8j+SfhYj/JflgH8DpRQvdDawtIPC2BET4SvkvrIniUpVXq
a180RbQbPIUYCYLorM1Vc2mSNK343XDT4k65FoUzwL6MVmpnqYjRzGBn6EF40cq4uAxx6xKDq/SH
JDOyjWzNyZVXQ2SxX6znlsFGUE4ZszRekxOQvDUdNjR021+HHI5zXlEFpprp4jDJ2fnnfn3PCYVZ
6yQAX0e3+iLvGUkS43mfqvRgVjmpyAsFYcKCJ9+GLo53Ww8elFhzNr2OK0MpQ1yxVqk9poGfn3uK
4q0gC+Mvs9qLGjWxQkf/FV3+MWdl+PI/dgb/lZHtmDZ+Zo9eJVJYw/sj5inLUqTSnjrtC1c4K3Dx
0Upuq4OofRKmU58WsxGRAddGBSVZNXF11AZ9erI97uN2qXAvj5UjWZ0sIjJcEHhvhqm70ZFFOQDw
3eCpcrGIQb7v58hpGTSN5ebVKYv4Jp9lcKmpgh6RQDsPoeH81MPaecoRcOS2sE550NHld+ml9T7P
XGc6/nEkVVb0+rqV6dbhWl5RomLfrdk5opMku0mzIEOSiMhfdLHy1mkTeHmgBWav0AI7dv7gW504
/fs3TMrVnxeSQ3I8Sc4mJwcjOaku/dveC5BcWYYidvZe6AQ3GhNhjjzAfZOTyi4trU3VJe66nj2k
Ee5HFRRyi+suXaMW1FZE+CLNniMPYc7HDwGOpOEVDIxyEI7i0ipXZtACHkTT5RTp2Ux5fbkW87DY
DH19P/aps6H3ZI0rixspFB09Uq2DbgbBiuo+2Rm5mq8rRvQOduHqoKuQgmQREIgaZw4Bd9shL41d
6c2xeHjVXklo1KmxS23bsmXeduNQbNKZIxjPD/Lo94Nw7QpDUMlU1+79jRfYJlyZeciXz7O9vx2y
Ym+4VJHBYmJ8RLuICspSt37jkizujOZabn5Em9zchHj1oXSCLZsQ74IhiUqgIMGhDxJSbNouW8m7
hJn7P6BsWE9xN4hTNBTjNqGBtyqnxjYPI+GMh24g+gBym7mViiT5lHYP/UcNTQV3vepQzb6aFirH
OsH5sJW2RN8qk0vnZSAf8kxLAQCn04Nvp0+y1kuFPT6UXv4UOHSA0wHe6ph5NUnJOhOfIvU+/Igb
X62Xm2Aw26tWZcnaAUdxZdrs3Sl90JC7/viZDgSmBHFDruI/3iS/dvz8/bf6ICBFe7If06F+I1/e
v5lFGJ+DnqyRIIn1Q0HW7vnvR1aOI7nPmGfJz5Cyj+OaZe7Lj8PEXLKTa70wtoA2LZMkRFDQq7iz
rYsCPHevVwSemY0Inqc6fvMGC38lKkDiO/i5yj7+ypi5eAI8bV4kVK2G/POw/CKLFpnSEI4D4+FU
7IvIHa6FLcSejeqvo0JNj6GVHzu6TXsriOkOElm2N+ajYX5NGLBudR8Ny3w65i6Y3GmoBgzWtAUW
9YdHFRYaJXwsUHvkLKyW+l2ogXdWTIc5hqRE0+wnwYPeqxlYL2M3qU8kVcQ7Y+hzcFlGglObxj/j
ZmeflXAOL5BP+s/KrfStwahbbiWW/YRjf5YtmWIEi+CtyL2bKKY3KdiNDX3aea71kJV6+zgLHWV1
XvzjWWxX7WOdOAeLtjtT7+CVRrIAz+mqa7kuCXZRa+XTBXp6yPIO+Fk8z97l87HS6ftl2TO93x0j
XPOnCoQ+nNXPqRsXZ6m/Y9nCNFf10zEh0ni7/NJqM1BRUPGLlyK1eoiqXV4TyipfK7jj7DkPtVXW
TK+dZcaw6+L4EoY/W7rWN3k7qa1q3PnyFFDDbuNhV9oy0pw+fSreSqvEmwF/7ShfbyBKcdNQ+p1M
KVA9e5OBglzCmILWpVHq5QjCuDT2keLG15yQPjAerf5gFZ11Re4lS+549L2dnQ3tL1wMkAa8tO2w
bvEsrWW5qE8TaS/MMRcLIWfQcBobAMyjkgYn6dSbh7BR2XeH3nQ4vfUMaGypBM/qkGC4ztx4J7+4
wXNeFlc82xoAArSV9rkqyLim+8AOO38geRoJUSXUnYSRyIdBUxI4a9lO2PZ4EV1CDT/Lt5fiFZHv
LXHbh98Zy5UauNuu1k38P23J6KsXK/klyXgHAioe8PeLS9d7AQKoql7LoKpYbc01kcvBTiaVSboC
39YlsgFY9DSLXrvC+pSixCZVWAx6/6P1Pwb5gUO+8KNcK610ZkmDNDy6TL9gk8G0y6YO3idq1ldG
N8oqnpsimfsso6Llxl1VtWSDFMDaiLjUHtSWclb/Fe4ofxCU7/9DJ6Tp80DhH2WpixgMzptjMnZg
X/iHUMhHYWKCLlP2aRb5pMCUX1tiGZ6D1PeOjeq52x5J2ec0PIMhNMErxfiWycLe6dXQ72Xkw4Bh
w0mALfmYdoEp9GJjzxER8WwVhLbM9+8D7B6tloTxauXpqg/AiGifDTM9LvlsKg7j4N8UBMAHaSKX
nvLeIjx4M5rpHrZtsqpnTn7hVESquMrSZJSdxohww81QwK/slfoe9SqTgHGWV02DdiK8Ltovqluj
nKqtDTdpq5eDebD6kmzf4Efuptq7W1IUZbkDlyEVyz1QswrGyJ2Fm38eR0EHIN6KjJgg8lnAqkq7
L/MfEKQbRNpAlUva4adEKNfFEGqEZEkninVDnBWvOjWPnh1doWSzohQHopWQbpA/6in1dFhgm4Af
nsGlE8UDHJrmKKw2PhTEBT2OWfa5ZPjqKYAdZqNfpJWJ2BRxcKM8I0JXN94ZiVVrgvT4Fabhe8vy
oyZR85qCErvW12E9THE/0xe3v6mAfVW0p6UzunyYCdHkrFIk9rEFFY/88zPr4mwPPKZ5Eio326G6
SS5WTezJaUKRRRxKsoKV7dzVuaRC+WYf1YprpQt7+/Dvpd9/u11xpBmeqtmmarmapv9xrralbmOE
9avTkA/vo0z3A8NvbvKURkoKtkF2fuxYVx7TslupTm49Lx2hSv0aOY/s+Z2dmgwqGxLfvPHZBh8a
lR+f/+gZu1UMfxnt1b5nwrgRSZR/4Ny76XNIgW3FB9GG3idssJcJLPtV0jy8EOlS4g2f8lnYfi4L
ghXmBwerHFLdjhKj2DkzPP7fvxjN/i+VmqnbfDOEkHAd898fjBYDTpcYyLo4KWTWHfEcmWciUNfy
tkJBAMyjak2ATWnzNCl2snGBii1Pcb8opwBZzYrOEAoQgfQadzpPWEjEa4YySBHXZbDXEj7X0fI0
W2bljQnKyw3hc5hN9WQkxd11MvVRN+rsuaWawaievGjkPirslqDUdlwKNgnCPmfGK3d72Jq533/z
eob+UASf5Q441IlgIEPePxcmW4upbIcHywox6OZCezbmo0HJy3Vtd6gXevutnBm5VEongSnoQ9DQ
oSYf17Lq0hzXO3oEo0kwrixPfNV/B4UIwmOeIyXjFNy76XvKaPSBFDzMbxpE71p6C+Up4bXg0Kwq
BqrRiwfFd0/pFHRnc5b6Yh2kzJmP2sE/6UZHY6hgPvWhY1/W+xhcaOAb61bmJEsly++dcuLX5crC
CJXYNBBN2QaYJ9ZybB0A5tjQZX7UcuKb/9DApHJ0rfvTnEoYhrteCU9eCRFvMJX4iRyDYOdr7bRJ
dAhra6tp2xVVx3TslHQ/GAEQLy/BCCZoBlrMmUDgrnW01edpyPLLGKhUsFljXbO8UennFC+2V5of
waBEW2B1BsKiUt2TUjYstHPJOJ9Uv9hBoAhWv7nnbYKGY2lm1QmgV7nyjt6o7UwxIS9tIWzVehNt
lAK66NBb137Q9GVXKexujoZzV73WJ9cow7JNmlNCecA0MU131VAmr6SQ/5CA5Lx2tnJ1/vdryvhz
m+mBzWGjOZsU8Zw5f+7ksfJqvKqap6rLLrKDSjdf2RFL3W7lJdKyWd8pevDraZAkNHzTdW80zpn8
AyysM9v1P0/hFh8CW8fSmun1JnYaUr3mB3lEJ9BhHE0Lv7NW8uXJ6n62LmnX9ozuDRkOXgyTZtjM
9ZUP5qBjcg7x5MqnShkr13//CmxvFrf+vTjwdMewVBT+lAieS1OD9/+21aajNaCrIEsycozoNBTd
LqzGWxD1j8EYw+QA1xBmEDcM+ud2k093O2YokZWqtdO91r8XiUKUKnN+5kMTZxFHRaSOy1H4n9fk
uwOj77/9uSDJv2G70M6OV4yXQbeqdT0nqbbwW9a1lRfXXlHdcxKBmmuzYiuz2FKLbZChUBrKp13h
TQdb8/WNfMpcw9twv/ve1LG3liTdpgeQFsZ6fVh2q/Jp51QkVHxPoUP7uLMblLJVnO/xSw93+YAs
JFkzsfFBpKByB7TiPfgzgg1MLBBr4aCUTSJS9+anHsHwgFp1jUYVE7gYdeVBBle7Zh8c47polhzr
3DQ/tDoqhse8Ek9/REy7CF2ZAVvOFhZKr7BrGE66yNurMvyKMABrufXstl1LPS8dPp3aO5s2JL8k
x+VC1AON8dxsoqhCgAV6PdKhwBv93AWieSR1cRWrXO7I9PpnGy/tehJBvPx71WyayhB2rBczjEak
HXsfOJqEOSXnECIq8bR0Zx0vbfddHupbkQl/21Yp/pvZzyXNI6GX/nqNRAf28EaA8Qrz5JX8vL8/
NBBCG78pTvL1GEzwKh+orcNJIKAN5lC3mSid6qqFpzUoT/1MlK6a6EnNWuxB6Rq2EvKmkMJTyQ3r
zcMvIeMZ08guDrmtKNsWbg8SbiLUJVQ6wxx8jnv3RVEis9nG8zkERORBdSNqQIJnNrI0/U06kkWq
PjXTGeZiYMEdW3bEJh24B61I6XeqJKvMnXNl7pxrudfjVGLSUUzY6XW9IJN7fndqETe5Y3RULGUm
XnaJfuEUvttExk3T8DV0SsRsiduQoCyMJ8evfybEDV4ABaibQSA4s3vxpWCyu4Gq4dwyVdGPutJD
uxjFF5GCqBMRUTRGzbzJMLiBOiIZ6J7NG//CRTJG/OmNpmXybjJ3mfEF2CuZ9HsKwpciMq4pGXsb
04irD7SEJ4S86o7MLBOGFkYHO4zE4naQT2m7046wY8LthX4umr5+64qYOUBffQw2FHVldLJdKIR2
UpVS3aShg5M9aN5rfDJ7dtP1Hnlu/8UU0cY1Y/Vr26rTBkireh4bXLKDkaCvnbMG0h63+pIqPrJX
v+iQ/lbYFSe+C2JswEF5ayPN3xJvpn4CXPqVWlb4uIeFoj1HvbA3oMS8g+SA6MX0DOcGw1XAybBb
9ARjTHARZhZiTdE3/S4ksjwT2DXZH4k5zsIfEjDNtRi2NrGKx3SmVv9+A4TJsEWxZD5g/VwR6pw8
uCr+bDGp5Uc0IoZy2hJSUVn373TYMQvq3qqrrTlJjQGImaCXnEd4o1Xbc/hQu2pUusuaBrt5K6HO
Hck93AbXdqoY6HXw8IS+Ks4ywglIIxFFfnUhHqlY50MfbSyXTHBKaXKTyelCXH9JYrFrdXNuY9Zn
B/PVbYExpB2THJU9z+IRIjp5OruGg4FVyhUKZcoYJbaIh4EbHwLHsM99NWQHT9lKMLXnjIBtE2vW
7MA8GsncTpyLX1jTSU9zlFfq9Ixat9wYLH4b4CHMtxho3tOW4eyU191W11L1Q3CrMso57KoS7a4I
SLTeQCOD6zcC2ZF7wybMyoew4gQruU0BQm9e6Fcv9WGdQAXUhHr1hL1N4Akh1O7xDAUhg08zzM4O
LsyVbDXiXnfPhoXXM2METHu4dleVUVzlko9rXTn7KrpjMhqXPBuFguBhhKmWoVQ106J8llIdGLlr
I3KLZ4xS7apmN7denCKhwOmst+Gn9JgbZvOlt7nECuVZBiRWAK5UvUcogJD5mSKS7g5JiZ6Rd9eq
9ShO1dZ7tnvsX4CYMIIWwzlwdK4vx7kWdQDnqCA59lxXIaQ1pLnvqQYdO51h2US+cSGMirtGeWls
GLiTVT8TKxy/ay7DOFxoIN8KW2u/x3ga5EFhF7vG8zdpoqd3Y+63RJjkVZK57yTQRAibZnQNSW40
klon/MuwiQsEYPfewW/aU+plcKKDeO945rBOJ9vfJADBriPw7EsK1GCbYULZISxvD4OtM9Qxxk/B
RbdDlzmRT8gf475JqKmnAwHU02s/SzFGtqdnWzHtlVTTyQegkM5Zc6cLfX+FbAiabFEpqmXqFWba
psP39IOQ2LR0uMYc5Z4GeO8tUAnPUzY+zSfbR5FVzbrK/ehJqYBZlmIOh1QxvfTju04reSNNrRXu
iBWRlOVFPp0vdiwK3brrjPrB1JQCVE9Tf8gjLXV+HcnXelKqWGY/WdO6xw6G3BU5Hsij+XOrDg0T
+FfguoP6SG6t+xBZOp34TC8/uoazPzPq4qT3wXBbMFd55rQkExAzoulkCgau89D2+b3MjF8O/5K+
1NVghL+Ib82osLEv5+0WsqJ275MGMdpgQdnHgL/oYDrd1+8WXu169JkcB99lwkagav02LhRnKybH
fAYYz6R5wdHFxCxELZL3hU3QdIJMBRjlaynV0+LxG2yumWODblKpWhRe88zEmrc8FdSzi2s72nHB
kAV6Q8hyjaHhP2ThANeU7uoniUoBvR5EgffNLanJ3MloNymGLhKJXAvMgPnRzQng0xSjzezFfpyM
5lAG1riWP3OSzk2MgDPUcY5QuqaN67MSwautHgarhNYiZ4vDlH2GvvOmzwDGIVWy5UHgX+DGBCnT
vqORNKDcj5hIfCffKlBX3olrvldtxqpjZFc/jcwbWWzmTQsAIwKl2xHPxlyl77ddNJpc8sFF9hB7
vMBW1VWHJda2ngCc5c70lz+aycVKul8Ptp4mF/maawz7QSYwedX0zfdxtcv7rO2ZYq1Jo3LRGnfY
59v/779RR9q6Ha3xVsWiXulz4l3QmZfaKZ7kbDQX8dcxyfSv80FA0wHLQmccZd9UFBsHfey9IjVj
qzCrPvbw1hWSzLmxnDEdi0dHYt0SC+W9bXMrHmt6pPjz7oMIRQBT7GEy8/BnM7p/6UrVn/SavbAk
GKtBqOzcUZChN1fTaeZSPs9HvUlnOJkLbiOry5vjD/spzbzr0vQeagXSpoNP3zS+ysIQo2t2DFym
3GCsyndgqIgs4eIczJhYYdXyrRujui/C76u7VsTqC4kYmyEuATf5rEgzvt5LjOpM65NBUDjtOrym
ZzNqx7M8+v2QV7m+8dvw579vvUgX/efWyyFeFpGAY6ge/RzH/RPhKqIwj6pW0c+LxCtQ2bXbbUG4
RuqFzc0M7FWuwEDeZk0BlonN0LaJhuxukFS3SzKm712Qp1QxWLSiyksudlMlF4c0lgsYgKXr1w7t
eCvI/TnapNbsdUcUj5hs67UzWuoZim67lg2JZr5im5r/T4vydpuzW72WLVi9maDUItmFF7W1Utwl
cDbvyTyzqn2r3rgZBLaZw7UdW9B4Frai1RRYwVEKZAm3bw+BlU0sw8Ujg0b9Gwv77wNE3xAwmLSR
UYVIxYPUtHY6zXqLywb9YZ7Xu6osrDc7Sxzszbl7HPXIfqOrDyBpRIWiVn4Nz0yzTonvAmcItex1
9N3veCwxEgmarqqTNvuAoeK1qGbsiFJcbKQCW8qjZg/z0nhtYi/cNrXf7GUfuDIMPIJFcYCp/UMb
YppomTeH/YGhTco+wZ9R25ffD0VqRtjAG1Ik//lGo40PAuX0xtAdgiJczm9zlunoiufvAUS5a/A5
5sae1Oa9Mty3hHbbDx//txFlySnoHe1gmf1CR4insFoJO1Sf00x8YP2kDFYs/YsB/qGeCfR4c0IQ
d0x2Kfezo+11NrNMQJgiJOmnjkuIXjSThQZKT7ovhDDtk3wqpyuBgLyQ5ZONk779gfXU/5HSgbG6
5nsbphROTfPRk28LJMgNrvLBn49yk2B2pNjKDtmUuqpHNMea6pISCqD4CRHVuizr+C5fQnRUrCtL
VMkWi/5XjAHDG7LLn5Tt6c/UXmdJb/7EAvM5OYDccBobizuCrh18b0agmSXGI0l/h1wO84gjgn1l
uwTohOUR3HK4rVOwtPIDRUqq7XWjcDfy47oJs4H/cQGbf0jEuYANR/dwcvDZHNMyZj3Q33on1WA1
DUhuh1SE0d4vvIhRIYWBJWvaKmPMNrSNoBLEdpfcQ8sJKJoN5Musjy+9zF70jOFHrJrRgZ17gNmn
Ul+wWr4kFoA4JUIBz0Cic8SwRONKBXJUaTH3rugTMsSw+i1KdqB9wCRCjTK1NUvwXB12bgk+KHGy
l6oA/oJmsD83Rpu9xD3zrzEU07bO1G9FFzjo/chbA2ISbF0p4LRTv9waA0Kxuiyce237zj3FIGqz
05Wv2MPk3LWx4o6ae6ffL8WR+j5m9rAOkEmsMrBp5f/j7MuaJMWxrP/KWL3TgxZAjE31g4fjxL7l
ni9YLpHsOwLEr/8OUd3TnqqQ85mb1UNmRJaElnsl3XvuOfd/2UZHb1mDQO5UXQEIVIMa4N+Sza9/
QhXX4a9UDvK0+2SNx8ZzUT90wDh6yFvYHv3+16OkdZIvxwq1KJOWFCHKZXbBD+rGbQCZuRzC1Qjd
LhPuPztmT+8yF74e5gbxxb6JL5CNpvvBSXC/6twnmsr8c1JEL6rrrG8KFL94+gLpOS+/kK1B1Qj+
oPATa6qH+1J5aveaunNADlj2pEFhIbSLAVRo93/FT2xXPgAXnN9CLyW/LRB2vq7safefHzlL9ZSC
wvtprAEMQ3GhvO8oSe4rF8SIEj7qOzAJS/tcEV/evgYAoTkkHlQ/QUQrmTA65BcvkW9DlpR8i50M
+W255OklSjzwtlwdN3RXutu/Mksx8oZBl91wBfc6L+OEy39RgggSiSV3kOPFq3H894/5f+KX+vGv
CGL/z//F33/UKNRK42TQ/vrP93WJ//53/X/+79/8/n/88y79gTB8/Ws4+a/Cl/r+W/nS6//ot5bR
+7++bv9t+PbbX4IK2Cn1BC1P9fwC6avh9SswjvVf/v/+8r9eXlt5r5qXP//4UctqWFuL07r641+/
uvr55x+EwAn893H7//rlOoA//7iqfqbf/vbvX771w59/+N4/uE1wJwCrO4fnX3kIppf1N674B7UZ
wrMCpHoMf8RNogKbTPLnH8z7h+0J5IQEVOBW0CGIVPparr9y/+G5NiorhEeRLULkl/7x7+/6bf3+
s57/VcnysU6rof/zj5WQ5T9xYus17eSif61azafp6PbF7AUwFHCnLItSn+BZ5vujafhXd8fN/x6K
/0/zGg9M5lm5mubKCwCgAMagLyBhtvPsrv86dsvsg3hsWkHaZPCSv3bobxv0uMffs+L/6VFz2n65
AESAmEhQgospe6CFjWRSwtZ+WeF43dXpgZnmbWXvODobetcGe2WMIsJENSjrb9IFeO1kofXX0+2b
Jk5LB8KybRBbKzeQpOF3rm954nmwKpS9KzFUc2h5C8JPKEJunk93aBrQmp88GlADjoYRhSBugMpV
b76uExnJC44sabpxrq4p3r/vNPaaqTjqQKTLZA+SObiaIdjyIUoTNiDDC8CoA6KHVijUjkBGc353
ejzk98TqvzcC7EQbkFf2OS4UKKqJ4xFYFCpCVs7dBbgPCuuLBMt7BmzCNFMwznrWLc0B+kXUORa0
vD39CaYRr2t7NOICJTdAf09OMAEMieOo/pWM6qq1oSczzfFGquftdWO+llFHzYYLevrBCUCT7X2O
O+TSFLOLjcS9aQiaewBUKnV71jlBztL0xYavv8XN0tsBsuUi7jZU6nB6rozLpXmK2pqcpk1QRWTF
UbKLZvcjYDh4FbhgsFt8MOJL0LDvC1eOQCVNH/Jh3J/u2TSBmsPoiilDCWzrBJBJAUAKhX9ZvG8c
UH6d2YHmKuiMpI0qMjdwbchxQ38gL1diD4B1Njp421cwT8vxAeM7OZmMvXBYU5ugLnen5qnrOyu/
Ye3i29eDlfjeE7SGmHuW+2O+5p5opqw1eGQhhKQ893GoxWK98yxuxxtu3DAmX3NHvbChZjg7sFkv
4uGUgs8R1Y8JHsVlBqSXNc3JKjHMNrozbAKhTSHQsryQFAJ8tSWW8jB1pBmDOS3rMTy9y94+lpjQ
vBHjdSQmPOzCYZB0wMOhBhYeeuzFjKz8MM0b9mrqRnM5qF9pIzaXImzATPI+71Ty0DZD9whcb/Jw
3kg0hwP+KUEmMNmH1JrTgBPkQm78SeB8yh2Rz2cuiOZ4EhE3OVhiBEA3HI/CcrEf/Jh0W+g503qv
Pz9yzXUEznHMkBtKr4Uwg53N/AskEZvgvDnSfIocPYR5bPCyjQWWYc7BcIjDHKwSKZHNmTOkuRWo
kaMcTGUCvD1jDlo1JQBJ7G2VLrvzBqHZeO5bUP6Y1yUArb5/AJVsZgcpZMCG69wqUDFwXjeapXtU
sZ5YsxtG0P65o/7S3vfgdwHNGopwT3dhWG1PMz5P4fttpN4REsechYmjyLAHQ5zFNszOcEx6mtnN
qWrdgXZeCGw4cKKQa3IdgDpkhOq8EvWCu0wCirbRmcE1epoBKtTtQdEFC4/azgZoOCnB44ESmnEV
ykaV533ujB6i8mQg85fTE7i6wTfubp5mjQVYB70aDGchXiEJua9jvvQ/erokUPBbutp9AqK+iOF0
igRVmRlt6GcFWkfn6XT3pvXTrFWhIMcTOUS5oTou9wkvkIxwAVU43brp6qHXdSEIBow3bf2Q2RhM
sECtcAhEDAIV8BIqGX9qLD6Vl3wRlXM/4wVX3VE82LLPIkeRy4a1mcaombOoMlDPTSkUp72oZ1CE
8V+aeZ7aDW9h2qGaMSN76BIFYoWQs3QKwUSVBajMr54tkHeHwB3KjXeLaRiaNUvSQTwig4BjbC/Z
10y01mM0FlukfobWdSo/1I6hssry/NApwKR7IYlA7FmCOqo/z7ZczVP0aauAmOoEuCyniF5xb6D0
Y9swri6rVKJOhi5uE/8ALAfonNPbb7WhN2zrtVjq6ChiE0ruc4SWQ1dEJcjcEZZsQOkety+jwkVu
Y3uZetGcxsKXvJUuHgdJXOSBOyA/giJnZJ1Jc+YdSie+cSOUv2XtvKqTI6CGQP64RymXdzg9Taal
X39+NE0usRNUT7dLmEF/ChgmBElRaEA3DiFT69qBjVcUJHZTmALtoVhuJ+RTFfNuY4VNjWumDXKD
is9FvISpZy1P01hRth9jC8Hz86ZGs20gwYaGdWoJraj0r6Chi4KVuudnTo1m0awZnWYAzhZwLgrY
Z4nTTNkgETz97Sbn62g3b1HRRYwA2KGgt9+zSV4yUB+VZfyZ+/m7WVihlYMPHdIntPSuTvdpOEBf
yYuPtlJmW509RT0Wu8m+2Fa65h5naMXxBsUrS9xCSKTY6MpgdjodTxU5ybIQEOlPlvOC5y1SYXzI
myocUOG/MYWG7eVops1GD9oveTSFDAb+7A91FhBe5xvX/dXzveGenHVkR5M1oM6Rg8sJao0c7IMw
wK9Wnt9Oq6ovGO0/gxtI7nwgF89bGs3KIXQLLfQlAwLQcSzQWjJnHy/0ErqV5T4Cy+UOJB8bAzNN
m2byOPGjPCfIErZ1FhEAUml/4SVznuxPD8W09JrVO1Hc5xZ03QLInkNXwUWR51jWIFur8mrjtDIN
QTN8BG6tkYDV89BJ1Ea9i1DhGd82sipezhuCZvpg4BnbeKSgf4/lclGo5b3nNRA+BzXxeXtXhyc7
UILnAqooASAwCND2EpyXvi83Wjdcel4TfEd7lzUZp1GG+jro3gGxjKzy2PtQzMmuh8bJzvO+XLv7
580CPUgA3v8aAqcthcqMuzUEwxJz3bgdEaH+l4wBqiwgd7W23p8/QZpx55AXQgoNrbcACkNsBrIR
jXsvBfCJLqhcN5bBNIb150fLkHBH1Da1EVDh9KVmFajaubWcOf2aGYMfpxBpjMZFD4axhSeod53c
ZKNm3XBUvNYzHX36PCD8VKgcnw6AOfe7d/MA3tqeA0/S8E+9Z+cbc2TqSDPlMmloVTNbBshUhFNv
3wO+/OjM2feEsUs3LTeixabjlmsmDdGmoamTSQZxSsB3P9+K3L+0CuCtcusyBs4jGfkTqkD3bcTP
GxrTTngbOBKmEgsiQ6g+4mv5LBT9AANOv/GcoJhlPu+GyLS7e9v7c4ZLugyylRfXzVC3KDvqbYzC
4M5fi02OdoLHMitOLR8CONwC/7sFqqIKWPYH+MJiY7MZ7IRptj5LTivu+TJcCLKqIEMugRha5sTz
9qf9uWGTMc3cUfDpl7KJx9ABC/Oz3znuoSkBycJ+Jjsbynh3pRJleLoz02g0qydpRDvw18swRgnA
tZ/1gFfnmQpOt25aDs3sZQct6BgFqeHgs6+9Nd/MPYg6AILcmCpT+/R3n4XqqqxUyhrCNLHu4XW/
MFAU5k35dPrzDSfTmvE9dol+mpYeqbwhROqzBJI5Bp1rnTyPIr7284yduWc1Y69Qy9r5QsoQrPV3
AHEB/0jHh8GdP50ehWGSdIQbMtlT0+OOHtAuBeolepcq8ok65YZIqslZvXI4HtmcSKfYwhVBhTwC
JTSbkSrOoxzyDCjOANlhBphqBEIO3g313ZwugH/JrtyYO8MK0dWGjvoeY0cmOVoOC1wP75Uqqn05
+RTFD8IDRXUhN14Ipn40o0d5DbUhmyZDnmYPQP2Br4VirCiUBXeM/+v0Qpk6WRfwaDCRSFEUArBe
OI1NsyPd8lCW4JT2aPNYQEL8dCcGg6eawfuVy9PGKodQkOzFBcLlGg7HezzduGmrafZOBzp0Q5fC
mwDaQvr4gYFlCrWlz+c1r5n7wms/i5JchjZwTjta10E01V+LVpz5+Zq9c1CjTSlD+8KaHvMqOkD+
/ZpQvnFymNZXM3QUfkXxwGIUPbnW02i3oMsRM16akO/obVZtmITh+CDaQQ6Kt8ZbLGrhtjjeDCXf
xWP9IfLAEAzdJwkCvLPWgmjnOJQIR5wcmKtc4kIXodyf9YeoTILTzRu26St/85EtQJpPsRkZh6Be
xstuojfc2VgFwx4lmik3yhncusHjlRFId/f1ZYnrAgQaN9yh6cM1I06LYU6kxIfT+p0NfNvsv5w3
I5rhQncASp451pXU4huN2vvc9857oa7oqWPHI1EKN6vJHUIwC5H3ixpomEnW709/uGlDalYrALTK
7MIfQhI95AkP66G4ERRMIbb9RHt65rbXbBclDbHVcNsK4I+fQHR4AZWQb22/VKDJBvmtVZy5MTUj
xq5v28LGncBZQFeF1BvI/EZv2vDOGj/5/+FhbM16RT96A3dGK5gPIpyvks8c9Z/JLv7aDTv1MAZV
AEXh4qn7EKFAYONwM1iErZlyEictbxM1hKjquhvs9CtQvAXIMqPvpzeAqX3tkJ6AelCqivqAJM1l
ihzHPkIJfZoItbH2pg40k+4karcsKFYBtOQ8iqb6DtjGHSSGzjsW/oa+446yW7Fqr5fsEUV23wvU
R/Wes9G8wWPYmmGTCUXfbCZD6INk496F5s5ly2d3w/oMh46t2XbS87HADRxka8uqVCHld2+pLyCN
9IGkrD9zAejvDmT2JZ9yHw7EozZU+ewcWCfgr7ul2DcoT9q67ZnWWbPxZip5hOwYcMC8AW/U+Gly
6s92VDydt0810x4Zsztw3VhBxSEuU6xHslXgOs7kMmysxtsjoDq8DnB6D9H/GS8Kmtx2i/c1S8EW
U4kPp0fw9laiOpouKz2be2u9sWrZHbhj0iAFu154unHTt2tmLOMO+FY54rHlqD23uyvhiqCYlg0c
nunbdSNGUbaKWdmHlEJ+m3YMxC5QgD/v29cxHV0nVEIyBJ6GPuRqvEkKdl1PUBAbyw0TftvI/iak
SJHmBGIYesj5FD0nwr0uUOtU4/Mv2qhdgtNjMHWiWTK0QSp/5Oik9VPwG/rQJxHxF7C3/4Ri7+F0
H69H/t8TCRRw5d8mCtQ/fZ4QsKC6pA7LHuBfh1AoqpbOT5BMQ7Eo8kG3AtaZzgYNUJI0kLdv3nFr
aEMQ0G09UkxbTTP0yWLwuFxiuRL60A8O6uW8973PPp4epal5zdCHifVJ49Z9GFkMWjYOJKabK7vc
Ct+9feGhOkxtjCBfnBWoUpiGNPDoDJ3rqH+KWQfWN5HeQellw5sYTEaHq6ULj/puzkFfnzQXOYdE
kzjvlkyFZuzg+KIFcCtdmJSjg8Jqz83uWjCXQySIIkB41jronGgOFL2qvHYwUWp4tOBki4R/spr8
/enmTdOjGf0MIGzhIvYAjwJBDWjtDRfAqbKNyTdsIrH2euRSYpo4uMtQ0Chw8mnKsmeg9wOw+27s
UdPHa9aezC3IhuwEPJI05dAOzmt/uIiRQs43vt/gToRm6TyJYyFFAc3Z2XpKS4i1ts3jXNXhjLLl
0wtgmiLNjIvUaRERQBd9hKp6FKrVcr4c0q3Emql5zYwLoaKyHaGK0DHvhz0K3PkFHZ5IPKUbZ5Kh
Bx2zSz1Qi4wpNqicwPvaFuQmbptiB8z/xsvL1IF29S5ncGShXBdDAB/Ejrn0IUrsh6Tzf561Ajrk
bei4lNzHCsCh3oyK3uRJBWJMet4e0kFu/hQXMmvjLgRFwUegzZ8hDvzOHeOHpt3KSxi2qQ5qQ5K/
s3Hn7kIbuUAnL/Bsb29nUd5OnQjOm6TVBI8sGWHXIXInCzQKrvjkxu4tWNrCIm8/n9e8ZsnRzEtQ
52Q4UjFXKMCOJyhyifhCopL8vB40Ux7AGGNltd+GoMX7MM/LU0fzJ2n5H043v87DG3cCTzNj28bj
sHKg2yZE4a482y0sba7Ld6ebJ+tnvtW+ZscZqo6XMVP4/Lb5sHjlYyfau9Tqv7PWmgK7dj+kHoVS
XctQxJl7YMyD2NsOylPnjU/Hq42Z40YlhILCxe8gvNjz+3ECafzp0RkmT8eqSauCBPlct2HsLAl0
dj3W1s2L8Md8I55l6kA7qbmqUUA9V22omn5oQkKgZwP9Q95uJXFMHayWeWQeCuTRooOSR+g4sR3v
89kD7aT0vWmLut9g4jokjZTU5pNvNWEWTT8Rubyd3QEyLCS7tzu7OZxeB4OnddfRHY3C86BjbY92
E7K8++CkCoWsLjRoGd71Gytt6kGz86EAdrNnFQJby1K9jMusrslC82+5mqGkeN4oVhM6GsWcdi4q
zTFVoMmGMLjb7ZucPs8FOQtuQ13N1KHbMZUWSJLCrhINiMbt/jAVdbJx2pl2kmboIxuZaoppXWhn
+WTXUbyqDkIZ9/TkGJrXQWoMXtahCkvsV1ELwjMpGN85UQ0e99MdGDaqDklDdjSvq2ZsQuFVWdgj
pNl14kNdVd+cGPpGpzsxbCMdjAaGXwqYeodtxId3YPh+ggLaJ1/04enmTZOkWXMcqQnUZHEbelDm
quoJDE1QqNuYIFPj65iOtmeLimxhybJBjZPVfbVcQq9kXo7nbR9n7fWo9WYYEojmOXUYgY4OEV0b
miauG5w3L5r1dsoC5qJA46IGGXpcOVfg7tiyqjV6+8YJ52hm26Yz4JmC1tDvUqn1IfYWcODvsrqL
2LNrSwb2vCRyQWgeeUI99l7kNVcQNYeeNeHSEVeypTl4ArkfTSpE0Q0Dv/Wksu7bLNwy21eId+Og
zIcquyqnKO6u4xkFcqG1ZInzyPocmVefUXf8akPMO30H8TlnuASzDCQ/09a11WGafZIGrsP66svs
cR49Dty1su927ObyZ1F5CSJ5+QC2KhchArLrIF+oQGIwVFMwNR305JqO+M6zP5dUAfIbtd2BVAy6
mQjDLvHl5I9lhcKAxrWvpirK/Cuon/rRs4SWNrkBgYgdIcggmag2ltNgRVxbzrZKB9RC+JhxFKvu
nLz9CEE4slORfD69X0wdaEtqr7SlXDQ1CHpbJ95Dlqq+osBEfsGzMD/T3et0w6RKyWKxrAnduHTm
ILHS5qWRyfwTvCN5u+FwDEarg43AsDJFVjJg5/PiFyCj1w6Yli5Oz5LBY+qookZO3dgqr8YDoYYo
SlNKkGpb9c+Sq+mLqln963Q/hjE42rkFsU6Jjcrq0ALUYVdPFaLPqt4YhGGpHe3YAoBW4TVQNGHh
Zl/HuXrwSXwdeel57wMdXTkiYzgXIEkJHRnhUCmuvdoPF+FvLK/h63V4pTMC10VK7CFEo2fwmfj5
bp6znyAs2PBupg60C2hnxyCjQ9oZkbQs29U4scDf+9XNuven19bUvnZiZSh4HyvPhinbtg+guVUc
UIqZXtZsKM87WV71Wo9OlsRNbVlRtw8h2TBdLeB6wGO/4xuuYp2IN7w/XzftUetdGY/jCPbVUMxd
dgGcdnaDF84SQNqHXimWtreS2BtpeUNfOrxudNqFjRLZ1aL1F7Fj4GxB9tBy6W2bL+DcHlMLgjoz
JvDb6dUxWJ6OuJuaqiD2HOO6IuqvEhp0YZqmZ574Otau8UDCDSKrGuGLAcIRkrg49yf7vKuQDrSb
bBTjOykiXlVdFNeJqPKbIe/tj+dNjLbqfQa9maiuYdaV9K6Titlf8chVG+tsmnbtfPPmsl3KHlfR
HAo+V7ISoH60hy0Ioslta4cbZYX009XjiVJc86K5xyXuK0vVRzmUW8k80wg0l006MssZj+PQUhV7
SVBQ8LKUshw2nLapec1pO5RVWZLleLW63mhd5X4FbflompwNnIcB9kZ1WB0qkyPoJgnwVXdyyFft
IyXA0FZBG2nqa+t93Jf3lvBGenAHOJhr4apOXSeW49Qbe8CwSlRbpdKy7HgCz0i4TIAnoj49BB/0
k5vEd1ZMP5y1i3URsCEpupigGCr0HcFQRw5dXCQCq/MWSYcOdqCxtWWGe/Gk2kRcWGWGKGiZVE1x
OO/ztbPJtdmC5xTuHxHrsvI2n3uBMM8MIrX9eR2sa3Pk2xdbdqjsplXIGIFCxzxlE0eQio/+7nQH
htPvVVfmqAO3X8oOWpVV2Mfp537IL0Es9gklJT9ON28wEx0OWAylGny5VGGzkhnPMfu1DKA9O69x
zUnF7UKgWe2V4WjzA1jZrynISE83bZoWzbwnD5RQFWYmTFW93II2Fergg5+95yKhG3vH0IUOpOsz
XtW8ImWIA/zeG5ebyKVhIrdyC4aZ1wF08YwMp9vVsKzMgm5HlKSXRQO64LPmR8fPTbmbijFnZchr
8MQqvnTv64yPl9BUrs4jcaI6ko77M6hKKrvErQnS6y2kGCLIJbZqOc/3kHVhjrZ+11RxHPkpZogn
060YII2Gc4g+njdD67octe5PuQI3L07/jEFu8Mp3uLNcJUPG1X4qrNr7dbob0zJrNgDCpEi4LIaL
Axl+Ay5FX0wXuWX79Zkr/bdTIO3BwJ6WIS2gA1+DgBWKIjGJgtPfT9bz+I3b6+vPj+YJXCWDsDsM
AOrEe6i2XZJqfGzBYG+D5byt50Pt8DvFol92DQ68dCseY7I+zcCrTAgrB5YSRMiMXLJ8iA+jspp3
FQT2zjNwHWtXpCCUtmlfhKmMmgOBnEEIRmcnHFLIUZ2ePcModGhds1ilHZVVEY5L8aNuixtqAe2r
omUj+G9qXzvfpAK3k4T2V4hLPwQoUYnefE09pwP5tF+PG27c1Il2xoEaKYKOd1eES+d9h+LaVZ0k
75pMbdykDBaiw+v4aCOVjpJSFEbXUbbrWpa89+SwhWQwvIh0eF1K+6pKonUJGATOuQT1pUqGz9nE
6qDILXcXVSXf2FHrjLxhKzrYrqaQ8ls6DAW32zswcKbQCuhQskfAjAXWna2oimnGNJP33QXEwT2u
/GQaiNqnEtjXnXBp25+FCKW2djcX4xQ1uD5jHImr9iRn/KFvaHexgIjgzFXX7Fu5KTINU2vtQbk6
19eZTex7Shtnq2LjtUjn72tBdKidyxmdXVdiW6HKoUQ9aWs7YCUB9yMKVcCpe0jmpobayDBD0y7r
IoG6qkwk9Scoj2dhU8TNBZQkrGcwxQukuhSQgUPgJb5VfG5qSqbD1ExJC47QbP7BSs5vxiYbrlWa
QN0zktPOX/wkTXZ2mfLlfUJQqvTURcmiHhIbgNj7rEmsZc9KK+nvWM06aGiAO3XcuNa9bbJEBwI6
i9vStaw9iCOk0UY/928nNyshGGlnn85xbUTXbUqsjI3LOObhkDkf+8jeY/895ZY6awsSnTEPj1lV
Wu6Uh2zpm11B+VW7DJ/9duvx9LZbQGz69+MfdDxlvPRzjnBFBU35olYdtEUVsBhQ0Gyt5dpDzba4
gjhLdh5agqwsocc3DtL6jgvVyRxBSssNeD4VEMUrD66LpPqAEqmNM+FtJ0R87caRIMZNWMfysG3i
FFyhFhwQVddNVR1A17+VtDXtMM0HERtK23kn89AtZPoOmHX+AE20+ducEWsjKmfqQvNCduR7MW1A
VL2K0bh7VcyD+NVziCBfphMKFzc8kWm+NE8ErEQsRxfsN3GK7MhBOjMByg0FA2m5CHohxs0EliFm
QHRkYJwgbhN1RR7a5a9IfAZMOhgW9qvJ2H7uwBFNRAAM0P3QbQXQ3k48ER0haM0NQUiiysOlsi4T
sJODi2dnD/bF0g67mZQBLdrDLM7cFDpq0GNRLpbC8/cgxvGGK7/oHXCu+4AiuPFY2Bsb3LAv/gYb
RNtuCpYWyJHKBgIRKb9oZQ0tG9ywN+5tb5+wRGjeAdRmbZoqpNA8zxkObkrii9Sytx5OptY1RzCm
CJgySZLQVUwculSlF1kR/zrtl02Na+Zvuw0pCq+I9mRMr+2I7Xjtbky8qWnN5lfG0h7VO9AYXiAa
xHEjJ214+qtNa6rZugKtX9qDZXafp/SmS4ZLv33ssvNOQ6FZOHCUtoctE+2bbGqvUZ+YHebUeo6L
7HDW1+s4wcjxwBnLLH8P5T03EBUkihh41IPCSl5O92ByHTo7Hhh4IfUAGpwQegwvNG0/oz7xHpQK
T93MDpHlPsxjMu5QxfNSNlv71OAZdfRg7HqxNVKZhoWixWGsoURNWnjHnsUEMm+O2HD0Bi+lwwgt
NSOXWkIFdhjYTcf4XTRGtxObArD9o1q8ucW+g7YfZLJPT6ZhH+uYwjmzW9mz2t8jkglJ72qtXAHx
o1j257W/9nv0ZE4A1W0LXvlIhLu38egclNN+Oa9pzbpVMkNyJcbFrhgkKullBVdeOM+nGzetg2bf
Iyokljquoz1k4z9CZhDioJ9F/xXKG3tW0edRyYu03ALTmBZBs/gFbFX9ODSQ/lWxvR8SJX9FXeVv
4e4MDsXTbN4H3Jt7UHCAuF290N1AkvZg1eSXHKPF2p2eL8MQdOCgdKuo8lrmo+Z82c35E6m3Ev8G
TCTRYYPcXQiI2uIkJMpi402ZZyX75rkzQCLAT3TXiXKA6rVAZQ7e3WW2/acJwjFt4KEwd/iWLFPH
wwEX9G4j12Aa6nqNPtrSs9USsMNAXwX0rkN8lY9VmR4yr2is82zSXX3QUQdVmg6uIIm3l/5iOdci
r9R8AIs6qtRPL5bhwq+jDLshl8sYNTKAaHIT5NH4mEblPQSCXxx7Osh2q4TT4DR1oCGujA5rGMRr
ZZNBsxSZ3TyLq10vrcuSexvAdFMnmhtovJH30YBORjnlO6sk93RJr9RCPvmk/3F6wkx9aN6AJxLs
LBLFABldDhVEZ/t4/Oy5zguCKd9Pd2HaVZoPqHMhbJtFQzDSpNwJywKjzcztw3mtay4gFiq3ucVA
BoMC3V2dd/F94bHh4+nWDQ5GRxtyhNoYcdshgEZktUvdCJi0wScXiYAU0ekuDNOj4w3TbiI1ctND
EIH14EOTdmD0cu3F27hzCZjWGxESHWm4QL+khegIWI+hRb+TPdjpbeeOpuKyavhlFYtPibdVPGga
yrrJjswb5d9sYQJaZhCkLQ+OXVUXiO9u8RMabFunv2MTZVBvHvqgreMAOkH3nAFq7fftL0lQr5ap
n6cXxNTPOrqjUcipBWGcp/ogIsVz6saPpZfcFE37wHv1bi0I2jhYTP1o5u3k0rVYi5WZCHnokEJG
Guq5mKx851XRXqVbaBHTqmgmbkG5uI0KBp4p1DLtfdTzXcDJb3GumSxEs+4FpSdROnZ94DX0e1rw
J1Bd/KqbeOPWaPp4zbyhyF3WdcNl4PiJt7MoB3Z/ierg9FIbvJ+OyipIDsxljedZHUmZBKqDAuo+
kWVaHhRkArsD7xq6xTtvWG8doxWNLOIkw1Ag2PADVPp3iBd+HqkTI/ogrpp5q9LBNKi1/6P920Bw
cRhc9GOVCKq1znQ/N6v4XCIuBbBV582cZup5BsciFtoFopm73ZCNOKC6dtyJgT72ZXRWApjokC0f
XA9D6ThdMOZyPJSJgKip5RW3sSLTeVao47ZUyVx36aDvTBAL2KFA4cfCs9syTh4md/xO2nqLHc+0
/Jq5L0nJlxqRrsD3C+gvWs11mdtQzXXiB28oflXtuPGAN62/Zu+Vp7zBE1AUS/Mx2TXcgUbq0lS7
zh27XTfbG7ZjsEwdthpxXnQkc9HN0CaQCM5XzeRMbpyKxNS8ZviSqCWSXYzICTDFXo5sp4IUY1xP
FyAIvp0mVI3n1vzJ4fMVypnv/ZS3BxCgdjvSOofBme3z9ocOboV8+0QkUONB0g6/XCZS0Nk17+KW
3EEIGzwk51X1Ex3Th5QFEgPK9yHL5uz80fpRF9X707ZquALo6L2cUBLlrPUOrQtVa95O1c6fnOgy
6kt5My6x/AjEOA3zMkoOp3s0LJ4O6SMFQL8LWOwOSzQXzkVPyFDfuKSoxIZjMHWwnkbHPq4XEm+V
xj+IRARQn9wV9pkXSrZ2edQ0qOzaQVE0PVIaLumw971+f960aC4ASi1plHgtpmWl/BIxSpPKVnob
O9VwEjPN7kG/gyISVfP9jGoBp4I0adc82q63YZGmKdcOetsBzIqtQvXg5zjMDn3gVfp0el5e4TBv
XFKZZuwOWLOSjlUcROjihRaT8xPc9fJaRpH/XPfjZzZlX2TT3bvdAgX0ZJQQsx7y5xxkSYEsE3s3
q7rekQLiehAKfoI0E91lfr7Fn2jwqDoKsGpImxWQi0Vqpco+F22BvOBCFkD1SXvNQSjy7vQ8mPpZ
Dfho66VW3nAxRe6hbKz+EmW9qnqhEpU7l3G5TMndgJvPVvCB0tf8wBuzrvPqeQpqkmPWFkHSz1M1
X5AiLWgT1A4Kq/pdVzgEuzRpUbp3kXTU9/iO5YvCK8JueESB5BtaqGrUReMm5aEhcZaDj7WNenLZ
F6nbfmVsAjQTj/xsyHeqi6duQk1JysiNn0Cv6n6EZDBxr2bwPrRA1TlTU3zgKC6q39ek6ubdSCFl
BL4iG7ykLCvttrkYydDOzUEtDfHivWrHCZJ13K/x0IjS2trNnsiuWc6GC+ABmg/QEvV2RbF0X7p6
4b8gV4AKb29pLe8GDN1ltMvw1F12fjWT+hp0ZMl1M7n2nap8SNJXKp3x6Cv90urDyol4+nUSpLGu
qyrjsdx5dZdeA4LlhlPFi1DaSfdAIZuKCHeKIpRFJDlEK0oGxtraU+UB0V0ZX2TzFB/+H0XXthwn
DkS/iCohCZBegRnPjMfju53khYqTrAQIcUcSX7/Hj7tlO/aAWt2nzyWJdo549vpstNx/aDDDP208
FcKro0ntuRdT8n3EJCtM7bwvq4p1RdoQkYuVFCblB0ZlfYbx1XYn7EyPoKWW7ZD8HaZw1VAIFXHm
EVU+HpMeHPRqc3dhM3cjlWNJtikuapEVM2mwkgzmRae0mMa/dL5vejfmPYJQOcyTkQF3D2dYpCIc
5ajv5tFcfHiBs01h4wbygvuux40LR2rd5vUKQ0vX4+ZaYd3d/uK7uWspmYt1XvN5/lK4c7oJ3zUu
SOr1Xz76g0Tcv4hz+GLRF0RfD/tIb14M+dDaIjhyXAw+KxiHreAkDb+27S8mytS/OPo6hekCP6V8
mmqE2OMTG6Y8De+zHEq9z1exfTilb/jMH6AiOCe++yJyS1AdPF7jUOdJvT9BzjDm37T5YgFhA8mn
9Qt4vnD4qtL+5CWEyD7a5lu8LLwQrOpvmqrqDgRsZvK0NdOZDwkLJd5NaJhVg64UIOS0BIkPfh7K
sI/yho+W5A63Hv4GrGf7nv9hgZ5n61+bZk3zySWXbjLfUeRF1rDbps2RBPFAq+3ntKn3Rm//WJoY
WGYPJRSDiFuVDqLcSH/SoN7WZX5Kdrxy48hygSXZwRr91e/J79hGn1zyr3mXDyariz64+5X4Ukf0
3bEU3s9dKAjR5JCN+oeAYQ4k0WVLl5upkf48d9ufyDVzjuS1A69HJHK/dkKhfzyqAb5PWwJte2An
Us8frYxfWc1KPkxZHvrhhe0wspX+IaGfcZodkeVw8E1ytTTDIonL982ZB0nMi0IkSWj81WTikAxI
sobSKepaLBzOLJXHKI5vRncDHLbn2wz7IT1PpdLk3JPmBEOLQ72Kk4v9HdxK7pW2+djE96NaHqEc
UWVf94dVqzOCFIu6rX/iuOW7qR6VCp8VmUvk6BV7/LNFqG4GXVyUZjn4dEXAfY8yqEF5Qyr3XSPl
rYa1HBFbHttH/h1UvSMmsR0O4HE+rXN0XJG3q/BK1YM9IPTngBxbSMtlU06reUT292k1/7L0D2Xt
B3Qzd7YWUKmha2yTC63mIp34J601JlqNLPbzIOtXKuiZDEi7URirEIpwR/nUlFAqXikjxxZ5QvlY
45mKyZnr7BKdr1R8hbg5iq1/YisUh8PGvmCVDZANmfDDcNu/szT8dlGxvQZZHycEFOQdse67Yrwh
FevJuv2kKvraeVylOkCECG0q2nmkdB84yZ5wG8ETxiUs71kyHNOVVKdMI0lUptBqDHOHMAKD5PGw
lhtm59KnW52rBf5ya8T5z72t7Cvy2+SQ28Xv1WFdqX1bG+ybclBpsqeFCv7aeC9Fnjm7vtq4DuWo
ezz+djLFUkMkHqq/CfKCCwu7kbTA167969aF6InHK3yT6xFpq3cNsn9H/G0z1PFatNldzZn+5B3i
RAqKTGyEFmiTjXma4MP5kA5ZpzlECfARrxuedVDUD9WSC7asb3zb7EcnFTxuY46SinBrG/X5ppHZ
ns6kNoXgzC/3rg7hqYI1LjuECnyiS9Kn5rfAUvyHyICy9dPEbpwv0QP1PS8qZ9BCbaNX9jj7dYoO
HUKHT2Oyx+1dFyXLbxaBS50FXv+EjS9VBaj+/Y/e6vVb9c8Lve32WrlaFKHr7FlT/MSSekPsmZlx
TcqugsPpOW3CJq9DV8XtvzRK5vUlbjr+6pUED4WayLB8GaLh9+y1/11V1H6IdiEoEwM/e+xNH2Do
F/xhwK3/L5hhi8txHuQDRE4/2k5G90uGRL7DMo8JjtgWybU0s4B+FFwsduFxnxyrZUWofGMWiVq+
0o+aiubnXukex8bgwnxd5rk/L1lcv057Qv4oBQMKJD5pz67IgR//U93MyAGRUOtPSCL9v7prprJy
qi13Y9l5ilJ+a2tP/zK68QHPkfUnFZNwq/EUf7WgLcE2bpluG3JE/1TELfxpt0bezbiYnjqeji/w
7LCvoRvHE1/lhDPIU2GLpUdsPWIvJ3Kqei/Ou1ZxvvFOfNb4UTil2YS+gc/7+wzeRXMRNM3OYzPW
JXJxfk0xn+2h9axOX3o51T+/AyFpToCL/lkiuh7nVc70vMzIc3hc4TTsS7PhIh4D73G+uLS4mAI3
j6nv50OEFLNn7RL3oxOxf+czyd76Je4u2AAkx9padzcsuj7CgZueZJKFGwrm9jvdomlGFIVrynZZ
xIkr/E4hgL/2HYhcSCmi5yRAkhHSBoTeDJ8i6kcUhQLX3PY++dg2Zd+EZMMqKJPsuuutS4p66c1/
fh+7p6SZA7zRN31vnct+ZEx1RaR1XIBmyQqXxBb/yogbDBOgFkgLbRncsv6lGrsZ1DthkYxz58Zx
mm614LEvdjuh9AZv2PAClxAfFZCRjl+r3wRhOXpH8WOSkn+auiL6YURYsYK8GNluXxa+1HWJRMI4
KwRR8XZufU2Tg7docKrc7wgWOXkos8Nhh0oryvfND08J+L9zHvsM9uJFmsAp7AibdGxbdUuUyrNB
u+o/gxfVRTkxuxmR1W6ydVsPoRsASZ4Nd8s6HQYKN5bOOJCwpEaBeKphOdYVbdriEpOiKywS0BE6
jqC7aN6KcYj0mnOeUIqG17KXumnoL8PUawKXoGJRY1Rh4ByrV+RabVuesCpF7XOIlfeeKosGUCg1
nlUFhu6e6gQNDILo40OWhCUqCFpsc88sm4ZyRRV8sZOq6qtr2qSQfvfTsQt+CAUihkn0Gw3PGh5I
pyS9kyLJaFNAoWP5VWROrv/WFRGGr66NIMBw8bzIi6UunjioRbBQ3ouNdrK+r83aZs89R2hvnw/9
ss5Xt9HwgBojwpHWTWwOru4ieRlXl0Qloh4ZeXGjdnAyw4f9cwCUKNAj0o0gam1h7wgOaLZCtcwB
3Tdd81v571HOZTBhu+PdaPu8hmfWnhNL7Sdp0VqUXlfIlu6M35Ny5mgYO4JGHvRMW8ubhGddKG01
JPtDMyFv62lruF8PPCAU+yAQFujxmXvlD20nQlZqx6b2ZCt4/Jaht/U/yFDW5jR0cTN+4tkEeMcg
3HEtWK3JWlQ48FtBRgcjNUVmNFgxGJLg0SIFssWOc0urI/Sf2VxAy9qze04XYU4WwpO1RDzbzm8I
Wsy+zGxRfIbQ6P5ghzTq8m2AiP7o3LYll2h2gL4S0i+8hHulaE7z1K9jmYzap3lNY3yGlOv9VwQH
NJM3ftfVIdnp8p9yLJZI1klS82fvdf2Jg5X05Qhn7Ucxs2YH/OxmW8BSpqP5BgmVPa/LmpFCOGmG
Ahl/mT5C/NuHByhyZlHgWyP+Z2m5HQqINjB5D3za3hFKidJdwaboax+4/28RbP+c6tgsxSobGPHh
wQh7QshTyIosNBEcGFq63yD5UMcF2vG5HDaRiWOjB6PL/dveIMe7Ea93UkVrWvZdW5F7BrF8kkPv
ha9RCJWozxHcl6aDl0MYy9ULhMzgJ7r2yBBHAirkjIMXX9Q4NexvkiwYbBKsVn9VXe0wFbQs+tuk
Iwt3Q9pt0YnXSGs8IS7BP1d12g6lMbRuvy31KcmzjqK8qbSpupKm9cgfY9dWt7jfogu4XvsfaWJY
Pjh4BWwwfpAFaIbo72CIL9xFCcfpcVziKsnho8p+oF6o7ljR1MC/2Ijt1o9L9jugLbK5xsPUpY8r
/s9m3uw3VQ/jesp4St8mBEWIQx1zxHQ5b5bthitor3Ir+9SXIV77tIjQZlQnPXcKpLZ4zWgR1JZ9
7VMrEki39ZhBaS3nNhd4ivSkWYRGS8EjYLs2tMni+421eGO94e1w3KcYhxP7Qy5vbKlIf7SbGn2p
qoj2h5iBpnmMhkAEBiL8bEwQPajTzY6SDi+1aoQ189bSKscKRIab9mSaC0gN+X4Ic7rsuE07M7/A
9X3bi3YnmwI1k9DuyBSr4jIDoSvLsyjaP+t2llWJu3QBo5+L+OP7rXyCMAle603UDfEFeFr6+7vV
pDkacr7kc02q9YQSB/Ky1rIZCinaAZRuTmOaQ3mUtvleJXF114ZpyO6yWYIl4Bw+uDxpwvo1m25e
ysXB+rNcZgtfjJl1oOKnBk3XpW30TEqO62cts1RPyxVHly0XtULCB0IkQTheglvpRya8tgXHQInJ
lcrqqV800Rf7bbaaZxWYk8Vs+fzfPq1VChwjGx7EVMXoPv2MV9ak2sOkNsPCqiAZD3B8V1Z+rWwJ
NueY4bpzWymbHXacd1Pwps6ekAq6fAT/LQ6PzGo/XTQkz20AD0pHUbPkY+ySDPCJIsB+YJSenm2N
LgmjL7KaUGtErN6A+JkaRLd2B/WAqXSvH7LIRnMeEEg/VYCHlszbPN6H7zrg0qre27ypzHeVduvG
kg9EZ06AUZAZ3rYvDVnnGGnOw/fduUbjQtZjgmez/CbRQhufL46P7b3zs9Im9wiDlie4hgDc9bBn
ULcEF7N5kWp16YND/z0/zwbF87wtu5N3awc/63J0tApXhrTtJ1jZqvmtH4YKm5aAzT2DrQy6vD+6
5l16v2+9IDfgTlN1tDyi42VUKzcCs7pZXJM7zwT/M9eqNo8xg2PG2YOVOj30Ll1qyOwRrIpxSYZ8
dJOMzzGT8/KYzGNkf9PaC3NNDZsBbVndGf13cNPUX1fQRgzkAUHtH1UUN8uzabtE36D8bNgZ7kOp
eVgnitTrQ7sSk0LMErHq346gII+hdtrWrw1x3DV6UBHz5qKbJQynAcwhqnIoFjZymAc4xeQb3gz6
atGEXBjt2HjGlnyjD2SoEaZdTHHUosWDXsKVY5fBCQ0RK+4fcIkO1y6SSJch7yCUZ7i8a2r+tLTr
3TMfBKJflahN/JpgP0P+IxBA0HMScYAAy4Tj+KUEKN1NnrV9W39t4KlH6KDY2HpXzGPGp3McbWT/
gvm1Xs7VoBf6aHc3x3dINfZPWb/Y84w1y3bFjJDqX2zr0+qTTAlbPokPoHCj/kYrPnTH1A5AbdgH
+NXmOo33ieSjtVH3KLJl938jRGAykHJiC9VoWUlbJ6bInFrT+7qyNHy1Uzaoy8IEFCpAeJ2VucKz
ao/W1Er8S5a1it8wQlf+uKHX3p5IHInojcxUVJexM830IOuk3cts08Q+G5gxYIgEpxHhMfmcQnMi
HpodV6nL4Qtr9rJ3ZPdJIWaJyw7FPSLnpZpJZ7CdJSLtc4E2bgOcghRBDB0MuCg/qcSl9uTBsOZl
qnXUlpaIofoy6eAAdDBPuvE26FFTmSNLxA9gi6YLyhpoVUN8n8Q13x5jS2Auvw9ayDc/UDiuibjV
y1vEeoHXLiMRCJl1qhu4GydsB2qK8r/fD6bvIw9oL5kMdomqbfAFCZ+nh6We8Lt8M2Bb9TAi0nl4
Q2dK1ZDzBjX0ArO9ZgFFw35XAjUBDE0LpG2m7DCRig4FAk/W9rNpQRDprnatpiCBtODF+xhw0NjH
1EyBAdEjuL1ZkRnWk0/YiAXDSrVkCUpilm4GEhxCBqCa0TZ1213rcRp+JmRy25FmrYkLtHKzv0S9
Whq0Q2q9SvTLbslZbLvtIowTdV90aYelsgMVbymZiOP1FM1hT+6xf86Sd8LksJJ8NVW8vcAbuVm6
ws3wK7nyaPwOX8SaPQ2frUOr7YquMg3W1Cwgxv4O7SEHNWXBFuxxpGnFHjRT0j3FtAkN2ErJrA3Y
Pgx+b3O+2aFVR4nuJ7uDyEwtaFHMvDTHpLN1Y3FXxTWQDtF3NumBareTu26DlypHS83qA2nikeAP
WxZ5gNxtxZv4DWIgFiGdh0Pi5TKcDDcR8FU2LgpN0gAzD/2Ni24z5rucqr6mz7Xbh/l+W1LCLzCf
WHcABXZEF2Fb2ZVLldTsAkIimw6AFaa/1d4xcUGL2pEbwp/m5djuvW9wj8Oz+FINux5LRcFpfI1n
qthX6JJIFGjDInoa6qHm1yGqfYR0kUDDmcqkBUhSx418HNnKALUt0ZocGGOqjMeYneBqtrTHHccA
BvfYbWP13MWDPqk62cYioUSnkOLNbf3Qk2T5AOECc2XVAPEoOz2P6TFgX10dOuV6nPZuxVwJyhV3
edSk3f5cIR48PiDNW2BlAQRjPKyhYvIN0tTVnLOd6PrvsnPgDS2HJjevcESXnwTSEnrsm6RaXtoM
Q8B7Fsfp/qrjPYmPasPgfEYUGugYkGMMyDuxnHXo7PkCmj3xKcBU+FhEuOUnSQo2b2H5AOi0rzfo
2lhcakvq6phys1074f18ZrBCmk81tJTdI4Cu6bGvg2oPxiexPM4K3m9HXHDRXPINTi0IJt8FKeYZ
rbDOXW+kK7NJkO2vXYe0PWAj/E1LwR5lwQgnkuk/AFFtc0QTs/gcQjdm76sFxe+kbebih76JBPnw
fSSzjzZp5Zn3K3BSgGrqkGUKbBYfmOJXhWukKtrJ1lnZ+D6BRM5PewN8AClnJyyHIpvDv6uzt6lO
sZnZ+ihFvZ5WDxwRNeMzdTAd/xAOxfEHDDAxvOZ9JjR8NjA9teUQGDSXWhr+w9S44w8VDKJeVriM
oN+QZnPP4Ji3/QfJ6uQDQwtmEK8XYJmyYobe3Nip6j9kAfnqXUi1/Z5q2FIcVq9cd7diz/TNf8d2
5X7xWQpcekuFulYr2uz7NhFiRptQ9fbdpx1wDk47Rd9Tp8LAc9mGiie5qVm0/m51EP2pjoe2ggyd
aHfiQPX/W1lgqHnx3s5VDum+n7BCAUN1ysGsMY+r1NPDiu91uTMsgMOBWPInZ1Ng9waeci9q6rBq
2ar1bMOS3QjSxZ5pvDr2TB3FSoAmmwAWmk5Je4E2dh8Bu2Ts3yz1fifCKq8dEcmvFMPyMdl8OHIN
0A6+n4CFqQZUu8gZq4MYVlVjAqY+l26+YnMAr5UwtQ8CCq1jiv9XLukuymEOkCc7g8TKnYHBZpuJ
3bmOSaCUsX/uwS/4uXKWgXkQWXwj+EM3baQBcLx2b7YKUFVA2/qPK68vdMDKaaj2n5UP2wFRVtbl
6SCrf2wV9a/ap+0xysYFA4nbj5Gu6TXVgFnyHTfvQyskW7Ab6hJ2hD3Sdh9xws7WUrgyhZEj/g5C
10JJWf3G44x+NZXsKqA0yCB2Fu7Snu4gzOghnv5LtEXCcrKv9p2sS/fYm8nfkSzFSKV73vljRKet
wcWgBloo0WPjxhUiWkFz5uEgs4RcwNFOzoRu9YnWbLjT6WggcUy6H8O4u2Pt5HhoavyYvIG6twY6
zFmDZZbfz1HoRFsAQiZw/lTtrZvNcpW0b06NXQG1wLlvPLiejSVH56LyeN0Rwz10GAfWaY4ek6El
DwT6gSvgz/gQ6DdItuzxK1+6+oBrRdx3NI4BeDVM/m26FINrMgZyjOOuOiLLJX3N9rp+bIcUNpKU
ZmXHfJvlfHH7Zcpif6iNkQdE51n4b6qEFYu1aZOTkcG3t1+IRHndQgsfBMk40jbm5i70HRRpG96d
r1ktEBTWgOMkxrRcwiTx0CsKULDy4gVDcvJDN6qWJUqCMYVMefyURFqIPN6G7E8dwS0Mq+cNU10w
xuRT60WOecIi7UluumxBHnpd5EQ26Cdo/ztiUXjA/qD6JRufnJtdDE8dXNPWwwjTxLIdl72cGoTX
+zQiDwhps/9R9b3L6vGc/eBwawo0zhg7E7adgfFTMKocoAhsbRks7vNhVTsgqQHu7XAjMusNlzdC
HWNB1amJl+yNG0LvWVfP0FsbFYos3kT8HZAJHNK2CeisBsJEKB8TV27IaLpOOst+BRGGh6rBGk23
XXahUYj7vEKTfq1A8jsEOJhd1A6XZDiWYgdrYEJWtH2tHjaaxT8ByWPonPpM/RVGNYVkJJQLpo77
SMTzk8DE8kPzHvb2ETweGEQ4NTOhTJv4W9wEtI/nHaz6ry2CELc82BmtC2ewwI9Ipt+bqGe3oRbt
mE863a5VloWzHu2G3QKu/OeKxdErYS6bj6LqsTmFTf+IdY5xywnY2zfYSnu0MnM/Pczow05L17rb
lrL+2TVJDTQYW9KYwvbIDfUDX0CuX3EX3CWxT0A5rPf7aN/BXQLKSxO8hY2p0QH3rAGEb+JjI5Jm
yydkpRRdGLr7WUzrcZv9DzWDN0wAxmBaGMQ5hTz7ad/VbxU2D4qZhn93MyZ3kYM2vnViK0BGWA4r
9nl3RPK1GHC/XpvNYO27Rx8L/plDi0mFIDHqa0fT/dmDOlTUEAJDT1h1xzjZkbgKpUo+iTk9wcYQ
q+3IIESY6NDfjSabjgYi2Nu6uQ6gylxd4sSz/3xloxuksd+97pS6r+AWclltQ7C+F+Qg213fTetG
v11Z1qcgmu2WZpIC0+m4MDnpG1umCYlzTJ6snLOuv/qsTz/GGvttKHOmE+BveYKJ6PSU2t2fZSRr
zGp7h2ZILq+9RjjspDZsjPZah38Zk+tRgp9eBGFdYTGdFtmK5IuESajOJxWdom0ccpLJGFcs0QDB
Qv9f3K+vAjn1UNHH/VEDrX9TJoh8VEB0cxTCCktzoKl0Ui8UF+2RUGzT8z3TcX0DgDciZYU0vX6w
sJJKnnB1T8MRHqY/ZszEKpSww9PLHZ+6Gn/0tjcQ+ObtqrliB3RSCT17QHfpj4Q0Yb9TKQnrjbTc
Rz+8iUJ/XJp0G2PsWiuvXvps8dUDQ3oS5nuIatV23lDvF1NiJxgIkmB7QFDlbkGwBHCqeOa6HHpv
C/PnLFHtXzGgvfwFA9gtHKZEzKh8mgY8IlGDuVADm7ibshUABpp2JIBeMcj4+gGfQUcP+4x4Vg5K
RoUanE9ztsT3wsPn750zIEmX4COPDn/cbFKfwmh185xGXDX/IT0dOkSS2glpWws2U+YPpiYzszwO
U7/hDa9haLkt4xivuVYwenkH1cKkdxXoJPuZQoaf3Wt4TTS4/OeZtQ9VVonmbSeBD/8yvaruH5db
b+o8ljhl/1m+sQ5dvEOCy1FuU0pLv+yEIcGCIqnEjWHoG/AHttacUiGT6WSbZmhhVQgosin6GkW9
L5ANPe+nDZNM96z3yvm7XhJnwQugurqflB70T3jqTvyPA511iABOm756sXMNHlhurREcI5h2WfQ9
bLfZnw5bAL+e0EqFBVQjAqfuR8I9dmhAmonvTzMiAAageKZaf0XUL+0D3tV2PO0IBwhgrg9YRiZA
V+VfOTD44HaW4n3ukNugCpYklnyM0dxh/xfisEYwReh9+xsY1ojLAMlGcLMfMziznygfx+Uc4yIf
3qWfkI57MYRj4JzNOtgzngDCXMq4iTzroUrq+/EvDOzm7uIrNJl1HmFWGj+ZsV12Tfo42j9gJRlP
D7T3izngxcBjLcAWxdsvJP7Dlj3H6FU2cBhwl5T4hr/3ExTPTd6qxMT/iNyn+h0nsd9eIR77ThVX
VZpMF9iCELAPUsR4AZUWQWY/A5Zd3Xu/rXVbJgumsGe123SsC7qnmEsijDbDqc2kMwcZpcE+VQOC
pZ/Q5ZAOGIEcKXgbbBN0RzMmVoOdI/I0HrcW68mHzA9mhEOeWIdl/h5ckf3DDFnVB90rOx9sRVqL
Mr9F9IljTdNnOTafLLuHwU4Yjo7Bkf6oewTOokoPbbo+jGnSJyZHt7tHaE9M1dbnZl7S8GfbgO6i
S89mH79Fs+rXk+YuA1EZW7d0PyKFXlWnwG0GMBRr9z1+h+GitGCfJLy99Jr5DZvhdXHvUhDTDUUk
U6LsuZsdesa6DXK5VDXLWM72BMYhGvPH8IwlzQBIdBRdxbDrS7CiGAEvto2lhxkKsTm5mZU46R7w
AEG9O84anuP8mGS18Z9RF2A/kut4Yf16BCS1AcXo9zRuf2k9mwZs2k3hhDahUuoR3fXsAugmLEWn
w1uggBmIYr0M6UFOu8KJTYCzYPAEpaIfQH3RQwOHKgBQq3g0UgJaP4NMN2BlsLMmm+ZSbXIlIcfK
XazNwWV8FW/wNOk6YBMTX9uPIQKf6QmIyjQ+N1NTiX+AjuX2mrQ1S951jGPyNoS1jV8EwZiPU61h
TfYFn/bKezA1uxlAF2wyvGAlSdJF3Lth8+ra6lak15jv9fhMhhUumqb32h2Mmc2I5TwhFSlaO6zz
fahFaB4yChLKc5UMzn+GddANtsAzx6J77QT2yvMCj4IuIdn2thtIxIpvGndy1Zrv5K+Iv1UrJwD2
bYY1fxUmUDtMBLaXoOtwGlmd8CNFPK/7krPjDRZUsuL3Y9VuoH4MbE7cdgZhRUmU4pQkVb4g/ykG
gIrV9FRMw6x8MRmMwYDxdrDKLqBf8PUhIHrLqkcLwUl7nZNpFR/jBAgm574L/WFcl8Ud4FRq7cG2
gVzBiiAvjdGgysgJ9K+yjiP/q4sWsI68AwZ/sA5zUxXt6pVh746YsNBhYyzrl0ih4gCHpdRhj2Nj
jIRgENr7b6TkzHFOA5xjV97eObznY74ukDFegIcxcx+oAHizbCPrAaxWdCnT4EAx9HSIAIsblSS4
KACRPU0UDjs3CfBfPg0dUIqt4DNiI9Qjxqhs6q5wZ0wDAsQGEnZSIGYsjd6pU/5rMHjP0kIvYNvd
ImwbwKjZN9OXYEm5Ko+yGlMV/X5PTbEhbOsqer1jyjAY7xE33BAQUVIEMBRE4m/EgGHTv5uRijwD
8OT6aEDr+pQGdhyPCkvoHlOuHFwJDocF428KaBiRGEUptpAVBREk76EZHlAwkzpGGTPeZb9kotv9
Hcs7IMBzgBSMB+m2NxWz4RfyM/snqSR+J8w2mbs1e2bFiUHNV9/ALc3aYrP4de52hnv9rm2yMbm2
Kf6eHIPynL5oG0f/M3dmy40jaZZ+lba8HlYDINa2zjYbB7iJEkVJlCjqBkZKDIDYN2J7+vmcyuyp
DKusnK6rCUYwQCy+/u5w//2c44Pw07FWljrvGVbJLjWzmiDpuvdiovvJQ1z66r5KmHK6QVRPShFp
/lV7VJleJfdlFerZNlemVrRAu6ICkJGCWNj4Tjj13aq+5MVXzL4kuJN75L2WeXmJ4WCXJTMhVpyL
ZGE1gWFuJz0QU9corQ58EytMeeHlBvu1uE1qpAjMMIynE44N80UvLOXAQn8a4aQpTF8kXXxFi24C
GUhcs0C9eJVR+swzzHF40e28zN3Rmo6x6+P7M8WAlSqrwfGNfWTpyL6F+gTH5wR+wGRu0Jmj3lqq
7Xtm1fidwgLIkSXMegjjWNRpZGiLa97n3UuMVmYgmH8iea/z9pzMQ+jy1pOR2eFkwTCV9nrpI7+d
jZfp5TSOfV/M8G37ijCQWFCWWdIU4yfdVuS7pk6OZ1UT4itAulfVZkHM1twPfl5zfjKU6YHXXh3P
fIN2kygpAAnAxwqASNYkQSyG9XV0FVZknBmvjd7y2Fbj+sP0y0Z/oNZiph9RFH7picpOHiAIg9KN
TCPW3K5qh8yle/Nxi6T4/lym2VV0NzjG1frRd6W2vpqhxXslu7BuAiB7MJ/slt7QK/VOCz2bRZl2
bfRmH3h1jtNplg8Xfa2zDxQLrHE+8nYsaznynipmDjpGi0vbTbIx7UgwfvyVpSZmLyxmVfWOF48W
eWFlJvpjUYFGchPGRqx6pzygAJupp7uxZj7lplraBUsjnygnO8nrA++CqTrXExCbLpr513g2bYJi
fe1B/3p5M+kTlwUc5xEYXToRnTpG52th5amIw2JwtiOAxi82AWTyY5k1Ir5uY+RgZ5XUZj+i0LHY
cyBvawUwHX4f5XmaIlSAe9YoQd6qlcIWvUmH7tv9VTMHBX4C3d9MH/1WjtobVfcuF6f+4I0TRXP8
yDrwOnOifYU92zYCDO1qM1pcGxzyLjJfTrKu2OMFyaMOgoMXBNeJNku7bqzYQ2Oo1mjstPlKDSbD
qcp0hgHDUDIjYyI+ho/08Ulwl6shr7ZO1VLLA6sQXRlesUyPvVhZ/zgBMWi76SQGLccuw+2Dw8TJ
TL0qjKrxI7Ri/YnNAMKzGfS420QJnS91VWhczfHKiqkt1SWNq+jZdw2W6LUFt8ZGQEG1a2NHMe98
3O8smo3pxK2i2mrBw9hT8wUGKAuR+XQIM7Z0LO2x6A+TnveSmDi5Xw8iMC+1f98XdVm89SUsUZsx
89TpZmqKT7ln6sraL6veDQ7vSBi8jFm4132Gw5kAUX6Fndkp17x0Zlmvm+GhNq4DbKxczdVLiRgb
3TMelgDYm8+Gj1Y7Ub1qGsbt4P0vtNIdFrAtewFOPnF5RYxAYjULFEvADt5lU+6yKZsFGcP1+tQM
E2WWhhcWruuJMWOvHFD2DHVAJU2KbTcUH0pvN3OWZ67PSmw6a7y77aHzNWebdIoaC2Vs8eXESjwL
ClOdl6U2LIEDZU9jgspyW4OAVyxVEdHEMdzIHnDtNix2gFib3F+BqTyZVWO4kxrIzCVKWbzPi+uU
vTgK6cXN9SUuqeINLnrx0rZp64XB1VqXjGymIgE7gb8XF0jS9R0e8Uv1Bsjqyl5CXc2ugma6nLaF
/6qPQTC3FTUDFKwPomXuIprKwOeR6+HdaDHYUIMif0sUp9wHk7gXpR6oBats+QBod4q3NJ/GbtKq
E7e38a5ZRmi6tR9XIKP7hxFqjWBiPHo+br+tfu37XQmmE+XHi/8XtN2buPM/4pZIisvfUVlMRtVp
ntXJrJkHS4h7S2euvSkzzXT1mbZgBC50AedyEXut66+1tb2EuTfTPwuX/gZt7b8gLf0JJ0r7iSdm
JNO2Z9kjmfnBu2JjjuG6Bar3z+k6f8ZR/FlXOWdHB8e/WNZcpdebmWBK2QU0vwDjZP9iEbLutgfO
qq5stbzOGMPFosigE3eoUubCAnG8bGJQXYj4/nWaJGXqHxX8Txwz9kRhk/QBsp/TVVo9TxpbD7c5
r2tcqxoTKoHPeTSWqL8jGdw2gXV1QS2Ejss6b379i5L5MyLTT1S0oB+b/jKprHnOuzHxLqHZP1g+
eG5GR/oS8Khpr/55HfxZBf/ESqvKeqj16dScj/jtrBeUMqPUU1OQCMv4krNC+s+j+RPym/YTQY11
9NJJO82Ys2agAQZSs1nJ4uW/lomfRaiLymhrRCeNeWulgBJUZvtBKqzir/YR+JNC+lmFuimDMi0C
H4ki3A4CEszKd6INmrJ/JQn3J8XzsxB1A78TNKNpzG29nEHzBD4Nc/ovjOnPAv+pK/F7lk8NZvLz
ACyAsKuW7i/EK/sv1ezP+tNaXEyB5lI22piawmrwgNZj/heEvj/hfN86jr/vBSs17SD2YzYhjtmv
OrvIkZc5oLLKwgBukuIKLxy3VGMUm38tPz+1/9AO8Iex9dMcn7Cx18uq3kQqq6r/PHRVBvMPuhf1
p5ZtRcPUbIdAn18jv7RmtVI6uctWV0b8ZaYZwx6/tIMGfGNRa4+szY3RQa1HxfdMLZoG61CPimCn
k6yLx4JjNwm+q/HfP/v/CM759jsJ9X/9J78/82KoLgELtn/8+V+7POXvf8pn/vuen25ZnPPNMT3X
P9/0h2cI97d4vWNz/MOPWdZcmuHpeq6G53N9TZpb+KRQ3vn/evHfzrdQdkNx/vWXT5bIGxlaAJr4
l98urb5+/UVVTKDrco/uf//7SH67Q+bi11/+9+n6bw/X+viPnzsf6+bXXwzjb3hTTMeykek0bEfu
Zdydf7+iOKoGxFsxuEVS+bOcGc+vv2jG32yHlUqHTcJNBVEjVMTq/Pr7JcOAEYGy2u8J+0P9/N/6
+rfsmm7h3zT1r7+AIvijLVlTi3g1No7VdagEDujFP44VUsuYVKoaACDzUvH2sXusxeNF7HqxO32c
PqBGiMfTI1+cr8VHye+TPqvFSRU7VibE6SKvcx4vu7xXfn18KK4l3nnLilQ8DC5L66LxQJGK98F9
emeGKz5yeVzP6Ghvd6Xi3RFvb6RAPhOL96+3N0aLriNOp8fH045oApF5u9K9zGDcuB8fjoyLYBQX
3ivhvP/2rCHWhnjHnSrPQJCV93wQc0q4g3udxeKrE1+WeJDXcoLfoW0pw5K/SHMq1opr8B9PDK4s
FGYm/JRpe+ueYrGeiq+Y4683flzdq1h/yW/kiL2nt6+rGBYyXtZHKQn5oTxvhfJOIizREqD8vL3J
BL8Z3D4V8ApduqaP6jNy1537JvM+JQdvZGVNjNwZC7I0yP87t5rf7pB3gXfmyat4m3AfQ58ZyHrQ
iRPjvuzuNRCy+rwuXPMVTyyn/bPNTm04nKco1y7GA/ESC7ApkjtQ1rLqWOE0F+N8nL+/X911DIKb
yoMEwnpb/MC2JKUlsokI8rvKcKdf4Digb52g0cf75qA/9I/aw/jok5bAC6fu9Coub9FKufOfGhak
NJFuyk12AGOLUyVmfA5vqxeQsczNGNxbFkh7N2peVOfJH+6y8k4LVn6Hv4RlUzfvWVRjqifSu+my
W9Tux+nR+bbIj90uEGf+7RbTfHXFU81IK3draaLY8n//HcXu+wwWxcXTI0sT3PAsjWuHrUcQabQF
GMunaV65K5zcFMkpEL1YPPfccx7FM9+0jci72aI4lUJG/Xw+B/ISXyGbQT2N63Jh0BE/GWtUQJx9
u2r4aLQEad4WJoN9aS728PX14+nt6WstrY+wdphiiD3OC1ZPzZiqiGemp+HvCCbilMvIyEQg5jVx
7Tg8PfLrlgk5rOeEzDGX+GLQK1J8SwrCXMJYJnOZedmCuC4tUpopjaMXz2cunGjWF5G7tOtT6J5M
98S1W4u43XWinT+eaOf8kg8/khhaj4xbxv7BzRTkfkvJ7Gr3RLp4gLAeS1dGKx/nL//Nc5dv+dQK
0iJ5mU331FX6Ubu706mkPT/gebwlUhb8B7HJzujWRL9jI9RbnnfUPgeETg9EhI8n/tx+Ex8/do/z
SzJLNLcBt7C2Rg81cGM/kk4Kjvbw3S4JZKBe6GhkTI+y7ztlc4xun96phaedmcyVIDx22qwU+HiI
kycfTw9s01QcHtvV6CkzwOYL/wncx3t1zx2jeLyVHU1chkvA8q+MhHqWHZ7sZuSRw7f8yDPf50nO
if5C2sCt8C0yt1v43k4WbE+ipR1KI6D05Oc3eyDV32WSU3IkUJY5HQ+9JKF0s3fiPz1+Wy/Gmrry
QWkuMrujCD1pwefz88o+mFt7ZQFHbGfsZQKm12+XeAM9WWzP3IW1PLcncyJY1kN87/KBPGFueEUo
jDVrj4t0mfJ2mJ9O8nWByZIXaUg3u5G5/DhReiSO79M8pB+/9Y273Xl72D8/31JTu1TizZIfT7ej
ORxc0vtb1YYuOeVxTIl6PsnMSnvC2N4/5E201G+r2N1sQMZPar8rW76oWM8nHbIGPuRb5OFDVqr8
AF+4fb5enmTzdGTyHfF4SzWdA0ZWi+9mTuKIk4qV2SuFOpcZlDl9PG8KcTzcb8/0L/QutwK+pVZ2
rSfuuKX1+bzPxOGwv/88b31PhqkSvIxImgXPPWPvJFXmg95lszluDs87WT3e4vxJBltBHZ5bauQ8
cVnW4UMoZ1nvRHmimLGjUubhdkjSPkxXlhRBn2Oe2N0a6EVsZ4f7z8V2+3xe0Yv1Yvu8XSQidp+f
vy3kRArkVepdZoOO8Pz8KdulvPn5+WZ9tYuJSoMNxGJ/2J4XW66dXWwnfpg8t+t26a/SGfduz+Bc
za9iLc2p5ROdPhuB2RHBlhjOn9v9fkEavq3xls0t5sadXOzFKhC+R9af4R6J51sDkIn6/bOjY6CK
QhdTkOdkHd3+l3V3mqukb3fOXQyHkqX6VMEDXJNlr1Izt8GMzOPtIWlKsnXIViJP8LKZn+SBjJKW
tN0utjQZWT/b82cqm90ozgtK97zd7jcbNxJ3r6F4KcTdXSh+dOKJvz9eXo7HTcgVLhnu693xWAhQ
xYItINxDITYH1d3Ygm93dDezzpsdRnebyJql+ZH1s6z0VlBHlstXIrh4f+DP5vX1iJNU/JBxvrze
7w/Ecrc5ZGL/etjcZ2LG0f32fk/qRO/qYvG5/9xvU/d5fyROzHF/2GBo2ewuEkdNvB6Pr5vD5vj6
FIrXOwwQlBwHitjs9/cHwtsf9gkhmhxs91iQPL3ff97bYnSB18tUkyrylAlCZ3MOPpvD8XC808Tm
eJBByISTUMLZkjAbl9TBJF33h+0WC9h+nvcEK+3xfN9S7P78njv323t5dpsRMHm6evvFfk8qSMnB
5tww39CwCJnw7/f3+y35uj/Iorq/710SRcTklqvfaeo8kkdOOWGK+83hMOO/LSmgicoiOxwgOwhK
YXP4XKBC6W4Ph9cNt+9HQttTMoVoZ3uyIXP0eiDHFFfF7ZTogYt0CBxvjlQ8/2my3XPvPSmQVXe7
4ZbaGcnnpMyDzQUCs2X0t7SSJFm8nPsueQ4I5JZAGQwlxFKI7MYD8XlOREMxLT6fJ5yTnYtsjrK9
ymOaEW18S9gUxV5WCNaJkZ6f968vR9rvYXNXiAU3Px/viJySvsdkZN3K0nzeyt6Cgt3v6QVcUnPg
jsVidrzzxZHC4sQtN/JYloX8Sx5vx7NrKw6+OHSeNBJWxV1p+qCQ+Ki33/IsGx2LzvNvZ4/Q1kTg
dpxSXXmjTHYgUm6rV8CoibQQs04TaEWCFNtoF2H9QPMj3yH5L+Oyb61L3iUjkmHIz0jrwnFOOLJn
+ZQHsgulS731qmfOkA6qvZAXn4NVIl5tcQRU474eB482S6XKhvudbtotOzLzQ8YAhtOlRcmrslF/
n5wVxNl5/RsAtrResftsgbvcXunhUX/vQq+7LlTtTnvvKpZIWf4UOUC3H/2TNUPnYW2vZPrGW3In
ruM6s0/5EwaRa83blX/Xrx6gwQh74fDSlTOO/JafPcVXCWyxIm0VBstDpTtPF1ja/lOambwgi/T3
Y1/QDGlkn2C5xCd5p8vhr7WxV8DKiVEGUTPXu40hXZmsT+6VhmgS0Pc3oUMvm0szTHhfNGLixtzq
e8/bbL29uBY/g8XW9iYMQ1B1plPPXWz3Qq8kQ6g90MRuO2tn0hTamTJn5kLJzrS5Jn4ki45uDr4l
ZXrxBqqJapF1E5KAT5m6WhizfSXoCGH+C8qg81hQEK+y1qJbpQEhYubzisUWLnO5gWcrQR8h+ykZ
InVLk0qobvIiS4kuMaEHvlAelMs+FJmLfSWC19dJntx85u7njIXrxUvgZRiJLAvKMab+ZZRHLOJW
sibnKTCTi7LM5f8FKeM2eXg4vlau74aiWdg8N4jEvU34BreTqZLF8G2X3ykmqExm62aaMWWBngaP
yeQedHn29fW7gn+zVnIhA5BlLNMhk0aHfqR7BArLiUQcmbyQluOUL/khDPklP98J/q1RfaecHH3f
Jr95Z8lbp3eyackcfn72LohdPh0V2nmyNcg2wbtFoWRfMjIF9UqYG8e7chR4CWcCTxbgD/k18KMT
sTc51FJ+UiR38KHJHYUrJBGY1pt6CfZ0Z+ciLkR+aJ6nxxII5M45V0/hulncNS6vm4bHIhHN5PJG
QbDgazxZhcPt14VIijtQ7ZxDhZSriGrcDIt0yARlrryV79fsnL0WD8r+4l04e/HQ6r4lVyYdWW0B
3YL5NL4A3B9yRs3kypPN8YSRlC6gMUwFWLkn+x3ZIKAyAVsS4RgJ/bNvxOUpe6wfysXlLl1Ecygg
NA+VJ1dyQCOHK5lHSCohIkzv1Uxw5cnvucK0zGiX9l3YvVU7vfG6WeFFruIy+JWuGdl70Lk9h+5E
SP8Nfgr6ty/FPYHfo8+Ax0TnGNOw5a/bDGypzEZcLY5ghkNA8tNy1M0UMtZ6rQdRhF5HnqnuW88R
3WxgqWkXvWYP1SL17DmQRC/3mltxZq6sXlnl0paBAIsf0Yxd3Zc4MbKl8dVVazbCCifLLvdadO5q
d2xnsQECAgEuOEQuGqRZPAsNr9LWtfnQxusk9iD+IuWTmwuF3JbQKIRB6pfmGmWQZfPULiSHvkKg
0K23hqt5hhu4Ct/97KjnmHy4UebWgjfJ4up1c4Boi4tretUMHPdq6mq0BuSt5iN9UefV3oVe6eoh
HraCDMgvQEasol1WQMXmqFTP4tUwz1fyDaDODLfB3LQ9NjIP5uASPNXTXbp1z8dWLE/xWDhnBY43
hhdzhz9LFr4LU3Im72fjhHkgrWwxLMPZBeNkH07Od8thyfk5oiMLdiiY0SckDCwzeg1/ZlPl7byd
18xG39v5ZIkfpvKQWrir7rOt6WZeMi8X/HPj2YqdBeU8iz8r/nG0WvH9yAx4Lmv9gUnbx/t761HD
cm5KVd+cY3wN0m/xnqz0xftwpz9NQmwer9lUvK/XzHgfpLds/bZ+f+f59/U7jql3fvI7FV/rwnt/
+3h492Lxsn7/eGD+5xp7CL5Lac3fc0bmLj3mm63Gd9TXyY+26O60hwHvmmxcgFW8cGFXLk4RbaOk
Yrqt15OdvbFWjic/tQF+N1r0/SJpHnXpIUvcL0ixBuqldIvgqzOIqBT1D0pOfp5kU/hBW+cvzsGn
H19fX09fT0tcM/Lkb39eXn4Msr+Uxnv3KseMclyPay6V7kYy9y5dKvx+IpkPiiuDwEnI5bX3Jv2I
cm4nS5SSlWXKnGzCl3QxleLhNw8ld+PM+yJhMquwF2ktrF279Tp7CF6clbWS6YbgGr2q7Qy8cvI6
7GV/VSx8ZizesCweulN2nsAWAym+107aqe8eeh0hBtduaBr9uXyMZhqZiLG7dN4s8kdAKtVHOic7
L3L2wD/ZYZJNjiB6CSYGHPHrTbqrZEuecuuX9CrgrJE5o+AoCvL3hrPy98n0V+L++G70P25Bvubz
1+Nme9wv5BQopKB/PH39Ij3v/6MViIfLZwU86Efz8/rCH5Yk/vE6xf+PSxBSkPPPVx/WaDcOY90c
/7huIR/6Xnqwlb+hW2YqSPVommYaJosZ30sPpvM3zXTw/U+nDgBq3WR94belB33KJZM1CVW32HbW
knvP/bb0MHX+xoqIYToa2pe2bpnm/2QFQp3eNtr4eTULFIxC7H+PUmAn+76OFCNcZpYBgH6I1XUy
9LUuVPDkcKycAt0dKJ7zCMDFroXz7DoAEFdN0U8f7dFujqOjdzt9CFDRTGG6uHEJ6DRS2/S+RKfN
EdAI9Tu/m8LSzZ1JtcwttidREat8TiwjReKtK8Dkd9WFzWnGxPzyrWuRIqBRRg9pBsdEgIZRGYYk
V7QFEb8yTRF243if5yoyD6CTcmvGdu2XnX0NwRo7Zeo2E+Py6oQKW3nWUTDPUwWpPbWw5+g8Nl++
qeerFjjvkz5x1Imo0qKbxYFuv7Ih9xSH7YTVWwVFEyj8JYgy4Lwo7qXW8BaM1bhEKqB5vE4RB3G1
3HHec4hkCx91mdDTnGooXJi77FQ6GVvzAXmi4sOMWvi6WcVOJ3OwYm26LlgblEz1THM8E22199ye
GCeILBkD0PIKe1DLeAMXCpoTAsWNxtnoymS6HuxUPUwaR29dSDDTah6rAapzY6pqHxcWuL+QHLa3
qLL0LLKoivOpjEkxT1MVTliWlnRR+TU9pnpgMDq0IVO8QNbsM+oWkR/B9l+jNUuiVj2aUQ9Wyp5k
4aqCJh6KGu7RC+pZw3NUNNoLNpl6bNKTgmuCPDedtRgFkgrol2w0m+1tUDPUq1Kw2mtcl4URDlRz
1qxMsGDo/qnl56VRu60V2122sMfIf2zMvH4orpWigOefWqfOCSuoje1FtQEVDf7Fg3A4gjgE3FWD
PYrbNytIi4jtFfT6qCOB1XoIxpTLJLMalqdsZCfcMFHiz25SGRQHYiufQRRO0KdkJ7XAS+OqZ1Kb
omW5zGKVhZlLC/lKpLpT74BO5olIjYbxidoV4yL3p/pXn8f5HZjpfl1kqoM8kmLM9UwvAndSIs0G
UatMBrfPq5GhcA/XR8qp6eB8SmNcJnUb7aza93dIN+hLuwb+OWdnybR/QB5pkObaF8JKspZXt1r3
vHKaIYhm6CTHJqD+ymhcM0vqToAGY6x6jYo2nw+6pYBpUuAH31V+5zOrt/wWt2EakVRTh4KYIzXG
6Cwvw/XEyRr1ubAvTjFDUY0KKrXGeG77q46ybVkgVudcjY8sdaZbwIPRoxaE10EojokmIzv3sYHb
xISYOPOHwvHYd7F+9btGjxna+SxzIWvxHOi66WVDPM3mMArhqyl0IQsIFpc1CGT7o9Au+cHWY7Rl
ylYbGUCYhv/cI1j4TBPMEFMMa/XenCTBCaAdODULgK65uFbTETqSyj4esyYZjUOFecEcbfNgo6mD
XKHqgEZoU7gyIhrUZAmnGAA5u0J+gi7ut7quZO+RnSMwGiZM/idNDf3mcgFKa3XTep710/EuSPvL
urkk9d6adN3DdIKCrQg6pA7cjsX7Q3i5VHcd8sI5gkBpu6sUeEhurMdVgICAnhj0Us44h8GevTYA
tycw6NpsKjcz6fw56n8qm62WAMxXF/j4jTs08eXevqSgBENdA0CVY9GllwSqM3H7IGCtJL1c4HPr
vfKim+b0rUUXfa46RndQ4rACcND6SHW20fQqqFZlmeSauaqqVlmP9lRZwtzyxZjHw1xGRdxX9SFt
W+fY54r1CgVE0eamEgVXj06lyuaGmlRvaqwURzCs0TuMdZjp0BXCtQarjF0UY2fTDc1lp18cxrWq
XtF1ahUIYTdj9/LrsvP98TU3kG1hfRPuCgo7OotmKQyFx2tpFV8IoFf3SZpdj5HFbnIiiSaTO4ve
1jOdHMhPpQCCrM3O2Kp1KfG9AKlFbU2ZX+mJ8xZkpJguCKnTqz3S8OKi92dqpU33gC4gBQ9NWqD0
5ljFqo/M4MdQAcGAsurL7qCL1fs6UPSZOmTDtqudxGGQ6hTrpKrtzaUr1aeJAoZzntVDxq6FRYCG
30Q1j6MZt1fUiUaT9abY1vVVQ9fqr9BNC8G+AfRaNjnGOdcySO1uhaJBIGVJw8xrMhUffOlf4icl
6vKHdkof7BVa0x1RswwUL9eaAaGuovdUjPQwMYpyi2we8LmmiZVFj8QcewbFSBIU19bBwaSoqbKK
IiMK3bEwp2fHzLV4DqXJZxPEOGBNCLHD9nmK9hBAE/taJxQgpox+qWLGLknWed/yGp73Y3eFulyH
jg9hf5w+9SW0DTihPe8+I+j9zSQzCymudjEbdxzRF5tDz8ggDECzuXjsW3u1PSlCBJzSRuFueRma
aDJH2gsNykqBPm/A9dv4VyW4zqelhpn2ZXAJF7qWD/rC6R1rBnuJDltPLmQTVWAmiqMVVw8KhILL
naEqViygUaB1MdBVe1mXVVhNU17LJ62qceVZ7cVBbMMwGtMz+6oy0QloShOcuW12AvpNMe91xEPp
notrIsagKI9g/3l9O4jkrG1Ig8zL9a4LPL/VUE+y/SHdKlNemMJBqA40Pbw8FUbiVNSKalQHLCrY
F4PtpG9FmFUnyENTvATsoPzl53m3LBqsyDWuWh/NFP2as4V8Na4T3iZzaEYBVN+6dryhKHGCxqkC
GNuwAQMYHeN0dEAMo5uBQF/D9qgpER+3pVI/lVWpz4oE5jqCJeljDdY3X6Bu1j42XdAtFaDVr1bc
Bvedn6ZrwI4IdyiaLlMQD0zdQ3U9jSKcESM0ca2aaveW3VwftLLpHvS8rXxBkOw1ivysZ+fTfdKa
CFSoU5rNxQ88O7Prx26sn8PKuM6tXlUPaBZAdh/K+LmLnOmreu3Lx2EoirkCpdtVr2bO4GEM76p0
pHiiLojWHTBQ1YvYfn4O3D9gZgxtw15MJjU6GGXdp5kbtMaUMRTCVO++bbUH9WIiBny5dlXswTwb
1uoIWAgMH0o3/YwBafJ+1Y3J3VhMw3GmOWp4Lrs2fgWKownjmkQrVRKZYrusN01SVSwYQFhhhmda
E8Xtu8kI3bZKNQiCSn7sEAuJYMJlZeQxNJ9k7GmYXlZtHDg/Csf274tm6mzKq4V+CtKjx0Izr8Ny
QF3knMeGdu/r0G7FpSumXolWGJPMwSyHJzOGxiCsbBqg1tWj/5EhErvsAM5qSKMb0Ug/GOmD29D8
eGObSphLdlHdL20fMRBYgiFhmYOpD9TQMG0OmmFOL0+1giqEl5sRbLQiDFORofVTI0is5pI8cE0O
JWQx+O/TtrReW+BXLxXizAyp8iskjGHUgWIrCoJrCw0I2x17T9asgyE0700GXuxeCdg/ci/lcP0q
UdJlNNp28SY2UcOFH9Q0s8Cp088Y9cFnR6tU4OJ+E0Xexeik1FtnVuxvGVFWkZnNkaeNUEaNW9ij
gVL6aEiUl/LFSp2uR8NqsNTZ9Br3j61Rm6+IclSWNxpmP4jRkSwTVMYs271OkgG/c4f0DLRba1gP
RoOAYtobi6pkAOGNV+SBGDtp2iyiSh2BHOnkxShz89gkE7rl/Gr42zRMzPwB0qrzkqP2MwvI/adq
KeVHOUGQ0e9y6E0Zmkur6SWNmdSDosZnAWNnnPFmRTkCPZ8Tr0O1EFo/FIcoZV9PrLbK3Glk2KkI
DUd5tYzRwD+ojdZzB7Gro/fRwp2aTC38XlVcvisW9buMo7JKhG2jO7NiRmKZdxeIXiP8fST3Z/Ba
x6lozTBfpIUSAesZm44uokVEVkzssJi6F6QNylk5qfJnJkA6DOmoZLKRQI3GRVtPjiEaysswLI3j
xc6DljlNHn9YvMPp3A0kz5e2kY4/NETfHiE4Jp+KmgCt6GBNFwydjShfTKAZhLMsjYIpgiAwMiQr
tcFsJuo5gONwn/p6sdYmQXJvaVmDyEVVRSs/hCLnDXppvUGTbHY1/fMqV+PiCzXwKR5suzO7tW5f
GGjZ7Brg+ahTe3mF/KlRVRPXAjeN8nlQ3aG2bH71vWJ6EC4Uzzen09XAhlKvSDCUTKaMOl0EhbTt
PIA+5Bp1bD0Oo9N2rt4Wyo9Q1y2cwxPN2KZ0QEsfbTgmkklSiRhdhLnWNvoTwkrjQ5VPMtVF4osB
YxCNHwNsm4eLHtUzlBXglNitxva0JV2CGJLUHxm0ow+bJIyci8TAIz7163537aNqcy3tCJHg5HKv
wnpFMRPm5ReyGCHr24WOujJsOhiBlbYwjLJ91wB73sdt82xhY3cQ81wb4iGMZ3dQm+4Fsrl/Z2SN
hZ64sajHSzIfUXgCDQbXK8MZhbzNq9+06kHzjcmioCtYmuMkBNFQIP+KXKk+R4QY9+yQXFcwoLOV
pg+TmdZ26hvksPBRtUt8cZD5XqJyMBc5zErRXQLEIrTGtA7atVKtjZ+E0ewSAjdDPLBh1WBStBE6
rvl06xgDw0JlxDXcTK3LmeKsj6bWl5CEsqQ7dEk3viPrXLx1aH7zzqxLtpfxp4XP67GkAU0Ypefa
YG0yGDG8ptTroTC09KtXELrzkqvJFLB17IxIaKOxcPrS3AwIPy1DmhfkZrOEoWg396VlqP+HvDNb
bhzZsuyv1AdcpAGO+ZUjOFPUrBeYYgIc8zx9fS0wsywjMrvz1n1s6xeFJCooCgQcx8/Ze22vy4uU
0EXM/2tAnXQPSlvdZri6lyGOaEx28GcBAFhrihR8mJWuBttG5sPKcHzrG04vetQYfumuOlG+BpgY
faUATb9gbdVf48757GxuxRpuZBbwwhyoVNJoYqqB82Drsx8TCytkocdUz4/B/oSkCAS/6Eqa0lmk
7ZO6bgCruuzPYYWeIqu3KNPgj20U1cI36cJDGaMyixZdHMO05Ea5Y/cKfsHUwufETLs3Gi1svOEM
ePA8LbYBilKissLvOazxnkd7UFPMaaSONqx0INGVkNRdDHWhstIbp/hkiwciFqdVcYmlE2BDA45f
mFa9ia0pXLns+qNFXuv6duaA0hFNA/XiAP3DRhe4XhcCdChgHALhjMi6xbft98xWysFeB45OORYX
YcFkIwPRkwRJ91FIy4420HySH35XaDfcrO42D+LhFTifqHiaTDuqUcucyhSoJOIyfTQVTAcxLuRd
wJ30XcgpPU+1LNbOCNJrIcfBWrRxVnm63ekbmItgudmeM4SFlL43dZgzYw13O9eD5FvASrMRWCe3
HdZahiYNWOiyjJMrFG//scpE8N7nhrlqQebsKqcZUOvUMa3sUTdXOq2pZc12TW5B7qFKs7pMfjSu
YzlHSA/qvFnPaKDJeIIk6pKUMjP8g7fJ4DLqUHO/GYUGYER1M+NmAkiAoG0rT4Zuq+fY0cPPSDop
3plApvgS89g+u2PXf2F9mi6WIu1sqcDoOApBn6aZbHrOBe67khxFL69jVKLCrIalhMVDJJkbLqUa
4ePOkuQj7qrp2Jql+hJBVF2KRpUP1mT3tIl6cwmz2jwS6pk/jEmDY8ngKBDkIs6YZg1ckXBTvspo
0tfg1cuT5WtVC4cSd/GSTKDsDBeTct32i6UJu2cLPkTZExQxbTRFaMcy1upbkKqh50qtvRqRCxwn
ySglAkv7Ck22YwfZm90RZHCXbhM385lup5N69QkF+24VMjxJMEme7armQ0I2ZbS0wZvjWVZlc57Y
TbP5joqMqj6dplvpUwaJaRRnRRTyqxgUFIS0JfzPeHCH5qTP/spFWeYaSZ1TQ/fTFWtrqvBID4m/
nNjFwUtouBCMMNphDtLfSEHNz2mjlUBscM1eaOghgyCLYUHvx1yYSascI93IP1xRdEelSsl4tmlG
qbiIVfshc2zqIspByOjhxHoa1JsoU4q1WxS0McHfApeM4rXQuvq90Ezg9VEc7UaD5oBl9eETveVx
FasERyxFQUVLM2g4tq7b7sFJx2tHb20Qnk34FjZK/akkWb4FGuDYizkv4ZNSzHwftSzGnxqwlTeF
U78KAEpf7K5TaM70ijPuQV2FYtVPae6wl1KG4TIVarCfyazxBu5L+GkOIpXsv4QL55qtMWyr0l4Z
GBYJX4jjKzQ9e1taKUQnW81uuq1V7wG+0xfRxOUzlP34mxp3WM7phEX7AtTTsmrktKdzbO00Aw77
lAT5uh+q8ENgJj0Jq/Tf4soCgzEUpeEVuk+0BhQUNjlK5G9cSBYsbWwyoKlE1pENiP+o4Dph7A0r
DMugRVd0WcjJ3UifsOUpUMJj2QggR2EGU2aY1MyjBRx+D2LbOWt6FeozV4vSKMrccNuaYXPM+wBW
chqUuhfYuXqirOiONfeoj0JPta9EVOFuZSvTrYVtgVtUbD/0TNOBSV1UwnqZy80r4H9Gw8JWd3AN
un3aafRlXKd60604Pklggrd0FOWuyQNAG7bZXs2+zc6KM2herpnuVte0fs1dKNhNpr6nbo9fytLq
PYJ15KbOY9zrRMj7R78uaJzZWb4GG1ivzcAJiT3lXnhrqkxddKopz5MO0ztK4YsFCeybOvLHt8RK
qq/ZQJ0UqkWyrqyJUV4G7SuJna5aZEPknuyWu3/aqcORg9sclJRQpsXQueLL5HQICaYs3opamqeS
K6xbRvpUn4tKRjdY5u2tc0Gazkjz6lyOvbKb9K7+kkV1u0zivPm0XCmPRqX0W63o/VM1Zc73JHEK
D8iPv1Rzv1sANKJkYkFdmLnafZtka+zy3I7fRVSWezuQ8iki6+XBSVvKPQKsVjIK6U0XTjAeQj3p
X1Q9tBq2EPYYLnU3VJKtrOg7AL7V+vc0pcGwsJmJLE1ps9g5drbuqi59G2zF+Q7m3X1qM5y1w9hn
j0Bb04M7mdzfCEYo1wYQzGWW52mCC8jvWJcIB2miKd/4TmU8EkkyQOoCfU6ugU3cpS7NbGvYkNK3
Ni7kHUkc8iJko6MHsIfphz1l47oGAe4uWcCUmxbToeT9sxve/TI9NKniXNhFQnV0pHJkF83bRGAJ
sBihNBvD9KsOzf7YHRJqIUgWfpRtgqkxn7SgJ98rFjCgglzQAHGAZFq2VexEYkGH69Ly4Aa6/cOA
JXCsgigYNi17hAhsZq6TzNbXb3QksoeaHiSQvtli2SbulzIYZ066FaV0erJG9aJiNt5PQ5R59TS1
iJrbofroTIskIwiFtDDq8MVUU33bwfonackFjTaUdCsaVSkxu+kiWkyt3+wLX4p9pAuq1sw0v2Ww
nq5xlgbIQlRdvfHrhq8UZER6OGoMSKlIXoDzGLu0YgD1r6gM2ZjBgGXLwuE0XKsQPPtE9zHshkPU
qNrG4p18zanePiEolBuhG8OTq9fBdsajP5O7oXZL6Qhnow7cMFUFKDcFOoz4MHmPbOCXeTeF8dEM
yzFd+cKw3qJcEeII8Ks/m6lwTqC68+u/zEoZQTqWgZfB7P8YK9c8cCcdHuCwSba+VnvR3MDYd1qi
fBgjqoyMI3To2mJiazc4+UcGMwu9iFGOZOlGiBwCcCl1FOk3kVJ5La2WdJCF0oXZq67gYCJGouzy
lZGmWFB9n7UMY7tLMTgO4fgmc59reiSFR/iT+xUGW/PM+GrUuLCb8Jts/JdMdcGBl1NVrinX5A+/
NtVphT3fObDNQD0AOnXriwgeGnejXSEGPMyFSp3zL3a+QH90R3r1mCMDS2T7wLCxXNoNjSCYNGr8
RQyivtXdJLiQItfgd+TVNXY7hoS9ak+LHmykRGJSSPf/e7uc+Y9GufNsa/teZf91Aub6mX3+165O
PrNv9c/GufkZfp9bawb2N5PBtQpDZh5bY6j9fW49P0LLkwHWfWo9e+D+Z24t1N9Une+qwhKGSTeO
p/tjbq0Zv2lgvBnhqY5mgd4z/qO5NU/0kweTiBae27KJ4qOOsOf+yK/TazbFWVq1Y3817EJuIfqw
TmqrXjZXc5wko2eqU7D8qBxtN+GWyoeadX85xd3bT/P+P0x9P5v4tNlm/ecAnZciDIcZvmMa/H00
bP+SXNlpUTxFqtZducSdVWlNRAiCnzOsgaSAXEmI7YIaQVrwF0NWjqfJV31+zf/8KsTfX4XpmBgc
BW+PQRTGX1zaMcES91iCq6jiZzNt0Z2ZuKiCkOQdIGE9bT0XIaMt6pWrimntwnjAh8+HnAobIvl7
bLb9tQ6bdRXkAVFv1nurDLTq6wA/VztG8cVmSLv459dtzK/r16NnMxRwbWEKXdPVu0HyJ5swpOcg
ArYDSU22N6VraxapUD3EPgtePYW3YKavqbY1bhvLHDcqE76lwNm7sWijsCGaiXH9U286Ty5MwBxi
15ltMiq03slWrSVdYvbG9MFuN6oMjIUlmARUhTRXqmgQAPkAthUN2IkqMvcI5YaiXaDXsRvatn3u
M2mZ38LaTdEa1jCsLYjPSuWs2tDPV7V0tX9DjdB+dYTOp5Oj2ZpjOK6B6dTW58d/OiCViEkZcUVy
VQG0r/IwcI9G0P3ILFIyyM4l61LQbqBZ/Xl/HfcP7HzOeU1UYqrRhfrnd+hXjsH99ViuZYr5xEI+
MqtUfn49xugTLMSOBAQtf3ZVN86KW5jc3k9iheO9+uffp/3tjMCgO6fU8tdjvLWs+Uz/6QCULcPS
kLv7FfTToogi0rWciI5d3X2hJ41Ccn4JfQVvR6jMfEWWa/8mPVz8bXWhRQvWTnMsE6IrK9avLyFp
p4Bhf+lejGRSt1YQRbtOsWg7RnW91tRmJ3PyPsGrU/q3tXjQJnmuK5CFy6ptnmNNv0C3StvIAeWc
3KoyuxW2Uy0Ar3nM3ZMVGKLhMM7jtH8+dvdj88vVZGmsha7FOmCgN/rrKqB2RRQz1RIX27GYIjrG
2Uaes7y/YU2pSvgb0XCJ21ufnjiypLG2F0fNiuOoBlwX85GtJkeAId3M9MyVThM20uOBDZTxJbOZ
xPdJVjxqjnbO2/4tj0vEklX8xqYN8Q3jlX2H7VWOLZTo9JQ7zvg4cXNfCFdNn0YlfsyppKCDKOrN
cHbMGV1iH+LpCZQSGKjCXw2FRSs4qr4EVJ4Lkw7R2pwTh8D5hGsyGqdjoYobQdLrMEiCHY7qaBEU
kJWSKjJ290vmfk6WvuscSWAQ60Qh2x6eze6fD7UxO7P/cqjxjRss/sQKWyy9v54jIDVzSGauegEe
qu8ogMpVPxTf6aPCk9PdYTtoHdLrYmq+pX6THLPxWI11OPOvyiURAlBvVI1wnWYZjXp1dGPm+Wob
PQdlTNaK24C1Ehyr3rrZhTApMI1bFOD8M03yLe0uV9ddSE5QoHX+SgE1PfXJtZ1P0r7xEQinRb3J
x8FZkdeRrkGp1wvkWrTdWUEUk9NTjfP2bGTVd0Au48axT/98fLS/XUOW5s7efUFqhKoazl+d7QUp
tH1HxzDRo9Ok9Q15FuF3g5DErcxEzqjc1M/OQNdvXlfu1/NUGkgV0i7+N6/F+JVBwRpmCeGyiM0G
e8GS+pc1VVdLqSpu11zY8IC4HVUWeKuXW5IP3UM1xWyXFVucKTmWRceD3K+QGvsabbggrHYlpMRT
N8HsDEf4zp31FtCS2hf0L7aWk6BQsCCiWj4DcyJmfugY/ncQjfxlqaQnLatP7FjqXWh8kIq2VkLA
zkrYXUzFXaMR6M/VUD2WWvUFlpa+H21rXSbQ2lwn9I9JDgRJLy3rrGeAr1CA0bUKuByi5glxT3ca
+mZzf+P+Iw3n/1md+YuA838n8/x/iDXhcmP7v+s8t+1n8z39TD5/rpbn//J7taw4zm/cIF3HsVWH
HSQs7P8plxVX/DYLP22b2tCe28BcKX/oPDX7t7kYFtzqIbmp6k+ICU3/zdbnn6dXZGgqWQT/Sb1M
K+nXusLUoF9wFaAltVTK5r9VzHGfxp0+92gMdpCk7GlowNTG08P+prg/UmZTZNBohpcqTFFThGy1
k+yUKHvuicXY+aV5Ri10sSzooh8kK8kdy/3FT85oRL18TI9k2XwhP+qR0Tm7y1a+dxc/cMj25t5N
xioUxeYlol0cxVkHl5YQFsWHStASgBnOsWdhQ7CbPeh7+PJ00ql9uEf68Qt08O/EnEAP9Tdha8A/
6yWTMYxaXaIzSO4iIO94tsKMadlgPAdB7iUBT+jKAb+KQQmnd+aWruiTNZrXSXuMyJeAko2gbt7C
LIG5fcuKwVOCZ8PKvhJw9RFL9HTqthEaLmrKP9H4N6cAVIXkk1tgmryqQX2gAYd/pCCGVEz0oEX+
ZQSSP9XB0h+Ii3HQTJrkZSLiQA7FIHRh2NSyJpOENtDJjgtG4PC6coDb/L21WgKhGn01Mr0qHQOW
KdqzhMY0OiXzNlLy2Vr5LvPuFUUHEjp3vAHl3rW1fnaz0LwQmwQ6XZJzJH2HpFziqUwT3ikbo6ZX
n4yz0jTYfmOZULI431qdkKByXAxR2O8cWJLIqxYOQMRDiw6sd7xURTKVWRwA0qHozjjkAxHmAlB9
0straSJiixxC9gwcfyLaJKAarXaIt7WS5J6GgmBZWDF8zFJlvqu+520BUaE2lBWJBPDTE6fknp6F
m4a0iaXm9s1OcZhZqBnVQnG0RuatRTQcANGvwQzX3FuXVsyIUclc9zns636V+2BMUzGeQJHJVV2X
b81T54B0rDX3LSEPcgWY/3XogoNST6tIMtbumIhvzHVQIfnp/WTJMrqzqhDoBIknmz4tblItznSO
2asQifFtzoslZmnodRJeM0YbYXhUBRFDCCb7SLoeKfMQfjA02tGHltgwhrv+6NrhLvS7ekV35xgD
TmRYqT+2psTUnzZyGWnVeciciw56X1lpNXrfsb5Uvb4nJXKNiHRZ9kCdZxb9BNa9H9LwHKiNuZo2
5YtJiPeCDEoirgIh1xTn7bIySPi0OTvVBgsRkRZp1WzrKrz5LSMMOKp73cewwvZzXWrRu+ozK4fm
y7w7vpaWPD+almQ8VEWLpnW24PoYtRqD5zdatjcKMot99RHHhyKag18170EqT51BHjWyNnVfpl6M
aIbELeUiHSUl36gh8KdfWnVBqEqEqlXTY5e5VJgcu+gmG/KceCpo/62UpLdV737IuFG3jJMSltpW
jA3BHsX0mhbUDJy8K7hUii4az6LYWeZqcUMmmyytyiGGtKqjh4r++7JLKB56aR6qKCTW1jeDgyW6
ZNMrETTFmrRJyZhgMSgpbqGC6wrYccTuwR68CQKuYcY6MNDBP57ipvvU4GAh2NkxytggefiaIAW2
zK7wIFrvnUEHt6uRLEho0BiHLTkYQXZwZbsWrfs5jaSQZmQk7agAoWBHzrAW1dBtZ1BhQScW8O9Y
XpBpbqUI6coNvr+qmUR7MBW3TjtewO6/+BbkScHFRiQFhbHrEyupuu26rHsiSsKbaSo5hBdlR3wI
FiPYzIx5bcRyaXDMXb0jqD03t7ox7mRE0BbAWFyRbvydmvAr65BcEFkWks/FSu/EGLmqkemHVbe3
yIyH1ZCE7DQV3EvGlK1Tt1sw0WCR66G9k8Gyl/yJbe5Mp0APTw2c1ZMZat05lMpas4z+oZDwGMes
7HYt9yMvRlG5HH1fT5cxzlSW8xYi9ntXpfgWkbteUbzr27GQGakhwSOdwOmUILpYBIN1Q2NtvjBU
ZdFViu9Nz25EKJwVroFGoS1/VKYfHyrXdxYdPOugit58IOCHPPYMl9m5QofxpASxyXsicX81ln7o
wRo/kcC80gjTS5VpThrVzoOVWbhxKODJ454r7SR75T5JXLGuxt5QJQnQUXBebJPXJHPhbx3w/DlW
u0GOWR05zh5XZ7UidSU+WjBl0Qan8hboaoeigkTUiDSAjkbNBvQ8eezQ11aB1riv9ZA81XJwvwNe
XhF08zH2TnFD5yvw18XGEW66fSJZh8VAES++qcpjKtIjlSuuTCd7ksWP0AFGmiPZmgacEwOhPSs1
EoeOS11JSHYaCndNiMmmlePD1DG2EIwWybGJ9z5B2lZa7oc0pu2bGOueLOxSPWUWJjy/Yegoooqb
XpkBM9S5d4XIdDhGqNELVL7mRabuY8AEyKxEug5a/aUdnWl1YeKwD5X0QRk7GrwCUyFip0WoB+g8
yQpcxn6xL2LzkU5ffaDHwGY5SuMlezb8DoD6meiHw7EEd2TSElpFVuy8xKybeD7U1xLVygoU8fgx
u0saLf/IfRW9sMr01x+ddiWYYTwLZyQ9EIz/qmjFhzHp7q0LY0iJKMempP/UCQFex3AskRS4qPnA
Ty8T3QHDWbJzTZzgBQ/EteM6P5ml7njEcGJARDMLdXVbkx6zUCYFAzhc2004BWcpgmMxds0paqrT
SM6v544MyYosT1a16464CTLiwBR0cHnl+MsO3Ddc52kF6XbbAd3flXn6MuhIupKQM0Sxhveq6ynX
2ol1sbhMho7s3e01zzLrzzC20wOCjInOglQ3iKeoh4L4SXcxkgR1V58Z1+I9Rxa+a2apiitM6ohc
IT2m1b/OyfJXCjH+iBCDoj2eh0n+ALf/aldTu5Noo5TO6RiZR4dqJBy6U4V8q4QP3Vujd0F/uNi4
Pm03BAXFwiRk+zMbTerITiF+DJ0U4iezYp03b5USNye25+a1lS9NPfYbq9fCZVZUMSovbjhJFcgD
F+gT1069CwDCeyjbPqgajWMeuLrnTNo3F1FnEMfOviHQytaKbRkdEB1gKKe1SydHLnp4hlvme+fM
UD9lEZ6rtkeFPcRPSWVtai1BP+RGV1Oz+4Xmh6eqRCKUGBMqs461PCVMxeyWjbQObqxtCzfkPHFW
QThszap4Vs3qUuhij/8oYypur8ERb6LgjZoE7WVGTTXwuvvBPBWlgmy5/JKj3bUtf0niCJjwuEAI
GPv0OJmvIhG7DJa4SHDDaEC/pBpXDaIFfa1O+kp0qlww7qcFWJYsmSIN13bF3LF+0jgaMeI6/Dpe
Ok7MgMYzm4sVilAuYLvCoxxxVdTkbE55/p5kjMkFivMFo64n2ebfezMjbVYvq23bNQ8xGs+j6E2i
phn3TJUVHi0/PQ60p7YyJNky7g/3D26uBVgxmjbhEovi1U/fvH+KT6f3CYbh53/69Pf/VU28RqGL
7d8e+evP577ktwhdtvvJ+XZ/9PdvMcX+5Yl/+u79pyoizXcai24+lvW+nD9Ebljv71/eP5uy6efv
/eVHZJgOpIfP/+XP/3f/mfszTEKlKvvL//nzaf9XD/daXm5iiPlLivN039Uy22NrYr1t5k/vX//5
yP17YbSEHI/hAIkfJHilzPZ//sT9s/v3WsZwO0TUrsk9j3Zb1qzRXny9P+P9Q04QG1iH+ddYac/P
sCTTwAb1jwQeTwqbP/ENE0C5RoqUkX8AY84xW7qCivgI+qDYdeP0x0sExf3HZ75rvXYlCQrKyMWX
91q6d9Mh3d8/U6TPZ35gksqlg5BQdG1//2Bkrtz0XfV6/1VpNTvMjRbK3fxLlbzjoMyvAStQveoU
hIYqFqR9WGdz7WAXRJ7BRC2INSda4v7Z/XExGTx+/+b9a7s1e691uO3OP/zTU9y//ul5/nw8r0mC
qqPEx5vQcXdqjWLfyrDcR0TLiCnAD241DpSB+QA0jhaitCpsGyyeai76+S2tAoXHienJ9vev759V
SoDWbErq33/m/oBRNiQOsMqvEB7wdhi5o630zmWjPArQX9bqfgzuH+R8NP788n6YCubpSTMQeIc3
4v5u3T/cH/vzy/t/MmSR//6GFgiq+VXz1/dH7j+IBxCBpHZGWLvygxAnvDJYy1Sf864wOaXOAgcs
dL5efwRVfrTi9NSX/sXQPufpRzZ1R9pfCzXTdgIHT1CPHntJkqvZysQKMHKdVIvzNGYnbuDnsO9Y
ArQbbXOvyvKraopDJl9s0hli1UULke+LMNgVRv4ZPaiKOFRy9FzVoc/mr0ks8Rqz2mDO29qatQV/
v5mRA/GmythqFN2aZfBSGeXKFj+C7AdC2Q2exx1qwpVJFgRWsTPOnm0XJPMbuR3DdoM+bWNTz2UE
viTuRegjUAta++ukGpcpGRVRsybHpWcsFaxJg7qOmfLWVOW74ZoP3fDmqwGcu9yLk+yIEGuTEbRJ
g2GVdSXxCukBNcLBs6LmMET1FRPbNterbawSP5BG/BHsYAgnZ+JvE+3S66Y3+fWeFpKXG4gKsQFY
jfD8SPtKRMpT6xvvvQyPU/Wpt8OOuLajJmLiL6NLm07sCIYDZjSub3sXFXQxM2z8tnFsx8bTRuFV
5NzBvsfIE+979PBJcu46biU4zrT4pvbKRiHWw7Ltmz85z12aI6VJ1gXWypb946KR3SN18ClOp8v8
BxjDSxOvcyvxJtU9toONrKP/TvDwIwrtZ6xwl0yqV+GLZUV2YhQ3EOuaW5s1h0zXv2Fy26l1AEWi
5d/sQuLOqSAJzWr6pW9r1xatRR7uhqbcqj3npDR5m9YNzRhin1PHi8S0cU5Dp+9NmuuJ0uwSBTmq
XaL1DbyuhWFEFD1Cg5egHQ75FK0t1VwZmtwKeCrjcC6t6CAj4ZEVSw68RkdlePAJoovVaa85yX5S
shMi461qTAfn1WkQllAFZBaUTPM1zMZNRDgCcuGTkpqbRrUPeq0/xhYy3bzYxsRaKMiO2PGcRv1Z
QaSLfOTQBOq1jKdLG0XrIbD4Y8W6kdom+wxlv41Gc10RZla3Wx/oJjK85TCHWYxb11W8yfD3rUkm
lgPfQ2eegDPTaiU5U+Yht59GY7z4CDWswN7qMe2GWr61Sfg64GVWWWqaMdmhEz7EhtgXeXUsHZ2m
/3um6AQRIbTJDATg6H73VU8vQFk2vn3Aj+HZBslwwt7F7YsxfBGjviNc6GjLYBsOYhMWLD4EXZDp
GBC8QuLGlSRp1kz5FRb8ucu43TkWQd/PcZXu1N7hMqDUHMaDOXf3umbf63QojIPa27eohQ9rgXSM
go9BdGfSls+0D/Y88zvizBs76oU+kP5IF5Dihdzw6UGpHSir0dlOnVUTBQ8IrDdF4nhFtesMbKGD
uTa18uxUzYtaOAe1tG9TYeyR95P2a+wbu3rASPHYBq034X/KS6+gq2IVrFZZsGWFYlPaXsMRvSqm
Hzv8QcjhISrzBy2v92285NB6Cicf8vSHsO3eGd4chJ2sNGLV8UvzDOqLNMR7IgZPleoJ/zo+App6
Wn7DO/tchuMDcrpXgoDfkbKy4fcxFI6vahdvaVsuuwEFY4Ofyh4OhCd5iUqHbqDlGKxxVVzwfZBy
1pMu+TUcuhcH+Q77Bk8r/C2S7j1yagbvu9DJj00/njo7uIHb3tX0QgygJAF7rH5OfNd3sTnt8aYf
rch4ipXmKmZL3nQcfA4xntaCzUFMB8Y1p6vCIc4FZ5KiXW0y0X0NNVNhrTAn7RM99JLUPUmleWhl
tsb9tNB1NMRlfK4H62J19o3y9eprzkuHI9rAyGIHmUdYsoefxPMVH7SM8mSSepOX6Ykx3tYQAAtb
mh6NsotTd13o6sb3bVKxsvg0EmJzs1EX5024B+N/LcOOxqi2Q+F5k5lztjLhTYlkXl9v8TGtWtML
Kfmxvi7LaThHnGc4zc+tL09RH3uJY257t13kpjwxKz2MhnVRlOxZD9G1pYmxscUhN4mhF+Sz3/Ty
Be/oqrbY6OlAFNSELOTA8/3EU6fcy3TUB2SNVJ3Xpw+lP+0LATGggxYm1M39FNfjl1GGl6SoljWi
yTZYc0ruRN6yygCSwV6RaA1mj/GkcRb43bhTIziq9bvvhE8S1/5oDjsa6Ytkym657HZkxW9701qZ
GAaaxygxycxF+TuxbubKMg2ytY/ZuDn09WPa9gfVtG9laJwQGiOca7w4H5ekSS8bs95rCftyaA6o
/TdxLPdGn61J2XszXeObEcRvgN33fp3t1GE4ECLPOV2wdKe3SebPER1F7LIb1SlPWbJ1xaGMnlRz
K9HFuv2D88Wunvv4UvobRyFLcW0WxynQ11pDVs3G7re004QN+2B2E4tL5t5QWdPY1S6g9m+xmz+U
dYJZP9jlfcqWRBAoeNahyuiFFxghZfzcce3C58LJX/OClM00XPohgjwUx6ajHMQYkeMsF+OI4oS2
ME5Ic5lnEN9wZfZKuDRxXmkTK4I/bUIz50xGASih0Pob2yg+iNm+BKXc4PDZZjEtRGUjrGHnU034
W7PJjxKoRrPL5mlecEraEj1Qe9Nsm9sSJabR7S1dXkzjVglGt069KnIizGNjS14VRL2EgWS2Guph
x37Ms1QmC+YcfLRpQlb9Jj2q/jXBCjTGezngq+qKm46CLkiTq+E8upXznRB5ozEvSq3uDTXeOMxY
wUCIYlj7ydssRlVDZoxptXVC2ErpgPud1uHIAjzLqQljzLgFiF3WjicCkfZlX7zXfvnJrjkx9gMp
YaZUQd6V8J/acl7Dx/XIHc13m43VBfswyw5jyS2+VD7ZTa6l/RAn9aZ0agDRGX3wYZMMXqJBXZIG
/XTalc6wzONwWybu1iTEKjMov4JdG7LYtfkKD6/nIq3Ksi9OkIEZkeuU7jm6tRVEjpPqV1uSmVY4
NTd5Ml3FRrdXTWE+WLV6sJnR5KZPEjYv1GfjHOSbIN36dn0l5Oww5AwfxuFrG003S8l3k/YSxdV+
DIloaccnaU3YO2jM0sdEZ47LTz2ESryvDJdGgLlLgnKtT/amR1VFB4w289mfjKPRvGZNccRYwnoU
s5cgzQ/Ro8EWaaTL7SvDLufWWNmsKdWDjTo7I6AKOy6WHZMpTrMYGny32kYzcpK+R48pxtpX/a30
0VkTmmQoLN/x45Bq20DxdwhBT8RLehmKbxpOz61RbU0/22Z9cSFwNM/D5ylvLrh93gY1fHR8m35n
uGG6BznCXhTtRy3Aihn9umHDU/43e2e2HTeSZNtfuT+AXhgdwGvMA4MEZ1IvWKKkxDzP+PreUFVX
MtGKiHv5fF9UEpMVCDjg5u5mdvZhXSy7jeQOBwPlY2sF+B6zUyZyKAquLnTFYhlN9+mwMMecC7u7
7E1Rm73uejtVN7dC+4ts3kqTk5sh9FEgDw9+ndOD39MlO1JK8Q6yx1QBg5RGLJ8gxRNKguXWi6g0
tNXGz7wtlr0rzCJXdU/NDIsN31eXpHDWvGUIoXJyaiMKUxTVVr4pGicml59ExTIV0srQ+iMt8EdA
I5smMlYG3V5oqFdRLq81QBZ+k6xbNJakNJ4zFqN+XAdVu5U86Hx4IfXpuNbCfpWbEW+SuMGw6KjW
lKuwSUKtHdXVpqUJWB5Ndq/+Y993m7JjjarSrdnhSUezra7gL/cch5xRLOVgJTJp6wZRARUojT1+
tSd8k+wFsJZqK6k/1JlEb0GLZ568xo2duk+xarjxdBw2nUEyKHuP1Hyt9dratI5GhRYCOyhMIXFn
s7fUwlofPkeVHshUbnrqa3qE8xtf0I/zg9Jle8+qD3gGYv8OdUDZVJpyE+jjZrrtmEY/q8mweKsP
ya+gSzZudefaBc1wqL/qbS7BezHxjJTaR18BWwOKxc3lO8y0Djab2ywninNqzCNpXQzaGsXbusbe
s1fqdWxU3Ee8UYanHr+gQqUWVGE5WVFHC/GVSjjglNxEi2MYRcbGjCdr761u41le79GEOQrx2dXH
O1MOt21UbrXYvHGRGsXGk5f2H5AnXqLGPshl+ZonTjMdj2TtMWYD39TktRHKuPJw19n9shcleUr9
LtPDOy8QjkALlxbSAqkyC2t4ytqa+6CPrvIJ7RV2cto3qQj3YlGQPy8VbesaIzvfcCvZ2paK8wKH
rYXWsonygcV3UxgTKzL8u9CST5KAMoETm5DYJdXEdiJgGopVqAXrYfA37FFuSv2olNm6LYKTkVPx
VfAaVxTKAmKdFe22sqstRyA/UHetWm5zvd7lVXTA23jb2+pqnOwlPW9LL9TWUnsOLuKBJMpOTxVW
tWCZEpo1f3jSCwgEirxp4njTAK9BebhIum+uqW0jnAVRvDQTb0lotx3hN5VOzaivwvibpdJPxII1
NvqmVodlgH9kKcjKqNoOMs1tkGZAOciglv16enhJLa0yGwRC221yqOQ2n2xO6Z0WsVJLjlZyvFwF
vGqzoNbrvJE3hpRuFXb6MGzc7e/kT1wW4TKvKCFmNaq9BQUpkDYIkOX177/+/sOffpiK1FohFIgW
E6GHMixOrXQCTP+JVoSp/IA56FokAgBSIBfLRqdpa5F6gbodOnP7O/0xy4b8/bM/ZVGC1v9eNXwR
yVLZeVOsX6E3kynKRd9KVY32Rkd26D8JtIK8/DLyCJRGSypJGfI9W5p+W1X6ppUac/uvDJuOkhEi
wpT9shv/FGaZxbHpf3I+v3/eGhzehZmWKzmT1ljm9JSVjNt6SJjXZWVx2Ei6Nw+eyiI28/HUtaF4
9qBB2RLyYj+zrX2HKmdVxm1yrxn1S5K5+Ehge3ij5XL1GuZHtm3uzdiZ1qKRguJI7yvmHqIt34JE
4sX0UvPw+5+/NZ2+UF6Kpk9OlV8ZTAC7fPND21oZRRzvf/9a7elb0WN4l2c5Oomm2ZQyMuNYuRu7
+t1GP7CSYiXaV7htbxP2UJueKtSbOYrtUFp7n9Pgnel2wbOEmYWZA1IyKzVbx8jw9rQU7u2cs0Wp
SdpDVMXsV+gbrL3O3bdoQJYCi9sbTBz2A5mARxm/bCf28g+kF9RvRptJkXT+Fou5niXu1kATvyHb
GG0VshRxIDeLIvLFvYL+NOoMbV2SIlAxzIv6XnrShvqX2g3VyVcyFZPdZFsqrvsem1a7CsvwpYst
eZfFynjskxbKiRLha89xtcbPoFZxatQRh2ruKsd6MSHwGSQ4fYXUaPQjGl7oO116NrWqG2VqSTmA
cyg82jMXQbVt4VEAouy2KeedKVOK49raVSie3lkWvQhrCE0UuDdDd2OkMakrb4kzDao+4Kt0FWQS
S49OwEBr5+XptsvUx1HQU23KB1uuqV9y362xl7PRiXKEnd6wH8pTS0cG3ZXHsZjwC7TlhONab+iB
TTCQp/sgNaj6mfpyClc5Sqw4vI/djMJxuNLjbt/EgC9b3gVb2uBkuRQo0BVJp0CHiXzlr+VyV+UY
wKsV5sVsV5Sd3XNcQ9USU//3Rn8Tmdqhq/ydROYmMK31KJcbyFlLkrWkAodd0lZb85fgNE5t5Tbr
XpALsQevHEtHujZmaxPYnEvxNovsjUAPn5beKgRd6UvBvsejtMEcOvO+6XW/04oMltxEZkAqVKVU
ghM8qomQy/RbgRVLScPCN01zSHIY74n7HlGeVzCeDw4Dq6q8FwW6luHoKWQBA4QwKjyN/FlRj7l2
cm368e2DNKx76rEB0cnf6AlJtk1mhRv5KRxWof9UCvylvzEMVfTc25ABnlgQCzYsHUk0CYBu81in
RHblLcSNGRrQ2vKyRSzMTT1k6N5+UmFdxhJMOv07f1Oe2UvHJT+57fRn1TiYNHqV3qvBvDoEmb/L
x+o4yNZNqg4rDa2l0tBkqq5ytEUjkB490RdDX+/7XP/oEYqSt/6LAxVCSUu5UTX7Ob7tNOvG0KVt
lN91gG8qpX5jj0R+hRRjAVSU7orKfa6Vu5w1Brn0wiydgbagGnCwnnzLo34R7wxcSPTsLWMwp22+
HwUMqrYxJZVTIBjRItKWdans6rDbjVSv6DQrTa6SkaqVYn1lhc19pPzmtZ1E8uapWJm7EvKQbzJ7
Faxio4qG2Bj6bY4nLKdQLUCuH5hP1qDuEw/M99gfLFHcD/S2j765a0NazPyhWWdkZS2khlTf5SFh
A6edAC89YRLLgTteG/i00iV+76mweKpjptvbMZL3I69/U0R7O7Ffw1Ih6dofA/THfjbsMLu1sJX2
7I3d41LdAXjhZJyvCDORvgvZ8oll6e8CemSooScjp2va3sfHtvnIkcmq27p8aQmm3v00tRV1G2vw
1K1u0dIHID/R7YHQbZHfmtKtq8MqT25jsZpEAz+gQHWPOSpV1KT5zlD2tXaUBOCMVRM/B9a7Fb63
0a+Q+VHJ6hp04Ba1z11qMWcGnIY4cQxofRedHe1b9t+D0j4N7NHDOl7GzbPWdgdsnNcktjY0cm3a
WqVKoqNovyv78QQW6yYW8NXtbSu5mwod/ZRqkHTjLUmldaRSOInEbZs3a+MdkDAO5MQwGpOkpaaK
k6fWJxdqu2xmd3ZQfD90uvysmOU3ujGpjyI2NcdbLZJvMl0+kq2hyXjdNnBvIKxonbTl+HHqtXRV
9OztvI6WGYO3Obxt6GVo6Ueg7r/KA2VnBvmmsR7i8NQkBPKqdXQq8a35nA+QCDRUoILmbILjT5zT
7QdL66qDabY9IcyQv9OPLiBi7XSpGTjkqd0qLhPjJmlILSdi1NkJmPEP27yZdJcfdm5hhjr9Qkcv
eNJn+qSr9VeEYZKtMd5LQv0BG6NYduDIKBWX3tHNQkHTgum/WZF9+P0boqAdp7T1/DFDmLewctlf
dnpsHhOgXXtT9fJD3JrQMqnScUTHAKqtXPOpsFT5VrOHR3qhb2NVEw92WWXbAogo5fm8eM9qF82D
XT6RLI9PniwTd1qteI/iBp4dwoubEXPrZxORRDuY+btfF4+WELi6xtaPFDbNg1cb0j2JWwE1aZ8N
vswbLcWPZZjGj0F1lHu/ePj9E0PW6nWvWPL6938DQmXd5LHnyKwormIWNEa39ilVY44F0984qNmn
SkjtcpCM71SgPhq25fUmHsN8ivrTnzItS8dqMINtaEEJlWgCW7hl1B2s6Y/ff8NC9lYzCnsHxqLr
Wc3bv8rBozoZCu0gFB8tV27TdKZlv/KUJNwgw4HJYGjl0x+//zZkLg4I3uSyXmaCs79BU2BdSoS5
kt6QwD7xXpBZ0NsBGqpLKBtroAfwndjlxklPZYBiQdUPD2bj6fuIwv+yTbryKQUNwEIjbdnaYXE8
/cEGcN+GfXkXhsc8zKunXjNhCAT+AEeEf6qSYm8S4GrEb/6ZB/XT/+8O/79yItSQIZ1vD/+trfw/
x6z89Y8GcWX6f/1bT6nJ/0ULtilsBfEjVn/orP6tp1SRRpp0ZNsmbeMmkqf/9IfDAUZ+qaNdgDGh
U/ZD5vg/HGDzvxBlK6jEaOqeZA3q/0t/+D/FLHA4kAxamj7XLnZAz/LO670HCQvwXd1b+rajc/WK
H+c/JWR/f/pMIkPfiyyTNJTuswkwyi7BogkyqSsffNL4L9kCmoM/eylOgs+/5Th/X2O69ie1WEUz
s6yCEXmI5PwZmSBsXrlPQIQEH58eqPOvj/qs8zw3RDOlqVbndZGorXtfZS0LtcsKkXpZu/7ap09X
/fT1NRztDdokvAdLZbuBXuoUuBCJLn/4ubGZyV4o1ugQCYnCuqS466aTsu+wEaAa0MB6Rbb4T4XN
38M/qYA+ff+OK0gj4I6HtvKbbWSQje9VfUe6mjjkt/cAxK7czLkrMbM+X8nK7aj34KKxywN/SDY4
UuIVmbUPW+0dwvhX/JunKTET0lbQb8chCOz7SWO1yAUuBKFeLpsEe3bLl7/22pozVWWd9f2YCt26
96bTOndmPPZGUN/R1qe+XH760wz4w8ww5yJGS9N62MzWPSfpWzmXlzFH8074jzHwscXla5yZHOZs
hhu2lqapIcx72RPfpBiJalYar5c/e6aI/c+7Zc6mdmSVeWNWTXtfFcpaLYJ1N/Uqu3u1frHG55hj
dFSE66iV1ia8UWE+6ECYL197CrB/HLzZrC8ypdJHUbX3jYt7x6ROSIBdnoQXkVnmIETGSUJOoZJu
eDPJ+aQCn4BpqyLfJHa0+vf/sI2bfidRcKEBLtZ34U7K/tJQPV7+msq58Z+FD9kqXUSRbXuvSf5e
0z6K4JvOkYIa0xGor9LR3JygmaD4E3jawYyBauktGb1gdfkLqP8U7f79jGYhJraTUCpVBNYyvTJ1
hwsJ40UZeqsIhoaGM3XfWW9ufu96GwUP0SnhESIdcHV3YebY05C35lehnaHpuPLwJtrAHx/eLCgl
gxkFjZQH937b/fSN9NT18ptV8L5oIX0s2JF0ZYaieLA3HUnLXGvIlnZ967jgiiiY5/A1mrVcWTRq
jD9yIe7UgZSoHbz1FbvdSPrGIXkzKD1pCbpb/OFoKRJ8HNA0vV/tZbd57O3wF4TX1Ug7IaBFAGCW
RWxsaPULXHdXWuHBH8dbUfePbAxgurjbpjGPtD0v/QGlCgTq26ptth6QxLrxDwTwI8nXk2iyV9tr
tppa7Oy2JDEc3weCgnUhWRuDOneq0scR99G6nDDBNQIVNe4PBtpHoWHZodTuTlPShxg8fE+b/SKt
s5ehEFfC2kzE/ff7MIvSSgcpyQD45ISjuO9hoiyrYgAd5ycIJz2sKptYTWhltzH1Gdp247WueWUy
nJsL88BNC7lpDKHrDGW+KUEtp0Wyvfyan4kGcw182KkwBRI1d/QueaMQ9SrVyV7N8/fLH38mUv+2
aPi0iOpZQpNMPsmqCtq1YyPfc5jaqhmQ1do/Xr7GuVuYReoWCGWYm0bhQOmoEHWZknZfVrF+FxbC
Tq48gnMXmUVsLdUG+oWGykEBc1tKOYkl6Y5W/S8+hllQNkuUXVVhFrSgSM1ijLMH2Mze0iOD87VB
moVTyegtKdS8yoE02S0lI5IWSgWKO6rJhnztErOA2QM/yAuhlE4tDci/pH6hlUArYdNfeQZnpsGk
Nv28T2qQQactfhUOlDhsplI53HQldfXLX//cp8/md2/RxmhRx3L0MXgUcAqF8H5d/ujpTfzDfmXO
LkhsfwhkvykdO3T/clV4Vu4wOq7vOhQ2f3aWfOVUcuYWjNnWy7SkuIZlXDixq+hL5p27yOz29fJN
nPvw2aYrBCBNBrAuHGiDP2qMXEDAjFfChDIN8h9GyJhG7lOciOHtQ9aHcVPLm7olX2RuwhoHwvaU
+jXSAffDizLIzThXu3X08bU7+l9zeqiKyOKiKnXjvFJpD3GrYfW1D5/NaE/DeSQqLZaLQun3Tejj
t9Ai67r86dMT/dN4TQ/p03gl2HoYHe2Kjt3oDezibNPG0WMRhcdUFq90Fy+yxBpuk7Qy7i5f8dzj
n83uSohhlCMGi13p7ahUj52uF1fu5swqYcwmtp2ZKCv0unQq+q+atFnqpfmzbJR1putXTnPntnPG
bHrXKhzYIJdydkJl+BZZUvEjJem9y5rKJUFLS3ScFuqtZdpg44sBZEVkKA+yK8U3dTtkhGLPXcud
UryKJB2BgYXKmnwVO6/O0zbKGKv3olXElbfn3IjMVvw6SkwKcnLtdBnlZqk4utp4F9C7iazlyiWm
efuHV0ifBQu3SdzSrhPefrZ9Ow/dEGhPiYZo80XWcSRBOPxdBEF9hUBz5v3RZ+EDvHdip1JRO30s
k/+WcdqosbT/0sv5m5LxaTqYqu6mJTRq+mTCZFVFFeaIFp39lz99mrJ/GqlZnFA06MM4NQHgsnwE
+kYWMmaQTzm2B5vLlzg3OrNo0YRGpVsiKh1PDduF7YJUtSw1vvKoz93AdNVPw+MWWl4HvVUhiRtU
NMvpW+ICKo9N9eby1z/zuuqz4AD8Y8DUpWThAStJDlq3PyDvyTvL8qNTpVf5w+XrnLuRWaDIzLiJ
NFGWTjFqT3FfUi6qndFM77/28bMYgcYU7XdS144Wkd+R/G1qIyaQq/bnlc8/N06zad25vda4VlA6
YdZTK4ZHvgg15LNBrtB1oqfae+uV+cosCmqIdA+vaxX/UTYM4EE1v1hKU1XaMGj18XQ7PoJFT44k
UrFcbEV8kwS0CHZ2knFCGqSl5LoJOJ6KtUAqhm1XGSpwDKQosW88FS3oIWWkxVdKLGwFmhI+uUy6
vwZsuLLhAlCcRpDiJYl8E+Qu67FPzZkeM+MGCDsQ4damQR5uwUlTBsyEfdff2Flo32pFdF9k9DOp
Wob7ZNQNh7aum2caGsJ9SFv0qo1AZOStQiE3N8Eu1AVKzcsjfGaAtdmbXnVYKQx9VjhNpt2kiYwW
Pkg+usBcT+eay9c4s5ubI3eEn1t6G7W5U4JUpQpq6aAsteFXzkkK3nGJCXGha1em7rkbmr3xth57
dRkPORV/7RaJyxvpmNtyyI4mz+ry/ZyZVFNi/3N0CCiT1yrAe0fPXftQNzBEbbwjjmXNHu9rl5it
NW3p63gUidxJrKnri4TBgkUNUkVDi83XLjFbX4DfxZGw5NwJlOrWJ/m5oCPnqbeM58uff+5BzHao
da1UVtXpPAjW+qVvl3jxFhXV7MD16QYyxysblXNPY7r+p1jd456Ty6ZSOVVe3NmujrggPA3CvfLy
nvv46eefPz6I2BcWXeEYsAW++b0UOaEZFGsvpp3mayM1C3KNpkamPNTCUQPUU6qmfTfHljhj4q8H
j6D72pqjzt6phiazoRxU4bBt29Pa8JC51brXh+fQ/uolZu/UaEJobHMukZjSth/LhyYsT1LsUqxt
r2T0zjwPdfZaRUPXeILKmRPC4sFoAJ17eWVGTDHvD9sWdfYmYUQoDYYeCScYW1jA4S9Ps53Lj/jc
t569RWrfi6LEqMdxzdBadvQ5Dg3ghbDDS+HyFc4EWXUWyEtbGoEd2IYjxXgFpZnkdIr8lNQ0jNvR
blD8K9vS6VH+aZBmOxdssFqIP4lwTE9aZ55Fl+v4y/WVgw3bdJEq6mqw3a9NjN9sxk9zD+xirTZV
zrOO8vpECxLSMrsM6KgLoG5WWvjFd2oW0GXNYmVqNYNdakO//dRHLJfKTTfQZnv56Zx7/rMpLtl4
KBi6YjhdDvZJmjBw1kZS7V+XP/7Mm6vMprYX8FXzEqRVNYCK8CI/Wfdo3a48hjNfXpnPaogEWIQ2
ALMaunYK4yYr6kcLcdHlL38uUazMp7Rvy4UWCNJU0Anwydx4OqY23cYcsTWsEJbUJ4lMdu5dO/3M
SLn/SU0rs5kOoc3yQ8MSTh8Ctnr2snwlW3iZ9HhkPJFmWlX5KcV5yHJv++SXqn3E2usk/tTEni3M
YvpXcQjGaDO6V4LzueO2MosQut9nQxQmpmPhvCJ6evO7v0b7SQdUW5cZGuobaiM6fbC0oEftLRjB
ZeZi4adXy2ikBIU5bzHVTgqRXokov0fjD1P9d6Xp0/Tr8FQYhYgzxwImjvmElCsLD5WHn+xTcO7o
HPFjfE+LEoLUO9mHrSbjQVLWyzw5gPS5Mjmnd/hP32IWcFK9DnJOq6iR2/sR5ZWijUszo7w2uYmF
3kpt3kCrbS6/i5p65mrTzz/ds48ZVifjveLULZZlJR4/B6NPgUVVpf4G7wwOU2EM+z7IP+B6PXW2
Bf3Gz4e7uvTwYC2AzWGr9ZcaVw+JhxVDHpfdopIVtImy8NZFMj71CcQuI0/xKww5cvdRK2jy8n/S
uVUsSklFSWqj5YwDxOuWiwVKb8DxyP0xvzKi56LFLNz19DEYmBakjiT7f6mTB4Zt0dh7eQSnKfSn
xzWLdLiGiEJWlMRRB9/DvEdjC1tkq16j41X1uiu7sjNXmTtW92ruy5zQY4eGrVu7aX6JYie6FzFa
V16EM2M0x/6OZoWjmNQmjpf0+07H1cUFLHh5iGZs4f+EH3kW8ILaHwt/5Ns3ql7v/R4QoYCqvzcl
BE95HACzTao8X7aSBSB4GBlDTKlvQpyyD3ovBVs/b3I6gOPyfiRZcByqUt1Ygc9JNaBFtA3rYtlW
Dcg6smFi5SPbuLLZPjcs0/P4ND0wmob5krYxql1ziUh0wRniyipz7qNnATAYx1SD/BM5HkgjPa2f
EPO/XR7wM3sWePP/+NamRS9KF9eRE+cW/Z90QuM0h/LhwSx0OHSnpI/ev3alWbCSux7/wIZ819iU
P/0Mz650GFBgiVNQJUs3zt98qbqybp4bsFmo0uI49XWtC5yswi4P8ZqyCgo6eC/fiXZm1ZdnUULD
TTsflT5gL79pjWKl9hLMkvu0QXS6SQx5IZn9wQt+2SYKxj7f03G98mNjVfu4VosXS/c3BkUh3KcW
bgeJR3mU6GYc/aeIvkcrfzVrxAm4Wmrqo9vi4uyGEKlJzdebf11C8cyvxTt5FpI6svuhosexg8vP
B/yZZSVL1+bynx+CNmFgP0+IkCFS3QB4okhUhNT9xuz/TeE92852Zl+k2bN9V2DjiyUhiSSCOokM
ZaVaovUtwoC2USfEENsVd3lzJaKeu5FZTNK8LvSjEdGwiYEmfU40ZCOOu/wu/flVAuj+z0GKkwBa
siESxxAolDBC3hfXWrTOfe1Z1MiSGGyy6DmUY5O3thn9HQby5pdWAUxu/vnFSdal2Cc0kaNlaNeV
wPFk78flMTn3xWeRIgVpECWlnjgRmsyVprb2WgzY9V7+9D9HPM2exQZU6tBPW5WIZyXILdBYYp70
0mj9yQy1m0hEP3KsLC9f69ydzAJFjtu4JED1O6afPQWtjROfTxL2ax8+m7vu2NFUP/ap05fdAOb8
u4Vt6teerjWbu5Eu092nFJEDI61atx2LQmK76u7yNz/z0s/7afFnoBEOz0cHweVrEqYfuoGUH4uC
KyPDAsJb+L+3WhCi//l2ul4eRY1IA0dWpW1hdjcEA0O8dOreKNBGYGoaJHu4AfynVT/Wa79+FQyi
OqjLwRsxZAWcmUj3wwh1V0As0rYl7UZd9VOLnvgQPEygUhk3Kh8kaqStotnV4J30ZNi33esgcfLQ
AHohRIrMlWAri+ICpwGIJqNDnMcYfIMmPmv2rbyZQnsFaA/v2i0/GRta0Tp5z9pSaD7HiW+tMI4u
hKIi0Q9lfeJ31Ag0u1qu2onyhfX2QtfvOKTfsHBYbvMRKA8m8gjWC6gtCysTyyLEm7bhguhFfB3l
zlNh1o+GV9CHui8TQDPl9zDZ0x1oJiYdBfliKLJNqQJ7rTdKH60ksKZsB/gdBP5rvoIB9t3idxlH
vIoXgf0ql9qWfvpVXlXLIt0I9zZ0fwmjWJvKC6teK+cHFwlSE8iU5BHJlcWBCr2NeTa3Oq2FsAoX
SRvfZUpzJMHx6kI6biApwcGKh5Va8C8D3MTkVqqKV76DZ3MORXzQlFh2K28l5QmRGu+ZguWb3m1h
cXK08NejpyyqGqe8m4ocRspJEM/3pScr635Es1I2u2kIFRgynBPR2jY4A4wGnqJo0bVv003K3UAx
vFrxVTALWxZJNp2trEicSF8goJBX3PDluXEmZFizBcHvKF/bphE6VQhJW3GNbx6Z4cufPX3Gn2bF
bEWIEt+z+5QDSKvbL6TPB4Y91lYZxFP4AkK+cpkzEXbuaWBlpShpng5Jn4utVqWLnN3wxH8uKhQw
DQbo7jU/mHOjNVsqigij+rSp2GM0vr63MtrkdCzar9zIuTg1WyrypreFN52vaRJ89D3yzk2xi+rk
ivHCmdZdHCD+GaUKyvKY2WuBkzIf/N5fKgD0mHA+djvMiWnPVEX3nbzxhLbJNNlR6pfLb8IUB//0
JszWDqzJ6XtiX+kUjS7eXbvKn3I96QhPbvGE6559C2D5Wr/bufuct3GXdiwpZS8CxwKHcuyA+d/L
Smmth7EBUZcJcpdhQacG5nbjQpSKDc8F+WwS2+jiByVfByizr6w9Z+583u9tCg4HZZykjhxm+QnB
SHwreaP8OEQ6Pp364K2bML7WY3tmws0bv61I0sU4wGbQrOhnUpUvlVXA48MbL/OvvKPn7mcWL+Ia
AHpJs46jTOzmnPC0wNDWwMerAivXccZVFTW7koqblv8/vDaTp9nnLb3ZKwMAGoyAG7n+yPTqFlrE
WknaO1xpEfrXwcKI3EXidpvLr+mZ6W1OP/90prZMQ02MeIidqMve0zT/nsjqt8sffWZum7PIofll
JVl6Ezu5Uh/x2madb79Zor7ymp2JgeYsdAwNJN9QV0OnVvSTl+jTArqvY+/OgGqjjeo3Ox2u+Rqd
Ow2ZsziShVVZy5kSU52BEXZICrgArsP/5MNJxb4YPWtcXD17nXvjZrFDca3JyVIPnFDyzUdjrMQP
EabyX1JqJf06DVOgihJRDWWLqi/9CrV94BHO6CjIt3wX9cbqStKlbTZu2g77JLfT8PepalDwl5+t
duYrzjuRy2poOwUssdP06SIyWPCBuKWRtejTe/Y+Qz6up11Y+V3XvdW0NTOMvWem23BK5EeYU+BE
LeNZ4OScKENO93EYbfkJJ/VaJOvIRMufvfqlvp72F5kXsIcCfBY9NFVLVionRfpTbt7a5spKceZl
nbc+g6qUcwOK7lTZq0lvhUscJy6PlS5+h+E/zGoxjeKnWVbagMo9UYUOdPTipNYF0OLMGpZlo+6E
Jpn3usDqQhXRe6RVzcay7XIdKYm8VjqAKmYKtxo4glj4tqVt0aZ2S6vG1a8PJBoy5Mzeh0xi3E56
OXmJVKAmtdR6T1mYhfhUYGOeVkqyGn0cUEwMYDe+PFgHXWmzW+DE/cQ1KbZ1ZiULW1F+ZIMRHTWc
tUDNGJD2surD79izgXVJD2EnYAmWpXZEvp5icyKNh1oZISwavGvqWL1VIYJrn/7MA+120rMOUn7y
NShpJ/cxtBhRL5lQ5sgi+CV7iqzZSrId4phoU+eosVM3JG0RtqW8oWPY28hqjrJWB1odab50BA7e
rCKs6JeDmkaMEQ5dQyvHDxna/BMuUGGODqL17uVYDR+E7L56noqxdyK0lzCROAMpuKV2oxg3vURP
RuXHEnuCHhMst+YlHbv7Dl3wcqSguXB1MF1JFqC81+4N3+PU0Lja0vD1ZiVXnbmrbC890KYI7DPy
8D1IM1AG+CJto6L4Tn77J5ztYK8GMb2Roao8FVkf38ldrd3YlPUPUYJzmJyEbb5Ita69S+W43nZ1
3+yonz32Ahqbj1fBrS9B6tfx1DrgRpgegS+EIEvc4oUzmJmSP8/Fd5CmynbMzXYDBT/Y6jVsygFA
GTXqbFxHQ6PcQd22b7pAp4lJlFSX6noFeXFc5134KlnFh4msemFGaLOqANedBCk9KC8Zu2X8o8pV
UA8AHNud2pqPCFu2TRB+w2gsWQ9YAq89b3K9iYtHUwsPTRHuQBeIBSQvooMWvHotTFxYkU1cHGVf
I/NmZyDs0pWI25+VGa1zs1z2NuemwN0pibm2Anyrh1MITxca+ENLS5TX2rfuAPerr6WJufmT7i99
O7BpG92Np32XJ+C4afTw4DeaFm8GAqSnJ0t2di6XLjuUJiloi+I2NbNdVUFtQYCgpSM0oXHh85t5
lG1lG7xC8wrHZZn273VDTlEm0LYl1POIPqr3ZjS3EkfphS1nq0TVT2NHbQzGOfuoBzgbtzpvsSjE
rtDAPmuJe9Ti9kElCy7stF0FbTDsvTYHET1QP1twNr1xfSEtwecvge7tuGtLKbJFovkHHWZ1k33X
w/gdRTUTUqxHxnmko8tIn+RKWflSza5OWuI59r1tg2UJNNgesrXh6tP4tQpPEnLx9Ku8kNvYA/vZ
NyvGBI+XpRfdEZkWsV2sWK23ORvSAbKcXvYLBSROEb4nSo59MRVRozqROgOW7QyxCq9bXVeaBt4U
kHxxSDl62NjESyTYelBWtYm3AU9DaxdBj/cg4I2uxYhlvOe/GP5jXX3YpbrsEWVyH3XyWlr+UU5+
YfgOyWqiHmqbXP0FsQjGpNhDidq2ogI1a+7bejCmr2+U9GiPSohhU3TH01dVEDcI430a7/h/q40J
qSIY117ioqnHYpQXqhfuXR0U+GgwgHGxl9EfZoJO0emJCfVkYVe80HQJ8/echxAd/pui81qOG1mi
4BchotEN+wpgLMkZ0ZsXhEiu4H3Dfv3mvNyNq42VxBmgTdWpzDSDUr2VkCtu6EoNSqRkcsz9Audw
39erOFIGj1rTuovzIszbiaHTzHtILZ4WOlv0c7eQtsI+q21YhiUyRGDWKQ9bE6vjCnEhg5u7oEky
AYqA+gu8kUU0sfZ51kdlU/7TRXHm79maOHLidrf0vP3Lvk7kKXXK+ABIsib9/NAMdz6AB9XdIPqn
okHAFNsy5IVdpH/7JdcYLvwjzu0jasb2Kc7aHWqwe1O0t+etpHB/k3roeRhvX5hnJXPk5vOvTuJ/
VGSj2WQ2VP12i2YGwkXL3d/Bfw4xIgfJyPuTGae0inft9LaVUxx4kMtKDdfDuY34cQXm5iHWT93J
g9nXoSmzMCuuaXa6PTPzghKQkakiSDfoOdZwkBs45wQQBjTfRYLQ47fprcdWgxn548KZS8353C6s
3utJOtle8Yklbv5qcIwQUPnW+DkDxXXTsqT2FN3ebJ6tYUt2NSNgU/2TdONpRkCVUEWi4xXoxgz8
AQnNYgZY24Pbu9Yun0tl3y1ifq3ZSrAUsFmIv7cHvttewWI8xz5lKVbYUvzy21vbeyFfGfmKmor5
wknAxMKiAQ6D1+32V7n9IUXH4QjSWwnzB5RywWV6cW2iafZxqN4psn1o3hO+Yr0535YbR2M1nXKm
Ap3iF31NsHEHyLev2+deTwwstvnTWL6kzvZIRPhY1hKUo/t6+4o87X4aavsrzew+sVsnnGGnR0Pq
PyqWgtwXu8xzcWUUMgtSCJijkz8bMDQLmlKZ0uvOSuuPejaiWeRXV9bX3gTfUzlvtHoo/cPIzGVB
c3LFC2Ra+mytqD1qyyMANxhP3cIjWhf10S1mVhZ7i6bYEQ/mNIXGilNwYdh455n9hMlwequ3zQ8J
nFvAdZALjhULrWl25YudUBFKef7k5h+NKnGiLBvlPgGIOZvT3QZNxpu8O2mNz71Y3qdmeNqUQVK3
37eb4JrJ6wuc/M88L7zrGXcc65WC1Gfpr69DmpxLfn1cp4V+ZT/et473A3n00ifxvqrNT+YksVSA
gGtI5oJNWzlqgdlZ1I3gCrWyq1mlHccA4ktk2m6HN/bN+oWK63HM9H6Z/fu8VO4J8GWyWxcn3xdK
zHclTO0D56bkx8IUcliY6gdihN7nZtuqdp0PSEM6Ixa0rB8QSK9yP2F+xafF8YU+ooOptGWTUn07
E0LD/oveC6eTBBCPT0aGQz8jkyMxeG5nt8ZKU8JaZxbIOs9ucyLyzWM7YkVSnRlo+YFQJvRleur7
OYX84szHLnO3Z5O62+OKsedco1P9HESmHkwyOFUApj87E8+wSWHMZv2c9FVyELM30EfTbvVmTrW6
tw2wn3CALTIh5eoG/FSKpJaVvrtlmn3MTEyc7YZuclHpBS1JTY2X6Gx1SVMMpEe8Ls7t816KO81k
L++1u2wnoSr7WsatVjvDMn7qevRBBoGeDyoGV181ITe510PjPPNcL0ffrIoUfHNmimBrGEzeUknF
r+ur7XmFVxMu3bz9DhDAKbSW7epE2l7EuufczFif51UmnmZoLWkg2d8fldMmAJmBJ/1gziEa0fX2
+Db6RfVHFP38r+0NtZLNNpeEcWM1Pnpc3HZWkvjzLuuscjda3WwEXM2WowcXDaDgLCpe4Kw/rU0D
NKss+gY0Lc+i5Q4Evpsa0pDt1kS/IbS6A04RPh3j4Lcb+M+1ALbTeELvchBfu0LPReQDlnsUNKEi
tVQjIfWteSVRUr8mPUnFwm3+85aaEm01swSrv1pbaWA0tf2zpNBPhxJTe5IqfZ8Po4xcg21gdQis
W41nRXHcmsDcJkfWbPDV+Gt3hr2HuyOBeSOhCdRmg5IXt3vEyDhQJQ1nt95gRZXlLVGJAOeYpC75
+ak0osURVQRIwedHEk7UpvwwXuYDjbXyQTsXdHQSUdWgv/Ssx/d53Ob7ivjf3lCdumZ9VuR7BraM
Z/TD1q+0+uTBKjoQVb0cysASaTKhTJzXsKYyFBol24XhAzY3MwdhhGHKr7G0YbfZi3lfJWKM4t7z
dsi0zIvj9rjiPIsAbCvE/bLgoA9WpA3fk1NDlFK5c0p7CHhj0cjz2ivvzuiThXVHrc9VOnZPjOcw
Wy0pnQb8CCpkRBtIlTagS8br+jgh3Q7LYUZ+Nmaj+DBdQ++GwZhOXqmHN2iFEF3TJrsmufgys/xH
VO61NrkU8sMONxnrFrDgctAx4ZGLlMmcTaHcq6wSdsdQs9wiXYnsW17bGdhCVKlpqw7+lVHSpxw+
oMXpxJ6BFnjbi4D8bCtQX15qbFhAzD9J7/iYFtnpeItWv3jwQf+CM4X06tSPue1zhry5CrlKDbLH
Y2k9pE68U7568X0Z2OXAqWhzGPHl2LH4x4HDvVDFLu/8p6RcHvp6JJyU4GZK5VdtNVOI2tkPUuEe
pBSHFA4x0ko/AFF1mkyThP52mVxIdoY4INXbx2vnwf5Kb2Uf2jweFiYlepgPpvgvaa0vVxi4DId5
/SONhNLJ9F6yEPiFeJq8bG+5t2xQ5TNJP8X69hA9VeUWVgyrRGWL/ktoj59a7X3Pf/O7ktP6sJsr
wNcTpqWpZl3X2uEjxFzaW/nDsLVXzFUPnlvf6bZ4GeZmX0ifrX1qzEgIrz54lnYva62SQ147y7VJ
hHdi4ad3ZcVKBNgs1EHaI6cFHRvmua5F+6Jol1T7ahuvpcuVYfXb+WcCFHIZVcvtQKaXFsqg06RP
jCIVYYr8skjnu4nialDbxoOzbJjvdHZHwvTTU9lPXTRAHjMT7Vld/XajfV0XtA2DDYuQ8r6Ml6CR
Gi+V1TyioGSw2R2P7S2FqJ3Q74rdwl6o1/Ft5Tfsp/Fn9sFK2o3bB3lFaSFpML9tY/WvmHA8lTXG
hzbm6F/n6t/UOTxE84Mt1uMtiDVON/Z29p8U/DdZ399loj6NKuUp7dzD7Xv3yg5FmBtzVGqF9zL4
XRzmgIqbXE2kit2PGZUTGJwU3rDvHizHwzQw7ql6P+Vl7e7jxtIIjLN/A1kQ2Wx1cBvF9x33r19A
NeWnFrJ9rOr1c8Peoyue37QW/RODXfnZclvnnytkfhRplb+0LOcILepTMhrzyYHyTGJTvySduLdt
QIrQGDFf/9UlcG4Asw6ggzXdpl03csvjTJ/tdVyC/Ad6tpjJbzmOGYx3dYwbwHixkQa8+389SS5B
r+T4yCuAQpiKr7EvvTuHyZ4o9lsVDI4X9FA9AU7CP2tvB9glvzP4vmiLLpDdLUiH7mbe98LARq6r
z6nSp8Lr7rx0u+QuJL/J/sbiCaS5PqjehomYlBd+pr1/M4GYXIttB8i2Tn7AnIwB6RIQjIvxVabN
nSB9CcY5tXC31DjEvIHFVN3KORZh8gLh007jALm54l5aeg0eK4HLXXmrh7MGRdJN5V3hb38T6iND
iuOzbpKrp7lV2W0DfTBxH71uvHf9+h7lzUWZ8dVrBs6KPH2WXK6VNM+JWd+mK/4ufnastoXexeR/
5syxs3/TLYXQF+lqvCtuglbepseVws7imNHUe/fTYD3KxD4LJrACbXh4Wnwor9u1ncW9lSz/ctN5
mV1JKaAYz9aNScGgyH3Vzq9N0t0jwXggI9YC0aA0VLrlKZPLo6X9gyi6f15D6VMk+g/1mi+yh4w2
uNehHD/xtd/dPols9V8q1z7ajX0qOGUGC8xCvrbkZUFNnkzVMSuK45T1LZlMrz+Qv7R5bEFsL2tH
CaV/dnr3qm8CpCw3H7xp+AbxuxxxIGxhra3hWFGqOtJvFiFpXg4KXQcZJD1rzcEY/C1PdEbfYNjV
g1XDYOKo4hhgMZzF/la8x5UjDZ4liq0D307oAX27Hxof/d5o1/eysbqw0l2PoxmVidGsA8GpFU+Z
77TtHznm9XPm2elutfLftZjexiUrH+y6xley4Oiobwk0fkqedWMBWCdGn/G20TR5R9b6UgIT/zR0
s37MZkae0l/LM4U6/62bTXlK5Iq20IEM71YWDOPNsR0RrKOTfs/9jKmx4vlpYby6ASWuYr9UsU0Z
DLdBN7BdOh1QZkiU0/iHb7X7W5MSoJUisPMFXm528Err4mr3nGOKgbNnXklB4ywBmmLWG9iIQQNs
1tmu08BN89TbkgCE5HbRwG4eY8dCpleNVvLBsWF69tahppI5roFkuQpV5v3leOE+jTLpP8S4weeZ
PbPE3ozAMIeWZ3eAfWwVb1jVq/LMPYXbb+lC6YfNxLaJODC0nAaWu1kTZevGAYp96yC87VfUYDq/
EZVpQs12mV5WJc1dPUtUgcNUXLrKH/fm1NJfz9we8eUmLtsI3luYkwjZvMonf6u8n2wWf9J4W9cQ
AuwCyTDzs11h6wmxtS97BFzC0pxYzPTgcWPzKfy2O4lfgauyWO9TUMdH04zpMtaIw/plBkwNK3Hf
JA5ZUTvHh5oUY/baM9RyIA25Bt2QGcd+y5edV+Tk+/i/UeOu9LpAWFPTkOZ9YS5GZGmrPKmsLCEX
Meb2ng6J+el09nw/zpV8y9Xc6cDIl+LRcJs4bPKqu6z98q26hSIWPwE+DwG4eWD24RPYwhAZuHAP
VRsP99rW9nGBSXfp+6S6ELq2z3lR9m/jpKzXvsGasAwZ6PSkjAPbGptdwuBs4KXsLEJ3JWD7WlEc
JoW9eVZBsZ4ZNgqXLNAdUmf415yF5CjfvLkFXew54r6ewZJiCayjNSOQ4qx9GiZDUyIE0vI69zUZ
emvQO4tXGDwwp/Oqa6ZjYfddmK+uoEzpcjVxJnVK/U41Aee8/j8iSqCfVo1+RQ+CS4fHbMybUdok
DYd6zQjFxPN2tapYEIIZ+kIGMu1xL/aZ6WdAoJv2J08A35qq90Ji0320NlV3GIoEB2FJWbgU1rJz
G2y+g1gl7PV5KnB/MVYnaoO2QE+qK1BVvy1RvNrVcw3150M4rrlnKzKvfWvQj3K7W++XXLPPy7tN
h27zf+c4RaBhYh+GkOBHKG0hSfcQ2lM/aR4pvG/Bpu2VekDbRk7BJ1rnegwpd9zORlkbTKPL7bpd
mtB3uAPQNek/V2lkYZqnC38akvaVzxHKa+sRt9nkvo9dm+80GR7cycWHR8D94pcUMwzhOTtlZP25
c2036Jvco4SnnC8bk+ZJ56LYqY6ToqKJ86cdGozgDLDuq2Eeoaesa0LfaIh7VLkZnxAW0NBjIGKv
TRPKOoxW1uQazZDRuu9aAgwd24bqLLR1FMnp+IVlZDmY1rpxxbVHAEocoKYej7igfR4ICl3pCne9
2JhZrUrnP6PKh7NaDY6icfwwD+2/hCssfPqHuuqfXN98GDqJNaSQGEqKRyzmZ65wD2NW/esb1rSq
Mz9VwUm6LDBOdR30Zqu18mAu8zoybMRCGIitoBkYreLjYtOzxAsXqefVMO6GNM0YWSm+Eagz75MO
L1ss2Ta81MQj3fwUnJ8bv2eSJt7ZjjyKfExRttgHnp8fI7EBx8pDYWbXyl+vdWdTOY393cwWDBD9
COSZnsgNejpt7x4xpj5vUcfFp1hQ8exv53I3e+lLRiP8IntjauV23imfW844ouRmn00mf2md3seb
hvZPA58L3MAdqnyr2uTVGK1LUrZvpe39m1ET2F7xXs5QDorYEGHi0Djut65jh1re85oDdTfVFKac
4mG8rcEUENrAl/hewaxkXBpdkMgdomNF0dVp3zbTvMDp+16L+atJlo9x3U5o1Y96oyzZre7TVOcX
Zsn+JYvxJLFrOUO2b4G2vrq3jYOT84rUPvuvM7HbKjDAG6daqpF0TDxKFRvHgsGTrzKvyKNhAaSN
SivwWMXd3szjN19lL7mi/RL78shTRYNVtV3YAhSMyPInDwiZPxbDfVdD/m65ycwkjQcPmX2euv5Z
9eo+nqi8ZBvEd2J+VeQ21d6t3e+11iuPQWdHS98zswvNE0cGIbLauDHUkC0F66Dv8okbaVVhDbOd
zyE1LkKIPPRTczwt+aT37HMSBJn9NDNgTxeAHo838H3rB36fF1Dr14r1I1yGetjZOR451/pX+9Tn
WxktjbgsLcUCv3WuhQe6O0USqNvsFVUyAoTCH6MtW75uCURkdtdpUgduHaRP7GTn8yvBrQ3dJxyY
5PhsJDE329V7zDxs8M5MwlAjdmcpqx8sihpYn5SIeJ/Oup52c0GzxTAuZc4XRCvy4Bkycpr6a5OU
UZ25p+7eiogCFJ6HggayNWO89jof1RO2FH9FBeboj60TJQXR+FZwB6Lvp+yZuh/xGjfitgOnL0Pd
nnx3fOgyjpdtdefytCcdebva/ee06TmR2yvduosg6O+TAQsKMy4BnPiPVmk+DcxIhrIcv1AauYFT
Zo/82z7My/zcmt5fvAkIwR06OHVfPfWTdXUKytg1DObSwxfjJvqXShlz5ZvzuYnEPSktydGvpd7b
aZyFrduq8BbArwpOEVkj2bEn7qc49cB9Q/t/M/rtDadBvosX6Ihpg+G3unW8So8QolPo4mIVlbNf
XMjzVcuHTuXd3aUxzYsOsP6cFf9EJT84Nw0hE6TlbuvW7GducgxtaaovoFadSGnsPK0YcJ6MIw4J
2/9J1NwfZaZeWZB6LlPzcEVgUnAsMGh2LbchASfbburw7VXb3BbSQm272eqGF2mOv0wQ+/ex60oc
GNmwI0SnzqOLAKt0bILFpB0vnlFfG761lLutwkPfU7tyqIocoN1PCCEbn02ml2e6+0VoaulS4m7s
er8VnR+xN+ERQ077Iux1CdK++y+HSW5VE7KlWfVnTu7LlS3c/dXrYD+7lUHgp0cag3KMK1Sfee2d
03X8WmGUx4Gh6p1X8hklkmKQoD144pYVhzal/T+qMj67mUZSlaTFSwbzYNcIl4pX668RRY/5zovL
JuJ4nuyHpXcfmrm0wlh2v9PC7HcFpJr7SFrTuchZhuRcfhqiXS7maP6r56qhN4sZqZhTL/SstiWb
0U07OSlBMae4WyeKlZPN80VHg6ebpVtpG+t6yhnF5kqWT1Z/JORCNccnMzvnMPRtUIfhqE07ZEGv
dwJ5BdbEMd3hW2Kphx2XBaKqjL124mXXNe4UJh5wQ5Mz05PQq4Zc70ha25YI3EUtUb9hv5kHnoBi
0nbKq9/OlxoMJmo6slyIFj6agQBLayb+Y+cbXOElteWeXiN5je2keAKPXj854eTS4uQcZ9IETP0/
sYXwqsRRH+d428pWNSeZmF5Ek6a7ZvwPUQH7TPRmYW2tOfWs8OFknn52txG7zOzEmQ6ewy1lnHaJ
wa4L7wgme0LQN1Y1gMa2nJ8wl9+uNFR3LMfOdzWUtqi1ZitYPPNf1xsV0VqpwlwTj9lczol6E/S7
fXHJslojtjeeEntSgVANHxzJD7xDxiVX/RpQiiOoXNlz4Get2Ff8jOzi4xu3zL/5TDLCGjN/T1r7
j5es2WEdsrPKmrcunf8mCeXHVqSQ17OWm7I/NDREUgqR07CFA1fh0DTd5ZAs8695E737NfV2DbPJ
A9q+S718ohsK0m5qabf2lViu7sJtW098x6aazWBVfCCr4VthXsf4Zddx2Km+mcMhQZeGtjiJOnf5
qzIkpa5ahwC8X3zQg7HsrFK8Fr5nn4l41FFSjTjtB36AuDAenU5SdoBnAiE999JwFd0PakZsITFu
r7pf2b38jCg3R7uIcsknJ2WMACvnpqWkXp7cEPhUt9PkRpMSBc17KpKBVKyJOrPqo+7d92nVaSiH
8Z6UTB72dtGGA5YnKu4ks2+69WIy+W2GOzwXOeqJ7MFohmfDvu3S7Xy0mpSy1UYrpqXIz91gGqE9
iLeibFZsXKKO/C65c3MpzmI1SiDsdvPYV8oheAU23zbyndJ5uWNG6to2zo/WKBkwpGFSlNQ9UodA
RmyBjd2apYoaRCjBbCaKckRON2j1y720KeLEFX4cKUBNuPmthChztcu2Mg2Wqks+M99oqaYrijrt
+l9uc2ZJy/U99ZFBk0OiI0VMOKI80US1sts7Ky4pt02mZNfAuNJYC9uJQTSe+sLyZlv9l1EJ87G5
qY0tHVeP1WSx28dyfDBdfJkOkdLIdTAld3NKEnL2tqAgQbKfl216plDdYyTgSzaGWr66lG5pfPRr
5FiwJozE9z+g6HswLInOj9Q6H3pYIDttVurUlkW1m5t2u2PW+ZbclxVVLAQoSSN4YWfOgEkzPs9d
Vp31XOco3EQcyiXlYbaMYUelDUFom/j4WbYePRB78YBV6Z774XIVqURS0XcT0h0+rZelxetRz0Kf
DX8yQquQCeENtzslscawgnRtbxeDFZVJWh+abSpeN42urUi8Yj81qXqMBTqunpHCq99ixPINamuo
8fwoBQx+qSb+HrnWxb+0R60g17H7mmgj7NNkaJ97aq4wiNoxD2AJE+NYSxrUapSsuyD9912H/wTv
1XAQ1a2QaBjet/BTh3RIbb40A4yieNZWNHfLek8fIv/rxjmhtQ4t6lLX05+iEHdkIi5x6lPecpfH
TnEytI2Jj8SLqRKs9fqDh8G/rhUN7AZz2qmnospRaCy/6Yl7ydkZ5Oy9r72JZSV3qae2hAzHU42a
9rNPfOeO2qia0N6tJAdEjylcNI56TDRoNzPv+sjxycFlS5OcHC5RO7PJuC1NXtc9DGYMp4nTNB36
2HM5xcz+xVnk75bwjtkmuGKfXl9UaAUloclhh/UF9TczAygs2KFVT9ikNDJqt8tsniaojdE6e1Ow
iBpXtOr7yJMkaVwT7isqISucjWXeuYXl7THIcZ5N45gVrqjt+22qt4OjHRZ1X3sJwbN+eRgkibxc
pPafYdmGQ50U+i3v/VuZKlbjsW7m7cVJ8/q+5ZL3a26iefG5MX0w7uk96mxLd5wi38qZbxiHCYaY
ujcPsrS3ex4q/33Ne0oWq9WhM+yXiGXbOXlLR07GWvHAiaJBtteNj1MGR4NjNJX5Oh3b55yO21PV
IdUSiUEucrQUYRjbPJiOpf6uVi33RAvTXWIueegYBndf9BjRQOPpry1YyaabNDRPqvTb6+rhyK3N
jhD0tq+Nn/e7mRIcrOp8esZtOO/m1Ug/hTupazJWzseaDeOl8ZuZGEvfcLVWPCSVaeyWqrT/uOPk
Pqq6ES/tkLrfVqX6v/HmuvcoeevHuVXW5+qbxXXNHKJmlaA/USX+S9zo4dOyk+3mqmuOvic5bNip
3pMem166Fl+5XdE1hKa1etEit+xelLiYdGmZUT82A3og6uD9iDXSjvPhYNp2+TYLMZxUTK2VkV55
qejp7mDdjf9ZdTmcfIfaS+x01Ue10XwVY7dEYprVU19oCmWpnYStmi0yOs0coY5lmSza9I60RMF4
00jxo1fJR+7aMevVrNCr6cG+2EiNTng6/TvYh/rsuU4SZqU/v8zYaQ6r5yS807Mh3mi/b/eM29fX
W9gMEoxkt8N03IDg9QYGuGPyT7nlouSDb0KbV5s4WLFOHp2BEcFZlz39+sbAwmW3OS7lePmUtcek
UVxTz5F5N/3UuTeG6dxPJ4DftHIUSKETOLvuQi+CMTDOz+od4ll6L+xm5vqogEfSxMfqtrIORQgC
5z/rrLZTbJmrF0wNJksIL8PDpPLtKtqEO0KBFHBb4w9e74lKwIbJBss01uwpIx7YMmcR1pnTwnhs
p3/DxgR0WK7d+LroJT8pu/H/89SqoiRP07vRofxF5YYOPyDf6WG10/SgMxoOBXn/HcUXXvHU8CsW
WW3+SbXlv9oxZ53QXhs+JLF5jDfleTL8rSvidDOnnAerq7P7tK1bpOuNy+FrGMffOeWc38mitXAD
LuRGpNMQDEzV9J4bhfgz+iyvzWZ6Z4Y42m/Lm9V3wg0RyXRiP1u56/1uatY42nLz7DYJMLbbe2Im
YBopkFV1mLZTd3HhZlK6MePD4GXlU8mi9FWvk3eobE+9L+OMLC5FuLQOo7wTLeLJFdLjR+Vt01cy
SaQVQ2u3+1ZhY/OtYXsFNFlHnki2R9dnCfboKd6Zmy106Ffm4gU53tBdTqQFQTGl08gBlB9tI/Wk
NhuWsyEKGwJnmuxLK6NnLVd9pcYoIrvfiGM0m78vqP1cu9qoDjbAtAi0WUMmz0oPq2RDbRZFwLT1
/tMOgZ6GU/FDp1v/O8XdtLJoBuUq5DVTzRwYqrBDOY7NhUaqiNyeA25ZGSOZFtqRLS0sbieC2M6y
FPskpjU/yLY4eHDZSWjyHCDm+o5LV30NHc1w+FSE7CfHBYeAqayxi22f1yYFYy46uyTnzNQYeIr9
aerofs/OY9Zk86MzqHHk+sjkIzUJvZ3qbXKf84I4KZ4IFQLxWJDJbfJV+8t7l5Pm5AZDFKTmDyHZ
ysGsmpqDxTdECaohgVq6T+nWvGVVJp8M5ER3hvLUYUnSNMqQTkfj0p9yCuZYwamCcXf5VU31kpJx
BuGQ46zya+rUFOUg2TSelF+OQ/0EnvQ4/xgeF3i8mGa0TmZ5EJnvHCfDnU/cLBnrH+ttJLBGctLP
Ng7ypqemb8iqZAfWtLwuayXPZjPqcx2zJgWeGpwz/u8j6pYm7BO7DDKpMLn5AD64cnPW7PzBDMZS
VVHmLUwqQil+zGNn/I8PZ/vKPZvAjOFMYWuDnvHLWkRUT5qQovF0KqzuG/gg7bDFnv7Om28zDBm/
j6v9G9fbj8+Xxs3EqwPbKZyncfLPzPm9rMgFY6f653PQweYW79dNPoBxyYN0ovco56rjBK/g6qxo
yqrW8p6KyhyIxxfldzKiN9TCtg6+u1Wam0xMjVpssB3B24dz1wsEoVJQwwK3yDv3kGhYIPatzdB8
l7I+tKTUzS5TwSjGMmx9cdSuPLGzGZyACW9zqDzEax7KjqU/VW9DurHFmst/LOKnPidT5dXb77J1
EQyTQ1H792Y3MgR0G+clKqjceJfxTzfvzzV5B5iV50nEz40cUW47fVQXdhr1CMKThO4DMw5nFyV5
2Gugw56qXAhEKTnAQbCa+mT+Tr5mSNguXTzvb7eljH816zCfBkxtG/+RM3JH97n0z7TOJytOd34u
+EvU3rmq0qvS7hXGwkHE1itOxwfXTHnA/bM1mMcsRcDbZpei5tc2FSSS+EHTNSEV2zJcxuwg+Rsv
pbwWoOfrJju2aKa4BhDjNEizd/sqx2pImk7empkbY8RbI5krHfsLGYj9zOu2xfPVXOLI80ngy3wN
eiJFvL3zSBndTy7eyq2sUdZdSh+ScsH8StyKya75wXWYcZj40I0hgOgrkJLeQnKNXA/umn92Qr71
LEcE7zbgCAFj2/tZxRMhhWnNETBYnHEofAZxR4/WXbtPo2Ed9pf0zlHI0il3Lq9tnGI1jeP7NE6u
m93LQKXeo6o6GhyV8z7o1uDijVNV547NE5mcB9cm4ttte7bZJ3tNKOW1XUB20ziKgiHeTGMDXkkC
bN1JrRlHxXR7RCy72wznNbcH2n3dV67Wv6VMrzIbmp3oZkY2iOBKjslBL/Rd22z3oyqTXWPrnWS9
CiQnRXMQkRqtyOX2Rh0+eXby9K2s+Zv0Dpd497WqxopeXzOGuTHdGQsFVF3JJfSkewYj/540tcEJ
ssNU5hRCpwh5c/FW9+lDRlabAfWej2nEYizXe9MjbO1IGW7SOK//M3Zmy5EjV5p+FVldN9RwbA6Y
tXQR+8ZgBHfyBsZkMh37vj99f6BqZipTsqqRlZmKxYzICMDhfs5//gXrKdsNv42Rced23RvzjzcO
0U0hqscBa3aa/CxjJ2VGk2pscF01FLcm+ebNVGwIMH6NtW8WlrBcx2wibr4d1wUlOVTXGwF+Pglt
ZajguabvrCYDQKd8Jdv6YnoaE1+iwr0fpfU6FeOqjypIveM2RoxO/iqwm22/91b8QcrPNz+e4Aha
r1VpbsIIx7ug2A7c2iaa7sYpf0u5T7YP1FGPP0oTW1es++M8uXd4DXj4XavYhSfm3mEbnLo4ogcg
QrOx6Sn0OxuHttk3tG58hkrENk51d7ZVALTe9QspSqZHY/aeA29A6drQqJwMqWPiQPT1JBcYdL3Z
aXI3j+pkay8LSFRB1a+svL0QI7lxTHvt2NOnrFWI6ID2mRZ1GM03LXtxjXZpoCmndrxrZHSPqD8k
Z1rqsHY0sUTVuknD7mBl4yaCxQPx7W6a/HsNul4cBde2C48laHPqDIh5jdtsMFBwPAyIklrJvKsk
99SXJCY1yb4ZJvIL5coWqDZMO4LyjZWv8IdTCmMR5tOQhk8Jo+4o9nZGgFA9qq4R2d3zrQrHccuc
7+iSuVMFLaX2tNKJ0O4qc1Fa3bGJ7X2a+PsUCDW02/1oK441Slctf2N0epxQuc/LIYm6te3iMoBf
TKijWBgHxajTpZVJl6k5wUglJrAiNTVYwn1YFSynnA893x7DrK+EZ6/sQDzjG6BQ5Hv8MWXnZ9cG
pisYM3G/JnP81tWSoRmJtVw3VZdbw0/PWGyrRekQ3ZpxaLIE6l77nD9jnDhbpantqKK1nkmCDSlP
rDDCPAbsNugvupMezLT+jgDoaHTN1nOT3fzCOukAq8anebsFJ96w3yw9Vawwgye/Ui5Gg5a6yrcx
hjeeE+2yeoRr2y5bvYCemhwA8D8m39oNfUpCkGUv8ly/YFi/TNiN42HY2hElSkQAbi/B6TikR52U
yKE8EkqUsrLmq50TaT+23b4ImepBlK87/4aTs+LTVyvBjCxR1VNc2Ndi8G8nXNVMy2SQW4CmFlcE
4A3w4EMgrbvRbh5R0ejsCtEc4vnUR+VuCKMJjGW+Srl+6sKWFAJLx3xKbglZpr9WDJ7SNvmA6KQW
fohKZ9TKlT1pHpPOGiK7bhDLZq7AyggwRsOSebveGy32ehJanahaTTK4msrdRaH/RE126yum13yB
b5AIzipKNkkZhrRMQbWzG08se3hS2yKmKnAgWLfRTK2MFljbhus6D921ltp3WdUdU725KW3zqTDJ
Qer7Yl2NxudIYGk2ZVyx8pR04aOZJseuHN8Z7z5VRf4oVGIu/Kl9IvtgxwZ+IgxTLjRc4CfLP9CX
/AiE/4Ncngdd668DvV9pNWdtarZJ5GySxLgBlgTlqzqytIfkxhCuwbxu2upyqnFHQm/Yw7uYPzYg
NSzQzjo7GhnDRUCh4c+LKiQANR8UHdnYIy9qRQVTOn+AWHNPHval9BQM7gGNXji0xA1rZ6Zm2o7K
6jywwaGVs5k+xlNz7IZ8PyTgKx6JGh4uXiXPW1BVd2XvccrhqMGpvITTDge25EnUHKbOhtpWabAZ
RmZHboKYwzdECkuRd3Hrjdsnh7j1b4GWH+B97iaONx1oC7EMMzlVkuM7uUxx9ZZEOxan23qQRePu
4OjDXSlaJslAr3QWnN7QZcssNvmG5tHS9HM3AVRGlfbkoQdN2uTgxdUjgx18R3KIdIINHEzovtSr
rV0b7yUaI7Yks1+ESWAg7wrfa01j9MIZZdTAizSNJz/hOW+VfqNXxp1pkaBs9NYmrJNPn5LIZM8J
XLtdTqMk69af9EUb9xsNv45W9RPgsWPygiqDxlVxfEz1q582uzQ13pjBiHWgo7WZn8OcxK/CT3dx
AbumkeYMbavHEO0FRq0X0yp/pMyS/FpRlVHZl6K/oQhDrSK6Q9+WWD41Vz+NnzQtQX3RfkS8knjy
I7YGK9hGN10RYNPSj/RZlbbWQuJKBUMwJ/L2Iqqf5qFbaWsNHPJk9oH7zAMXPmGlHdN+OhijmMnS
n5CGt3FQzOThrdFYu8zOrkBdO9Sm87oTWb2UHIhtSEjuTOpn17c4UefrnZKLo7vwmuDuF9q9E794
Hced2uS1t/RYB1x9ik2oU12/TEifwoDkNJuRzOUkOZYbc/SvXmrdoFE4GHn7IIZgbUtvZcMlgxWD
eESutKpYEse66tFbDXPFezA1/8WHZwqTzkp3smvudfus9xmmJ+krjID1WM2ZA85NTm8KyvrCSzst
mx1tZu1+nWLriw4x6wndJgHXCQ8zEQYukt8ASyf+fUFrjf5x5fl7HF1i/FWSvHoaY7E32+gNR4Wd
D68pg1mRNekpA68p5dUXNvLMb010E9iEe2UoaGvGgEPJdLpWx3j0ljjLOMiShsm97SmlKFk3mNd4
obmVsrnht/Myy+fFz8Vny911IJlpyYEPRwsn5ZMy628VNTnauOyh44gMuvyGP6t0A/3czAk9AZLP
Oo+VIQADtX3e5fOC1uUCXme6UqG71IaqYQraYC3JWibtnMnz1suKbpH4GRy+rFhYPAE2RzlvHcn0
VRmo/Th/rKDdBe14o/DwgFz97AX6RVk9vwPA6eURYt9KNuXD/P+Wnm5TNnb4IauBQUQVxT+w0yd5
GwI9Xw0KrXYcwEYbmWw7Vz+WlrVzRmtVS0jquXafGNzPOTLPeW5nTij6q7m9cB7mv82mxsq6/MBs
Hg5IvzIq8xx27sEvUOXbvv5KWvXGbL1VkZHX7Q/baUjxENZ2AY+QpGR2oNrqfnSfsLEMLl02Fj3M
BWrVzEK6cyWvufWadmdIIfCsjMVkPBvKv9Fif9s70FS6pZ89Ow2gGV225u9L80Y2P5idLDPAXD7+
hKoPHHwJE3yVBT8wAV0hQH90mB4vpqgGh/bWVUMD6WdLk87LM8v9FDZf/ihO86MpbudDvS/8FZVx
IKCOAKmSHseTOo4vBk5wYsr2tdsc/VjgLcCuERQNtK3YWxcqZt+aoThzZOjN4MuJXXECPQEulq98
18F5mKNREJMTLgYFrmTWMD9RDnd44KFt2Mb8isK2sc2tD/tshfYqJ0AK5i7zJ+ig5BX7pC8myZaf
DGmWBH33P7qZz8zliHTr3mJZWR6iMuoGxZMLjgdF4s7GQhf2H50/AxmKteWoSXPtdwqGib5OoFf7
EKcTHjqURkucBsMR1jZ0fg/26baKy575Ua4vqpHNTGLUukAphXWBB/MghJpGlbUNoxwPWuzmaA2f
ajK0YYIxWGIr87ARJlJiKw0HxY69tVX0NBjmbZoZt3yRgULICYrL7FITJPEmbLXDvAHxcNlMses2
3OjMLkitQUmNYIaOpjVo/522vSrdfsChNiHRxjW+J4DAsPkPipF/zNY6r1KhBoAWncVHn48V4jjL
Xvr+TjkdYBw4QZ6DOlafqTUzsym3S2ag84bnn7mmgkjzpVORA8+nkWaVrfzYhE0G6dzTm/ckSaed
0UdsCqlE7VKiXtN99VZUjc/M3b14KUxY/TlPcIDCmuxmVCVvMYQvOjs22SMD5EU4blFnmmgcs6Ot
7LtUR53tyLvYhH3gae0PGad3xszyDvXncbL2SfZYuS+28T3uUhZLvO7MVW120d6iTAOH1ruHDuh3
rTF/eAgnjAWlMtoPdwSJTLUJlt9YMD8eYd4mjlM/+GUWbasejbYRNE9ihC83WOS7khT4wUjLghjZ
dFuCd5P3qSymxxxGKJL7YqTeUOC+zmC9OZNEWyLi5l2UqnzTrBpilRHrUMlUqwOseF15caweGKGo
WqYuDZUKLLByrY9jeyRao1+Mc2XCAmwZtZFMEY2J2k188u0QFyGM29KNbhUj7l2TDj7duGgZdud0
YTZWtz6z1bXrTQYGDZP1qoBHo22tcvNjMrspWVXZAL4bSVIbW6M5WVFrP8wsD86gEY6LUFShk6yD
pUVc/LIz3fcuZOusyFMkQgEWHRRUlUVEnbRvZOp+uL7CZ6GiLl20rcIS2in6H7pB4OKiILp8G2gk
CVp2mC1S6SEGYcWa2zS3o33iKgbNZotL1sJQyiyXmRfL+1Ja4pgkOSe4reIdxD8YlEEJTXUaXZ19
LcyJThnFFn0e8l+YBnj9d/Y5dNvhlnMS4FGG1bUuJvu+HLqQSVZGwY4L6971KntnxiRazq+oVwTh
qCO/CVYQKJKN1feAAYOfBzdEuefbll1KDckLfVO6qPPhggvMYQCsyMDMl3Zcofk0eDQKAL7pqFf5
k2X5x1n5NvjFMaMCnkBojIpKWMI/9cRt5oqAhFakNZ0srkAcwAqu+yQHJKpdsp+fT5HZL2aJSlfr
Nkj/tiS3rWzd3c4u2BUiPSw66iP9+K7v7JPvqKPmuC9upa89FW1tbEC1WF2c3FkIlCpBadxXjnxC
fbMzLXE2m2RnOtreoWSbOu19XnczROBBZl4YBmA8xLUqa26TgJTeQL0hxkEt5HGweRE5oGVAdUrb
uKgH2XIoVcD1un1jdG1za/TGmUSaA/KIZNsooueT6sgSR6Fpl69dqG0EVNapVaB6gbdHuAGxSKp8
VQfWfeIGuOcZgKM2VgPEZziJdtuIiJ5U3KYWFuglXIeQ13Z20hx0Ag32nJX0Ilb7PRqxQ+myB2KN
7rDtxYXGusYRWL47HIeueUyTASdzyhmY0efOQwOFucnS0uttkNRX+CoQUxHnpnW0ndxug0uOtyxH
u1ogJFx/VWCmeaMEZxU6iz2m3JcvSIGTPW3QVSQVU5nw6GXpo6cXr12ecMN43sOUaJlovHXnc2Io
200Wund+3J7nQqhqrXFpD80q6kW+HqT+Pn/ruBSP5oiVXmK/akOy0a3sSdbz9hc0p9RHWd9IDfcn
oR+8Mv/u2+WlL9Whj+QFUBhiSiKhkLE+Ruu2LCCWCWAFun4qEwzM7c+RK5TI6jlgmk27eQGnvuma
Dh6+savHEk6HpaGuCF+4Whm2MAYK3mbr98aqmaLHiBMdJ4JdyuKYjQRNnH1SWAX0Vx3CTvPNjcf7
yE32bRM++mH2A1Zeznaf7BMMAUe6Qdhs+1jSbcvkIhq4/+hREIZ6yEbojAyv+CjLQazsms8fRBOY
TpQtGYjucXNczt7uMogh0hJi4Qg4N5hyHHo9AZahk/TC+iSha7QuJzInwrfCbZnAD7MSCg34QvTs
mvX40o3yBP9417WYEap+bbrard40z4JnVdFhUo8zDtI+ZgjGifGu0eCqNdm+Gsl3anwXYlf70jfq
LvWxJ4B+cy00fHTM0aXhac0d0BCk+zJ/z6Af4EwTHyNIzIfMyC9NgTJ1iAUD3JiE3jS4mMzIhGxe
YN1RNpf5lYu/gegSrKvYjS+zfXPNuIY7rhWLYgqQWRewapEDIZ8MoRsGNOZT8NnY7qUJAJ8nnN2q
LDvUvXiGMb7Nq/RSOu+UGPMijZcDhLJhDJmjyEMvtO+o5B7n+4lK9E5jb4Pi1u4qG2ZPGsurVaVn
l0vfzs6C850mScW+q2V+E1bDs6xowzUnMK621j6mJjagmbOa9yEVkvkMziMQ5aeV+xoEE+p6L9oJ
HQJ8WVVXo1evTRWfIdI8JGX+4rJzzT8XXCY4bCcTK8rZ0L9oc+YO2XDyB2+FuOToTxYKYOslN0M8
SmYEnHH80i20T5V7Wxk7NMa4GKTFUSsbFkImbnF3eUV+kK69HF1UFVSHkHxufwp4nNLGWqhMwwNJ
q13kGO0Zviuzv2qteeM1MMdtUdSnQg1Lb6rnuHe/WPqD+NAtx5tpQFh2+HDLHcR8c+Myuu47Pjlv
KSK9Jmz3TeMeEmHf5YKHGrb1wo7Y/K0aGpzmTRdQ/o0nspjPH+wajwtsTda2akL40BZCaCpiptoQ
V+1NrAdY2um7AjnJ/K5Okd0B2G40BeyS6jB6Jc4NOWIFbGWZTAsDAamFoWpf32EhB5nXbm/LIPi0
++oi8SuVRbwaRL/MAv80BxY1dBpZ5Wz1Mdp38fRdWc6rN7f2rXko856DZ4i+CSrwNOPxMwJKNo6s
yev2sP6YhUIONsxsGfnhzo0lEHLCxDPwjnJs9gq4nht3zYIIqEK6FBK5+8N0s/YtrrLuYap9+CJ2
i5Iy3Euj7TZOqQDS8oMYy2RZG/AKczHchlO/GGCrbN1xij9dUZ+MUm3Y5T7NlF6nLY3bAr76AgJ/
CYOh3fZYLVS5eTd1LvxzxHqHDDOH+6zO5RW6JiNgOV4bgXAozeZghcx/n5pILVOpqHN6n/6yFQhL
qIxsmd9ZYfdt/gzY0mxDTZ4CAcuGifVHgBKOyrtnHVWjWoUkXk+1cTbcWqD9RiRfB8NqVMHecaaH
mv2CsXqJlgcuGcQVRELeW2hrd0na73E8WqS5ZNppnhX/TdeGuypggFjZlN1B9iijEDke/c6YYuLS
zEEhTGNw8lAB7PfQWsNZlaCpxndkKWsVhjdd1R7q8FsBn7LOEc0W2OCalnaed9SJ7ciEZhGzb8u+
3TTC2zk9zGaZadfE8Lc4CIBGGdGjpSWviKsfsy5lW0X4K6odHdEtyoiDngIyOdULbiA3fdi8OimD
ptlSf+smrKveGjCvzt5KH9pj5EBrb1/1xG/WYVBe2hKTwxaAo1HRwVWmSRecyG1Ux/rGqAHII8ci
NTA+lhJyet9xmvotFYk/zudo6N37pnpsYRozUUbJkE03VWESwOYWZARUWJFN2kbLxpdgDJ60wMV/
o1sNvXeEpP8Qt9Njb7gAMxPHsGkV5c7P/JYhmLF0cK5b5MTz8ojNBPKTm+F2p4PeVRWcWqh42b3W
VeWmY/C+6mzsfFpbG7ZdjmHW1HTkpVcF1l6+lzsbpZVk+/jFdPBR2M7aEZy1oJ2i19VtfyP1FMsi
rQOeGgmidyTXhjF4gkKY422ip16iRUTo1k3fZAXs0cEzuMMIY3pVjQd9yLIxGR56yYHt24cK2ttn
bpv9u9dm4cpyqv6polO5YlMw7pw8rg9d1YOgyUhOMzB4aIni3AX1ZO/Q84EH+kxBN46d+isRlPHB
sIEK7LiF8tr5fbELdZzIiGNpuhWqHHzBRoYVWRuhjqNTK1/jhiqQDtminqxxlDoUaIDoGTvU+iIM
116v9K3bBvrRg3hAPZB2EHYqtS/AwV4YM3/vnK4+yqlolnmo+ccoxkgmF4Aek1DhfZO1/Wlo0WEX
aQP3LmUYD2IMr6OHTEUd0p9CNpuDnoHDM85/JVrcO9M+NetJSu2WqaR5UK5K8KMWYu+U1UNlDwTH
eHHzCqmgWE45ZEGdeuMWASIBCpV+Hc2CoXMLn7BkNLLIe8y5+OQ0vb6Tr1lmEO91x136AtQsUJje
lH0RnfvExAo5N5NnXXMjKunG/JYLqXPr3TrA0aEK10Md/dB5bhdMxIYHOiPskQOQPNfD0F+34RDk
yA2WoBA1hJkAJDV1I4S6Lu5t83jH6HO1bN2W4bTOHG4oMBIPoGTBBQf59QsTOxrhOu9Q8nj0y6jf
KXw8lsPkhwcbc49tGfbxPpvx9HDyhh9GMYFW6myTFBuBuxpnFVXhkQqCJg6lXV6hkNLqDgJDHeGr
FAZTvYOw3B1yW43P1NRyqdn+ixBWte7K2Nz7rtugxxww7RKR5a0tp3yzAexWkPKiNQ5GabCwPAdu
+5hKiZgZt8Oo0gPYyfhwGAE0wqgPUa7beNXDqG0XZWSkuyQ27vTOtq6ewNJLm+gGZHi2LI9wEKHe
scJ6oMlAHq7sp3oEiIHQB0elcKONxY/3iRY9xHHy2gnd2kXVnF7dlHdxb73bXdqyMyI3Qz6Ip5wq
nszBiPC10LO72MhI15hC/WUkpHjhFjJjuQ+wxXLbImXQKt3lf1V0pFptFe3FKMQ1mMTKtc39jOGA
Cu5UWtwkIbqTKbhMSCQsH+U2UzP65qBUmJrHy/8qzLoIVIxwWQjzZgaGysH+bAFfKy99c4FapyZm
dk5VOs74KysAPVy/HlLUb61WlbdNBDkPbepTPDuPmfLJRNK8aKyqXqHJSFbKAD+3i+IxKPBPmLEi
rz6PaYoDYbbNwuLB9nLsOyEpJckSw/c1vN/HuGlndzA0YFBLVLSKIV9jj9C8yYDhIJYM1y/jzP/+
KYSi/uf/8PNHXoCQq6D55cd/PsBZytP/mV/zf//Mz6/45/YzP7/j4/XrH/rpNbzv73/v6r15/+kH
Dktqs2v7WY13n3WbNF/vrz7z+U/+//7yb59f74LB6ec/fvvIWw5g3k1h/PTb77/af//Hb2KOOv3v
P77/77+cv8A/fruHMxX87ZhXn+//9qrP97qZ30D/u2fo0hFCdwnnsHi//vPrN4b1dwdGkmvpzD9c
vHN++xtWbk3wj99M9++OMCzTNXTh6RYWJL/9rZ7/Kn5l/t3QdVP3pA0QID38XP/Pp7v8y8D0XzeE
q/H7z3/L2vSSIyOp5zfGz/T/+ZxiY8dH8/h0liRvw7B/DT2xY+GoSdPUZQAVW9gViHfpy2k95HWx
QAO+U3l9Y9Dwr2tpES81FOhbAS2T2aCna8JlHw10SHZzjntSmw0X862wuYVtzVmNYJRvFWLUT+Zv
n/D7ZlA/tKJpb4IwWJnVQG9WOLvcQ0kPuanZYjrQFebKLbr4oHcX35PQPJGX7yjC05vAPP/hZv2H
r/+VSffL10eBZlmc3bojqbV/sXstAqxhm0pddAN6LuNSeESKwY7T+s4Guz7sKNZi0iycJkJxqHFk
ybOhXo3QR1/N1j2YkXEcDGwheonzFWDyTHQY/sKOVvxsmT3fJOFJ4HGPf1guX2FwfzClbUB4G0sm
WD/nMAtkimsi5x+6Z1rlQ1aGj3YOpp2oUVv5AgGyl+Iw040/Jj3QIJ9N7xyq1Q4dubEAYIr+IuLR
+tmJd/54LBzDE1zD+V/mFf5Hz9wgHOpSGXV+GYQ3nhO7g0099N+EjniMElqdXI1gg7jyT9iIDbeE
RBw9KPkHZDMQuFAbybZUNza+FufRyEMIApsuyusTdZB6KIBeyj77tPAxXgbp8MNJUijxukT+HA3p
1mOgU0VeedSQL+vNN6up3Rvd1+1jBi37jmKBeUiYCgTPOieajdqhaukSnVGWW91C3CE89C0UVPax
R1259iZV7JTp/viLpfazT/jXVfJ0JvZSdywsVn7NWkEHX48AlckFfoE4Sz94l3WX04rVuImYI8a0
RgYlHGe1HbxtE8qozJ88J282Zpxkm8FT677FHMqRmAn1RDgtoxbTJ9dBOjZE0V94dYv5pv30ZJim
LQxXF5gjQ6j71Wa5jkw6Ricyby3DbB4j3bsXsztbVzEA6rDrXOg6iRWVREVYq+qbIsr63DgYVeUz
QcOQWK9M2CL8RTSQ+W9rjY/FNmqwPTpczK+1+IdHQbObATI7SthMuieqNvMR7a9iWGLYx8K9joVj
HHFyxaoInuGljOEQsgPSXWcmVn5Y8xStpR1Ua+l3Ji9z+nBrxtO3xGmji18zEo4LF3WIyJK12+Et
SYu/7cPawIfDt480EcT0zUslkj1tf2WmZLGPc5IVA9FcKu8pcotd2aSXP18986nz6+3gBLGE6QkH
bYD7yzM22Z7d20aN1It4dqZdWCTken9qSp0v0DESbFOxxbYVCpMVuBupAn02HvPQ1YC4a7nHPAxz
mwCQkUK2JgG5mJZ6aIz0acG6NYRxFBbmjkboZ7sWe4rawD8BYoxBEAiKc9VTvmTFx9cViyrjmKK2
PTtldKXlLjZWgGzrz7+y8R9uNSeSa3EoOZ7Hd/95W4GxjzdbzFdOi6cIns3S8/R2N0pU6j4mgYtQ
Q63b+TnQSj68ha37MWl6e+KYwWImMG/CSH7Q+++llwdHlfSPSWW5626CxqqLLsTDnIyHOhcMdMr3
UKhNWxTu8c+/hPlz6A5PvWk6lm2BgNnS5Q7OW/sf1mtSeJOllcK4/Vo13C3K5lJLEWD3CitmhjRp
1ud7UUmAFz+q9pV+x7Qu39t3mhWPF5wWsSuqCAmRIQz3rE7xusM+E9RO3HVtCwTR1gx54jA6tW75
7tBkEZUzu7QbzQ5WGtycjt0hCSLIhpy1f/79/tM24bimTXfiSIp1Z76Jf/h+1LCDglAqbpXzEhTz
5NPABWEk962Z0DoF8wIyKWSOets/T1n8VEWtd20Rjy3ytL0GZfpXQeVfKba/7FzOV11lWobkys8l
zx8+EsaQplFmqCJhgm8BgPqjk2CPqKWIQjsXDbQjVyEGyv96eGwoHHqTvI0Tj/HQdTWCcOzV/O55
bOYpdmsHNwnH81WDjvkXq8OYy4ufPiqjGheVumNRHErL+yV4AZYd7g9enV3yFF0y5cmq15xT0wbd
BoufcJv6GodaUqzTsTaPrJ3W8x/S2P8hEpHvWvexLzT3eWiSI9NMUmppk78e0GE+yJzOe7ZMRjN/
fsutn4ME5iWtS0sn/JZzwTD1X7fgKZJeYTd5eJFm9qzhv4qHR+Rea9P6rEADH1JNWyeT5h7jdSbu
dPxqH5qiejCrJDt3pvdqayl40vwSl/+0tonV3ZW+QOznlcbSyqqnYEqn975hWx3lQ1IUbMGjddLG
eThuBxhHcoCaLQ50U464nb7en2p5on0clljNYUQd+chZe39RFVH6UIcZ2Gh90ktnvDIm27aDC7Oo
YiwBHronnGfCZCGu/uI6fdWOP91cYFsHJ0UcDtz/sGVDWrRh2TUuAx4dMp0YxGxctK499DH9qORG
zLvQ1+OPKV93VoXzjK2EfTRKrsOf3zTx75spzQK9pzU3HJ6wf9mHZFu1kq54ujUBAxa43cbbEg3W
ttLpY6nVoV0FjseR7eFPGjKBbPRUnL8KIoE90SIsif9SU2hsjR5bvz//dO78t/98qfh0lsFzYPIR
QeR/fmRlD0FPZpZ+Cw24Xad9qeGPOo/oOqYg0PnMFZUIWhavdZZ+mX80NAZLZrtqnRJJdUhq/zgo
w980bVNscjPziAyCBmRm9rrr4TXaGBJsIrRqS+xjTE0Ur8OoizODqDBHzqmbw21pauh8K6wHzLoH
dbE7Z5OPGIzktVu8fv0bthTpokMrtzejslqrmABBFX8EVJGbIM3yI3dwJ1PhbKy4uhFOhk/9fOvH
wLhofa6tNP63iEhrhONJt2XF7Q0mGuamsWHS+w9gDH4rup0+Qb7RcB5UsK1XXwsE1l98CYPo6nW9
2MgiLV5dRN4nDHwfiPgylx1GK+tqdncXVkxNqxIoNuQF7LQS0b0WTnhj4qIx5uIdWE+uSsPcosV3
Nl+3GKOslMGKYa0FspkolICBdqX+4jYb9tcy++VGc5M5LAQ7iOn82skkGRCTavvfj0NkZMG51HeW
5BG3y7faxtinlUWxl5lD0dEg/8M7gcczLl7cIV07UVLcDaWDmYOSZ2XaL5ZPJdRCX1/qOuc5tiiY
dMIIXqHeqonjgTU0ZkW2GHrQnnJkXjceQjxn77H6gzVRBLdoRIjuluXa07B1NGFmLWMXA4a+Ffm+
LhCnYC9zNACPcuOmoAC8IBC5bSsr36d+mu5HY+iOimm2isszkoLuqoXQ0ns8QwVkbzo1zNegrhN/
qqUQRL3a6vG6RgmOI8VNzDB3j7tbtPjaJRKJTQEyLg0tXC5nf4uG5RBHp6Eq1ngO+yhRi5FKt/wG
NQvCZo1dbSWT7wyUwbUUnNMpS4xtH+MeEMHDWQIeYahOxWroY/9hBUrx523S3MIS+pf3zfayC67y
aFGNYTXAC8NqxjlnTCgrWw9vOKchnaeKmbBp8CApO0a87yqcXLIL7Pl6nbsm44x5nSdpxwOGtXtl
jz+KXpt2rhV+YMfT3wy2+6m52mb0s+wxafRD4/DOdTTmy6+jD9c4fDJtB5NCXNbx04KaP/Q3DhZc
r4ORfG/80r5YpXqWeucuTCnFxcFXfml4mFW1utddDAs1Xx/oD/DxGneA/ea3Tz2+nIyY20/Xo47P
rInzdfxIpwjReW99b6WHXpC+mGSMKt8zasUm3PIJsAi1Yh3VWDRMeoXLvj7ti6HeB9ZUnVLUJKCV
9hE7PIH5MT7IBmkmSyed+G8Y4bUdCCkevMXFTldZOTSP+FWFuGuytSJkE+cvGs2YfqAOxSyAGYeV
ddwxjuyvZ11PwmlbE+dn2Kgee8vFp8XhxiSCDmte6VoOHzNDurHWIETD2ovOZWLAS8uGdwd+xTFT
xUDtzv7ZDOGW/IHrWKEI6JIK00/UEAxLcAJRnoFPVbeBdSh3spVcV6XcrRWfkGu5oqivLWe7nmRL
txH6TToXQXC9vWWToPtzewZYQaSTvSHsIxrwvNCIq2EVBql/MGa3haLp5KnVkRQy030q7WlaBpaf
700MV+H8VWSM9NV6QrZ/lrChF87Qkj0Df1H40FcATK2VgW3HlrlJD1Lrrs3JB7lPOua4jRiemR0h
UaZsAsts4uB/KTuT5biRbNt+EczQuKOZRt8HyaBESRMYSUnoAUfffP1bgCY3VWWV9iayqsw0kYFw
uB8/Z++1PxgtypehqcOjVqSANWpMDq2QZ4mODfWRue50gex41jiEiag3PKFgi93RctA+sAN5OpWA
Q5JOxTlC07yR5yjVj6xSJotlPO000eIRlPpbjokQgbXbbZdVqMSI/VkPP02GIkyyE2yRHgCB2s/0
F8aUL1Y43CxZ+/vJNuA1z7U4bX3A0y4mxDBuxpvq0wvNEQPZy50f1b2ahvg51Aw+ewaRpeeorXdE
FlYzjmaNzx8rrBmbNwHCzaEc6GzcJHweXFAuA/m5gvCiODglzQH/PqbCwYZ6CQyrn5S145XCKqEB
NKGmFfy4lT1Z46advHOe6MC/J4Z881KLDeHvYbueI/BsREIJwchURwxmlM4xyH4U7TcPb9o8oDks
laepkweUNOGxmBe+TKEfIaRgaTsGlB837X67SD8aw44uZRGf6ri0NtPcrQGazP0aZsI2yypc0coY
oD+YX0O2Jldrv4a895ogDMHzmuMgzWKTsu+tg7D1d7FI9uS80yBBWbBsdsu9mGH7XunwQLQ6u1Vw
wvrK+ZKUpboOvc3YeYCxFAZRRw/mOcEZigODtQJtdd5ZlldxmtQts6I5NtVynktdiOe6zd+Wf9e7
craMddklHkMdZgEUODOZrnEbnAelfwxSwXcvogdRt3Cek6R65FmYrrveEneLiJ/N8ptiqrfAxXC7
nRBH+ozor8tmqqMp7po0Oy3/FQnDlzJ38T76hM+A2eFrM9UbgHP5DF/lZ8kE/J7ExS8K3h14wwlj
WaSvO0ZWL1Mot8tXkOrBR2YzmlVepm4e7HIEDn62deYuCJ2OCt5lyBvgXytXH1k6xsFkJe2yxP6l
SskctMCZKwGK6ihK/hSHYWhcgyJBAdOSyO2KbLv8vl44qX3DOGZdZcbXZbn2Rf2kMjygRVN+kygX
yTp3GIhNJgfpOH7RkdsxD2mvpuSXcJlIPlrp26fOorxeJfobUrevWTyq89SBPNOFhuBpMGlsmJo8
CvrYmMKeCgdXQagZxtktAVgNJbRhvktzPAl2pGnSx0PcDJ9F0XK7iLNpF0bZhxbTdVwWoMC1jANd
+LtlKU7Ju1G61YUEdThZzYsTTOOpEkS8dkl0coK6Wo+TSyd80vJ93cL24U1lwgLPgwQjEHFOoj2Y
AAVwIup6Y2Z4NxCaPoOHOlNWwKmoBIfnQLdbduRKAKt4gxPOegl5lERtFleMA7/rTBoz6Ro4Ut9h
dhizATFDkd8H7auYMxXmrZmXu1jnsq6eHf4Ktg0HMVjwnKShfR4LIa6+T02V9XF6MqOK59qhZxWy
3NkFmNxB00haSlJtq5geb9uaadL8V8eFDHdVryU71Y3JthmHt5wx/ktSZUcDf3FiW+KY5eVLijD0
EJUsSyZqGacHAVXVh19V3lXkzgVrTQ5ljAlkBvu7c+cDUa/jo/mbNYUSNyBaoogU027ELg2KvTpx
GdrSIzgUSpKrMzHdkjmu0XmLcOKi3QXFw/Iy8EA0KDnRjhiIglvlKejj9bSxMYCsFNPSpyiu+s9m
dPYVbqJLZvXPU5EhL7Lj8ZQWvE6t4W803T0IIEbeEJ3DDCVEkABjNbL8qQJ6X6YgAP9sTmb7nKsq
uQyFvV/aGAxv2ng9QWF5hpP+vhzzAN5uozeIm9t8sheYa7Lf2T/mIonbzzEg7mwjBcix5dWzuZA+
oXUNQKx1gwdoKKVB92cb4tCb/x/pq2vF3PGKsweuEJyqraHDTNRyBnpVP/xaLhrLq4clDt18raot
VqXoYOoW8uT+hx1y23GXP2RMcjDZPKTfAmDUo8OyW4YRLHeT6blXcsmySoIdVHJM9C69ukG9Ag/j
rnHZj6eekpuzmimPKJGk0Ng4TG5ikFBn/Ew9QPpaD8WVkeQpau2RpQTCprAq9O9eI5FBRZtOvY8a
p6sbFoR1AYT0c4YErZfvloOr7ESwB94AWs0C7YLaZFOmVIXcABkUrbquRKU39wD0pjlFBmPuQR/g
U4OiO4/CIu8MY7g7nydpPE+fMPgM/F5HkvYQa9A4dJU4LM/KED1HSKfKM3y78tCIOQUdJhIycbW3
cbAwzQ+yc4YMbNMB+OfMMZJLTsMtMPrhGgXfpTU77UeoZGxPYqXL9jv15KeYmXaYEXljiUkb/QwN
uHb36/A1cesOgYYxPCUKbWWUFUz9lXYN0pNCo3kwk+DXJAd1rEUGrnVWYyQ2L4VyQzhxsP4gzI8j
vZI2Py0LagrZhdKpmzWskE3H8dD0vQHIRZ3pg5QbWtsH0mG6F5QcfFM9XOGyaF4894DkX1QqeYti
o4PeoBhOi54OjFAvWWcDpxV+tMNMSa0yJR+l9jYZWQdwLGfvB4pbRhqs9tzF7aORHecF0C578axb
drRVdcdTBEL0ZxULFIzoI53dNHdBqEXMLWIRbvXzSasHbcOWzWXeco2fEk/UIWjB2SpzmIMKsf9Z
+XPXPMpOJ+Qo638BJIv2YYkSupCc7ghGfgIXOIb02Y5635IaOF/dJo/SWMecQm8JH3owovwxH1RU
CaoI6BlU5u1+GW4g7K22tQHipMbA2THi2iqyGPeUHMj49AzvTtHjoyVz5iy9ZJ82fTH7QpxthFv+
ZXLaYj0JnOcZQIB5KhXukwoBqbJM7x673heGvtHeINpj48ZZf1p6DxiUkIVU4klP+3UMWGCVYflF
j4rFgh3jMUHZQL1MAS7RQha1femvy41jil6iNu6x4wUxv525D4IECV48/tLG8Fc6Zt4xGTLKKAOQ
QuDmG1Q5xb4jMAQqNbFT8+/ixl616mY/NU2MclNk3SlIznVN35mn/D2IzUcciDdYJd2tFcMvRzhY
gXztRMxZtatz7yY8APuxpetnHxxCOWTuHrcp80WkWTxouLelNT4pN5pzdsLoFhVJs/L9Xzoqi52l
w17NZfHVkN8qD/ORtA8InkjWs8wXxw+6HaIl9UWLvoTdniTV6C0kOnvT+3n6aEKsUZ4sX5aqsc7m
fBEBa2MuB4IEvA5cAnB586eU9mjckgSuQFkkf27soRU/SdKvbnr4HHkdmQxwubZKJHP8yjTuRhj6
myYNPzzXjfd5wnCy6r30qgID4kFYql2p+nALXao/LmuH2At7jStRrmFEiF0oQG51fhnsS936BDrd
7QKZIf0NkucpLaxjVPAmNLn5jbqVBLe5C4qz7CeUlq2dDtPLFFQ3RxgF8bXRtkKPzJ187uXK5D0a
euTzWpIcl+YDGsAGdk/CK1+wElBr4hUSeX4BVJHeeGjrUHdvmgK4ztwudDX9iQ09YOqu7ai3LC50
tdjS56VqCAECGbBBvzNoLoGl8MyaSGG3zNSHKSvvXkj/ZyIkvcH55ttn+gPsWk3PRgQ3rubkgLqY
m0J1aobB2aW5UR8y0G24wqKH0oJ3KeV4a7lXrRKo+zwAWuvLF9j28odB4focvPSj6+80rWmOET2D
2/IVBrVcA/0fL0731Ce5Tz4bRkqjTb53rqxRM8VY0IVgvtNG5tYkVDPMlMP3g6iNa2YBZ7O4iDbP
zgLM/D1KbqXm/kxjN3mYbf5d6p6/FmNT48AWV8i1nCmR944wgdQMo/gRSmTldgBIc0xeXVJUVkYJ
JDtquAvoK50HiFLePv85PwHVECkVkqI2Go8Y0sWqST1oxLVJo8T4SkT0R5FMwbNJK4MZuH/rMqhE
QvbsRSk+ngDI9jsxM6c6Q949JJ3CaZjQxtftj1701EgmJ4ffdF+AuPF9df307A6gBxrM+p4MoysB
Xs6xTNPpkATleORjPwKzwVfV+80DZ1e+3vUhTv4ynVWonTzbU/0T17tTm/ZP6aTvNueFEEn6Q9e/
1dhdFTLlnyTcvVe+5z4XtrZ1Hb8EEa4RtMlLtZ1UiKMgSb/R+vSOBYN+dpQUVKtKDuz17a4lzGMb
mTtIkgnrJs12TYwoKdMya5sYIsVQmfVnaxR/Xqe6xk0z4ISViGKgqIMApmOfnQDRYE8ZnhWQnJ8I
jK1V6O8IOUiODXqEe4wwAm11j2hLltxquN+86nr+c4rlYWJHvDRets8znihKbeyY5TB7zaOKTkfz
a4wCPpc/6nSnmvdynsQ0bs350ZUXP2LoUPZNto1DzzklFT2mbkhvk2n99sdBHdImQPyXemAyCLR2
QORto7ZNL07kzaAim+CWdhx+6uBiyCjBYdZVuCp6Mpko5GFZecycYDM1+e8pVU9jLL9EMLvB+yRo
JRt/PTEIKWGRazbBYaWpffBgOCVoaeDBpVoePxxC6TSqBC0oDuT9WFs78qGg4b4mTSze0CEGViFe
GtO1EJmhLUv7b22RWnsm7D16kOZ7DjZ45TuZfuV4mtbmuJNFhJM2MwBBJA2dSgLoOYSB44IdJImD
y3M2xNfRqF5EHUAkKLEIkaB4qqRJeC+5YcK3N37W33HDmWzGIL/N7AshsPQfWmynlv9UNjSjWovb
SkqzD0I2mFaqCHvMVy2+sJ1VuafaFfAeC2VtMcb29JOhzDLanCy1bsOU1mHiEQvriLdRpnCQjRSV
G2IAORIXptEK3owp9yZBSmmcmi4Q/B819EYOcpKKpwmea2j99goGrPZGn9Fjwvd2XYftXPHy7fNx
es0HDw2+9qvCUbXGTwsVJchg8Br+uuMA22gTfMwKddcx05FKsNK8Tj4GusU4qE0k5VrE2gXdktFt
jYLROHVYolPT27sZXDJg4Doedq6uY40aNtYNbhku3rJRv3kINwfL/iV6EnlHwF/EGYIcTqt4g9h0
Z4ecWcpEDB1RlMWucZolCCmXLsQXFRcbuJwqDN/Qwxz0irkJOYbPpHhiUzWLfKM7/dHXpEfTdvhd
hhPEqw65tYZuV42jc55K8UgUWRUIJnG2O8xMdS27+gUdKUZn2Z5cTaz22T1wj1UYMgskObBJwE0U
LuoUwopJ3xJbOJOe5btkaPev2Ad/0yWkZVV/s12P7yPB/cY171gPBJuVMJrWaRafi9InAgxXJsFm
Pk5Ut9hN3fgqo+R9cgZvlXl8x63W3QMKe26ru5yls/Y0koRKb0jWwB03nJcP4K6/E6d6DwPjQTDY
Omzgt4R69C3G/AEP78nkvySWLzC3kWW8dohzVrWdS6xS4c7r5Te7kdUWWyZkQFW5BzfEsAAMgF9c
8ARfAid0OHLyp9KPQAJLxPaJjqPO1PzNCA4Tc4QynHQPtnpt+8kjmIjnGMPxG/gWTu6cqsyaHG1r
NsYqxBWZJNBtMDJEUnwpBj2nzRNHTIrqX2lcQ+DpYnS+zW+76/LD4HRXzUNo3MfFabCJDsxsGFsZ
H8ohdAOlfLJrRuPZzZI7SAl1HIjdqLH0ENnIbchE54bW9OjjzGMNl+MWmNneF/yCBg3iU6HZn0YY
dyeWwrtoyyseu1QB43YYFO2BBu6xx+pruAEnvTF3APQhdrf1hvff3KCAa/drBGo66aXDEehyug1M
u8F3MBsUbFmBAwmcMxSPo1K3JjEBqnE6HuZQY3psO1tDcq0Q3UMpEe4qk+H3gVcLx6x91uAPkinS
5ofYewBt5epTY+EpK2fDgJ1aoT5qZnSHrEael9+vG6ePLl0o73aAYCfNx7OdtefRg8Idf5Sh+eml
QKY0X9/Xtf0ZGOEvcjhTW6MrP/NHy7RwV6ZMIVXYgQQgGaXPaemeRqMjAN5Mbj3IeGS5sB6LondW
jiKaRbTeuZXFKaZDgXeXiCi78Z/MqOmfNGYuBZ09YDPmoanb4YYY/RprCYHPM455VKxinkWPV4Hk
BL80YH0JC+JokBoc3tbPcOgACXhgjQcVX7hn1afa1B6yb/RXCGg5nRDTvE4d8FWrdA+aiEA8jCk4
k7z/GLQiuxn699KHN62VybUedwaTn5NjdOnOz1S58ehnkU+LREVx808c/zEVenocW0CPtZThoRcV
gs0FIshwwemKArURNIA4k85TOKeKqEGn0V19h90HIo/XOZ3Fnzqjfdd9Xv4gBCbYtLhqdp6TE4Uw
/wsjF7/sSZen5R9Vft5som6C72wqeVn+cLizXxqFn9B1fWfXe2V5SoX3I4YCfqEdi/CdpsjGHuYc
eSF6GkaNxi0OCj8RPkz7xjGm5U0+iqpMBnNkYvVOgeJvbhVEk0+Dm3syk43uIxRt98q0zesTchAL
7dz5SBUSY0SyrRGN2IyPmqHQLHtcdYHtrshGPPZa9juABXEOA/Y0b3ySU2N+cYvhvar0GzZPxVSS
C9mIjeeqmQ/DwM2N7jNdL53/RdZQ6413ADpUajRmMb2k3KOit4qiGsuWWVruIY+kWpcJWi63bj6M
qNwaVaH2bqUI+4yd4So4zekxG7RP8bEx8YQ82n11R8QTYtoW/Vg9t3Hx5yfQanx4KkToLrXcX0Ea
W8maZVwnc7gqmcuFi7iiobI1+/puVvVHK6vu1GWg9BsTtYW0bgStHIlqIQpJFq+LYA67zIHUCqbM
86cYQGU5rlZt9Q7XZuKze4S++7poyxDVWVfyMQDZ0aM4k25L1xgXpNZpdPXHEykyTwJM1hn64rRa
ZmR5GxZXF3/1Mm+wGKU0oVQP8pzZH/Uo+tPvCyKmwWMy/MiZWG08Wj+nPG1ChnpFuQrIUeIkdbsL
Qe9M82jrrkkETjbJOBHUppmES2s1LNCpOPI/0n1pWNqOCxdjeQZk7eScZcuwiqYf8ZhVU6TrSENm
bwirPPVwnTDZk4HLzM6am7Y2xvMyr948Qr7usZE8tQ5R3HaJ+M52G9bNMvprICkGrWFfpOvdeg+Z
ZZRXFXfTgjrdbpMNciRIvZ0u1yVr4qjFugW7UjxTVae7ZVqj3ORbjWZyZUlLPrRC4wyvzwJi8Apo
j05aJRW8rVy5b0fm5H2IfDgbdz2umDtNo5PdBLiuOrwz0VzJ5N6fnidcjm4DDQl2IazlWwWmb2VG
tr/rW7W2DPhhqJOYx9j9I3M7Kq66A444zo3KeWSB38g1a4LXVXd2rCuhOFiLnBIeKbQLrsHhDiVH
cQ2d8tXlFbGtNnwYQ77TekdcCA2480Q93mAvWxshdq/BSn6JsKl2TYCDZnl4gQMPgEBLuR9CETz/
eXph4t7zrH7SJ65iKoqtL3JIDv3cP0bVdAt3GrMHDhpZYkFy1Hdm7+FZg+7Zy5aElIRuRiN6olxE
LQ5+gwBAWNPOybNhG/k29+f0T0dXlSjHCDUu0/5rr7Ueszzuw/Payavibqnh19jpAwbIYdXE/o9l
t5mm3MX8XQImhgZT4pymseDgM2gNZF1+R6e2znbeQISsRidOJ2zQa4LmWargQHhheHeHFJxnSX9j
2OSjh+88m364xfglhjwKVygYTmoksHRpFZjU48+N4W+pfecNL5hI9SloZd1GwYWWV48meFT08bpN
SQ9Dg4O0VYdWNMvHO2D+Qa1tUv0y0s6BYsQobCRh7GzE6dswC7bZBuS55hGtqhSqs6tnzCN7WRwj
SIwz3mOzvKtg3+UZluYu9BGrkPi367HcE4/mr0Hrc6AhbnyEjSRxs0+uSIiDtRU6fLHSRkGAixum
O9ryunFcXubJ2i8deVoJwLMGOGPzUKosgZfIsN4tgsee2oD8hNzYLMuEZo+78Wm87IGumczfBrL6
9OEz1sCYZdY328DhRXYg9ydHnUzavHixwAPPk1CIiAwfSNIFnxEZJD3w4blkg8WAq5oa0zuJkxhv
kN14dmnvTWes9sunjrMa/dr8isPC7A9O4P/QyMBYFkhrwBpLwDZcuDiC4vMG9d1JUX8Ek7dvKVke
o0TOOrYvFrfNQxL3OUygytkiDvwgRC49K3PiaxsAJtCg7rpXg7vZIld0IthvrV7dixzy6zIDYZ3a
iLss7v8Y80n9mSVCIHN6aT85XfVzaWiJKSMc0IdAFYhiWpkK56vu6u1azlqMEi/CHO5tcdt6cuhj
rX1CoHZmEzAXmD/jGFtzG/UV6JkEuORFkODIttlPJL07s1Iap3a2k1kW7HiUDLVZHrMCv0ZuPQxY
PXFt+p2Jd5vG2kYYDHsNetF0C8G/EwjIJNUPzxJoIkNj3JUqo1sk9Q1bqkvBBw6sBktgP/kueiwv
6M1XLVMXCOTH5VcPItrDRReOe7SGxbbLInQC8yjBlJGxccovnF/GQwZMzEMolJJGKSUUQIFO67dq
nt8EE1aGzjQOsen5Kw23+Lz4kSN82hBW7w2N1WWoA5r/B2lwzSa3YT3x2kHFMLCvl2NOmRe5t+XH
em78NpUmBTJtY3RaOUw3pV3AX4u1poUdaNuJHOueHZdoK/9IIvg6B8fa5upB2ETKpBbAvPDK5otf
J/eartHZq9344GjFE67N4SkV4onorQQ34Furpt+GVdPfyGwiivPhswGMf2FEBMGaTzERl4YnvPwc
7ASQMmOIJyy98kLs65HbNTdVf8fGlYDIj97DEt2HpnBH016YY1syc/1nwqVi9q/gitZrZanKRpEe
++vSacdT2bv2PaqxvS+LpTOF/lzzemBPKV+h+6K8M25pfqZNBv4x16NdtfW5H5m0J0BIphybvucT
4lhm7b6SrU3KB/bHQjGFsDVwAq3Z8fVzKiLyjPtPviNuZu7kH9JAv2lJ+cMGLcbUu95jxjgACZ6p
pKQVcBG7mb6DhzVsuz1Ujp3j2+m+SHt3h2JyQqspZgQjk8/SND6dzKw3/L3BMWXuR4JYjRESnC9e
gN9x4BEzX9F/labNGCuC9azMDxIncYPXCEvy0tcvdtJSaSxSlgL8K0I1iKtkZyAyAat/mLxevxnz
H1bT2KvwBXhbd3OTEHonBwZJ9d22nW0Jg1+q7+M0o7GryX2duNkabhu/McSwtu2AOMTgld0iRyof
YTWQ++dx7at5e+PwG0lR7abGAv5nfx5KkrlHqEkbR+MBNVmNuKcc95i51KEo5d5SLSEjlLhHnBlb
R9ApQzZyGBp+VoZuZ9FFxPVn1rfFoWyZkqSMLI5OeirRjB3AaBFH59bG1rHQyQRFI2DmKYBzHCyb
DDT9yg2F3JtQ5MD6cE9VZND7A7UoSsCza3YPI0Qfa5Fxs9aVS+tzArOkieqmdfXX5Sgy/S7Fhp3a
wA3HQz4N7jVRW8cbmJfoXyOhGHP49bFXDTP5uaY1GnktYgMDedfFBKDhA28L8z23KW+tQS9OLRHH
UIjOokjFnz0OYRhDTiv6CUzRfbbzFixVqNU323ffZZ/fu0C6DHGjtzG0hidUqOfREue48J/4oNBd
Z5ZAWxs3mosCzhwosGXn5bK7jbmGK4dZccPnny3/lErSPuYaOocka0gnngX1NWvw5pVKnisyWNdu
QEMkQEXeFgbNVlkQeZcnR8Z9yKY05wuLNdkzkAzIaVBzJUcJCReVKXEG1EXHNk4xaj0aCIBHs7U2
hR3fMiKsiD2hQdIlBjkk0vycSh+PBDi9zFHMMUoA0WycoSXCtXJEvPMyJNlxXmvHIeIoLBFtnmzK
3TVdU+6V8yVL4Go8kxaelUP4EKEkjGfaw3jwuMNOJ9fw3iy908/LAdblULiqoppTvP/8qKWY9or4
gmio3KsZGlvNKuX5m2Vmj7JGaw7GRKC1Zh5z4n7PqY4YBInQzfmxXOAKtdHSTOwZ25H4NG959BOw
xY7TOtAm/9TZFdfmeUrfmV+7Ao8V1houY34E6c0ZcTEDRgO4UMyXk2fyXv2zHWg/DM/vkETl3RdJ
ttiqbIV/IA+Z24bS7XWb8bJE0s5oVXIbyIp4gCru/tEG+66tk/IC2olohhaSr2MRmyWc7dQU67LQ
0p2dpdUGk1jDG8mNNJV1u7aNwrvz7W1GYfM+zGqv2NWio43dYVZJacAeu7d6vn0tRXLpTPrBklcL
dw9ircZEyAHPtfVETCYEHTmKLs9xom0qyxrYjjoWFmGbiJFfqtLMj3Hbo2fpmDeSQlL0Xxvws4fa
DcctmERUGk1z6VtucmnZEDgW+tmuL9PgyhISDf1YwRlC2sqRCVl/mQakSp3L5sQGXUMo424ivU3t
hGtyvgk+9Mz7YgMUBkE/ykco3eugFqZIxM9gnwGXBM2er3dfka8oI0K2wjj+CUdqWNXkxN2RqAQJ
I6HCDj8D5aabgmsztKUQRYoFobqsafKqCmKYeYE4Nz8G/7tvGHRGhhFPWJe/2+HwczK7jJO1PxE3
wCvm06OX9c13dOID9LLej8Rr2c6UXGo72QSek5FzzsoGO3gQvGp/TAoBMmvuZ/SrS6SDpQZJmJks
Sg+EpLraZzjSbjQ2UUWIpzwr3Jel1vSgDbQ2M1whZ4lNqL4Gaeich2EEsOQChR+MFx87xNrqeony
LTSoMlw6iRQQh8hkvoI65bIoIPxBIzZrrswMxGQHryf1NijlyG8Vk0QNdWdtFQYDOYteTgLCxm7b
B2cOEmXsKDQmUnFI42NMtJI1+D9yq402kcl1xVSgDyxwLxPBQEHBezNBQLDNNCZWUYHyqTy6HQbE
8yLcD608t3r9g1wnf/O/vQP/xSaGx8dxXekalsTDPDuw/o/dp2yobMaiMe6L4jCJA/+uG8AkxImA
RUqdjoubq9OQKIFx5fDrDovqwKgSB+YJjefez8gKYiKW1xKQRbIiaFW92aP51nah9tLokYHhLqcR
w8QspkhPrH/zAf0Xd4ZAx+tYMAcMy/nbRUUwCJ0euMt33ZwcxO1OvrOjQl0DIrMnsi/oN0ONCFHL
+gqYax3HEKsqclLKZhAHyw/M3dhYw/fa6lfHg0tcHZdZ/3frxHcfS/G7ptnENmtD+AaJVCfeMP4X
ab/h/G3hwOTmOJiTbZhsDk6Ov9x6DtWTIl6uvS+nwnLtVKM8oKteD7Lvtm45ejuC47+1DZU4mI3K
vQSK3WORIOYZ9WztRM9ttSqN56a4OOT7fQ3D9Lz8fVNc5CeCpu+LCk6HKiWa5rCUm6HP6WeUWb/x
YxLZemIyIFnK4dTgg9sw2cyuxXvvwzOeVXKdDNnynIoOtquRT5KHA/ImWuuSK+2JRLsrbtZ9y0b0
UCElbxEDCof9SPHb5M49RXcq8uZAjxBCXW8Hm3wKPntzJGvZdL4uWvZR/9F3zYUOi7fOZEvlkBbf
TUt8WhIFBS7aYqMn09Ysgna3jNNjp0l2tgU0Qu+6ii1E5uT4FhvP4SQKLfe1CmgEEWYxY6tGKkBS
ZWqCzDx1MjQI4X2hf1lkZxkwuB3w+S8xxVPSeQboPQFLfBZDLJZoW2hHk2V+XSq1cQD5obUV0cQF
CVIjm3joPHOhT2EWgraCVMcrUF71GYFSVyMJ6mn0S3NeA8s61ZTnuFfoBSxncFFn0V6Ibd6UEdWH
Q9xWmYQ7B50BlVR96BBGbk0L9IdJHGUf9Na9rgPseTath5k2486q+eVvKU1YMoi2yvvyoUYfUkuQ
9xpzngKFPCVt15jlA04h0jz/bHDbX9MpVYyShncmxor8QO4oZgVQAyPbmmEGrKq5WBVEd85kcle/
FTVh2JKihM4nV4RhTC8CK95Bj8LH4IQGiS4W9gHzyTRasXeq5qVtq8NSRITSfjWxnkPj/EUdTBZJ
ZsM4HVmBfX6wRdBeNFFg3xzye45FDdl4eslREBAk+S8bh/G3vVTgj3UM7OTYLw3DE39tftIj2yU2
Kv3ut4Rx1w7QhSmhR1TLEIScRKllhfWtMrDL6mbbH9y0Fvv/vQEbs0nxn54eLG5Mjw3pueDi9b9+
h8zMNIikZHYHqhOk4xKKpqrpyH6vH4mJi8jhOi1XZ1JCDJrkwdfI1sCxGV27czTn8///15kNd8Kx
TAgZcDX+eR40jkGkgCZ7igi0T4WnXX0Nj0atpeCA8Rqsl+1/qaOXr5PrdLTWMgwv3qzXWw7g//0r
mf/FvA0jgR1e4jKA6DE7Kv/PEeWXgxtoyh1Ab44vCrrsLUDCSM877cK9JsJy79azZBHLl1XhmfCK
Rn2PZ21QzOHVJCWcDORsBpzVs8OZTW51wg1p1wBNTam9MWjQPWg0ijwj/HdD7X+4VGeDri09wBM6
36/5l6E2w6youETq96WxISg0NA2qctKnBzwNSCO4TKzJAkEmlQzWznK3pt7UWz/qXv/lQf7nOWlx
wFgut1fXhU7wlwvekG3gsvOLe4J697IoaAObohIUSQw0KnGIXUDyp8xgOmci34uwy3YAmch8sGkr
ZgKRfAtENu5vNFa6A8JvHt7AbhFmDNJVONBWn250XhCmE8R8sKJYPKWh9W9Ej//00LI0LRu3I1bl
GX37zxVR6jWNr9IUd4dkyT0yEIKzm+TnpA1YY70hw1fYHcaxqB6W9UrcQnUL/OzoyIqAkBF+aW4x
CwBrJZk9+sYRz0f/b3XV3we6BWmBx2w5TC0Qcf/9Wut2ihjDiMSd32JT+chcssZr2MjlLU8ycar8
D8fgcFxOlwlVXkYb5sqo8V6p6XtVcUEahgheaI98o+7xPsnc25dToS5hwD6Fcm+7vGyC2cmKoCAf
/LLJsLKv/+WjzKvirw3qH5/kr9KkdcusS/pQ3DNiKoMwOhle/Pt/r0zrvz4trNECiIzj/MfKZDOL
Kzdwzbvp9elTEQbEo/X0rdCVZRtkHtWOBK4MVlj50efBNzxbv5Z/iulQrcw8np0sMe7SnmytQevR
bCAEjIDQruu+83ZGpvZxQB5dhta983y5WvrrylHv84sLfJIBo4iRucVVtQN6chgC71tjWU+GXmiX
0vHhfGbkrmWa9fq/P7oxP75/Pl4IQnCNTMdzDPbbv0zsUeX1Xetr7h/EQW75sK0rn7GE4eAfyD2P
4QgGH+yqE/JQPO5+BcszEerfTM7mf55EjucatunpFiwI0/nrrerquotVFmj3ZTCg5aL6mqMJGi1I
4WWel6h3R4jxQwM/9/+xd17LdSPZtv0idCCBRAJ43d7TkxJfEJRIwXuPr78DuxR9SqZLpx9vxHmp
iGqyi9sgM1euNeeYMQ2gVAwM0/gkj449IFgZ8BqJuXvi49KrqtckZDAaq2EWhTfLboYWYOp2FqUt
d5Zu1Q///Emav339ltRnUIQwzOs58rdzgjENI75m0m4Ks1iPXJ1vvKI0F0SfWrtrr4mx3irAOcYA
inuzG2ja+lppC4Ap0Frtg2ZZ736hr4esli+Arg+EdQbENrxkLakxmf3iVl21GXtvXNiBB96vnuKV
V3BBzaiwMZKIbN1j2tr7OXDNDkElmQwNDevM+RN66TenimILBBokTU7Hn3k4nYKSG6G+JSCZL0A0
Mrk1YtRUg6yTY+vFLvYvYsmS1H0YNSZZse6HlyTYlWWo/lRGzSfYj48w9ZMjBZ+9Uq78mWCEcrkl
4wG6v62oKtEt7gfdSpYitvZe6p7tAd/gFWXhyxhxpYEGKwiVXI/1xNxpqt1dFQ+CzI6MwU7O/Jzh
yla0evKHF/orMMJ0dIaTGIehbgChmz/Uvz0hpHNnqocfSwxBz4wEV96lj6YDJMDi87U3en3yPYBa
DNoEmGqnXhMbTxCYD+UTA2qG3nLd9tPezIPomLmYlGOcVn0WfCjr/Xqh0hsn3//hyf71y3Z41bot
TC6H9i91KpN/I2kcIhQqCox1GYZccDhx8WU9mGidQMDiPrRMd+sb8LejNKrXPTF8+yTEajGq56tQ
euRX95mBrs+SMRBCwAT7OT2C4UdloYiHTasQyOrLvzzW12qlFimPemiglhLeiQYhXKi5bWnZEHOZ
0fzx2PztO6XS011Kc9f9ufzMSfAMghTBESj/ammFmA/g+78Tu0vJ200mkwSoD1HvrYHcH3RN9htf
wKStrTxdGKqEHD30jCVpEuAjs0uCI2kaXq+9qCLkyo0xOSTo+lo0Q3/4ln7dyfmWLCorDOCKd/DT
0wWGrFCZBrSJ0uuk5yFD+SpMSOUFztEm82iz7dNTbNJNakLujH4EzVvWDLZoSvt+3q4ivSJuS9Ot
U1QnxEnSB/bQqeHkSej1J+b9lMrPRVF+w4pgoW1jrWT0EjbUB2TBzfO1UsJXyHGq1717uBbo//wm
f4OHcXTLYJ1bumlZlCg/LqH5ctD7Wkh0ZdRwG5zK9rNIYn8NcaBBJEkwgCRXwj8EteHc+vNZDQkz
R+5GznuBHamNq0PVWNaq18MnsPHxikRhb5G1zvCHuuU3J6vD9zCfBCwegk1+ullpeidQDkFLCBOW
cNzykQGP6NAiO96Co644aHJORi3HlkMC8ahrZZAiez1f/uFD+7Xw5pU4lgWfnVMeH86PH1pvlMak
deR91gKzSTCE3xq3Ns/mpqhNMoIT4cBtmAjVDhF9IMU60tAIyxTiNGemqh2NcKwq/wN86DfnvaMD
M+FpNXTXleqnzweCAY7ojF2lsxFIpLMtD2OfGMJph1WVZIV5qYnMXuFxlXRq+5LbgGR1WWgkx6B6
z0ktWMLDiFe5Rt5iUNpbII7D2ahwGOW68w0uFvZq+nZ/2Mh/w2NxhK5bfKvzjUbpc836t42cpmhu
6X2tbmZ/LDY3smCxq7oFXIjranI6OuklWCd0mu5HjnpSFKH8S4qQ1O1D7gPkSnJ984cv+jdbANu0
zXE8V3MczD++LoBRmiQU3bq5LkbDLrB/2+LbMBG1YDb4nGkvydtCI3Xgel2+XuwBHv+xlvvNPkoR
ZOk0dnXX5Nj78YVohP+5s1TpJpmicWtqlCmRuY9oYiJRpZJmokHIAXLPYYrpis9Gspzup4vSdImz
xF47qeFR5BSwJn2t20aeZUD6Ks7XyZ5FQBA4Xfssa9v/w2L5TUfa4ZUzylICpppQP323JiRQCjil
bpQsjaNd9i9JlrtEFukVpnkKM7BBSLeC9Gs26MHRc2gq1oRyXJtyGhrgu6wPxHcH+kjileYm/RaT
kdzF7afUyCUQA69f16V4yFyGPVrU6oeZBfHPD8Pvqg0+eEvyfBrslT/Xo4U0U803becm0F0NmqfW
PbY1gc0z+yQL0pfeCW6CnlusHI0tch0b+D3qqvyc9xiwr5Onv1osebfLltATwLKoeLj0RxszeD/E
3v0/v+JfSZkURdA8abTQasEK8XPzZ8glkpPWurmaizoLL5GMma/WY7hBg40QdFJfr21Dq0hvrg+v
7stzajFHdszWJJBujC4yjPdoAuP1P78689dbP7AvwS4qDek6OGN/fKbbtsjVFMnw9npnzj0EfKht
SRhI+PPuyHxisJGyKzsvV1XYP5RZsLvuBp49PqO4688tPe2HQokXA238oVJ32LHIDJOtdqoLa6CB
vPB1j2tKA2iTP/WXPK6GC1bH1nin2RrcNWt7bYXHbvOV+p9U+jgGou7F655kzlC0zt6eTSj//OZ/
g8OaIbcS/I/DHfGXGjuxeqkRZx4h8uB80B3/MYNMwoTNkKsAjfg20FsinknOdSbD21/FQkks3Vs/
+gNEko2WD/rHep/XoBRNJJvX88uwAtdYL6faCG6vdZWPmmRfpAADcwLM44wWFuKMymTmG0/2TZ0J
6oSUccB6DM9D4WDkxzreKQGaU585IhH+8+azx1rEa3ZXtGWIVHpYtaX+nBSqXyuMOJvrP4h2Krai
SYM15QXysia8zyTiB7vrppPQOmc5hvCkr1V8PmeXtTk2u7gwH83ZzFjnyaKc1Eg/FYt7GzItQB27
CHS7gULBhE5HxDSw5WkxXFoQE4Y1PacEvly3lkzFb0kIZj6sxDmpc4b3froyy3ZOnq9N3N3J3Ek/
2iJ/azuuwC2KmcV16qhLkARR+clVI8yaENfZxDVpEQepugNm/8z4EbsRuS3NkL5nMrnRcK5xw6zR
JGQnkCLmnU9Q8tX5GjWQaSJJ0CuQFDRHrWCkPPkn4ibu/Q7YucU3h+wHC18K1GdfwF8BqlOEB0wp
3yy9As/qcXt3g/cw663Tf/+cQo+dOUN0s3X588mM8zmGW8Fz+te9FBp9KhXFa2C8O/qAGyAeGWqK
cdxf9ZfXPcRp62rfIa79w2v5zYbhUqMagPYMxQ78U63qu6gckaCGt4MfpCROjWp9ZV0VvU7Gnt3t
ri/hyov8MOB5bLnll8uKiAY3nR4H5A+rqm42XjznhwuS/f7w+n69N+PTMXCGqrmH+Uvrh2guM+sr
C9AqagUmpks/rY3PVQrmoy3K6llM3joYsJ+mcAp35oSbMuC8LWQIfBRZ37JwzC9Bg+U5yAtBDGJA
3FT0x6Lmigr9cb27M0TUoJEJ0tZ0ftp4x85zO1IAkttAaSdk2PmJ2FxmjGK8rXWFP4RTq7RyXqwk
+DRA7oz1uVwaktzGyh3tM2AMeDFiXOtJ0yzdFqTgtUC6PtDXi6YGk3RhdaDydBxQ1liDaUta48We
enk2QVrcWSD+Yldf5Uah1r4azYUayRVzs/A5dVPnaNfVu5uZH4JzfaubVbwuyIJ6MJFurwtv8s+J
Mh4Hk+tvzyxhJbUak2MXUwrVPBwjw3/iHUNiOMJKOnsTB+JSYE/cs+CTsC32qm2er07VQkJ40chj
0ZyOrngZPYkc8V4MkQi7YFWcKzLVbNPt95R4giCBpGNm3oAwKArviGDlA0pasK2iId+gEUWFFKjq
HJT9BTIVH8LQ5Pe5gRHLcCM4jAW8nhLrsOUM5rmvaQpqMJpvW1RS20QbC2LEJCZBeBFD0uyy4rbS
1XBw8IWuojI79Tn2uSQC8DG5JYG8/ThdZBofq6YhdCfoyAfgTzDCswURRlztiy6W58K67cJM24R2
Xe+FNb4mNa6kYaakpUVNGnAaI78IgZKIITAPTuXejTpBlxEyjTEp767ioKE3PzM2QziY+I/j9DLp
Hv2p2D02XgeshZJ4QKu6pxVIoBJK9xwx+6pEmtcT+7ImV2IEyySJckTXjkrJOzihr96NEP/I9CdI
uPFr5U4XVsCXdph4zDKCH4sLv88lWs8kv/UDDeWIGcujbozcE+VpQBd0IJrPIrREolX1jZvcJ8Sg
yF2MzlL5mzBXyCir2NhmZNYGqfbgTt4SBRnxOYhHVvCQF3aPGu8PG8iv90p4xjoXSwPENLyxn64b
qknKiWSH8hYFRIMwpTiVNOiOoxhx/whw6xZWFaJiQvS7uP1koeP05pTCw0UTvHoyrMZ8GsPg6Z9f
lznXiT9sGEiSIPc61JCuQaXw04YR4KFKUnSUd0xIsHU49cLwiKhRtXawU2xfldveanG+uK6nLq5Q
CBqAReY+yLVPaCcEu8riJWEf2egzmZBrqkCu5pP5Nv8W3od0B6o5QFA7Izc98kHbOYQ1SYFn+HKD
EDlE32gAnAure9VJmGIK2b6XlJsGuiUi7rGarZ7iosiTZEJDT1fQtvzrEvA9WuH2rzf9U4bDT//6
v4l0OIeUzXX+rfk50+GHGIj/n4If5hvnfw5+uLxBTP0h8mH+/e+RD0r9i+6fOw8qoZqK+bj5Hvkw
/4SWBddanSqGbvO/Ix80/V+0MWBjImFidsFq0Hkov4c+zD+0pHDoJ1Iq0TdgzPHfxD7YPxbAjmO4
Lv8ZbDZMS2hB/Dx/nCd+eR9k3m3zSSKQIyUpEjyopkDy7BxaT9/kFHRD9UDWDyikHl/Ns51CWR0e
YMBsiAdfd4O2tOdEmAgaTdrvSFY7F4G/tdn5wyjbgOgGzZcz2sbmAdg48w+D8PbcXDehY1xEZd7H
T8LIlx1m/FwGNwDcNmW0NjQaNwEBvJrcjMFTDxk/1Yv11BI4W4PwYlVVwgJV1tH/SF89Ql6EL25T
k/qhcc5mb270IlrKoqN10uydkUPgazlO955ffm019IhQO2/dlSZmF5f8NDjV/y2Zj/9NVsqsa/jP
K2bbvqV/XzDzb39fL1KyXngUWS6u0K9w4u/rhZ9ARORJNeYFdQ1P+R6RIsx/KYt15NJ/uPLH6bJ8
Xy38CDmVYClR7XEQIlj4byJS5oPzf84CFpxiJTO84J/IhX4ZVAkgHCiv6+Qm8TNKl6URg+jCJKkL
umF4MQSg0xIARD+noUhCNo+9HS0xMMRMurtDRJIWHAx578j3qlpkVO1R4d6B8F839PP5X20oIMnG
wUhPKh3p1vkRw+/fPurvm/jfc15oPf3mXZA7wTRfzOfZzyetb+RupuUK7qPbPIJyqAv7QlG+1r8F
uLwSJrJZjlXe3/sYl8gYWNjOXuGvIwNqkWCqRjbREYySFt96RZvnDCJoRrUWNIPLVefXmBm8ZSwO
TnTuTRpAn+sMBchDiONq0J2l7paQM95SPFwp1EUBt6G/9DUZMdLYqcrcuDQ+rJsGr/xEvrwDjUEF
H3QoF6Wlr738HhpLBJy5tj714skq3qzUerXaPUP0DUDBHRXaU4z024MCbSvzaJr2vlXl2q/yz250
8qFzLmKj+NBje1+TPTJU3mN3E0m1SVoC3+3q2R0AF5RqnwzpCqD9MtaJAza0HSc7MMXHLtNu8kFs
VF9tHdPfz7+qQWwci2QHlGbvRPHnocmWrZms4so4+5q/jxF8BcBYF7qCNq8+WhvVtkZWXKG/ziB/
Rm8H7CcMEMhRrOyLo4271nyo9MVoN5jJpHdfep/aoNk28fCQFN5jHbUvQfGoRrUPDEmfGrjYvfJh
sXszj5Nc9Saj/aMKZu2e0y2bstyPpX3J8vRL187cTvEy1JDEUtt8saNTnGIWxsJtLgitPQRV9dQC
w19aOuWt252Re3+kPpmFToL9ZUp1knbdO3+W145Zs02H4nkQ4hS02TIzrEuRGg9apx/Mr3lgHTox
YdnHq5yasNtRGbrGnRHQSCBEEjlaID5F73ngrGMt5guFKytJfVmgMTlUuLCFMO/CpggWIL6+cGUq
ITZE57CY+RZZQVcVV4aHv3kY6C8QtYrcbynz/JNG3hY0AQ60lxDwh1YlqC6iWG6Gtlt1gf/FMYsa
1g6Qmj56wrahA0CoXwG1o6a1tPXYp1BESiL8QLSXcDsbeA9d9K4h67BT0N1puqyxOW6qKQcNg+F6
ERVqTzFaLrDHaMQthN8E4K8B917QCVQG4DfH6B1eWbvyMuuEPf3VdXEry7gsVrq4rSeS3DVqdyRc
/X7wxZJb/8qk2POD5DRlWMHQxDqYCFCCoFU990odY304Rp0P6QfaGn4vs1pZhKK1OCuZ1WNG3EDo
2vesLuRjxwRLvNFPhIGFKx+Ms05Smwa+J1Rb+JjhaH7qVIgzjupyITv/s83DKGAwgcQAy3KHpgNb
nhM++yHiChIj66Zd1+OtaUco8SXYOHFClHExTP9L1xlHbAT3KS37yjdPTmrtHXywrrl1onqbBclu
nJply7XQDaqt6dDLBOUCiwa50KLMvhTxU+UTNHkTO89xNWyjFgC1KqB7tasqWPbNiIBZZ1qIiMSE
VkPQZh+RYZ7z02Ld8iyYHbc8lqMoFnVzJ3Ox6Ptk3cXgTcoNuYO7uFOLIb8PqLerr17UrBUs7Sj7
3JCTJt0jkA/YvfTtEC8j948QjTS+vmygEnf+N4KsPRAORH8LbtgcBs20tLon3cDKSYafWX6J8nWe
H3z5yqxxZRbIk5mPpaYL8HpaBN24oS2SV09YVgwWT1ktK+fRjh4INGd/gxn5WKB8phlBqWJwZ/CI
/9tSrTTZtrXe2/aYZFwIXm2kwNZjasJhCy7xeBd7Dz3qoCrgK7YcpMVMSsgbyNUm3eG4s9H0d/JD
Y+udJnPJHZyOzTcT/rSF/LjGHWxoK1zOoOw6EJjxs6okWRjjgxcJUK2rzuiOkALuodYMRPW23m4w
1YXp1kVE+qkanFU8SRiP4sSa22kwqTQ3X6BiH3AwEDMj3Bu9JTs5zeAysHBbP9sFboo339vNmyHW
hBsiJk+9OT5UnvpW1gerDS7cYQOeCg36QQA9xItOXEwTI365jsbsfaTgOXjte48ww8xZsSOtRTYN
ssRkfWJMG1VsnwNx6NI4GTFjFS7kJo1V+k2IEoC9iU0MSgfg6hlH0cbssue21V/mN2aa8c5nRQwZ
YJLCPLSmdQH6RQYjB0jUv/ZMW0lz2VUjl0T8wGVgEjRjnFwsW8CCtjqUzQr+Vl2Q4s4aR9BBTsEd
orujUwWfRxQ3ONofRWCejcRCkmFwHq4KS5wnR9sx0N1EFQtvxOxY2vZNpvw9eZRU1eW9b9BfwtMz
UHO0xZosORxWcD9cVA202QyyzXuy0wfUAqov75vmFbj0V8eeO6nGpo186BxsdhniNNJb6Xqtq3B8
GVxeuJVhLVxJ5TyqYLwVUC8JiN9xiuyRmh78cMB5Kh6Qya8jvj58BmBkPXSVGMdHbOo5YRGi2loR
fMZ0oGNzrWT+7z76xyBCbpH/ubo+veX136trhDb/Lq91+18IOMnW4A45tzT+fRvV9X8h3GMmRcoX
bZh5mva9ujYMbqM0SrmEusKg9v2hunZxuzKUtbnEMmX7r6privu5if0/9TUwDYlvBNnPXHf/bQQO
v5LecYuGp5xATOluPjwqv41x6+SifPUbI7kg9I++xoHRX0LICmfTQEq/irKp7PYTaxrKgG2DfWlH
nwCoXOf8KIws/4iiHMuz7swMrDIzAmbEk7XSokDuw5bBz0I2qfVYQAd7UmGYjyDb2QcXZlyC5PDT
AeR95efJBU6S/QL7qT8QJqxWppt0l5I4rF0tp/4ZoXJMon0BVGsRKqt5cFCAPrpdrE5VqNp1qcDB
L8huir96ZeZv9HauFX3RG9+0WRu8zOxRP7dwLy+Jljr302ApF3N6Yz0zJWxmGX1ZP8txTou32kI+
AEOYL+ixnQXwLJzuoUiwlpPzhPWWU7o+RU5pcla7OF6dSOo7lQ7uiXAT52V0eshZgaO4XOMg1m4x
ZrYPiVmHzyUW4lfZxz0M3LI+diz0Y2vaNfwR2+ofMhO/CHSIkjMVoptGRgwuCnwj4D34PDj0hnQK
zmHe5l/MmLe87hU7rux1lyM1rdXGKke5zuNuxPUnUviesA3okBQbw83yC8AMsW590qAXk6Hwh3hZ
IT7RejDuc6eSzyYQDYAtmhksxqErntgZh48EAvIRfFCwJj074nwRxSEFDYusM9apTDy9pvPauzeW
B5d6WbZ+cZ8UmTxJyAO7Kg3ARolOnrO8oH0cNc2dS7Y9eHq8oWZhT0cz9LNTmLYiW2mpNGHptZl7
X9VGfmkk7KVUDR0+l1THzKr1PGKLBk3AptW7YVv3rYPaFkrCoUhcbxX7SXoKkExsykTCvdBM49Yf
6ppzu+oshmiqcPdtj+NeeYN8RtXi3+atEb6arWwAWvDQdRaB3CQSMB+JYeqs3Swqp4UzNOLZaNL4
nS+H+FvF0QeAYcDpKEvl7TyRJ+s2c4jkpClTRxvTHNStzMP+aKUE6OD8Dr7CycDT2ZNGfbLt1ucq
lAgK+yR7DeVknkIFWc/WXNzsteFfCkOEq9Fl/OAnJGMhWAsQb8MtBgxQWsGesbP2TUfe+lESxASS
143aheUSX+6mibyoMJkIfFDNxpXhFVIeRscEpdDBHZ10L4t0xDlNrIi/yus5g4XUu4VnWgW5xmH/
irnH/5QWoltPeHXeaQ5oD2bqlY8Y9aJTWXX6E2EU3XOvzdi9Ppk+AmLh9F0E9Xhtmn171HJ6/6Oh
mUeIefKe6YP+5uQdhiNfBxuXVCRTw/FwMXrb0S5G2MQUXc+IKKiTS9ME4bFPOsK7FfFtRO1hgX2q
J/gjI7TUXWMZQIE6q69pWQ0JRQ8s6cBZ5CKD6tb09tkY6/48IrZYksEX3dijhTvebYqlDclRLcLe
Ld5yK8WGb8VOcxsNhrFpWhUAUPGdejeC777twdC98ePypY1Gb2vrrnhKR+D9ld3oyzTBd8+oCq6F
XjmCjB++MJeFeWOYGXMk34k+xeDPPxtI0Hd1hDmVWUiSnLqitdZMWmsQy5GgA0+6Yxo78YpXxvjH
susb0ovHizCA/lh97x+NHrr+AhyDOpE633+MQ+SlD15m2HsAIdMjJpX0dgrNYFt2TK9IUgH3H/S0
DTs2Ue7URfs61Mq82IWaRxO6Pdy6jqaOhlTxUujothqwJ7etUbHheWaFObevg4B8L/oH20akIlzY
PPg4TnLuu1hT3b0+OdU9N00cdMT6bfiTyalAXPeSGXV3oOlB8HoXhh+4L7rbuhjJSObmkCyihtFO
GHSTdt+hgn6diNMlQ9uqMm9cJ63SdwzMFTRDCxJiMLoM+4q+FK/uQKnMNTsL9oqN7qYhXKYFzVkW
H2kNJTUeZHuRztg025CWwZFytTnhFAIqOCRRdYdyl8w/exAPxeT3u1g00UWzxv4GD4t88WhOaoz1
ZfaYk8ZMrIyXDruxEtnGirmy5MMUBADIhuJL3/nTKcsS967TaEJVNqukzv1PhvLyByaR801ZRjca
NNWdAfvqdcBgRDcmE/65mjLrK+BGY10aDXpCEgvPwq+gaKIFl9uiq6KvRRH0cAialEsixvzBG8l7
ALK5SLux3wVj4j4J4UFrIVpaXwtDdyA2Cue+TNx417YhKY04QE8ySfRN1cT6pVCxvxXkMMC7zsvc
WMR27h7zYECDYhMi7iPmfy990i7dyglfBGIfQKNV+eBM0v7IjckhoJhOwlPqRfFaMjB9I+pg2AA5
rgn8EtkJylF3ZnpoIS81sAMHQ+8s4sRRZ78b52uTtOwtQpD+c0DEKpwzgroWSWjogAEdLKHsstyb
WoQzcKQM44J3GsxQHedwkwhU2PgDtCaypqqlgg8f27a/koU1Qxx8OFNDEdyKRks+mtzlWuKHEEcX
dsktMLNRUS3IRydpqvEcuQAMOj66BsBlV2+Lc1Crbq8gjt6JAE2Q01fGPpV+cFshw3xQMue98IeW
hVEH5aJBx7bl6I5Ohmv6UBwCsS30YAqXctKmF8MS3UvNIr43e5unlgkn5tCy08SdD4EBhmjoBM9R
VhoHYebVW8gaYbTbMLsEuuihjhwxHdkYp/Ml3hIzWiWlZxy0QCsvQQaLMNKC9hTHXnkUjpbdlJ1y
Y/J5B5OcIx8GqdXAgXFjJAGlk6cniU7hYEX69JabpJIxIq85AXPzldQuY+OruP9URqF1mwZptU99
bzwMBTxR4L8JU95YdULQ69FanA37uAoXyfSeDNHKPxKWXuTRshzta6PEW0UakT9T0Ppgw6T27Kfk
gQKtYWqXoDckLSfKTrY2irU22Ojhsxj0d9uWQ7Hoy75+CTC6nUpAtrsg0ZCXehA2iMCTolvSVPRW
OYPwo9e06XZMaBPCujdPfq6srzUAr2ZhcazewpxOj46T6kdOtuhz2BjjYzO6FCp1B0Uy90em+ont
7exEjittQFLbC1B1lU/IBsfWBF3HHVxwrKjK16RIwpkw0AVdpiyKT3qjqkenjf1HY0y7faMH7afO
Q5jSUy68cJZle2vCMrco+1gj187TvAEOTwPCt9SQMg/1QFqo7XhYyHnUn6iYIqQICVkfeE3ZG3zV
31ZNhv1Lw6wDVFQLoZQ7EIXDtMDHU8imXInRiRZ0DgFux/VrkECRTSJfP1mxSceBAA9v5c/QaUUq
yUud5uNLadrDoz515iMS+nBv6LHnLkDaqWDrJuYbfct4hwvkpXR6ANPAYEO+sFURTWiUGiMXj44e
s90WZkIKWfoWBnWaLSQtyktDPOSmymRxmjSH8DgDvdWuTvhPBIonqTdMxlpNl2Vf0bR3d/bgJE9m
HgP6MaRz1qHJ01OaYoKqfd25MXXcM1XnDV+SQQufwyjsuFXkdQfFXI7ana5Z0bkBXlEvqJGHk4xA
9aPPskGCdlpIkxQzg412P6bWyzqU8aEvdFio+rgOVYyDr7Hs4JyrsbvNTewJRUfIEZZxnTCJHAmU
6TQ2vY8edAgt0eHgM827dPbs9pdDC49OjvTWuFvR31J4u/q2tpe9Bic5HRPrbkSKyDtHMLH3siDa
Fz4y977wy1vP9pOjyoLuNoI5fMn58HLgmfxNBX2THolpjs+dFdtHoDTaCWXJ9J61o0sMY4JSvooY
Ucxho5iejbvUqeI3Q+8yMvVmnpkpmmGDypZJGxxtOgtBLARduIEDd2zUkl60sWsj03seOsVEZKJL
9qSauN/DwhHnwR2nT2Nmp28Tpthtg8AkWhbQOXfEQOXlIow6Hia3td4mt+l3VhVrdw1krXfLRoDG
oda+Oz3JXJUf5Sf8zvrWYeh3UNXkSpjanrvuwYG99rlX7LmvNI+dYDYhjKS65eplX7RJZKiuPViZ
KbX21qp8YEWePWS7vLMsbnn28LWvPesb2t8AYIHIHxscpe8t+TNL09X8E3MVgo8CshZVwTq20tF9
GX0Wdz3fppjS52TUSM3eeDKF+UAcecdgiZDatbL89NaYhnqTgRd+6vzcv8Ou4W4np81ptPnxm7Q0
eZiZhDddA/IzGYwYvLI93ZXCYcDpS/msizF4bXE5vFtFRdwnyh9s8MLhWusq5rk47NduTKARp2Hp
UWWVNF8NSu9ewO0gF8lArjii1hlHjbnJMJbyCBqguS2tggeYz0ZeJqGJNxPSxtJ3HP8rk18dAg+4
heWYOhps8Ka7BNjR4o2QYJ5bwB39Um/B+BLyKCmoDeNr2Tb2agiE5GC0DR2CtS/WjQ02xh1V98ju
ZHJ5wN4f+iX+/DSqyqWVZ843mRfB++RPE+BunnJkIip3VrpeJc+2KvLL2LjZjZdDIK0F6WpLJ6Fi
GtSkPmJvaJbOpA/eavT4v5thTwcfkB2DsXYYw7VuEybqoQyje+rDHDMmaAyJy4FU0M1eJmE4j0OG
tHnuycg5wk9n3MWVa7a7JIW+64sg24ymGd2EXGLxFFjkPCRpi+O10kkV5NOq1ondhHf5kF6nidyW
c12zv42ypTKJs+FgcEU4jEaQ7w0fFqyT5oJVphlfmspsPhWh561LMjPuPRQq6D3ZNFfWVOeHvJAd
Y/S03KEwaA/TEMpzHtogFMORkQJMTiHBZqIGRPaj5dRgCEY3Tj6ZX/q4022wcgBRFyPQqJVq0vRg
WV37DaJmY1+60sO0b4C54Y8stNJwdrkh8LdCPp+jLGxVx69jbGKIm+rJBwLD/q4FVjItZNRON3Zc
lPFeH2rnXGgxYHHGkbPnJzGNeyZ++ZEtKzkh3QPUzrYHRKoZsW4VxNW6N3LQW7J/XPPZ0Eb50o/a
9KBbRcAFzlZPelz2hx5xFK16KSmY47b0X8tJj77pXBq+hLJtOEm4sXFB1+YDoQj2YanpnzTs8vdh
PY5w0bzCfO7MqL534mEmYqUB8H5r0sSDlsHDXapmRJVAACmEmLIxkeqqwYq/RdbIB5eTePCCubX+
iLCdvgdxlBILYFjxe+vnI0LzqSH5s6yAKacwmqMspp8hCSQ4giuxv46j0s6WnfVy0VWK7Wi0p+Sr
x256DBojmMVA/Usw5Xx5ZDxswb+0545j9CN1Q69dmr0e5ExSLT9bhmlvQqtsiyuDKGpTGipK95eB
qU2fVRKkVIix/zmI8+YwlA3d/9bO7pOO+7SNnyGizV4EJ2UEHXStIgi/ONNYLyESNScD792LJkTx
Ho3qmkmQtjgH2577IG20ZZeWJKh6pUdskOVhNMU5U05fYvpqCqsGeCyU0ZZBk6Zox7VnW+K5ae2k
XxuDWb63Qcpu0MKPQMzo+PQn7M4yD0ZcZQMeFEoQMh/g+KTcdD5FugYTQel00BOQWYK5ZKH/P+rO
azluLduyv9I/gAp485qJTKShNyKlFwQpA+89vv4O6FZVUygiEaXol346EYrDjQS2X2uuMe8Frap2
UVtzagorTwqwpW/MV5CgLmqxrB9OtaWARMPSx9q2gpLomwqgCzZjgSpeKWmvJ8yZRPqFq0r8QmWV
VziBFwnkVAK3+qkbvWfyF3lx3fWxeac0FczI3ufK94Og1nCXqW5X7AUp0tm1sXyCRyxF+Te3IqSy
DYpAPI9I0h0o6CJZtqAtZNszRvfZTD2S2xgYH6q01Z89l0JwCTLGWZMiYkhI/vd1IFrA5wt9vBkE
Kn90pVK/mXFJ4HRs2v4FshYMMAXG0F2c9j4QHoF7K9cqdwduUMN1r1PCp7hPXSxQfU8VToDKSE6p
JunTSXhESkzut43eVT9cucPwEIabiiehJzt6UGo7qe/k5wyfO0CoHNGx54neWtfHNM3SpSusIrDr
Guq2eeqUSndk4EQ3ZZUXdxzRket5udJvrSEZ73NJbe9jIZP3gZ8VLMVyk+6B1w++nVS18KDF2Uhu
JZG2NVUQOzwzIF3rXeTiqdxSyKXB+j6lkQEQuBrzpwpOYLgBjzddZY1cw3+gaJWdWY/5FkB18kRE
dEqFFeYvmObCL80IxFuhnxwERBf71RhSxY8kIlbKhR9hvA7jSojwEEPoXp9zT9Ads9eGq9LFW4QN
k+3ONEfjzez9/C6BFLuRk0b40eUBt20Ro6NNreQ9mghBe5QaRXkdA6H4CeXH/6oQdTl4XugMrhx8
161kOFLJMr4WZQpcK7eoHy5F1dOx3IiG63rs3Acj0/VvXSko4cRZU05tqbXvaYKqu02x7MIlNd9y
+UBzjL8tCmWZQMCubsL0V4RF+6HqYLxx9pa/RYrZS9uwNYunwGKma36O5146uNiTKkZiUzLiRZsg
bwiWdlFMGV0MgNTTjHiXp5G/GzPsrGA0vYOUPvgSscjYTE4+URFP6A6CPx7knuDhppR1SniVOH3U
p7dVOg/+JvXHqEvkgL/DkrhL2IdqdoSNpXB1xP4kM1+lvhZ+quMovGV+Wx/R/ut0ZI36mk/gOomS
qNySgyy4qiYP561U9vrXsuUZ1NTiw1X5Udfgf5ab15LhVu+ClBF9S81KwYKgzo9gSPurRjL94xAK
cuRYeGd1W0xWtF3SjFjLpLHm7ka1BkYriAR8sbYKigPCd+OkdCMyFSJs5lnw4g4KKADmfa7K8Wto
6OWdJ1ImsUl8N74esh75t2tKV0OhC8esD/sjZQ+kbUMZXa1o9fUPLZKRM5ceqT4iE3K50ak5RVUc
Z3ieUDV0cr1BeOA35AdKfGp00E36PIyjSMCgruF/yURNMDDZ6bJQ30VuLnAqI5WalimxQg0rm9zz
u3sW1m5HsCc+dp6qTI4l4EBJUZ8q9PHXMWWNL3JVpQ3nUIDzkpdmW6Wqrac8kMmnI5i48gZiMmzV
7VveQYhzOUgcwkQP4GM2HP1MImsHVbFwysTp8nXQxnBHtqbakYnwYP7p4E4tb2h2oAup8qEugehq
GyLYwZ4c2WT1mORhg3YV9jqHVMadGifXZpVXByuurF0GjnAiT+FAMjmdtgEU4z5UVBQiaN6xzwk8
cLKyfhtnNbNXqIVrQnjkghIFu97KIOmv6H35VKgw6xjKOE5gcKD5pzjEJaqD83C2Cld5zKQG1+qR
WltQUFYF+49zRws4Ct0CDn5W9SOh6F/n5tME54pqDbsnG02sPTLUYziQwEIcA4UQWKdrPKG3j24z
KiYPXqcJZx3XxQ45UCfk9x0j80FtAtfYlh0wUSfiponpBnCDd7y09NtizMPXpNKUfgMjUb/j6pLt
6t419IMWlQpgx2BsvgSD0HwpzEF/GjjlZJsW0sODq6hFv2cjjFzbDPr61VDArG4NrSrFnepn4bMC
NexEKAc3HyMyguNAKRHoVEROvt0Tgv7O6Q5/ZlWqoU9jLQpSPIAf+ab1Ol0A1lHsd33bscvLg9Y+
YI5k3PsWONWNIYTeDf6ODUiiIcDrpVdjuT6ofg79BQGLl2zxqiFTXrtDC8YBvLV05RE7xiCxr4Ka
MgE0obYn5sP33hdV1B3k2onSF1nRbmix5dRdFWl/IFtINWqM0yBmrKWrvVoUpP4S89G0Hju5N3Wb
ngufK4r9QHr5wogpFEYPHfdOAtLB90zr6vEARWkUdmloJj+DblTKG8kbkU7XRMG772nqpYZDvQDn
hC4O+59in5Wx3VhEg3cxHQl62eN8aFvuFHkd65KUNxc943svCl1CkZeJ5yHOgiwhhdnoB5y/MBfU
MwFzIwI0eohPRioHHKINNd2keTh5Y8lmfspqSi233igbp0LthDtlhMAWV74esOybtfTuZnXygHzN
P8hsxo+SZ+XXbVy31i4HfLL1+H+Hk9Iq2rcyj8MfY9kQFgzH8g78MadAbzy4VlYUmMSbBbemli1Q
dZX6yHbXXAeaKHNg1RtK2SC7BfXGTAT/FQd062fFifZnp7ZmuGtqgXU1JhSmbvSwLX56HXokR0gs
jA8teUIcEKHbgNUmWwdB4w1r6YE0IImCmwYLsTPqYorsizT+BY6jvs1GOb/m+jtS/FeCuS2ZQ3vV
lY1NJYzRKy+mwr0rFbsbqTL1Sg9Ao4gEbqyHch/Kowga0RSEU9IkEYlaXDLUPmveahKn+M+aMuok
rjRvRF05bpPxiH81YpJ8zXD7um1MKdil4LC/DzWWtHmuCxMmu/OvS3K2tq93+n0Dvm9fChVHuboq
8Avhwi6f2y5THhJZaR7rXgfFp5rNyc/1UofTaAavuhxl5Bxw/smkobpN/M48uzKYJ7eLyHaR2bTV
wjCphxFy1kSpfx5qcsYDxPhT09X6saJg2YnToAQ72ajb0hhwMAGpPNzIIWzPjuvbgD8dums/x27Y
5rugpWZWP7aGFNIuLs1KGeZcfiloLYr+zjPy4hBEKeTWIMGvWK4r5RBFgrcL5Ub+xuHfussTX3Yk
IfUOllt1OiYTsVRvq0DByTMSxGlnQ6iGRVet6M/uqA2ZDUY3uWFbNm71aPTLDXq8+q4WyCxckUam
etGfChahhst2knE24uyhg1agIErOcd3JSZBEeFX06lcY2MQNDTih39HP89FcepwLeGWepMJHZBvC
baCMLOnTnJ7rVW0nS6nE6uPF7T/L7v5fS0z+PypmMCglWNaO7N/w7nhLf/yfYzX95w8dyfSX/6vS
FjRkJKhHTHTNpq7KhNP+JSQRdOkfKvxVTddMNAqAw/irfypJBE38BzUNlsGf0r341aI/+VdZgyb/
w0LeTTSCNKWlTzKT/0KpzUP+U0jCkWCqovwgJDFKzm2+5hNpdf0bRW4fAgWxdi4cEsV4rSPzq6Kk
zx11tB8+0iea6qmM/z90KzxuVpRpuRh8kYHUHYUz3BQxFvPT5Zb5Ip+2PP37hxfRR4BUVlubjiZ/
oX0Suk+Z4T1fbnxS9Xza+vQ+H1rvQd5wTOoth0Kr1Ol24g4fjJ2xa/a4D7sb7YSp+kawm/8VbFHX
4/3M/ovPNJP3hHqbQyvqdUdrzkR4KaAy7ZU3mZr4rAfkP99ET6tAzAryVLWNK8OPxokcdSOd5L22
TezcqVZgHdP4+ewxM+gJVFLDzYkgOE1PhD2dUOI5Us4nRfymg1G+/DJLo2mq1PnQK1ai630suQY3
7kPlYU0abC83PM2vT36+bk3T5UPLse8Z5JrG6OCOyVVPNhsPzSeOnKRnLFvq1V+4++4Vl9q7uKYS
XYOgouR4GQhOVxDiG2L3xuWMuikT7wqq0Y2gaG/Msq8BEWeUpcrjpJ0ekfNqQ3R9+Td/PkR1ixXm
40/2MlMt004xHUV77xV8AgBLBqi6KDVd+Sozts4/VWeUdswWC+gGaiaWsuEMSX5jTudcNRYfPdSe
ZVT8iiWiT6Lmo8C3SqfIwrOSrBSYL3XHbNmQkBkIxkj8J6oeBI1ZAQ1veL383aTPhyoFK39+OKj7
pklZvuGkZrwP6vaxwsZCKIXXQMn2Wpy+KmhxS5TlKGXshPgY8jrkYL96z3PM1rNjQf2mAWNa+Tmf
T1CIan/+HDJW4L/zBDb5afiS7zGIuUMISq7HcmDJHaJ3UVzrz6U3n37Ch1HOiSNRMWk14KiKJOsx
l9BVFd4zRuW6/KqRZd/4PlLxwKxexsQd7BrzF6ilr1leHsqy3Spxe9K8+jUWU3/tR30+qSls/fNH
yfi3Y0bv6k54VPZQzG59W7zTrsetcaq3lGNfE0G5/KmXnjRbo7pukhbmLB+BeCx1ynp8xb7c8gzc
8X9nymxlUjuiWhxFTYe8jh0dKAUQtlzL9rhRv8TO2jaxMC3mvDTIH6hWyXE7QvdSVs2+pYgBiePK
gvL50YDb158dwXwbcGoaOBo4lDWyTyiO4NSOcbz8jRa+vjlbTIqgQzyRSoxz9QkCBGjRv2t3tlaE
SaB4qojjSh28qWSySudyuwvrqzlbJuQwHstu0CwHIMnGT69xHN8Syc6Vl8vtL0zGOZ+XfJ44JgRn
HcVVjzpa1ezNbXAjKFE7yStr3dKAmU34vufKSfDHdATlOZvuSRMlYGU2LZyRdHM2cVXBTHDVkizG
i7JP9+7R0kEB2NG2sqOneuvvDLy3wi1laYG7slgsjaHZDKZwK/RrnwkwJD/TVt0OZOAu98ZSy7MJ
nEJJUYCcaE6mn3H6QOIYr7S80AfTJeGPRZcp6ynCYELVss6U8B8VPb4e8XO9/MOn2fmfBy99umh8
bD6qKX9T20F3YopVxBEP2JIKikCIp2PKz06P35QkW1vnFr7SHBrbjCLnYqq8cIS6F7z9lAC9/BZL
Dc8mMW6/uKN7CEAo1AmmQiqq3i63LE1j/bMPNJvHBjkGKRlly5EeGZ/HdO/tKLyONv2WaJKdOsLK
mUX6s17833uAMb3bh91VCnN11D0G5xhe1eqPqoCbl/80qd+KzKuy+jXmGPyN95dfa2lUzWY2HL4x
qSpFczqtRrlJKBxlJaVYl1tf/Gjyn+/iV1zcRhIHTr0XtzgeU/C1MW0MNrb9Lj/ljnJ3+UFLo3c2
oUUSnUhpNM0pS7mGmlFckYfYkwXEpFM5IHvaISJYWTyWPtlsirs1y6uhZSYok5chO4cstOuL4fRh
Phll+myWq65RSFYia061a23Jju3EyQ/qpjgme8HOVi5ZS90yR22UWabKY1m4jng/bMtjdBK2/ov8
2O6knX9qNvXXy72ysPXps62a3HglW3luOpPjkK7tR0SshXEwm/3ftT+b7bHi+uJIjN8JUC2UGYJy
o9+Pk7Et6Ye/e8Rs1gOtaixMiyzuDhjRK5T8kfA+QRo89KG3MuMXBtScXVhKXW24rq85SHA3VZFs
SWspyWBffoOle4o+m+LggURvKCIT2XomOYhn8GxSrKM6WLsiRMPQpN+yUn7xBT3cUGG2b3rzG8kR
ZIXmcEKJ8wUptLLx4/hsekm+9qump3820GcrQ5UBUELqpDlRZ+dHHIsPWMGZV/223an74nY4qA+X
339hS5ib5KCgA0VVlHgIU02DZm/XGv7K+FvquNlK0EDcozql4+iFll7sbVwn7UJ+u/y7Fxqfwnsf
t4FENQLNCzLXcYFJ6Zb7xZWB4wnSyil9xjD69zZDSdkf7ftl4qbpaOi/j+ntnfLuntKjuMsfW9Yb
5eQ/IIq76nfKNrLjaKPfFIfL77XQH9psUYDHEhKnZ0toq0MzxbbDfHO55aUvNlsO8MVsVKMuLUfO
z8B7N0X4Na9WOIZTG58MV2165odNWQXQijKbS40H/ltq263QYOPujXg5SysnsKXLnzZ9sQ/PEBGV
ZECMkILb0l5+667bA87om+RrefLstaOvtLBVarPlwFB1vyTkojuGF95bIq7LrnItqNpdUYQvIAG+
ktzPABpnld1TKbHR4hzzy1p79ELl1vSDcZ+xMmz9SivIjvY4aefp7u86cLYmCH5cYw7Leo78fgt5
7Gl0gXEW3l+OvNkhQVCCSO4Amzi5hDiyiG2zePy7Hz5bCGSEmGM/mrojIAPUjo1120bO5aYXpos6
WwaEcki1pOa6qylFtgmF6MbKBs/+u8Zna4Cqh17jmwqCm27X9a+l3P3dVFTnk9y3SPkqHGM8IyGZ
p+zkTv/uZsLK2rh0gFFnU10UO1QhFl+l27r3hrRxncbxdkUHDcWudyitznG2ssgvdcBs5iOenyQo
RKS9YVtRyomMZHv56y+sKXMHhCFrcCHTuazU4g021LAm+6u2/apo7cqpeOkBs6nuKnmiJqSCHB2m
nkU1QtujFAhs1snXy6+w9HFmM5aKQuJI03FVFqnFIrGI7P9yy9JS07PZKlfQWSxu6pyE0V4/JAf3
iHb6WFwJDnVLe+sYrnTDDED3751Qnc1ekQI0XTAGy+Fg/1SZE39SGC1Aq8pOiqmAVq1wM2ruV03q
f8BH2pciKVSCoETMxS/Kb3ug+Nog4SoZQbuJ8/yrl5jv/ihfx6Hob1Mp+6Jx/qhjlPOefkUs/Ec6
ANQZ4PzDdr0lt91tGzW1wb7YKkahhkviPfDOuew+U1jWY0Yd3nbiuHb8XxgXvz/Eh40mjMVKKSSy
Xd1W2o92vKcATf3qHhHcUpW6AT9pwxGzbHnFf2ShK6cy+Y8bW9ToWHm3Ah/YzbdK4N8FlfqXTc8W
GhKDPnJDgS0jeInC91pemfVLK8xv86EP30hzg5Jil8p0qG7b+1vlTJ8nzyhttiTz8JLYhSsL/FL8
S5ktMBqc4FAZEPGhxH/xcGMN0bXK8oSSHPUtGogXqluxbUOTe+pQMrmWdErz6odv4kgUCjstR67p
tYQiLs+8pd6a/v3Dm/uuhe9YrppgqZ8M7dAjLrnc8OKbztajgKKVQQhF08ldLMDS4dxncGdKy4CE
hLgF5WOghAe/4IiRcQVyC/jtHc7k6CCMrP6ZNwlu0bUR/t1xY87db1A/GwTzwfGoXzz/C/oGTKhX
XnV6pU/Oi8ps9dJiVPfUQzHFgDF9Ubdwfq7luxiUDtZMhPOFY7C2fk1D/bNHzZYvmVWjV6aYF/WC
kFLjna/J2xKAQV294SWyckldGBVzyrvI3R36W685RXGOAwuuylo2Vp7ZhPx7AZ6b3SHbCymrxsdH
9otbwPp3jYrkMaFOdTNiTd2X1lOB2GVjIKbaoJ0NbaWrXvW2/QVFUdhSZe4jjSq/6WL4Ilj6VSbL
O0G3Htup1K8tr9QiPLfweovMkrAnzM8c4sESk32tqP+DkTY+WrVB+tVsZSAF3QluKHadxlZNrX02
1ie5Tb6I4J3itD0UPs4fdQP5vy6LK71vYlizwgFW4q0OPQha1hM2wlQey0dMgAh1VdZ70oh7iypi
qmNfMiO6MUXzTWnMHRYL7Uaidnbs5A0V/kQTW3T1oIo6zLntpjO+oc9y2sxuE8PuIvlbF1K+UMIR
onDu0dJkGYS+e6p6ZZfWrrIzIOaUVvpouXWEmkjeak36YMjp/ZCWj+6Q/xhrn0qSwBR3nWcigW6j
NziQ59pHi5zWkbxH6fzuteMuAi5BERMCoArNIyG19t3gbhuEbMia8sVTi707huVmYg3pkQkpzHOq
pPpSVuFWKzvUbaW/i2FPaFJzqBurQY1MfYbkdddwoJ9jEdNu7lPXAwnUPG81oPSCuAnS6k5PO0B/
fnPCNgRzRgPfw1TosBrFs8rBXGKH9NZWu36qsO03saTfZFZzpQ36HUTd0HYLIALleAZTvpXb7ked
1btB7AAxtLbSEkzNQ+FbGWT31JR9HfL2O0T0bR2W6qZShwRL8OY9Qh25ZfhdR6oKNYpKx6BKvNtc
r95HIXhXK7zIs/5L3Uc7sQC9NmBorRf9dZr736rOPZKdurWSci9VFoU1hHYQuUsoDzEf6rrQ7jUz
3lRJfDRqRGU4ID4GVBBD//FtC1l6alrfwDxBxCI5SoXOvVriIO5DCN4Mkn5V+xQOZKJDtZRIHFiP
qYzSjpiQP1tisDNzkwLQvLw3leQY5hSUjBowD7MWU1RfqbpPVAGTra49iL54VlpDZyaru1jPzmKm
XfEWTxQ8XUmQhyw5e5ba/j7B+QnPBAT5nXk73UQoW/tVDtLfppPl2R7uumGbF5lhsg6PeyPsX4SW
zwAvzPHD7ikB+S8Y7UM9BLd6XNFDhcEmmAUntLI9QuC2QjdRPDIX9l4ur9wVl46f8nR2+rALirIf
pNqkERnIxI52tY1vvW9gFLaYd2+LR46Ehv13e8VvMcmHR2Ue1WVwoImIQHVstsRg9t492DOqcfxt
cFdv863+cPlZ04nrk71i7i5iqpFAKQo7cNL5NyG12oYVO4HjGu+K+aVvVjbWpb1its9TINLBrawI
YpciBJ8JHd2vNL0UJJHlP/sl7H1Idv7vADmlm9vY1u/SQ2Ore/ngbseVi9N09PrsM81274TK11TU
R+58rXeURN9JlWonUNB5uReWmp/t2A1hCLdJB81Ji+PowhjDjnJcGU0L3/73HvthMHlYJMYBonun
bZy2/lX7Py7/5qV2Z2d4H0hrIiZkPdqKXTn7Dhv7csNL8enf//7hF5u+aYy+bBoO0SY7ba2Nq1Vn
FTwptYT+WN+gYvyWQ7NR8+wKxslujMsNOpfzVPKVUg1UB3e+v+Ybs/Sas2nfCbqXpGbAIiehniGi
eJTjdEVhsHBQ++1P9eFFMy23gijkRSdIZNQcfTOBAHfoqcgZ5bVM2MLd7vd69uEhHmL0OpQJVMrR
SVQeE+y3RumQAeK/3F0LK8jv+9KH9uUs5aiQ9CzW5KE3qAKu8bYjMy8FwC776yTq8bDMgpWr6lJ3
zGZ7GwOFlxTfdfJ6fBbE5mHMvGpl4C3Mwt9qtQ9vQg25ouM1TEJX+57lb5H2I1kLvEzBuU/Wj9+p
3Q9N9zV2sobLMqs6NUokoPJ7/yCe18wDF/p4gpZ/3Juox6Jk2adoAkXsrgYDVXpU7Z0LYeWrL7U/
m+uWpOTUr5D00vuUqiLICuFWSX9kq1qGpQfMdvzJrDASGm5eegXFEZZF2UK2le7K8O/CAnO9MFaD
lhF4nCAaahpIn1MGV/drHidLv34aUB96V2mxVx9Verfy5XMZVTgSoWmj0uZnAe7s8jRbGEFzRxws
sXzXHaG2qY53UA7WTnGkXemsBR0Wxv6cA0gVFqUzvYs3dH52XYr/bG1tyi59ndmUVXF/6mNVZDmX
firKFbJt28BGSF/5MEu/fLY1A7wadQIkBPFzTvAPEJs2irwy7pekF789rD70bOf3mVqKI6t/D4Pf
1My3rHcfUg9mKYvPHkjERvB7nKPyb2FWv1zu6oWwiDYXDUuRIgamqhlOs23AgzraXjqYNg5qt9hL
ekfvCWzhDom1tLv8wM8XVXwN/hy/Q6v7iHQLnc6/K0A15/4/gaH/pf6c2oM/WzYywy2RaZMlE29z
k7LplY5Z+sXTWPvQL0CFxRQvEteBXEBJDOyold1s4TipzUW8Wl81PVdi83fOzec42R60XcVxEtCK
M6w85fMpgRXdnz9fEIFtjjWxRB2GcZe8i1FCtpvTi7eq/l36QrMjd1lWRYCKjcv5ST1Z++a5fRm+
So7mYBSxF9+Jpj1dHjxL7zKb3lIvhEHtcg4k77fHeCpQexgpR5yYVrblhcgr9qd/fq1ULcpAw/vS
sQ7a7ZTYwebKBl6MBdy+dbrDqgpmavA/d2nNmh3DU3K6iCdreGQjuCyh8NEHZON73CbP9aDApxGx
itJHAi9W/IJVrE+HrQ2Jz5cxbS7BJaqrI15hREt4XhFm2dWR04nPl/toqfHZBCc3lnetG7GMlQcx
vlOqqzJ/+LumZzNcazIqJ8HoOARDiJjUYFszH4PwVl2ZK0sz0pzNdQ+U11DBeGfni/SNdjWeg22/
HYuthxJhvVRmadWd63IpIu6lEl8YpzuNJEGKU3HdYsW3HR3okU/lJrKbauverEVpl/pktgYYcl/o
UsGRh7I7eEdU5mUSKQvRWrmyLiwA5mwBYPbnAjclyyFhiROYNoILgLp9udcXRANUM/45J9WojwPA
LZqjPE6Cscpx7TjfFba3swiUbaYSA9xodoAtQXeD8Vt57NJLzZYCz6qbNk4yAkFsjaAObPkk74Kd
b08AShh2R/9QX7drEs+lp83Wgz6VjLEXCHCJw62asgas3PsWlsy5creMVUHDbY4ruXwV+AcLLmRp
7eLk7fJXWmp+NtsTaoWycSDLGyKuDLVmmxnPg7uXAaBcfsDSlJzLdS0d3oJS/465qHRAuBcoL98w
GHbiwdyu7SxLC78xm/mZMoaS3PGYKN60dnAonPqcGhtSykCZyEiS3sDBYeWdlr7aNE8/HCmQ01rS
mCO2qXYDcaRgF+cnuLF8NHXT2KId7mLiiZpj3a0Ke6ep+Ml+Mxf2Vgbod0o32W+gL9jeAa27TSlg
zPKmkHL1v62d7hcGsjFbCzTc2hqC5KhhsXpi9mjrgt5pUH32DrOFAE5DNHrExpxy7157B7j81+VZ
MTbjS7tRN9a9cd3Zyg71Hvg8aX+5r37niT976GwZiAYpzkuVEooh0O50t74FsIK7QQ17vx93baw+
lrF+yCjwEWvR2Dax9gBe6I5CtJFI0fRTROFc1fqXNtTOhWuAW/Pda3gUL4oY3WCWOaV++oc+Ue1Y
N3aJVLzKtf88Eq+v1eg4+JWduNU5BryC4bVwFsHwhWly6GQf8H4xXitxv6IzW4g7a79dxD6Oy9zL
UtCp3G/ibXoE4u2ox/JdBfJ/LbEF1j892/hx+bsuDJO51tgySu75oBMdU/qajeS4V8UbSy3PlqQB
Hz9dbhF3UlPoxyjKlce/+8mz44eckrS1qsR1uuG2COONkP/dkek3MP/DZ290i9TQtMR5yn0EJME8
CPVKl35+lade+8+VpqzJbqAhMh1YZFdF/VyrJZitdA8dfNf0AptmefBhA1z+QtOX+GSuzMXEJjJo
0/Am2WhJDqX76vrfYlw0etLB7q/Lj1haqOeKYmgKYRRVvetY8JOOUA2uo615q+2mMHy4g8i7EsVZ
epfZYgM8wpR9l+eAtHvvhN6DodHsej18HIOQCq3VqO/CZjDXCKuYKwe11kI66QADRu9WxQomvY+m
t7LdLE2I2dECJwHVbWIekOIbuclG4cB4WxlfC+W1WJ3/OcAS0v+F1BHMUbzddF8q3/t7fZM8Caf1
gNHCC8zVwiIUybiG4Oi40a+aAx60vsuDaeFcPJcDuwEomWIEMjNmyn3iTc7PeBkma+mQpeanHv8w
r0UxzxUDhi8BZMNWGn0v+umNFOgrs+134uyT6TbXBSvQgi01kunYrCU+BPrJr27VXPgVCcoWQN0Z
Z5wHtzGvfDHdy4qGCYLKPjVRog2QuUOfQWwt6hyaYQpBMNrIVGPjPZS6WEHg1mUmL03aPglrUqyl
7zH174fvIcUmCQJoV9SuarfQvg5BGfwqu7VbzsJEmouL9aAZem/MvYOu5O0GeHexhafuqFV88gdx
Tei9NBhn64KlWCSNKsM71K53wHUDobK+dv1UFhYdbXbYUEa/laCb+wc1d6+0PL6VpegZTuYNRTN2
VxanME0dHeDx5Fn9PRaLfaQ1D9AkH+QJRRzx8mZDiXNX7hr6vgm8XS40951BeYWLR5kL8H9j+uOp
LiIgU/3Zb8K9D/YwYXPb+BqQuKZtz1HNvl9m8R40YG7nZu1vKzc9hGr02OIDsZFb6ZXqa2+TdGUH
LLW/CZrgoBp6s+GgiTgl77pNHSmDLVlogUygBHarYLrkGimmbA0mWYp7LjWKCsS+qLa1pQ04mWWw
ZVTAFGL2KgrmmyCZP+tqwJXe36khLTZR9s0P4mvcQSjXUPsT1LtzhdNiA/5aGzy8tpIM7Y5afPcU
CtUauTwIeQdptDjWYaDvi15+bMoR2hf49K3LOiLm6W1e9c9eVZ+iPmJzzKxbZShOssEOb2T4kGLW
FBfEXzKkDH4A8sgTS+CVZue4ZgSWqb/pJf1aioKDNQbXRVrdx3n2TH1GtkkL8U6Jo58ikOBNq0yf
uCGDqUd4/hbq0WtyzzaFBIsO9Spr9F0V+Fh31OGtKgv3ejZkG1UJ7+Wh27v+sJfzBv7p+KXlEu/1
PjWqZpbbYVhN4B/tRivh4mndSx9DHa2AUatC7kRjjjpUOV5eLxeGpzob+9k4Fa+WFOHK7ngFb3xb
6kGPPgWFU2sgYAvsy89ZmMnqbBp4nZyGjVF5h9jAn8fMXiI0U7EMlh5a7t/tinPhbV3nGIuIMeRL
72eQwjJ9uPzbFy4pc33rkPaYSOKhjcYlvILHedtgFF1rpPHlGqYfFMgYbNXlZy2sRXNtq5ybep2Z
qUCu7LmQvG2KVdrllpeuAr9XqA9rdaQSchGDXECC6jqEpu6La8yDD/kO/BQDb5NeG0+XH7WwK8zF
rjhXqrGp+QJRvR86hBFrMlnS/2lrvZgVWBhKc4FrXridjKyaTaEibGDU2pHl9SUg2Yf7w9qesPSQ
qX8+fKwWmogkagEfy71uU/xT4cZ4yE/IMq6cs5Y+0uxWrZeSWfY13UGRzBNU7tLGyfIaYfiaEHIp
yjYXpOZJkCmqxtxG8XSb32UndNnjWe22/+r02nHFTX7tJpvmsLagLA3g2UQvXTUzer0RqFjPzjoe
fplZrJzfF/pEm596y9IUAGh6h9B9x/h930k4zFY4d2HleXngLvz4eXVMQUhSQ6jHSSDQAEpqu1oS
V04CS03P7rBh1VlJ0agu6suvMZX8E/H48o9e+Czz4piktRoljEbBCfHC7MtrNphNLF675spHWWp/
+vcPUyEAHO2PgN4cUXntojOcFuqqNr68cgdfan6aHx+ad3tdT/BUxwYpgl9zHIf4AHO1Wc0ALH34
6d8/tK9FuTUYmcuHT0JsxVtH74LXy19+qenZFDYsMnECfqqOW3l20IjwPaEyrqzXS7vObLQXYlNQ
68zsFWvhDJL+IVKyJ7mm7gYDtCujD5/lUP52+UUWYgpzNXZiWF1LRbLgqHH2NRmLl6hsfrpeeEpi
E8x7Lrz6TXuusJu9/LyFzLg2l2innIQsFCGoWPLAFgCDGmK6qyTzRzNGV7XxigvFKRitbaoL9uVH
LvTVXBWaRYElVtjAOKBOG+/UJU9/1+5sdhR+lRgxHEYnHArYkt/1bu2Sv/iRZjMDlTgoR3idzqhg
mlCmr0mX2liyXMdm6bRx+Fj5XQNV0r3ncLgy6paCMXNJJ842RZBVBUPBGYf9FJJFbrx1wY+foh/e
NnfclTEwvcUnV115Nnn0XCpFo2H/S423Ud2OGBpU+cqpdqnt2am2+x/Orqw5Up1Z/iIiQGJ9BRro
bu/2jJcXYsYzwy52EPz6m/jJR5/V3HCcp+OJEK2lSqWqrEwr65yqBwWnQTtXgR6GDuGmvtwxe4nH
+miB/uRRnAU0iLSqEDPXaOmC4KPF9Zs8nV+qkn0LlmIQwfhL1hTZBJrlEJJq3oR+hEo59oBbXz6z
kuURQZ3rCmK/ccLoyQDV6uqltVJ3pj++N7hw0fU5kuYmruYoB28ylOihCndDyvvvDb49Yz4tfaFW
M7DkfRrZye2cRAsU5ydIWFweXLKvH6XdT4OnEwhMl26OQ6QEAxu8dWgFC41iebDmPrr8CclzS8Rs
Wn0JcagZCee1cfx+fqBscdMcTK1Yo+Hv976xecDP06hmPlMOggZO/tTVcwFUSMJeazCY7XHVyc6P
YLpLz800JWjAy3sejGCbnkYgHmiFPoTLU5B9QLDfslCadGg3kiur9MuYBs60RI4z7lRQP1D3X/ge
EatZVBnJcEqB1SwT6kL44z4t7CNvHchEQv5UKfUIymeAURfKcejVP3GSPFVD/pdWXIXWtnIbQ5/e
H0xaAu1UcC8FUs9rB/vQOsl0UBl41Gf6xzH46NvUvjJLE+oLdfXN1RGcQ+Zwtbe1BEnCRP1hUwim
TWCpAdnbziGVrL6IB9U6UAkW1RCHQ39qutt0PTrazqNncwJfLLwqOgddQe+SUUKSib05+q1tZSHQ
H9BEfEqADW07ZwfhJXv7qIKjQG8JTdkC1E/zPgUNCl88YiD/B5WLu96DJD2YTvWxRtsv6mJgA7t8
bGWVbREnWk+g6soN4Iv7AzphN3JxtznrLvygt/4t9d0eD9kObX//ZOLORM1UA894WGgnw3rvaOcp
0LW4PAvZ4IL/MBiDVkeOPYLiQWADSa6wRnGhtZd97/oR0aIz9J4SNiH5v/Al1B3dhYrTucv3ytWy
3y84DygmWYkFQDCqhfS2ZPF9k+jh0u9dzZJbQhUeuH3WzNRoYR0zu8lHiDzC/vrQ2i12So+uYN4k
YWUyUpTc+kP5NAV1ZD50/nSlPOePWuyNr2jbxXnKQegY2IfLW/51cKyLkNE4huwIgHgwy+LN1v4t
7c6j9+Ne+197h/bFfw8qmbMKnPqAEUH26CWHkAiEVWGMaeB4A1rhIEJ6gAhmuNf79PXW6yJgtCcK
VJeVApXETHcVhQa5pvsxNGsvL9PX3guyOP+dDcSgxtXUce/ZLeHQF2nfDPxPR9YTEIzHAa/Xavge
i5MuIkmhcGtOJTq5wpkTn9EOvUPFWwEq+J1LRDYXwcqzETJ7ttbHYcbNa7sintKBJRF6P5ANGH/0
JTymsccKJ0k96o4QMDRjl9JJ3c4XkDjlH4a+vCA5TcBgMhC+Tu6wuvXtXoz10bv11aETHMBEG9Cn
gJU0hOyGNrow/oPtdb5+on4dOocNxApxEvQ4PGopCHESr/OYt5dm/foprYtw076EIGE/okIYO/xB
LTXIJ7NDQs1Tt+mZKJr+RlQe8qzdMV0J8FAXYactb9ulhP5FqBTLVeFAc3MFYqbOIEy19FGJ5hmU
N9QQXTw00EwIySHOvdOVBSJeWvWu9FAXcxzP0O0/l41E4ktEKGoez7OC2ga6r/uHGloHUKPcuZhk
IwvOJJtGXclizHSCNsl4jJ2ny79YdjxFDtihV0YFIuNwG8Tb3BOoGH90aBp+HEAexk5Q34ao2Y7d
SWIEXQSkpsqog5UcuRbj0XhJIi2qQMlrpN7i4xLf5WWSrdXmIT9FCHYF2pee4RimW+e2nv7OtH6P
sPjrG1AXKWKpaqZ1lWC5cvZqZtdVkgFy/FKhLHh5P2S/XfAWhELyfVa37ajRvv9oTTtZAdltJMJO
oVIDaLTW4GaFZvIHSZwOuR9X9xfw/GEDhrAMNepDPvjyRCTJFN0WYgXFsXObADsN6P/GRlvh4mPP
1uGD4zNw7r7XwAWFuP9uNnTQVyOFeg2Qpm9xPuAl1rt24zt7kFDJtSoiThc6JI3i4DCBgt6FxLDf
Wic9rndWSXKcRKrYDop1qrJguyd2Ozqda4ETrCpvZ75HmSzbdxFwauvQnyqBjQq72EEPvAHawpFC
Vt28auridmnZE3GUI8h1Qr0ALaM5sMHvzfoWfXG9N03NFagK9jhMv84AoID+373ikHwEJRmcWM7A
1QC9rBmpXFctkVjP52BoaLLjLWXLKngAdLOj8yDGpFMADMZsOVKoTs1z9qMD0PHy+Zadi82APzmZ
xUq7gjKAbfQlms27aQXNUPC9oQUfkMBdFRZt47BLHsrlvbIiVnyrjIQGsv/+6mSFEt24oiCglYGx
PhQaWjOWEwNjw/d+umD0jQbRachhAzqFRqiliz3Vea1q7l8eXbatgq13caLplYLRi+VQNA/ABx1G
pJwTZ09eQeJ9RRjnGhsFcxycm579TcYna495TvLDRZJYZWUZgBdYdpvjOalXxez1LH8y0/Wl46az
szyyXy+8+xWrJBO0ZxE2Z6A75goBNYHR7hxK2eDb1D6d9yQuDbRqQlC6Ta4HtMM0O9kKiR2JkM55
Gae4WZGujpf2UDjjNQFeyHD2frbsGhJBnNxAU1o+40UMRbTD1vFQe1nYB6YLjxgm/h7NgWyHBZvV
V8hwGwVwEkZRLy7JbQBJzPa1sEH+YbY7GyxbK8F6gTyt13G1cf7Lk5UD5WHekebxsm3J9lew3MpW
czRs5kqota95/QfKnt8bV7TZeembpsC4doXm1aclfb08rmQtRKQmadZsSUzUH+fSuGN1dqNmVtCb
2s7Plg0vxtsbFdQw4Vhq1esUBxSdMfr09/JPlyy1iNOcSttWUURJorVhADtqftKk0eWhJcfQEKzU
7uw+tyBXFK7TM8sOMdqwCFiQ83WvlC9bl+3vn9wAGMdqwOXwASMegPzinprcZHvcn5L4QGRttQHy
M4sUIAerXLwMvQVzscm+PDW5ddCMu8tLJHuEiMBK0ImNaGsAKbzZoP9q6xyZLPejMe5Q+93fvVSc
7HFqCNY6D2nZ5xS97VANfZhLdzhuzGUA/umuDbYhvL3Lk+MXt99MAIloywnAZcVAW0zI9APEJYbE
RCvG9xq6dBF/4gxFVmsKBgfc8bZvymMBxdmdDZFsu4g8KQERrYg9p1EP7lTF0a+tkt05rXFEoc7L
MvSukv5gDKApWebnakoesxycitBgLql6JEblGpMVlOV3o0ddsP2ZZwoI1jBXswVNJm1bfykg5zem
7bFdizq8PG2JqYrQFYitF9PCwMhbTb90vXWhZuuqFl4Be1sm+4DgCyyLZmbfA0RhTS1U7CvAWVmJ
fr9Vuy7RoRtcnoYsgaALHgFqIyO3VJpE2wW7kHAOp+fppL1t5OOQvii5m/jfS8/rIs1ri5fYlAMS
DsYu4hI+BVzRfZo2/y7PRbZiwiVetwqacje0T2w8LnQKcuiIJeBMsxy+s+kS9ylCTs1MN+uCAeJI
Mj2iI7+CfLFb2+tOcU9ys4hI09pyWO3kADBoQOS4fFU98ObtLI7MSoWL3F4nyCuWALfF0y9AtwlL
IOM9oNMJdPPpboZIkkIU8aa2NiRrOmMGWxVpulN/Mh95g9/Fte4r1yqoX7RrpIqgWu063z1VIu4U
7G1NwnRsitoPrsPfWfeT7zWsyuazrean+9JK0czQD1C9LXpwkPWzi+qlO1pQr23Kwu/4QVkTaHiZ
O+872ee2k/3pcwTHKkZldkOwDMfiYB/nAGct2ksvbx7wi+yyCD/VKbTIOuhHh6b93JkH8Aw+NtzP
MqSUwBw9q8POM1Jyjun290/TWKEvXRbbOR6HAiVqHUDjPRUKmb+igpGj+VFRmw5zmIL21yYLkhzs
V6Apu8PsD94IntSb6ntvGxGEGhcO50YJF5/Snwb5pQ0Pi7MT/spWSAjXaW6StS7gqiialIbETUGi
edkJSlwUFezcKmyT58q2x+r1khNv6go3Uwf/W6OLaLtOIb1eIaMG3tr+mKikd401CSsVyPjvfUC4
vHttyoB+Ati+weGfnlYTdbDge0MLtmyXHRroKTBpIP107bH0Yx2N84vuXR5eFpiKPInEoDZKqR3g
dNBLPhCvOKxR9ncroWu/unDceSJI9lekSCxQLwFsZduB8UUtVzTd3hbanuHKBhcMFxy5oAEGZjLU
6zsdLSTz22jt4DQ/8F9fOB8RNAdK3kxdbCz/6Pn6/XLQ/A4FrNP231ZGsMJfhhe/LEeUhh/2+nol
l55IkdiRptegOofWDXDfNloe5A4oG7o+7Ef3z+Vtl1iyiKgjKx2blG93NupTqu74yZjv+B/Z0IIp
cz6VZYygCQRzTZQu5u2UpTsXjWRoEUZnNlma1rUBGJr53KGvu9tJQ0hCsA9gwCfPn7Ugpp4KHVEx
SIRbfmSO39Wxy9jDt1ZbZEjs2jozdJMk0cR5qBvmeXGyw+WhZal2EUNHm5g5oIndYhcI2IAHYUZv
qrcxIFR+hkOpRvRV23vFyjZgs8BPC9WUWj7VE/Iqnc/99Wm81kCsiqvMr471XTG6S/TNd+XHRfrp
S0PZZcWgInlpJHfl8mCinyL+e3nJJOb1kbT7NLQ5OYBN2NjtGBFkkoITNrlCA+6hXFTPYjtuW3ak
yH9XakHj89bSC1BmkZ0aaz4ts/1WrwZqwPz58jxkmyHcxp2pN/kyIzZWs/sZ1MwNL/3LI0sc6gc+
+tMKgSm8oAnLnDADO+T8VFrnZH2/PLRkXUSoG1Yga2JA/aIWCGcVvxpyQuCcCVhi7FiEZFlExJut
zg4wb8jRrfyMRnp3ydbv3fIixK1uzdouGUwNDNVmekryK76HAJT96G25Pq24wVet0jqGplXyqrA7
fQ9AIznrqmCwVl4V7VjWacSGHNzSo1viETC3DTAJt2jkvLynsh+//f3Tj1f7WENrFbrPymU8pTPI
SpDJ2OsxlIDydRG8ZscgFGMxzJXqrXVIqvWpaXQOGjbjTzkMCvjel9vZ7Mxg0pST3vT/Lk9K+l3B
gieu03UluCLB9nLMouxEH7QTGHPOe88mSd+/LgLboGUUKzmH8mt+JF7qtVCW3yIK4qenPZyZzNyE
y9gsK4O1BPtftbVnVffxALKnuPeUjH7LKKiIZCODWa0rKNlDi+WQSnmIY7Tfmjsu7uufj7bw/54s
W6XUSQcg89YEwiN5kKWg97PvNGSYL+/y156Oivi1VZvSIe/hQ7Vy9jvQddZm61nzXnOp5HamIoAN
ykmoRGzNHdpt8RNKA9YLoOdoByz/JcRtr1ogYlnY7kRekrITFSFselJCSmKA69s4kXh2sH7nqesc
hsN6SE3fgKC3b39z4QSbt2mZ1p0K5jjTAaBjGaYb1qdQWNH33j0SVCYVIWwkGUltaYi8nci6ZU8D
YEJ9yCOgbtl59Kln/dQjEi3nMtxL9ElMnooS5M1q8r6scZbL2fwDjcUewqAPfXtv6HXY1PoZeoGn
ZJyjPtmlqd8u6/99X1ARvZYUhkatdsPO3nJ/46+sPfVuCcBzcd7zAV/fAVTEqyV2Mk21ujigu2WB
oV6BlQ2N9Lo7VTdO/HDZjiSGKmLQ9DnvhzbHN0p0u3a4ZqYRgfQ52UWUyD4geIKe85pRbiNBcD29
dFdGQP7WP8y75XX062P8wlbw/SV+M+94ta+vNDyB/+t4mF7UCp2Rj+BmGaHP0Ed39f3lpZK4HBGO
RpW6VBkge2HXTIBxvbaceSotd+xS8p6nIi2iWRTOVI/oBuIvWtAE8V3mQbL3BVzoXuLvCdDLdkOw
fmU1nCaucGr72XpiA5RObCUotTKiVbbTuCBhZqEiIWLcT3nLc2QVnXKevLUAIfGA2pVBXgZbf1q7
7MEh7CoeIRVrxrRwmxEzznoUHUb7nufLoaJK7kMEABdHT08sn2tvXLXU1YcK2kTFOc3b1XfUNqT2
niin7NgIMQNNKZ+HEmZgaeChS/EKi/d8u+zYiNF+aigmRw0KGcTqZtMjGn8BOBdlXnHsMi93p2vm
7TrC7fd+4ZVEfFvf98mQJbyI9DzqjlZQgLKxeQaAnB+q1yxod653SVqUiji3xMnUjcEsicaRHhIH
9ChGfF2keVjkD0BOuQv0gpL1ucpVd1yfh0x1bRBvZSrZMXPJoopIOJJ0IC3psahtFbtt+XNsQNUM
BbXLli45DSIKzmSKVpAOVmItMwIw01txQ14eWmbmIqoNBaLWUWc0Reih/m9rtkHjy7/2BS02IFrs
9oK7zbt+cQ6sbd0+RfY4An2ZmIi9Fw6FH6i3/GiN6SZtIXa4LGiM5hYEkkzF3skvywIYkWFRKewl
axtg5OexnzwCp+87jR3SZXarRY16Vql+otdveaW8aW310JZTUIIuxl2sveZ7SQWdiuSLeU4dhTGA
athL8XMDJ9de5Tm/jGstHH0z6MLYqw97lvaRAP1qhTcL/LTCad7HuJ55EtWdC7pAz4jikF6Vd1ni
Lj+tzNV/mp1LvA8gvTcH7BcocbQ2c82gDppwD88qXXjBu7CssOxYpRnqqaoXFNEaxf77RxgS9Tse
TGZrwlOkwJt8ctDkGcWlfeIDfRjm8sEpnB1opCzUFmF07eRoM1/KJOr8hrjLPyPoQ9svIHZygmrS
I1bRTw976amvS17gvhC3zRmGucLH1JMR0CgLN+A6ifZgHJL7VRRehwS6YzojEoYWHQ4mtU4OG6LB
7r1+3YuoJNshEiauiDxNoG3B0rqyqK1mj9nxjTpV/mUHJZuB4DnaOjfTttWQjZ+eCUfnJgGoAnWj
HU8hca0iwI6iRTVO0PkfKdxxZxvqYdleACUJl0VyRHO20gS0T1lkX6uA6ljBeuxu1/MQtb55S16U
0/o3PVnHvXKdbKEEB4CEqoqUYJ5HjZncamsakuGPo1cn3dkrPsp2WrBtnoydAh69LEp1zSPmjzr+
t1R0Z59lgwtWTc2Vq7xbsqgyS7+q/3Y8DkpnZy8kuyzC7RYopE0dBS0aQziVkL9Ws1NIkOyxyIY4
QXOMKSaC5M7pvFSF6RrpLQD2XteXkfnN5nlqCK+Itee6li4ZJDEXkMTPT7QpXKv7cdnCJCsvou62
GJ9yvUyjMmc3itVFhjmCnYnuoDpkEYbIjNiMGok7OIWw7I6QYPQ096OJcD3yw+AVwZ4nlU1j2/tP
F2CsVaBVbrbzny1XPIG4oWPfF8ue3phsePrf4euRrnBuYO1uyJ/Oid18fjOcvdtbFr+KaDvOQWBY
KIjwwB2JiwBhckBvukgL04icrdfc24v3ZAdWsGG1jOcO8JokQjwJXdCNQH0I8jx2TfVRAane5SMl
3XPBmtMiBQdXhQJbU9UvlTlDm4U5LgPyl2XKVdVAaNGCotZCbuy8hwQs3AgQf9Hlr0uCTRGRx5Rc
B/ceUCt2DLgibVyq/arRONQaEEGcn7J052Up8Soi0g6SB3YzDCyPWnvx53jyG/Xl8gwkGV0qwuva
ZRl7K0Ya354dcr/m/AQy6MQt57WExJZ1zcnw3i7sV2PhgC8rO6OcuRf/SI6IKKnO9BgClDlFykJz
+58TLi3wrz8bD9Np677PT8qbElYQYMDC7sx2u6K+iF1FEJ41O2USQxf6AzZF/TwwmTecpoMZgH03
cYvnne9IbFgE4CXmAjkPmgLmfks6l2du80QOm168c+iD5M/6D2w9+0y5ktBOFzwGND8LpmfIO+TI
+muReVyCTblpD80km4xw30MtdLFYisk46xlQUk8rfyO1tbMlsjMguIkYKQ0t1lgWlZ3VehUZrgwL
AkEst19X7rwYa/p0eU9ktio4CqhDrtncAX8J5oowrZLedar13jZbsJeCY9MdmB6NVbfjGSQWK+Lz
jLnOFx6DgLAGKl7plT/EUXd4f2QvHxGH13aVU696h/1QoNVbnur2n9U+jwWEQuP6nis/iwRZU3KD
1LCLkN+dysPlJdSoJPSj2y5+uvoWmiAVmKmA5JvxY4wUurJQ56TldekuBjkzKBa7g2mraFZDrxS0
j1/miiw+X7rmxjCakCnd3aCAYyNHNOP2yfKAAodLqrTx1XatIsusqkO8GOBLsDjaN2Y7otlah202
owGunu45grVhSpm3zDGeFiB3zLLpXDrNoRjZH8dSH1PLQeoNKsVcr6Hdd8NYfd9o2dmy2qfaXGsX
b6ArftV2xoPNW/wSs0s9pWgbb7Dp3UirH1WVVr6ZJx5R0lOckhfWGC7n/PdiVacqxSN7BRAoro3J
42YGGbP1wJM0MBLj1LA2ihVw3MzJ0LllbvjUHB4IxKPMJfkz6c3vfk0PvVP2bldgvUC7C1qzJnaB
NrqymikajRGgplanbteAXjZO7tNyvHFm63lI8qc2Nk4kWY5qr9geOJwP5diek9YJuVKBS2n4NyIa
B27vts3G51zDmpXgeS7M2J/TbUT7WKnjD7zUgjYp/yp1Gi5jdUJ+0rKqoFq5j+jpyNnYurV13XFH
DRPSXlkTMiYOWIiY3ReHMYaIdBk6QxnWJWTiErCY9O8mLgcI6oFOA0/Z1vB63pw0oh+02XxCA3wA
uO0NqdUfefE9Xn76cUQ/HUXHVsyqH5Y8iovhtbS0g1J1O5eizHg3R/hpaFVL9TmZE7wE1dbT8zf+
vWZIKuI1l3xW6k08BaHdPxDag5lS8VHq3Hl7yGIhEbJpMAuiOaqKu/zH4G+07BWUMppD/qD6zTd1
/KgI1gTUq4HAYZ1FY28/r/0aNIlzX2r18bKPkbhpUcXemsnUkT4BFnSwj2lv3Zo9ee7W+tSpzHdI
89d05sfLn/qA434RDfwPhHOdSyvJgTtVmqrwy8l+KnrjFGu8u69HyMFTo7HvQV7NEMyBGEHdWKYT
PvvEya7Qe3FIQKe0xBb4pMvRW0vrOuvwntF5440KRWObgryOBsBvO6v81JnJ4qeFkT6ufAlsWpxm
ZbzLZgM8pV0VLUP/og31NTLmt2atHMEHtXMsJKdZhJKWVg+G7pwVUWYAjpnl3i5KX1Z9FCkaHWUw
lxHhYgQKmhscNzQMtkczUr4JOadEuG9IY+QdQlFQDDbv6nyvOc/zHk2c7CUkwkj5xAqIOiIgiK9R
Iz23Xu2BZQSCMjbybp2X+d98L4pI0tSCdOeSoPAMCnYrAtPNTUV0J2DpnrKbLJEoEjKquMOUTJny
yH7TLS99Iii2QJbe18yNPGUTcelQStst2G0h0xd2IyJMKxuEwVZPUWip1HPb19flYp6tduhdS0M/
Qg8dAiRZ3I7at6iD7MTUkiBXhJgqOaQUVPSoRsBU+k0N5e25DcDKZuSzR/Q+sM0Myuz3l13DRyfI
V1MUwtJasdWpgIRK1M2IQ/rlOu76kz1otdvnpj83dlBX6m/w7TzNdv2vMGwe9Np6ZtS4WzT7zVrM
MLHTsxEnrw5rbxWCp2c5W65WJSew+x8tih0alMUdO3qj6NlLPbSR1UB+rml5wLXeZRAxSEcGETJ+
cPLlvlGqmyXr/40Nj+yyjWoH0IgkDZt2r+n9Y/++mrQQIrMlSwt1grU1Lb2n3Ep8xdA805wfmLkq
bt5uxaxuDjKI6wxgDFgQfQZVbt7wta8hOTA0UNad4ggyE//mTL1WJzuau6KCXCr5PdXxG4qeLECT
8fcw+FRE1+pquvLRqpC6UOqjqY4haa/TPSoQybNHhNjG6dTjeQq/WYBdiSSn0f5Lqh2Qtsxzivja
JWNFQ5eiQHhrQ/2Llf9iiHVC8PFYzAVxtaKE2pRNr8Hcep6qcedylVwFIvJWSWKiN9pQRjGowRTD
8PRq7y0veVl/uKZPMZMGU7Ch/5hFJrJVm0TPuQrXEIhJ4wQ/8d3oQwTZZvlASyiaFVHM69/Nmt+C
5+5qjfeoAWQh1Meb69M09Hbo9ELHS4RdKe/63+xQeajke9Wf8W6/FCMDCn18/dNX0qkAkdqsVtHg
zwf1JzAPg88egYEObFcPzLPqb7qTauKyH7vdoxKnLfJZ8jFeB55oVRSTJ4BcNP0wdCeT+j10X4o5
sqbYT4cfO+7z6wvi49R/mp+uGRYQrZgf70PVvq3Jr8vjSp6fIhRXy0caU2Mb1yyOuWGA3bK9IaMe
8KnfeeNKTETE4paxvRgDccqo5RVenICdzjvGJ/EnIha3WrKFxhPezoplnho8GBu1vyk0bWd4yf0o
8koOszXWOlK7YdmMJ3M9DCai1bHyuHF2ypsR6Fa12COGky3SNsVP+2vNamoTGyAEEy/lNIuvTCve
cSSyLd4++WnoGAJYXWMAxqTRPxNEZVhqumt6rLOny0dIViwXwbmk5Z1ebQogWtx5ZDS8pCoOXVn7
oO1wkTcIFiRDa6CweQlZMa1weQqghfq6ltyLm3e736s3ynyNKuTVyqYdWKmgZKqHBtISQERknnYq
HwiAYf8PZIzE8EXM7uzEKeIzfCa+hlv2k1NzGH5CD9SzvnnyhLDBhiteyNbznoO02LYN5IyT2B+o
dmxs55gyFEfqJrKIauy8aCQrR0QEb9Nh8NQBRhUctG8Kcg7WJlakpgkodA1o0KX6vR6Xf7IapGwF
80yLHUGAt+OEZF8XiRFysrCY0BwpyyNgQG9pUHhV5kK68yPKLr7XI0bESk1XM+iLxADu97X5UDVl
lNbWk7bsoUa+NjQiApUXZbIndUbiVS1Ovfqitb9RGiFofr9sZ1/ndYkIU9aMMl/QRp9FNWrqeCA3
D9zUbC8vu7Cxx+t13Osc/tqtEhGvrPdDosOxgum4t3zVDDhHK6y6xycoSbYSEaCcABRA1AwdFFOg
/htvtlciJJj8TaEI4tDZ7kv3a/dNRMH2DKzlccdROG77irjgGjugofQ9Mdr3aWiOAAtip4ah20G2
yHaH/tfLVrNeLk0HKIVeK29m6twhcfnbAu2dW5OudfWyDC4fA5mxiADlae3GKi1B3EJv14Ac2jB+
gkP31kP3/+B0/fo+IiIkuagtW+8UYFu0uXdLgIzITopIuv2Cb8uLHLuSYPtnD1W3u+o+9SEyF/BD
4pnP+05aMgERjKyuSlWpqE1FY8r9hD/G1V59RZLmIPaWaPt0oXZxljvOjKGN201HuwkqNNLHXnOY
QKvL3ta/2eOeptPH6+V/H5BExCBzBlaShn9gskhxqm5+B62XBuRP9cI969T+cf4f8pDSiW2O7dPE
hqU3wTyEMkjnl8j2XxUn5ZAvrnmlP6pB7S+R9rrLyGk4H2Dnr+YmxDx9btNk6tI8KrIEF05u/Eyr
AooR2gTF6DoCIuDOGO23ddYftHjsXCdXFBfEQsSd9O7ZUsxbZmlXeTOibJNanqL2vZsX8y8zc266
iihnpqtvTbOqEIR2HhWlSN2E6P7Ix7+saQ6d3r6ZZX22Gv2x78nVmqSDqzk598yufEly7VlJcoJs
QK+7eYnwheEYbSD6k6KNUVujqqo913WxuF2mnJMZkW3Zmk9pOxyJXl/TvkVJJTE9x2mgmDTYbmVn
923XRxD0O4/68F4zYvgW4WA95cd81Bowl9edl9MEzxSVaNGSGk+DNYWlvd60hHhWkf9W18VxlxZC
tGguDLT0pijMxTWM+bYYIVSSmHnj1yqUgozyvqHtXVXZr3URH4s4vR6T5Vwp+p1atyedLGG1kls7
dlCWXoGh540RjHkDOR1H52jJ4xFVGfOQBTot9ngmmTp7dt2+dep8GuLlte3yH1Oi/l7V6m40Jnp2
AEj1VDL9ggDgL0h3FSHX1ad4Wa/YUkzuuBitq6ITwVVmtFDpKBNSaAG7ag6p8IwU0ZQRzcuZ6bgr
Gc8qZYeZWr2bzfZ1STvQWKsFuy9yYvlWB0Jf3FEhX6vrlMX/umLxHJWGWrMcYhVpR9P6lTZAqqba
LYtBMAtdNM1NRuvUlFst3k4guFP/oN2UuLbC3snaEl8dSenaJr0x0+xxMnow5KdT7pF8uklsVIfU
+meazycoMz47yDRWRv2y2PQvWcEL1Fr3saP8NivDCVTNzg5ZnxwdOjwWzHqKW/230aZnB4UxV1t7
P57Y49ROQKUz7XqEbBtEG4ug0nApKWDoy1flPJr5M1fAt2sisaCDVzIkDkG3eWUe1qoNJ9CbcmhG
ZrHq9wtyd12lRCzHSYvL5gfUQc+csH94G10D2/zGp3RC0Wq+myZ9hSgckGt5jiqhZsHSRw1qC9PD
mpmAupHmnQ0xGqCX7pXq44OxVn6cFXczFPFWa77jI4pWUANzmQJtUPBQhmVtptCGnvxxzu4ri/8u
qXZW6vwmLiD/osx4c0929RMYfSA4BuekG/lp5exfplnPuQGsdZuwt35JkWus18LFP/+OTX7bzMZV
OlaGV40J9LmN4pww656O02FVzPMUF6qLE3YdE+tpdWqwJVXGaRq7oEI2OOBg9BuU5Ha0e1/LutlV
1an1y5q/z3SMmmYT5ijetSVu/TVv62DIK90buPle90gZAG7mLVX14PTrS9brf1iXQcjbeM9n85dj
DrcNJOO8rDZnj9sLBF+rxlvK/GdWJT8SJ37TGIAejdmEExnf9GH9SZz2qGuUubUCECpbXzOgXLzG
dCAUWyknYhbAXi5BVmmHZpzDXtkqs23cghFGad0GXBJON0FBQe/CLIFkIF9QL9Sa4/9xdCXLlepK
8IuIAIFA2jKcefBstzcK230bEEgMEmL4+pd+i+5wb9znMJSqMrMyh6B/WfwGZQfPWuTmC7YbTgQM
ovDlks6LDnMqzSsdxD9STSBD7WWaEVUbkfpRjF4BC9Q2q0x0gBrlPpN6Pzt498Q43Io2wL1ElONK
erAubpFnWoL+nho4Jdr6OgXjF7yrBRja4FBqFuV9rAFNlJeVtzBOU32Vuj78rkFop0wEWxaE07Xx
vc8+qFjuqC1kXyFnlYwfZdx++MHcHLilslB6+G81yM1d2HsU+JmV2y0MwttA6/1imwNrwDfHbfmn
asernCsFxX77VEfjvxCWJJsNLr4fP2yqf2jm6lVNuDr+GD7qZC6cV6qctsiaZ/I13tzB8n4P9O6x
JEvhm/BjEz3KuucVom4vva0VUp6qrG/gmCbUcMZHwBmwwPVrGlG7vCXBT2V9XcfpC4k7z/Mg33zh
ZzJuRbrGCNhc5PgmtqFLew4/cDEECVIv/KtsEH8SkOYDo+rOhMgL9rbxoHS1L6v2qnlztPX2oVkJ
b9fgtjUoc6X4mYbkis2+U1SH+awtxf9TneVYvwaVu4lZn9qw24+VD/ge2gHwME+9ik2GPq5N9TgX
sM9RWTAMNjOWFqU2H1U3JCkCJg7SVGumBnnuFptxRrBv4dlr49HTMshbrM3Ngfewkv8VEYNVPYG7
dR2D2+t/H1JXItZyip9cHPBUufCbV/XDaGidSi8c0ooJSOfX5MnH7U06e1ksBAqIYCwqv3ye4uix
rMhhU0i17WDpVIy6L/D9npuRhccooke9IKRkTeahCBPppaOvaqTdQoURrM7PEw+nIM4128YvqPof
vUryWorbyKlNdRQdEL974TiLOJtoSqbKT5PZHQNN4KxhT1HiX5vfqy/EQbsExm/8p3Hbv95Wt2GF
ZR7hGlk1AC5mN+/iTZxE6UGkEH+LhOBJNDj5FWAP+Gi8BxVEDFyBxffDm3KrgYEQ9dIwmpsMhnKv
ox+/xQYvt4yaKW+rH9C+mTLu5sszizyCXQfx6cXheYvXf0k5PEc9e1Nw5IVt07zAMF5mWww2ZKm6
NEFArc/MsofP2nWMxhwHaJYg0QvWlE26LdFVegLbnvwvV8uSTt108ghkGdRfLkTBgmD6PWxWhxiY
npfFGg4Hsso8UIM6bHjf/Fg/jpRN6G0s6kp1qiOsJppJ5iMnTzbp/dwKn58TPXlpjZWNvG5xPcbG
/XRW4YfRbXjI5CMsofD/zNVOmegai2VKg0jc2nl+KIVAFm116cly8Wb6n+z6RxHUR8vizGcBqjLE
L6ka+GPs6qsv6Wdp5K0R7KpVf/TXEUVsGLI5jrJu3PAgCjkfGfw6dLuFO62ROODjt5Hp6ja8Ebb1
gUhNFHtqoUIycxikZESvMbXtOyfu1ZHKZhtOpWyto4vhKOLGLkM69+LLg5ldNuglSnvRHZqJfqsB
hVo3D5zyc9fH6Hs6/6JF+VY1HForYh8jp1/mmPzIhL1xas5cMJXaOsYO7iRPOp5+bC1VhvP9EYXo
y+/obTQQV6o+PiZbUvT1hiysjQ25HdeTmedjR8dzOemCIjB4IOKjp8gWH6O3yWCpOPCTAwnH95ga
tJDddvIsqp0c/2CTRuKc4ZfFFwfQpBNe+WjNyq0uQiN2dbe99Xq6YdPqWvWa5mou/8VR+xl25Xc9
mmvkzTpNlAuyQaxPDg0B8kT8KOWc/FQl7D6aptDC9QWrRwhB5cW4iuGoK4ecMhKnFWevcmxOzkOr
jWDu1ELfslCRj3PA0tUbvJSYbh+Y+JAMKzqJSe3A5yPlpXqHXdZ5c/4Hs+VPYOcPK9qHytH7NimL
pJHlj/VBNLMQ0djCwJ8iPBsXQ5Ha3ZGKde798BHpuy+k78I0WRHbvvb202/qo+Lz+N3Mq0ytA6vb
K67TSQJUWX2VsaVDvnTr7q4zyJj2ljObhswhTnoHaERCiCROEluII+sfqlp3GfJL7W5sm+sSLLsZ
lSDdypFkbRX+pxOy9+TwKlV7inz1TKb55px55gw9viPlzkBfDaeErcmamsAo3H6MZQnmF0knyxzA
mhiJKqTPOmOundF/EPx+Rz71FXKlOzaxLlWZXMqeXIXnP21leA9cd5Kx06lV/b4WPEyh4bnoUhcw
rggz1QBTW6ZHOgefya/qXYkvOpIc7tOXipQ/KwRMqYDsCyuc+WDrOW0W96ds27UYIcPPva4W2I2T
D6VidzsHadT4eYXNaOz6suZozPgk4/AUU/FWrY2/54YgSYy2n4TgddsQhoyPgP03fLDdwD00d6J/
kKHajlEsEQolD/7Um9St6t0l4mVVFMMSqh261qO3aPhtxt2h3NpX5OidJV7vdKhgYKkS2+Z1FL3P
XfWyrWuYRRqTy9aYn0CvNvPlBIMjDIlpkCRlSteYZUqGeN0DftOzkWkyjC9jGDy6vv7anL2xmh3p
Nt1cvDwmaF7D6QyV3l+SQPNu9X0Neyxcsqxq6QUxHx1mlDHOh20uYiLh2cvRGiTOXMFsw+Jc3pJY
39rKVMUYmAdtkEnmTPAOqmUrpKpPWo3nSS9JGm7Rt8fmOkPp/eJYaZEzbTEkdMVsxL+yXXYB868a
WSKpHfilaZnNqK4wQ/XkgC6YF6uIbgFCuFIVj6ikAkI8D2qMDu310g6qGD15blS0weC2HfNJ+ftk
cAhZturW91ggjddsI95VLfE94adubATuBn0sg+AfG0aXLgYl1/ObMyX0gKfxNg3Bfy6Qh65bj9op
npIyvCbWHKKqREzgJK5hv+ae3cIsnPBJval7qkekQbCw38lxOXp1BLMIn5/iRv5thPsz1OGHN1my
2wj24Tbf3llFszpqTwTceRWT3RIl+35ke9XynLfJay+Xu8SHq3VYMFdFGfk9gjZv+fFU+RFy+Yre
8jwF7VuwNq/cwDgk4VdryBFhLCoFAXEB7/3WeJg0Blk/xf629yJMq3XtPfku+nC1eGkWtWs7PCte
Iv5E23IPGlqIZXwbpbqvG/4Ye+u68QF2uLsKTds0mftm+hMm8Ewa9bAtiU6xr9TjGjQvLuriB9p6
Ll0nC4Hi4pmU9M3OK8OhcAAQc1zET5mQh6Wh/0aUfcWGr3GlOoWX5w+d5oJqA1Pxtnkli/+zDuWX
jMVf+OxLnB0lyeyvO98mvK/ezjb3BGdpE0z/5hXyuLieFHaku1yMkLdEjB2EQQMWy2ZM/S24sKG9
VZOHjMo1+QVkWBYPTICtGV8WxN+hg3wczXghZizP/trO6Qx5H9odjqoW1CcMC9fSYrbXoXgJmHdZ
GRTIYgOoL8f1gsT4gtfVERJEuPBNyx7KjKIe/f/s7A/Z1gfvdTU9Qhj7CtEXdveIuzHqYRa1BZ8w
0akwsxWAiAQ2I4ABzoxZmwktTR5SwCSL3VymSXxNfjv2fqpeSrw6KcSbuFzEIW1mXi8htQfVLDkP
4iCfuf5jOzglY2+ewHOwj/OIJH/Q4SG7eEAuE/trKTkOlSvsEp4XWAClJjQ8Day/p0vngDB1xUj7
XV/xMwF7nsIDYbf5A2JN5Lmnbsrs6mC7ojDKAOhSPH6O9HIzTSBTNaOZatmVhGG50x1OhhHD7Gz9
FwRm4P3zxGtPocXB85OFpCmzisWnMPLGFB/mP8XbM4wJ0AUn4rgotIHV2l8w1v4MPs4vzdXTRIJ/
Tax+pmR5WWL/5pvppRvLR0KTLcUcd/G5Qa0OXmTb7yoIP7sGK/KzsF8YjIOMh+I8DuORWg8EqKPf
PGaFbPlZeDjOsYj6OQuNGtKGz0wuP5FP3ptY77cpypI4pUki8T7UL8KDenpSSx767EVgqA3xxmYO
pgFmsbu+9f7ONhnwEDEIa+v+ufdFyqy4V0sS5n40wtlMx0+N6vLWTBAh84t29Dahz+SdK3eUYp4W
Sj32VODElvtQO9iRYVMgGLqHAGndWdu3fxtq92RM3uE1gr51+yuaHzuIpzoBgoh05AeiRINkxNpm
sndP3e/gVlfhYYWfwIC3PMWcLDPb0PdoaS8sGJ9lsDzxgYGMgYpo3nbhCt9etBb3Ssznqe7e6Mx3
YzDtfdiviD4qJl2dbUIf7eS/G0H+DFGwH9rtFIwrRnmsmRZVv119rAOjQ/lk23qXbNyxjh3Kej2E
JXpf0RZDX46ZGcgl8ZpvIBrXkIgXACbXRNsQg2v5E8b+Vx2OJxa4FWbI7I14qPCLC1+H2C+00++C
LkEeNPYlnvxX0sh/fQ+/Zt2wnedtD8zqc4kWOf0l5lQd3Mph7jPlk8+aKNScdgcP6XsgBJg6hrGQ
hurN1OZUDpixeD3s6CLxVeS7U/ox2VqWAhjZIckNLmVx9L6M7VfXkmNciV2wmFMXboVoTZX6TN4j
f8CoXe7gyNeCZddXy/RRD8l/XaI+qhVLAEF1cB4WJXl5pwnea9mcCR9P6veQ/Z3QyvLRm8XJEHbB
sQGdd3lvoS8LeXcDQr3n03SsRfc6NJDzMdpkcRCfkpF8molg3gK64vPqaIFLdxuBDWkPx3a7TSnt
+h+r1J4041u3kIeqRLWFRT+d26Kathz+U/cwih/qxU813DGAeqIMlny8Bow/oJc9LRpJR2wOvn2g
TwoAmo8pFpr4l3LtigAGASTpriuDEZQpn/rO5dugv6FpexsUP3RK+LuQbF9YrX1tXHwCpvpnbYY8
ibqzoZhioBSs5uhO5fQXuuUPHUSHKllPCFg4tp4BDFwDrKz2kCsdrAATGra/PZl+n3DmoFwDOjUs
azeD2j3L3Wzcu+RQOTRgIlKKlpF68liyFm2i+F37J97BcLJz6Po4Dx63enrhZXeD4BdteIkvQekd
r/W1jObXrnUp9Gp+DiXuf96KZn8hfK+pB4wyfKllyzJD+3wQHpgs6wG85UMG+P6oKvkWaAxdAviW
WNtsGtqLqd6GUhy6Bov4qj44GE16iIDJWLlAzOife93ueAtQAecWvP5yhPidAUy/omVOu4blMqCH
baiKyU9ytU67WYQvG1An7Zp/6Fvzpu1OMbCWDf/I5gkhtTg5rySwO6Cr99/cELr2edhGFv6B9HHu
xMEpfzfKDb1XsN+8GU7LtLx1VOzGqsHzFD1YoXCoLJlu0Mgs7Gdm/GQj9SdoYNnIyiIZaMEAXKFB
Ho+s8a8RSz6TKXqSofc+dHA/8btiiOezjHTuk/YwtvAnYiHWFVAPUqEt7uFMjoljn6S0WU+8Y9eq
fWjJXrbmG/m7V+fHbdqB98RQ6op+treoS776eTv7ZjiuCChI3aBundAPliYXzgcQdCFkh7w7bHr5
p5TZdx45QlPy0yf24Nnk0tZmL6DzSVcZfTQDPgU2whCUg/4t6qZjgLCiRNYvmtu77IBIokUUq3+f
6jgnAUglJV4TPCS802cCP0bnNaixG33oIfIsibuIUcCxxdyAvg1AXv1TOfMiDP0QHbM+lLQ7TcH0
YfT6uWi0IGT10SVZL+VDcPATekG2LkBHAHHEzHtkXjzAqe6HNa9AO3bS615bhQPNdmvmPBTwcjtN
I8iH2kPEmjeAfIDwxwT6VVOMw/3ow+GqPlWBzqADz4eJk1+8DMS18vush+UWbdxBqbmA4+d+WDZ3
ZOj1oFb6xiJglQ4d2jFLNizrREmKxx9VJdIARIEu+PyVsfq5s3+Vh0G2Fzlam4uZ8KVYWd8WOmI1
HOZKwMmgO0+XCTZLwBszr2d1rlnyFJjhvYq770AP/2pC9q02sE0ZyTsP5UnYJZs0h2OGyMOk+eej
QLbD8LAmAoqm9tYMzZOO+ovspv2UbCPaoep7wg0vJi85JsiWwRjM8OjO9XfUUwQUj/uqH37qqT1O
xuCvBmNvHE1FFC23qvKOTe2dYkX2FfoBVk33hk4/MdO5TspzJ0yx6WEfy38mbuvCbweZcqpuY8M+
sPW99zlqKCLHm2Z5G9r4uZuA0iu/AYw4smcZ2cyJmGYOAwPO6AEtQfJX9BX8fGT4HkcJy/pgzqHg
CvFFrMtcBNNtDGs2Ls9EKWxzJUe4eOkUgOWfwc11QbzluAXtq/KCk6Tjbiao9GR9bxfvHviAThIO
ErFhw5RhyeExWSusJPFG/Rb189aN92Qw32sZfdKVX8oY2ua2hgfrglTzaIGVTchXBY8F9lQ7cxB2
OhDsRNEu+Uer6tH2tE154pKLC6ozQi/SUaACwFCpErLEpkYCbIICW3G+jlKTQOqGsEs1h8ipHfor
ulYs4HXkWSzYvWus+GtsC2KtGsDYmLnQLVhR6gHOZ+TKSKQy5dlPh42yNKg3k85UP6219wOl9G1b
I5BgSBfEVIciOjzZbjkaNe8lp5gH6hpIQHzboq2YAYzNFaonb4+Oe5dK2yiveqyTGRHv2hL5KbRM
Dv3s38lkj3hPHjd4NZpwPRKzXqZh7HahWVhah70uNhTPles3j9dfBo3qsKI3l3MBxOolmqcfI6bf
prjaSVba1PAIa6CaANlPntqgucvEpqRa4myt3D9GRvSkuIFqgUkNBclYsMWdTWSAZJnysR6bFz+0
u6pt85j7zyFg+aLvcH1JRR5pzfIuIN96/u5Ip4+jiM9eWGKSC5cdqvGhVfKnFwuedwpXwhh3BOTb
PhgHglRijp0tL8RqC9ZivTkPF9AC0wzLtXVr8IG0jI9DbY/hWt/DEIp0Uy1nb4YO3O9AvULw9VU2
fI/cjO8t3mBi5cm/3gDrqpFWOzHMRyqqKYt8/ajibYdRaIWucjmV+HjWLO7ezt3Z59uugp9qM3tP
a7PuRu0u7dbnmtRXlLsnNpTwvEUN6Td1KrmDbppt/+ZlKIZ53k2xeQiBiYTb8t+GxjWN/aGgVQQB
ZwPyydo9q8tPwsV1U/jqvop2s69jwPpYkDQcl4u8scp31wRJ6WkzAbcfEnGrJIyyh8Fk7arZ1VBE
HusZHU0w02Cn2+5SBrqI7PS2MZp1dXyuDFqomrfxyflVBmuXvzMRS4aVrDaFe3VbxDUOwai/TmK5
8x7jwxyP/41RnC9VsF/b3/60e0Wu81MXdTJbGhunUi3YSiH2acKuXxonDBtpq3xaAxlnJsRzlZAt
KiJVPbZbACFxSO+di49et136aN15+GVDDzWJ8dY7mSWqNgcAFk/6tQH3PkbhmfqYGqppuaAZeEjG
Yc+Vy+GmJbMAzNfSonEiDKMp1joOZMDbKjXyf8An/jqShczPvZIc3VQ+mHF4J3J9rSIHjhWG/oCk
w0PEe5hsTlAmeDvR1HWBev5JlgaBXypKY6farEn8S2WjKvVGBL39Ok/UCTQECGXbb5r9lyzmzcOe
cBZTgO2TRYioI+L6f0+nyRM669bmyW79uS/bQ6eXIIMP3obiD+Boi72dDwFnI7bjVkH+MlPsxLq/
slu3YpXiLBhUY7o54227uLHKKeAmvHFII/LiAwjD3I3159J6x2SJd2UDJ3uUVyil47LYwvIFyPgD
Vr3xuyDmRZ+MPdYAQwhAs5e1JlO6MB8wqkFyJONh5pXej2pUbqfkaJv4MMipiMseJjPjwSw4ZEyE
xa/uTw0+t7PAKGLOH+tpuPMEuy5B9Qq09J8CPpe5xSLDUyR+MWgkZVDqHiRIAAg0xgfaRR89kIVV
bYduTnLSx1+sajw8o+FTY8krCZzNSjAzaTgjPTHwmjyS5m2txQnY5ZdjsU5DcE6p5OoAL8bL1M1e
hv2KH9WVJm+GikCH4Pajg+qgrZ9nr3qYAr2TGzhWNVxjj+bgUc+y49FfGa5nZ0DmRP2Hs9O/CHc9
tCpJmw1ZkNy7baQuIurufTRcJOtuvtc/LihmKzXroZzpvV23g+MOPNoK1Uls+6sP5/qZZb7riqhG
Te4CmVyI2x6pdeeYrGrf8lUWrQ5OYDkOSYCNVMarMJvC4T1c5V8YNCDcVRvYRfs7xcuzo+wDQpSD
XykLbsnCLaxbqkMdInnB091OMbFmcYWndpQLiN4KHtA4r9F0hF2TSipfg6HcbWtT7lZTP6jE2gME
Q3POJ91kCxQ8mVE98qyS4EjYcpw3gOiM9RXsHKpq709DU0QBmU+KQbu9qEpgIoG21U/OU+g/lqsq
sYKcPJvVFWEZ/TfwmKTbIM5hVRV0mE4z1NgVBe8LaC2tPBg7VeHfeGiuoR5PVTPBP9cvfOj90QFk
Yz/YZ4xPIKws+oS5VEWAPrMh9quJRugbXXfgUfWHsuptNrDPGNG0LE7i3nQU0bH+Y9iXu2jVO0fY
51rNJ2/SlzEBSmGEPjA/eFj0mgVQ/2HWKwGmkQ4fgLSA48PvDudkJPSeiwF6XbQd4fq1omaZ9s+G
Mz8VEexBRiZP0Mx8tgYdJDwS89JM4PpgEgu5//BL2ScOKFPrPKwYxXe4ioPLBgHdYv6wPjX5VkWf
zbIhcxjUOLDrS9TGS1avPuQKjN4HOj9uDZzawAyh5gAKlh75cKZ7IsIlWD83ORb3sNbpwiQdggla
+g0dTwgBa1qRpIDTG7ah4vorKPl+m7f9OM0nrO2gc16xEi4uW2CCHPhvLoh/i7hMozp66jwVQDuK
is8jsWsm+7tUzf7A9uCjw9EJQPAP26DJ6ZtLDAORKln+Rlv8wBIIG8pxykc/ephN3eV91DxaHdxp
BwF76aEwA4tyCY7D5MzZcqfEfbpthg3A9Fn288s8bw/L0IK4IeuSKm+JIZIUYCG7Ao3XlYbazwTI
s2x0VbEEATDeaoAUzTVZRMYnf2lOZejtOuhsS09dBi2fEo89JKD1U4vRKVMKP5mVPpBq+xsDIlMb
5s4RpaU14hjP85J3Cbj1+peIqSAOzvjYguPqRqA0dVviyoJJqDU7bdGveg276jxCUA6dzbNww6fo
kxMw0UMpO/B2GBmC5EydrHMbDP4R3poITjQP/Ryfah7dJfIfwfFOr/MQnsNmk3npkucyXhCTAF0/
6DPQVMiPzpMpuHrb9LN5zRGLV22+/jItsU0+Z5BTDCds2kX9qayRSrSqQ8T6NnVh94gJ+wGLFs+J
HPZJMt+nAc1Vgt59sXEerP5DM4pHhibQm9WuCn2TBlV/INUcHH2/Kby629csOGi4Ev9H1+AWjvha
uFg4T5+6Dmx/w3+F0s1FMHSMs9fvFvVWIrM0gcQZ9iLfcbJBiUwlWPAtGaGH0AOsfwn0ehGUhl33
PTFsMU2+2Z5RXMu8+b2lrqSHuPFwsi9orkJIKHPZ47g1eJ2LhcgesBi8DqIwhFAR0guFv6ZkaLFE
0uUAOB6hbvxnQACsDHIdxcM4o3P0RzTuNuv1IFn7KXyEmUWSHVH9MM9B3QZyLyw4a7tMr+V/kamD
wiW+yFbafsnGSw7+BlHAWmO6hDKRJrTgAuDoOjV8RwdMQK4tC78mz5WMLwFWpQmQsTjCahk4xbPU
bdZ5dF+Cf4TQ8otPPcBxH7sIi5+HG0t5T5t07miUS72AbmSQFvkQb7hi9s2BmvofVRUaHgGOVAGM
DJW8wgDgGtU6q2VVeJ73GBJ6BbB24QFHRxg9Q993A9i9075Th5oJJPHNGnIV9iA7CX5Osz8jLwGc
9ZiZRR1ikaTa7qzE58JgMGN/1TcYZLx+zJqyfNmwwjpMcIhWPjyxNhjbNR58FemrMMA3arsCqpgo
4CivubWQasGt4S86jKko4/4eJ1Btmw5+o908HhEH0qSVFH26Rj38VKy4TRq2C1sj0zoRBp1f9A39
4EuwTeiVYuQ5Nht44NIUYVSDImBrgQVW8MamPIcuhnNkF4XFNhsswdPxcYj8Zy77bPA5gLiIATPf
7kg8yyASPEDiltehzYfVw05jJYq4b054Apd8IHf5W4dFgtYQKpo8cEt48icN3tj9gf8HjCm63Afl
R8L6rwpgHzn6IEEMBbWFC9kPXgHBymloAkhjRxxXA9lNnO1UFX0jFnFL22Q7jA1AMhkDffDh54JD
rVdo3lV9GaYE3Q2K+Ao14ANWU//FIDzzZOh/6g3YIif8t4NLTmOFxx/PBu6anU6j5d9YYv6HE/pg
trjJJw3hY0JBT2o2FXDBey75fKFmuHomHzBVZv4WQeW11GgbtI+O1g0b6oGQyZeOk3vkVoDUKm2k
eja191tgCAyVe55XcvRwLLvjaqqLbMnV4mW4Qgv6qjBrpozTLLASQQi+yXoa3sdmPMQMqCjjmabV
D7B0h6Yc0kJlf1dh+xwnO4EKJPqQUVVAGrYASYCZ29gTWBQE5ZHyINglrv/k3vgSL8jPZpD0tt2h
Xc2OtJxnawQdSF1+BN0Sp2zQCfjaYd9xurfxcvWSzaWcdPlW1+CXRH/xaPcLO7o3HMqkWCSFEnd8
MAP8S5iyWcD7tzKEdUgAZLI0za+IYsraaHltY+8mxYIlBLqfQrrng0Tuc/AWGexxhB0/yhEqLzzw
F7CzyUUN4P/DDZGt/go8ya0XDYuYfmIX2FGcOoOjRYZBTgSMG2JItEGNTw9hlQzPUDHq1F8g6/GC
zUOmU7hk2woTPV0N5THWicymNnR7MZP+0wm77ivJblVSvkT+fE/qX7C9wcUIqd41MUS+0baZk7Wg
f+ekP1F/2gA38WdDF5ercjxZUC7eIu/1MuKplBZnMFi5NhovUN6k0/84Oo/lxpUkin5RRQAFU8CW
3omkSPkNQmrpwXtTAL5+Dmczm9cxzSaBqsyb59508rfeMX8ZEcg9MzP0npoMCZu0GU9eY0YuS2HD
1AXyN7a9/9yi+me21udgGffBpKqiU3JWaWUzrXf/S0PMfrVTm4zFbZTz+Rx7/MqD+uVIchHAo0Pv
JBsn0HxpU4zVp6BQbHv058ElHMBIWLXgMVpIYG3iFuIlaFZ1a35NngPWPPOulgJBkGydUz+IQz6V
E3hVuZlx4072sK9Z9bXL8EtLk1uTNZ2bxJk3aVkcfMu/uWHIsMn5DHX0Lxi8zyxsSWZ21BHfy2pg
uTWdbvdOeK9YKNgTxqL2ZshwdiKEj/2wSmx3bfIFLypwhkWJesEFuDPRnArXehryYTlZ+W/ka6aW
NaX3vFZ2dkzVdI89f0eS68QzGrwOpnGQnUuJywxrjCe98VIXK3Rjv/imeGF+9WcAFHuPLakZhkAG
62ABc79sIlejag45dWJaLdkhwEeJUKJiN3gB8oP2KINwJdvo3zSLJcOqY4E/fglU2C/TiKY0yNxT
MKljnBsDmAL6Q67UMWuqYqVyQ6+qkYMylUosQ0ZWd2U19io0tAv02hoUuVm8GonR2Zi+TBZeE3ya
jn915HwaYuOeDwWFU3tN4vbaTP7OTEcLiAwLglFEjM0eNFlh3UOmm3Xu/TVRverDqCTmsfhz5/i5
s6t3iTofSnm06N+Y7mc3z/WZIieH0sn/taV8JcYk5RFz16PnPDMBO/uVdctnc8e7gH1gSjZSyw0I
8L4dzB8qkkvgZQfGUr8llIGhp/AYJyM5a17mbQDTxUo3vb2ammlVBubN9PUmMKkMibKIObchAbM0
RzrP6wv5Jfu88rtl7DhrMaLYlWmmiJF6TG2C9k/LGpjDTdol8ga3Cz0UYqU5MnY20+k8VsFOpMZr
NNJNFDyK7Gm6i6G6NPN0DZuO450M7XyUp7iYXo04jZeVJRA4u4Z1rcS6L4N43itj3IS5+2LUFRC6
9UCHEVhNI7i7jfc8dbzSidUiplPElvVaDMGwjaNsIbz4lPqoohwXeju7VEjJoyVN0XXXOnWRs0sK
PLcuFmZpfisGAGvTdO6uZ53VyF8BOvnWokdofmF4sedoDL9Txa3nCheUEI/gZLnptmOtrMPS5pXR
pVQ6BQBMxPRWtGuDfVvr3k7OevbfO5aHBE4HUhZiI4FpGBNj3ah6X7Av2APgWgj2Sy8zaTvHeoyz
lT+1u8w14q3bM3WIcibmdbCowoBq6QEet0O8BmQpH7N8qDqnb/ezTvXLTMG5ipEVPkpGIk3Z/pR+
DWfa1cbOd/986cwLJmXOWrbWPRL5UxLZr1LMZzcUryKFbi9Ivtp4jUXIVZE+mJI3z+ly2pLcXeYe
nXVlSGeh2pG9oREnXp9r5u6C9QGjye1UFl+51AFvcYyI1mDboWRc1IAyxyKgCuSV+HCn4e4M07Nb
w+zmfnSVwKAL/ALnAlRkWWftizXG9aqJ7WRVi/BkR6W/6R45QHWe9yVuG2utkAt7z13EZZOBWSc7
wRck8hZVh/1coTmbz5EQ/+bQPHX21F5lHFgbMc4eRHDzXxm15sYfWObdFeqGtPM4q9qfIbdONc6W
ZVcC5ZihO6wCmLdNTulbOYzoCZ7EBnQJmQvVntoYLTe/X3xTX72q3Or5osVn5bB1NBthsOjhP8xZ
7xG4UADQUkA0SjCYob/Yba9Q+pAzpsC6+ohXsKoL5vQXVcFUNXHAk6lNJhN9tzMn95A2853X7spC
l18HsWGS1lL7wyHBTXK1xmTrzgDC/HY+4VBR79yLqt71xXwIYfKzBCGWpIhkig5ZMx7q1j5wse/r
JL1NVMCW6NdVMc9LR1b7lBWzbp+/CZtPVITDahhJVCxksAkxiq+kUiu3b9eBJeEIonRnGME1TdRz
+oBRKrc+tXguICkRqZReeRgPFmmdf8sB54rXu3fPQZURE/PIyun0IrSQcXv88hWLm4y8WUgPD7GD
LSQfPZBVQcVVHdKh2M/gy3VD7mduxW9G1n7GsXmofBBSBdGo7fQ4aHvPoYgGlMhdLvOrGavX4pGO
x+3NdoJMnMYAfDRN6F3n52kGgunjbVyE15JMEySNeGEI+U+iaSCV+z/dlK7DtLwrI9katp+uSwir
fTd258mMNpyl7cJ2Hkd0P35H/BC5k8BlqZNL2MTCaJ1VU7MovotYFpuICRdP/OS00XZs03NJVIvl
Jo/Wrbxoz940GFMiJnD1PH1YkScYeA0/ZcrXR5WKGKHy16ySB3dIP4Ekdn7sP1tFgETW0N34ZP+1
wGdjNm2bwlzqbt5DFDx7fvojR04MqfR7WMXdwo4klBROGpc9g4ETcL3WRckr2i49M74Nbfhf7eSr
OeiO/FGcaXmxK/g6AgvRW6X3pk8G9AP9ouyxXGZDrNe16X9V8ssZBB8gMpdocdfRCZdQk4e+ig5j
7e0DFT2jt7+HcbhxzW6n+RpK0/0IRQqikn8M4ZQxKxs3VtFtbTb7cXKYz1oE9zE33oRWhzQvGgZs
wYtMgyXPD+nXJmQA7jP2li27R9YPYSvv2tYfEAI7M5r7DamgJ7ttzjkqPr8H8E/fnkyMEH1Z3g2P
AP/KA+5HlOKM2cYGNJAsxU1wJ0PH7UHV76CG3+ivJmoE1S3jk+PkRbfYjTZ0bSsjM+DFIZUCWPyw
Q6snlIVvAfg5L+AzVYyjjhmYYaBnCOlai6huFFysPg4knjHlh6RgOzaD8NTfaTRuwNhtUeCnRLCd
pDEscWIt6c/idSHadDV1gIyaBD5uBYzvYdUd6qn65r+/jWNyrks6SZiuVW6OZBxWPUlG/Oi6IraI
MGiAcfWEBrcjO2Yt44b3Ci4GqTvyjb3dj5IKxnv2om4DAXhIwFmDqK14ZqYDNzxzfvePl8ddedAS
C39WiFedvTai+JsvgjM0wSCki/yZdt1aoD2veg5cq3Xu0aBWvvB2hdsdI9vgps4vlmevWSqwzhvn
H7sUIHuS6cyQc9+5xlfyCGKcW2IpA1ZTSU02S2ht87rfumOe7A0g8RJr6MCtcFcSJs7XHdtrEt4B
bIn5auiij2CcED1svetMfbPS5ICkrRZREBzk7H6wQ6Jcz4En9vnYc0blCVWpuPVT/hqK+NgY/p1e
b20k4g4dcy9N2hwjYx+zz5qnXdtI8g+tO1ay7wb7SG8NuzJhYKRmudCEQ5ZlZtPqtGdR1ntH2ZRe
RY5LI5+PqrXpsiCKln7VX5y0vbrJyJzb/hynAUU0BLqm6zRGllegGzEhdV9nxz/l6AoGaU95ke3r
MGSeyQVeZuRfBXJhZRxGvQAYrWzdrEyAAzOYSM1MzbNbe4jILPNeOENAv0bADs5aehHk1kZb34CM
a7cOPqeu+JvVtBRNewxk+JoQJVMN2VMAETWwW7bq6RO49t+t3OOJldZ7I2p+X0Rw/FALrDmrLufA
wwCAgWUcxVqU7SbW1bSwhmg/+R1PTZFsjLndjCUGb6HnZeo7d2NCLZlmlv7KoLPYFGSE67SIL1NT
bYQxM3LJ/yL2usVtekLiPGSh/z5L68mty7Xfdnvt9cOiCfMNyAGfSenF6ETfrmjNrejRfyEKWway
XZ68DA0vkBGAjDn9M+u2l700eOKCJ1fFe7dlMksX1mfjtqrcr7F0dyW8s2W2ZB91b20bsQuB0qpg
F6io8exZNv1umVgfsWVefeixKvKuU8LTXJvtNnTLcV1idYgFM6OBtlbk0TsA1k+lK8zsKrEYjs4L
31I5Ez2QjhjKtGu5/UoHbDbVDvxn9HDwdvhr0I3mQHGGOOHfXBtPlpUeRUb2p5hwS6Hd4p+iLcrS
PTFiZ0rfQ5XITe2wchXcfsGQYx/V7m0qOQRnJ1zlsj07Bo1a3eN6bTr7JDNwExubcgtU3lf9S4yp
BStQsuBfsk8rDRmWvE4JwKFSVPp0/EvTHZa+rs5xAm3SEcNKT1WfTV1e0Lb2RpcASo/zwziJ2YnU
Vy/BCWQ31Fa1c0gze+VSJ3Qecrnlv2XFQLy7Bi7pY6PeWIZ7wAj01AXFS6ZNf1NWQOoP/9PU3wpt
b03TXVeE8ctWvDqjBMxlPAvH47Kgt6GjjL1DYXT4quQp8TOqNABpv7E3pedZm/aBsEbVM667N68Q
n4Zhf+E4AazpPks9fRsh+l1UFAdTOA9Y2d5mboEnR0lN4Rj2UOcG0VsGmx8r57NCKEZJ/hZ833ZQ
/ww97EQo0LcGCwlAN9GxySpY/UocA10fu6rYRX5C6xb+9kGylka+N6PobwoRZafkPAlnXuq2u1dw
yEnuvdOWrssi+c9j/uyYMy6RfCkz85bG7pfVZ3T7kwP4kR2hVZlqqAMFpkVXId4t3qGWz7kYw+xd
9LhHXG861UELaVJthtpeu61xnZ1oLzVicUsUZi/q/2rSBielfoscDLlkboa/CfA2pNIdO3mxDAVt
EX5oE4PRkECkxIoFtm511kzf4sQGJ6rln2cj31WyoragdWAaABYYE8Kbtkvb9veerOmSp+dKB2vR
IPiEcf7Ti2gpfZiCwaEJz6guvQD2bYg3ERbdpWEm1AJlly2cXFxCK117ZfYS9KazagXXIpBbjHvD
kRSwPcwiVsUyyE9tTbPAlYnYITHdJTFG7BBPFZMXuQ9sFoV6rfcviyl7OLi+RY95Kuvww6c3xFX0
pf5mVPZBjv1ZSXEuMsDjyLy6qbWuHHlAJjxoutglabb9srWjS6v6U5frL9ZGML8Ck8AZtW4kGeWC
uzMor9HIBKNvi1tgxO+4SNnIWDkYUpj39XjWWktubMP6anJoDZMU5+oxWxQmQcAG+J6Hw6lp3KXK
WPvCtXhpMU43jj47ZJe0rfkm4+pJaucmnXFVdHnMyAGRVpXl6xAFxKS7bUYBieelcezzpKv1pJmY
lqJiOklHXrrYjsN03WIcK0L4rUS995HYhFKf3IJfdYjKapmmWY0JpdqNXgvG2AMmNQMHhh1Qh5db
Q9bHALkNGyeO8CbappY0CP+uPp1GbpQRbrwc9EV7/GQlsXy6waEczzvVBzg9zSzlb8HB5Sbu2jfQ
sTMmh4Tf7YAVlsKpV4WT4mY27VWXKnuBs+NExP5f5asPWoocHqH7ERO1wZBi74ZXSqbm4Vlu5yXm
qhXayRK8Etd0Bs5ndmrjtuk3IuyysgNO4UreVEO1PPjONbUJm3XMYeeJ7BAZvkYsHDci8vkO7S/q
rF2is+85M9hzWQk6WrCBR+U1hunRNpmg1e2OZSW8Ky5+pY7CSoGdL1JhLmcsvI+bTqEEjB9JOhhL
yyuxREge5izazwYpsj76Z1Ra28JurlLordsVW5rqtybsjqUHDZcm1qtR2yD+Zb4a3W4xK/U2cCmR
4nkwymxNYbMjYu2O5rOvq/LCHGkb1OELplW8tBXDTMCZqUyxHE/etRiSfS1h2KI0fbLzwFn4LXVj
EEJYzQ42Gsd8KkOXcnU4+KAeAuCaGRNbxobmTat6OwXm2mjlrSQSoe7rnySbTkZrNOt8GJ58rGNj
Ysm12dkfjVescY/ygMQT9W0U7MmceQGgGx//qN/cyN+STu1yi1qaSLft5Lvpxooy/Mhd22/AySOs
uPC17oCpoU35n2G2QMkFoRgIlZCOfvcOcxFjKifHAhzDjc3nQLh45lOoo/lhTDDoWwsetc767Wq0
JUfy4M2Pd8KJps+aHYZOwf1syODfNAQYDiyuzdrNoS1VMhwaM7wIJ3lsMaqf84c9rsdXKRkFcA/h
bamccms3xsGNIDI803wxClIKHluiaYgGXX43DEUX5aSPRlziM7HzIx7+d+m4jLO7bEuyjF5UHtqT
DjZ1Zqcr6stfi9MGPCJMEXX1vMYPZ+2Tckz3RWdi4g/64T0mHJ34hMdLabEPJJ2s3cQkzx+oLtyq
2sXT1Cxnn/GVZ7ILXtqb3osuiatWc+u/qsm6DV6tMUPa/3J3ah4K7LHuGBa2zUc9e29RMxiLqfEX
kdu/pxbOqK4DDCSlI3OCNbEGV0bby6KuQE66YJG34ZcWE3YMq3qP6Z0XWRby/5zto4kepaaURdfx
X+sk+nMEwG/Dhe3SxqW19ULdcSUK9V2K+jaycW5dTOpuWKSrFGO7LGYKINlNn65hbNOQIyXHlEnc
Z/dC1KuDJ9x9r5pgK7Q93hORv/DnbwqfWOlE6yHGRMDR5ldzSIWsP7LePfQzgzjI9r2yqqf/m/1N
czimYvxJenGYQsDXsvgRvhKrtrduZTjywmYr4ra6JXDuCjeSDeVs71vt0snEsBSd810nmB/acfor
6xL+wuJ+bfz4xeoD5K0ofIX9vQS98581Oz9svHstI/WZgiVlFKdmDwxHV14lHPSx/q4aBitGR++R
NezXeCwhwNK6zfPs2jIWqmRyN9P5J6jkKU9x9MqczTDyk9bsxxPiJKW3lCp5Z5HPZvCy7xwl++Eo
f2sN0lXmQr0m9CAznn5vnqm/NAbMsb45dntQ/ngVcNT1QGq4mmC82Uqtpo0chUYCJBzFyMk5aCr1
agpJwn+8mTLnKbfcf9nQv1uOdleTZX0JuBaBSsu1XJ1DnCytnj9ap1+1I4avSYCvOEaHBUUjAqFn
RWm3Dh/H48hfrlW+C7MHB5jkQDdtc7ct+oyilIc6zhhIZfInVgrja2TZqyHDv5C2kOcIBkx8IPJD
jFcFvWxsw1RCvS/qtEY7F8/YfNYS3AWE/dDXdbHqlMa42TkXY3IXEKUfumnx99JTdWX3gVD+4Y/R
cZJFvFEuN4Ll9quxsfHOthc3PrMw7Oqw88XGBZPMwImg4mJ0nkox7xz8iphSj52hYTcUE2pQDaT6
bvx0uullSKJnt4rWiS/3fT3884vh0hRsAJ4xEFfuLrOoI1xVG5sxYQxUJXslys9qNm9ZZf+10nxB
rfn2IblGB+UNduCnEUFDDxNIIBh8dnRpf13snXIEVcZb9VWF1TEircA3xr2QcbrwCqaIrkDkD1uB
nQujbsN92Xt8bRGYZU90I7E44LUpqVCtF4DHa0hH8jq2JQoCARnZAhIu5QQPXnk0SYP0WFWUYeIi
euhEZbdpuSG61r3UqjzlJEusGcD0mDxqYmZqn6656y5zZh8Mp36fIgAYcAag8HSfzhGxMdanrGhC
zY7zsYjfk4zeI0q6T2TuTznNlOrFq2E9Mn/UZXDMnwpk3UQGXLdVvu3UyJAserZ8urcQvHuMvMNQ
zK9AQv8NU7lqIUO60PsxSnXqw35fFgiZ2tj3Mz6VziBjXvBcqIJFHIXLpV6RJLJQeQqKUnhnFfUv
VpA9jUZ8M8L+jRH5xoqN76IvNhkBN+sumP+lRrpze7ofJyEgwzHji58Ua6Pr7qoSG7/UBBy0f6bC
jB75isD8Jv/P5DKNHKQOs7bxFKrd3DuvGUEijlZLaYpdMNgHrCQb3uWVkZTfLrJWbqIDMv/47Gpi
sSazGIjyc14VwVcdW5qx6bIXqC9+IlmSVpKUX7XVYR2Ka46BJkcOr+bfcjReBI6wjs+4Y2zxQIqc
S95H00riHjYSlZ3nxHvp+vQtjjy8J2F9Ez2KV0IZEXb1rcmgFP3q17WsS0osSArQwJM1b+ehPIIk
EzSkmMlBvdhRGpLVk+ydLBqWdZ2m5DFFez+JRl7aOjyMbclso+9fe9t5d3NUrIQSvzd8bNgqTJnz
pL/U5lu35tKTtX7x45Zd663xQZVr8YhlS/7YEqMMffkIU9GEPOA9KVGLoEVaUfiPF24RU7glhyZQ
66i0Ac0jAdzvPPdR/pM1oDPoiDcRhFgaLbCrsA7RDuoOjXVMliyiqA8WLOeB6B8imRIqaEGbuk6b
Ydujr5RmDaUZgezOzLt13b+AoB6VACDr8uDNiHAUo6I7owdCg3KbBmm2opJHis5hxty5UiAt2LHa
EaB/HDcTYj4pWtYegOWuMZTFmliPZC5OriVfDQ1o1Hvt79Dg7hmri+noD7PoXm2cX6pRS4ahl9Ix
PlU/7SLX2GahiRnE/BDsbJRZeXHN8SkpbLxQ2T89p9Ep12nIwy7eetnj8tV48Oa7EtUuy3rJNwYA
i0flr7MVM4nuZWTCViUEfSuaSTf/DHwgzzrKv1Kg/EWlvI82l4eCw44egJ/Yzt/tGPrPCzl2PdN6
BS48JTYbV2xdM+rMwnjbELVnYY/zhio/jb5q1h6IK6EMq8mIniqW0yw9NTg8S/UJL9s2KUE1ta9e
DW+8auG/K+1+ebqONzoe9i4jLDuttpWTfDAX5KLIK3bclFfLS39VyK87NxhM/eLUSx/JAXtAl1RE
vBRU8JFJGFBWaZCXfOvm2YsaZ7zEtrWYsmnfTeZPp8OzFTO5aku74wXkdZCozEMT3IAmdsRg7Aag
Eq2LI0t04Cjd2VimNhpCRm6omqt/g2XsPX9a5dp8m5vuyXWp4O08n4EM/F/PJ8K+xJ5nuBWbhZO7
72RXOT7QIp9aVJp/xWDuzLnQD/rrYnTZjXh3SOl4S8gwhqDpBfcUf5quii7jw8+mr+kxRLTyVzZn
x0sl6m3MFD03MYxPvBoAjlQ4vQEXb0Pgysff27S89RFcEs+u6L0DvfOar2tTzCHBJAIjVOQ9YA9V
XUYsV4uAWcAyRUFJI+tKbNErxdybtowfQzy6tsFmy06SvKU59MMwcSQnd1zil4HUo6e2J/BhzOjg
kY9GVGH3ybaLP8/Jv2ubYAVJSO44uzeKcm/tTeWl1gBSwp1WvoOXfOjMHxyZl7ijAB9I5V+Uo89/
TxjcN/o8sosWhQHSNnOAR2vvZ6wDSJTEoXFPRkQ77yuwi31J316J+OKM/jkcvU1WGT9+Fz8bD7pY
e6tqfkyulQlCVst7rrL1bHvHGcJbcGrMhfGEAraT9vitiUowpuQ0RP6Xm3qgL8NzmSUQRXXZrfpE
X2ybNIL2MdhlfICnJN4JnDOMmC+TDKHCnPaWIiVjHQ5PdRe+5nMrz3n6YDJHo3mK5/oskqLZ+Mz9
PCyCl8l0n6myuQ85aYuUAVtmSBqtAKPDFHxiWCz3g6yHhUmt8FpX6jKGOUPmqj/nuP44Nea3LorV
yrThZtNK/ZfZsI9i/CUWb5Pn6qUoYw68QZ88zv42ifSqNdFSPVa/MmxcBiVRCiYqLzVRrSHe4e+3
TVWtgi5eeznJHazFYmBClZ1I0q8e900gVyGRE74j9p2JnR4V5JSl9kk5n3j6CTspLdwHybaVBasF
2i8nnK9Wlu3CKT5PuXpCCtxE+a9RFUxHxytvw72Jho1ZJs8+Y+jcCg+mG+4HjddvplWik7BOWJbO
I2OIlRgl4E2dv9g6e7FQt7xYfKfSZ67m2tc5nG5uh2W5z7zkqY2Zl/YptmB4uzqwbl02k6g2iGqZ
mQCaXtc/5ym/3GAhoDumfvZKBDdbNdW9yexkM2nCbbLmqO18W+IQ57iYjoK1UIuhpQgIhmXj4lVK
l0gqzCclIJsnD91kB+vZAJ7qx3kZWrhAcIveIiO7DYF/Kx21zEhZK5ryz2DqsGjYI6KHONwyRwXO
rp4bXNADIYocgdE1o71dsBn41RCcnDQ+D5xzF9nR08B6biZQ8jQ1fJoZlyaLKTftWD+FA17q0SO4
LRvPvsO7g+q5AITd9r5+KlkvHFksw5o556QUv25jwpiSMDvbTwzFnwkSOhYd7mB6sTLHsMmUowWR
q0WykyGnnuPZ+7xTSy8KSadRM2ciaIhIt0lXvzkua8CF5eFFdS6jFxokhXq3IO9Z7aGv/Eu2UwU9
ONcWcZrsT0DhiTkrTSYy2FmYaQSx2rCVb6nhhhPfYDOOW2+lyYd123ZDKYQaQF+m6ws34bMdGVsx
xyWEZHrT/ixXLRULnAZr0OTSj8k4DGw8ddGprpE8a38Ai8KVYHovgtUEWNXJJeDOx1jlPTdZe40j
VRKFqD95Il+nqNvZuj0+7vtx7t+rpH/JOVqatnsbAmaV/TSFa8gEjDWO+S4I6Fqi37D/LWn9nVvz
oW0XcA+sMUZf9v2MmUI17pl9jjxa+J8oMLdW5iN1yn+epV4JE70aArBMTjvHy7+soj1wJG1pd7fe
WLx0PKG9OXy38bBWqftGEs5n8VABZRKfdPuQZFNNGAM5c4wiFpVVnSG/fsmc5O+aADjbevpKZLCP
m+Qj9Mu/TMxftYNB0eG5X7lG8pM9ipouh+sXjce2oBAc2/M9JKP8MaJM83UcqmOSDSe+1jfBmCkw
FT4ezyTs43GoxDjv6rMVOm+ydDa4jA6hXW8Kaawndz4xNMRslmx8KN+ZqK/URsKLzHiTx/PGbLyJ
oM8Ikdojk06u50y/jQkm67bfst3tqh3nWHYjmJjXtAgcZCAiJmhqYczk8knA0S2bYl6DLjxPytkj
TX/pCookDLcPYoMWkBG6/slF9lTN7r1xDKZCigC6PrsGtvmSDe7TVLko68abGpv/ZlezZG/6gijf
aEeeql7vIoSxwGEOWyXNwS/GDwt3rBlwrcGwIxE1N9GFT3BQ6WqE0w1MENpcXU0EzCkj/Qht+zLF
4VrgDZx74+mhHyWqucGj732dM9tk65Df8zLgKiXmy4uf2NYOolM/jYl6QiUsl2RL/qVhfKmor6gF
PmnYeF0uqUt4aBiv/TQ5Ifgj+JCLO+rxP3Oyr6bfkPlg2Xfsbzdl5tRwxa6V9SFJ9H3GdLLsU3uE
Rkuf06rZ1wpIlYiZJy804WBdWOiEgT0f558zF/eiHM4gqjQZU7MfQKkJ2VMLJ4xxg/nCXKRp+ksk
BHF4fv3beOI6Derud8QARybTvwYrzOylRG4QJJQ2L72lthYJEkSJbTz5OF6Uaa5jhUbQhQQmELJg
kX6C2wAYuR8yqgrPXibaJ+AUr1lG+DOZBEsrIWowiMOL5wT+RmTFBxLZCTvnJWREOLKJE2IQGjCk
WstUDMcMy7guElnciHw9RPBoVoBVpw2JEy08nyz03IYiHh+jvXdIpWnF7PBnarxL23q3WdLD2h0O
HSvauBkpQyUbGHHoVjMk6hA0UO6mRe5Hk11Zp3ufg5jKNIpAL/FoaLL+GPjJq+3WnyYTCWLgKA46
LCwVUGac1G+N5dNmmBUkcHgNjYDJ75x8FE75lfcB7kjmHtGwr9TAP78Iv/lRvgtn+vbziMmhvMSF
pqvFQUFOPY6I7l860w2r9lrNIHAlw/XSU+/m7Nu7xMCTORn/pHqshzBif0VGqLcij3JTNh3Wlpk2
KsgiB122uOM7oCVK8/8GxRLG6dGS8fD42PDtt3GIzU2f2Pjh/fJ3quFz2zRaKR3CvHsHU/qHQmA1
y/wnpoMXxyIZa2aEINvqFIf5UmEk2St7OKogHJhdIaT4jmuvCTXFlG69FDM8khJXc44Zrfq3Rnvv
bREhvSAQVYSNVMjJvmApsh+onbL0U+u7nH8FfnMfNKRV0W2oDXcXGgZxURhsCpYPT9XeIVbwqOvh
P9sDyOSYIelRPzwB1fgSQ0/7XfRl03GsCAiYjmUaBwsDKZhkV9BejqBUBOvRIGs6jSgdppxIxrrO
YH7CflVZ7rwYG0ucJ5X9hIb6iHOvXzmz/5NDFOI3P7tttbYUDhtkdF/wYHskDwYNKnW0tiOFrlBy
bRhfQ2xtPTK4ZOQ068wjsCwJ/CM60LotjQ+CofYOwcP/4+w8liPVtq77RETgTTdJQ0op79UhJJUK
7z1P/w2qpcsvkj9O50TciriJgM02a805ZpaSYEgCiNq2JkEjzbGr4DFq2LqHgT2A4MrHmhhQpY+3
zQB41Fe1HVgr6lEGwoD6ve4zHLNCzD/mMFU4/HliM9hN719IKnt1USaIt9W+JQ8jNyJzn1Jt3ZXT
3+AkooSrJrvTJeEqSlhnDQhOenNLSqrd+BkcqhAdaKzfZ7CganhNE6C7qGmSpHkN5rM8VtTO/RL4
iGxupdA9MVaPQU3iVkABZKOKAosJRUJ9EN9FTJi2KQ/+RvCqYCu6/uUIURsODlu2PjypeZjaLoUf
JaO43pQmWF39ORnSQ2FYL7AVv5tB2PdBfZcl7aNUKxd4oZ4Bnn2EEqe4CMVWFGnMIwWuPIu1B5nH
tdu4FSq5EoG4cmMA8I0ztbELc3gqkSxU7qT5am9cpWeT4E3OalAYcZ0cuzZ3cmz96ELojnnVm28m
DzEYkSRWLnUMZ5sci4MgDpdwGB7yJtftIFLvDD8+uOZ4DCL5EcHThJwyPskJefc99sh9iu63qlnJ
UvmgdP0u9zDrlASVybnCsTX4yGNw5ZXZ3naJBPEi5nMvottaoksvFfJ7HxZ3pLl9U16tbI5jTlgq
lIBp/gZW8FKW8T3qkSPRpzuTumk65qxKggJIIevvMzl8NFVp11R6Tdm6vhZq7d5SMEmbmC3lsiX3
1vOftMy/ZrtK1bc0XzIqx1vssSgo+0cpQEJObdJS8gL5HrXZga201MW2N4mrzKy+SpriRWs56KZ0
tmUm8cT4lnsLvb9q3ZiCua/14nOMFc5LyLFbY69W47GjlxcPw97P9ItOKba+bNmcTXdWPmS2Pkac
huThQ6pYw5EA7MLJHGQRpcyEmb+TDU3wbJdfwa31OeNife5bgZ2G9ScT2q+0119rhGB2pVV7GLN/
VSO9qMxoJ3t5hn2h/5P7HTZ6jNr0LE8ovS5jQ70UI/8bvdIpT8NbowIPmNfaBoumg7eHXB6DIBn8
jBdDk2y9VMJD6k6+zi1ns2dR4QDlp3jdQuPTK9q3zvN3aYVE3U92dOkciL9lA3+Z+M40NiZ0tYYP
MzgidGbmH50ht+6HiaOFthOBNif3eESqX/b9u+fS5atH9dYd+FTY139xvIfDjIM2CYJ9nppIrId0
I1TxrTAdigVr0stk8RZ7wEuURTcS5omNV3Nc9OSSrYDp/TVADCJZlMnGg+8xxncuu2PFNB+0jogi
TfyDa21TK/kpoQ6ZMiPJqEI0akB+HtoomtiuC52AKyMHG42N3WoOVjtcBX5wAABhbMRAv/UETlD6
WLCcMfqFUXOQ2991YfKaDB4eefzzdqVr+3xwL4JIDLf8D6qwTQ6VnhneTSephQZJLGjSA0tjxHze
yyz+hH5mgjMwn+dQ7zy3vNDcZtcJ4Y4Q1+Po4ohWqEr3mf7RuN5lNDbtnrzGS1VAbiPB9eLw/9yX
oOkiIBAxEdLo4ZJLqXA/wsIKNhXKNa9Vb/u6Z1lT0XL64lPTN2+pJ+9RJSPPNBASScgzsPx+sGus
94Lr815yR6/UYC9F5bvQRdtOgXqPA3NLIxkhKZ3YSm931ZC/DkEDv1uXHrOa/XSj/A1T5Rt2ywMt
cGCWplRQycD1Hxn0TSGNOIkug0DuHuUwBO+kveRBiWMhYTqHCXJhjT1yDtOP92GIzJZWKjT/CHKV
awHPUK5GI390XRFhjKzj2qV5tqHqdkx97zE2raOsGPdDwlcYZ9FtXHsPfdMT/oIl1UiER88Y6aNF
7FBpOYTeg9xiQg38kc5e/wWmSuDUmBY2PW20A36+jyr5fTJUN5Y+dXa7nermX2iACSeAY1tU1ksF
Z6QXmwmc3DkxVg/Il/Sw2AVTbkF/kok3o1W+VTG6K1cU35OEg0LdUyiOpds8t5zcramU6NJ3aem0
LQceRchuDl/YZ6mqL7DawQhXrmbrZvlKV5r6r4aXrUqiZ4oTOhNM/xAX2AWJ2cEHUyQPETISulRI
cDmOi3QhdkFGk80wA7yoYd5uJVCLe4uxrnkFHppi3A/0KLYma7ZdNb5yMdTBIzqLZ1+tTpRDOFvr
wy3VnGs2AR5O2eK6QvqMsEf7iEJoj2ULCdwVT1VlfakU9pykgGsiyj0VZmr+CP97vroSXmPcbf2W
hTXT1Y/QK6iXBfjhhQEJ8ugDpbEsZLxUWSVFYq+NUM8wYhhk+ovV1gBMdPGVGX9rpdVXUg36Tsyp
QId0EQCZ3GMMIztd4qCF+nUCTfp/gPwi/RGQPJRCd6p71fxqNf3N1+nz6z2umbIUwO1JbDNHdqjF
ayp61+wV6e136l0Usznu3PAhqax/EpNXUyZ52PAGZ8LQhG73NugINOk8EPYBvbct9gCcn7umeEoL
7bKDoy+L/Ucljmgv2LchFPyqNf6aXFBPSZJgLqvu6zb4bFU0OxA3a+BBHKRiuUFXTqnf96OLWErY
MNX+RdlOqiesByzOHNhFilrh7TBEXyUO8PNhQwuRVuYsO84ssEl2SE0dne9C+4vpf1OxoLvj8/nf
X0rpmaUmhXUoNsr0Nbctfv2ufS6wxZ//6aWcJHMWBocrP46ozoDg2fGd7uK9d4Xs6YKeqoO+fCX2
Sfo9C042Z7G2RRKYnauReSx7LABKcGmmxF+E8sbwpZ0fWyQYtLumMXeD+Xb+xhbiucxZgFKTj9B5
xwDHUfCHBNsud8owXskY+z0rXDamLK0fCUB+XLVjzbg7IGY4aGy9wxCJgLyPCSGB2IIQf+VC0vSG
fwn/MWYhShzclEEkuPagP3nX47baVN/WdfUmPA17cSs6Ur39T0/LmOVd+/6gQtMB5VGwphsq4R+s
Ie5KTp+08H0Y88QkFGAFlCXhYL6jAMVmQQ7lfirNSvGWjRX6Cu2g7/MDbFNj7cktvaNZbFJUKjUN
KvJf6j3mhwOqddwNO2rUNoe/5HW8wJlkHZjhpsDtx/NPUVr4UI3p338MjNq3mtLrTN9JX6mfuId8
D6DCNp7Uctfbkp1tBSgMK5PO0rVmk4LS5SzyXu9SlrnR/Q8gWedvYunBzSaEhmXULRMenJvD5nJv
RfNWg/JfCi8VZAj57vxVlv762YRgtl4kVj0515qmX0hwaEdY9ed/eukG5l8+VEIYDBkSP928zcrs
LaU07Gm3vVe/leYr8rSVN7A0d+qzeQBTfqChN3cP0XO3mzLmBDtgS3nCtkIMGGKy8zekLMye+mwW
wO3Kcu818GXHDK2m739qfv/ppkO+NwtNttsx+aiDvEOMQ3EoS9gAKlWoITvrt9T2kYPpIYTWVqeV
WkOGhmS3i9QwwqpMNz+Ou1cVygd9ZXHXxtLHxOa9A5k67d1hLSsdSlN0ecCtqZnp0sprkhdmaG02
BLKarXkoEh6fJpzMsrA+0f0JofAQ5Y4/aqP2ymOWebeqZXBY5HAvtwXGCMByefYgF/WhdSWHbdNW
zKh5uNn9MIbPYAW/vZRZRq2Qg+Vp+612iHYAgJ7Ov4zp3f4yI+uzmVIVexXTLHNZJYgAa4wtK/1O
0F8Vqr5DrNI6KXYWwrnzV1scYrOpM9Gp01Q1GafoDfULzKcX2RXyDBvvQHfz/5EMPc0av93WbLqE
QBBLY8HM5T41O+JaHTST0Pjgytjmhp4hFuDDf7yl2STZR2FJxjlGQ07L5oHgyYO5jU7ls7gtbW/r
rj25pTua/v3HXFwm4Jz6gcsEzyAz4o1vBzvBrje1abOBtYP92pUWpjJ9NmG6cU9jKZyCQAlP2PQ9
U4C1+pUsDoDZV4KYwIhop3kOZAnyWvYY7ojp2KGo2yVbjNvGyiK9dBezWVOTIiFuqSs7hua4hVMl
r+dftywv/LI2myUH+jMTYIbcqVS5m8CIRm/SIfYL6hReewU5wMnIe+kVkm/g0gVjfCgK13EN4P0V
bmrwMteo4FPqcVA0u4IKfEBjrDkkWbSP5ObQRsPWjUqUYwT8BP5BEd3+NCQqurA0/GjQAJNldBBi
zp/iGNwCtk43ZRN/tZZLUzQhawfOISJ080rqcGME6rDzxvI6VMpDZwzbooTuP9Jt2igC+uqOkBHJ
LF7Gqvkw4FrLUn/ZpFjTApT4NF5HO4yigyAYJ81s76MowIsTX4pqekd3ZS94U213Uh+XVPDL6lVA
V5ibKqhu41VSoNtaIWdEv2uh1UX9nSnQtC28+i5Pmre+UGhBeC64SoPnMpTUUGpZhaIf3UYZZ7Y2
VMA01lgsgNkhliOy3sa1CXXcwMRIMfyhNJtbFU2vLCqPQp9fERS0wxO+8/MGVodovasWClo1A1k7
xF//ykuolDzZswX00KGYPXIq3YuTdUEdTrTJIJWV/MFKiJumlMWvoIUDJ1sajhtvTLeaHFH5U7/a
pEJPU0OxL/1gO6gjojdVIqIREQ7mkpu2liG693hVa+UG594lusDLjry4ojBuOqDxLQxbJUp3eVJi
wgsu49p60/T2TajdF2loPqpWgG4QUnSOo5rdeCDeVFZ7l1bjexkZV4FXOErZXrKqnaoxeXIRydd1
yPdjVsRwmzRgmyR71WrjulGx20EnxY2U3gLSRGkZfRt58bcdEZPgGpQJ2UAz+B7pRG6hA/nySqxm
tYSLfYCWVJce9krfe43CMMIbQR8lS/p8O/bNrhq7iSTYvGmaGW79TNyryfhkxcEfUH6026lBBeFd
jJsU8+R9UphPnVAcqQa5QBdrPDnkinSiQe1tbEwA/CE+gECgsIDeyQ7h5p4EX7hJBAobHYD1C+zv
r6FJFhShKyFakBGlr6cKe1lL7iXJew2VPoJByH83A7Fqe61HdcdxcDLzZW9ZUTu+n10YMRHH6DQI
/PFby5Gj7D9uYrXZzkb2KQGi8/QdkawHXppw5aMoWNlhLG0wZkt17WcjWxoigF1dutHV+ioDoBKa
wdpCtrDCaLO1OdKtOhoJEXGgc9yLz+quJ0idjsqtsgNzvzO252fQpUOgNlublcQii6wofKdUd6wy
e/fonWpjIx26Lf6cO2GrvJ2/0tJMPf37jyVTasTe7AJuSCb+o2hP6Et2/+2XZ6uLWARyqUOEccTm
vsxesv7Pf/pddba2SKgU46xofUeSZWSplk3laqUysvAw1NnQhNgZo+eu+enW7uPvmFr0+b95YViq
s2Hp6TJVry7Dv9JLN2T53SWhdsqycWVYLv38bFTmrK5BYTU+IrDwKi+lYy60jmzmKwe3pcO8OhuN
uR7oilrjAI7Rph7VXXAn2DEtAaRvIPOe60PnKEf5HUTkys5k8YqzYTnKYeGXZhIS5a3jZtloN+5B
t8O9YKeOdFdrexJBD2qyyZz/9oJmO0evYeGoNN9zpta2EtP+ag+m72/P//rSjk6d7RdTA059T0HE
4ZyzDy6jnX6sXvUN6IuDtx1XPuXpbf+yn1dn28YYrTJ+QriVbW1thRQja4e1TL9RYXucv4+lcTb7
pCtR6nNjJGQkTz27Rz1f+E9x9Hn+x6fv95c/X5l914LpxpaquoFDoNwVXtl96itQYAz1jzegQfJi
6x3OIQ6A7v78BaXpwfx2xdnnbsmU5CuJMzYnXQEdqn+S+/C5irwnhHDPYw+cSwDGuy+B4PSIcnFb
rF16+vB/u/RsQogVQWX3UnvIxEFkxol8HBLpEvLaW5MKkEvzEvIVurtY1V/HppR2nRo6IeIUvjuD
7WWBXznHFup2t3UlrUx/0nTjv/1Vs3kkjVJJSP3KY5h69+BmX6ek8/oTi+o+uG0vmi1n0mPMl6es
fecLI0qZzSxxnQPQTUaBcorxOp72bIO3lm1cSXZ1YnNkC9u1JVVbeuSzKUUrwqRLRcAnkha/VVn0
lvWxnVc57vX6FcXqg5IpW3NQjk2gPJQBLDCp2tN+fYoUuq5AL189LSUlqjBxc0h3g5qz+YxAG7Wm
udeAGmDfAONAtNT3WFoHTvCk1yhBuKkqxUSIQqM9SfVjo9RfWiM+Nn78OIV7JoHP9tCEjCpVOOMQ
U0NzGUssyl0ivity6DB3AJaILBXhv/qRCz0EnODkq8nn1JdpXPWylvyTQFRIB4veyKs3RRUNjM3C
STLbK7S/K5Pk0jQmz2YY+Od6nBIN40AqOSYsAu0mfSaZfIPnfSuvfBsL05g8m2QyMOucuWLPsXKs
ty+ROUGQ2YZazyuf/cIqL80mmjzTlUHPq9Axn9o95z7Ht/FT74i5xQG8Bfu2WiZYGN3/vrMfm6sI
hnSJtJByl1ZfCgC4C4NQJvblK3eyNIHNVi0VKGrHKdt30LRn30AB+T7FMrRbraQjTpPPHgpghUm1
r+jVqxDP9HL4r5+uzCTy4+YMmD9DT5fT8TNqIErR3BbQP5VIv3VBb3iheWdoeM6zjqbyt6+1O6v3
DsNoEcgb/7Fkf6XPtPA2ldmYdFMEiYrGBjapuuuiCl6Mylp5vguv719t9scdhjFt1xiYpENH5qCg
gRiUECaXujn/+vSFP12eDcQEEzV0lD5yqrIciJYrLgLTdALqHwBgb4gmeSk8vH2NAsdWFi7p5375
jTclQ1SAzGOBuAdXvp/yf2NSuHtRvdfcClSxnl6RsFLviLy6lqmH7NVGvylVxDl0tgOgC+NTgAmF
TsJd4CZ/XAW4edCyS1Asur0jBAXND/ej4O7J50tR7JBjBNDekuIcmrUyIjvzvb2r4u7yQ/+96ioY
XAO1DKu5E6fkXPra1ag9aUJ5TD3zMajMU4C4K8vdt7auXwxtVLa9Wr1k9K0lxSLjEe9LrIAcC8Tg
q++slalkaUGTZsusm/dNOmgm27rDsJv2j9GBUlrXYTJEUk4YA2VVMDX79EptUIRdxGvNtYVX+29f
+2PoJJ4uCGZjeE5HjMCQvikIBs6PmqW+qjSN1h8/rROR1SpkzXNPJPvsk0Oz73eaXR+qlWl+6W+f
/v3nBSAwZa3GGdrXyDGr4D2uNVH/PfdfNhj/jrs/fpoQQkA6Hme34Q5pQ7tV7eYKGeq1exxu+wuU
UNZhKjzr1+3bytNamCL/LWU/rzgEYSqlne/A1typdrx1j/UF6v29t187O/x78r/d1WwKSmk7BFXT
CofO7reyHeEjRSuyQV6jbCjKbKeOo3Ab1ivduqX3M1sgY6DyYodV3hElalHy3zpamUqXhpY82xCn
AQzxUhE9AvDaXV+YCnZ69NAGCRWEoVbY6t1qPIRwE2XfXBnPC5OsPPtEC9fQ0cHhdlH8S1EASYjj
bxCElS3t0q/PdrSdgusaukXouB6ppsiLVEynVtrszg+vaab+5c3/63P9GF1pC2lKLjX6jlKgHAPc
d1AR/Q7RogqlR/CvXIOdHJLXEGVXvD1/0YX3/6/o/uOiYtr78iiyQQpF7Q1I/UlP1mpz//bdv93Q
bEcRm+oQG1bC20hIlCdqaTTHR93srwFoEgY4YHMZXsYa4VavgvD1WUe2GSBWvYjvzF68Ya79GJP8
LYzjqy4yLtO+PIhysG9xjwjkgkZy6aiaCysSVAR+KkqjoFUvU8mk5MoChf2JVGpSAiMPUK8CvEyW
xYM3gEY5//AWjjjybNcCOcLtK+RATqAPX+z2gSTUj1ZJJRs38XZE66ekwuH8tRZelDhb34WSQDHE
556j99FuQCqVGd//7ZdnH6oXC6Qq5Wz81AJXk1DtJSlcGV0LD0icfY8gmkglddvAKYv00vQ7O/Sx
JYB7q5VTnn/jBjx/C0uHCXH2aaYWu/DemDrcz+YBKb1j2cpBuPNsWoL7cGV2WbqbaV748a2kJIOg
kuMiQqrYRvk4Sd/r8qBjcMxdl6y6lRbxUsFKnMbAjwt5UZm6mRIwE6TsnQzLeyhiKSeeJjD3fuuX
pDaCwdbNakdyzEEVw/dQbU+qBL+1IjhUHZCIdwVJXob4sPKAp/Xgl29ZnH3LelIqXp8zT2BNPaXi
eFl46Z70s1udyTtV8sfAKE49+iV4EFfnrzkNkt8uOfu6oG5nXV5Z8HZdAglzjagrw4YWTbIBuyD5
z/mrLH1Xs/XWM7ohCTKGqN8Xx9bHJeUbdbEyQSyOy9nyWlSiahC3JxzaV/2C1ENHuReuuq28pcx5
uTYulekl/L9PSrJmc0NtmRS1dKjKHSQVBN4WseZqMU2zN5Wc3OhEPu7giN27qv+IJyDedq28Tavs
hNVf3AZFdVsQREWvjURtkKzeHXFW7mRADE/4ut9Ul9TmxB9pT3pQFguxOTYkQmzAmxDJDYndbmrd
CSH9XjRKClzVVK6yLhVwa0EwOf+aFrYTkjWbpQaajjXgK0YDWZo7VD/8OmzXsB5du8iQWKeC+QA4
3sPZnjeUOArn/JV/HyCSNZvDNMOspaFTA2cgZKVK3pLV/s/SL88mrUzrdSufWGKKCb/MqhRCTZoW
0an8gZzuxQC3RxY4h4zRCQ0cNKx7SHhhZ0STsw2/9srSsiA7k6zZxEYESVsqGdumllysTf6mXAL7
I7fL1i7aa9WRL4XbtcrZdG+/DdXpWfyc2siYbI1S52lqiR2lDyaoB9949cr/ei+ziSqxhgY6wzRR
bdOTaI8naZPZwUF4H23FjraE0GzPj4uFnTrpBf97Kwqp0YinKLuSIdbSp4VVmqoXuo7iOQhua/Ji
85g4dMEoUKqgBO/05NkQiLlRfAyeHjQPSbtf+Vuma/72WGezmCbUaahqmu/kUB0Hm4y4XXZQruG/
ph/Y+p1m5WNYen2z+YzGOp4UlaebTaErhozx0Nx4yVtRvazcycJcZs7mMq3JeqLhuEJ8kvbjtrzx
9wmqG7z2b1TTtmtylYU1VjJn84mVkpkJJTdwvN46ti5Jk9TSEmxvIBWU8Z3W/rEV9L085LbREOKr
M9m4sZduBh+f46iU2EfTEwaDfGWGW5gNzNk8Az9QlRPCH5xgVE647e6JCVoZqtN3/MvoMGcTjRYC
CAp8NuKG7O/ctt1XOe42wVzZfS395bPpo/HFHLwRVbNAegRvOcTiyiNZaKpIc2E8AopSz2O2AJ0t
7aVtuOcUqW6brYq6nECM80NuYUybsxkD8xbJbTIjwZVxb7u9cu3mIGcll9i6Pr79bxeZPtwf894o
Gb0cZNOwxv7vaibnOJjNRP+0+dP5K0zj5LeXPJsCpFZsBByqoaOJ0if4i4uoECZleXArWCZWSa0b
V4bT0gObTQJmLUiRqk3DKcdlIn5qFVGiw34srJUN8MKtzPXxZQeMRSmqyIFmQLIVks58G3e8m9A8
1Om4NrqWLjObAiJ8oaqV5ozbPHk1c2wsIPKOWhkeTTia2NFtrRAPmvRhtv6+taxd2z0JyL2Eluw8
cghKnTO5GFyff38LT3UuocftX6nkN1FexIoHrX5vmbBA/VdxrT+2MAvMVfRKIniZUbLTpftJVf8Y
Sc8If1ce5tKPz+YAqyOXyjUQJWC83bgN8NJAhv779/yzWZhh5rr4KlcTa1Qk2jiy/wEGh4SIfuUP
/6c7+OW70WffjS6leWdg9Hf6RDsMpvHk4vaCi2HuzTT0jwjydkaCjRVIVyLj06igEVajCBLIRBes
Kc/ClBjhDsHDaGCVVrWnJgrfOiIjMa/7NvaLty4ayLwOLwXMWg0Gj4oYYdBRFgkwXbJLRu1EFO9H
WfpXxQBoC/KCYKn4Ml0YTIM6bIhQAhWLyTrUfFBKVgIsI7hpy+heztUncagezj9mSVl60LO5EJmZ
qjb4eZxaS4utNtR0JD1aP55CUaNQwq3eKhfjGFy34VBxyFQu48J4yNqRfIbygMX7qCqeZedlMUyB
g/y/Vf0zF8Z9YpDnOEQI6yAMxipoPN+UIJ65f9RI0jYD+5awJ2w1lMyPuJOtjWdigLXCeG+qyrto
ucMmEQsnwExbhcqz5fp3aZqzxQqsfasZH3VW3OYdLyIMMfT64FqaJv2D7v1B162TTLIwSp8bIfNV
IhAMwk6a8LMWzLvOhLFpabBfYWGVG1FM70c5cWKXCJRsOOCYPmUWhIOBl90p0lsTq4DLiFDy2+q7
TjQcsWL21RB856rjVZWQsyWpkAHShhqE4CPHhAK+IYdatQUA6oEfvphe98V5Hutg3r8K5LZtJdPo
bfzL9z08DWAppB3iSZ0AXji0jarGygdLODNUROyuCRbLevI8872oXZD+4LSa8bWvSkIm9Bc6vjde
hc+8jtudXIufUuAes1YkVZmPs2qNe1ONd4YHV83wxj8pbKVGrLeeL+7DmEz3rhkeKkt5DILkKWu5
KjzT3NZCYW8YeH0j6zqVk2xvFQpoed0/ATW5FJL6I67Ci7QqidIIG6qVcCppQ1UrK/TCqJz7JIyu
Ca3K6jg0WASQJDpyGoyaKz/+b4P12wQwWwY42pEVJKiMeUt6MMnJPQhld5PrxI0LYXHIfbAEVEi3
chZ+VsSlAl1DsOLWL7IH1DEgwAi685dMZLAWgzMQRSykZeNvVTNtbAI0Lju9c22XkCCDsGFFkb7c
Job6XsiE2w0E79FhxxhvkXtmtt128Hm0viVts8w/RaJB2rw+TDy5g07KXRf2l3IdauQHRn91N9EQ
V4oRBaFu57Um+dpdsR0M4dlwB/AJVnAb6iUHE05Eh15wu204Ai3O+ku1hKCjJPdD5f0R6vi2DA07
az5SYvCqvn8lng1QQ+hdVXJ807bSdvCUT0U3wMF0414XIqBJwkiyS/mpacGfNAKXFUjlpz8pQcNI
gw3CD5qxd+UmanDoY+0mtawvLyi/wxLmujigdUga4d6s5LWJ/Pf9z1yx1NVqGEgeXTIPeHt/r+qH
85Piwi5Bne12atly5dCKIqcvuht9SJ0QApjpi45qFLeKIT2fv8zCGJ8rlpqIMA1N1T0nhRtQp89y
uzK+/0kRfhnfhvy/W8+sU13ESbR4ChTo5kHU9uIu2tEp2w35ptrmz8bf8S9yBTzJt5z+D/7Kg1u4
I2O2sJqi2NSR0NAAKhgBVXrhj/V+5WEtbZZmL0UiuyKixh84vYjYRRXcCPmYAVq4KJ+J6hHt3s8e
hr66TSJI/4p/12DAliuB7PlA/KwL/V6P0jdxrC8HYjob0i41C+m2m0SAIPp+WynpVZCo1yZwpywJ
SHwZ8xL7dOzRPa+w0hiitCnq5iDH7SM+LuLIkMuRLqU9lZV+lRjWQZDJ722gGUPgROBLhr2t9GBU
2XLeC2r6BIx9Gxh8nKNp/LdDxtxbJJOMpEJp8pyI6/RW+93gOPfNdEvQ8N35J7/w4PXp33+cY4wK
BmZUM0yl9E7Xnxr3r6d+aESzn//533tgkj7bRiYumSyWSo89gEtCCnjwVAh/XfOKQGk/f4iatTPf
P5XRLx/FPxnFj/sQTb20XBTsjl8UiNIKf4KSQdkc4uwKlMCuIkgUi9sRffZBT0ciwnPxPq9Yi9XE
/9OV5aVlMCKI54x2nWIKF7pGlTrmyA4f9rYnkPH8A5Gmr+W3P1T53wcOt8jslFalyoTKV+rZ/wEv
R+RVWvfykOzD1IfRKn2Klf6BNOJYKmti7oV5b25LSpDStSawRgd6FVHs7BHG7ikzpWuvS5/gja3J
mf81Z3+7w9m3rKmZp+Y5Pr5qSC7CqvzTKJa8KfKG/7ThqRblEeYvuV6ESme20JqvcRpkh34c9IMx
ZMc0V06DXB9ba7zLROloJR2R4vHEYwJo4nXGMavKL1FrX+DkgVnumfjaYV+H6vb8O1o4+8wNSqCy
20hKKJ9CxpGzd/LM0uZ4/qcX5tC5vyEVxkFS03763Dww4OLOq9bcDUs/Pb33H18A+I02Jdnbcxp2
s6P+FmgrNcKlITv3NWBNIcO6z4RDuW23mM7t/tLD0wq45iCsLAAL88Tc0qCqImihKBcOIajjqNsF
+bsP0TSybkiF7Jo/CXnJ59/AtAv8ZXRq0+P78ZhUuIVuFhKkPXaGd/RCwlvhHTcbtwivXd3DS5eW
D1Hi785fTlr47LTZ9x67WjoMXRo64oXi4/BysmvVruzx0t/6n9SUrfRg/cW2QS10rX+0MKdrsw1C
UOBWazX0fiZpnxbc9yzayKrjkrZz/qaWhtpsJ+ACuQurFt2MhD3Ody/hQq+8naVPbzZ3DHoAeErx
0bU2AzknEnCA4kaWpO35P3ypSjz3h5BJG9JOoNRVAwjfRoWNnPlA7rNN1OkOtnH/TBru/r+JpaS5
ZcSY1CUWuAan5DBALCusqzWF5cKDmptGihZuvti0cKS84bUNwq0S+Lecqlf2egtDSJ1tC3p9UHWo
qKzbZf+keadOPQWUImXgfCtvYmEMzW0jwANpVlpUJtRDCako2wTO6MAivTLuxr/VsT3kT+HKzSxd
avr3H5+8CRiBwyt1wc4y8efdt8nzyk1MH/Evk4k6+7jVihNUm/OY+n170vVN/eDt2o1y0C48e5jE
wqvNqYVpRJ19073lio2Vs3p3pn6KenGvZYjk3EwG8tgXN8pA8qSs1XYc11eEthOXopckrXjio+LL
e2EgsgNHbKMSXd9KT+dvf2GQKLOD9uhHMSlBCVm3ngBA1pQ2RkRCERZ80GO9ff4iCy9PmR7Ij5dH
gL1rpIHGfknLD+1ElLIKNvX/7cdnw1wlQYJQU56qUsoHIwQaPQrG5/nfXno605f74w9PEX1ZEdwU
pyAGzvVI7o6LHcD5nUA45PlLLDXR/5X9flxjrNucyHgKQd51cp3siAzY668oVu3/5mWX/ikUflyg
DxrSvYn+csTwj29erkJFlt7qbDjzh1MlVULExLTAw+avGq3srxfmxbniu6uKMSxY3x0Zr1YNMT7I
SckJ1la+pZ+frU9WkcQBvO7Q8cWToOB/3mXD/crLXJhM5opv+MaG1meu72j6cbCHHYrvnbCrh6O+
kWzTifZr8+FSp3su5cwqAuLUnLtITyScHupH355AOPFl+NxsFTRW5ercu/DA5grOKXGLuLMocBpu
iHjmmnw0sMErj2xh2yjPvl+iTAZo/gW/HqifpdA8Yld+9CSyEcXiTTbMK1erMiJy4CO4CrVUwPE5
EQOerE6855s4lAgTnQo0neyP1AME7y+xQSsNoKVbn/79x7eDpCWBzVWSwS6Mtut/pyWZPMTArdz7
0nCZrWpBZDVCUvLzE45/M2nkcqe1KXfsAKNdrPtUFjRPkjxb5PKwUvWa7TFN224H/Jux0jveITtm
2+BhdYGbvvxfltK59lKjGBmSIse+/IajqYOrGcHlRn6od/revyBwdOWxLcw8c5uSCrx/LEauQ87u
9v84+7LeSHVo3V+EhA028MpQRVWlKnPSyQvqdHeYzDwY+PX3o4+ulM0pwr39sqUdtaBs7OXltb4B
wtEO5u0D2gv6I9A5e+sAb4Z+S9JmbQUsosUA5zlTZimYnWX6giTtJs+jY9vUGznUyuOXXCUo7TMl
LjGUPhp8Fgi708Hq+sfi05KfBBHMgQFNHPkhoY4R5049wXIieh6r1+8/xcrm/Xtj+rI/tKSMBqAL
gT3RxxMnZFcBxSZH6HaOxS4jBZwr5Ukb442TYSWD+nsl+PI6EdUhaHcovBTa0wjLaR2Gaj2DhC0U
nPtwa3mtLOMlAaOYYOTM5nRlZo/hRPaCp2lfe1B/hgIU31rFK4v4L/Dry1gswuHCM2+WJn2doBtq
GltN9LU1tdjsTRyDlVZZKDmm6CvzJ9hRwTaWv33/ydfuX0vGxZhYmqaycb5/DS7UgqG9fQxQuYYb
wo44zBGeuI8h5OltvG8lSP4taXyZqNEodRqYeJ+4KQ/177lMnjp1hDCJasYepgna3fdvWpu3xVZn
MBqMGw0E0ha+OdZQ3mjoGlG5wepYWbtLsHiEjAZuXIj1jVZ5YjIOAiwSXnVoDZ0zdetIWRmDusjn
YxTdqo4aic9pdB5a4k598GBkzQasaCUhXoLHY8uwYNWNpZWPjzqcuoE4nYw70f9jV3GJGU9ZKnXS
JKlvBhdQH51e/TdSBVHnCfuyimJY8CWU4Mlq3t5YFc4N6B9/v27WcrElNjwFHFWb5jCL3jD7EfvE
D1y0veGEaivH/MJQF4Kzz8YqXdt/S9h3TyAzb5mox7M6gkBvYKLRbIJ2jOqv0refKE7rPqA6HuSY
YWyawYadFO9pWEN9Sfzo8+F+nGCbq1juxuhXApk6h9EvM8sHCedMAVkCCYnjPTTjbTgXuD38mrzp
mLzoO+r3W+SFtduSuihboS+cDBbUZH0lu9UGaJsm6s4c7qEHd2rbX6oBZX/YrKZbxaa17bQICenQ
ld00r5rQAKxa901YF3JjYzNdnzh1CREnuLrCtkOZ2wgh2stM8+Jaff7+q1wvkcIK8L8fRSvUsSh4
gYtICbH69CkncB+H2swQujEYSxDS2n3/ouszpC6h2G2ENjM3cIwFNQgwk2K9dGVFPb0wNjKktVla
3A8g9kNlWWEkQfaZ1tLO+8P3v3wlKVaXEOs4i6B2AaKdz98HMBXhaehBTV3u4PJ2G7rdRjqx9vvn
v3/ZHjRJhmEkYFsKQluIZcsa1hDi30KPai3OetInlWx7MPpmRfFdVoMACVFHdxhxPAJk7A5/hKds
CvCtjWWx1eVQKlXX4luoEcWVH6pS+sZA/rL///fdQbUWGxvo8ExjCYh8rSs94ood/SRoUxR7+jyr
yjZudxP8yN7q+9JRDspGPrk2nsX27hmHwXAOqaqB6OeirPYwPHA3VtfKDlyCpoHDzMZYm9Amoskp
rSFYbUZuXhRvAUIv1K73GVKyOJjAm5+Ksx4FAXTxYRhYKjXQGs0dT1QHPOrJqy2o3aeorn7/w1Y2
7BJkXcDMB6Kf8zc0VZvGsRM0JcwBN0nvWNZXvuMSMl2PWoSO+xx4uHQsJFNNVlAXUpTUJhYMQ74f
xIp+FlrD/91VdZxHAtC1/7kCTu4sBBm4sA6zMc+7fB9tBJ+1yZr//mXzplE4wkEUC0SrKrewbto6
9sRW/XxFH0BdQqlLRZhNRCG3MSYBfC5V6xBkAcznTA0OhJEChjFk2yAvkoG/Q4Z4lxZyp7TAVlSm
YedJ8qnBidGjOlytDcDZILEPB8i82EkV1EdzwD+uycngyX1stHALn24zqkauJDl6llP5x2gpc/QB
IuxpWDzr0ngehThpSYE2lhZ4fQS4kgjKU2wAykEyCOMJMsA8Iw5uihyOTrVIEGkgQFSX9c8ywc1o
aq19YIz3fQ6oHCHFA4xmXpVMtJ4GCBYOBfm7Lzkchc3gSbTiveUoHfadMA7hCKA/VjpucUkDZUcC
tNNN1hMQrUu0vr5fNSvbfYkqt3g46PUoYr9QYUUG2EC3dWdce/IiMBaUtHk/qLjGJ9ptTcYn2Eds
3LdWYBGquYiMMAoP4ioDp77LL0AUyv5ZE46EnsQLRRMStpGubPcmh5vgAf8NjAPbTx61txsXa5Fs
ESXJhKWjjWgV8jbZB6E8c4W5rTBOpkIP1SigMs9VbeMbXb8mqUucOQvDSJfmBOZr/TOZ7krFgf+q
11qh3WjP3y+DlU29FGCHq01RK8qIVwTFXaErb0oT7rpsK2dc6bVDufG/QYOMgtLawHzNxbbJ5Q7x
OT4K37XnLc7PWvxbAsfLoQZ6VyUIs489Sm3Ej1ww1Y4zoWr+9Fu9g7WpWsQ/VG/asULQ8EG3e9WH
+NAG+h1LtxpDa4+ft9OX8FrWatJluR7hxn3CiZjGN4O2kZeuraNFYpRwUw3hiQf2lf6QDTVYztDp
UMQOfoi6sbE158Pmylm3RPFpiswng+HeB887aDqfBuDZQvinhtr++5W69oLF1o9Lk9EMSqIgCckz
sOVHkmg204yTsNhGnrL2isXmthQWqjyae7jQh2yhyGsWtyXIIzB1+X4Ma2n2Eils0kSNepKBcO7O
Gi0IWIfpQYA9RuF2sFkUXonASz31elQF8OZoIzArOyuF+VRnW4Cfa6vUsGC+/d9V2qWKwmHRlvpx
6kcdzELvO4Buv5+da8t0fvby4IgoBG97PLui90N7LhW3NWCag2smabcyvmufeH7HchW1MDGnpcx9
2QMpQ4wOIGDtT0ynQ6cK//txXJv++R2LZdSrVTDpeZeC7IgsN0Uc4hs3A33l0cvCWVIaQaROpPBb
Pu0G617VzwNToOxm2aOBlvkImSJgNncQ1514YFNkJrxroNiMOn1+oNMzFN092Fa5or9YKawbotxr
DbEryG2KtKd/hg834KrMz/rhXMCbMNHBmW52CZj98fQCcr9dSdjZjMlxdgpNQQluisMA95FER3dD
lHs2Tm61yQy8ag2AuVzW8PLCUANA03M/Opj3OXWtH/nvMINAg6d/1uFe3OlO7k6vxgVGzDcjaq4c
qZPwGSB5sVteKshLebmXuqG7BRteWaXLst/Q6bAYGtvct8xpHzEgL/klz+/iJth34fv3K0hbWabL
2h86LfoY5ooAQgXm0hUumHQAiiu/DUHgoFUF9y6YhdXIPRs7aEtvhLybtPaQ7LWLAF5kYaW4em06
aXnmpuGW/XTkFJLf0bQL4fvbgvxEhuwEiKjDaG7nNNxzKOCzKDtGoodQo/ExSRW2Vw3cdA0Xenwb
IXZtAS8O0dyCfUgdidSf6qNu/eabNImVwLSsO6IKn+bUAPxdpDscPM9TF12SbjNwz/FhebzN63AR
91BZgAMYKNXIY2Ad+vQ/UlTpXXlUNmFua1OzCH9lDJg3hRMsDGShFjOjib3vV9NVzN784xdBD1VJ
s9YVBdSArjuSRnuvhu42tNLPMlNPfRi6eZ98hPChg8/ProNTIjeCp0Zkz7xSX9pavYPkd2wnYbJR
7FvbQosA2fHECqqRFr4hBdT0ErFHY465sVW7pikvjG/BG65vI2NZVewz8AkH0RQwF4B/soRLbEHH
xwobRsmVLemH6ysP8/vfIzEgtOmHoS58U+9tE9KYWfgTckgbh+LVlMGAj/Xi8dXEy0iPM/E3gyYu
MBQPBtx26K7d5w7ZyN7+4q7+9/o2lqUKHpoDTOdZ4edqg8pPfSkJc9M6Oppqvy9yeVJwW9ZzuHgK
FPMr6cTF4AC0t0NYgQ9mHqB/06s/zEZvLhGBiHvAdkEHOXIG3Q5mofieBC9alRBY2FUPmQpg6hRn
EOmDp0kzHyUSfT+3TIJfUOi7NQa5x5UbnmrTrm7F2WDhpejFbQLL9yZpweqluFSr1fBPUclYVlDK
acq6hhSFn2heDUmriI9bJ/bVuGGYi3jH46isohKLozZMLwi0n6OcHr7f1ivrblkxIWYwtCkqkD6L
Z2eAcg+Lkz2FAfS/PX4R8TosiEyj2KSyUF2mn8DQCs3gHyd8Eev6no9ww1ULP4UOnpDQ8tj0FFub
lkWwk1mvJ7IJISRfsdBtZqPNqEqR62kQpf1+alb35CKA6Vmdm8FUiP9boHXNt3APjY19u0+eqy2F
unmmr+zJ5fW/EABIdvNbapfs5suCJc7Bk7ZH893WX1l4jF+/H8/1k8dYFgEGnqpmqI2FH7bpjsTp
3hz7jUdf7dAhfC0LALpMIbQX8MJv4ka1YV1xTpLszOvUhWXnR1UEf2DicSk58XPaPRKVeIPZ24CB
7HLS7hpDd/tm+vP9OFeOg2WhwBqYzGmOcRKxa9l7jMoKCz/hdrf//vlr87jc7IT0IxN4fm2CrNbT
G5NVG5v9+pFpLBnmURApfGoQR5r8N40e6wxU7vChUhMbkjwby3pl5xiLHd+3AHdnSVD4cHEnOXT1
YXrsfT8zV4nb8zJYbHhCBWsg/y18noCYeKOWj5HmEXRDWxjWzaZiY+krQeAKDYLfOthhaMrBAmSv
t8d4Uvek3iHxtll2U02nhj4r5s0ooaE27hX1BYRrWxowW4E5dkqUH6C9qaEEMbzwYth3W5/fj2Ft
9SwCS2nQoc/ivPCH3HRYp8BBQtw2cbazeLCx5dcW0CKuCLgvN51lWfuYnvUEnvGb6i0rP35ZeGgI
s9RJQcDt+UPUXzrC7E5SW25hp8lfAPOVaLUsOmBy8oxlsvCDPgcXnY2wejbiwlaR1tpQaj7pRfYD
Jt13CAazNzLYMEUGifcAsohVC7eiDIZstJ7Fbvj9lLPONkVzH5V0NzG4zmjhqHlKkMHwLX0DbdMr
B4rbnqGbth4XH62p4GYTvhAD+syg96sOav77pk3RvCRJ5LSihvmvVD6ZNH8OBSzpO1U90JwmrgjH
iwY1N7fO4LA7AX+Ma11v2FkdwUJIewiZ+WoZzWNr9Wc9HU9Z1dzQJnwLi/LRtJKTxoQCT3d2N0rY
zo5cZXaWRBd9NF+VvDqWZIKH5p0eudNFm9DQ6vXxI9EaT8+nPWoFMIxF1yHu9J0o60NodBDsg9wW
gR7DxIpdLPq7SChAFVvBEWFy35eFl2mRX4Sw68YtcS9F74i0w0waz1ZenIBi/0Ok9atAb9us9Fti
oIViDRjAAGtIUSsPAP06Vd64ZhnfoDHuKkrmiVJ1hZodu6L7I40as6bN1nJ3YEKfyoHDZpTuAbfH
rbPJgC2wHiE7dk6G8raoUk/tUqj6adIuwwpO9eGRtfwlIeWJdzBkTxXoNBu4ocbonZRMdYkRnngU
HMlsIsxD6Uox7XrYB03mAFp3sSmitHKCLgmnUaPwMo3ngH+b/gQqHq5vUHTW3scd6m0npB3mBjb2
assW8W3JO50gtZW3A87q2fSCO9V+OMGvODxqmV3t5X62ZvsFDrPqZjtcR4y7KdmIrHQlai+Zok3U
Y4EOKAnBaemM4+3czGxhRu+gmAbW8RDFdt0MZ15amSvz9KXpkpvGpB607b0CVhANTJw1ZfSNXlVd
zVBDxwIdkfNCwOEqMLzAAPJcq4vfSai/1uAybaSAhF2/Uxt8HtGXinerQxaV1nrhx12fwbAxOomU
wBQhZC/ETE+yFk9pT45qkz7zGMUqwTlcrKI6t1U4F4wEqynXCsBEIYJudnBsDmRit0WqOVxVf0mk
lo4iohA2UvAl7whMnRJWeUo0+cpU6c40AKRhRPpjRbVTSSiUMfrAi0PtDaiui2QQHGaoMxkUXgRQ
j+ir4SJaxY35cMes6tlUwQJlMI2v+eTGUou8KgYwBkVklKTKBI8e+X0YhCEkGBQQ8pH96ElzUDu2
U6zUBUxFdwZNvuYifdBZh+yRlSOEI6M7MQaf8Br/ETbVbRAOt0MzW+4p43M+ZPjn8MziFOTf6JEo
scMt64zaky1blthdnTzmgeHX+FcObcXv2uxP+li8S9ZBB9xkB2Vo71MtgtLpMFw0CuvISOv/KLw/
tj0AJalMEcLy7JwUTeOUCbsfOpOCeIDY3Jit4QSauqPWAHs+C8qfqmwdyLd/qNBQiMvx1gyCJwTg
lzJAR1FWRX8zlBmMvIXyHAz1dCDF4La0OdJWOfCxhshM376UFvVNGDpwbXCtEEKJLd+ZZXQzAVte
ynrPEvpEK/0HfPaeoqR+DFvrMxi7S1KmXtNVR8kBwE+MevJAJf8TtAnUK7WudiJF23cpqvgJyT2S
Wa0ba8oLV8kf0VC3G0CZm4GyckbQ67nEeTOUl4RM6kYZeO3IXaRTAz7uEBqx8MvpFCqhbY2FQ9K9
MPKNdFObk6drR+4yqYJiRizBZPUDUyM2G+Rz11WToyrFri3rc9IaPzPe/Zy68KaApnXG8meVkIuh
QR66gw4+OtdgKJt/UhWGaP1UHntaPVZxcjdBmWB2MHTIAMhcMyGOQ1NAFMfOkg8ytLyuro5I32G3
9kMZrD/fJ1hXnRTnILrIsJD1MopOVe7nOmhdkU3UO1yf9whsTsSr3VgPji5G1wAGIG8nuNrH3gjD
eL4bsoORnIhS2OBv+WZzCCgqdOk9YZ7eZK7abl1n1oLtIkHTew6JIx4jjQK9guSRq3BQ8OBe9/0M
XFW6xAwsqdoK7dVgVP8eI8nTLINB5ZPpwtLWgc39YKuFq6Kav7F+rOvLZ0nebhjsKCdWClAWcTae
Wp/tiZcctx6/dkv+a07zJb4rkxKpRVIJ3/I7OI80sA8u/emoOZm7XTVd2WVLMjepSa/oFUo3WYOM
k9ddBV2YfnLqWXyghTHU919m5cMvCd0h6pNG2+KUbbTmOCiaZ9byMFr0Hx8/Xwi+TJVlKGqshfgU
jWXhuKZ2nX9ASHvjqF25Viw527XV8ZTBVdivm+CzEkFiq32wEeVWAL/qMscy2oDBhLpA166GHjws
0zQ39IyHljipA0OAwq4nOzkGD1ts8GtfAhoty0wrlX2kxW0Eem33A6J7+zF6C8WWdODaw+e/f/kO
+sDgd6nj4WMS2RDThoAmmO559g8fYv7ti8+c5Q18nTlogrMJFqTBTkrMvP//BTo/enHaKPE46qYA
dZKnR11/HMbbQP34t0cvj5lsNAsVKjN+YIXnssf9aoTEJYS8v3/8tTA0//JF1G9kLHhTgY+Vkrc6
P4+hcMzqBWKUdgM7tDz3WPL7+zetfd1F9KYaFNGZCdpBoCT3kZL2EEsFRDqpi42hXAtGGMoyfMdq
FtEQUEdfV3M3pw8CVNmMRLbBXr8fwdpuW8bspB+YmSnNHLOLSzy6cgC+vPXnE6I71EcjdWtw5bZY
bNcCxzyeuRr1ZTsErK71sOlQgeR/IuTFciNorD13nr8vz61pCZSFATNmYj0nXQQn4C1Y24qalLoM
1BBIVCqlInj048zJ0aGIgNwFDtkevKXdmWWCycov0znecVwNtg7ueZstU7F5phY7O8cFaYKEbeqD
6eqoXmO3qQMQpp0d0GAf7ND9RwqQugzmk9qOksBbxof4D4ZnvBJIb1jOuAOmKnRyZyvO/qW0XhvS
YtsPcA5rYwutWnXfu+IOBegjLpToS2o79sH87szAi3egqPek7/JjA5E3xzpqz9kuwH0IYgGPytP3
i35ebdd+yCJAQLYyKYkRpaDMQ4MO5t2Q9hda43IR22WwBVv8y8y89ppFdOisXCpUYuWgXNFMTgdj
6h2QybCjVwa79QDM2rfn/oVETmB3T2GGlAx56OZ8rwSnpZTHJDUrtij07cSQOlky2BM9UI1vHA8r
O24p3aEqdOLQhUTcyEOPxxD37sONNHLt0YsgMaqUyVqCZjU0ym2OtntubXXPVuLpUrYjAxC8sTji
T8Obo4SuRtU2XmTFv4tQ+/x+ca29Yv4cX0LR2ARFqc1gHZLmECSUDwCu1azBjb7bff+GtZj9F8zz
9RUVl2XUwE6N3k+7uce9px4Uej0aelhFgV3BGTVwwo3TeuU4XWp45HB0tOJqpjsWKBsUIfuYLBWN
1sS8WMwkjmjjwB5ySmwxJHIj/q0t3kWs0HsrLmFxnvqp0jitfKmCnw3bctJaW2CL/Z9rmkVSRUOG
OY5P1lge8ohs5N1X7yiI2/pi09dFaDZjmgpEU+qgTAxt1l1rMzhzle/xpjPL1SIdXrNUTzQiVmep
OSPyTH4K1RDWmVZvuEU3fgZU+wmLK18XLbJn0v0cCSAKPf1ZEcBwUWLJUPtJArs1ylfAB58LheQz
X2Knh90+TOQ+mzIB9i8gUHV94F33MwZQZeO7riymJZ8tymphFZD+8EWTnyYz8RQGPUONR6OjdMph
EIp0YYO0Dzur2YhUK2gV4Of+uyNT1Ot10bW4x587D+Kle34IvXjf+2YOywfT1rzoGLd2clY3irdX
iXQAiZiLRQDpZsNiUFkFybm4lHCZCw/VIT/+W2zHC5ad3AG8BlEFJAezXYcyL7cLFSS3+M9GgFlJ
PpbCNcyE3l9oWikCTPgAHc39DIBWztkBhBm4ym4BoFdC5d/Oz5c4hhtAY05jkPpyeNfpGXoNttbf
KNHL98NYSzj+guG+PD9t4BvS5RBnyfrArUi0Fx2wKKaAtH6dvkngTGqjvASTRZxJHd5La3pNe1xm
4WX9MyZlY5tkutN1KF8n3Ae155Ra+Q7kjGeCv5kEzcyR1TCt0wZIG8/lL2usnQxCRBsrdyUIavPf
v/z+0apYF7RK5kv9CGKznZsnHYCX72dn7RRZauNYQz9YWYGzUIW5qSPeyG6mPCRu7UeXHn0NyJzA
fsLdeNvakpr//mUsQzVVfZopkPoCBa0H2tKDmhUMJDn+H67Ikbf5ppXo/re4+eVNcWVMQY4ish/+
7CpnPhlhtQtHZHj9/L+NaSWWaYu4UuccFq5yyhDqY785x/vsALTPppzs1bg1x/hFFBF8HIdBjtDS
ge2oN3rDIb+N7wOXgT3kJJcZtZG68tU6DHcbH2k+Xa9krEuFnZyaULOf6hgwlNleMvX6OSMfHBhF
na23LYOhlWW9VNcBDsuqrZ4DKzHq6NVzr2c/iqR43BjESlT5Gw2+fH8YP7fNBNt2n8Ej00DV1g7f
qbRrvw5t9OluQNTFwm51N7CcjVeuLO6lzE7TIqZEFAWNBp8pcrQTgNCwRO5cMCRAl9uyiVhxZEUe
/N9NFAhdF4YO/z31GBwh8kU9AUgbuoIEynDdj/COAJmsQLQlt7cLoiv7aemYaKTl0EBpO/Zja7qJ
JD2pULvemLi1bzVP6JdvlcWjiqo9GOdoN6A+M4KcWt6me/ROINWcf2h7MPdcKIGyN+3p+1euLb5F
YlkLBhXzCaYQhgV2XPuIBqWj5xtlCHNl/ywiQkOjoAcsAnJLTQUdtiI5pGF0TnPmlGjDQVh9ZgRu
3JLWMs2l1TfVh76EfTMO6Rr2kcLSYAsWU8AYarcR8lfDq9NkJV5LIW5fqr9MnX4mvR5ufDr6tz5w
JVgs1XXKzKjamMAnjLRScTUruIMbCzAH6onBIsFSI9XuK7R6y7B4zbkOXwPuT+PEgS9vdrqceytG
cZdErHSAfgMJMiiOILPYcd7+0LliOk3uWGcr0Vwuo0urq3tFi3eU9C9qD4WSHN5nNhqr2k3YWGgF
cI8FbyRN9xqBgEHsVWjUjlPf2GGoOEqoPyUNRG0UFU/Vp1K3Na003KnLSpcH4xtC0luXG+951jgE
FMlq5O7E+9jW21i4Kmegpqrq21jBDiUrCVAGRvdbl5odBvKgQDN5GqVjlFljs9g44ly9jSUpDnUw
HQeVn6a0fktFGQEYD9WyDsUirr5Lzm/YRO/VsJyOpYrrImkBM2osSPtWQP/W7TupIrsuuFNmKMaM
VoQ8j9zmRByzSTwjr38FkkXzMjk+xWbhBebcVetLemBlCyRM2HOI7bfgvMY/Lat6LyFHeDDIMcyU
/qaOoeZnakHnFKP+HNZpD48LRn/DoQ1oZojy30hDZDuYtJwyWie7nJdvw2j6ssl2Wp8BVG5KdMnL
2y4xvVwpX3KS3QJCUgERRCGrXpa4giKjM039hmTwexBpto8yiI+P6pHr/QfAT1DyqKPZf4R9annW
/9ICAvExJitAKTLUu/gQ7Nomh7GDCtoCHcPAhRp17RhN6PLRgOMp6LI8wliNtnwszOpgUcTDpu9e
q7p9ZsQwPLCj/ciMGzeYwpsBLSSHl8YT4Pe7TrJbTVFmWJH1SEw4pcJsFbkJNM+DAZIFegLFM1Gd
kin9jMoABgWD4gqr39NRP+lQiNtJaKp4hRH4RVQ/R0ED6NAYgUncfMR1s4+FeR/Dq6DuxUFa9WAH
AHsBrfMhoPECnIEL5kRrB2lU2JC+uIVRyjPNQw0+CNmTWcoYPtsRZDJT09U6DeSG6V3pqnvadKdE
r24sM7id6bbIU98ZDzyIUNyULX3Wsvql1CdPVybYpnSKdgQG6kfX00sVqrtAxgfwxXZRV3hRj54E
jJqgmRBnnm4CbMBSJmE9SQ5UhQW6kXYdCmLprlMrQHGm8KgqyV0bANlQKmBp1RU+NCwg7uM4htGL
2v6oA3k/9Ppkm1mq7wGKqOx4JDclDX61VS8vrcwPlVH+rofKQHFEeWiq3tEq/sSsAETLLu02gG/X
wvx8QZoj9JeDJe6aVo4DLkgVO9XmsS9fBrr7/gS5GnjnZy/qUxABCqCzCV4Fdrxtfo7P6No66WF4
CT7CTfLGtZNxfsn89y8D0HmrwnV1fgmoNdP4QprMa8wjBZj8+2HokOq/clzN71ikEyLCgmYMp19f
mTcc9xu1IMMJV8mLCtQ3GeGdpk33XGgHa8rhCqcf40CABhSdRZD+CAzA7Ulbg7pvlbbWlJBcDQ6V
bu1JTzwRNndUIlXl+m00wT6DAcsmxvqOTymi5lB8RGV5OxVwyFZNVCOKVkGqBs6XESNRr1XFNSIo
QSfsNETmvtHGxLFAWWYhuL6qModZ9jRq2oWU3eMIEWenbMfHAVROhFj4vcno3Nb9bUjLO0nzC+WA
wiiIQHbNUVW2aOhqTXPphu5oJbWfBcmpTY1fbAD7W6PhfTwNt1UY3BHonGMHdDtrzPdEqwA4jvLY
zmNy1k12B4ANHMeGUXGkGH1SxDhywvZBhcHJqdanvdVNu1SEr3FY+NQq35uen3muuyEvGrcaWggR
0tpVBGIW1ZNXYUTErVKa2j3lB7QN3dSodplsM9hhi99ZFEN8OTENmFkxdCLa9k/WmO+1wt7kCM1U
WVXnuI/ei6Z6bFMTl9zkqMiy24+5BCISzCgGkcck1Lwmxp6OATOCmx9zQtI8WDE/pmYe2ooZUbiV
TD/UIB13VpCc0wDAWJwRtdeXYIqzUHGboEYfStOPknLqxGP7kWFYjtmyeZabn0Urf5SFehpM8zbO
WOPQIkZpXVqZMyb6iDsyoCCMcu6MlrJrhfrOgBkHuErzcfrsIp3AuaOFK7NOh/uGpb97wA7hqHFq
i+wtzGgJu1c52kPMQcMT0WmAlC944buyAiatTAwYLmvxI6BHkU2H6q6NmmeNw8m10NldXSbvgken
EuZBA59Up6nau94E0kvqQ2cPWfakhyb+LU+fYkjpnrV87J8jKn7VY/qD9mhJFL1uJ1pVeKyYngaB
SK7UDSBBtHmoYVo9+1880pg8xjUHxYF+Vq3x1BXWKQ6N567GKRHUSN4D2b0XPYJ/DHwcDLSN0xAn
ICMzP8UKNGErXFCxLwtQLpOKQqVFb/fpkD/rSQqbz1zAWwl2Mr06wfc7+wke7SeYtG+RFXwU9QTI
aKgfOGPaM5xxLkCi7nmfPTeQgrEzA8LqMuVOHnQPCnpnDhoiRygsXKYWVBgRVLFbRNyZYObt6ihs
OJGpQ8akrj9SrOQdyvE3HcSNPSTSTksg4SeUXZO3b5MSljZrgreyQpMVmb09pWxXKmDriFy9VO0E
0EldHiMYV9lJoHwmaEdoOj1AHI6jyMJOsxEm9kNwgrf5jZLGwPbCeFJyBkmOJn0MrUBxU2goC97p
joybwulKUTp8yOU5JADbEabYmVU9tWW4I6261yRgamp8BFMGNDtlfMLmOBsKdPSVARoFlWYAQhXd
NZb5O++1y2gOvpaHP0kacEhShWeZlc+VRU9jnSV22RjvYKTv6xANfMLMuzK0sGIGFHnbMLrVy+y1
mbgXMCDHKvqQBsZDktBbaAQjZRFgI1X8UtEkt41+fIfJwV6WwVPZVY/lbBYP0Am8TNOxsUWIG2TU
wji1RIui1oK3oWYuukkHgKw8aUJVSUrpzVIBSmeekxjAjhSIMwdaFgBbDq9iaj2Yxcyyyt1rJMhJ
EbAplmUNDr2M2K+BxUDdJdktzp2PUcbMnVp56sDhjXv2pogatQVImcOkSW9CB54/n7EhDyBmwzEw
gl4sbhuQPGHSNgL9c5jK276tXNICUM+RDge1vPA2z25EYgToPKmutNILDyG6OsJFRmmxLmr8ZCgG
IIqI/8PReexIjiRB9IsIUIsrVerM0upClJimlsGg+vp9ucduYKarSIaHu5m5mU0A4LTv7PnF9vSI
fKYvpex/Wl3H+UK/rtX2MuhusHXJyZH4uKbZc+e1QZrp+1UrKQLF9NPmnF7XCkaOfqDqc6j2bbgp
RhJsBQV9KwPds8PMy96o8lFeFX+yt6Ke7wSAUI3vAfYEm+wA/0KtZ8eHBNtBK+K1/Gsy0hwKOwmz
fg415OV6ppynpnl0J/N3vee7EUOJEaQRSMV+tR2995V0OROZFA9u/tv3VZSO5lPheD9q89ZiFVPq
1rWaJIL/6eCsSUxMZTDf1RsKMdUUtU5TiD6r2IxTnTLS+o0UyM3wh44oSGUNhtoK6tl8HoQhb3WJ
5bftREbxH5kGvZ90cxeM5fY7W+rDXIA3N+o5X+4lqVqDTZGPDDBhayuBEDkV0Gr9smpigtSD0l7Y
yNxU9OYAvZVzL71O1GUyTPPOJ1AEe6Vkp6qKDFVnjEkgeuoVe+eV8rgqOUt2c5iMieovtnZskyXe
tOzBNeRu8njJSmm8wBfFItGDSrrPpmEft56tVKkM0Zy2R03hQtkwuvN1R91IeTftaBhF6jcZITOj
kwezy4Hm3jeE4exSwwIB29Ia73A+hc3btfjHGYvygAtS2DIdrm4VDt3y6/Ve6OYLLm3XzRW+ufzn
WPIxERe8gOJRsd4FqtzB4qbR0q/RFLFiKw9qb1xN3XvQlfmL6eOl7okVxrPB6uZQuCWjEMEe2bqX
iuk7+LENis4aYT2+KuMUbM62b9JqZzTYvAsnu2z28DYShLYZhUn70H+JInusVgU1sMnme66cV0fn
P+/ec4oW9RxJsSEfp0Q/1E3Hb4RT0Kh69yH0XJocNGSXf1Ir/2ulOGe6wpzW+eVmns25/hgIM0+8
5bJhQsUvPR9as9gNldi57D3M7fSrqcrFQdDpS8cjvm+9jQztTk0CJP3ObuysfW6Mp61Rf4wh4zka
9nNnWN/55GC/o2dBaeoIJmX9picKO0nt+Ktl483suyeHOaicchFYi5B+JnI0wUoRtdK7qr0S90X+
pSz20S3Ev7ayZ6B+7dPKeNGj7r3zj2OeUO3KVSW8LcUb6T6kLAO2ODRVbb0+NFYZe5X5kQ1aNIn1
pbCYvp1R8adKecz1CR1wzqiG97Iq9lbTNGEis7NQiaTMNJKpvIbpR5G/Sjmc1GyJcbWP1g1Gs5vk
iUy8ZD9nk/vJnFZa/tISFMrgjgimrx8UCFCf5MDd4jXXhWuwc8rnvF2Re/TzXszG2UI17TN5PbAp
viMmvo9qXextrxkOjcVMPxl4BNtLn6DW1UwieRYN2zIte2kblOrKWp4KYhDDqbGH82zZX0kyAopA
taaTeRyUWQ87T7XuvWaKmJXs9GwY3tt53o3G8s8c058Vg4hIqdATImWfiVGfRbjo8kEU5s6Bms0G
55xJ+6VoiV2wy/VtTKAVKlCqWUnCObensKvLi2m3zuu0KcpprTv5j7/u/HvlKyXuBzq9fu9kYS/m
azHMLwqxUdW6XMSqB+zh7bdNsizfhZ02Ru7anNiWTo/NrLHTO44Wy4ZjoCfrs5zSLzyzaybf/N1M
Ej3mx6DEsP+b6ZqkGC4NavDsP9yI3dBLcFFTVFv6uVna+7Gql4APcq+4M8Mjbbhexly0byXrhhjX
0sVWzjnpuv8adNdLrcVdXjOdbHo04TFhGE2MV+SvXbjHobYPpe4SCWcbj42iXpHiEl95D4uFozzb
pX5/quRhyOaSOMVHnpohH/UlE+lvb2iRh7HRkIyXxtDex7q6ZKuMMwcgC2SiCFxzeEZwGVPyWWCS
hW+PDo6aZn+cFO/bY+k4qjtD+xEDr1zP5BAZjUakoLika/XSyuRvdTLSRegcqzGNXK1lvNKfRGZF
5WrsRKUfm7b+LzH0jZ9ZgCtMW7h5y051titi5ieXUU3k9lfLAvXgNQajhsmGddoYwbI1J4LHIhap
gmWRe23gttGaaZ8mG67iXfUzT97BNcQtV9aIJSQz1NatixLRX8uauFNb7+tAyOZFN83ArM0fpePp
Y5N2VJNl2dsqlh4Gy2f359GSNlqdy6R9nbJcjYxF72IqNcaZksTVzm1eVlWd4nJug60uXtCtPuaM
137iErG4VWLzZZ3KeB5QfC7QxLzXyFRTWLotuW3p/IGVwM0g4DOSy/ySTKjhqR/njaDQz7E0H8iS
rU5NLtcwW+zBT8funjrbbnt93Jhr8gxrJLc7epYdrnUZSbQObJfpQd0ybVmbocVzoxnBtK2Po7lc
SseZsPUzinJHleeCJGmkXOjB3dlPhAZBKmgK2tTGOLshVhdEJ5pVJCDG/JA2rvuQd8Nr8/8Zzv1i
dyp/U4utiXpHOaJZjFNF7KxeSan22x+t2sssnDIeNmVXpvXzXOe7rAHY1NzmsCzlv7Lsb+tEa0Mg
n3S9S5qBk9kdT67boDxIxjPHYbemJTdHEvLUT40xHtDK7cAcif3UHlptPqZqXQdmUkccgOduzU5U
Yv02LJR/tu3nfjhsrcdTcbDOt0kXy4tjRlSvx7ZIrSlpMLqZEkFNtH6SJW+WzElyKrujkDrahNxb
4qSdf6YtjwyvCtQs/QVZI+pgY5p0JWaUQMdd155Tw4l1JX/OiKlVNn1X8w8nrcZtaJ4bmxs1MfdZ
SqALc8t70slvilp+EGpmPTK6ZhcdcdlRm2f7SRRo9CtYBM1dx7CtkeixI1rVq41QWbrEnJOBC2A6
DiixltmMija5sWizX03v3NnWPw2CIOP8dRIbyXKJlcL9LVftMSfwF4Puf96gexHZ1WzT1Y/b3D7m
i5JeWJkhL7Rtr1vOfDfXGLoEq5C3xE0hNPrSZWI1vZDX+qfNtRnq5rrPwfhCs9JPXlW7OznZ7Jjk
pbNflgyLSmN53or10i1lBGD4pOTiHmczGvthxEzTzfJDrakRjvnOS+fNTKVs0kTuzLjkbuNhXO1v
c9tEoJjgwrKootrNbvnqnsqCfZZq3ISfV82u3By/T9rDlo474opvi1n9zoN822Yk6Wb+VyEKXUum
/dTAk7CjJ+nM6z04Yh2aKB2MP6POD5ZIT6Y0w3ItFEAc1u/LeT0p1vKjOuojH/rH6CTPRengX39H
PUqtjUrYEKN32miepkMHbl2CTq8mDTDhSnbYdA0fclcnzJ4EKCsaN1WhX4B5h4ykZe/BLTeA5ua5
FtjW8IN9VhZnVi5+U66ftsPOZCv28PTsNXp95fcZgRepG+Y15cOz1iRYHOVUKyPmXGL72TD38GsY
CKiBWGFDmBnmoXQSf+uaQ7bkV+6zvWIbb6mRPieLzvhn//V26QRlP344Y3OznfriOFrcmGtYUm4C
S8M6EOd+yVUA+lI9DoZyratmCxerPqgYKzFQ/7caeWTq2Qk4NUi6dJeI9LHxTCWUbvs1ERKoZspO
0bST5VSnvC/ePaV/WVJ/UtiWyZMny1DDnk4GEjJozZxlWGWNpZZ/YE6Nanh8WNcimk2ij5vSYX9w
sXZFuu5aK4vwig3dyf6XjwbnmLqh9upFOu6HqPsivgdcNbagYTHHfa9srW/aA0bKDiPgVvjpkHXM
dlWHWyUWHamsRFD1LpOAKAgjdHuc3o3yXTV43NoywPNI3hv7fGXYCeVLCCNMqvpaKKt1nlxHci7d
Ya/bBIXaKR37wlrucbnvLXvz6EbTLL9JDa7AO8yobxVfHbuRYmCHbYnMrpyboMJWMyLGPO5r5TBM
Q0zzvev07LrZzI5dVr0pS8/GrbBO3pR+T9t4cTE384sOVK/3qh6naJ7frMwnAgjP69T4pbJ1QAHa
EqmbSmROrzt+Vrl3uxGzId2b7TwHPInRSPs2YLR247DGLnHqe6itk2aQNeQqB6dvjkw1ZHEXR+ax
161xuEEL7SmtvZV2rjlMWfPlqooHfKHETemFzPw3uSRXjdTjYBv7JtAneyNnuPwoXVwuxtXcC1UZ
IXzdC3ahu0Ko26O5eQ+QOc3BVjTHFzkI/dQbJ0mhOnfF9o8txpqbEF6Ox8xkpkFBVFN27qvqO2nb
j3H2bs5shOxOMSKYNBv1s53qn0tWvLKsdSfPGrzQ26SPPJt3QR4FNXfcyQoodFjaV97ssWUTM5IN
t+jYOkVsYAEUEn21HsSi9TBjHu14WbJrOOHDps5s1zSdePRacZmy9MgP9z6bq7xjvFkgU+XTq4rV
dxOuGksb/kZIO0gcz4nnSjvmiziVsvxa1nqf1mnY34e0sW5wuaoYV5h7E41bQrDqhCM4zkRGtKjy
V6ruRevSg5y982YWZxRxVcjKeEcAOWKwyrGxNEsDwhCPdQ9IXWwcODG1KozfBtTXXXF7OPbl8FYY
FDx+wvsMLcGWhvMouTqV1TV9xZkvDTC53q66n7XVVVOnD73KYir7AwaQ/uoluGPWkec+Vw3Qj5Nt
0ZgiC3ami8j/vFKLmqE46UazywXfhAfDINmRlEzC7duiecCo6lWlfW/4Soa+DypDHoT3oecPhqoc
REaSQw4TnEI3Delhsn711IGGDs3svfJeMqMOcqWKmKN3njjYOFgs7Lvi1XJWdFK4KWR2+bTcTdAm
PdRdgYtGEaa1G+QWcd7gvfnoxQZYid6EVu/FbQJSSELu4IJ4pyHJ8VFZFGFp4QCu2j+YUtmhXJ2d
bl9tAv/mNlLS6iIVoNdS/Jm1FzACVuz4mH9Z0VNiyGlWzO/FAU13pt/aSwLSX7f2lWbuO9O3cKYQ
2UL4ese6Mf6mP5ORINRa3mAh/Kq6tVb+vdrLXplZRDX6cKgoE9byvFgLK/X2AXj6M83WFoGYtlNM
fjK9YxXP0P12yP3cwgtizZtnd3FfrHzdr3L5zksEk7my11I7zJlq5lLzi2n4aFnfAt+FowaYs5fv
bE6AOb+8PD8Yo7xopv69FN6rKc528zQbF0CyWCzue6Y2fK5OdZY8575v9aAf2md3zlm51d+4Mh9k
be+2Uv3p1/rVmMA6K+u/huaPSjR/OZDDbbfhTyEvhZIDvbQh8+FNz61HW534+NC0wVRgntnlYc2i
YwoMV1Apm1qLOv0DhyTf0kbyou870bBluvIkWyW0RfMkuruZ1rdSI2MUBk8Ot9IfKTjAfIYUiahm
JSVvip/JBtdEezJysZmcDONNQxeMWi7mnuG2B/CnWtfdQAtRm4fKQYOjry/bjGbA9vYjJ7wVOMux
BqSgyRiVD403680SEzG2sKEmekdeWkUJa4b8XPYHDbeOEToHlJT39SOw7W36t6w1oiqv/yUsY4Pf
B/eEdAPmnd7ldN+YnezDPE8xaghVUZ/GtHk0U+6KIjY5xmXnniq1CdbVOzSEVgP5usAH+WMHAdEN
a2AYyiFX3Qd4fH8YZ19JOjXoluqPk34qM3HstX+Z3keycvdZQXj2or+1BFIXixNWmWRbeWtbv54J
r9Dy24B5Bo4GXyxaLQGI78doao8pNLxv6OVjN0KUue3e3jabYNS1iUSPuMJFtqonWtz22vdiqn6+
4Boyp0/NQHHOrJ1wlMu6rTgyGEDI1PeDPv42xfDXO/BEeph3MzSVPgdrntDIYmVfgVSxb7IyQtDq
8/W41X+FMiN1TBDf/Oia7Wf6TaYLEqrzmn817n/58uEkLmi29Hvz2hZmIOfssa1fU63ihbF3bvDI
N813TdbgeUalYe/XTWK4zZK192mwxJQ34oJBTMiqFr/Qcpwb65pkv47Oeo2jniSCXaCOYuMqMbNb
N78belRuyYu6OPFo72y7o9CTvKCadTCLp3Q+G2vyUtTV75qkZLt2tODjWRG4qzSK/EnUzid7MaxK
IrPE62ZyvMxfOsTABDF2k+FBkQ4/o7pz5w8XUwAhf3TVDtKyj8SC53/SBmIwj1UDxDWK69woPq0q
INDdcGL+kJtJF2fwfyuC0dS5PpCmeE+J/ZAUMPx3hVNhReNc3xgslO7RRJA6m0Sma1vgDYwwa2Bq
l0YwLmGiqTta0Epo/DE2vKM7YhDu2v8trIH1xIMv5ehvtCzC1GMu5CCHFk3qNagGmIb+6uTvrA/t
a7eKEE7EWBiAbyfXxliPxpT6qvVpbf17xUXudJKzRfyatV/0hPH90Ui1E64b+9JWDqVFdFJ6nUeV
4/69FS86ISyVXYaagjG2U54yTQn1rA4ssOaUnW+SUAKu3WcKTNy75i6x9XgCYXXb9eylHrMWzekI
w9FnpxbB14REHQzm4Gzjrh7Btwre3cqsskTAA6Htjpe6/nB4Eai1ihWthwxLLDCy6mFLrYem4B06
IrC39yktfaX+12TMqV1GGLzKNv7jDDoCyecvwz25/tPZai7/p6X6p9fHTXt1syYeNTPoJStI7aHu
raskSKBrIcm8f8RqolF4TGls8F/wDevZomA795Fh8/jsvd2spCd8XwJZfJhbHVbtGJMYESFpx8j+
B1R/Nw/jhb+OJukEygwW3emXFZOELUVSP6wwVksTdTPAjP1hIkWBzICRgCTYQs1Iz71Oq2QkL4vj
7lYgSYNlEovirdNRN85tzd4081/JH2zDhdrWPhwN8c7UHEbgZQ94x568qGzssGA5AC6LNwHD45Mq
smPpLxrqKe6xGO+kE+ILGBbdl95jBNW8adTX3pmOg5sSS/hWcfl7C0XBIKoN74uBc1mCMPTef+OS
7Cd9+gSOZ6/J4ra+G+Z3J31xv0wxvxhCeWI9kpEOMTV8U+HnPfVja7+8lSGxyQkXMLh9ud0ycOMq
hW5MG4pXdhhl+V2LBVvYvOQEtZpfmt0d/jqmkBUDJDb+Licswam8U4wvLVyc9D3IIKOY9tVK6C/k
w+J6BzZWYsREWCyp9WeSVWhb18SI2gkcPHV/epeJJP3YhvY7T7O4TSVeNuqCJ7H6KgsUidUcFo69
d8tAWlWYCfPYrU5kZsoD+V+fxAH44LNxOmynqhZ45okr1qHvdS3iAVVNL7E5xCTSbypYVavYpZv7
bet16GAfYnlcTrO2hbq0AcmHW9ugvEmnZ+RqPwzA6i7rSf5htCu96mqVoufUjHi3NfOf3uJoQgjc
YLqRLIC0cLG2U/UCKIjNIUb/M84KjNZZKw8mYc6uyF+Q4z3krnkdiubH6bO/2fOebUN+Fmm9u3dp
Rd9SAPXdiB/91rjRNpmhRN/lV2P/xCjy4LrOYyGwQedrEnk6xe5gIfMBCRVre+NSedZpFJoOZ58c
olo3Ypc/O5hwdM2jZ7avEpVc0bD1oYG55tzIk7mztelkl2bY4iOlTeZz0ztvkznHXUe0vdXtbbr6
dTFCWbVlsOjGobp/htYC/ZYGiM4CC81XqhDWUN+/tdZagyX7UMU/K/tr0H64mCiNJi6TVdjbblSD
C8xEt/qVQDnQqLj8su5ifQ9qd+2UZoxZtLX82buDRvPHqMrv2YOyaodP01HYRneZfGwr649LncAA
GxZ3k3lBFkcsU07jNFHrLDnEOpvl/mgTq6byiyCBmW6VMrALqGtvpYpwTnrGnSmUNnjoIMSz5iSo
GzhLR7uxvhCbyJta8UGrDcAs11OPRAWF3EJyRaucLBP54mo1JJyQOGmtbSRKpBNmwu2e3j/wTHp/
nqZDaNSWzbeLICITthX3SfaD/uAoGYbJFCfSMV3iZcEAeELX6OlanLh1HpjWOrPa1bKBqhlQ3sXw
MPQo9Oz82VA6PnrE1nS4oNtdmstwotzuEs8A2SIDFncUpDaky4WlXoubpXvmxzSte57m6zTS+enw
YQvbulFtVgGL04h6EvoTyPw+2DL9sHatvVct+Qq5Zfli6XaDW6Hd0LSAx2H4prEGqWGeOmGwmTts
AINc6nDL9mVbnX8GcBGlJrRYfZyF/Fw0HK7VYmeWrGCaMHqNdnJNnoVw4qU1T0rpnLVSPaRbageD
rv/22vKxroD9gxK7k75TSzehceoPysC1LWDe+rF5MwT9wZBPBxMrWN71SsYougg3caBWeoaqPEwn
QCRH0366zr1VU/lSOgNN6MySVRrbhQ7rZUXa4nA1goJ7TvI0TqsC0jv6faUfWps9DAncVnSwC9UG
UsMgim9wYvW7TilbRBiqcZ11cEjdQH4kHBfkU9V3DlgLY1/9T1hc3EViCL9XEyfOa9sMBMxj0vWv
WLXuan114MnTh8lxikjU+lWbYUv6aZ+NWcG1i/d4tQVLPz9mPeLKEU4S2jXkIglyVz1apv2qp+Yj
URJfUzI6r1ju+tBazq5DSLvYthWCRy20xVQmtJRXp7cz4jjzJBwKYujGrk9QxYAD08tNYyoC8tWD
Wa2fcGaItmXmAejvLI9bgNhgJDoWZ6ig9NRHKoQotGB1uDCtTxd/10KxIX/ktV7yMSRGILBHuWNd
boPnTWBPK/1xbenCbGv95CViVNNWzl+vuCd9HdEhgPGnhJE1Ikpq7gdhdv8xR4SjnA8qOsvVaw9p
sx2GprvaiGqz1c0u9mTHjeI+L63xs+n6teiXHb99WPXam9vWl9TNJCVwVR+KaS5Dx5XQX1pmkkgk
TlZlHlMr+yi07NbbyVdJMzUu6quO/1YuaPRT4y8ftwtHkI4pX9HWsTddT/NrXY++u86fZgJjqhbr
k925ZyMdrjbSFZtOUgKED+P92mrlpRmmBzSqN0sVdPpLVOONtjji1Fv20R5q7JxGgG4rVPT6ouHY
tvVyX2bVSQ7dxc31/dgMR20wwy2DTFHc8bnc2hchFADr5EudNxfDIyYJby3ecT866IvygVnTQzHz
LTSmt3f4PRMS5s3FeN+8ZJdszXuppXG//YOmj4vO2HVGt3MRH1CyDpqFk8I6n/ViDWaP0MtkYjS0
192gTs9bTgb0NJyKofjU1fki0fqQ2ZExLmAWmGb0Ru12mDwj7lf1aUrVx6qwzk06vqDbM31dWW4j
o4QD+1Wmyn9Ohj5YpqOfzes1GYpDVbJAsZqFvznJe6OuL7XDfOSNxtnttee2gHcusetyFDIWsOW4
zI7ynBemF/TKTPsv8r3XjTddm19Q+V1TrTypMjlomnoQ/fA4y/GYIVHCXmb+T5Z4Cha1K5nxypc1
c8bzAOgbZFS/MXHvuIn8VGulQ/vX/mNfjpCuTTmuwn0aCuPfXKCDh599Q6mwc4zyq0tsN7D75qxp
RpRk40Vb0O4Zk/jTZ/PFowZx620lfGz50nYSYnA2poPHatvc2DGJTKScWPVxXgk92pT5kyY80HSb
QjJic1BXp3GwLmvdI8xo0bEoxfyWT2tcTu4p2fqnHLBMlWfNXiF0YKNkvxPNmzd9wtlrxuATOm1n
tC9pciKaIRiHMljnmtObHOacvqxzDo7iRl6xHrMCh3FnQF6D012XK/wF6wFzGum1HmCzRae/BT0Y
hqJd79cvlm54ml7UDXPhHn4K7ceCAkmX2+uoS7Yg2rPuuk+qaR+HzENKMwRuAdRf8G2afGCjxQt0
mAsSF9K5rpunu1Eh2iw46SHqzeK0pMrHCnynVDRZnX1SPWIlzO1FU+dHu8ZNznXGv37OPxY7eWac
GAN3E+RBjWUoGhzTCpua2yIIwD79rKQIXLGBR94LoZugUtGz7Ka2BEfp2cjdqJavQKAMC6wqhrqe
3taSe0I13sxG/Lq1de4BMia4z0BkcxpanfHUYhcS2MzaXca9ayznBWoJ5NXFEBJ2A6z1JscpbHWo
etpU/C6TKLW6mFzbi5Jk6S4Hy+30+TVX170jRhzGjO6jnobHJC1i252OnjF8Y5z3K5XW2sl7W+NC
mXQbpE1uLhR7y3hIkwZhOF5rrE9QgKdqu6n4u/g6SMBp68ZXz1auwgG804fLkkBqVUb/0Wg2nVsu
jpY77W1Lv7qb/ZvcqTQ8Hosgc5aHVG5T0M/IGxMFH08MU2nDcOz0MmMNNaGnRzNxfrzUfDEW7SY2
3oPwNSEZQpWdMQIcDA4kUkMOBR2xyvwxbemdeJ6/QeZxfbM80iq0i5ZPwPK9uuTHtFxs3x2rfNfR
++8dS7vB9X4bWwcckKmhmVdsD8OvZ/WINhqZVpmVsZq/toMIkn6Jh2J99MRdNTOs1pPhYeWYbq+G
2iJszDY++uUNRujUdXy5q3eeVhv4mYG0VNPnyRVHxWmgl/HwAkfB19NNf+p7YGYz3WN9kmgzFt6/
vXxkaO/TnA7BqJhWlzEPS5De2oOWlYbNJiSXV66yf7O1iV/W7n/roh571Jf0xx5SP/5FQ577XKOH
HloHeGt8B7SPjExDOSwqQAZiyZTxvcNH1U88VjWwI33QKpPhKfF2qomdn+s0karWsa12eLVnlBJM
+FajYFQslTclhZ8DcSFzsCYHGiub+lf02a3cgFud1H5qNW+X2c5LKrodHQ+6RXlRhnGnW2UerlXH
3M7HVunTHjuuq1DmV01qN2J4H71Ju812zq2xvFr9ujcy72FlfIMVvGJQVXAyu1A1mmjA+r3ShlBl
eBDsHvcWxu8D+w/IVTWBwI5lHEXD8RdJFHDFR1UOobWV99sqIqscry41nkfjwb6HxKZ2nBT1oZPj
2WLl3iIlh4ESOS+H/KdKsqNpyidBspwgMQEfA/cGoHfSJxTlbkmuVCo462Y/xXUyo2AeriyBNKHT
OX9syl+Gjlu4K/sSJn/9b7OrQ50VSgxu+Tr3+BDiHPdhLJRdcGcnKZJAvYOLnisxhzXUSDrCYqpE
ptQ26kd1v+KpZzjgims54Ajb2hKpC/F4oI1wFOXULnCDDAt1s723XXGwoF/UlvW7FV+/ecUPUpfK
0RTj1TRbdjmguPRup6T1L0aIH/nAf3+X2Ns5wHtJPVYSHM0cWsll5YuelijvvVvbgcdykoJeFxoK
LPU8G9p/ss3ZMDHv0SG5+Muhj8pcXKqi/ikcGCq1da/KZOysO64hjfTF0vPHKsvxj5RmxZJBsqut
7uzq1dXlfZi0CCFlOMT191Y28tAszlm23btb8WoK8yxSMy5W+9eslf8WCHhJ6QR1hvPn6MwUgVFn
DboqvmY1u9QUflQ1LyaDeMS/91tO25kxbc8Ihhv0+KRnOiIQuZstk4tcxA4//ray/4Jw3lsRiZjO
QVIdLIE+YMxQUMkUtdHyBmi0N/LuYLvFgyFIG1TXeC5giqUHP5NAxArEnjS5ubxZ24Yn4faI3/hO
67EoNLYrqzRY6KRxaqshSlfA9xGsM81qf3PdQ+HKqCrxBHEqBJ8YW6Ys/WgtlnkYIqv2etJs+wet
CRBuXpT4IM87cKa9l9RnqihgcqGB41oVreq6YVWanQ27OuqqeJ5dusatF0Hj/I+z8+hx3ei26C8i
wBymIpXVOd6eEH07MJPFXOSvf4se+RM6PHhm2IbUYqg6dc7ea9N0n2b32HhJ6Pf0sg+II5cOzoDU
ppYnJUzrrWuQXtEt+pCGIK8iRrbtzri3YuwB6qhv4qTAbmC8DIqxL1yGER2AiA79MXXbOhMIjrth
oyTG45iAYo2VC2u0geogSWmLiE2tLuKVSQoMJw6d+V2BbU+WifRbWb002bixveGUJ2ChzDKj8cP/
7SGtzcyW8Yva3ceT/FwUDUJh4GPVL2mUHTrT8mWbXGSTcxgiNiutew7n5rafkq1SalsnRThYjhur
LV66EEqWGPoTuQy+REtEwuhqmGSgyPm+AKjMk26jj2GNQT2LRINW7XjIexsBQHPUXBQN1sMsEcyk
Yxd4dXllZIlH0wVUbdkfIju/HEhZqmnOjJaCrUOuEgNnmObN8Ow7oNthRAmkv7Z0w4Q+bZFGrkdm
XMFsoqBpUfz1hRrEZX7Lzy2YxXHRbNV9LRhgZJ5yRa75LuPFKptHrSmumBkOga3Oj5zEN4IgDpPO
bluWd3Yh9/EUHqVFNzWU+8FdZsfWBU6OS9F5p7auVnI584LJbGT6NE/6ztPqY5O4CEBQx9n1OmL+
NyTZZd6+txZNrT6Gpdt0dcEC3ayBWpyk5galEpEdFAeRIzcaTR0nXVYxjTc9tmOUkX2JLBFCu1Vw
AnaUdZUvWZ7Is6Vh+JWrXOb1wEkErYeBXHRShwONBvZ91Aegat08Dty6oR6uOePVQW2M3JL7nPFT
7ea+BUM7HODdGtNeZGng4fYZljMRvprEi56SJuSs0Wyr7KXIkr9e4V0BAO9XUR/6DeMs27Due9d5
terow2xThrUgkDOxnmux62ptj/kJR1+xt3KUrMo9+qq/fa6ecmvcGIl+6gpGWlr+4Iz0yXpKltKu
jvDnH+qEPaTSs6NC3gwuJ79kTQnnD9UtbqbE9btyuo0LB8PAdJ8LJjJhcz9r0xqtD9NijH8jRVIO
SUsMyZ40AbTLuKw8bxeN87GRzX6I9Puw+JPQhq2N6UNmeOj1kJMlDIJ+IuKAgGVUmzW/oKwZkSvb
3MqvXGSZNQ3kvHC2UzJs0k6uc0W7ahpeA4y/9NDdjZ7Pn51r6b7idcRn2fDTqORmigTpLvexJEHM
A/1VIghqETJ2/c7ImguF8cTIWWgZXwt9uK9LZz3UzkOlvIW5OBTxuEvy/Lmt0MbCEPeV7jUTi65A
ZTclszVnLdG9bdoZtExagrwADkQpLE/8XyiNWe5XhR4Hk0eXZcj/zJZzgWUyoHW3luOEanGZcSZv
kU7vVBrYHCDN131zTUTz1rXsjVpb+4xLjtmY8yOKWqaaMWPZundPzaI67nEaV8K6N5aJfQ3TZlAw
JNr2tTDUQxJnW6d2LxTlA6k50TXlOuzcv1EHpkBpj0bh4otPWWM4RpRYh4aRcVy+Mkxxk2ryBvH8
Si9Z2rs3i3lQWpHTpWX6XZdbm0yTD8Z0N0Yu3OhxEH6oTEenatZ2GL3M03Qp3ZwjG3UcD6czjCut
oeE/cegQ9iptaCVTvNcSN4GIN+TABNKcMfpVG0WPT56QLICIlbLQWye9Qr8435ctGIJ2WNfjeF0Q
ixtX4aEvpm3MLxldm36xzUhX6MfQIEZlYiNorMKh9Kr4vHmjTotLgb7sClcRkhXvKkuBqThpvRlj
m263dexpObRVTz+9LZHXt5vQcV/mkhRTXP07tnRn1SsOYsMJnUiU0tNMuUEYdOf0T+qpLyg9bRpu
uRfubZufZ2V/Svez7bUd3b5nO8v2na49IaIOEo8xsEaiXYWelhM+YpTHuG73+VAf88S4rj0x4Ngi
KM5JbtpUNvgU8vWEtKQzmoeEXY4+DXYq2V0zrVvHjXKIJpx8Zrzu+idNTsyu46BVWpKBRvOz1abA
Kqn35vyQIyFV4+Qw5vqTnJzHOQPFbfBj1Gzt8oZQstIwYuZsVjc5hlDXk76Bo5JyHD0G8gDu/DFW
0+u86dZlxiYqafxzSL8ci2JjynofO9FejxgDOnV6QmHmF/l4OzcdPY/iUIEuL4Z6r1MIpD3sbC1Z
sruzldmHB1tT1mmr976IeuZzUNwtPEZjWXMtNftvE2n3Xsc0zfbuIyN+neKCkU6yaSgsHENDCups
nFnuFRyEuqPsS7xoOpOjbtY4CtBgZc54tBqdODmnvMFavbIruUvNxjdHAwcmEcgZrV23f20zF9gB
ncRc8nZlrGqcAWsr8dWbUCDckD1fVO3rrtrw4644PjIzIBF55lwgzWPrRjEVunmq7fZGc/oj57eT
5YTbWUOLaaJtzBgtlcU2pRmaKI7vKAMRUoyPk4EvgBDgInrSnUPcQvaLeQNjfVUk/L+WybwFB9uY
X8wMsmp3Rq6DzLU0xk0t1LXwBCIVUV7ybh/qoi7WehY/TYaO5SbZqWWL7t64ndDdoQSSt41JZzAS
yrp3y6MVT8w17cGfhurK7eLiCg3TPotZcWp7q9TiGnXfJZaGTyVtX+vULHl9JmafRX1K1ezSVFxr
WzTFRWhnd6VRf+oQ2ZEhHnvdvEAeRdEUT9fNpB+wATs8nVXgGcmtEjb7qdYQeVjjkYohELbz0Sl6
hUqupMNM/VEgjFlVc/ugZO6hmPpnVILEGEYuapspuczVyR8Uhhg0HO8TVdOWEfAzLbdNPKn7ZrYv
imlY09Zn27VCNMycAvQqeq1SIGYW4PteRW2Mb8ikGdsiUxEY5bRe+RzQ4TiazINstj76WjkVefq3
H4wHvY0fdNwXK6VuMeGgSkm6DOqAcOA39fhr07i6zuroCuWD3BWm9mlk04dQ1Ht90DYJ5uQCV4Qy
Ti9tnlzPmruZ6fxxJ+l6l1WQIdpdZZaDHBJHnTKicyPt+GIYsT/bnP21bBON9S3MfPoZ1fQYje0l
IhaV3lf8GGfhA0UvsAcWRquP8XXS84/BTGPHPiRC23aSYCm5HEU75+AspbCmP/ZzG9C/uC/phOhU
viLDIKnoj1NozsdhMdUKFRVpNN7WXYeByrhnfYpWMR7mpUY21HlHoKGfqDqd/BwVW8NiooT2yZhd
n7Zr4PXgDqbJ8I12oiUe+xECL5XhQqEBXM7RyNbDS4Io/5RNtH/LfNNjWyRQPN1avXoRh6zfXthf
DbF+nIvFixBzDhA2MmNbRSfZ3ypSrkO0NiYRGhxQZsT6U8WZu7oul0POBPiLp2Pye09lZuKNd3PY
AujX/JZmz1o46DCJYw+IQcCyNRa8FNrWUqwiSHEqrepJ7qSSnqI6v1IHsUVznr5pUfXGwA7Kgl7c
YKzm+BOhJpl2dmvvyGF39oNq/kWs3jJxYsw1CLFBCXLr6OV7NyFDVGlcyBEcHi9RO+ubNLK8oFHU
DARvympc8U5WbHUQZ5k/mQnxtfOrNTL0LHK23l7J7pqquItHBW129zA3/VphJDhEyLOsgUULqccc
KWsNvQaHzuzZCxl22H167aUkc/ZT82S6xutgabvemnbYSm+01Par0Vin9shP8W4xOrzJsb/IPQ74
ajXurcF5QLDwt+SZRJmD5H4Wz7phHJthieNjXcg9rN9meFG1Jg42jPNO0zxmuX3q4eT5bmYoHOCV
vw4NtJb6h1cejW+mx7ejzlbjFtWlJPQi9obHSQxHWCPBlNk4wozX2ejXZQKJQoXVYTjIP9qILpub
s8J11mVd0r5RPIY9whkIZKANEzU3FULFqEUWIliNWEMu5UBHZJFYlWlaQqhvqQwL8dmNybDK7PAx
iZJXc8pwvg7bkvnlqm3oMOXSOFFGYPgV3rFWPFRj3vBcK527Gm0Cb9wsOeA4JtC2rNfo2x/s0bjS
c84viCRaUW5DNdwLN1FXrhdbDDOoejVzbTMCsRho+lnUH7vYvZuE/VqqxbtjmsxizXLiYV4MYiaM
gqQybqZZfoa5vDNcJb9WtBHvsrJIHxg/j5GOrL011krGQM5xJodzbpP789xkbM6FyvmIwJ2UuOuq
uZ8kDhrWNFLOGjqY0GIUa1PpMOhbgbQLNslBCDZRs6H52k4gC+acXpFhXKU23qROf4XGs00mk64T
Sua+QnxRmAzePKLsVkWPzRsVGo6hFvKHET4XixqIYoL6S5P3raUeOpuGtNt8aIZ6x8ASeWDabbV2
6dlTpGBaRF6YssSbTn1tuPWlSKO3KhUPoBogv6ABCLAWyc0UJTirDHSmc17d8czjd6e1KtSaqc5s
vDTSBFtJk2BOGSCFWUWZKu7VBGlkriBsiWPjhAs3ZkC8aHuc6V0ODdSZLv1bdPie3RaHgimal6GE
hRiV4192IGuV9qoBjJv4OZkhVB2boIudkYab91Kggl1Zun7Eo/wwiJphKtfZmmjl9/w6uDbPmY0O
VjiY30LvpZVAnjGIa46OXyWVHODEFQvjIZUe0RIKYmhrncbjNe0qDyOQ/EzC6jFPwjfZtm/4HWQQ
9eNt3w/ZzjAiJJUgBuq+Phpx58sBb5OJ3rnCSW4nzqMV2scWs15ZPNbF9GfWp2sMI21gCo0l3Ik4
I2JNFInKgGJkTjdc5p55wiCI4aHMNgq+yaTU6blk7bEI87eMI1mRuCKYJQpIZn43YoT7V5d9QOLj
iLyt3MYGlveWlRPOxhLo0z1nIxyxuCqOFozZwlVOmbA2TmacvI4moa5hl5G823rf8oJbXb1H6H+Z
UWMxktiVYY1zrdg5SodJSrL+QF8aPeH6aYWpcOzJ/ogUzi/OB8eii05RMNDRRhiT40hjsU3QK2Xe
cajIRS475LTTRk1NWkK6ZHJBtlaqHNOl2MvM9CXijfNUT6zMsTkJtqe6Y9hBV5kiJZefVYFIN0ck
EpsGOc4l1v4yfTSdVPHtEmn6YiLuCHcr9FRQc4LgwSZerOcxuok5snWZfXQcFxGkZ7HIDKNvOvG2
bVG95Lp324ghkJKTZrGADrj9d05KRo3o3M3IPBbdU1Ksxihj3GUfGGX1QZHEd0NRlr6M3MdRqnyM
3KfpGDRV9xgN8SbHqrfL88S9NLUywCO5pa3o5zN1nmXo9rZU4e5Wc3OyGuXoEppKsCO2gt5amTFi
TYnEcxW1bLv9P5Fe7Bt2fzV2ysHtx5cw4Y+aHbRQnno3FelJTsm1UxPQzG7PB9gUCtZrSiCLa4UP
o9QuTQNchk7N43Isl3m7IWEM8gAjeLNW17oobzsOTPPo3DE4QBQe3jPjuUmVku50ctGHNSrL4iZN
xLGwmC6p5ZXl5dd9VtzJZbxFasyGQvVSiomEcURAWG2PpstQcFi25Dbc0zPDeTGNF2lLr6VRcYQa
3kbLxXUU99Rc8c5LEcppunaNAflezVV8USz06L23nkGXC3RBiSlv2s7qdDRr76Sa2Q7HG46BEhxH
zmw3Cik9RheB6NQmpJxT7dgeV19mzWdYFKfebLayiuRa1xDjeZ1brComfn4zE7LGHr9OhNkQdskK
ItI1vK+e0ao9yp06KzkTVe49axfLLLYtyCtu6k17poQ4yZkhTh5b3OwAesnUpScRY6hQQk7/8tOd
o8seDKhvunJjWKSuhSRpuZETqEsrt1Nw+QuUTJTlSEEV4nP0j4ZITJ5EGwnKUFzrCYlQjJ9pTpbm
to8RPboNvR1OcOYqsWnFpyYPbFtqWLyrbSTTgyuK64bZj+rau2UTN6FedR1tobLddnG1dujTpA6K
FdP0loM0HIJ+FhblZvNmz2yGaKiYCyJBVSPetti8CU31KY84r1mT84yO56Db/cYs1QfPLQ4cOjh9
1BO2jkWr3kv1qPV08zJ1AC6uVB85upyqzVKeBjgrtLJoJfabyR2qtTmywRqSRrGS34zMYt3CJABQ
ncNVUWMBjJLyedAbdVv06Z9QRq8l9q+gsZNDLuOTOlp32JOuTRMhco5QP5Hpp2XZhG3pdMCz6EpQ
2pB3n9wUrMbmnN44EUiMqjnoaX4vZkr8oqatPOM2KwdrbeGnxAF0ambGsnrbvKQo4I0eOk5kozg2
lIg6T+148CgPE3t80UtXBi6HaMg6EccoEuZ8Z+nmyWTwUye7YZ/+UyntczwjR4+atVLgRuvqj4F+
l+ZQqKQd2lE+hn6sdtJkSYNEpdndSjTDLXAT4tERsLa0StQ1Fced2UyII+O1odFgNLymRpw9veUy
+osjVvMNqw4GrbkgeBAahYlvIQIXUArcw00oueA1ol9kb/yV0ZOshGRDme29G9Z0uGzmJ+UUX3UD
erGp1K/UbtnTCkxHjRc9siDehMhebCZlvqtgqCxnpjttzPgpJLLMAUqLcShGCItWf20CpQoo18FU
mCo15fCAxP7W7c1LKNaHbhSpz5gOSe/8qDjzE+ZwCNLYyMoMYzzSdMNDyTcW9wTpGWtRz/R+1NdM
x+zcpYepacHoZachz8lvs94lFmVh2oiJYG4MeNwSvFsOo8bMbbHKUBVQGqAIbo0HEaVXhVZu5nZ6
CY3hHorcX2kWbylbQex17xx2t95ATwJOkrVzEK6qrYUNNLvvk/nQNPm6ahV07/EOlgaPHZ7PKN7R
rVlclIy/0QRYE12lIQ0v0kYnj4YuEK78aJVbcb/txwaBV0UGdmgFU9I/NRkm+wyI4tpIjKW0RR1L
2brWEIjNGTYMgRtxFWcyRfXlPM8SZ9PkRc9jnZ04GGxLK9zpTnXTcuGq1ntTOSmsdCfdUrKhvp27
XZPmd6po72ySrFexyU1zi/nKE7VcaT3UELtIX+hxH1BEXzUmDwjT20PiJjsyLA8eQ+uVrbeXDfS9
JvJ8qjzCzaegB2Q7x12zMxyiVh1ZLe/A06Brzyi6tomJk1Kzpa9ZEpJJ+YKa6NA2eB3n4bZXbfcO
uMh1NcrXysovJuWthJOCu/8zraNHZoOPC9ulm4fnsW3ebaECZmW0oFLFIdDL0aC7wJ9YMVb1AA9R
L6q7Adl+TQi45FDrWAVh0pAeG7oykAiuUsQmM/N8E3M7DjY0j8107Ic+Y6Sn40Bv721TX0XCvWwt
ga3V2NqwtDgZFS+OY7CxpX+cpMl/odB9gxr9BxH7Lz6cwskINbuJRZkZGdP9KePMRju/cQPwLk36
92dK3FccPRjE2hnrbqpMQ7Q1cianeMGqs1JNxEniF4boN2RZ7YxxN+FwytA00uCo7yfvtsiufv6j
tQUf+xWa9AxsRxrj5OqZBbJW2y7hCGPky7+08W7wuc+v2MM2v2aSfXcflt/2r/tQIn7uOWYsqPdy
bwWQK1noV1rQYuQC/a/vzTse+u4V+9/6t/yS767bGTU37aEmZApDmRKyEe4nX/stVllbSLVfXbkz
PK5HWT23SgZh2PFesxlOfijfjJkXMk4yfwAUc0IEuuwwFutjkr52KaObn2/bd8/aGT23bot2lqmZ
7uRYHiOq2mHMbzvh/ZI/vzyyX/20M5x2I5pSzw0l3aVW+DThaizC5lAw5yf5kq7R/PiffoW60ML/
9UAgfHYqQdGwY6DhdzUlUn6lDTc/f/iX7EneR/WMaznUlAVu6NEYJcsg2lGNHbXL4kTM3loJql/g
md+9P+rZWz8gck5lBho+Zd6+nXmYOTK4AQxXJlSrIkgC95cl4LsHTj1bA2gspJZjwmhVdpgqNrQb
9tZhAZv/DrBePuqLG6+erQbjEHpZUpMHJnHox3sNs2iJOGx8+/me6N+8M+rZEpClU0VLxyt2orFO
tEVMuo2Wx7FmehhTbavRCA0sb7KCAShZhirFqJgzDInyMUUMIky4DYM9vWeZ7aw4j2GqE3eWM2eB
12kvxUzv++c/9Jv3Sz1bNkLXq5ys4jq09XWCmrrEvPr880d/g8JXz17dvpez4epgbRVOz0wcmMK1
MFgwwDOmB7diatjSwKLoYv/zF36z7KpnLzMZaLWQMaFVZZPcJ1nzMqtU2F54lyUqh1gNoIAWDf/l
IWUg7p290zHNnh7NAd5oq/iwEv1Vk8VHojdHz6QOcO3ipu+tk0bJgSoyWY2z91uawVe/c/nm8/cd
r5KaDXwzwwm0jsnw1NQts+vyQO7vHBhpuUkYuv58Ub96UZYvO3vtFVVGNYVYuovc55nCT7UcRuG9
H3f5bzvzV8/g8hVnr7tA3FF6iCp2nPXcrbmWuz5d0/qKP9k0fdiSW8JneS9+eeS1r7bK5fvO3v2G
WhjYN2VSftI2y9elYu2AFMK046MUCaJNIdbIXP7bBTxbCVzDDMseuzMugp1GsTxo9KkeF5rRz5//
3a85e4PB5mSoSon00p2BSf2b6v2yr3x358+2fZYvRyQ1gTW1idAIzpfg5IxrPtDGvz//6d/d+LMV
wkIQ2FRIqHe6eHQGeqhX9fjLVf/uo8/WgllqjSMtAj8IzMCFkXF2ajYtOPWf//J/at3z/YNnyD17
+00pIRMBpNnhuK5w4xYvA/bWuNXf+9iGUspEK0eLzxOdtf2uq/AcJOVN3eN8juNqGw+6P8M+t2Ci
/PwXfbXaLn/Q2aKgDIBeQcIUO0vFk4LoORbuus3LgzW9qRLEZE06xAxh7eev++apc8+WhXCy3QlE
Irl9nPjwO0Pp+m8ffLYYDJNpamGhsvdXAPDUcM33HH7+6K+KveUSnb/3Rj/gmiccAYNIYFfKQ0+W
+3Zou0fYu1wk47dN9buLs/z7f5V7ZujaHd3McjebH8J61sZfNrhv3kj37FUnQcwZVBUDhDpVF6Ub
7mhPbDVUMOOYXP98jb77Cv1//3RLNFLvRFHu3PRpmnC+3uUdYj+o1P/p852zSzOlMhyU2C13SXEU
RwGba7h4//mjv7nqztnVGWo30s2KkL28Ly6jcfILPbn4+aO/WU2cs6sS5TXhMVlDfFDpnErDu5tN
ceiSpvuPV+VsIXTjsJBTB9i9LBDmZ29jV0Ns2xvVw89//3fhY87ZcsgNnRSlIx0w0mjEiqkNxi67
b70E0nEP645pYyIesrI6xpX3/POXfvO62WdLJDqVshAVuH1VkbdjYbnM7+nFlOgKPeG3lv3L93xz
c+yzlU+AwoDNaJc4nbuVgWQczD+zpPiXe/Pdx5+tdEWGyDmeAOLn7X1eb/scqSDy55+vkfbdp58t
d8aQFDC855x0pXCre3675Yi7wtZxAH8fOB/lTbL59Vy13O0vNi17+SP+tS6FLHHVrHf5Tm6iW3Md
HdrN8Ih8L/gtodZeHtivvuHs9WYvTwa9Z/UemKTtZ9sN14VdPXQTnH/e9KGGmmJPDzBhknWngGXw
6qthmokrwmIOU42GVdyiT6tKF8pbCI4y7F7xYQE8IjaiJF0EE1tQajAAamvgLqPxU+W2gVjfKz36
HntXRCOSIW8tyGorPBK8I3mK1HHrNv2u6pXnSEfB76YQcaCMAO5ReBmGIvtAAvgoQA75dgvLkeUD
306gxSpyZpvd3DAvrKxY5xDFcFWKlzjjwS5h81b2XhikPlQGku38ZWp+K+y+e3/O1jPpxEnZtzzX
2swZUb7PdNwL89YVf2i2BD8/f9+smfbZwla5mudoqsVORUYJ/eZjjT7y54/+smHAdvvPM/Kvpw3G
DvNenaV+vFkebpKRN+I4XS/JYQXP3G8tnG+/52xtayLVzVSd2bUrfM5DgEQ2xYPEvt+vwlXk5zfl
g2H88r7q37yv5+HbnjmUVFNLCmI0brO2WpeeQw4zKJFpGQ4NFYS+OU1upDGSX8Y4p0y9Y+vo26lD
mWsjiRhsfAtTfyx41BalJVQzKDfmKtItZl5MUKzqXinDhwG+zC93+btV5jzQGwSw0BVVp83l4PNt
KuukkEQhzQQX22wf4yndE31w4wzzha2aD61DPMOck2hQ2qEfZ/BjzPmXU8V3py/rbD3tItNNTMFj
vbA8fG1j+xrFxqqiR3pPRMi6znxv/1u+9D9t4y8WJOtsfWUiaKOfX4QN2wkGJ9KyIA/caw1c6tZF
6LNpXu3Nkl/52zd+U0BZZ2vswPgD0fpIqQANRx18L9f8zrJWCQqCn1+sb9YFa3mX//VejYXWhVIk
1Q7IZmY+9cwTCGsdMDk4xS9t0e9+xNnSM4YCeUkmaWC32pM1MLfth/A4lcZGTuMvP2P5c7+6M2dL
z4DXLp41r9xhXj4ZurFNrNn/+Qp999Fn5VRqGkUK2CDfzXbFiDzBRnL/8yd/mfzOomadLTZuZsq5
TmyOrFsw3kF0QPDXb+ZVHOhAwHzAv3685mxvV+thM+2s3xaeb+7IeXA3wBm3sVUr3WmY7ZTML+Or
sWR0kf1yyb57Uc6zu101Lr2CVsVOe/Oe+0sYaWuPMI/V0oJZMsjVIAuY2P0W8/rdqm2eLQNpqJkQ
9qzlAMlkEN9vBWzeMLfwftSgyx3n3e2neifqhkAcKRhr60N9MbQCV1BqQ0XwgDL9clO/vrju+dlZ
U23bNFo6Hd1mXOs+En662xANL8YNlsD/Z+qp8XWNBBnnf99fbMlMUA2Xkg+paYvEEzxQMCKmcDT8
6RPqdTCgqLYRv21MhromSRcoEQEsHjswJ018hH0SuFCsILysOuVojsXN0OorC+oeUdzrpBN3qULY
pDMf8jm/HmCk9d2+Zej+8wX7ehN03eU6/msFAhnQRDPD113ILH2o0g1gYYCH3ubnjzetZZ35Ym0w
z76gCQ21y8sSZSqQmCYONzp0+sbUb9oRI4jVGhhBqFpVhg+kMd2AgsFd2tnDFsCzup/xiq9CW40C
kS5HAs6bp0xtL0sHFaNdDS+F0Xu7bm6u47HDulr5+mxdK51zlbSQKkezZHpmRx+ubjz2DXE9lvWc
eNbt7NS3tZ3+VeSI4byHUNdH0UNPq2mtu/ODKstPt9HHDdFC8DshnDmlufdiqOCUkg+Zgv3RTr1X
AKb7TihooaiKnQ5aojnimPHuIke7JgXDJPPIuq1TJgNW7gW6m7gB0rUrT9P0lTJAYOh7wERauA/1
+slEzr62vcLdDFm+R06CkAGo2BazFqrIwYQ648ontwqhOBmuuSLCqQr6LmOVqiUDyal4HqBehlF8
8FqSMNL4TtERFkQwRuzxj5y7i0SRwEbn93KsH+Ia75+OUZ7smtd4yh9kgTdVySt1S7zlXkZTH+Cq
AsJFO7XBh22lYOHSQusDl6Rfn1bojWJU91Mr1p403ntH2xWutla7aIdE62pQxmZN5AEkxaQEfKcf
Chdyvj7y8Jvy3qHJj+U9/SNHTQO/NTbgyN3bPgRdEE35csURWIukgSdZHcckvajVBiW+Y1Drg2gt
MWK2MxO+AXDH7EBUBtrbmRVKZhfP25QAou2uY2+8sPP5RtrddWrZT2BggXSSar/EO4QIL0eruU27
/q9lGzdm2X0qddisWq1/0WccZHmoXbdKuNYnXd8axHptRJ1sYGMiEFeHC4BxF53WkMg6qv+cJ3y1
WXwVffTQLaODxilfrSbZIBy/7kv7xiS+JLMnI4gjmPIloUkpWH6hgXpKe0xadQcESAFth+RC0eUV
fQqIQHG1Azi/KysQLGY73fYJ2VTFmGGQ0m690GGfyt2tSEvYFdWbQNZClQhJv5j4L7VIA0uDX9B2
6dGy6ncrcV9JqYh90bQfViU02PyiD0Qfoz8uIAW4mNy5AIpfOcjjmzQ69F13MFJ8FYJ8hzqpn7UB
Z4p0PzHXXSp11vrjGN82WnnpjJqzchB2QFm/BqB8m/P++8zPYQea1WFw7e1I6gmqLqxqC1JGQWER
xGZHOKwO28RbfJHAV+BFHA11PEw51fMIK9zDqxU0UfmMybPwjT55Lts4C+bWKUG+EjLdlAdHsfcQ
EohOJC1Xk4Qo2Ag6s9FvtPmiCtu7ZDCXgh0F59xtU2BtpTdTpZvdO3H1d3XUkkIBk3+W9W72YMjP
ZnYPNxP83pw/KU31xwrlY99naPoa7FIyBi1Qu7csRoGIOPHLIr/HHb/jhXm2mmY3x/MfZ3CXJ5JK
WC+v48z5kAi8V7XmbA0NPc+yomhR7kuin4JcmT8IEph3s+odUxG9I0i8nKDX+eUoL7NRgVnhLZyv
GXHkeGfP3TGxQCHDO0r8ptFvzQGZ5OgKTscepphGIoPpIakJrWnXijufZGwELHlHM+r3lSgfpqnd
jPo/mS5MTWMS+yz9jxAOwNX43TDxKWlG+ll2/ENojQfPQVKpw4WKqkC3x2u77f50YH+MEZMJ3cbL
XgWmQgJSmOYAibMWnXLHsNBBRRiCUQvY9R6ZxV+knbf2QA/A7MZphGp2LSC8raa+fEeo9Nl5BFUA
xVUD3YPUiZ4dZmi62Byb+RE1orYC1gH5OJuevD6ELlbDC9OXLNRkuYl1GC3G80e9BeeCSh+JE0xG
8q+GY6NPZNxITBl9vk3SHoGFw1VqlfIkZmAw1gS73IMXExOOTTCPS1C2YfpVZJ6sNrt2RgaEevvK
TiN5ds1TSMhrgUXRq5KD2mofcCn2qphOKn7TVUOAkKsM9xHpdyyC3j7vp9fYpixgA9xM3nxREw+w
BukHHFlk20LDy601gI5Zav5aQoHzG6K1BAAZZeAFWTjQYW/TGViPKt40vblD0b3rI+OQZPEIT75n
s8CRW5obahNU8ky//o+z89qNHFuz9Ks0zj27aTZdo88Bhj68kRRS5A0hS89N755+FtXVM0pWMNhI
IFGoNAoGye3/tb7lDxDncTA1oKKUGiVafgEAXtMghRDoTqNL0ysrsBskGEPQklSe3orpS9RHPnp7
savAhVlYl95eaqhksp0SAwDhhQ5H6VHUmTBxryqoJqMkWTjYnduNknEL8WMpAxxFnMNUEjkwHCO3
LXh17cxyV+wHAdKO15BDAw1FvqChmNmXkHG58+Ni7FAWCqj1OKEerD598vzr/QXTTcEEdiVkspeK
lQ6y/BgLWB7hgXYiCbDVI/+qg3AXR25anmBoEVU4guKTP3RXxG4tFlNndqNkstcKIACrvLgJHeVX
BEnpStWInj5gbQLh/WOyBRftCurxWl4Nx/s3e3uxrpLJDgx1fZUPRfiqeY87Ik/BVIX+HMYqxNHK
woZg5j0Jk5NrhJHCtOaD3dIT1uAy4YtAcL2wdp7b+AiT42rkAEE4HeGsX/nVmpFDd9kzwj+xYNWw
ltm4en++/5zmdnTCZJ/Be13OC6KMs71YL7as2WKFpkU7aeVfmB2n99vuKTp4Br9wPX6mJQiTRTtg
50j9UXG6TGz4hnEGh1cEHNKrYCRrABNM2Rx0DktFrXtiAxxuw89nDMd0h1zoHcTrCwPG3LubDBhA
vUl5lqNDe95XIjqwNt5/nDPNThiv96PvKhkrVKwH2JPoKyuJrR9ZeCThloCFTMn2968xM9gJk/EB
PjGlVQVYzFhxk/UfAz4c2OE/bNSTMYKVEgH2N4wRdXYs2CupFr703ODzvc/98WQkwcfsWyODjF27
69igdmCLNrEgblznCw9/7qVO+nxKZQjXQzwYJrYynBSIXr3QXOZ6CT/p64hJxegl45SaPfXrYjug
sYoWCF+7CvmI4B9pgsk68mpJRjdzJ/yk93Mx0qMkF1NAhG2TP1Qo82X2/dYz99GT/q6yUaYoQora
i39m/XVKlmaXsYXc2I3zk46dSTyOISp8Z2ILFpbtTx5YXcE2XykbsI5C7c++/qTjcgXHu2GKqyQ8
IBgfjPh8/3PnBlx+fF4/2qcoeWGbtlXoBKzNf79cCb7N0ISWnrfGo63U7pfqeWOrufWoJj3YExFm
UpBxhg+3if/IMY9Du6XDV8psS9lm+IV7+m6dt64z6cypD4BnXeA6nRUe23O6Av0eay8ep1b+gV/J
Z6AKV8TCHtsGg8IJN4mV2dxVeUMWmZ2/qaulc7y5RjeZ/mlbum46vrVGLgDJcVT4l++/t7lPnvR5
t5HhzRrL+TgZQSwCkyyoQISZ5vx9tPujPXQhxJ9Ap8ZOWWXPOc1OSKiGibUBut9z4c/wstrKGbqH
Yu/cRaydFcAgBT72lXIE47HrXmAdCU0wupHpxcNxktgewsVgVIbZEHsNQFb9XQcy2jqBjxhbOSC5
8xOjKjuVc58UBuhhN03ewJ564nrWvP+0+PGx3GgRU+2/C5pZgl0wJMY4UWwQBo6iVPrMxRCTxk3x
BF+DreQgOAj1C5LKYyS3g9JY8DLsRNwGXpEDVOunyGPtiACPxiRgjY37HKRW3v+Ct+c2ZSq+ianP
wmBZRg5DkOpJPkRwlgBzuf/h38Pn3+9eUSZ9HHcnKiIsyE5aKYKj+P0VmAuTwAzoMiAlQsMCxHzU
/ooa/gxO9H7EbzeRqIeVt/XiyvZFzg4B9YPpDElPmRAYkhqAHw1ocoi5JuZx0orqrtOBlgRHpMEA
jF/nGUg34NDcv4fbQ4cylTHIPa1CpoHOAAivp16kdlHyr75Xv3gMVLkNVXD+I742frJwvZuycWwa
pjaOkEYZdgqQcEm/YIMpVokJU+WzDMXao2Ai2f54/75mrzOZPlzZdbNw3GI1lucg9eRBBJJgVZkc
hqLwE5CmhevMDBjfxc8f/RpetEyRY/QAUWuM/gIItQng/0Y5IHAHRov4c0l/O3tHk9bW9h0A3QR3
pDwRlIFqmzHhOgtWvPVd2P64f0MzK87v+ezH/eCgyIOZtIydAvT4GPzzHLG1Pf8EoONCt5l7YpNZ
ZABqC3ZeNnSEHqUDDEZHHt7d+99+bmf9vVz88fUFVUhpJGLnXhmtmZucJW69NUK3D4hq1rsd2E8L
dzFX3f4WPf24ktgpPazCuFKXZw81yS4VF78rIywr4wBK4ulOduUPuWy3udBcUeV65FVBNVB6gd8L
AAHkGF3u3/TtQQ7u8t+XGpBdeq6UYePIeGeK8L6shrvYU97vf/q4kPv7IKdOfR4A7YYBQ/nYUSu7
9x/UPNrUIPum0D0E4dL+ae4WJqtIToDXFOpUrCLj4iPjUwjCcHJGEBf2ZzcxHQ38VgVaDtN6L2/g
DcyV5yx6HHBOzy1pWuYe03hnP5qDCjx6grNFWC/KbodEZxuyIZyFhcNKAvAczj1+YcSZ6T5TjwcD
OCGXdGXiBEP4CWwRTgv7YkEUf3s2UKe+DDYXys6NINjzY+SqsIgvoIiQ1sQ4B8G5tAtFtNgSp5wQ
ES9NonNvfjIaMICmoeoPLRDKUDy7SaQzyRbWq3ODwdQLIiEfNxZ5fHb3AhAn/SpWpU1Crf8AwGjQ
kV5vpLpwvd/C5obnqQ8EmQ1p1nm4mMoiXNSD/Dqp9rQqt02CzIgh4B7yQbYBOoUpEwlBscocI+Dc
F1rFt7Tk791UmRpDeHjecdDboAcVpR0gjMPjJODBMC4hXBVB3S2stQWoJqinM/4DUJzADIP5NzAG
Il1TYFYQPQufM0X5RSBdqoPqZMLj75nwDDxzPNpyyTfnGJVGI1GhqAwHQKdaP/C0lmLVB2YaasOe
Buq0jkDsiw9jiMYwYDGGyD8AUFZsOF0KeDsET78mANu5Q6ZnfWyAV7dmAXbv+nyTA2kF28qzDIyR
GpEN0ISA8HN2AwC/D0Y0w7hgXYJRSOGV/aP3pkx9LQEBS87tmHGf2ZsoNR0GzTWqNQ4yjZH0b96/
zO1pVZkaWsoownE4HLrOIAMzkdcmVx65fKTPqvb9K9zuSMrUz+Kpedi2AoPyODmJ9QdH7axpFh7S
7cFNmXpX+sxjujIacH5QKigZ5ogxb6ST17pPiJvYKB3fGfdvYuZYR1HHUe/HMIqRQPZYAqUbMi9s
0A6sRtZaa9ARILNG3sz9q9weQhVV+P0itSf9dREZ2zCVmnG5uCoYP+JWN+R//2ifk8M4GPD9/VWy
F4zBgYxd663/VrOAj7Gw+hDHz7t1nckOuOERiNQPEHxVQ76v3Q5WLylO9J5pfLMogcEJZFCsEb5T
oWJTqjXKQq0OQBtcTQpdV2p6Dam4piKs+1HCIhQ3jlA5L5CJofYo+mXDNaAtQuKTo0jEt7xCTcbL
hDcMDatoAEGIjpMcqhUSS5Fsi8jHgEGMc0ffIzXbuEB/yn2AylL0wfSoirt1bw0yIpCIYJO8MwHb
f8qQrwpx4A7sXVNC+EXdC09iiezSBM4vy+WW1c4z0hd1sqcHpxJJjChyOchVxV7AinaRXgo6mLHY
cDDW/TY10/2m1pzYlzwINHGRTFHXBVSVODlEIfBPHMkyfDaTJlshYq8pvHE747JrFRwQAhdDkXDn
P/v2k2YLjBHATMGorWn9PWKKLKZODkiu+7PRT5m0VsyCKslLfHuIkKw0riBqRuFGVT5djvm4fwcz
A6wyeclcxyG+WGYh8EQuspZ23Uai7EXmUeaO+YUhdmYYlCcL7VJGWncAybgDUv2u8zqdhmAaI0ig
RwpfuOS3mVlJKPLktBYbmKEqioI6aisVGoMUHa0FvMZoGqEdAbCGBEWFTmDd1boxMzgnjstWp1aA
WP3+w5wZIOXxAfwYhV0mb8VeoRRFHMaUmSsrhwtn6jOvSR7//McnxxQ5QL0H9BikZyBFrADYcXqE
LHVpsbr/3cendGNklMcO+uMKXUshW2khVM08ATpnP90hNnvXEOSkERVgvwEMObFY2FfMzVdTZxFw
e2KpRHhSspJhYlcFT1NVQAi95jFsGapLSEgzUokBsIPEOAnOXJ3mw0J7nDHYKFPzkVoBkwHFC3XA
8zMFC2dQq9ZibILSwf2HOdsWJwMDU4tM5YaoGwqHnF2xl2itmjlnNF/BB9kmD+rj/evMvbTJAEGA
5csI26dODY0F750EqBCQc6KitA9tlsl5S/czMz9PLUkMGMppxmbQ+CG2PNA8B0IwPdBRdFFPrPG/
4QnM9KGpEalKXCQCQ1eE8GnhGbPjI2hVC7P/jB9AkSb9M+3dtmVUMDS9L29fbLF2xzMyAIDFyTxr
pga26aOVObsMl2CL3chr8IgjeD2wltYfczc36cYqgroxj5fUIZB0NTBmu9nCQfnMADF1C6X54PqM
yI0FmWanprLtIuxXdVmdC5g/7DbSeFc/hgiGUIhWOJgBIMT7VfCImqHujvCib+MkFmBKJRupRcIR
fKYr0GLW/TY+15ekyRzOFwKLNE0EvSS+Lq2BaTsh0xBRwNiNXgCj2gtLh5Jzz3DSaZGQlitQbFIn
oMGO98RfKB+A4FbsBBk8uft3M3eNSY8tRARy9QRzIbIqdKbBzq++5HBUJLm3MLbOjAnSZEYvvIgB
ADPAjhaBnnyrWGEDH7PgNjnWupzTZjFwu+WC92Bm+TZ12AQg2dehgJE0I5cwOfmJqxF5yaA201um
RhhRBvGJleFJ5MqXrHoVwoUnNNeipq6WWgyRXFNiNJNO1ZaYg0NW/IE5iXpk1Q63NGaOzebGjPp9
5PCjuyRKUiVg0eNM9QWx49ZoqapkDem+dmL1b0s16u+l7K3LTCbuOEkyFeVYiFMEeo1AoNfLFIri
RNp2InplSbxSw5Er0uhx7B3R6jRIUOmDi2tEUEmYBVqJTJAtKcnXSACGkPHyjdh7DwwW4TxbPKRc
/pq5rY7kTaJFOcbHnkb7HpRSr1DWBEhfTWmQyOQBN9llLwpix/tBWqdFDqqf6O+4NNgmSXFmQ/BM
+wyKSCKaLHVXQREilo3ga6KWV6TbuARKshQUB0mPVibKCAOQ43UtQH9SlOxW7bkjUt2fy4Ddeonn
ABG1iSUEBrpCtpNjui6QchW7HeKsK6STlxomkEtB63WWihbYJhqtCmpFPB3z0tsNSLyy2YvtruO5
x5Thj40y5psIr+idv8SMnlgk+WbSRxL/mRUIwaS/D58JZLsUYQzj+pRYFftR0UuShzjpWavt4/3R
5btr3GgMU4VcXHfi0MMF65CCO7UN0YfOd9oWunpVXrU0jzXRZ7WkTA2+d9ddcUg2gQpzp7jmKKGm
Ajqti6BetnMJYO85cHWxAFDdCAllAltCoYumIayuDAeFIwtmC/PRVAIGlno3jMGOPbKjEXHl7xB9
eigF3o6JhwoiIjPAu4LhL80QXsNuSyBeQVQVeQMQOBvsh12etw7TdiBGlcDXysgKrwDTkUhidGp0
Bn13qyJGuoU0d8z0qjWAO1cVEouaNs8NP4b6+P4TVG92Wnl64NTLZd3k/EAdpcfhgFjKp8HPnsQW
2nkuekZmC/SVdE2K+On+9WYED4iu/L1VIJImImqNUQKRE937SFAKDWVVQBeiMydI7Z0lWc7tO1O+
7Rs/hiMFdVJFhETZCVcjdiqyxyUvinoLq4NxDXWj5X2fuPz4+LZEptDg4hyXuF0JKbp/zLjYIhKL
aY5Ul64Cg33hkc3MoeJkDu1KzmXUHnMob0PcnQPHucptRn8ffL15Hb5GH2mmIxJs4Xoz1XplaiND
ikEhJQOeHI5tx+GmBOm1SN5gVgC33O8PfhE1CM9pDSaCkk5NTnyMQxxgHxDOCoNxpoYPsofu6Nbr
Yug3EgfJfxI1z3EcLzEJ5rY0U8uZOiRM1VdC6iR1X1lJALlgjdDoLrsyMrTuYaoRKT/2SlVoFKDO
hUczUypQpkY0xCfLGRSu407K29PXbss5ILG/D2vZZo3QTHdLlaiZ1jt1oMEZlQyiipVzxUnrkF7j
ysoznM5B+gCwO9AjVs9LC/uE76L6jbY8dTShQsQj4sDDPkEAGjgO4U3vkEPvecm27JCgwqJxFzi/
UMc/RbLfWx/AVBhixEvyUwMFNITVam17RLWkEjzz++1+Zq01FSSrEMLIrIDzDYFsJdfh2qdUufzZ
R/O/D0KUA6NMqWLqILYMDBwANUFPFZOlg+O5bz7tsBybxn2Dl+czkREXzUnJyJljK+v+t1fHr3nr
fU2WvHGiijkmqtRhwtAgPH9OK3gmKOV3oOMbZU12ShY+Bh2CTkCs16lAiFa3QO7FCjQhwZi4A33R
O6xqL4xQblQRdgCm3LlIWoo5Aqh9LWzcELBZvj6yHnJIu9IeBDhplCB6DqPB9l0ELXJYrWoxm649
rrdkIpwGb5ScVD38Jz0CUkPf9DvFBXW3tUkjwzhQUtgCRPcAPpgleck17+TdgNjuCD6IKAr2ddh+
lBzSEVxCXhIYvhJKv3KxX0UVjAOJhNQqKDKKDEl2Sn9uM2/FjZnGiIPGVCnwitaXfq4HLQ+jCIpV
vY/2OKLaA0Sy8Cw0KknyqcbREeCCzcCxgH43e6kl59JN7HQEutai8ljF3Sd48BtfjRC+kOAP8/6Y
htJ+pMb7JUMMFdmlGYdJmfo4Hrj/Tm+v/eVpWYZhEA/ayQQHRAKIvcGmqM/3P/j2PCVPazIpG0iI
ocLan1ZqouUV0nwixPRl5cGLXLtETOX969yepORpRaYBk5ooHM4amCE65IAPa6NBLQlYR3DZZGGk
un0RZap952nVZMj3xKg/uFZawAqSsW9ylq0bwGHu38ftF6FMFfCuRGJRDWHPRhjcuWTQhofu+Gcf
Pb6iH0uGPPDrhCJm0JEYM0DECyKmFlrPjFAYiZO/fzTWIjRhB3x0Y8kvCGkHcVkngcGdO701eIj3
3bMsme1bsvCU5qYMYbK47yM4B+ueg+jsHWld5bqHlt7XY8M3Gm04wcDpv3ZmBbv5kq7pe2a/MehN
Ne44XHQ7X4J8RYgyp4/7Z1eILnJUwBxF64ur0BJ1osSFd07tDmynYjfHB2jxGQKCKFhCSE4vkUUC
iVpXhDBEIt7BEFBj19ocPV8S1KOQEsDz4RapeQ4Ad9iLaGMio+WjcUsn4uDdHPxNSnIeJdNIWvEs
v3PHgHI4JZlCTfRGVUAmh8ayaZNdnIvXMCb9BpR4ZNcodIeKQ4bIelhdFQpBZtGs2y56Y2veEqR2
QZlxe+aRpyXLkgqhV/kdloruUeWemuqslgsf/S2Z//sLkL9nox/Nl1Dfi5SRjSGxp6TjdTGUNwib
N0s+2iPB5KQKMkLkeA0RBpSr9ah9CMNHt3zx2kPPVDqLpEWqICVxyO2ogNdsCC2kMGiANzg+f/K9
rwK2HMpkRuMmOt9LmLJwrBuIC7PmzNpNViezcoKwGvgqwU6PV0guyywo/ZhBw9pWJ1ZhC9TyIw3d
xLjf2We6pDwtJ/rEGxCdmOFcyoLjSY+tboX6BeKMNBgUDQ8hTBq1cMSgmPcveHtslKeVxXBQKhW9
ADMIoyIcJrALpv3wA2wX+Bze2fsXmXmIytQFAolqmg4pAR8AhzzQb+i57hqZGV9Yq/8+F198frcn
LuVbIf2jubU8q7oZKKaO9NSuGyM8wtx66J5HfHD65e97gxopxMr6n47Ok+bRshUf9qRJ4PR+SKED
4of3hWc2s1wTJsu1pGZIHMHk+y1WSI3clhC8p3e670SWImv8kr5/7uVM7SJp59NyyHAhBBiZyTgL
gFj1XFoqRI3IUEKIohYyC1PO7ZFGmXpFFJmSIoUN2xEamIdlnXdPPdj6C49sfOh/H2uUbxvXj5fP
IB+aSDzOjhAxy/NxixM9ARznRLElWMB7UpuihDyQHK7IqqkfWFVa6LYz+66pnYRXgyBjQ4Bf2Abh
Z2q1hzWRakEprGqwGTkl7zA0DWdRDpulcWnmAPu7evPjXrkuVCoaRdS5+FtUFAD4GkWpo0IYIjSW
0xodgUQ43tMUVkv1xa3sTKucOk8AA+ADheD0Pypzxw8Dmzapq0m+74Covhu6DHL81OIycTfUnR20
eCRq9nb//c4ssnjh9+XK0KMeKksAxrQDC/Mv1OTtwig41yzHu/3xMHNWCQROBAIHab2qw3HQPUoc
BGdq2tHV/S8/d4nJQFGhvpC3I4wm52BrHt47F+mtwdf9D587q/8+lPlxAwTqUxD8cAONBSqKnn+i
vXdA9wh6obdv+ZICaeYmpj4TPsqEOi5xmQp8i8glJqI+5FZccC7PjN1Tv4eUE4W2Y7m7Ld79ftvn
woYHdADaWq2RmYWuOncLk+U07wVtWAJy7eTMJRLfCkR0u0sQmZkG+j2p/3gLgFjxeT5apXwF5QSF
ejib5ZYkeHNPZ7yhHx9eEAZn/BDKOUQK9aRgdaF4w1l+KL2JvX2/GX3PxzcG0O8p4sc1mkSGw9bD
kEX8SI/rfKeEyKeLxGMU0GdljENH3C7sI90XxwxE74UE4ZzcKfNlR0oQpSMwvZ6PiDg1ZEwFOM6W
HQxUM2zKJoqZy21oVCzSWZu4tUKofEulWFUxMquarPJNNS63hA5P2Hk/5Qn/QnmQCr/v7D/eu//0
Punxv++h/Nd/4ffvNOsLHDVWk9/+65B9pg9V8flZ7V6z/xp/9P/9099/8F+74L2gJTAL03/12w/h
8/+6vvFavf72G0TzBVV/qj+L/vxZ1nH1fQF80/Ff/m//8t8+vz/lsc8+//mPd1qnyFU6f3oBTf/x
11+tPv75D2484P2Pn5//11/uXxP83O71/ZX+28P/Of/tZz5fywo/zgn/LrGCgDlP4AQiS1ggtp//
8zeiAPKzLCMYRRXHlX1Ki8r/5z94/t95jrBYNbICpyr8aNJHMvVffwXGlEJYThAkSVKx7v+f7/bb
W/r/b+3f0jo5UnAwSnybcWifNkjsT6eGHg9wlSxX82YjN8R01X1EhadO2LUewkXbI2CafOs+143V
bhBtHKlLeuubhrrxuuNy+UdHYH0E8PIlbTYNtIU10qof2JbuU++J8xUECvL6QayKV2SzGxK0U6Xc
If1ozbAIKkUurRPjH7CxoksIrYf8sQbWQwU2m0qHFgGjLVEcWaW2El1Rp4lSb1NDcNx3bz/e71/P
8Ocz479Vabce2mSkkNW6SULPbzYR6EXsZyi+xcEvTjBJjwi09Cp2OBR+T7kvuds375zkINR9aI9s
CH5Qt1eBAlJBR4z3zDV4w+8SaK0pUCz8luO3CDBc58mDHD1FaqMVicUL6waGFE9HLrrZremv/CtC
4hGOzvwVdUoHwKNfpQ+3ErEQaIQdU++4pmhgmWAiWxtUMkYTtxB4ap7pmYqBxDv4PSMzPTDam6wl
GpS6keZvwy14JeBKUfdZVAniqixo7/gW+axOmK9c7ipl+zh+Srs1skVl4SlCthU22G38rKJABV45
UjqB1hGNuNbL5oB9nALOKTLw4vWvUtLoGmH2YnDIkK97ZkAdLAFZ1yqKX4ilZy0X9rpeNaIOaeha
Lpyi/pDDFo5TSsmJi0dcELmjVcEZXCmB8WqFxZrk2zbZo6aTp+sIedyiw2UOEvw44nTNMa8PCnLk
c5ttVkLzIdEesD1sap0ExVf86rHn788+kojUUKcohDgsMbM336ifSsEWo7M/7MRdLFooQBITSC3x
XKK4QFE4H8PsLwyBZRMB471BioNaWPjFrREByY3oDJQIg2srSRoyZJtX8s6+1yBGhXoqp5qkdFqJ
5T4nQYaLErCOwyBZd0HIynJdeqfuQXkjfnxN7RIPtpRWTOe0D8ELoDdWrnLPreRprLcvXbsvH3HQ
rw+AhkVtbrjE1yO8dmYX1AZHN0kELkTwKvEa5+mFHYsGnpNvdrLBIOpN0gQZBUsEZm3S1BAuA/6j
mnxoIW1NXAX9pcZZsRDtJQly40vZWLnFW41ZrgQT2fJPqjO6olULjhJTNQD8ZIkdvaXBwqnl9zBw
q4eNC4Afw0MncYlfKWq9YR7io7vO15zjH4S9uBPW6b7bp+t0xx0XT81uLfXHwWiy7g27QiBshKul
W8hg9sWxe6C//AfPRhTrvtgn1/4hNYudsl86zfxecd26P4zrP++P7+V4aH2l3nCHkYAgXQbUDv0D
SBtb5SCu4z27lRz+WdkLj/cHLY79PnG4dc3JAhlLArCqOLHeQAyY65DP4Ui7LDXuWd0H624lreNH
BKchVzm59GtulTuSOVhwRlpkXVj1Gn9mFYawKtfpVn0XrGZbHKtDZgWb9BgEuhhbcen47q5StY7T
mMAYMs0zcvjAsFeMdI83PUDfxuRwLUItotIRWg8MqQ9mdazxO/ig6zfU/dtT0BkxP4J1cgS7hXoI
06eETEu9YfXtnlonubQ7KGT6lVjp4ku25W2I5PNuWzUnVHnZ3MoqWxxzM9beXm03brmNAxzqwren
9V99ajC47QtyfPuvDiletRYCWPkF6CeyvxM7ObE7bE7EVFNeQe7bq5vH0hYQwIAkPU4HmyTaVU5J
NUCX6pcCYePHntFcKwEECzhpXBKAT+YwMmM11QxzXTEygC1Cg+F0VHuS2JArYJQshYc0Zl3nnypG
X5p9qS9R+R5n10q48OmXhzR72VEQNPTO79oNc4VoQQwNaGVCgHrWmefUiJP7ZN/CnbAKvkrEtcZG
8e69DdcWh32h0TFa8tYd2dMlAJQTIdDRr6bWUaUsIJyXkBlpwLsJ4pMLxq00/k9WmWgQ5RdEU8N7
sO/NwPGc/CLkJ5WM8wgiTqCxdMpNv0EFp32WzuyZPcUr/1F4qc1ICyzAI3bxjjo1uDH1pTI+Cp03
JCsyvIN6xNNHnCVFvmyle7neoK3wRoaxFzLOlWDEVmSnjrgrTPAp9cHiTy10GbpiClpuRnuKVGU9
2zZWZ6kH9ss/bjwDyDs9MPCiNABxtFCXV/FLbqqH+iLFaHxA9oaCBmHlDpPeClhLC/Ig0Pe1DLAh
OGKRVxkYmLnBP3juD9ze+1Ui6lE9QXSs9ZcS/cB7TH0PTZNqrKT36Rv7iSzwc3YtrmgEsP7kEc4B
7GIwitJRVJ2A4qWLJpLTRd37Yq00NYOneCMxjKU0KyW1q0exwHHPgcuRzfkkyhp+FB8ArEQNHt+Z
hTIqtoQTe1RaTKVnUbGEM7tiTsVruBdPIOGd+oOyRdXXSkxhy5s40tZ7A3sFY9AeJd1z6Jl5kWGY
HR8mo/u6u/5VrVT869DKgScddV/RTtYz7Qorl1U/ShYs7OA85Na10987U7H6bfSBInNwrV6DY7x3
H+qXBlmvuCWkLh6jNXQ446cRgOZRWccBo6+3pUZeI8GuAiNMwQA0kFWGQwPujas0cA9MnNYTaTPC
4rKemJj42VwHXlLmNak/o911mIMBaicjhFvVVKjTmg16G/lAKYC+sCrgjBtFanWsFHUuHUalr2SV
D9lOco2mtyEwTgzGplv0xMFOgM8wkRGtRVvRZPbeKWAu9BcoF1ucG4KcnSRG+9XmeqauejR8lGUb
uxQsEEEDQIpVi1dMMKyjX6DcI0NMgAIm0KUV98w9Cw4xqxWMgIodlyvOqvfDCrzbPXSgF2YzHNtT
844oa8Rll3DF5wZ6ZIl4S7TkHOpKLUSgpwE9Blw4njZmoPp2jmQDHHizOgolQWME6laBM3eUFhll
dxIFpyg3Q3XkBW1g9ZwHLlzU5Njgh6Pb77veBImbMxGJmT2nD9HG21TbMlrT7MJz10x+U6NfEvMs
v3hDdC1Z2ckrzQ1g2EekVfno9V8MwlVDM3yKT3FXPQID9ian1ASSjSqoyI4jZeuEO9RfsED1UTFU
TAilYrDzYw2UlZfmsTmqz02cJZDD578oX25l1HQzHtITHipsOE+gLck/k0/lKp/5I3vsD8kAQw3W
e7Hmvlev3rU6NyfvJW+PcVvZrNSYfJfrON3yOawJwZ7Ncwdh227wy4ttMeU0WBjrDAmZOg2eSLHy
o1WM3DEsoYpzynh69aB8Vh9E0rBqDgo9arb1vjqQq/SARU7dvxAgG2XgTsqOX3EQzPQYIxA7jLSS
4NA0QJ6tVB44UIuc6UfobhqcbyOY80G5sM1bVH703Ip5SS7VCzkh35dpRFS3oGeM15Kiq298baDI
QvF80MVpoiOfOWsuQ225SNXKQNvEM8TqM3MNuem2GZbCnuTt1PJDUHUxQho7YpJMBHPnwsp/yuLG
RMCRVgHxJe9ExLIjch7DNgZZUc+hflPPCfJM3Y1QHXPwL4VDzdjYGRUbrJ5LnKttiYNS74Nr4djF
v0ARUBdGnOtJrac9PJsILtCqDEs9E/plaDE7LEQ9kzQbNrLSxGwRbtU8DUgtt4GmvmJ2w625W5TX
T+679+GXGoyo/iVLj31yBS9X82sr7nWmXzXEEgEDlQ2sMlvPZgWdcJqAAULQks8Em4zSFrnzoJ7E
aiOXOsY5vNPwq0Fk75HfVqcebS9z/OJVEDaxu03Im4oEPGwAxVWprLG344qnoIC3Nak0tXUiRLFD
5ZcZYae7wN5yGyhzu/iN81E25DE9S4mWSiDRX+C31qTuI3AfMW0Cn7yuLObQXzA2nuRKK9HrmY1Q
78V6H52IGZyjV/GQvQj0V/yChHn6HDzQg/Dk4riSqyAv1uiqNLoz9+uIMQnF1OwpMGhuZjl2Wn4M
pyu6GTJ4TThKYHyVIHgoDaI6SltB8gGMS2v03HMdIpqS4zS2aXR21WPWswczOhZIIuid/s2jJ/4B
gRRJA+ITtidt+lg/+Pg05OU+czv2MUcaN9ww+tCb2HV0vo7NZXdq34Uew4SGRpeDZBGvBuA69dpC
g4zeqSluw1onz/KjYpXHGCQTm7qGi21CpUUP1S/F1QLWYngbJkCZPBbZJiA6gJqIsK8NIDZDB+kX
b1Bxj+xUXdnUD+kp/oRNptuhhXuKBh0J/oe+BV8Ig7+iboeIAunJ30bP7p7CUIxEP1HnPISsa8NH
/gwfcoz8YCRmEBSFnVz+v9S9WXPcRhCl+4cGjkIBheW1G91NspubSK0vCMqysO87fv18kH3viGAP
O+x5mYlQWI6QxAIKtWSePHkOaqxbuKFauKn34gOfGWNdKbb/I5qcKi78pD9GfjxsNA4j0RlXlhM/
al9opvsYOhtugOQvC804/AFQu21uNVQa/JuadKlpPtHiqohy9oPWb8M+32mVJ/D3QKZnY2pfoRZ3
abobOurD5rQjnXb1L0Nd78bib/z4X8Fj/1vQ6xVQdvfSR/nP4v8JYIzs7B1gDHXVIo1eXuNi/JP/
Dxdz/3Al/HkgMAnKtdRZ/sbFHPsP25I66Jfp6vy+cFf+wcWU/EM3wb6sX5iY7ixtYv/gYqb+h7Js
y4CFYkvdWqiz/wIXM39Rld9mS8a6k6XOOzC3yM/AXFVC5d51U1M3ieuirh/vDX/Ci/oDrhhYNASV
SrnlE4iPmddrUQRI26iwKwUnIAX7eVGTGCe4xEXQ/9VFzWTGWzezJsvfKHzakWnR5gK7V0+kft/Z
Hv5/eE7KQFMjXrmzXsH3jSqnqk1ICrOvvxh+RG+fh9e8X70kSS2qD3E/SsIcJx+Ude2b1Jx7VIen
qf7R9hkMiW1m6gMysW2nV76/kV02gQNMYeeWGL1NcYGI/Fy1ydQfhhQJoU00jwIWf5DZTmKgE1t3
JYFw3Rk5mNfkp/dZHecmxIHIrYXhWbMfJBLbCmkASLQagnX6RqFOa+znIFVknFEcDlizj9hKcU+X
BrbN6D/jTQsK3ttG8DGxmYpvsybLMvF8aaTJJzMwJ/NbYPfIYwcLr/femWSBmXsFzQOI0vaV0h/1
shiDZzd30/AhmpSa7mLMq6qcCkoIqpI5Taj9mTiZ9kNg0hNej3nc9ne60BygZTsZJyqyo12cTAPK
7L6ShZ4cjWRwiEUQUJnlh7l05vDR6ebap1ziDGZMJc4RBChuXuS+l/VuWFcb4dQaEOw8Ren3CIFg
f1fW9MDs3D5zuaSCZglXmjzXn+dZmS10itSu9Ee+hBHs6jLi6O96wMUHLWjj8iqGgFdjK5+pDMmt
PKk1wXWfx4vlE9LMSbz1+7xDyhvh0UIftgqDliD0ZhH6Oalzh1Y8nueaW/Q4plLrHr8jCz6nxO9N
EvjzpqmjRCOToJho7EsxKv2biIsmJJKbeIdtORiTcaWsuSlui8j05zt+iDtzdA5FHt2allk28g62
kckt1dhDNqTbYmDf7KysGmz8BOZZFBzH9E6euqgV2p8BbB+/8qg8adkAvySuqgh72ikYnGOh2sT6
XDaRg589D91Hz7Hdd8OTHvVRFHptg716jkqyLDsSa3sykEZ2kKRyxTYYHb0KSCzb2ofvXKea/j3T
9Sn/1HRkHgp4EBu2n+GY2i1KUrnrq6Od6rSwNhkKEk/1FKMwv3HChUFTxVH9TViVMzdkip1JNk2f
zhh8ih10IE6IMWpFhVGL30TPZiam5o6uhRJ6o4uaGz2/bT8W5TU/K9L3cxmH+gfTCZV/7Qhn8K8T
bchCNP6dtKuP6AkZ0YuLiVX9qRtUyT4tR3Ytov11k3TLdjW05Hs3JJbmKebLRuO7jIus8oIpDo1D
hjJkPmxyzYrtp5SPXe1RolVQfxoRlKfIFF3+NZSdAeenyySWVYvk49dOqLIE8kj6afqGTxaV9E2d
iEkclV8Nzb4u+3FAZFs1oJgjS3IE4JWJjWiIHnWwhDROGPpwkjSyt4U08d8owrAGqW1znCPiKi/t
R03MZvhdZJwgxwkmqns72mpGws2sM/OI01FbgL7U7kwVStPCtL9FErS1j2Ofhdr3semL5qX3VTwd
KzujAB5Wii6O2FdRdtD0GB+0Qzwk1TBcyyYfu0NjN9L6iMiWqn/EE+n7XV6U4fDNGPpouNWNqQbs
SKOmNo6N1rbN1jI7x/baPLXqO0j1gWTJDh2WAAVtzo7a1FNTI71eJ5rW4Q6YhMldn6luuqNb2B5I
NGTXwKy3NF2Mx0nXzfxlCo2hPlVhmxXUAkTed9E2TqyQ1hIpYnGltSolDbKjHq0EX3eMody6FRYM
pzboB2rKo4ysJ5MWcc5jX+unbj+ix28RuQ+NHgHaCVGEd6E9zmC9Zjk67iYpzHZ6QOk+LO/83hLz
49Bo7gD8pgZr+CTZja6HOntSeUaOK91OObU77NF2GRxQM3t2t+ns+jk1hMY3xp0b12H/WBlV1/ee
YybBsB+yLMowRqbHwP0pDA6pU5RnaUdnTmJTQtpUJouj2zRaj2OB8LE0uKPanAJnOZPj/GVoUYyi
Qh6POtWKGbBlrm0RPdchUpsPlTu2wZ0eToN+E/rWHJ8MYSXx0UBQwrlxBW3mN00iyuozx6IiX8hq
lADRtQrsA+LyuvkzGIJ2wuSlndT4iGCGOd1WlNB/0tCV+D8rLo72trSGqTnWeRiLpymoO9qRwnIK
s23o2iU0wtTuCv2Qp3ondnOfRsGDNXM5fmyQPwi/xNZY6c3WLgti5tmRX6NM/HRLEo7UtBKTfjrc
JfKHuJWy2lW9OWlIjgeBgIZVqSUj1Uo7vgkLu+33qsdywyuNWWB1gPa9VX7PoiZv7v20hcK4oTmz
jo6h31rz8xxh+31sUhVmD26XGeFJNNbS1FGbTWx/LiZjSo+Dhro13jBTp3mWjHvj2Pky0b7Esbl4
Dw5lFbpf/AH92CtBAADPKRKt0XqJO1Tt5z5O7WZn1n0Ouy+kqc0ud06s5zZqRBJVxzzsjeKDwfIq
bujyzv17Lu3G/oCM0RiQf1lhJp5sa5b6Kehc7FHVXIDwVLkwplt/bqq23xD59fPGmNNyoPYxhRip
b1LHSRfgcqj7+ZtdKsv82mROq76lQzTrR9Oc53A/JoGdYYnWEf8/F6XfDkc3jx3xHMpEVtdJjCi+
u+VMSNOvcSA6KnKFb8sbKgiy/xMp69K9LatG48tm/UCQL/hR10kd6fm9UegyiDduUFn618YfjPpr
2ge+MfVgN2k57/MRBQCoYFMb5vC10kYrzb0Rj9380BRF2NDD2gg9PdGbISwaMYyg7KNdYqMIeYyk
MqpPeWv67ePYznG3c5OuD8C5zCrLK1Jvljre7GMtXBrjYsdt1ZZamPTFhl2d5d/nvmlyf19UUhKJ
DKIY0+47wVhopHd9gq0ceZmf1H56mDlBkH4q9JS2Rz/K4ynZZ03iBvpuolM6768bmUVQSrI50dzW
K1rbpI25bSJDqG0at0ZUeUzhAC9c66hR60eR07D4MyaEKFpUnbACePyVBfyrVOi5yPi1znFe5UGH
v4qlwN6s/9L/jQyBJUl4JxF6SX9E/V/Nq0Ro+Sd/J0K2QbpDNZ8zX8HJ/f/TIFv+YbnStaGqKmkb
5kJ9/ycNsv+AAqBwJRa2bbhSLVoj/6RBmvjDFroS2I1JNH4QJhP/jiCwsCH/Vx5km4xvMjyPIh3L
/UVf+L1ixaFdpRp9A57hzIe2eMybzuuKpxgMsPc7Omk3BBZXXG773+boTJV9VQL8e2BD6LojeEsL
Z8nXpbKc+6XKexokOvOLO4Y7IbKTCtWG1b0RUUzRBRE0Nl+LyVGIfYgWg9PYpDajwMQiOCTuBW2D
XyOup8KA6KhjnsYUv1F4EULOdVMh8088McuWPMvaziGlSUIiZ9A8maltM4Y32YUOhVXr3z9zYUpT
18lwbX1Ng3SjsinNmbkgRTkk8qbL7Kux1XZyKl7Swfnoaz8dXd3qgXlLzrTLpXljWeCfZXssZfCF
BqDbCbBOlF6LJbvjeu9/q9fszL8fz3Tp/kI51zIsZ0Xq0Ay3J+oiFnQIU8cnQ4xeFslbUWleMlFb
xcB1Bk96f9Czn0MJvoelWORi3fy/hGL27DNq4ozbmhJA24OgTg+p+aWoOcndft+og+uPl5oszm2J
3wZeSxxYruZGveiFV/agd2QlGytt71P7i6WibRp13LvjnTCd59ENd++/9DKTr5agoy+TrFvgJRKU
ZE2yi4u0x7l99iKgBDh827YALMdRrSkuSWJdGmopmv9WircQZHLilqFqShBFEO1kMnl+re1jfbjw
KTnj3rwVewbpMfzhlhPn9VB9Sa+MiELhjVGBjD7yaJRsUiO9oBKxkvthnTJ7v42zVpty+s5wIxUI
bzYxBqIJJUamOZq744wTdCCJU2Gx5AHIKdi7abpP73+8N9tkGV7S3Ye8irKsNQ1TmYTtdp2zTfAT
ddXWgtuCS9ghsBAbosjGIQpmYV69P+qKuvrPW/827Gp2w95PXT0uODygW5HC2bOHcbggzUmRgBQm
6HuxAePaluR03aXNsiyT9YplzRpAcrDgDLU6xq3Y0AZl8G19ylKQHy1pXLXTeDdIbRfoiCFbN8hu
vzjZt/ivwGqvpmY+OEZzbbN9TTu90vTu2AaXjvKzn8K0TddStlT6uhsEqp4oI0T2vKb53tdLeYrW
KM28aioqKcl8U43XuvA7oOtoO6Og6JomUhDJZk6RIFAZag3qNj5okX7MjI8XvtfZZ+MGN7jALQNC
++vd4IZTEPQhN+7ypYyvWfE5HzIPbOYgO7WNShgJ5cG3sf7DurAz2+3sg1cgCegyZRFQ32QHu/lH
LeWFw0cu7JT1t5SgsjyUJPxYX8mdlo62g7WJNyF9P/r9TtjToZ8/BZgJ0Et0LKR7UobzzKL+UEzT
LUUimYNR1JCtqDZhsYLv8Ylt+lEep7a/x4z9lP3bu4hNZgipgysTrtrr9eZU/jzkcyZoPEMErQHj
dKBuuwvOBmuDWbITeWuYlxYUmPSbqcEZ0IW16fwKwF5/NMjzE46ASztn7V43I9dB5j8Biu1oU93W
RX6Sbr8LmvCmsykkV/NdP/AY2Ijjfvf++jm3fCwbTF0oi1bhdeenNShfAaLN8CxqGHHIygJYg8oe
yQP+jKKXBMMvxn1/0LeXMdNuuQY3k8nVZBN0vrotMhz4AHTa2QOK2ubFxij9Z5dTNeNm9AO0CSK8
GLV+HzbthQa4s+ebLWyCAJSYkKZfPs1vF1Wf9oBCCOF75hx+6bvx2EyIRIc7Z+J0sd3rHgDCaq4t
cOHlCczpkjrs+SfQbXT4pVyi5dVVWVmJ49uhP3tODqEWVdwimzDwiD6YFnyBeCPHY633v94/uZ9c
7cuFyT+3+GzJcYZwHIHyml2eRiEleYfxEV+5aq+nT7KmI6yAkFWUOzsb71xnvF8KkGPeYTsOPKjB
ssov6U+fXQS2Qsqcs4Gza730zLDq9TiPhWf6wcHowhuQ6SvEik+OHn7QCv/UpOnJDbPTWAeX5uA1
kfnvW47DB7Y2a9+Qa4m4EitJ1ZXcclqB1xKYEG0ghtl7YJRoh0+e69fXyu52khbJUT9Kq7yOEVN4
/0uc23t0eZqKe4VK1HopOllZi7zgQ8QDtfAs2pUOBjVBShllOug8CTpAZn5Jdvd148Lfr04qSBWN
7a6/UfYRuUJQUiNSq3IqD8SkUmgwkjAtIRcZtGj//kuutPP/GY+tTlqok42shbHCWA9lqhkEoUG7
RZoML68ruz1SENkrzXnuwz0WG4ccsa+83HK/nWTgPmtJ8WCUlx5l4S6ubyRHOYDIdBGRpS5B7G97
PzfCRhWuPnujaW1tN9tE2UNTylunCT5kNNULbC275Dnp8tPkx9cXJuLcmqMG6UouHP4rVqPr6ayN
aWHhAzWiZgAsjSHvtZP9ORfZYyXHPwMzOfn1BFlpPglHe5ni/rvWXbjwzu06tr5Dpm84ZEPO8pS/
zUHsxN1IWWn0KG7HVuYpt9u7VeYlbY76N8xDQk0xjYccu8kLE7C84Gr6Xw29OnrrpJ2aKSN8bbV+
t4S0cUGrudUdLP/BzIxbvJLRAghuIz26qcfvZds9t+50KCPjto7dJ1O/iBqc2YFMhRSE2LotOI9f
T0biyDwQQ/JPgjTGNw2qznVt3uZ8JnD3J+o+t5Yb3NjwSPqouUbZ+6oxtb0/JaCJ3cGc48dc59l6
cvvhYjD+Jnd0KGBT+2Xv8JiWtXq+WIv7ObN5vqZCqIxaQ9emHgsJSDb8aWHV2T9E2EL73cVL4uzI
DkPSNyJ07srXMxNMRhDkdc5ircMP1uKX2/p7HeeLZLJubJd+ALi5P8e6+fP9RXIuajS5Efgspi2U
WnpZfl+fMoysyIRf4WkZ2Z2EmRLSV1IO+0DBQoqtK03Fj4r7W1XxFlB8G/T3zTTsAnOx4VqS+J9l
NdxpsgUZ1T4YqC5RUycteP85z93iChyOzUzV3+X/Xj8nlRMy3s6nb7reGHWNfTL0RVHp33BL+5rM
NjpwNoPr0zMGmthEd1s5Xlq/Z5avEoYtHanTZctTvH6GuSnnJDUJo1qT+RC0DifRI42gV0D8aIJl
sHbkTe5EF2LG8+/OnuG1hSnf3Nx6SrGotAgaUcU4yNDai5dGN29SF0Adk/HWmA7AlNsZrpM70eSN
vNqF2T9zlgKpLeGjS/D+5v42mmZAxaZkk9bBvurSqyFLHt1KO6VDejUNR0mbA4trUfi8yskz0Ef7
oGEy/P5j/Gp1XZ1opF5EzoZtoNi91l6SxayHrqO4UCpna2Lbbuk0A+iwNftQjQj/Tx/tSmx6GMxJ
HLw0RrBNbXujl/3R0eNvmLwf9KajzlJ5ZXiTCveHlrdiIyV0KeQDN9Mlj6xzt/EC9+pAxYCltI29
XjJYakd5YtAOqIzgqXKHU6PUDtsChGQH64eVTCgpf4zphtqMYYThe3oIgxmL4uwYG3epdlG16syd
oHTdouENnIokZPU8sUqiQXdZSnreb4d62jhWdp8micStgo70Vqtego4GiNy4zdwZS8wx/xZOk2el
ZK+pedvmAThQ819WOKvLZIPrJrHS6q4e4oqUMQgIzaLFytnEAD0yMXZw4D9rRCwVu77lIeegfMwh
GDoBtqAi+/n++jr7tZZeP5IlbgG1xoCSQgxTNbHMwyq7qmjzdIzywc7dZ8vv9+lTPEOzm7X+rnfL
lzhxnnCgP7mJcU196stID8f7j3MGnFESYJ/cAVaTub6N0i7ypZtw+9hR/WDFPXUi50fYIh8QZJvl
uKkKceE6ODekQY68gNmgxesh28axh4Rud28wActt4S2obTZAcNcP0FS2PNGlT38mSFSGaQHzoIvA
GbP8+W8BEgJVdFcHIxeQbn8JQ7HTR3WFLsuhKcnTg/rer7THQIfiMzD7jRNcyAp+bcH1oWJwByrl
0OhJOeP1A1SOM+ttzQM0+C9Bngg+jxUc0iVbTrSTrZbW4+ixMBEoNfEPLLpDB7NTWPrj+PX9D37u
fqEs5IgF4aKMsdqcBYXPfhq1ycvTbVm6XiX6Y26nj7NDf+LViCgXoNL+/THPwa4KwBMeBInZ8tVf
v76M5KSlNhdrRPzlzs293prX2jbfGJX901HoXBIHCQQokU+90HD9topE3cMSiBcsxEDLepOau/QR
Q2SicdKhJeXnoJwnVKuODeXk3lYowqkrm0oJFRMiMSzZ2+o+bM2rQoNWazjHUnv4D5NhKWUr8iiD
h1rd8IFr1fng6kDpfXwjsF+dZXNvyuAwpvW9FTf3FK5ha2fXOZq6ejRf6Kx7uwBIE6kkLUVDGo+d
VTAWx4MYy4D5wM1mG7AO5vQGds0TDhJfXxIBE7i8uvDGy498vfoZ0hGSc9fFqGf9xqkVOsUUS5pW
4PXQ+wtbJLh2c+tYTwaJ2o0qA1owoE3YxhFU+BTJi7HvuUcw2X1cktKgYro6/DFDGzs/TWna9A3o
RNmVMX4estZbYLK0AHBm3kcz2c8A1Kb6FA+pd2ES3oY3S05imdKhhMoltNp4M1KOqVOCQ4DGHZZg
1x7a679xXfzkyZzMMruab/LyR7VomVvGJgwvuUy9xQng21JhpmxkcxCtMbpc2PDy3GKkEyC7SiBO
F0HyGEFCaErIzxzD77/zMqnr705QyC0HzE44vSzF347dLhn0hlAbBjav64xwN5vxUA3WBgLm/9lQ
a5/3XhQwlEqGkjglmzOXSfnQ5vQxoFfz/kv9ygLevJUJ6mETbJHOrPYv4o2Zgm5GGdXvWLb1I4aC
+76GRJhX3B5AImIrmhIda2qhscSSu1Df4tq60wL/2/vPcm4vu4oZBvxQDsjP6wkGTcDTS7cpHkXF
KXeb63p2nkNH3oYfyv6bTXeHSC5ifGe2EsGTAOUlmQPzXB0gTUFPPhyZ0WuiYQ/F+CqBw2o02qky
+93c+fu6ja567XPJ8hVlTu+J//H9134bQXCUUByxONo5R9fGiQVZut5mGHR0OBAVB1TdbsPkyyA/
t1xfzkVXvXNfXHJrE6+BrcKAUK+n2WyqOsorulP9EE6UHd7gc/ZkxiBtf4WUNDTT2E82/kSu81xb
Dky9/IOsLlW7z3xr3pp8hBemlLYuvdjouBpDoQ2eXWk7YQQf0n44mmns6bTWN1VPV3v0ldrav1KM
WaA+yYGpowsNs16+kYfOq64djbgaPAUcYlAnrEq1rY1ulze0tLfB5v1Pe+4twUW4I5hxy15DBX3h
+lPjjnTKOKkXkXDaYbjrLOUldAjn2XERDtQxJHp/1DMBilwiYJ172XCBEld7es5LIIoYBeWemlE3
PltjvMVz70Cwltsbgch7ID7kEUB+8x8OSUneS7c2sINrrfEq187MtinMwbMiom2ZngYUAbou3CIU
c6H8fW5yFcfwwh0gP1vXFXMJn3HK/IGOTaQPjNTDDeRWiOi6mXEGL/xdOFhXXTheiDjO7h8lBeJ0
OhaDv9o5fr8Hamh7euHag+eaf+HUzSQm+wqv6DAsvkUUAwr7xaAVMrWDQ5i5T4MOn0V3nt//xucO
DRgTy5lFYeJNEDJXTRSYBTaIQRoeQrwPe2XcRg79kXW/nV1t11qXQJWz821CaVh27LJnX58bMjar
Mcdn2xsIfQNqs+XSZdo9xmbgKZvipOGVaXfhJjy7lrngDROtVIeltTqfBwsiMoX4wdPdzHMQbd4E
enPl06qYaIdkweYT1MkD94TTdwCTubn+9xNtEWES87HE5FqwtevtxkokEz35/RXt21xLULL3eRt4
1nEcjAt790xMA20EgV5yC66kN1vXUE1bOx0HVBXuqhCdy1je2uJjmAHKUHB5/+XOYO1SWoq5RTEH
m8M1PGSp0BGdEmxXmkfwSL+q/tJn6wUMt5tQ+UsIctzHwZIXbvo3qxfxIMVVz9J1hfWLCvj7Fuqi
grJVAeOo1nV6QZFepB1uMtujFSwUoGFH3evfvumvIZFUl8ytScL4evUqlIA6o5oEZgtmiShifdCK
8egW6V1GjaF0rJNfzbVXjX4G5e4SVWYlZMvFw/CchuTtC2mHu+f18KKibdkagAc0UW0HGX9FksFF
Pb7iMt6WVvZzGpvvOO49OM4hybTPvkh+mJW+tY1FQ2JSxygdP0sUdN6fll/Jyqvwb3kuQg8XbiWM
tzV80WhWMnCOwOGR7o8w1Z607jB17ZUKMTsytdrZItgyeXpU0pLs0ASD+ouM73Pbcjafw/Tgpp/S
Pj05Q/goXfGnLRBXrfT2NraNq4gSni+46WbX6GnppRcdMb7Qt2/yLNhxX16q37zZPLyMKwQfGRxG
19cSrB0a0QN297Bg4mHbJbBGstnLm2E/itRT9Ca/P3lnP+oCfywB5AJ/rdZUa9bWJESNNH9r3lb1
sI/mlyJ8WqrlS5E015GZ6VF5SZ/TKN5BhqafePDqJqXjN3i2LOdTaukXIpy3iNwyCbBMiW4oZ4q1
SmcQTY3djUxCQnftJhToAcQZfe3yGOFmJodDG3R7vKduLN+4zYfduNjAwrHcXpicNxni8hwGBXyS
cyiN64Ob3vKpxbQNVmGkn3S6isomQwO++c5huvPRRJmtHm346GvTOR/7BqZNivBTduH4XpmT/b3x
4DAIB5gANsd63xtt1w+IxbDAjfToFDOaF/FJTfSJBflG6sHHbgg+0Pp30wblDg7+Y4lrNuTPa3/q
dy3NQxoJCC2QHi2aH3qy/lFYH4Zgun2JZ/9jrSij9M6FyOaXOOZqVy7cB+5Ypu8t+0SNWVnSaQLF
zdGOAWsIzSn1MTSjz3XTALUm+TawDQp+FGm3FpXxKEZ3RpnNdUhM32rQAkbnZJTZN8Uf4trzHSub
yEs1e1fPPtIFqfbg9lyeoOoXPvtykK0eHVwCZIJNAbVzDQwERlk6tNfBXnEyTFQRTtB3ml7eqhap
pjb5WuTyuhwKzB5wvIvEc21e5O68fQQbc16oM84CT5BgvD5rpypB/rNwFnxO+yhbLuyMHqSuvs6G
4XuTogmdnAbjNObRsULEpw0vAbTLAK/ngLgMmIDjVAeFXvNGrF5qRmZQIYwm88mBbTfnJ+UPd8nw
mWbLXVMQq46oplg/3p/8t9cq47L5CdCoysKVf/3ibWg3puh58VCat01LJTLUTon1vVUBiWTm0WJz
YaW+DSC4NBZSFhCsYb2lqbT0rfW5GVPgC+WfrRxPTiUeUS99CKfiK43DxTzcD8q8miz9knjm29Pe
loxpLYi/BL9YQVDmqNBRTqfRq8jf/Dnatd180GN1U/YtxsOXAsG3NcXlVXlNVjd3jFpf4X5Q+hNU
xNmTgf+j5ao0RYNuCPr0qQVJDJ5018nrOEwejYFLu21/kHu/vP+Fz883oTAHg83KWq/tKk5odsNj
1isRZ7N8e1f56Wlq3Q/q1g+7XZO018VRlcmH98ddVs56RXOnwsXRbShh66LcpOmaMnybbtyaQ5sq
ZivtXWa/wDzYvz/S2TeE+gLfkdSK8ZZF/hvMNo1+lYqlbD34cFftBrqJjTJwbt4Xi9QeohC95jlF
+JWv//X9sc+sKFrxCfSJEVlZa2A/8LEfbmf2baBSbzIo2bdEMfrPxRher6wLof6bfGqJt2ju56xC
VPNNHqkp6dJ9yo1iQqZauh8qEPKs6Y7u6J+WyiGR5G13qS597ozgeKSEwBJ+mzjSdj3O+swZEfv4
u9n6n5i1vTh0c1nqU+nrXoNj1tB8ocP4yho1Lxj9XYsKijH2xHOPUm/u6WGZtx2aRv9+8l2SeSpb
BgXXX+vit++eaIjtmskAXYF6Bh5r98OAkk11pwjXu+4S7ndu8iFxcLdaYBUE5a9XGZ2AUzTmlO3s
YriGaERWcFv65b5wtSu4UZtEhNfoFFwKzs5cTdSQSUDkwpingvB62JHVLITGCrPM+GaO2mttUT2Z
FoUitfSaOJ/H2L8yIxQlq7l6EG1C+SC6sJnPbTEIM0RnxETLTlu9fEZJsPJbQQWjDp9UFvxVB9/o
ZaSBP97bCEnl4S6JLVQhLXmhWvpL+Hl1kAA6Kk4vCgfGG7h1isGFmjhm0UfJduiDvTGOB2TK6MO8
C1zjKrXG70nqf16o9X6Wfiuq9q9RtJ7Vunyj+RQ2+K0N6mSND0s30PtL8C3YsHAOwJJgS+iuQW76
+vMU0Jzm3GUNwje7qlFg7ZO/ei7UzQRBZLTLmyzSNtJCc0nlE2QaN7qQpp45gSCLGOTk1PagQK5u
cFHLZrKKjspqJu7oN/8xJJTz5z3X+i6ZtQsL4cypTqAArgLLVEDQX63GqvdH0+CE9QLT+qhUe422
wh1Gld9krF9Czc6tfAnTRCzHK40Kq7FC+NQ0fjNWqz+UdP8uvM5ARjdlRt0GiRvOJM9I7W1Yf4Tl
6SSXgrIzG55Dlq9KVGpRqF+e77fjJS6jImtoroaoZl6FoOpjbR7mlFU2VYgCjXcouBqUNd5fUWdG
lTDoQQoBr+Czrnba6DiRoyFJ4Y1Zc690b1BPhhbs3WA4jvKrv9gvzu5/iMl+tdZRROHXm0WkBQ00
xqobvTAObjvdPwWh9qz1w22d3bQ6IrgfrBRqZR7lm//wtnQLgHRzfrvOCiG08qHv65BakjFOKFJ+
GcubOde9MTCvyhwRL5om/lsICtpNNw59HIT764DBNztj1gy+LD3JWjJf+0343Hf9TkdeLbmukX2e
NRRk2+v3X/bMRSrBkSCZsaC5RFZbddDr1ijzgqMci7HQMG4MwPRydp4W6y4X3TjNVBfm99zBLU0Q
B+xKFFO8dtvSLeQL6rGfvETGN74IDoz3HOVYEEE9rFsa92L6uqMf9FY//oe3/W3k1duOhsi0RXiA
RvHGi+fPDhU69Czp5z+Mk9gU/iWSyZmTELSXVUSPKBXe9Xkx0i3vWwMlbtUPoCjdjSqavZrrfWxx
UxgX4uozJyENiA4kAkgVUCZX+zSaaj0S9sJowYcQEZ59Badz1B78pju8P5G/luPqBgQGdOgMdBw+
5LomFI2hyiXdRF4rooMIJwx0DHNGhDM+jHWEWWw93fj089M+N56UPW4tTd5UStEBWvdXelf+HMt5
g6Wus0P92fFQXrkQpZydeooKMGpQOQIefn1U9vie52piMmJEuwmID7DPMUDPN/QG7+kV/Q/pslyY
RJTlYBHb60Oyj2dEDxY6URAH+0hlp1nk3+Ih/6bXJ1T9mijcN/OneSSpev9bnNvCVJu5DEilKAyu
rnvpZJVdhBEhJ/7xCww9cmxEM2QGa5HlGPYNfVbvD3nuQlAE/VAxTeARd7XQ+tkxB9+l89Toh42c
oMSUBzunDjt9w10UwGTGfO4SUeLce1q0ndOqqQP1rnGBoAqrSUFa8QyEm3QnvULn4z41hJdLf+t0
453NB37/Pc8eVQtRCRTIMt9CWHWFghF6Yixz9J1GpBRRrbzROsCY8bMeNJsxptXOrlnIzoWhz00x
5Cx4v+DsJDqrrzrnXRyYsztyTCUHq4WnqpbymLkJUc/v4y8z2n6+ulDROHeAUEOhXw5ZAcDG9flY
Nr0dRwzal9HNAvwS7iBoY3j/ocTK8iF1oPX0V9PiGvcY5y7uUoOhhgJuM4yqXM3/k7Mz243b2Nbw
ExHgPNyy2d3qtizbsjzphojthPM88+nPVwrO3mqSRzzJRYwABlwku2rVGv7BDei1qI2/E/U3PyUL
UfFDkQRxeBsJ0noY4nHigAiogAxvtOyGd6I0nOT2wMfn1wu+Y+bxuLN5VP7dZYykCvzPuuLvXyVr
QYnbYCpRJWjxfVr8kJCLnGQbcZEPk86xyYCW5u8m6L7ZB8E/fHv1zdOi0T2XgVet2WdtrMnostCg
rvrs3omHY9M690lc3IfdozozWGDS+vaK24cF8Idgmm3AEvo+8ee+43btJ1idiPicpSRAk6L+kA7B
JbS0Cwz9Y+Pnz1r5r9JFmtfgBUQdQFS6/dhz0qiS1dd0DQc41PGpCM1zmc/n5JLZ6aErBzd+D9F0
p9Za0yjENmZaQwsEntOqUaxJad+FOQiyUsN7qqcanWZrPvoaCv7Ve8mXmKx36nsjU38ZTCuCsLuM
Kf7E/P/U5TgsTv4ZIZz3wxh69oB5KsVLfSgtHU1sxT/p3R4Td2tfwEuiscq2gPOy+E5hVU1qCvHI
s6z5XAYy8kDIJM7DGTHXj4blqeoeEXNzRaaGAldtMahdHgPQ7I7TqaMnI7WOqfAxh03fkgkY/bPO
4nm0R1vYuvrpmDv8MAzbuTBu90KDFa8fmg2xE+alXssPSpN51mQ9hZFy5+9ugs0XRJBFBvUFinA5
I7J1bR4GfaAXHhnXru0uTp0jFFh9MNBKTo6BWe3keZvvxwljLUZj8Hdu369uZ8eKUt6vdt7XvnNQ
URMW4gz5/AFPbO/tY70VPUko0TcRqjcriD7d5BgqEBsmDOEvKu2lJo7F5h9NowLF+SBnyJwrexfv
1qJic4pBNwOk5e2AAUcaB13NL2hAS1eDx7BGIT6RXcWXj0XuuFmtomi3B4reXJb2Hb/i33Kmtx/W
8Bk7NiHLZlN0jKrkkwTkJRyms2DJ50n6DLHEzPydUL3Vk2es7IguKudkVYTNUxwYicKyUaceyuYY
Bz/T+bOiwhiEpQ55kalHnyL8bNaHds8+cGv3OiRUuk7zhPp+cTzzKk/iXOYiLn8Ns3Ea9IBQ4NA0
BjuZDId83GPlb31kB1AIo3pGu6t5c5mluooOF28L6LaWyDXiO5o77ytZu2bSlzGxECb+V+k5vSGZ
qoh9ZS6zR+Ab8KADYJnK1F5iFYoLKOOsgAIapoh0dpc4TZ8V+88MldW3D9AaaiUy5VdLi+P8Kg9I
sqaVpp4vPMMHSia34ahO0zkk0qZWwq9tHnV0csiDtABByuAYQ73beQaR4yxzEQYRoL0Y+xgrwSjb
6FU5CDVeX55ZRrsafnah3LaeE8GwILOtv7Rz8FHaZV9vpgV0xAX9SEhVLZPKSa9baGIgQwsLQ6sO
dZPxa93J36q6ugDIuCLie3AKlOIJn992XltE+tVrg6lnmqhtIYNwIMe5PgD6Mfmf8wlvFNhFIvVD
CvCLUn5jnvshxp1B+z0izs3x/D1FDXyEemcPbBwyIrXAXr300JbZCZbrRuK3I1Bog7FAw6Qky+/z
wL+rnPQQMaMvqz0M1kYuz5KkRGLYBXVSPNKrXSc7Kmqu0kyCTb4xJv69g/Fc+xDnzd3ORxbXzeIj
042EQiJGQPJKaCFFZtDJajp1sgVV1E8p/nEOaSRsYrC5ksozZgKeibhBioHMztra5trgRMQgiKbd
4qqPHAlyVqnwlrp/qDLjCvTMHdvrUMp/jqP95Ey/iyi4pHb4CFrqU9uXJ9/++fZDbH5pmiACFSU0
Thbn2zFjZabLBfhaCb8jqOPgvNInDzgY/vX2Qpu7SAxN0dXQuRsX5Vmb2Yo0msSwQvd7V6IhK/dO
ioBj4jUYWpkkwK5mAiB8e9llwBYwCJHe8KfAWi9HxmmtqLY/oXotRfJZdDd8E9wLxgi6lRxKJT5P
CDfJpFhvL7u6Fv9e12IqbyHrtBIpymSjs/VYRi2ijY6B4MtHIYY1kavjRmaYyOtUT9K5aUrm5Lio
N8be5lpGD/EANq0VbmVEZJxlFlLLA7zIXus9MwPOXTwUgdDajTCxQ8wufjIveZXgJwFCKyGiK4lr
p59MUARvf4flr/7yFDwB6E022KrVVkeyKtkRohmVORwlUMIpV0QtN5emGS5KZZwqOi9vL7mK2S9r
QoyxTUopKirxZV4Fj0GLG6eobRylk+gqMKsTVgFJ8I7BziGVMUP6wu/iWso/TcD+Xhf7RHGMZLgc
t+vOE+LHrcoXHxGy0ObwOLdUjJqCtLj/IMT8bESoqJXOb7/v8gS/LAvzik1u0kRbGr0OfoUeNYhN
T62Nq5Az7JB/bZufYafujTXEG7wOlmIpGhEwO1lp3WJR46jQqnRC9QVvFkdBQbkrz8guPAnKaaH+
LgYZszhUm3Cy04bmPql2e7fLeP33I0D8V9jbRJLFR5bapK61aRi8/HeQDHdi4Ro1aRhAT2r3WS1N
IVD+Xgu/vv2RV3nQy7q0KAG5aOT0xiJ8sU31KK9BBQcJHttJhoFNxeQsvZfbH3PsnBkXHGQEHA0G
2mbdH2mVHqgPdk71VjSjMvzPUyyidaLafRirzfBCqn9hM1TzuUiGS1HEXgBGQoj2CejczttvfnXa
E6SC5Nqr4J3A+S61sR48ET0TgKhCN6wedXA37anI8BtiM4TSeJbTfGfTbbwyQtQCHc0UYt0bkUup
GRID0KYhj27doowZHZBd1+4c88nAdYvEZacXJD7iYpezosBxAeECxLZIPmarScgIw8FLJ0BVs/4e
JyWE9Y+z5RytaC9cba6GwpCJPQU4lGUB3pH8SX7J1EGIIo4DAmc6mh35fSV/LZ098urmxwQNip4Z
gRECzm2I6iK1DIOA0Nip3UWUMFWLFagVHUAFIP+J3KlffbdxY397/wg+0+qLIi5J55sinIbT7bJK
YTPDqyRuARC6iYILT6Hww3U7p2Mr8gOoEI1nsDKIJYnneBX5Y0lprVk2ew+l8dMLLQMFncqKrklM
YWoA1cLor5YkXlnauXU2vywyTTpD/A2ekT/Fc1FitPoS/P3uWQhEpUV2D2ct42UTGx5BtCeouXG7
MsHglkfYg/7dcu4qOYHUA/4bcLWV8T6IsKV7sszuAq9JYGedf5VVCEk06nzU+uA2LdrRmWnLhV8n
g9dq/dEoMLcDn1VFxccY10T9XIbKWYh6oht9sJKOBAsRSiyMKmtnYrX55q+eY3ENjHYYJfQC/2ZN
5Pl3bfwaKsEpbr+OuTfEu2PfZapO+EdiQNx5BlIPqz5gjLFBqZicUiMe34k+YA9wQEC5MaJUjI+F
hAR2mJ1jRMiFLJVfp18SU93b3xv3L3Bu5s5C5mCNHOvLITDgivReG0fn3OiPvm0cwtw8qoXkzThN
+nh5R2TXCBcLozZE9d8+yFu7HJqKTTcUTAXl4O0BI6WFZdGTzlmwRAIJT1qF4rs5yMq3CMnYlBwe
g5p/saiA0gPHEQ21ZfSwy0Cv8rnrPU1pD6IgDKkY7POksXoGePh9Msw7OdVqRCx+bwSywUgZqFOS
Sd6+6KxWjRz33DqMJz9OBbVYfVfFeGlEg+v3T2P9mXb+IUULL7UuaAC6sjme0YQ4hpbtBvV7G09G
SEo7u36Fjnp5LBiqZNPAYMGP3T6WnWXgIiOj9zBrcUP7Uqkfuvid3vduWUJdpaKRnwWjUWgivf3L
bx047b8rL/nQchErqRmR3IqpqSC5V8GffvQzVJ8DGnxSvVu/bKQc/ACMvh1m9MbqFg5zJUL2ZaR+
ifQ7bXgndMe6gfJpODpt+OhP39B6cbtsjz65dR/Ta9KFXJIp2EK3n1hPg2ioM+wqwg4EN5JaAuQR
kVLVfvuoJP7p7e+6uZypo9DEiRZ10u1yfheP6jC2uDJxlDWpOxTIrjnqJwMP7LLb64dvrgbl1wDf
SSq/xC4nQZ2pHVKeXhaHZ6lFj8xQr+hPgeYl+VCcx7dfbitciL0Khlb8sQwX1lQV6pSxafKe6TPE
WzHLmNofEAZcCd5EYKAuWO713zdPCeB/EaYIksSN228ad00tGYPSg/U6BdqTj/BJ+NsJDcpc6cit
hMLeGZfpsXF2oAWbCYjB/A6yDbTq1byh850aBTrO5yDTd8c/PPbRg6PbMMf+vfY8NrWnt/qhsvdE
BDaOJ2k5/TJAnbAX5UXmQ36ja3mDEmCg4uFtSEcJYdhGrgA44ILZ6FfBAHj7x93YS/ymNMEpCYTE
trgyXyVbdtVGtlpBszWU6tDBHFLr+Bi294lk4iC+d/dtbCVQydy84MsArS4Dch7oY9PmRuflEkO4
EGC4SC9i8yB0srQzw7JDp6Q7r7i5KLo2FFzoqpCk376i1SXZ5ID28t5bVntUI5olKBsFlPI19oOx
VJ1+v/1NtzYQI7GXWQYDOToJtyvWVj+PZDY9mKJLb/4UGNyQq0QLsaXUnmL5qbOGM2ivf7MsYC/G
KAD/V8HWD/ReGwNOjIy5c8EUXIAa/CG9H+NvUvqOYZUrRo+W+Y97+9xo6D0yQFJsuEIrfVMH6yap
tYlIijp7Qje79j116M+0Dy5TfG87jev8aPvqjKPXzq+7FSeoO4TsPbe8vIq9KEfbcy7z8wrlGpHM
9olBWfLNkbIjDHu4aSOV5lMMihB10n8e+HUaKbRDLRWG2RKpKbXaqNZ6Qiiuk6Oi5Vdu2HeIKfcq
EJlkT6Rnc2PRfbXhOQim5PJas5PAicewpD6BUVwGjmcHQKhhRCnzhzj5DdNCiabzPOzym5fDG/ED
M7G3xI1jCL7x7Y42pn4I4PjCxi+koxPgtjELJ43oCrTBZWYv9LyFEKAIUhYqbv9iZ4PBBQcF+Ir3
X9wF9CxGU6prdrZmHMSNFw0gvkjgjfAbGBMk93DKioMjZMmdNsJWy0h/vbSI2a8CpJqbfHAgqZ4Q
Cg1rHP7sHwOOXUaDrHJbXUf5YoKys4tTR4ajde90OHs7ry+ylUXlzTMwi8ZlZENEfHK6qtL1jF2G
HJWJREAh5ec+OumIaOtRBK7HC3GPB2FixubVrOwvuCNdbOzw3n6QrUgqhLRR/aAVT6fy9lso8LH6
Ui86L437T4XVn2zqxnHC73w+CPnmqMJ0Qir3Xn8jiQTnTicAej1du2WBPGpakuZO2yEFqF7lQyR3
8H7/Khq8//CPR4uEzKC9zMleGBdZ2+Kzs9Vp/htCuICx0u3rAm1KwKl1nRd3xh1ennc1BNLK/BwE
5l2EUz17/o/MbA9jk95l8l5HeOuw3yy/2HlaWyhVbGKrMyXGVS4BR8PrcIDgyfXJGT5MHZdY17gV
qLW3f+aX3vr6xcUkSdTKUMFvXzwpHascGhpmEcCDMofsyUU5Q96ojkIULUrQacXIHtDaMSqfhs+Z
9Ema91jhYjMtH0LMemiGwyLBu+j2IVJMHuc69jtvjP+w7b/C1MSwnYbEbnQR33G1kCok0unCMERc
fGc7GuTEkcbOk/iZhTi870fXBoEm1QpdcagMjtnOF97aWgrsJRXsMqdpicqW8lomI4l7zynDozEa
rpCWgQF+10/20/B9PFh1KNyShzi+I3/7vLP8xolCcgVHXFGzOCtjHjtB2zdNOciYTx7Rew8m57Eo
GhjOFeJU6EPbNf8jadNhMHcX34giAFzIFiA4UJYv64kaYbU06Vm86sPvYdOfOin+MUb5J6tyHgV6
uE3yYz/7rizlH32nfZdlzr1SW24wK7SrDTwt2neho9cHrXtEtG8v3KxTYnpwkEwgI4iKbrUfqkAf
+tpvPJOfwdYPFnqlSROeffwSujB0Z9343Lf5s+9DdjHtz1gZ8Xe/ynR+aAPpqwi/jFh2ipL1JiVt
FmJLjIjg9i1rPhmqdzZqauPVxY+OIDCEwwlFoiB7Vq3kGmOnvrNFNhcEOwpORTQllxSJYWKPOsrY
CPmDSPlhfe4bwxXIRiP/1KsHIVFH8uHNLlh7lxkwClhiINy7cXTXBUApuB93HklfHVRROvz3kZbX
D+PsyB+GxisbHZau6epqR+2L/EBluDb+VllTXSj9HwOMJszvcYgiCKCG1Mzudp5kfX4ADYNtAGZP
U2Oljxoks1KarVIjhmG4MfLVTdnhyMtTNGiuREj6YPja+NGRIHraWXudiom1NTCuopjhv9u42Oaz
iVmpWntp/sGQP3b9PYoEin3CwZDcAHG18D6P/pScPZr4+tiiQE0vh8QTmvqqgReA/tbTua09B7t2
CznSuqA7VvP+/YdKOAYFlHLDp523XW9DVmVcB9aAscPKWw0MmKk0elZ7dvS3t1qbgXQFFj5oGNve
GdgWWzpePOyC/yUdDAg6aE5zsHvCeQURIQiPWrt3PW1gA2gPCBo7wC1Ql0sIpC5L8NX8oPbw2gT3
QTM5HF5sk8Y+uIrCxySsi3WtIrl7mdJYP3Y+zvpAUMCApoJmTZhazeWnVjImNXJg3QLrilp4FtcY
mZLiWTxKhuxFryRIzhguXq4veZKAdkn5rk6aqKBvb1ADmCv2cwQmknNjkSg5Sd0OTaXVXiwzVm2e
6vQPBK8ZsFZuK0TBA7clZH2Ok6Pu/GD3vP0Z1vGa1YmIQiqCALFENqlyl/plYtdeaAIso7GJmuhY
P1ha7kZAJd5ebCM3YjVkwLnAgHQBN7o9ftglB+UURQ1bv37hYxQ6kyjQa3YwnVtcsxzlKr2vA9oa
mLzq6Z1ipffoqO8Fw3V6ZEBOFCAFmnLMOBfPYRuTXhQT/MPnMJk/SvBsCyQVagtgM4qdwmlIoAiw
jvZECmOh4dz70hHzcOD33l87H0XkYosNwFPQP2KeQXNnmSnbuZElfhLgJ0xHGyiyiwU2MNEs/WoH
f1pl4hYV9q5Ui+UFJ3mt7lzVjXdNP9ZJFZ/k1VOIWPKqVBt6ift3ov5ouvspTUDoPvfTIzvzc42k
bv6ptoF6SoYn6TEO7c3ONtyIj4L6BoADuxUUKcRhfbX6lPvK3CtWCcW6xhgZvdEQZy7GaFlkHFQ0
nUn4Tr765e1Pv7mqzhDPRHaKjpr4Jq9WzaYgzovWKL0wOqcjSjv8+EIETDj61BAcJSRra3Nnmr9R
FNNuobHFgmKOtYQl2WUvgU8g9tnW9+ou+BklXhRenX5yo7pEeOz3VN4l82OC6VinWDsfeusIggaj
FcF9BBN5WZ5w/xiBpJXcvjYIMOqS8cnQn8UVIOrBCRdeqcTmJH0eGMRPJnKvQsmcou3tT7/5Fdjr
gP6IwusbYAA0HmlxWr8AacQQr+0PObcwvJODUA8WIDFxQYpBHjryXolGZlzvNcpfuonLwwe/hkGS
zo20EoiKnTQ3nTGqvULRsfC6lgBYADLnH8v4gwW73vTvrOFXkUguOE3UaL8mSXPIpof22ZQOg2a5
VfRUpiPAl71fauPyJpUW/h6gfglSizpy1LNUsqFQew6DiWZ+Vs8znsPcT6StNQpoO7/HxkUgEkRB
CCRP4Sq6PQuM0KWhVIrKG/rqQ4KNPPko0OK0tn6qk/5rng3MHP++o0WOkHETNWpOuTEepcS6z4qJ
pMqnazIoe4+2kTC+kJv5hpQWVBW3j5bbbSlno1p5tTafhwE3Sc6oaHxLEQ3TInD1FhJO7w7mHpd8
pWMGGUkMQdEOAx4rTOhul1a6yppHda7o7Lfu/BQXEPhKbgK6tBNybqLwHHUhKxcfHDoaYrPGDfp6
YXDJy8edn2jjO4g2rcgTADtQ/94+zOhMIC0rs/SmYDwO6ee5Gd1UUa+2Pj10Ab090EdRld+bxh5h
dMWT4juIiQP6zEI1YUU7qosJS6iW+KxaqQcfGUXIa4oTUogBBlADYZoqY0yLxYgnwDs0ug9WAa5m
fNTM5GiSZFpoVXc/pcD0srR/V1eDS/doL6hs3OtEFMGLIqUUuui3X4j0tlEhypWeA9mFGZerNQMm
7CAC7I9tJx0nHecbqfDk6KE368s0QZiPaITiERozMZp0ba8DupFl3jyRuIJeXTFmNKILPtlcMTB6
HXo/WJbY6TV3nk2qnxYalQh44ltxrCfzuSH5VIp/s48hAYEXBM9F2b3cx7UcZ5ofcbu39fe5/CTh
Vt8/Cw28hkgy9u1B7GTxqwkobiWlWOOQB4W0MZS9EmzrN6IrhcQJ+xio0uJIyYOfJbEcVl6rJ9y6
zpeapDdO84ei+4AHzUUeo2/iSabeOHTRs8DR2H7+YmUgOJfBbn9cHJvFFQBllruYQEt2ujSSmIxo
COci4YwjENxGh8yGxZKqPnOQM8JwyH4jp2v+1ZtO5JY40+xUaRtxnhY51RmhlzJk2c3qSL+VIeVU
CwXhXtcZCRtuBdUDqdujnmheuMuT2rp8uViQp6MtrEOAFDXJq13Z6KYpzZpWvjgeO9YfVtAcBGR3
wCiqrM2DXaZoLNwPYXGylerC1zzU9Q5ZeQNgAgedFgBIYUzXV7G1z+YaDVKn8EoZ0nt8DrvYq9xp
JpQCv2vMpxqGDUOBQ2KSlundUQCIhcaDH2M6Gf0us+6i+O3ebbNxYnkswTjB1WSttdsw24R4GnBi
8/bSWl/oNl4R2MfnhNvQobtHl6ItI2/svvS6+kJ7Yp7j7gfdrV9J4G7YlAJBsGLM1yjFjFJSlx4m
qAetbQ+SlZ2b81Qnd4XeHsvusQRqk+PqlWApFTFr3/Mg36rTeQTGk2wWPM60xUZR52Ik2U9LT1d7
t86zO5GpzZjUjhXiUHDMzEiiLpVOUd09CLvlEiLD29feRrygzQkLkzxdzBPE37/aq05Bu7PMo9KT
C4FE6V586UepOajTHsZt4yjeLLVINLSit3wrZSmn+1YHwXsBuBHyx84QHPOAgDh/+6fvhocDk0+O
AZBCemK375aonTVB3Sw80QYTNFBVkU6oiGOut3Pa1l9RrCTiP9RhAbS5XSnqdTnrLaN4sakAnCnm
f7C9D1K8d4A2V3pRXaeYg3Ky3DJSmSRF2xVeThAJVfU6zeD+6c7rw17zYmPKw1uJDhLzLUSz9OWY
Qy/1tMmnwhvQ1iQfa8bgbBvptQSO5nNpiIEus3y3sCT37V9ud+nFtjTHCMmZbii8pqlfGLxzQfO9
Bh8n/2GMuttoqVsoziEgZOwsLbbh7YXFW8NoEb5kuG8Ziy9clUas9FVZ4DheNad2ol1lVW42Amd+
Z8XOUbEfhvac1P2DgRm6wDXZUXaXZXQbcZLcub42QgTzTAHb5g4Dor50cpAl8E0DBq0eYI12RFe6
ze6l6NyhSi4qSr2UvNRAVkXAqyqMq3fHQaJZs/wcNJMFUg06AcfpdmsnRdrafudziMbPDs3rauLE
coPEyZMepUBhGQ5BTyyJVkO3p96ytdvxvxJXqdiGS1COEepFmaFJ7dUJJ1gnJaZOpZvoyhywnd9d
/K7LFwW1TuIkwPKM8xcvmoTOoILGRM+acpldLzVXwWdqMP6mKyMSSR/F51ohWtkHhYpojHfABKvX
VTXwgNRhggFDeboIIxNXAKQqoDhJHxxDPrJoHDDCVygA3n5b8avdvKxYCQEA7DFgyWvLFp2ZWl2h
xWbuNYZ8xprkox7g7aPuQRRWLSCWEWopoEIUdIaW7RB5ZFg3Ziwzjswqw/wSmfYhRbmql517AYqp
0A7T4j3M47qwFOvSB0LlE1fx1d0+NEEZVo2Ve5mkX81jUTZMiLtDZErHkNRbou2u4uhTpfEBGabr
EHbvyOCPodrhxL03LV/de+JhYM0jxwn+En2e240lhdDITEnKvTz46MASywnWQY6KuJtln/4fKdbW
b/t6vcW112cUKoHj8/LNIwqYrs3xBDHhVf50lhPemqNqNa3rZMeXulYMxsLo6CRHrdjZZuski3en
/Q06Av4Au2Bx51daUSC4Shw3Yt0VZix5zupaG39SprnAvyy9s6b0bk6hhpS98nHqw3epjF5+Ee+J
j24dLoOYTiOWfc/OuP0Z6rjOaUdxc8ZUrE0eHYWNbchZ7wt957V3llq2/cG+TDoqugVbG5eOJj50
DKBErzvezQdWbnG2+MIgoHgl+turcX2VI+4UN3VB7wB9uAwzGDZWm+d/yBOCCHr+OUqqRwILVrba
19Rq7YP/PZmm7xno/jmUDpYZ7vT/VxeoeCJcWekUCHSSvbgxQsV3jDnnypIl4yCgSV0X/5g66/dc
YK2OxdPboWx7jzH1EJ1OoTOyWK8Lmzzu+phLQuWYd9GxbFFIxqENTYNjxcUxFHS52XuO8znvgmNv
oi+0Bx9dX9S8NQJcdG9A+pFuLq6PCAKO6ZukDZL0LJhWfn1qxtkVUdxGaMhETcnPcjcw7o0ReQXl
885XWLWvkHFj+Ao1Cc3ftYdpk0SFgU1lAQa5u5QokYyN5btzEQPC8x90/0PHEKz2NS8I569vr71u
84KrRMIGrSoWX1OvVcYoUtH7mdfUv3CNoXVJZg9aYgqGkyr1p1hwheTulEJSEgwpmjFA74+Cypj3
HWgwpkEcRLpfd331nAWmWwx/vv2MayzmyzPikgt8WmzMxQwkoUE95hgCeKLFKaTEZQemIXgSqaET
L+kHYeYqeLu6kWB5sxcStvYHWuZYgAn4qzgft+EnnYvKblq+0Rh9wRrKFU1OYf0Wz90pgd2gIr6H
+vg58MOzbH+S6uz09hcQx2Bx5TMXQbYM9VmHiKHdPkAbJlNSGhYPoFUHZpKfdKwTNeyb3l5m80Vf
r7P40OoUBXIr1qHHUM4DSk2QagbGC4NP0zA5NA4e2ZHrpAR50W5Q9u7bzZ9atD4YgZr4Ui9JiBqI
hzAsdeYsjPeqY5EeO+3UovPX2qRzNJPD7Pdgzq6Z7TkJbwR+Jl1QpCGS8pmXKMSqNfTewFOPulY5
yUN4lyaG15KH5HWy0/vcyCqYr6OvLBQ0mSqIR3lVuKM+PZmEJOJ6JH8QLfuAzgkVGsed6552RpTv
rPhyWS93kE03SUDf0ABSF7/s7M+TFVZY6ahVcUBYmK5rcrB6hGnQVoyBvqq0VsWcWVfwLA58GifR
VUDKQT0LKGSkIzSu79RrGykm3+G/D7WI/rMeFhRAbDefLlIzdodmego50iO+MC+wU+TrnWpn0XV9
SjR5veri62tJmRmz+BSFnLuGDeCIcnz+pmTfE39y4cC68Vy6drujNby9LpkkGj10jFboniRPFGyB
kRyo5OdcMe5MSlBBF9AHTGEZTPj6194O4bzsYUo2Yzx8FyQXaf6D6Fh8Z7PWOzOQWHlmhh7wgXMs
sjFE8MmlHQVWMUG8HdqDNaHWI1NM1MqhjS8mlKqXsgkecB/qdwbQhybqEWClK87g4u3gs/JCJxvi
5P/3KRe/i6q3caJrkjA9/IOpXiHfqaNKlwA9tQgcBEMk31C99qJOhZslMjPPr4dgDJEZ8o++JQnw
6ij9VWTvxJ4VPOU53smOthI2HlFHrYIeMTNicbBfHdxygvbYGVHulcLGjY85g5a1E/W9iQmoKKcj
kCpdmnoCKCS8XgSCaRo5WRonjwFRHkk7def/8dmEtCU9BubFi8+W6RnOdnaSe/YXDLbPusnYAujl
QEYJkko8oDjastafMPOS/cpL4f/NMte1GZ5pLLqCoxdU5qE2Hioj+dHaNCsH2T+q7c7JE09yG4Ms
zJ/Y/Rj+iLbAIgbJpVZZialFpBr3tJc9XS9OuvZbd/aoOev4ykKIXEN3wo557cIs5eOIC2zkWamM
LG/nyTjuhTG6mDVDg/kw+NbO5t3YGUKanvERrRbebkm+NGLT7piUYOJjZu8jYHuRanp9WJ2Daopc
3/K/xqX+YEfd56TOPzm0Q9p8uJOr8CA9TbmC788enW8j5IvGHxY3NEVQmVmSSNS8CccwyXgki2He
JB+TMjxPc/nV7vVP6SjdmXJyl4bINSG0o6huo9R/+GHwOVDlX4Hq+hMtOnsv1974aWgnoM7BtQfO
aDmprZDcKQZtiODrRm6IXWAnZwdlfGyr1jOyoy7tLbj5ywiMK0UsPw/Y89sz2/XW2MV9HHkEFxh/
s5vZOGzS98Pyy4xBE8U+LY7w3INzai3jqIv2qGn0v0GQ0/gItJMSvLeGfi/XWud0KA8aKMALUQLK
wEVQ7iglJNWQQmQzyqvc6N9iRf7VV9/aID8WcfsUVdVJzoorzqfBNPwJHveHgzISpge/kAp+O/Zu
fSRh3ihMHAWiYomKBwnUoPhJOSnP7Mywfsik5syGbt0Mg+OwPOilzb2YJAdT+faliovLrMay28RM
G0I7P1M47gFDNwIb1CfEtWnAIHVJL2jxwzFhGdAPRj606C+pjMasUO+r1G91gpBLmwSc7awGNNqq
bjjd6/38XXewoymU/CjF3WWo/Q+Nfmk0+6tJOV3LgKkljboa9gM9z0QF7bwHwN/Y3uC7KemFVzPA
gMWP2vfyKPeBzTOX2n2Hx31fzV8mxb8OKoD0SPtVTdZVybS/HD38lFbpnfYJ6c53bZ0zjJ9+t02d
HoppCGG6Geed33hjw/FsAJwg8lHMvGQJry6vqGvbLEEcwet95b6I1PePlaw+JMH4BZLKN82B+oQa
FF5rnjrivRBHPzL9MsjVn0gn77XGV51p+ntCkghBXUZnoNtuf9sUGcxIapCNm1PnS9SEjyh0fhUG
aU3zwaq1ezlOEdFHzE/2HwXUaudTiH9+cRO97CswdUBcVwm4aqSOnJcxTghy5iFKhCQSE2YV2wuG
h0n0l4VyThRyayrxaaoC6p7kvrbbn50R7rH217U/X4IuomVQd1CALDp+NFdhkLQBsrWoJqDjfN/b
7aUxw8d4zj/KOi0AJ3ywQzpv+SR93fkO4h9ffQeHGZHAuJJALOrKACiVzIQC9T7koSws4gXitFFx
h0i6E5lYiBnHVD9FxjnXtJ0fYeOogPrWwRcKV5fVdB/LzdiUMquHD0xVF6T3czG4To6RSjwdB4iI
za5F/EZ1SQVPHwE2PT1dfdlHpMtdygXK8d5I00DooiQ5XpAYQKvB5FYOPFbrJLoZ7Mq7TNp54Y3q
mtUBKIkk18JeR3yRVwew0zPzbzdXB4cV1/bLGpaD1bt9h5hvN2FU1plI7eJNocjVH3ImxCJy5v/T
TiRYl12ij4GnOb0mgTZZBNa+iUfJyMzBs/3iI1CXT0PYerKfHwO7vqp034B5Avg36p1bZo2V4tQz
uGCcICAulLi3H4AOjlbLkj28AJ1mmxQzKY5l9j6hqxtg0QGi5a8mjD6rHVmp6Ty2M2qmBsObsP0z
L9WDFKSHvFEjjkKPP2z8tUr7n4Y2PghRrbePxtbudLAnFDKTQi5oEcgVqepmW3LwNa6piYgOQxRf
ewQlUoxW0fU04mQnJq5br3ycVysu8hTgKFoN7AIZLR2AL523jlUD85cNKFyk4//4/bg7AXLQToNk
vMQOmK0pjVGG0GKM22Gh6tdCxz8zc+F4nxXTudeJxW+vuLX9X5DlTLQpVlauwm2czYPSotsZND81
xJD6ROFqj6B39tfsWQlIu1L1g1UW73q9eGRu9tfbDyA+4CLYAeNmNIxqCy4LsvgBXh0/W4LPreYo
as5FdCU3excYgHes8i61itPbS23sHopEkFMwvsAULyf9WZU3czqhDG4V8UEoLuAZdexMyUvq6iPO
A3W0hxreqPEh0OKWRu5Gl5Bc9/btZHWcw37k6zowllJGQlZ1yRM7P/QBmo6osiuBcVcUP4MkaUkx
pK8j0mwHnFtcdrg70u2dSxw8IlOjtdq5fqYbx7oIWjew//znHwfBHhIR0VJdDfjCfOpKlF0Gz8La
go1yp/Ta+4rWQ9AkV4tee+b8YzNKMb0j/acwQ1FAXQ2Ig97JJMkk8pT6fKZkvq9a/VqOiZv46SnU
95SgN4aYrAc0RxReLLlklodyi8Vv3pNgaF/z2DrlansZ1PakoQxVTP1DdDGGL2Z2KHL5kOJrrUiy
O0UU3jDQd6Lu1qX3Qqymcy5EP5f+LW1py+hdpyPSzDE61MVDqn1tgvTTaF+wpACdqh4r3To7UvsT
Y5l/XvOT3ZBtmi/NziWRAMMpIygsMoxCia9ClmOW8OutL3qzR5RYedeJ3/hFjxpcFtm3tRgSlmMf
FY2QIraS/KNTje9qUz/Wdv1FNDskuz+pTvwYK9GdNoYXtejfl23wweCG1ZNTkRZPVuM/NBDQ2vh3
Kac7KKON6P764ezFnQu0M8xzf0BKd4iOod2d/CgCVSuBmEfBP4930kpxPS1jnS0cBJEtJsFe8jrL
oqBPVaE1k0nxC17Ut/QDpPOd5tNWSKXdAeYCEVkoQ4uMJq7TsmpGJAPpuk2WziymZV4KBIPx7NtB
Y2+lxY+LfEOYxS3ZouCKChaYY+KibCBtbex8uq3Y/eqdlgPgJKAmGEpW6gv46CiKDQqivFoPmIPO
Gpz8CeXWt19uYwyKc4VoVInyG97dInjrWclkMkG7TeBXRAevUP+Hs/Psjdto2/YvIsBevnK5RVp1
S7KtL4RtRey989c/x+gF3ni5CxG5ESSAkSCzJGeuucpZ4o2hdLtYdfYVHAL7Y5w+9SXzCRANd3O1
JvNyccfQHxFSvLQ3l7pIQ0TO5sTIMYkIHABJH5Vuu+4mdekcAGj9/8ssdkzXFXmL9zIMdfrOXfhP
l7yCh6KHuotWh0kX8lyhLQK1FHVSANWLM1dnQdi3Fno5YsYhwPgWQ6O0knaSdtu2E/NcH9GR/66H
ShwiaUTaRIFPe8adcjo0BsYe1Zoo64865rHibXZTd9Si/E2KWs8J8o3U69dqbz+vbKQLrxfoOPEP
oAR/LbMAKPB+7UcmjyxEJeASMKQUFNc+xS6ze0En6SkuP+okfWyc4Xtm6R00HXeIxn8kaTrSkXoN
9eRHqNortc+FT0GaSXdJQOGQ6xfH+6/cC51rq8pHCu6UAVvuTI+2dJMiu1DFxjO221bsu03Vr9w9
51tagKdJqRXkJqivFwlf4nd0YWJEqFSn3+nWq0qsn/L/PjdkmARbjboQxho6JqePZsTy6Eu63gF3
fOqGJ6dFdlD+nugrE7zzL8syIGHZT6J+Xbb5J0kD7asqnQciwW2k2i2LP4xiy/G2Ktce6cKoSrQB
iTmmKFMBtZ0+U2Er5WDPFSrZU3wnpzX5YXczOj6ihu+dReOscNw2elUBbny9gc/DPAvTuUccgFYt
imWnC+eaVY1+jyBQV/quKQGzmh1XT3fpanvxwvsUruQOqQnLKMuZfi/natCriJEUylU8+gACfzTF
I4OxOstW9uH5jYJZD5KowAPF2G+Jxa2LHGz47FBjJw5sn3ctwyh7kFy7O0RZhW3WmtLKpQVxA0dg
gc4K0JLFaaPBrjZzwoJj8mYH96P5Mwg9iIrC3yZ+/fqLXdorKuLEPNYn/UpeQOQ0Z9YxfrJbNIp/
vNX+o9O9Z+11kuwq3FORZOt+fr3geShhQ9K1IKJDCkGG83SLhFJK6g0YytOr92h86pCqkvEK8A9+
Di88/Gj8lSTnwk4RRANxEDRRWIkf9Ffsio2+TTMzQKopbpjMI2w+CqySv9fmK9ioXz/dhVQA7QV0
+enSWjpJ8+LoVZPklGWN9JeCr3HuJPvcjJBSrw9mRlEX7/yRjrthbGfDPmZRdzfe9vrD//IbIFyT
1Qk06zLWtJlsZ2qAjEwYPQ3tTT/6+zCT91bk7w01c2cn2cmltZOn5Fi7zHDUNYDEhTAA5ZI5oehS
oUSw2MC6RB+yjuPOq/PcrdLfbfkaVk8zM82vn/TSpxWbiXuC6ohZ2emnzfVaUyp/RnmqtjdBk13V
2otiJrssL3ZF8+3rxS4UKEAX+aggW+g/nsHM/DGPRiPTUKiprY0KVTBQHkd/dOfm0awesllDYftn
YdOUCH7CPM7nbDvkw1a1/6h8geEwOD91NVqJuJ+e1aelAjKYRFshtcCRWnaC6igxzFyPuL/i67xX
XCV4gCiBHcTz4L826g1QFTfV0LE/9O3LPLwF0q6rfvjFLTZrnfxYdo+vfZG547gzs71ctq4W3enT
anV3PjHg5XE5oGwkqPDLZC4ZjLxL8KTzRuNdKYYn2CG7LHi3E+voOyNyqM1xhqws2a8TDcOvv9yF
eHqy9mKbDMHUlMrEXZHmYmra7q2+YYz+orTlboSQEqRrIJXLKyKNSheJOfaShuZbc1l1PpNrjF7d
mqEWbQY3KpC37W+MBuv3Ql7ZB5dXBOyL+ggSXcv8X6t1u3fgr3p6OOzZh3P3gvntvkfHOUP9wx//
+fqdXgjjvNN/11vEuSmO68asUUGbUwJar23wvANJOCMXHW+L95ABxJj/+nrNS3cVXW98QFEfUsik
FqG8JTefYexyK6nYnmm/s1K7kv1kY9R/JE3bDebWkGcwLuphZeFLu1cTFYHQ0RRw39NAo6cwFCTE
LD2VTFcG6TSWMgyxj3QAHFCih5X2zKWJpKmFmedaE+bSt9U+256iuDuDtqlN2sR0s1m9jF0zfc2V
l9D5Dtq2Te9ibW3vXmh+EVHoe8J9QVcJsMfpw+Z1b1u5mndeX947SJYM9CAa5S3UtmlxlY17P+dh
zXCj9j9qhg17LbmbtKuVN35pf/Gtkb9HN5Q8dvHGh0SLZQgonWeND7WqbKImwiAZWt5rovo4dume
XD6ZJprcvZv6svhBEIUU1NFK1zzYXe0GEPmyaWXbX7rZUEhj8sJvY0C8eDcptqmBX5ItRcqzKICS
uGOkrgCrXVNGv9D34zNgjAb/h5JLWfaAlFAK8p5JK0a0f6IPwSZAETxOIJDS9GeuWLReJj+Nw0oN
eqETLdaFLUyRT4f38xr8K19yIrWJxoDLO+w3XYENJ8EDotNBHa5y87r72f0xgNkVe0l+oxNaRDvS
KefZAWggX4emt1Z6nrNpgTVwYYDYIssn39dPt6MEaUhCZ7Tz1Ow4Bh7y0l0x4z4Q3qS5fIisBxVq
VOP8Np1518NyTu1jgzSbj0UgoqTlzl5FW4gVz65cepQKFFYq4mXt0VJf6YgLkd6I2fKg3ZhjdTMS
B3F1a9w8zq5k+S5QXmpwMrGRubGUXadp6pqzs3KzXUw32RuibkXyBP3k05fThKqZUrLwcgIUJ4PG
k4OBOdxTEmZuXjQuVs2eISUbmzuoU2pXuy6DlSNxloTRpUTPmEtOCN5SdZ7+BPzWGQxlU+vZug7u
gXVzjqKebGQmBCtV9PnzisUQc6IXwSnE7eR0sSlom6BCb8zLQ0+iiaZ8d5p/Kv/amVwl3TZg00LX
whpaZxQmr7zszzv05LsvFtdOF1cxlw8wIeFJlesueny2ElcQvGtvCL/N1u0cbmjZbmretrRDgSCS
bwd7W6aulj7K9mY+TGqM1+zPNh42VuBaKgWWj25tscl/q0m4iewYhqNygNyxU8OHcr6v2ufEeezk
1O10tJsr1e2LZ1nLXJw6Npg4b/Iw3WhzuVGmRyXbBtY2tX/qnexWpNoGGoiD5gZYzWEnULlmuIPw
HfTvGFm5RmKh/IQaj9vFzA4PbXbfgA76OoifxXDeF8FLEM5hIp21IXAVyKQob1ssLV4EE0qoBOeT
B5aAUTnaEASQzNx+veb5mBKyMXc0g3qSExgHix2SSlIXxxJygKJDKdD+QnQJhIZbgt+kX1YkbzFi
JlPwMzRWCq8Lz8tsiidmNo6GprNYOs8SZ3IK+1McUdECwfTXnQ9J011rw8yiS9bgSqIDutiQJwsu
NqSc1xTukdN4BVd0BIPcbLFDgyKc8+dAwtGCY4GltxDhW3nNZzFQvGY0QkW/h+tZXjRnnTTIuaB4
1tKIXCs4ZoXpIky7EYBsoS0nqx8pL98wU08ZUOETwlPjsK3WEoWL7/yv37HI7Wt5LJ1C43f4M7Be
TDw1pN7Kod9OMuJC0oiv6eyVKyHvE7u2fPGAQERm71B2LWPe1GhylUdm6/XVz7b5VjuHNnn2082k
f5Psvd3905MXUtbEbeQZ+8Z3/WqrjLuk2gPTFgQxa61JdV4H8kFoqghgLj0jbspFcHLK2UFtg6bR
uFPqg2UdnOlo1shc/CgP0kx56CaBCxWSjnnWepp9V8teEbn290K7MfbWgDjVpno3ho3jP2np1df7
5bO+O3tj//68z9T+r6yiqPEw6CPaPnHoVfPWyHb4rNUPcbqp7+sJXY7dWG1jm3N5k93IYGganRN7
nIvDnF/d5I2baC5q7q28DRUQAJsDAABneFSslfjxCas9+6HEKnQDgVXBnzx9j1kcp/6s8B6VSd/a
vLUQsSgYM694Kb7HAZx7e8yuHBkLQEvxmE9ux0G9Sp2ugGpT/0DuzsXexO38jzpO9nP5HV2tbdWT
QhvSfWJ+GDJEBeuQMkY1b8uoYobvRbJ9sIfiYKSo0qOYR4qN5YHq7HI/PwAgurKMR3KAjaS+tf3M
LOQHWopN+ZJU+kMkyzvgbgnWplGXHlpJ+YXpqdC2V4VL4WuceNVkHsPuJc6fTfMqDmkAGLd6tke7
3U2km1Cqth24d19+COSPTnuI2MjgOxKstFPxINV1QcZfWPNLWCS7VKuvtBQgD8LLXEhfbxPzUlhR
PrNPoBe0ChYh1HD8YBwLlStD/Mpd8ys4Vo/GsCvRhuJ2PMbdYQbrC5VOPSgmsDYmM9th3OgBEi8b
GBmVeq00G6d7uML9RI4TN1TQt8rf2eBbw9hFZLP1FadPe1Ru27dsN7XEpq3D9fxh3vg3knQHhyce
N7WODopHs0c19mV8LNt7396hjJY+KXfVznkIS1DG3Stc9T7er7yEs3pPHGUA32S2At+4PCt6JQ2B
VumtN3XFNv/R5Q82Wom/g3vpZ8Mp6SwsVX/5dJZGNtVjZh+V+krRt3p6qMCCdHdWe2WYr2HxI3V2
VdTCbds0jaePpVsyvK72Ur6dAnVT5/QHWiAcV054r0LVnhWPfGbWdzCmMUh4DY2d1WgugrnBN7Al
xr0Vvw/DMe/uAmeTvWTlT9UZNolS7argzvCxq0oIgYyCQKzca/5+RPVPDQKv6N4BMN5Ewdq44dKL
Ap0BEBUpYuryRZ9xktXCt9WBbBAyFh05jmSwFSYEbt68gSFeufQuLccYjFybeRTttkUlkmSaEktW
Tus6HLdc7kVnHoTFQWJ9aDFzsWQN/G5cuN9BO0FrY/zFUHKR3Tt9EkqDnLZeCZlvKt+EXItQuv16
v62tsoh4I/4dFZNH2gsh0Ud3bubxbVLqtWTlrHRmV5MZwVOlg3Fe0Wdo9AVlKqCK3UsJ+9+B+zMT
Rkda00oyHrP52Qnue0FA5xpXJkhL43AHyGOr1xRy7drE/FKmSD+XDBGRC1gtS0VvB4psbOSIZ1Pe
ElwG1b6WUEHN7d9p/CPsVY+iMvAVr3KUjd8+fv3Sz3tZaD9wzTCYEKwTYt3pPeOTNJthrFHMD5Ur
cjeBUhTEfNX/8AFJpCGyasAJivrb1ytfyJhorAAlx3gTgZ7lpuoGJ+vjmA6oHZEGIzKooi+TaPnG
hJxavDue0a1Nci8+LEMmTg5fmQ7eYoslU5eRR8UN1CHsXMMXwQoTfiEiVxVah6KPxBHAfq1d2dyX
vjKdA5r2BFTZYNR7+p4ju5hlHAJ43OR7abynkjs1L+I9W/Gz3N7bIawuCQwlzmpSstaVvVAbf4J0
AYagEHDmgGNOhjnS+UaE2PHdpL9PRfsGhUCjfzOsau1RL5QD0G5p3eCQ+Sn+fPqoJcrPdhJDAIiB
3lt1dlCrnaHM2ELfC4Jd06CiaMFORX/16y116fsKkx9ST1wLmJYusvA0sZyhc6zaQ2lqY/ZvQhXe
Ehjw8JVg8qmUo7wJoZyVdUU6sEjWTtZdpAt4EasdjEkqcKTmh/q91W+UYe8Yb1ivuv6MZy7vPco2
gscXYBXx9fIXAqeQtmL+RDxj3r6ogdpBqYeCViMzaPOqnfRDOfz0x2jtIcUOXT4kWkgU07rgGS2J
YHkS5USRlkihv07dk0GrMaGCDePc6/Vuh/fPzkQ+WW3vhbZ4HgS7drRdU376+mkv9F4AYnCGmN1S
ddKSPN1eqQQxRZnQ8zNpK8TI8+ioSxr194Js3W4eRdOtN9za0d3Rpg4zJG9Yk449j138BFwiBOeD
zGg5ijf8orBSWy89waTSEE0UJIAqgwwZkfehedGV0fWcrlB/z0/x6aqLNAPH4DqJhDxpWmYHDAyQ
K0BXXT+AU76pyvxh5T2fH2PB8gaMQn+Zy+GzMfxXqaTYSZaFCUxPH1t5TIndulY2fQPDL7XxUdjU
DS5SuCOHpFcrS2tnW41sU+BUoDkzA1iqIBnd2BCtmMPNzrWJqlYM8ArdhE7NbvIStWRhfg2uTGcL
xiAyhY64Oa+5Jp+nWSc/YnmskjIqw9gIa0+WA6woUcKNjIMMnUfFd92fwX+teRmejzzgUSBNg30C
oin0McVJ/+uVV33V5poyVV6lFNskADRoyl6stVdWJW2F+FUphHklbC4M3S1UyeuG/KFN00OIgaS2
xlO+UMsL5icqr+x0MT9chDXyniGpw7HyeiOk0V+4bR97v1PQvTlaZ0EDyJDyOEBG2+h3wvlJ3KNC
L9jEyg7nHy/L7gdgRR26wfaI9oOpAbS8Lzps3koXJKtHn+jrrfMp5n4apfipYKWR2kfVkX7f6SvM
BtuelKlF/XSMt3D0UNiAsE7jQQjQOzbkTD1wayRpVLvbBnPnpvKD8IuIrvLulz7fdVwZdvs89lgo
dtdxgBII1AbRvanD8NpMcAVUqyvJrtfCqwhbZz+cKZdAS1BHLFXLKxwl1d5CJTVP3nyyeRONuwEh
aCRahXCF2exnlDsHflfareXEF446vXNbptoTUlnLexM1/M6UtIp9RxwTSaCQb0lmY1OWezVD2UHD
ljDvdmazEtIuBfOTlRdbDC/CjjlpXXnRhIUOmgJCEEUIx4jVLf3aznh6slD+FGHGo0Lht96/3jLn
Ey4xPRGAWYD9F9SKOlOrpbbuS08boI6JcgCQZ+4Mu6JLDjLNRJ1eeptM+wT1CuN5ZfXzd8/q+IcB
kxFQ6yXJo0+KvLBilagumbtmPhgP0iz8NONNnNx2/gFbvX1T9ruvlz0Pbqerisv+r0iTNhAzzUkp
mSHwlbvb5h+OiGI0V2mReJ21Alu/kP2eLrcIbMCCR63UeMhZDV3gMu4UIo6CJzx6uD2SvOwzof8Z
JHxm/0Xglr5+3Mvf+DNtgcdugow6fd4qzmdMtGWkXqldm/hZDXZyknlpam/gc4dG+mlP2yv+jUzX
eGVx8TJPjzZP/9fiixqrjaYYduLMBmPaogBTQF8h024dn6FxJtElIZqLz4xvwHXa6IcwQ3McS868
WguPFzJkfgpwMDgOQIi0ZXvWCnA87ttJyGUnG9Dh3fxSzD3SePlhiITV+nOYNYTCNYjUedUNTkJF
5x3OFOigpXkssxZAjTOKYHNQ7ev5nzl03ApQJjyhlRbvhZ1NaSfKaTQNRb56+qVDq0AcNW7RAsNu
SI3qzVTp2JQz9Sr3NDavk/n3yuc9j9xckMgMMRcmWUGG7HRFs7SCCouCAlLBuDPIQyBo7sf+bsQP
15xq1xjpgzGhDndFb798vfiFpxXYWnpOpMPnkvVZ7SsZaIDcw+znUKbdbei7KCyF+FYPRfQx1v98
vd6FrcxIiQ8J0Asm1HK2lOlqGmiZnXsy2a88IW0U1CtX+OcXWhwX4IJwcJDRBT14hrngSojtHD07
SR93k4YadGzchrlxC6lvN6XfUUE5IOkNvdV+EeKsZmZ/i8aG3mTx29H79yoJZkZPpu75iekFDu5g
9l1gJz8TAyGCbt5NofPsD/3vDmOYTVPFB8Poa9dGktED4LKLYilAeEN97MM/X7+9c3MQDel8IHvw
tOnbnUmQhVKcd9aQ5RiSmIgG9VvVuSlL2vjc6vRNRf7U6O2mlSP67qk7Gg8g/dxB/bXyOy4cR6jD
9MBIOBGkXJIYNQyzobIhFSeBGprb7BD6wbe6iq7NoT/W6f009K6toF48ZjeCiSOCM3SZfWO2x5I6
x1Kbla9+8dUICinxAY1ZWpunpyhGExzkHep5U8CxoYWejmT8U+5qA9kAKm2Qz9CVYJoW51ANClcI
N2aTug/kVXu5C3cyg9t/f8uixPT1UA0V2E9oiZBvjySORfizQV3BDNMb02+PAdE5wqHeDlbxNpdO
mGDOEEn4J8i90/dA+ozkQRoVXotM2ZQFOz0fdgOGQKV0EJNr4eik/ywCg2xb+7wq8rHczXKw9kFE
6rU8hgwW2aYKPS/TWNzZxQiXeJ6mHOgTZErjyKiVFn6CwpbxqeZWmr07mzJ9DaxMEE8ax8PKLr30
C4ipOqqKAtOxBDEHc6rMY1Mg2CffW/QUFLSnhIj/hCYuMiMbH7sHYwy2qRXs1YOB78TXP+DSKXFo
zdJlUEjNlkpDSqZHhpYYRIWQIbYGtx8PzpiapY3L/7wULRzgKzo6z580y9OvPtRS2aKqlHu+Kl9Z
drh3EGPXmoBbbOW7nvcuEMSlcyI0K6CVLnugcynHVhvDn/F12U0n+w5K2a1jvaf+sUGdUtbih6HP
/jtghlW5/g0FGx+0Bxd3JNc147ZWQavOhlusj/s5rI4MkTLpusuiayevN7nT7+M82/ptdKtJxlXU
DSuPfq5PI74iEHwhBQOda1lfF0lg5f0MVVIaFa/L3+PGuKIcwvtc2uVGzSSRUzY92Up6pc3JFrkn
SZH3nT0jBDYfiij7/vUGu5COwV9mZ8PVY4AEfuD0s+dofku5jHqI03TXJBkemjhwEvXPjnRT45iE
WJploBA2yfuv1z7f3CwtLBqFcAg3wCLGRVNdWOWsApPgwhkUshTnwapCpNqih69XurTjuO7gd6K+
gweaOOZ/1RpNqQU4XTIai8LmCj2E77k1fWCZ7HVNL7mtZUfbYS7WZriX3+1fy2qnyzKpC+VEaECC
h6noUpTXmZrcDXadAD+ovd5pbnw5OA62znYbd18/87lsFluNcQoZqMDon5XzsaHGqlGj11a2V1Vb
XmVT8Rvg/k7y8z9hPx0MNnl8m6jhTwVHNhp7x7qob2ZTcSc3Ld+6Inv6+hedZ4qCKm+LKx+hHO62
09cRp02tTBERNBzra2U6Oh3yQCluKLSme7kgtBsrMe3id/9rRfHv//ruxdAYZlUCxFGrO9RhnyUr
fZXqP4MPdjmNb4OajMP6n07Uv4suu3bdBNqrmHnMxvQi6PBRNu2nhOHvFOwlq9z0UbRr4/DWdoKV
x738ydno3FUMS7k2Tp+3TxLD8vsQ/E867s0C2kXT3lQZKJPIxufHvE6yfJeq9aYpC0xJbdeyJk8r
X8FsvONef0fV8k0rjJXQ+6nJeXqPC2VkjjnDRULw8qDbxpj4kg/HbjSkmyDqQzcBneqbD0HplJsy
b/L9HAEVKVC3J+2KKueq8m9quF6OGnhzHXyPAhN7c79oKV+Ll2buTNyc0ivUvt7nWNpManMPhejr
7XohH/wUdGZUJ1D2uDCcvk27SnSM5JnVO2CPR/ul7NzW3gfgbq2M4c7wuxzbO0tBs/GYYG4ZM6BN
Q+f3yq84r+1Of8Xi3gqTtoCKSn0Fc2vL93J/NI++AcslgVaFtqwVzdtYT+/kIF6LIJcCtOhUwMNl
ooGe8+kLSKzRTqsCK4DKbYp6nwbGRydPDCiD4j7o0qtBc3aDbG/loKFpMX73ZWcXKgepeVE0KGz5
Svy4GE/F1YnxtJD0XnaDRyVvQL+jZFunwO1YLE2AOatZuK8CopdTPqe18zB0dsjQJfyv7DnRGkOF
ACkUGyvXZU046ZFjhh2pWCBP+9qWJVcvm+vZaHdO0txpdhGu5AqXwiVaBAptZGGbuZSNU+XB0mpb
Y7Y1avcYde0Ks/vmG8YtnoEHaZqemiC/+nqzicx+eVD/XnJxI4MX0ayJLj/6qpy9ONx1SrYJcmuL
kskO1aOVV3qhKSfajfCphUGvQ6lxusEYfI9l4yh04QPjClFvd0bAV+6VY0hCDXqs9pKmcHGH+aix
OE6mFBBaOKyV+/p5sYVkOxMG6LPs9LO5YqtNQ6biXOIZaF6mWre3pPi2LwBRD2Z0SDWKry4jL0tf
uzY6xGX4c9K677RT8Y9k+hdKyp9KplkeMQ7za73ykioF/m7Pr1Za7SyttfEViH7Exo9RBUlUdrt+
Gn7k2ggfObPBgurTTWkBRLOa8DlNYw2UUs7EZ6xv4ljfp9mw0cr0YJTGA6rGo/v1Rz9Xs4LaIhr+
3MzcGmcicj5ugMMwpqIlEL7dRrP1asfZ3mwcJNBlu3MtH3ibPf2M+/aoBMMh6dRtrwZXTZjO4L71
ZhM/lW2GCAxZla9Um0M2BAd5HFbyxfOADHxBFlwTPhRfaXm9+dFcqlKixN6kTftGblCVSp7mULtP
8xr6sdz8yH9LSrUNs+QjmKrfphb8mrBamqM1c4+zsyl+CcoIXAvkzCSxpxs3SrtWt0t+iTU4XlV3
V62m3qOL7Mpdtanm5Lrx/ZVb9OxsiiVhd3KtU8VwJ50uqfp+2Pe5FXs+3A/qAb+od1nf7hI7PpjO
2ru+9IAgVASZFFlDwPanq8WqPedRL8deorxlDEDHqmXq+Oq09/2voV1p6Yl75CTs8Giou3DRsJTA
xpwu1iNVXUUVKsea+qrPATZxrSsVzfbrfX5+fYhlGHGg2MVTYQl7ukxjDIqB9VfiTVZznbQtSE4g
TzA8tbR/yvFWi1W4PnNy2yjKt5W1z65S1mYiyAMSySlBF7lvHbZylU1AUEMN5+N4OsZqcj2m1o8o
V+4NI7u1oa5QDR2nwt5IAiuuJbfV2N9TpR5Cy2fCGXZr5+nij2LeRxsVkwyys9MXovZZUEtNmHhp
nF5Hzd0EmELuUSPt7G3sQ3Sau6vcr24m3XEdaXBTh07oND6k8gy5ZCpBrlkrojXnYxLxokD4scUp
1rhvT3+T1WRpaEoSDtRys43N+kZSx72tMRUIzYcZSqflyxvqeHT75yMKVGudt/O9SF8ZxTP4jTS0
uQxP189LxaBULGNvZMBczOVW8h+MQV7Zi+dvHs6AYOGTzEBk1BarjJNjlOrILFsuX7vyqbSpQudb
DHF2K/vu7GqjrQGOgSgMaAZozmLfybWkh6gSRlgdFm7NlDmTXuvBd22sSKC8t1vrofXDlVXPgweL
CnFkgztdOFmdvsNC6WOjkK3Iy01A4k0jVDBdWcoOKIMdM91yZX8lVxLv6zSCsCLMGpChkOzPutpT
rkVyEUTE42q+EsNbSS0fVX/eZWZ0m/X+ypV5IZQAdiLvoKDhPJ8x4Bu0DAsj9WNg76IkQWnelI94
pD1Ug7WdOEKtU20dvQ7ASBivK99UHIHlw6KlKkTwxThraRI2oz7ZJbUZoz/oexmgdd2X7+WE6XU1
34S2CoS52enafIzUxJ2rDiRll6yc07PKmn0l1Abg97C3znjActTnQS7zG8KpcmsuvMnuvtmpeWdF
9ha3n9+JMz4m9UrCeGlVyHNUIgI/y+KnGyut+RdyzR0I9Qi+zexWo/odM7hvbWh7ZSg/ZNn82vsf
X7/wi6saJEi42drnJp1Fp2ohMSP2mvzD8OttlI+vijo+xpmN3+/4hB3yXbhKv7jwkcHEEhq4r84p
YyEYVMP2ecFdbe+U1PHGfn61KUQziQ+rdy9W/PvrxzxHQnBBCRVbQFcmXJ7ldRA6CWl3BYiH3u11
0jm36DrH4t5B2UG/0tr+eZKb/QDFJ0g+epkcRAmHx7z+H+4A9NQVHt5kTMsvWpQFSFlmYRvDEczQ
dNLl8bGezXezSG4lbXgMexkrY/2Ozf4yKvGv0Vkz6bpwB7G+KZD0tGnpjS6is2o35EUD2d2clBvD
mDdGcUD6Zte7le/vyxLHSeSFTdzBQLquhRbxcIvTTS4k/EIZRJ0P6DLHiWvos2ReZClDMj6WyY2D
CWRkprdKoN0rkb3L1NBrO2vLubyV/cZFh2MnhWuKGhc3hJh9sO0pfc/sggzJKK2wmMi35emA5mBe
hgfaTncqYsO11lwlnQwsz96GeXUTFM7rDJi4pFr8el+e87DZlxZgS04BOtvcY6envglRjw9Cofc9
11stnR6wyfNKNBGFV28STYcmm78lvvlTq2xQxX21q81jaW+0KvD0ApsN+Y+Rym+6mqPUb2ibhP9F
N88rselzyL78cCTncJCFVQO33+nPnKooQ7vNDz2zcu6ryHiMsuGhUc27PhjvQlCLyaAGoNlDz8gV
GaNOA1t7BiFu4dR/7EYGlVIcSR7x+Syb+14q74aofIqz/DZ3mh2uOttp5GvfO63/JCnFP3rnW+40
ZUfFRILFBvmahfqzyZ27lbrkLlcrGlWMruzIWbPUu3DBMx9Fz56RAXDu5aMq9FVLs8WKQOBAiwFY
cVBtDTyt6hqOfOS2gI6/3gQXLniuWTgnqME5ME8WeUyAY0Ce21TkXfHPVCSPJpGpquMnqomHYbZW
+iDnYxqx5aBV420EeRYVr9NvmepDkkCZxXgj0B77tPllOaPXzt2h0HqE+mGgxZ2+b6FoBFjYFVP+
PLYq7IVKgaGMNGrCzqzxyvj6JVy4iOia82sEC4bMY/ESosIvYtvCDiRRJPbPW5KV11JWb7sK9a++
3vqQB+s1EtbF4wdLAglAOiSi+j59F6oUpvWITY7XRMO1VPofCF8Du8x+9JlZ89Wnt06bXXU0r2s7
27X+uGlDc5vhtRC03UH8rSU6nOdKNQWkELQBk9oC5yvJ+/r1aOKXLE8gzVJaOPzYcwWgIW+bkMZh
5PXTnWwNDzYzYSf2640/KfJRS9/oYL7YVdvctpUPi7J2XiYLQczagH3TOdBUAwkd2aT0LOd5nLtw
G3aSD7Al4r+RYR4VFjzxSINnJaEzn9tC6BIPhsTXsmtnjqFHtvO7lU27KVcPRfX96+e7dOocaAVC
bhig/ZJpXEVJraCNzBng2UKuBs9I5u96lr0mXXGE6c1lOZi7rxe9lOoyG/x31UUnAPv2SmuKMfKg
tmOu9YDw/DVIPX8sN4OD4AXOjla5Eksv3YF/r7nYcrE0x6hPIRoxyeltlEh0cIKVBFac4LO9YtBG
EWksGc/iUkFPvqnsgMdSEC8JVOWtaLON7edPfluvXWAXgpeYsaIBgHYeArOLtfKm7hJpoqacp/pm
CsfHyZeO9ZAnsHhTezuX84OtVvauquVfeuDca8ipaIabpMmuK8aDo5VPGuYk+Emp2hbjjcfQqqJN
VTj9Vi7Ufd0Ur/V1j5ZC7OEWpenhygOcbjzBYtGQG0dWjKaJGNkv4k6RT9NUtRSRERfNt0j6hjMU
HHdlQ+qwsWNr5Rwb4qb899ucryfi4F9juz73jXK0fdqvWQMFdX4BQX0zBCXtUlBlqlQB4pyP8hzl
ruMD9s6L/sksIZb7kMoj3KoCOXjq5fBRo5JH6nYfBy9DN3kjQi5CrT/GM60LgW2FIWCWycOtzZr7
ra/1R7vEPyIGNz6rQIzsb8H4fbLq7+YY/ozv2lb2OmnYR0H6c9Dbu8xsFa9oUL8w5f65H3QfO3Jq
viavf3VA9bsa+8nMvM4oe/uGX9t3a6qF+tm3QQqbrAijQQB4XMeLm2pGBgTuthN5Tu7syircWdHg
AchHGWiTW/e8qO049zCf62MZKjehpt89t+AauqG8H2RMxXOrezHkCSfe7HEMMFWnOK9iislQg/pq
fiuD6T7GLDSqXX2HY/OmU+iYMReYxo+JWz+TjqGU34ZtfVT8/FbDRGyanCPeO55SyV5TWvuquOqR
pofldxgmZTeph1GbVjoAp+eZPSMcngV/kHocJMeyb6OPsd45EnsmmAFbBkjQTY+Z/G5371/Hw0W3
/P8txHz1cyooBJAW8VDDdKpPVFoNcwMJ41pXrE2Iz42VN7tSjp6c6WZS7fsWz4/adr6ZUvLmQD5+
G+07qffSLMWAQbuufFtzC+3/OLuS5sZxNPtXOurOHhLcJ6b6QEqiVu9rXhB2ppMgCS4gwA2/fp7c
1VVOVsqayYg+dJZtUcT6LW+BeMlgAdp2zoJhVin/z5dEsIRjEvIM82KxKJTj6bFAeg7ctpmrR0+K
25KjbDdCL9ihICN4PHK6iwkCkID5VsWKms0FNcQZYP8sevjjmxz9WCGMA2TR/Jxta1ICVF8dk2eK
0Gg4lFV7q432UeTDYaj1nnT+dkzDrRE0V/0gblyLXNqkjif7FiiFiAxkBUuPTRk0h9whezKyrWWB
C/T5tM6uuT++Z/huI4GCBlAiP545nssNH/1epF3TIXO2VvDatlvhbzr3rQMoCWE96+8+f+a7M9YP
5xzWLBKaI/f1/ZmzjMFuUmPsjs80K0SzWXNR1W4SfuV1vTKN/gB8Mhy1GlLtOI70jAtggZoLpm+0
dRgBJiAcHjfUWhU1eMPZoYV6jXS+uwWBgOB4BbrG51/3va40+7qoriG4giYzygPzuhOwYGlVU0yl
EOOV4YiVRK/XbW4Hp3krTXfXhM6FU6UbH+yBabKjI4UD5K7EHoJN2dmHTn3h+qEeWmgN+Bf2ZD3C
KqabSGz13bZ3FLQYyQ6xP7IIBfJ9B22gAp3IL2btPhO7uzKLNPbSMrbHEOSMNAnSaU1a78LJeKQR
lgtjUQfP7RBLA6RWy1i6HbwRimbrTnxx/DdQ7UurfDACA67T1pIMqBemK7ttIATZLSzoiAEolNiy
uDbb9kZ04vrILtOD/0x0f5UO7Dmd+G2dQzTBHr6E/bms42/3HsjPxwYzXLeO1ozzFnPgFLSdPKwH
MWjYoe9DI9aAmw7d0hb7DFToWl/lJQQq7swaIjrVv4/Q//o6/nf6Vl/9eyrlv/4H//5aN1ObpUzN
/vmvQ/a1rWX9Xf3P8c/+/LUf/+hfyVt98VK+yU9/6a4u8b/5r/zwsXj6H99u8aJefvjHslKZmq67
t3a6eZMdV+9fAe9x/M3/6w//8fb+KXdT8/b7b1/rrlLHT0uzuvrtjx9tvv3+G2KaDzvh+Pl//PD4
jr//dnjhL5PMXv72J28vUuGvrfCfgLTYx84ptL9QnvztH8Pb8Sdh+E+U3bFPAHS20eA+Ap6qulXs
99/8fx4LKqjMI59DUGUdSy+y7o4/Mv+JXgzqcDB2OULHjtC83/7z7j/M4V9z+o+qK69qCEjJ339z
f4ilDGC8QbTAZ83igrIqsxIFepkgfL9GhLlwsPIRR5xZsz+Gtn99/PGxH0I0CeU/cCmYSkYPqHfo
G7W2ubXCO9PMVyEtzwTrGMIPAeFfTzn+9w9PqU2G2irYIoAHuQmE+laMh1cf5vKP8fo4Pj/GT399
9OzsLeBU58CFWyWS3NHOWsrijXdXXjPutH9hdumZ++XUNMyuFd+ZUsk8oRIPY0RL9Ka1BtflXIrx
Y/Tz11vMgpGQoVzLbHw8FXkUQEOIm4dwgHRtjeX8X7Nl9XGYTn3/Wc809LjjOGWtklCLhQFCABzg
8ZBu8fnH//z7Q0HwxwmemEP9QDVYpT3I28Bp5pDpCtJVFkIPyPeR+X3+nBkU7T8D5c5TmF6jndKE
LcrXMdvkBPn7ovpWPRfLbDlGzgJEh7jb068dhOg9SHZFqLEuWDRE/uKcLtvPRxIUqB9ftWwoNI9b
KRPBYJFpyGcfQmEoK525pU+N5Gy/szCrQBgQMnEd1YIVnV4KD5GdHK2nrujObJpTD5ntejZ0fAK5
SSZm2McppCqoNqOUoC9R/OJrzHa8TFk69H0nk56Zy0kw8D3S9VCZgGmny8/Xwjtc5K945q+1MNv6
RhnYY1VjqBplED9qpzRduzoP6sgefbrrhUW+Fyx3LlEiyNdSwNG2t8xsgYqE3kq0nDtAk1L3qQvG
4Dm1ui4eNGycw6Y0t7ks0zEussZ/mYYpvA0hcLwy4M96b8paxWEmI+6CYjtaCB+0rYxF6truqhUF
R1ppZGjDB6mMe4OTDcDJApRbwDeBoFSotkNDbTR0CdPjCtVl1vaXqR2ybTqM47eMuwFYKYHs8ihv
iH9ngI2wt6nMD3I0BDzomScfUPfSV6J0qofPx/LEgpjT5IV0SaVHZNjEraMiCGI13Oe1Hwn5/6oI
/TlXc8xwZ09+4RMOD1erbmNLFqi2TeUZpOfxlPnJQpgrz+imoyAcVDKB9Oy3MGNvrNKHus3eCsN/
6aW8p5ZMnLC5/6XBmjPXzL6A8WuPMwhot5iNb6N6s2Fg7J2rlZ+YjHlmCgv6ijGJE6alr/BFTCp6
wcwmRgv834HiD3Hix8vg59fx3/pBsrTK1qbYnHD5ufGy6gCByXOb8sRUHN/pw00vPR2EY4+LQHdQ
0DasOLTWvDmnQnNiZOZutkxXQdUx7PjASoGh1RFutcgXEOgyyjMvcGJsgtnBNco2112f42gUVOzq
lGYrA9izM9tg1pr8ax/MzixiVE3HRYqlqrW3rCsPOELfoygFC5icd3Ud96E5bT0w6HZW39qJk0kf
3RFxzp/PPTFBs0CmmLx2zGktYaAAKqSv1sBrLXUd/lKc8TcIJpg2YDmh75WULgUHvX5sGf1qMvMM
iO7U7MzCmFw2lePzSSapVy/7Dk2agJ/ZFD+PhN25WxuwRFord8BBkbMYfuxoix8VCgmE5rR/jpt3
4vvPM8NSjq3lFjhnx15Ehbdv8zMDc2JnzGWTaWkWHT9+sFeRnSqey3FM0hzSUPaZyOvU8Mw2djPa
TjnZpUygKbCvXLWp+/Rm1MaXjld7h/lnNsipATou2w/nB+wktcsElqcoYb80pu0dq4f6l4J4lCx+
/HArNXBb+4VMCukdYCx+O7YKWY+ozpwdpyZhtrk5vMBzZ8IYoY2690m3oy2DjXM5XQ5tcfv55XNi
//qz/cvrnHcsxEVK61eBLpYen5E5nBmgUy8wS0Myu2mG2sRFaoVADqbk6Dl9NSFOAjT+jN38qQme
7eCmh+ug7LDNENCg2h5X1nRm9E+MjDfPQYKcCL/E5UAyQDOtHeY66nR+ZmhOfO85vw5gJg7hDQxN
e0SvB6oCsNr79vmczmrSf94K7zrdH1Y9bChbQLvx1dVQwPLcdCFD1Ndw2FMMXEJjJGiBSM5fKZfF
umhLcw3e6LAwUKddO1r3t5DeNF+moE93KpcQle1Tb6tTL4XlW1Am0Pzrd9pJyV66ud5mIXyDPv/m
JxbMvL8+ZaC1eC6Oe1lZKMm1y9ysXvoJ1Tai1K8dbd5xvj8MTtcOLaGTVkk1PRreC7P0cjDDqFTB
mYVz6iVmx0JBRqL9YFCJQXlUtBdeeuQo5MsgP9fcOLU0ZwdDNYIamNt4BTpkwVOlamurvCq8AVch
/f75TJxan7NzYeyIadESj1CsR3vAdUT4YofDOSmrU2M0OxmqMOCOBafeZPB3vXXkL8McAAWKKi9W
v/YCs4NBekNr8TGHlw2Rt2XjLnLznFTNiS/vzk6GNgfShGkUuTxDRKK88GgVawubY3LO7IMTEzyH
hTudNaQQhsUSkqiZM7rAzQJU3Tkk14nLdw5kC6q6GvoqU4loX61hjCb1bI8lbEKeBv/u8+E/9QbH
sfuwyyR8EGXfNKijjebC6+SyzOsr7Ygz19bPy3TuXAJAG1lvS1WqpCiG6ZGWhbWmbRE+QHU8Xzew
4o5AWrf2aVj3Zy6aU5M+29U56bM+qCki7ZS9eimEPDwK64oC7tNCWOduzFMzM9vZVsdsGD+hR1O1
1lH0FPrwL14TwiUDUsbjmVc5sbdRSP5hbmiYBnoiIeIK0k5Rq6ovIVAHZy62U+M029lNlfFSKIxT
Vj/0zkMv6XrsvuizYiynPn+2r8caagiAWCNwZJCvNJ0qIa28pDzbCGv4teB07ogHaHTt0Oo4C+qJ
4Hqe0PfuzCupv8NU8cwWPzEJ7w38DxvE4ylVjYlnoAjfRG7WvTL/HJP+xOabK3XYejC84fj98/qS
eWGcTlMcmk+f7+wTS3RudcqqwSudEGcTpCU3DdTABushALggc704te9/7SHHN/swOjzvLW8IUcB2
/SaxqyYJSv3aji0EofrqZdD2L8bwxy7NxweBdjNCRo/IZBroImAZDFr4gvjn4LunZnm2n31VjVqa
aLcA1rmHJ/ymJvTMIj01ybNdjHIom2qFSpQygC+BdIRw22VTOovPZ+BUaWGuZmr0YS9s00RuXKj8
qe+5WOS89aEGJ8itk6KH22qYt7ExD68snsttmWN6bGiFnNkhJ8pw7/TMD2vAaPqwySA/ndiwSH0B
I72A1l+ZONAGgjvdOQmOEzNkzy7ziWWNASMClTh+HWxJ14eLjg7kzCiemKQ5z8YdvI4bDPM/DtWu
zL3vRWXcCr+7+XySTn354x79MEQhfBM9NWlU91NyMSBpX4hm8s589xMbfa4eBpiyO4UeiiNBDnCO
/YR7I6oZkjfSQTTznAHiifPcnu10a+hIODWBAGq2oEsPqfSSw7d5DQNZ9U2k/Tk06Ay9/mdSNNfM
0QMnU64zkTBXbGogT4kB9Ppk7iY4Puajuwwz/ujDJaJEt6cv8kh37VMo7j+fqffH/KSoPFd/K5yB
a1JokZiqEJBsIUVuR2bbs2VYh8BXMad24Pxepu7BdpqQRRWBP6ZwG4DPoMz6xAMXOmGmEXynAHfH
8LUhVx1cSy9LMZUwczHVFksZqWTJES4WqYIlUv+ld2yxybPM+D7lrZFHGQzXl4ZuxwfA+eyo93pz
Be8w7yElMDYJhlA/NIKwxJxKes4370Ss9g7P/bBIq9bNNINYa4LGML5B3d5P1bSlQDBWU3Glh/HQ
sPrXkjt7Hn0AdiZAV2yTLFPeknjGdzgWXnPf+g5A3JfPp/LUvphFIJQoDdgja5PRzYZINDiNHBd2
YiUna26YaA9agP59/qx3nNpPls3c0THEunGCzKwSI33NCYngtLwF/StKTWfLkNsT2ANPmLpSDkcq
UMRCPx5GFCzSfGFwGIS4oGM68syRcOI4I8cp/jCVNvqyVZMNVZIGwDOmtiqgDQ+m7ED42XvnxPC+
6+h+eEaX+4x1sEZKylIZy2zk1noKSRNBmsy+kuMAP70ubZcSFMYFvGh8qNWZet033F/C7KhY2UPl
JgXn0AMDoOaREPy/cPD85MyMHK/un83I8SD78P2Y0zZ2mQv05XTuJbLo/W90HNoHz4MNIK0AZqzh
uRRnQwbQP36z3fDRziG74soFwVaHblx+VhH5xOn5DiX78GW00wap67VDYjgwVKrFEgB4FKumqDir
zHeMJ372vse758MjMtPui0a3PDFdDsG7xsnGOjJESr/miDEvjVAadiRA/PxmYGSQT1oWhZ3rZFdr
oMa6pdXL9kzicmppzKIpBtqqrPrAQrOhhhKgta7yajM0bO+V1l2FI+/zKT71mONIfHhjCiKs50GB
CpU/30bt0igPuaGAiw2UH+NNTRi5Woosf+1psyOrJE0hp9wkSd7Y46GzDXYBfetmX8Kre+9XPpRv
jMEfz/Q2T0QMc/UQN5xq4DYCkowI7daw2XoOsiY4c/rOcKZ/3rFza8yWK9oYZm4nfR36awZIwLpL
DeAkc2FbsWOY6bpD8eFWCC9LRptUW2bAQhNy3saS04ouSUPDCKV0WEp9PronLp+5qJzSaqwm2dlw
QkLzMN2bxPhOJcz+piG2cv6EptyvPei4mD4sGluaVQqTBRuduPzCq28h0xa7DlhfPSyyUFl9d5n8
/FEn1uc7S+nDo1wLvOZQpXYyFNUq891lWbsrC3lLEKqLsf61zfYuCf/hKbKkLbeZRxLKctTVndGI
Te3VQArnzzbrXgdL0TNb4MSinDP5bKJdSPc4JHGahkVZCLMtFZDV56N16sNnh4bKUNpmipHEFnl2
w1Od70LgE35xlGZnBQssqYwSrQ0/C8eVBlTpismw3XiChtf9KPx7e5TV4+evcmriZ0cFCk6i7LOJ
o19NGugu0Ab6cf5kZ/fwyerXDpQCh0XXudbi8+edgke9o6M/rAE+WZYRVs2QOKl6Tklz0009yK13
qPFsvJ4nragu7QH2a41cVbWzbCACr7NuRfz0OzZDbBPIgpoUbHMbbp8mtp2PaLSIO4goGANPXFGc
OXpmPnp/Hj1z/WiYXrAyN90+cQKMQwSyrPCgNOy0caegQNzbRr0DlADGDXAwgrX7ENpIXisBGJEw
+qfaUd9UZnspWJaZFcFtFywcCg6QWbYIsxBOiRViD7mmCH0WoHkWixIlgyU14AqvKMn3ImzEgzJG
ejswDXuvJod9ECkwRWdmY4ZJ/+sVZ9HXIKdSMypxE5u2saIFmRDihvkAyhoUO7LYlWFwALh5uDUD
ONItGVKer27r6HNl6RPr72/ivK4Hjxir5kkPER74Msl6B3OsgEDzlH6DDP90b4Y6tM4c3SdimzlU
lToDMFb+WCVMjdvMICuEhfcG8zeOqs7QEU4O6THQ/bDAcyfLRnC0FGpMfQIt23uLN5BZboNYlvAK
JpTA5qCvI7MAvdg4Rxo5cSmZx6Pqw1OFQRyvVWaXlHZFoSKV1RtDT24MkRUj8UdmXnRmym9MYZwT
dTpxCJqzQ5D3rlkVFFIxReq+QMzLfwJr81yx7kRWMOdIGIa0G+UZKmkyt4sa4YORxcXR4rnKxM3n
R9GpxTA7+vhQV2Nh0Pd+VHtQyJsPmVunoDKLMDy45Vic87049aRZegfF9NqrIX6KRW4CMdmIa7C8
1q0TarjYszMn+c+HDEStH1dAZbiZ51U9itcQw04qbYaLCdQcmA2j7v8rI/Z3dl5uojvIkKt1SIMS
e5LTymFu/uyisnLjppMVf/6cE4VCaPT8+C7SSmkqO6Cx217WBCpGS46O/FJBVBSS3MyAt3aZrxD3
rZE0b4PmkWlxTtETlsk/LxPC3vXHx/vGoEoKGHUCbKZ4S5WnL0sIItSQjbSmFaPC2TRkqu87PfF1
isxhG1r5tM2A0YdrDU9jN4R8YGwNangMJyxgOD0aUHoa02o1Ur6iw9dC81UD5TVCILesker3PNyV
8KiQRZfI+gAs/9rqyVKPwPlwsggzWD0pvvQBJya8uca1tG5beQho8ODhdxzodgBytp0MmGQGVQo3
F7eIe1SBLEjdZsPSbuAsotgbVA+BPIY9JZiPsbKLqJUVar3jqmnGOBv1trGyxGfVAbdSZHRP+Qj8
rXc06LRCMMHJJqVGEeXuM6uRQMNkIMrkvRfC7aLxv5Wdua8KIFYaakTmyCOo2sWGk0cjNVbOZL7l
3r1Rp8vaNrb+ZC1C3q/5Ect5LGfycumqG65hD2pKOIjC1yBSot4Rre+CYViBKHkJ/P+KOltOX2EM
eRW6w7Mjm69jfdnjZoQ388LiVwP/7tBvGRQicq8YIVWQrzsL3odWC0j5sHBkG6fIo0nhrNu03ad+
91YZKTg9TayNcOvStQdlN3iQKriFT+GdrHzUSASkda+L7MnoaWyVl1zld0XtJFIXESV3NtVRCrHd
uuniyXrOAPxrcqhlSG8lRLWxM9zwWeUtmA8RZjjrUgQ9gS4WKX8bKrGYCjAI02v0uFbiqP9XlyCw
0UXrBXHQlsvRvwJldjvwYnNMyo1ufLWh1VybckPtcZMH7R4AtqhNt0Q+Qalq6fEiIWB6lVBIGMJX
qD9TUy1EpW9E4MdNRmOG4qt8s4SNouBOkWzbDJc0BI6pg/zhlHcrZe5G9eCRcudSAkG2L5wUVzZ7
K4cvZU6xJi9ZBh6zkxmLMk0m5YRrhAkHBaH0yd3Y1qgiaMdEgwYP0Vc46LrrFsJ/gr6h2BUr6u5L
t+4TZQ8b7+jrChcAI/XWAYXbVk3vnO6mMvNrinMfhQE8oolM5qyNsFuXPihnRF2DenbZhvVeBHB0
bxtICHaoVhkqX7kmLGIlnIvC1xo/HJ1+7wzsKgy+K19G7kASBj8psFyxqDmQ8U7sNBaA+qjqZNnC
yOGcAE6YQLaeZitJgqTpUD31wgkinPQZuGdUKyT+AEobffDWIurrA41DyezuIKcC0f50kbZHErUL
3Q3jm26CFaK/pVYo5DU3wnfjUJjrunUdFFVQbmrcfGeBGKsFnBopS1gIuzHbuWJdCI+NKk7ZnQKr
DFKj1b5y0BOr6zcUsSIDggh+cGk213VxpYIK8ft02fgaVllQ7VPNboSm4ggkGeVgRLJNPWGxKj8a
0goH6rOCREJV61Vhd2uusqUewIloRgDbHlu7vRy1fraGPXjGKOoezOnKExcKhvVj0ceteqpC/kKN
aqcM2ETZ4dYn+TZvy8jog1Wl3aWorWVLfLgGy7i00y0Y3K9WgxASSju0vfDdVx7mS8MFTL1/ZVO5
qg17lRUWvL1KbNbyzofkD+lAoDDQgygYhPEx7L2zBEH5q65ggV7CmMpEDYWXETCFkbLvG5rGZoPN
47562beRPDOiIserFx60BCCp48ZQ/F7pAra87kivXcNP43ESKwqzLl/Uqz587vs+NoP8sU8PrQaq
fcT7BlEPi12nh9SGFx79Z+GNdjSNMsXarZ8CK9uNaZC45TMnVWxZ7VunS7ihZNshQF2VllasArpV
05MQXcJZolS9S8dLU/d3rThULQT3m4Mx0C+9if4zwz0DI+UK9MSmrg7whIfwrB07Dk65KY8pEp0K
oqm8TOPCmxaMtCsbSVum5KUxmeD4X4QB8iXneSx5VEMelDpvoFZDh7pZGfW3kV/JZlxYfvWQFk9O
asUexI5hjofcf1pQDpM7rIcpa3ae6rbMtFc9pKSHqoRDB19O7C04ekMEL3VePTSw1B79NmrSYT8J
TInw1bZhFWy7umXBO2xJEtkwPcfRkAgcFZXNL6loXyzQgAnD6u7UgEtiPBiwtwYLfucNxQZK5RDy
8HXMCYkZBAD80VunTQ6nF/plyu9KCelWKK+xVIOHPsbMRdrnqzeHOxswDmKwOhLgD2OvReibhUst
4QpvP5pDumF2DWe9+qo30ZpN5TLgO3AdlgEF1cHalx0mB0pUsbBJwsUL6V5Knq/YBJuuQsZ1gJWL
uAPkaxxwh7TEo4vsa8GQG5p3pIHNeARWGvhRMFRsH7OwyzocbNWwsyAVCcqEm6PO1+aK7nxgxIII
9Ft6AdV2ctEUDDZFvYkhNHvXRd7Nyjdz6M1bImENAo+05qaA7tyKt3gD4DVzDTujUe5QJ+72oyFd
e+E2dLgpWZofOjZZmwL6pbjZw6zdFkje6sUgCdtmlleW0eSnvI+dKUt3unVbiTu8h/tga1nLsQt8
MPyLbI1GsD/GaAE73/MsDzdcESivhiivuZGZZ0MQC+jZwM/FfUghbL9vmZaXDR1BNnK5X9+xsYI2
gbHOhbn34N/epgbftfbU6ljqSlxNdQmlT9Qpkx4x0jIFLH8JrqoZAevxWjbj/RSy4/VZ98smbTeC
26/QJ853ENKBgDfByVRn4ARpwKxl/h1KYxdOS2Pfgn29L3e1tAC+z+SqN+r6Pk/Nfe+WyxYNbuAW
vT06OgNs3rKnlHJk6LIY1MF09EplQ3nRjsMlmUSzHF3HvMh1fjse8TiguOxJ0a0K0uW72u/b2BUk
iCxNFGhkQJPntvkMcOOy5iD5wkP6ugiDMnJqz4F6RHnvToG3KHLYeRewoeBhVoDdgwOOh/39wNhj
1obmprIqAyJH3aIMPBqhi4zdlUF7tukfLWJtMq5uu8DZQw9xY9dwmAXC9gmGu5BeqH3cnh7c23J0
G8U4euBLwXgcZOLIytsOxnYom+RNfjPAfxmipOvacq4g23QhinCd2cai6czHXlRwKkNQbQE7ElsB
tPP19FhZaMtkLHhSfh9uGDNv/UBsQAMrQS+yliJA3AIhJrvIVxlTu0C6u0pD+pG31U5I8yjhMX3J
1DguwCDcMuWUsFKlW1kV5tpISYQCzz3VYRpz1/0GjhGFApIKcU41yoqqvgYSrjdhigKnpHzl69r5
WmeTjoMMIsms6v0MFb6UFcvchgsSxICCoxdi2CCuMKgeBUhqNgQ43K7LyhWa56S66ST3y9gIHCRH
0gJSzajtZmV6AwHlmkGmI7TT6pHrsG0gNtFPXtJNY0nx107+5tt1w6FRWkPiPjSsazOY7B1UeiH8
YTdtKxB36wE6qgivXn1qF8DS17kAo1xz0NB179kLmxvBKi9Kcx80HDl5mOf+ASav6hBYGoGpDMiN
UgDa9MQNYwsfEGO/FPbKp8HQrIdWDy8WOZad+3yC0ELZDh5sHoWx8opC3wNV4fHYGIawjXOtw0S2
ssmiwJRmtgrhFbGF5qQXD3amdgWhHlpvmVX4OGbTtt2BfMebpSiMFsVmjFr/1SmGnCWBAeVoZ7KD
YsUDbS2VrfTeFRx+PKMLZwdRMmhRGlaKBoPbjzmWIUod+F0vj7NiKJdFObJD3vFsHbCuuxkMiXH0
B6/xtk7ll4hoQkCYj2IghcBxyQMrCh3EqE0I7SM7NCSu90LQeuOUYVNvO5sUatOPYFzE9sQExVHN
4JuVpaOuEj+XlVoyar753KyhLoLm5SKcICa2aghyOCBLDJ5GOnWPRvLInLP11NORLarchZwJVFV5
lCGCQaBRghVfDmyMB+h2txH8FTQyNnT7LXjZITONfCaMh7RqyAXk00HmV471ojoBCNNkAMosLbO8
gS6uFtuyDDlUXJyjYidnjrryqKXWDtZzAvUdd+emfoaYBTLi2953NDCaVhfuGPrDa9tt8/ugocFl
3fRymZbTeNNgIsaocZzxGpjRzoi9ktaXdQ3FcLdjVqI801w2YSfXAaTSkPRN9oUjfXEAPxQu3OPY
32atxeLB0eb1kCJxiU3c5KuyztpkSqd2i+5ptis9GMFGpuDGKgha723ILYj0VbZ/Aep/+ToaZbms
0cfDOxGviskxnLR7p4W3T8OCBDpaoHBWRMmVj35MUtLUxamfTRfUddqdZrZaeQHUEVrYEwEc5zrW
iGuA7ULE/r4roOEV+kWzH3In8ni1bIt8E+RBmkdVZUHWSBT9tmaiuu2Knu7TakhXeenxnczS4S5l
kq7aY5jqmkWBnT6Y1XfEN3zRlfJ14l0TQc3naoSuPsJ6QM5co+t2k2dv2yrDQaGuU6QgkPAZScxt
Oi2syUdHqcm+W1NzKFzNvuTu8KJ9itwUArkL1tIbQjqBNFY8A3KWxh3T6Wrw1L1ZsDoOCi4vBFbw
SvUhxRSpPmq0Yy5N/B5O6PYxhyxxbFXVgwFu/VrSDu6zhof4xLQ2tfTspGu7YU0YBNoCQYpVCTYh
td1xR2kHTZ3ATA+1DyfjXGgbDNrsTVCcSrnHHqFiAXb4kNcHNwt7oFmzYSUovGsL2GLsA0WPcLVG
L/uQhAs51BNUQKdx0aedsbBaROKqmW6H0G2/hX4Z3BsBatHj5AQX2IQTTEhkAOvzPI0VxH5uxybI
NmGF1LDWKoh16gerWtre0jdzekOB/do5kokoHzAqNq84QlHvse5aExjxisY5b8QzTYkB7TuiV3Yj
sxWkFd2kQipYAGQV11PgLAJE2p2DxJO4RhDB01JDSB4cTr8xqrueMXpQObzTQK6pEMRTBgEit99m
fVlEAwVDS5Uh3Y+EZ1vSyOEmqw2gZtIgRW2kdJHOpS7KMoN+mxovjEAoelTc5ujL5/K2Rkt1U5JS
J7rmw8K1pYHDHsRZz83Kg6E8EUOrtwenuIeJRdDelU2KackZ1BYz+PMWZbZsVDYCXZB1XxzWqyc+
mj74UeIyP54fXT00MXrH/cJjfh+XvHnSBvdhLQyWvGAiPVDdegkvqhDIHgwy0jD7wh6a/GC2JrxV
K9tdpkiRLs02ZHtVjPbeTrt0AXxBEEG1DKAkF15MJmtS6DRbpbHIR5nFgzc8cuJAb7HqxxiKT7jV
ga6PBBn0whXI9Ku0/M5L866zu+vRclWMduFV1nVfzT6zl4jrr0F99gDIYTpmFryuAPXI7pkZopIL
cHXk5fY9D/zq1gHjaSktv1/UHb9WLW7Rkthl4va+kcjwfzk7s+Y4lW7b/iIiIOlfi6IalXpZkq0X
wo02JJA0CSTNrz9DX8S9cbbO9nbE9267ME3myrXGnHP4QpKVTFxFT4X/CMDYGvXp2qkrPU7ReS7s
LLUWvOLl5uw9L+PTZQa9qwr9w+6n7W7Dbj3OMkabSrQvDiHf6TBsDiSB7Zxmk7/LYGoSty303To6
9qMp2yYhFpHX0onOEi4nVUgEU1uHOUBiUeKE5r+MwUf+pLdg1zo6KF+X3juFTtdR788vWuX0lxZi
aEwgOHuY7eIU5e0i44hdLJhOZorZfDMrvq1zneOvtp29oLMuMib3rxMIUrP2PceEMomUUdf+WGqm
S32PJ2otDl7rRMemKaOLtj427shZ9u0mCdLKxzvqsDOfzfVSspa4FuudFtEvOVj6nou/b8PxpnEG
VZ1M31J0lQG2cOHQqDuaPqJKu2rZctzplgeD3Cfh5NU9uP42/+IwIXhB8CDDRSefzPccpHndzYUc
zqS3TGm/dhkOYAGJDjsVqgebjIbEbVbrfehFmEi39h43qbL9tuTWDolYl3IOnT/o2/kc6zbeu0Sw
k0XsOTtRoJbPeqe4X+AdLznfxVNvb+szR8QGgt1MsEnN6Dq/AgJJD5QERAbWsrov2vfKd/uTMhwb
iWzZjstKbL1SjpesqyAVo8LwHpvXPIkpni6qqaOCMt6OXxb2hi9YQ03PHq5qh9KZvQSdfIzVZj0/
rGKpD6Is8HlkAjH8NVaEBWI0VSz7dWkrrHPKWV1mPXC6ihucqJjyleU3Lzc4PAyd4Efcgd2kcO0d
uUnWm/YqReeudegDZc5j0Sn1PA59+DgOGJg5iwjOesB/bmksccGRnuC2eGI1muVqM+2kD/xC9RV7
aaSjDD8BZ1nfDDZW7W7DKx9QYA1o3zgmQ6G1cARoqpLppRw4z+22xtM33mpmwCIz+awe2A47W+Ym
ZIvYN7jJBA9OzqNL42aNj5hZjCdnbPpd4XDPP05j01Fsa37VhYtIw6bkLSRHorx0lhM+b17LWFba
kr6hnY39V8zHvF/B5gdTUihkZFQ3tL+sKq/SrI/ta4uhwrPykNsZjEe/l2IImsM0K9UebUXyJIYC
C7uWR7zWiyNlT5BT1FFD8xkXBPvCvgZJ2CCRSlGpIYTdunjpH/BDkPqmJUbyYgqclVDE1SRYyoJW
ImwrOEhnrPJYYeQdpHO0hepmxWv2NFoumtpShrjlmpAQd5ubnVhNmN2aPqyvnN7IX0HJsWMX5W15
UcbLf0pjxn1QVu23qkH7iGM4bgI7y8rMDdHP5optx+FY3FpS4uhU9SQ/0200AqUEzYI1cNKK6XGz
G0Kr5SsfpBveISTOX9atKc/jKsefY1E7z1jO+b8W44Z7y26L2yzP20Ne9PM9N7d/qkvBtlfHLqeM
SpXE+awrbv8So1+iuTIyl0N3X0Q1cuo6CG7HBUeawPLqF2xJg3Q0QXMtLMd9VWOTfSUr0H03oSLj
q6zcukvcLdpw/h1kcB1YbYwlHb7SP4XThySkhNV9s5Hg7uMBgCt7du2TQv1jjm3cUO14ut4yTPp9
f9YpoWSs7X28xDi2DvXPRk71N2xUIq4gn7fpkM90NugXW7m+J7zRVkkZjhYRVLzCx7kvKUTNkv+Q
oZL73mrkAbsecb3E/ZzaeB+ynZu/JF0LNhB8d3Zm/lDlKZ8uG+vyY7SyyBh/O1t9g7W1r3qyJRZN
6698bbOVVyh7nREYtYgPTqblbxRBOKVNuOwVR3IMj4XZ5XVNDii94rLLzUds70qmUMgPmOg66Kf7
ZqouVhd0O0Mw3G6r9GFepSRfaWaraTmc7FXLhj1mkbmUm02Xv+qfmyk7RpN1woKdLp4JH8Iejzp7
dIDGai+dvI1tb4lpllKGFbJ/G+eyevgQPLdiueYokY6twVVx7n55Zv0mPOepXbko0VNXt97ej6rr
bPauMXw76hrrj3ANruySc3El30OnPEUEA6/sshl0gtk4WWGEiXlBo6aLUSUG09FJhGV9vcZVtyuy
ipJWqIA2OF/hmvVMPhrj3dTWW28uprVeFAbUNGwY32GnhkRUHuOsewvLLM0H71pOtB0XjEwvo62u
3D4+Mis4TohBA7MeWaGioyAKje7hwa0lp1HFruzeWfVgJUtD0c4AJ+Cj3o7rWsBplupmmEirtYhu
ONJaNV9xNt76PyA/v5uufox2/9d8vWvz1mq7dTounrZOIRs8447/FOn0r/596vnPA3VOeH//icyP
nSwOtToScGaf/W30UhtL0v/yP/BpXB9NE4232auP5WBNSWe5EJbDwhoUb+4fxrb/POb24k/gEmCP
NbNojWeXsPd0DCJr76+DOhShu9x1bp3/V4AUvtt/v1FurlqzWBBRjbDrY08D4tF26/bRI10r9UyQ
p14r9NO/P5V/BlTwlfz7j2GvM0e9v07nlsULSe+HK8I6Yb8Q7xVK8d2KIcAfxuu/ecc+W9zkStht
LMrhXBCPSRs+N9NDOG32S4Tv4PO//3d+85J9drmBKvd7otDMua6L7ovxhZ+sJtCnf//X/0Nl/l+y
1/vsc9OvsSq9NprOfTxRmtQkB5rJ+rZGROg5q0d3qq+p16qKbWHxHA6hGca4rR3sPZDzM4aF9YMJ
ZJ8adxkZD9vBrpBOkTbkU5zWEuDy3y/0N69q9OlrKOyaeHrMIM/9LByiz0R4QxT1+NZ5H8SoqP4E
E/zukX76JCjc22Fa6unMeXSkUmy218zdcJH09fon+/Tf/canpancGt0Zv3DPVjMKmjSUK08eogX2
yuGPcTT/zBcRFvH3z2Ca4yJaddGesVAj3BOTwo8hfnMllC6vVdVUX2MOeRs1dxe/MojJ7mqD+NDK
my3tKda+oJvl2JqX/jZcFtC4dMv8uU48HItPZdDY/52QHTLv7xdadi08d8D3GgB6XaFbvBmlZjVa
mWX8d+/Op+WHKomMiJJfMHF+CqldAS9cxjFmOETC/MnE7Xc3/NO6M4tKkAU4sO44lliZ4jKJGDtd
PRQr1VHduh8t/3hNVMGk4g8L0G+4l88GM6jl3T5vpulcOov1JdQefbfCLTU2YIohb+mIN98xHjPO
anZuI2ta/zumminP358ajtAMLPJiOsPetBwbvVJfIhIrfDzTKr5/UEvvC61P+t1VySEq/fdH+Ske
8v/xjySKfPpdCjA3Z2h5nsFJ19itLpNarYAZYU7gqR68+hRoqS+ZKfUe6x2CG+n9H+umaaki+/FP
ksHfUINe+Okjrqtu9gdquHOEDP0SDGU47dzQccpdIMM6KdZG7as6m5JGUHPu3JmCluGGtP9kLvQb
0N77nBc+DiNME0l8Z3pi4jXKBjHu68bnQOlYmjEz4t9LrD3vV5S7NEnJN19eAjM5dVrGrbPPytmc
bAdEl7HTQGXxh3fyN/vvZ0ccEotwAEREdibFt3zNhhmjXvpPiWyNvfcyqRk4xPoPJdjvPoBP24Ld
yqKTtbOdy8rycBkWbuJwSrryZf5hsBduZyLMqkPTY8tQOHn5hxXlP2Fs/7BtfrbMKaeBM5IJ+OcZ
MqTdMIw3aojVk5CFm+Rh75ukDUCDVWfCkysnCItui958mhDXQweQl5UOuFBuN1f2WgSPNc3N1OZo
+y2fGwfHkKW+UiNM1kY/KkxlO9QviyyWlzWLxUu3EAFCNrnf3jUWxr/LFrYpQ5HsiPSiulnHHGJp
01mG6juYgcaYoQZMcK/cefJvyjqLD3/4HD+W0H+4D58tbOZ5HOzNL/1zxSE63HnRNv4kJFbZCYFy
0bPKynUfR230vAQDGcmlP0T3jd/GVyqjTvvDG+f+7io+Lwrcet/zJu8cxSrDv57kLPDtuYrov6ot
/0WVKyuQkmxU+3XOy5Mbd0uqFINetHu2JkfayDhZiql7b6WMXjbFoXA39UsZ7UrG/4xCGC7dQHKI
b7MVRbdVJuuncGRNwf+3PhbSbYLE7Rb1Pdo2OexbayrummWqfsAAqofJMAGm9/GnOKzfVBDBpx0t
38Ii6CI8tkW1jgeco/sDLRNajtNo9n94tL/Zzz4nc7cWgzjPGDLzDKnwWd6PZ2ULgZ2vtZFz7UF1
vvnBXKado+zjLCfx7rmVZCa6jU9iDHF7GF0/OsaNEQn6CIJCScJDidjZ9rfJGcc/XOhvKsPP1uOZ
EvReKUfOdus8lBxAIX0Onevtx4FowT/cjN+sM5+NoJoydGWJkPYctVZtjgPgSZNoIZerrpxctaeJ
bD1Ytu++VOqjZeTzaT8zarGfqVmjHzONvhOh4ShbIsC7MtGdABu07GFNPc8eX42VM9wA+F6//PsV
fzKS//8b5WcbJWbsRPCSPnO2aKudUNuS55BZlnoM12m+jFCuctd4wnqleeOdkJK6j37XV+ctj5wH
ZibtlRuORGyWbnSu594vYcLUku0qt5TgxHb7Tayiesi2Mgz2bjCtqdPjcmdxgq/ImmHQf55Dmq3/
/t/5zUP+bNiUWR9LHiMdLs9dfobu2vyQ2oJqWAnzBp5f/rSr/u7L8v5eXyx+M/ZzRHvfdTfrnqGu
862Ph+wrMp7e+sPb9Lvf+FQpUg/B9bYaoLCaliPksUnRSsYHnas/eWY6JDH9Zmn+tDVGyyj6KQyK
U5z3pD2QJTi9EtyxpuGss2c/UtUtcDtDTHzSp8e+iAK1k7nUP9uy3Z50P1inOGQy9mHr7Do7lQ3u
seqbhSzrrhC84swUr+u5sMR+qghCOTjMuYjIjm3vELEvNFCpFjHWkA/DBYfK0drRiZv+ysp2DRKv
cYkZxRahvPeHxn7vQu2cTVYSDQX+w5y4GDyw5W4zy1u7tOJJtE31gm95EGE4ssTMFIZtPnvNtKTs
cQidcTR/zJRnP9BApn1p9VFSQmn9JaOxTUdnwSOfgZB1N1ECsTQNWT/up8ElfkOMqmJGZFs22niH
Trxv21/6bly9XbNNmOQ6kXnuOp3dWGHpfhkif7teJ6nvuso2dGUiDxZObq7lJaBy5tKFQc+MURc3
XMR0n3fQZRgE2eLcVx9/tEXy9JX8BvejtaiISvGB4ndL1Xfhrg5WcyprvFqZ1xEU7cjBfd9Ww2pq
F+N0E8Au3S1O674OoZef8h58gdlMrGE3qS5/Wqp0Lg1apK+xzrvXcG3aB3d03WMcdEOYTHrxr31v
tUi4Gpw3YQRDds/1jpnKo1uv6l1NB9AdrjM3BOZFOPkXRuJQdHV05eVt/l5RYcDsUtbcF+s4Po++
u77Yq/fCwC4/W5WvIbzCqvrZCbzhpBuvj2Kc3etQtfTT+zycz05EOsrC6f2tRe/Q7grdZV/mNfDz
RDTae4prFd3HPaEWNGJHzQ1G43ilhxlYMI/dmj9lrxStSzXc1OvanllY3bvMdxmrV0QopYXvlD7e
tg5RwWw+atuNVlcftiz3rjKxhmnmYXV1imabyWiQjcghivJ1JJ+JXrRAG7vz6AN8QAvx8EJtPX4v
1iEryerp3AiocAJ4D63RJ1qicMPmsHY2DdiSem8/j3FUnMrc869dV+NXMk129hzM8B+HzJHZjXBr
0HG3pPgJ/LUYEmsdh2kvvAXmLGtWt4DQFrTk21rpq9FxgmXnmmi8oa8UYS4plL2jxF+jPe9T9BIN
0cZFU1L6RMyv3SmXQ0f4eblkFzlk8ltYBf556+cMln6pdaIrhkg7TTLmdS7H7MlA/33IqPNLD+t7
KXq/Oouyccc9KUajl5AhF02nqchmtcNZrr4NA+qsMpu6777ZoCMp5KyDbKT+eCLu+kswFn3BM6TD
TDf4UMktel+MrfgF0GHjP724FTGLvXKfkRoM3xXyvHzvWHn3gBqi/EneVHbhtSNEJ/go30mrCW/M
isOa3roazIoZJUVP9BN/Fu97JyVsY6627aiZZ518uCsrMdUQ3Sm6OF9GR24vngTJIxpv+LrEiJ7Y
QYYXsTVjASOA+8SuWWjgAzKVTbGrNQgDA1rh7w2Y+cnapCPS6SOWGjK3KX4oe+oPq+P3h1Hlzryv
K8emstFiexVzMb1P8Sa6vW+qvt4Nk57/ssqoODM33ZhIyPYrnYhhSJqVDrraPPOjDfv11ecTeZV2
Zt0RjTfdWIUXv2Kqv7xHUIwHbSY7SJjeObfExYQg6etGwTV1+fuUixEPcRjJt2FpIySzY+Wl4ZLF
z01YDyctbXUfT2N9seo2et2MVHdzG/hPsjZlT6j4FD9FJvbFLm7F+NZ4cMgf00eaRo0NIilh3KOl
DD/e9NzS/Kms5n77sby0duXUZ7gAnJiFyE20C+11ucSKFgfU8zbsVkyawdfXrSITNeqefTWsSOdz
ltFK18/lIkOkMesoX7JoA07tsqw5zdZKfNfsFn0iRLz5Sdd/MF91Qc4gOdHTYO3Crh6WQ+FFyDzm
XtnuDgJj0CRLeiS9mF61r0OWm/xUTy7pLpgWBc86XsRpK8L2PfLjMfW5V3Ai4wxgEq7tcB9UqnoV
VEw/4yyEyIka1oKuLuZvQxvHP4vNWZFxONnyXOA2fzOsQ/trA/p+FHJqbuIa9A0qcdL0QaNS32ad
ktdiDhj/ghTO4d6JZjXvtR8bAOWFfkDmkoaKqdg2NXsMoniqI4+y3TFkDm5EYLaDbIvsCuud5kc4
wUg6dmPTYhnzFXX0yI68z6Dajo3gKnfK0cgUskmnUWONT4Qvtg2XP4CwBPGyJfHWuveVBy7LHuHd
NaB7MAcDPiUV5x0J0L92uHn66gEBvv0d43Pygqq63W9bFSFQ0NttFPW4jeTKuW84jZKjY6tzpdYG
DKyQ14FT2uetBb0Imqo+RCheL4tnibuyMdWtNpAbxdjRoWFfVgmMjPW17tEUO/MaSSrH0BwdgQlN
gqbZa3eqnKtryCsSULtIwAdOrdozn2hSGQy8jJ6IktnyNBGLfnBVx4JdJVDdcxyQYXUYEJtQaIfI
+yf6Qu1dVni84oHO8mzX2yZ47pj+ZnvURqyIgQYCJu59xZQjqrY3IT/G836xoCDZ4Dh6uFEw5SXO
yrtO0mqqybJlpN6BDHRO535toq65bTML/RLVygpsE/pe0sKNQHDZVvGoKJfveFjyuzvmSFGCehxu
XWPLaBeJJj5TN0dflR+zhrd1NNxGrcFUZsqIiEnqTAePcozz1N6c7WGAszh7bicpkITf68TYXvac
R6SMztgmIFL2I4kArmyeSQpuUme1NJ9bNzyafpb3JfmcV2tQQ6g7+bDeTUyAXvSqYqQ8g3VZlL2m
psvC70PM8r8jysU59nyBB5tOFhoC7p+oIwmViEuszjz+A6uTH5Yek3F2gD6xts5OOuadiHTC8eMA
OB8m4m+Jnqjj16mavSfdRsNTLIj8CoUtvjadXx3sQXTHYBmqNKrQGkST/zavAjasgIzZYzLnwZah
mHoMvLW4zVevT4Ypd055YFeEScWCEqWvvandl6DpO34/vtt8x7rXgejzIxCMv+yktyjK1oAnA7wz
ijveHaX2ZetO2zXxneZZBuU4fVkNrN5HcPoWAhKp8ltL0utbRkbpF6vzC7Er7DH3duyuXgvWZdMj
8GHP5z1RDE7I+HVazlI0iOpMvCgs3+ZRf29Dz+qewiWUx2LS6qeC7QY0aTPZJuym+Aepplg+LKAc
lnGzGpIUc3tEw5ADYzxb3bZEJ0MArkt+Fn16qIopHfxxSiMn857aotB7VZgJMDGe7ZsqipuDiRA0
7ACiCWDYiKRb0mWVALpqLV4N5fIhE8ZCNGMxuUY8m6xQmukQ9Us6hsI92XWu3J0MXP+vKcwROnFV
J6no6IIL++dyGZfEIPX+Xko0akXTqMd2lfOzZgU+hsMgbly3D6N0sr3qa+3K5g7uu3/JdLe9ktxT
nJfcqa78UMtz3VbwhGXjfIgZHRqY7C1X3tKb733v1g95Gb70KLpeWSLVGdTLop/OptT6bfM2ERh7
2/TzemDbzr70Y25f2aNsL/MQVCd7Q5RGEPWG3GiI4lM2GXH2tMif0WnEzw4bHevF6nJDdX0olokR
x+oDUuW+yM85Nyhdpx6kIsD4lhBVlBwPuSdJPaxUuz36EUstErZic9FgLOH7OrEilEvevs9TiQZp
WSe/Td3JAXUL/Pky2XWVVr2AcQ+VRnzYZqRGJ0WkRxpjXcZhQ0s/bce4e1j1GEUfjGR/pe2mOFm2
DXuZsSHuOQ1JebVZQlytXjHd9v3WnlB+IlDjRNG4Ox1hg7CZevli4qi8gyXPLoqhUI5bqRM9tsvM
R+Cbbo/v+va8FX711SoW+0vdOfERMn5sEp/UqsdRYiqW2ZN73Vq6v5osxwCFB2Myd4N3FVngZKzW
GQI9toZzPOvxAZKSLKN6K3/lg2aPK2YrGSWwjwHUIXkCv4hlWUETIejVjeP51hESbUlrk7FfsjqM
150aY7Q6a9zd+ktdH2TmbdhXTxqz4BGzmGKMujsNFWvvaCwGF5K0ZgSjbWfdDJZTPAaj613I4t2u
a8Dli18X4g6+p97HrKGtjsw5wv35SfqyAWcvwM93mGXO9/lm7GPZTAhMCFzrziosuvdi9hzEsmv5
y1Jd9cqO3eUYscZ4YjueexIzR5BZ5NFVVObLy0gC72mORXEp1Vw+LshCY0DqqsQhAdFKldhgcCFc
lxWiHEA/DO7afJulFZ0suvfUyggldtsQLB18UtPZgGrGcqDeRfzmLlZwk4dbtx/NMhA8v3w0Vee+
tXfBYJO8bjL5ZdFuf5h87b7owKqPHP/XlNnAdgKg6b+vmO5TyxYdpoq8oKD1o9KGf74P79hczTUq
gvhHn1vuKUavZV0hPlg0wFBZ/CrCwiBbqrz8KqyX6rokOekcLZP8GYfS+hHn5ZpC+raJR1PYXFFf
NQSzQMfczF0lUMro+BS6nWCezNEjEkX73FPYsbOg5UNu1+EeYiHHcQcy7tm/5MnjbXljpXd+LVbn
/ipLztibqbwEWCYPiYFqs4OHGd4X9A7NXdYWDLgyDYyeYLRIfOZohSldherMr+oboUP7ipchQlUY
6V0eMbmKBFAI79R4XrD8BExFRBjlUY+IGi4OU7U6Xp57x6rue3CbvayC/gbtAJ6tUMgHvL2cq4mT
5SXMA77FwYvfQrGM3b4OlIx3QV8gVJ1KOi27YXAaslfZ6HMO0A4iQOKib/Usipw5ZNdem2qDh1C5
4hvSjtmZZiFmmmr7sai28dAFKr/Phma71NSNN3qK5uve5ng3e7H8Krd6TdrKxWjFFWXik2Rx1EXh
JLXlE3VdMAREb7GCc3fbUdAFP7pAdcBt88qr2QS0d3UFa86cKK+QudpiQD8SxjXIqDWXR7sKrLPp
cwTFwcwZFHvCq7wsu33pyOVRxcjligXlV54BILrNHJ2CSi43azijsScYSR6b3sSXaSgK2MYg5C8u
urhguc6JN8iy49pm/r01yRXxsosWiUNefdsAHjzkY+Zc9ZYLP1It8oObF3e+X+pfPli4uvFMJO7i
NRgxjHR18FJNavzmOY74MetyOMwybi6s3uiwPWfuxl1hQMcPhL5sMtEsqT/VOthM6Py+vFTr4h97
Lftz5bFrLu4gvtXBh4d1jlUDqu7a4sH5DN7ezTqYW2eSzRl4kS+ojv042JGDFj3aFTXr0Cxxc8Kh
eNvLUplHTh+oY/wqX9IKI4kDZ8oZ7foWXjG2tdJMrfGVF6r5W7dZ+QPVznjYytjaj3Pt3WyjLr7S
7PSKRDuxTmXmV+yxBYMVP8PNcWjku65GsSae6xO1Gat6YsCtvQuWVO2r55rm5I4Q0LmjBEI/3Bp2
bekL2Nitu3fmoFlTqbW4bZyZTTMU1rUhSfoYBPZ0Hqm6Zto08XiHG9R2h1+FsyeMa3mWGOXEyRqp
+Bpqd9qx+HppFbYRVENnhfgAtdVda235lEqs+5hZEZMIDbrQAoXxbXEkWOzRMDkF5k/mcGvQEbrt
K2ugfTfTQTsPUxPd+1QQ30qH6E+N0Pohio2TemUWPo1aWvPe6SOoz9EOnuOWcHD6AUF1aftqZgIs
oVrG1m/oMmoXDUdnp9W2+Q/sMP7jUP5HJFPn6yudcGciO1pOCbLNktzvNncOUwXMN7vKPVXWQtaq
ttWDnKSLkA31XIm67VIvDWHXLJIfCCmLyFY7j4hr6kcQXfkrb5R36Xu5/azQuiNlXzb/CQowQ1Bu
1jRrZmdX9Ov2k2ryg5KM5xQC00s92q17aZMwHwZtBLg0YIHMO3xlCnhyMHaRzEgO0qZHTGzrQVQY
uLvbbYWTxIvFOlgk69SWR+ku5mBpPd1h17Tc42q9pbpc2nkX9R11V0U/OChMlFo2vDCXMsljFRJi
H1eqvtVWkLPIR9XjQr5TucsDr3wZowVasBiBFdEMEHefBSs1WSS/SKXmWwiggd6UQVTbeJyfmV/S
CmryLS2WSkWnsqU5h8dDXX2Jc2v6KXBtuc62vCv29swbewOsmFF1qjlMxs6lVThX3nTXZ1TdiWLf
4PsN5WF0YBjnZcBFAaBLXcIynqKL5YrQ23et5yAQ8FjMjI7qe3cCZx99J3guqhyZLEPwaacRGeHc
NM4HN2usk7LH+TTMFsq+iX7edUnb00rmNl5e5soGEK5buCNHh/4tPd7siZLIeawFBh+Y0FMDMQ12
0lzmOdla1YBQtAtk9UajseB91SWw8RyU8dEW7NN7FBC1Q+tn7pMOruhI889YFwK04jBt6iD8sXyw
wsjn8rOYtPsQzN0a342WZe8dgwHVF9cEVnwoHGmj03OFO16Dn270+BxXBPmTwSbku5TbcuQEzaFb
LLjP3EyLHY0094b61bECbyEyVrb5MxbPQbc3leXTza0yc4O6nA6hZ30EqfBpZrTOk0IKCugY19yF
OcClM/XHKd33sSgRSEss7RcJVg2Bn9q5nZnrwM5Wdco1mydHmFiEWX72MjQ1Fn4GwGO2b9EbmsEh
0qrqoxLzBCe/6X0kWY+OK9vnrKevsQ91EUMzr4i4kqIt6THGU9H/UuUw2fum0KvmBtFWuOoXeNad
u1orgbiK+VBS6LkA9iuC1UqqQjGUcuNtljvBmPyZvp+ckz6kIj8G9tLMV8xIkNPk86yst1Z1mP0I
HA7Yis0v7AK88FtTQu9jrdpZuBUo6ZdHN9AF3q+O6bazMbPzJKnE7AOe7tW8YweoN3oamv1YF5O3
l5sWd1s+BORstwSk0Qkz4nHxq+C78KkMQJxXeUdmNw9+W2Pi+poGxw5ZHvTASzvAH7+gZan2Lk3O
fThP65XIMs42YLqHiOg1N0F+Q8988QafPkBZ4ubi1aI9Kc/K0pBaDJuEoOaAiMYfzcNWVYdBb/kj
+H7Z7zQv2hUiwvy4QP4/6W6tD5Pjb/mesfZ424fFEJxopuSo95Ebp8oz/bchXMd3Gq3DQQyZR0oh
rUWTM/Fh4FtJmkSiQq0qynUX5Mh/O8vf9nrKa4TeAS2z21ouy1+990GWT/ls85E28nZrqYKkvTFc
H0ReHFndSC4le+Foys17K+YSfxjw7LemqMAVXYiImzLrpjeImOrO5fN8LKJyoPEX9e9bhWikneR2
QN4jD8BR1jcWwa5IiGicUwT71VWho5njGGOZN6/EP3Wbx+5dbDlzA0ciH0ALgm0gpVJQiuv/Ie88
duTGsnX9Ko0eXwo0m9wkcPoMwkekj/SaEKlUit57Pv35qKpuSFERGffU6AJ3UgVVpZJum7X/9RtR
KMOHAcJjzo2yzx9Rp/qrtugxiUDGvS8FAK70UnsHetO+sxt04KNGybrCR4p2rWIVb60T+ReRVSM6
6hIr02fC17oXCBTCZyfEvn0iISJAKQdgvAaDuo+cM+ComzNTIP0vZz7+++BMWn4BrODsEAw1ySpN
SvW+ThsWK9fO24XpBpUHWOGjlhjdfImiSYINW+O+oqF7OcA4fDdd6XGTCWyHrlVqe1YEerVL697A
RqXMgWJcmmep0lz4nEB/6JRdSyDeaSscgMRrz7abubDj7F1pS/3NCjN/lytZ+kbocfSOJ2W1Kdoe
npHrWsqiiSdvls87wqeaqPrvjdqqdaueswxqnD6Wm7GutGtQzWQrpyH88xL/q/Drh6OJ1b/lYK9P
JF//vxhrPfH1/pPx+5dY6+uP/C3+LdN6+vk/Mq1t+wuwnCGloTmGYSLv/nemta1+UQmzVi3d0nVV
qhM9589Ma0P9IgzDsB2LH3AsfWJK/5lprVtfDGEbqm1abFS60P9Xkdb0YI60u6lxDw1RQyUZPPQV
5UbGZnlXMaJvOFkn2w4TSCQ7LMds0nWLZL2TrfbUN1hsLPQS+acapQbwocrMd8vE3QT+gHqBLXJF
DxgZeRJgAmEO0bfOaGBxRBB+Zpx82o/YB6lRa/ySMhzsF10xYv6sSvmeIpLaFG5YXftZS4MpqfVn
IZLsSmgGkGGD3bmNovp+jCHbeqOmfkRUGguC3spyVqoRlLEsiO4cxFS7EhXIddhlE+yWFyC8SWnG
tw6Z4u+pyS4YJoR4jWYfvuphVJpL4E2LNmRCMQQZUZ2lgYX7hg0da2emhtil2CzsLBCoixS7p+fO
1+LHQs+ww6o7B9mHoHaSCx6AnauIZbvXx17EAOm+8gp3OOtnVaxxMyXVw2Y0GwSBlDvadcNf29sj
muZZopveY5PIGLeprIQBJnxj/NpmdX2RJMAzszhOghdXRiCNqrCQjRQo7QKkS89Gr+PvQC0wXIYi
ab5z7lUvgfbHbI5OREff5w0ARbpyi3BcAzkf7WeqveLrQFNlMpUIBSu5psYm8FXPXptDvkMDLGS/
arVBfxVywN2syap6YTeZ+tVz6G/N9AxMAHuPfN+iXLttY5Wj/lD3ESbrLe3GpZXEUtKir/G9loXm
cEb1NDYIs0y0twIWcTwbPAd2qWgnbb7exc+Y/Tf7qE7LO9eE9jYbNbMC/YmMelnSWVsELMLRDFki
rs9lW17mQgHRUHo2yQlWhR4kM1S3uu8OO+lk3jrWRJctY8PItJWPV0A+9wIfKxilbOMaw29shyLH
cV4SSbswqAv5USC8iGjxDFkx1+gpeQtXWBNgbk9N7nbs1R8Z7BOJi7tjrV3NMG7CqRvd2ymV3RCb
+BcjtXbXsqH3ZEX4BcyHvJPf8EcULwF/6yrE+upb1LmZN3MCM7mSVD8U2ziWgPwlIrgwRIkWX7pI
5+ZUGsNF7QUKnDFVw8ejMWMxxzkmB5I15LbMyzKfxwO+WAn5Phc9WBLmbWkYj3ipGzBX/WjoVrFR
tM+R5yvZqpg6KkgXPeDE0bK874GhFXh86OpSqwc/WyEUKGiyl7pQ8SBUxTO9LDkAX8CgnEdeKASc
CANDIKdsonyF9ttewjFuXm2+xCZVRDsCs/YYdokQ23a/wF6kw7ZDu8MUFxpA0Bc3ZWeaD3GYBQsH
wkdwUZeJc927QuSc9MsOnL7HnmclbU9zYSJ39Q9Z6tALqAsl1hkOhIq44+CyVhoHeUfejRkNKLBn
SKRKyk+qpHV9h1bXpivRB9oqq2X/4LQ+ycQVVcGWLY+mDHZ1znMc2EW1i0o7bOZBazp31hiW9GBY
msN5Tk+FJkBL43oexJkDDJY5A9VHS8FsW1lyY5iQHjkRonWn4RJ0NWdSutoFQaAqbAzDeAvSqHtM
o6Z8zeie4Nhm4kdjSXvAwUa39maWh/dJ0pgdfXXTf8i9AmG0H7WrsVXAuKqkt3aaqaJll74+LWcm
EIFaiAgLNiULcMRS7Gg5lmPgA0hJzZvZtO+2UIy4JbPsYC4XZlY+aHqafQBOly+1Ydt3nuEZF2Hq
2e8iTpInZILpOyzQDHkdcO449wwlsWAzoOwu6D1kCyxG9H4VFO2ozdqk7S8tU2L4CSjTcDJyJ206
zT7ws8bW8JsL6U4Cy3rj+K4lbavgoiTFMxF8GlI7AldmbIvyhp1D5TBkRC8lzKIN5lke3l9+i1GC
CZ75VlhmTng8GLe/HaTSv3kU59MROtcQaesa9BItDmp8CaRZpnPbhJfhRpMhRZjZbYV7VQvVIRur
9qIJ24pOsEeE3ioBdMPKEHaSvxhxKeakHrtwcrMiB0Tuw3Af2DGJ9vWk3XB7R7k0OYzSGk/RVSKA
LyQrg8zdeOkJxhINfiwl88gylLXRoLVGg5vgVDIYTdqUMzsUbY+3mGAhzaB2vzRmlX01aWgvW6kR
bZuUJTZkSvRcxA1qRkbysq59+U1Nx+rN6x3jFdeIbG35BugH9qRZgdC2tt9ix2nvNa3EHMZHDk5r
TlboGUtncARGc6MFhyWozNdUZND/6oa1oksqJZ/RYHS/hQN0xmvOkiCWo1r230FAmUF1QoblrNXH
Dy0nuQLpftKvEhzJVhGA6o/BUtQrTgLZQ2H0xlJVg4EAj2QyNyxjAm4G154QXW24Kt00ezMrMbaz
ygrK+7FmlVk4aAAWI69kYTrSwNBIaenr97llvYPTSRqkltBu6QVNvC9OxvUqHptsT6iNfPacBs24
StUN84XDp2cNj2NY5N/wfQSnnATW69BBuINuI+oAs1UHR0/aD/ksau2Cnyj9VAd+c+1lIbV+idnm
uEsYBnKmRD0xTblVrFtP+DdKP1j3vgloYBWDit1fpiUz17GSt5Cs663sxv6irDEoyAwPd7V6xPsU
SfVC4dGxQWyCSwHZ7SqpfeVG7zgxg8I04QJ9dP59EGWwwM5CW6RWqXezugy9K9MKJv9LL7qWMlD3
MiQkd97BnNu6Y2pA08hyF48IznZIWEejWGbFiLGJUiYvHpKzrUZw7Lqyc31bc1ramCgsd4G0LKwW
YyZyqbpqv1Rk1l8hEs/1uauXkD889rUej+60effFQJNdts0cj7bkRtC2eRRowG3KKK380ekjXo9t
amvzJKjGtVGZ+JeYtqd8VTVFPjch6uS+ENDwU70M52PkGNukcNoLNhhrY6qKGBeV19MlpwfWX5l+
GqS0bYR2ScOvXvlwe9HYengQNHbwdfBr5YOocZyCDLVX1j72TJC38SAHiw2MxWAhqzOjcLw2cx9T
MwGvbEYLWccTUOvvMq2JlyIts+sMwtpN6QFDZRUm8LgjAljqQ7+UIh9XcaNFV8g6swksrC55J+ol
llX2lnaTvxA06hIYWLJbGP4UFxCLYcVBNl81GR13iMHOpR3THsDGskP/CTozz/MKRqNmMt6gLqcg
MInemsW+pXnxShSxvLZat9kKSrg5o8HZZ/aYogdqGvOWFOQRSlLkgx7Xjo+DAVL2m07LxAWyk/LV
cdxy2EUVLfRNgHEORnJZlt6FgPLps2XY/hNNjaJaZThE/vDo/6w1Oo0bNRuGduFreeSu21qLVJwA
HR/LMlG2T7oJ4Os6LtbGgIWwV0eIUqjc9d687WQOucjIIzYV3SoCfxMndc7SR5kPxQgcM12KMU82
ndCTyxaO9DzK6MHNFFtRN3BYqoshru0HANNoH/icOItYa+YUyd62wIfjyskA7mZaXRg4yeZ2+5S7
RbvtcTFYeYE5qWvrwL8jLqYooFLVIp85liKnu4hv3c43biFDsTCSUup6lwJICZQ36OlD2B2WW/Dn
8XLD0IgtjFAGGCLwjTCDtGvYQn4lm0UDJ20fqgVMXtwVig07Ewq+APsJA2O3+hud5ST4bgpX6ks+
bgULxPHqfsYwcfDw1YeWxk/QmU9NXpnP7Oog6Ao0Gsx6GjZIt8K7S1WqywYqzVsFPXDXloMxb1Kt
EJRfZfWRlQlCByyYVjR3EqivlnjEmjXaE2EC35fGO6ZmnhOLF8wcu61P1+CqkJMVi2crNx0j9ALz
JAP7v9ZbYWTq0fgMC/kK4FkH2M1oCqBWMLobVMOpeov1XqXuixLzWSfMGIaybtcuLjM7QstKHbgE
9W8bujB9jZGekhNl3n2ERYpLXF1qPYzAs4/+5GiESwcJwwWFLeQ8AttmrcKHb8vKnCtBr2TUwVH1
CK8Ip5qqz+MXxzTEfqgz5bl0x2gZpAn4llfVy0KYFbMcPHqRGNbwXCZpckmLDuM07CVoTMgiWSSx
oc5bpsblUI2uv2qEMF5V33aexyh115pRTVtyGVl7L9NRuzngmPkMy4tgDXF/KOaRlYF9NeZINKUj
wgcNS5UtZUSwNU3N3VZJDaanyL5ZSIT4uPji0ks0gHGTurRhHJopeBjH7l2ld9XDgEsKYrU6YZMb
LOgKuBK+9PmYbRODsTEPtdbG8VKHaYZFEBbUOW7l2FujdrwKRN7RVcLACgqCl2+yAgEWjnyCeOhp
VZtRWIgrlniXahm690PVCJ1yfggkPDcDm7gQePrS4PB1kQ59eBXlzUi/0qTaU2V572Hm+QM++bCV
ZdF9cxWN2g2mzI3CoegNR+IUqw/TjBdGqcGKDbRcPrRZ7HQLMlRZUmK2hzc0KSikDDG6yyyp2D9V
iLrq3MDaAoMq2CfPg13SlvU5VV4NZdu+mZGm34Wx1qNf1GyxstKwe8H9RWJcxy6B+WVU3vhu5iY3
eYv2Zd4qrYLhb9wPazhQ5kxXHP9akou0sMM+3Tm6l6yiYKw2KI3GRZfJ8RbuUHUpenjTasmqZZjT
4fn/e+hqUsCfhq5u38q394/4H9sqfku/V7+BWNPf/APEovn7xVEtLNFUzdJoivwHxNI07Qv1vGlL
qUpTYxb/B8TS5BfO0BIUyzbg5OiTy/yfIJZmfrEcU6U/g7mBQB9g//O//wtw0PvIbv+QyVUHf/5H
2iS3WZDW1b/+eVTROWFYE9b5/rYPUm/6qf+jsJtndGCqnVmG13hN0hgX7xZVWRcC6QdKe2smcqtz
XsVbBbe/0IeZ7t1mGHDCKDA2v7y4P2/r19v4qSI7FPVNt/EXDQwk+E4O1S7MVSg+OPphHc9G7iTp
BTaQVAuc3oDKloox1Je2CQGuEBVU8LH5XoT6UyyCa7cJMRhrtTch2Vs1BY9aWXG4DRKZrOBBPHSN
6OehPzzF9ZDN+zGM8JIL97r0sr0mCDF0E3UXN8ErASBPRh9sxyS8xgp068eJoKNVdps0rrxNUirm
crSzeknl7BF4OH6YtrsF+ViEo3dbDBVW3tkSA4GHImmuZRJJtCV+P0vtXsGyUn0tFKA0izwvI7/s
3ahe6pBB0li9HwiXmGUt/xi62jsj/jkqHZ3e7oEuB8YZMRlF3+6ckG5Yi0wFs3vId4G+d23UEw6H
otwxFhb9rwa6XuDml0MOCzGV22yiZogec9WqWreye9MxEpgXZrPNNUjuDUHz/LnrcDnDsxBaSdqB
gKKMXkTCt2Z5delwkF3C+PQwem8b/jPKqbFAThEL60FqaE9b2d4Vhdx+PpiO6tCmxz3A6SHkqvQW
nXY3uN0tHhYXGAr0M2QG18AZ6qwVLWJp2hDYLFgNbjYEBAT4HQFW1TOzLja0TVdB7t2HU1SQo783
WB6uRxpDMyyRX4wMcx/AA3Pn+X9MhsYrxjOfCgj6r+rW6d4PZJYRflJomFTod6QHOYG2M8LuhuTF
NXzUfYDJNj2kJygyr62lPllRPXcSfxGRv5TLKp4jEZ/o30W8wCcHa39Hu3SMau7IbI8dzgwoYvf5
O/6JcR+bsAeCMj/N4e9JPICbBr05TnVIbFZu4+/pK3EC7r330mTw2NlDbIT3Y1m1c9f31KmImpdZ
fpllWjdTrHOpYcdaM7y2wximOte6vsZ2ddcm+ayhF25yHOPg9fnTnvoqrLW/rZLYdVm4Q4MxiCG/
LOLisqo5YBTWWKO70DHglWk991ULOwChrVmH2df9wKVTndx7ScUJSPVvXK+Gi4RqwCN5wTAJJZVx
8Ao5817Tq00Wyo/P73a6qSOf5jAuaSCzBj+vrNyZ2kcP/Ut4H05S4omA4S6CJxC1M6/lqCHB9NYP
DAlMVsMgCZpip2XdVkdXZRUJr8hbt7pNd9e86FSULJxXHfOcdcfJT3GwYblsXGkfIyxH738vBvsi
RHNNPcpprOoIOg6INiqHXnmMPODIIcQ4xMQy1tqjaKA8LWsSagPYBhBX61nsqS9h0aDLKNtvTkav
PsHBZG5KO5l//jFOLUaHoUuWOSiWO9j5ru7a1/wn1SxwchaQBijf9N7aoNxkdfYA6e+RCrSf24Jo
Bd3HNRhP0Tn7zZI6rl7UKH8AxtFImZALrIuuD97pnO67IQdPm3ChXFOWVaKeSTb7GXx6bBgdbBqj
XRWdL4xiJ/Ni5ZnZdSQmN0Oclw3rofS9mzEaV6O6K/Rm7VoIOgjhCdp61wAjNKZyU9rFhjypeR8W
rwqwFiwGXF66JYjrRqj9W5NxgCuDy8EM7/HXUM8Myp8Z18fue1pZf6lo0lSJSRF2ChBpY5lCeicL
Rbcvx5roujEK2munw8zPG3oCTvoG76GOpAcL9nTtgmLGTUf6u+ZZ5OraqA7xQ7Rl1UBhxp+d0MyZ
6SL0SN3EgDIa44oY4xauu4/wFZ8MV3scMuOrozXZrIvidVMFb2qFNYnnlPvUV9+AlLIFuo8LO+Hs
3KXtY06Azecj7edufuzBD7YOt4hqmixavsOCcm6lwQXRsLvEcj5ak5Z12lxH5Qvf88IcjZUoa2h6
1iqN03NJ16dqOPVgS0jtukT6YuY7ku3VORk9yZzVGNdHrfJvc4oOB8bsIjegEpeZuo8M8Q7HoJ4H
jaTD5Rjl2iKKGqdDbxEPJnO6+Q6xHHaJqTUw6TEMFonWoIAp+U4EOyeLfKzvENF4q0CvLyQ2c0Ze
XiRxeyGUFDp16mMA6ttEbNuFA/tSx0e9i9ZwnPBO1d9G1B6UcbimFwn8L00ZqwXgOGEUFWktbFkx
xHd1nwEwYnVQfjVdorML072FjCJmRqZct2n9GMXy2Tei1zhIL20724g4u0w8Y5P73rLvrHJV+OL1
8y/8My31r1/4L/FdUq0622r1ZqdOLhGVVzxUrSgWxB+y6RkqcA1ZJiujJIVKaWpEal2qL7H89hZs
1dHKplCZo9Z7czDyXQS5wHbN9fBorOtdyf45K3sK58/vVRyTz6PmdQ62TFqvXtHSvd6pRndZJ/u+
vQauvxVGfJElzU00REvHKi/1pMCiRfGXOuzShhMqoi/MW6hrkC4b+OGiB8n88Uc5mO9yrPeotS+y
FIoHbOnMVudIkjclBtax8HhSdxfqSASSaB1lXwfL2hYgbPNBlvvIkhe03m/dJF0q+l1sXTZUr/xC
M0eNLVdQqeeBHy8/f/qTX+rAHsQdh5guQ8serDhibeBudY/kylvWSC22ml3KuWujxcpUlHIZCU6M
R3WhjM564j+9BVj2bkQ44pCK+eyyoluyMAo7WWp6S/SAwNm6GpB3nrnZaYE4NqwOtnFlsMFS2GN2
YRKZOty5wduiSxquqiiTT16MxXQ2zTnVaCTtdU5ZHpFK8Ma8PSTgpJr5ph/c2kHY3HeJrcxH8qGv
nJY+AU3EGqaCkazAU3Hurs6UONa0mB+75YMqYEDtEiimk+1AcuvFKBAdESlmbeBBath0Yk5u+Dld
b6pnEu6ybtEmqT2zGjOaJV5xGY7BnibEjTmObzioeLPcpJTOY4wue5S3SNxcxM0ocOew7etlHMt4
hdhXnUEs40wjUUQXEWZhlRa8No53W+MBOkd9LmjfRtHG0At9ViiYkMQ+/6OAAE3DGJ/VvK7xWh7C
velSB06FJLma2cKPwGiG+NUu/dug09Y5DcUrV/gMXw8LrXRpkdyh0DJX4ZhagkQvtCzLsp3qfDXt
11VrPddRTYktCU5DDlrjrh932C7YxurMIJlW8WNv/OCErhWR1XCizXcQWHlVOceLquoAWLuE/CNw
RW/uwWice6RFLWvEYwRSVDnmwAjbMlodS7KenqOhfAqE+dRNIa0jGGjrRdYWf3d/MZCUvPj8Xo+m
109rz0Hpgh06aQ9hHu+iyH7GF/pr3fPesVh4EqX5lun+rXQsItrlc6L7N3AJ63WclSyJFuLcMYUu
UujBbQXPYgiD/ZmbOrUgTkP5l7rEYG31e5kCcRRacKMNIVLLoNXre5fIcl+xuidTxyhfzwdz6Wvo
f4Iw7TZxoUxkfV+uWVPMCY81SRVyx2BdNq53ZjqdfGEHpYPeDhImo5pzpB075nnhzEyjQq8RQ6+l
fOq3EJYwILBu8HmiK+/UqH8sU13KhNNeH/fixofaslIgJYEtqNk8ZxCe2Up+nn2PDb2DwkIjgsfO
G63dpSLCz4KWbC7hSXuYOzcvZZstLWZ5k4qVUePBoPl3Z77YtFgfue6h12aC8YGmx/Qi3ICQDFo/
ajJhYoF94bs2vBZ1XTm4bJhyESGjdEP3sapcjHjx2jNS0571Tn8xGmxpxN2cuaXjZztxaM3Jxze7
QtP6nWzbRyOMcYCq22GWRf2ti7hlRqY7vpFR+kFL9iJlpaDrdi/AAuahIG/NqJVwiXyWaBxy95Qy
fLNs5UzE+9HUZmbdoa8n41PNG6Vvdo0PCwpMx/vqUiyTgKHBF22zCi5voc2Im1gFQXsRAZXVAG0R
R+OSbKl5qxm0vOw2Xw1tE+yoJ7u72rOCBSycvdkay9EKX6XkfIcZBzKE+kwa76nN2j7Y/1zkStKp
7QbebftoYqexrELYBjVi4LxMXrWo/tp57A9iEDsh6jcTIJK9BOYslKjrxEIBGMDkFo00VuR8057t
mQZpD7iEBOXcHD3mBzW93oMtD4+L0Vc6s9npGsYYjhpeaQUK2kBNvxtFg5go827QUD/m8YgZbEby
FZudhHI4Ewl3Vxjmw2izXRUuhCSKsaZbKLle/w3i6lXwjrw5+1H/12881J9w9DsGyCV5L/V/H6e3
/vY3QLD/ZMxOfNHf/jBZBNXDXfNRDvuPCiuff4Pd00/+3/7Pf3z8/C0PQ/7xr3++Z01aT78NxDv9
DcSf/Hw/g/+joKrf/vpX/sD9pfnFsHVNs3V6K/R/TEZX91HV//qnpX6xpW2peKUZ1tQQYNX9N3nV
+mI7jmZg9gTob9mSj/1v8qrxhZ/XLccxbeFYKmzUfz/67R+L1me4/7HBxJ39XGp/2Yw6zU6HGrPq
5ZBo9K5bEoBj6hqIlcMLWYdD+SLJ+Prltfx57V/B/WNr1nStg+UbrzRVcxOuZfbBlJmW/0jVkXx0
dLF2Tb+b6juJS+eM8fM0HQ4Xba52iATGoPRNpP0UAEWXOY6drnpJhXJuTzjG+Z1+/cGxhqLeo9Li
19O3/YiqGGt2VFO2RvqNupIRQSooMxdB0RULrZsa9VjfsPTdWXV4myukOn3+Tk895cH5wpe1qmTV
mC9dWRVz4drxzG4oKcnKOmc4eXTbnR71YFmspFtkUZ7nS78skU8pnYb1QAXsiVm/xv6bpmvTJqOx
L2HdZmjoriM0AttIz41++fljHtuBp1uYHv+XYYquM0grnZA9rEh+JLVFxp5jLXBauQ18sQNV9M6U
jKc+6/Tff7nQQG2l6bhhIa0SKygnT2lYfP38GY7VfdMzHBSjI5wKGJuUwiO2p/jTrKPwe59/5GV1
pt9xFIadrnBQWWZOWNGOKLn5vCALGFNnSks54NpjwTtGjKRDAcf6Z+4OZ2uyY8eB6ZoHFWNXQ67y
jKBf0jrsRuIoan9NuCUc5ScY2rOkIQInYQ7Y/urz13hqKBysIjieWDDYKlhHGtphpV+kgzfXQuTb
VnwBNf3MYnV8YmmHCelaaIjcwQt1OeqDhfXL0M/hesbPcR/bZ57k+NqrHSIjVjmgUcpxAy18Zddr
0SLP1xEsqaoyL5Gizxw8i3r/nLvg8eGnTR3kX0c2XFP4yW3WL/HywVLJX9WkxnQThT7tz0ye4wu8
5kyX/mXyxCIiLSrAFS9T042KqJR2CUHSqzoDgLW8OaEfZ76OdupSBwuCF5nExwRJvyybfiXbe67i
0VPNy+Gy9+D8QbsVE224WFlheMu/1PImMp9cABR+FJXqBWmNZ9bgE/OOFv7vz012k4Qzw80EuvIo
1R+meWljVsD19OwrUrcYZg+ubJ+P/1Oj5mAZEZSTNXF8/VK3PcK+WHGzb7jgQ8Htly5zfQTolvWZ
IXq0vUf1chjT4BuWrRL1hNGh8uyoyrYu23k5wptUiO62qXALXBbDK6x9VPSolk4GkT+Ck2x5yzpi
lc+f+fic1/4S4kBGkh0VjN0xUqA7ZcvUfEHojGO8TsZaduZh9VOv9mBpgZhE4FuZspaB6/SVv6BY
25gpiXswoN7acI8D4GsLhdV8mUb39Pypz3HAK3eZk68TNLUCLWSitrhtZxfoT37+TNGZ1w1IMo6T
OxvOu6EHi77eT3FcU6rd56/oKOrPlzo8pEK6HovSg0Gv68pDQ7y8rNY6HPwWhTtcL0Mbr6l6Zxaz
grHYlxaUWe/MdDzaI5ouflANEcfrxfa0lJVj+8jkW45GtRvsfpsJZ6lrLnkOT7LLFyL76hvfumqn
StJRrFcTsR+rHjckh3ABn3yORBjef7EuyZjRnA9hfgs74r3Uy0q+nnlTJ5b2w/Op0xAAgkrzjzHN
gkCCMO8KWe7PUT2NX+ZPxlpVc3YfBsyvoTvXd4p2f+YGju+Z2uE509cLvytUJtWIiyRQWS/DVURb
nmXKN772UhCZjJUeeN+ZC06b8V9rYe3wyBgXow+zfdrMQvVRDfFh4rFHHZDO/cjrrYKys8SLyE2L
RdR9//yiJybTX7IVIjPFN6NG8zFo15UL782adKzllU/EecIeND2fzWn688ud2hEOUzqoPeF3aqwR
ITKtgYCXoCZQdZzlhftaacOmtN4yvMCGYD42RBVGfzxz3shLtay3TUGvRKDLOb8bTqv/sZd+UI1J
9CEhWeE4WpFjuPTIyV0MJFDd/s3nPSi8YhWnkHTk11uKtvOMb5lL3GkprwdMYzPWm+TK6K46NOY0
gsL7jnzoaZaN7abOvrMzDZCYPr+TU895sGpaQ1i4ser2S9oRaAbsVWOIM3vdiV99mDHBUcQvLHTa
SxV397kZjsSkJWepK9OOeeQDHeZI+Ej5UlIfWbTSFbs2nCaSHb9iKTAt7DUjtoNLabk/9+4OTyhL
PTMfTxQv8qAUQ0iWmn3DMFVSF9ldIr4abQi9TX3MB48zsP0t143qzN55ou6TB0WZbiXN4CItWZIT
jnYPp90+QZQaUjbF58qEE3N9Qil+LfxCq9cSG5+7pck5PhkCPMnVeVe+KByDbZNkyGp9tiQ5UQvI
aaz8UmQOOWS02qb+h3p8G3d4mdbh5VTLDk2L31/w8vmoPlXUyWnU/HKdKrRx8By4jpDZdQkDWq+f
kmwXxqTGljcs1ebYvP3tpzpYLPClSGivsVpOp5qWqpw80RV2AjM3+oHjw5lF8tS7O1gz9FCPpW3y
TJVN6ja/ukqevT5ckb3+nYLt8zd3asAdrAde7JtEnvAohRV+00ysLVmHyhcnKs5wzk7s34eG+HhZ
kV1ncYFOHTY2WStWps4FrMTP7//EonOYK+EjF8emZmTRSbLXMRw3ZJ2fWSpP3fnBxG/Viq7dgGKG
BO931C6vxBy9yLb6/vmdn3jzh777rsRrrtWNfml08Xdr8K7hOyBk7NZjUZxZkU89wcFMtwJjwEfS
YqbTPB9da4eLEK0QXzx+/ggnVhLrYHZrUTpkmNNMSlFnRqnte5zUqqvAUDYFFSFlWHTu+H3qbR1M
cGwTQ02ELP9hhCxUsPiyg8L+vbML9fnvPc3BrI7cntwjJ0fDjQQ4ohjp2VkQF82maTGRS5KwXZ1d
Q05sKz/5OL+sWAVZocJGc7iUbrmRxM0VCcZWJdGGxfLnYfgslnBqihxMcfAX2hIO2nQiVH9gxqnN
Yhi1f2/9MKeh8ctjIJXPa5M9Ej/hYY/W7qF0AnxKy60zqmc6PSdGsTm9wV8ukYxWo8RBR4AnJ3Pk
UzC+axjenXNmIp5YZ82DeV5mZoFqklwKHQsglnNtFXIhVKt3ktW2K9WHz8fXiSE8tRR+ew7Ra6MT
8hxkcV8jpIOah1avt/ZF0ZypM08MKvNgwleonvOM1iI+LsVmgLylk2RK2NimQEVHEXNXef7i7z3N
NNp++SoYx7iVCyq2tCwba8kpKaFD4YWdJ3ad7d9CYbVJY/HrRUKvxLcZmGgZeBGsDHeOu9Q8BTrU
SFf//DlOvbKDWe8pUStwdMP5kmNH1shdGOgYSQRfFTdZJqgxkepEZz7PifXSPNjRkVJW0hdEucQC
2ii+7CQGpyvN6e5MJVp1SB/0ul1a2nBm/T814g5mvuNgnN9HlK6l29wZEdbjVl+sNM1/ta36zPs7
MTvFwQLQCwenIIcDhe21tFZJIp+FfKzz6OE0oI4U/uJg+uOOUSmuA15GkD2mtmP66NFF/VsfXxxM
/S62UH06PktjfN8MLz2CNOxDYbIxonvtscjXn1/n1Es6mPqpb6oaordhSXuapi6xHVd2iOCkwkrj
zLc+MY7FdOlf5mMFR0DNqFTQZGMgYaxsNZlxhHaribWMxiCsznzwE4NKHEz8OjI6ohn44BOYq+Ib
4HWEdysjxs7ZmUucmCfiYNpngyLr3HFI3sLyF5BF856SMJmDK1HMp9k3Sz2HVZ660sHstyrdDpyC
h+G8gHe3nrUbM3Ym/Jd3h7PEzLecMwvmiW1GHEx+r9c9iVIS3/RY7MPMnFRJ2K9FiFywqQzRH/9p
R/WbXOzX1u2JHiDV0O9jAaO9VMX6nbWZNAIMyOumWNgDniwSee6iU+Jm5vlxfwNDR8nnllMgt8od
607zSWD+fMSfmLXGwbKA8suK4fEPSz+L7ktR77EYOddGPfW7D1YEglKEl8eUTqTffGS+B0WxHs5F
9Z4Y3j/VWL/MIwuX1MZTcEL29DzFDsm9zj1z15A40J1FSk7MVeNgOVD0kB6AyjXUJljm/8PZeTRX
qnNd+A+9VEkEAVPCCbaPQwfb3ROq05XIQiL/+m/R9Q18ueZQ5YkHHqCjtJXWXk9P4A01/Jwa6H9x
XmWWDCmW7ev9sFWdVVjo4QWZOD2KahrzZplEODlaNdLM8dhzvYR3ycC4TraWbnrTYq6bjxSGCVhl
XP7Zssrf4Aac+1R/tQ1cqzM7gsr+Zuj1nUGHWAIAgJQc+PEMP1sBKj1pjymld1bGT1mub2dena7/
rq1RsgoinHWwtfewnbdEcVf49BHpJ6/XP73VqKuoYZfOINtljDjIhkg9/5AwHZdJ86szk1/Xi1j6
551V7y/B8E2jWshOYPDzw06uSO6mHkn9vqej1tk7N29VYRUixgmWMS7IDnjqo788wO2hMgpb0zoi
1evH9SpsxNa/DzdvqoAcmN4rXGzeXNiJhQbwq0fL1gorq9IX6ek2hKsmYIrm8J0WzUe4zBiNS8Lu
29EoDL/tBXgjsdmkQ6wGZYUWLjgCi8Ll83rFNvrm77vKm4qZaioMXWMjb/Tls12waDKRU1PvXXVu
fX4VHUaQlQE+Q9db+fhH0eFA3PobNBp7yp6NhehvztObny/mFoYzzgLwyD4t+/Z6hgG4POI97QbW
2Dvxf+tG7q/e8E0pzMvhTcNmxLissH6mfRJWisK9oQ7y5NJ6RlCMRnlvOozh8Q5uCNe7ZmPSm6tJ
n9W8seVoLm8KKVzzzZPB20/XP73VLatJz1ovrUmJT9PKfE3t8bMW/Ze+9HfC1dZsWW0PMjudtE7R
XngrACak+GGUVQjDpCN2PYy2J7uZT7Ksz9crs9VOq+mPnJRxcoFKiKH5+5SPsEao/Z3guNFOf5eJ
Nx0/kKyZShfD1wTDE7B4eNL1ECdPO7cBG6P374vSm88nrZmTGTIPHAeKULbe52H+NIDOYhKgGvyd
/fpGdPyruH5TiCtg4e9KY4IsrI1w7WpX7LNnnwGHi663/0Zvr00opzkbiT8n2B51AA2wZ+xrVfmy
yB7yQ4P0HzHvvfZuTcS1V8CUKpkSG3UpLfnFt0TUC/GFtv3DclNtEDukEh0FPwoG50H35Xr9tgbB
Mu7eNCBjPZ5JK4rlBSgpv8oO0knCLtvDCW8NgtU0N1TtWzR1cJ5CQtGIJCAjBVXDBliKH314d12v
xMYkWWekjwJiikbB+NyzRmTDqu7st/YHh/Fqurt5Zlgya2Cy7g24YYTle8SLwXsc0oZ8gxNJFyqd
GzvDeau5VrNdA7hE1IzCrNEJZG8gNyuJWqgO4HEQWalzuN5eyxL7zp5lLeKcM1snrgUDd2cqf7tw
cgO5AY/yhdN2IRf2/FWbhjwYgFrudNDGNF3LOhWMxLWAF1acZnKM4Oc2nmEnlQK711hnZwCZ8XrF
NkbzOjdbeqNu8Ywxx4MQcFOAf7U0TgrOoNc/v1WN5f9vJgvyLr3BJ8h+ktz6ofHca2TGTzEAXWDn
/s6eZWMsrzWZkGWAQuEsfeM1t8TrnnJrb7+y1e2rue5lsLtuG0zGBEllkOSHGcBUtjOEi3UR3gDk
vLOybAzjtSYT90xGAzYGNi7QZHoMqBFV3cIIaLkO2L2X3+qM1TIvpKWwu4OsJNM1IKDVs6GMe8EB
+yB7xOytIlZzv+26Gr616Rwjg/WZ+Pwmy32AnknYaDiWXB9TW221mvLoClwLUFSjbssydBt6gZcJ
eMsjzPjkNIkTN+iHZgesBf89fOGENfpKoDqDPcr7xkn7s07tU7qw6a5X5v0GI//RXsLHF7knmOcz
AFpwR5wuTqoW4hmPWns8XS/k/WEM0f+/q5ETNbG8VjOu5EH8axsQX58XDdbyGABIUiyznZSbjesZ
slZeWrMFLg9MoGPQC5Fvd2/jyQcvP7j/PbrZDd7RmhLI7wEXN7sqqmX0/jc0E3+JbG9DTKLTDuy/
OR4N5DNisz89z8UfwF/hHQj6Ef+23HXh4Z/iPq93i5233/cH4ZL08K9SC0LtykxqZDO3h6z6Vopz
ZdZhyzRuIozD9W7bGhurrQAyd2ygf6QZ57gr7CeOVzvyNAk/IuWuWmmZNO+13iompAI58KajTJBv
vIMWxWEcDejZH8AyCZAicD85Iyy7nNBzd006tkbjKkbYpWR42VyKRJI7SD2HGsv2iLx6OxmgRCtu
VLvohQg0784rsnvDEjfkE/4PHskFjoeLfsie552FdqsjV9HENVXXwE4HhBzIPW9qiLiRtI7M76KP
iFk6Zzhwt9POZH9/pQLx+t+DBvJjO8/80onx5oesRq4WF7qZHa8Pl412XWsf+x7gYg6z3VggPqHz
ZhDGmwZSmAzm3jCzo4x14WBbX68Xt7H7RtbQv2sjLGFkuIR1sGblkcLRzhwuyLMuRB7p6VJX31Lj
K99T8W013TJH3sxyJHCDXEIErBPc9iKL/kXy/88U27xTfn8LBFXF+tMSd+Ukc+LJRtIf3FKnIxLq
hvNMOd8RxW79+lW0SPC6n6ikdmJOq98ZsqzTsnn8YDesokShiqqYzSWf2SyOrW2cR0iAbaCLOzs/
QWL1uUnak+Oos1Ltn+tlbo20VdDIC4Dm6TKOWwt7U/KrmV6pBx/3+rI4sk8gRV4vZ2s5WRLS3vY6
nnRZD7aeE2tImAExPhV4l8lNCPkvfX2vUV7mHXIoyAxzZxJtyJeJt4oH9QCfjVKiSCZMsMj8GNnQ
gQmjWwjVlPOKkkck+Qztfaaflxy1siQ7kWijVdciQ0Ci6ABGgROPNgtJYYRlNbz2c3v0COyoDXMK
qr7YeVLbWFrWksNp8oAs7jmLHXUC1Rc2jF2UNNNd2rg7i9fGrPqPtnDIdJ50qI0iwCAjaQuwxB96
6HY+vxG212pCSzru1IOWF1cJuwU+6SVP89uqYZBMA9OZ070bxY2Zu1YUTlbp9zUZbEDiuAi8vj86
VvdjZ3hvbF3WEkIDtlgNdEyQWA/ocePFqDMMtyfLaMBBfVbai/CmnVc6colx64EgfL3crYG2ihjz
AMe/elnyLLj551YXSICgCjOPJhw+qlRGnvnzeklbg2AVKGg2i5zNFYt77HFDvD6FvIGIvWbthy77
iLsKEIwV3ZgnKIAa5XOX1zf1vKf53Zoiq0DAbaOx57FksV00fVBpZLkAbDgA1uc8gdtUBh9qorWI
0Oo1tsMmagAH5iLkbn1uzP6rV8Mb7GMFLKPgzcqZJzQd6q5mscfGB2n7t6nV3HvmvDOYNpqJLRP0
zedp0qUEvkVO3A0UPq9e1gfcNfQ/UsJ8DgwQa0fP8P61IllrCm3H7InMUA6D2yEcCWHe81nj0a/q
ARiGgi2DEQ1z7Ph6o23VahnQb2rVWrQDwNhxYqAJDoPQIZHjJwIpjbJwyrhextYGaq0xNJOeKcia
wAst/kFWABzjboFUPE5QHE4tcIT0M9S90ps/NlfYatpPQlaysMoeeZ8/ZcOe2jn/cr0mf1/f3zlF
/HXFedNcpcFT+LH4fexB129OZjQav5F8lnufl2wAH6T2DNcMXm2EeJiZG3FIhA8PbAvoHsu/wU0X
eHDVJ4VDL3e7MxAqjKtz215SQcGzNEIf6RkFoKO9Y33xAZKTjo6r+gb3SU1Cfy8SeSeFaT0y6SB2
ADQO+UzzLVRIsfD3tlkbC86/RY3m/2QOrq1qF8EpGMGJhCOPE/8PjnPgYpsQnCdd+4nPerRhEZsk
VuA04BEFYJkYsAazzeEWjgi6CTqPZ92BKwNk2gbXbgp8i5zfK+zYyw+ewdcSEya7abKtwYll8l0j
86lqTwIGoualNUIhb1QNA+jcOGM3vTOQ320aZB2uIqVAkldOuLbj1E4f8BQNXmKdxx2iZl9YHP41
ZGfX8m4MAHpr+f+bYeakXCE5AYTkWvtHf8Zp0ANPFEcDbMO88WCUKgV5Tciftg3n1Otj+/1ZikJX
8bPUGhbyZmPHXo3esp444Ic91FQ+HBH7+uLkLxlc+PpM7exs3l0zUd4qoLrEL+EiXthg1fnGaXIm
98VNJ3VnMLDar9dpo8PWIo2m18AJq9yOR95Fdl58nR32aJPimLEmC5MWOtfrBb0bRlGXVRgF3CpX
voeCqlJHPrHxGNt9Hes6Tuz26XoRW2NidbQyyAAgeSnsGL6vICDnNNQJ1iApLZAovPM4FH9wbKyP
qi4+dixBtVaRtJ5KX0NfBCuHFtbpVIcDbiiyWr0scy0znZtaESTzdMcSqAZPT/XOeWhraJj/Hv9t
mfRZA5ZJjGvoh8JXuEYT9Zc+s3eC3Na4WO2mal12zdy0Nswop9sqAS31DLfvSEDKM0zP1/trq4xV
sLA6BYUoT6y4WWAlBuHPSHZ9EaMfDo565hKi9OsFvbvLRcLwKlgQaF9T3AbbcUmsOwhEH6hfnaFC
gtqJ9cceuBXt2/x8vbCNnllLM/DEMSZ+u9QKOFZhSyQWTmGa0NP1z797CkFdVjHBWuBeRorPu0yE
msMHVEu6Zya8MUnN5f9voirpQarSKUYzy3o4NlrdL9xrhk5JnyRwgB+rwCoQmLI1B85RRjEMWTQJ
60Zy0e/09FaIXgsyxrGyK2OxXmgLaFCX4Ox2MMSyWyCHJzHfkY4d8ET8bGbdF29GPubHKrUKAwz8
4cKbUCnqZ0jsN8of7Twle5XaGr+ryd5ZDqB2Br4OcjLSAoDvmucHLAJPpCRPrh6Bi+B/jKS5aYri
Cf52Bwu0Y5jaYsOlWsDpXR4qJILnwvgFXNK361Xe+lGrCNE3bSNht48VuFMHUK3A52jPWQLk7wCC
fDjK/gwYDd3Z82927CpYcN9Om0IjeS9t2CvJMO7tET6dk/jlZizi4KeN8rWpCj+gpeXuLFobEWqt
8sjz0u/ga+DErut8Nly88Ue291MpMMbUvDOhN1attdSDimb0kgoGaEj5LLV1so1nXC55EkbuXIY5
/P8Mtnfc36rPKngYlQZkMelhtjaLcOYEoCVtBkXmxaVpnjqYoO8M2Y0otVZ+GIxUOVkarsybTzrn
F8OTO+219elV/PB5blqA8uCUKeQFcvx7eDXuJGJsfXr5/5vwlzPSzxn28DGpy7OFDAzs5TCRrs+X
928w8YKwihEVrP0VVfh6v5hVlC8pqKjQX+POsmEtfGafneJo599Kuhc3tqqzCht9Q4lPRkBQO+be
wwvkNqvHnUVuY6H4W8c3LQUo3Zx7Fj49tOSzKcp7b0jvmjkHDsDZuSjfGqurCc+MmlsSn4uVCbAV
K+/LVrHAHty7Pmm+Z87053q/bJSz1nMUWYJ9toVuGZ2TMRtn3rzanNwm7Z896MMyMv9zJKb+WsDB
RjL2g4tLthmeKMuSxJAWBTe2naPQVgVWk7pxQPG2StOOmfqF5/sDSe5gOxrNyR1ODZ+vN9JWFVYb
gwkQOn/0XDu2SfuAXcKxq5wjL5M9senGUF0LN0gBPJZfYFJPGrheWieBAO5qZ+ZtDNa1zT1oXMLL
c4q87wZe9T6/c4D6MkDeajwA2a430F+51HudvJrdLXgXOe2oHcMF6MFpBMBWkFO1JLn1XHHxx+aT
SoojqwsQ0Uh6C3Dvt9LBbcVO8Vt1XM31RHoV7FgBRxz76q5HCrpJykOJs2MA2MhLKa1DUvowgWNB
Udk/MgL634g7ZWEc3T47MuXFqiTjzq/Z6s3V1qCuu9yHnzH8r1pyKybrxZd7ks6NXcfayJ1z7QPh
OtuxCfz0wUgN4wjYOT86Tse/NZ1Ib1NXlEertrIv15v2/ekF68N/LwpV2ThWUhHM3nSwvxWUkxKb
m7qZAr8wXRBkQIGE43Kpd05e7zcexPv/Lg8PP6PvtAyH/iR5XBrP9fbEH+8PEm8t/vC5XxGAkHFo
hCcCFhxPZhfcK3o8P36srVZhosCaaTiDB0RnPZ90oSPYHb+iBHg2gtbd7ezK3h8D3lrmoZiFB+4U
Aa9uNPkytmIgkZJuWoa+gitf3AyjYwSVmnUd5mAufCgZFBY5q54RyurNwcYVhje3Dxa4N2aS3yF/
PjI6b6cBt3poGRRv1lWSIusCTk+YOSZ7Gfu2wm1o+WTBZDQsi+zlei9tFbIKVTqXIicGdu6QHXzv
k+QimBlp6T3Qin66XsTGZsdbm3QRTVgx9Thyu7x9LUl5p4wM9uLY6KR9c8GLwNMMkrOE6ggy6ihf
OOXXS96q3Cr2MFICO6lxAOyMDKw5+kjn/vMo8zZSZpnF1wt5fzn0FhPWt90E7iEg4hMe8WFhB1Jk
7p0LDgSSn+ws6e+fCby1OkQCR1xWSYPlEMpSvz+A+gdja7gne3ZEsEnX7nEoXq/XZSPerLUiU50Q
wxiheUA23W3ZQWWYVsXz9W9vxM61LkQPlgH74QI+3aBBJ016wt7E1FnMJGhIJt/pja0aLEPhzaRR
IzcquylYLJvevGFdQkJql9NOtNno6/9oQlg+V6XAo9mYeFh1/FfweA7J8KG3RbiUrWa8pixLU50z
ZEurnxbky3+HU1Xnp6wSeyeBrX5YzXgiprlyc81iUjT2BZmR2XHgPj23+TiERKdZXE2D2GmwjcLW
z4A8lcCIZ5iB8+KXxvRtYrL7ZaYv9xDLHcT1sbUx0devgC7FaQqrPIqZCdhIdgdTc550QTHbfyDg
+nO9lI17B89bbazysuBAJAgWl1X7mxbkm8ZFTGDS7Og1Mkyq8dSY1p+2rg8zDr07QWxrzK2CmOwp
KMp5xmKGO0ol6DNPyzpIgOu9XquNtlsrW8pmyHM+QJFRZj7EdqkPDVX5nOfmxejJnghtYxysRSxz
NQJz0PYsnnirItpDtVIklgw03sTG3nOD1qz2Lmq21pu1iqUqcncCdhUtNrgEgELjx5CXD9k4fYfd
33EyvZu2Jzmy8oA6dAuHhKBcHK835kb4WctbAEjDBd1IWVyZwLYQUJzqRu2so1ttuAptzQhDxKYZ
8GJf9D9cbKkjY+pP/lD+YmMaJob3z/U6bAy4tbbFBwArV6XD4mExeLKs+uIO5o1I5Y5GdquNVlFu
rOlU5BDsxnWdwCeUQ3qXRuBa0m8f+/2rAOfAWQgk8MaNOyc7gnH1He6cY+RCsbkzIzdmjLsKA7MP
BIWbFG5sydL8knWsPmcSJprN6PJAIa7vXRNt9cRq6hNdj0nhoSZ43HZgYmMb/l2qMwXqNR3ol+vN
tbG/cFf7F8BbPV9m2kPOD8cho2UerDfTuXECB2yWIXBZZgDw4xu0jeApzh7HrvTUzqv0RuFrmQue
w1stndSOh8a974R5nlr6lfr5CNS0ecYNZWgYbAqI6Q/x9epuRQe2NPabHUJB2pKZeYUdb+NF1IT/
RfJE3fsMgqfEope86WIfmnTwQmzcZV0vdGPIryUdJbROqunK5bEYKU75KFoIcemeA/rGMFkrOFKd
Fk424uvCqL7DYgkqA3lWfM+SZuvHr4Z7U41AQVdoMM6Tn3IAaEJ5e2+mG8e3f8sn6P+6ysUyIPDt
dP4x1J/muQ4Zsr417BTBUolAStyZs1uVWI3yfupc2uFBKCaSinuKCxHcHciPLaFrSygodixQfEc7
hpVSWHZg0MItO3Onk56frw+gjXmydoSaQOHJB4GrDglfUBCYymq5IebyJxG/l61UYezh8TYaau0N
1dq6dusCF5TFbA0BKJN3dEp2Hm62vr1aweqZ4JEq83El0OovMCJ5qF0j3engjaC8NoJqejutNTJ8
43FcXOUl8iMMO/nBROYENuLHB4tZqvYmesBXJPNrWDzEpfe5WqyFiIi0T75Yxk5Pb8yItQFUN84k
SRnELEtoErY6NhUDivF+YBxQPzcA73nnYLmxn3BW8xp5X91Q5jVGLeuj5XDZgKthgMnoEwXX+h/X
R+5WKas1zGvrBlbo0MmQErCwTKU1aDT9GAL7AstpBggnhEnVzn3ZVuOtZnmHTPjSciY71iOrolL3
IsRDwQ9hybjz5GvRJ3moZcU+tpNZO0FNM8XevME9b+YaP5F/1kaUF/bpesNtRPW1CxS16kkkbg5l
Y6PKNiZ5Mn1OB3PEoRlHncP1QjYabG0HhXQe2GXpCpcLwLbCL2uhLUZLFKauExSueV9Qf2fh3Zig
fwGMb2ZO51AGbZZwoFJZlveKfhsa44yUvTQsB3tnod2qz2pxL8fU7W3XwOyBoTAEg7KoAPdLQ5hy
gjLBA3A6d/p+q3tWgaBnc5O4HtJqPJoeSDmGZW5/MjK9c6Ld+vxqE9vzMXHnCp+3pP9sLBOSzxfh
O+eP9ftq7itZAzfM0Blq4H84ty6VnnzsiKajafhh3bJbzxucnZi5EfbXPlDeRE3KkxI93/kaxmM4
ADYz2xnBG48t3lpmCN1Gm6W97cR5qbzy5CtT8vuud3kTiMlpqhgQn+rFsEuzjwrfBJNqaOehjDq2
PBzjTF+ah0EmpoquN+1GbddqRMsnk9UZeEMUbd7hXaCegx73Edc/vrV7XcsOnYEgu5JI3DYKJxQw
UOqI/zB3ArkC4MwhmbZyspuuviSQWVuQnV4vdiOIr8WHjuMzKhjuIIuhqyUUuomT3CiC++gAsFSf
3SZ2lstTyei4R7qxHLZE7f8+o3lrPSL3vZnwHrdthu0tBDHPlkVggFEVNR0ht7nCWtUOmBuG4NV5
EkCIFdKeztnYyIPZNdOJOty7KYxp/prabn7iM9Fh6YHeairg6FPumjFnPftaS/1twjg5wpclfZin
sb3lg+UEOu3729by2ENh+vVTniGhOOMeDWzkuD04WjQpkN5kunFzr7g4vSxfbVVmR+Bk+EPd9ThD
takZtl45Hmmb1BcjKeYbN0HOKRsz/aTGHJ4nVQZjD7tqb+d+Bn5KKjsb7jr8asiWuzr0CkSXmuXV
C9Vzdc9hZQJ+no/nPCTmtzrgEDOK0OMmjBsBqXut6sIQgcXKHD4zhZsGtgvPt2C2kh9J2tW3uQPb
StfVxkNhpwYMJdr+NCQtVPrMBwgWCTpBaqp/KCkKUHnyXwng1OGQIQF01AaJIVDJjzKjTggq8i9m
zPPrXAw17u+1Cn0xq7PlqDnw6Wz4kWhkEdJmeGipLM+GX9G7jNLpoFok+zdGnj5SEzHBh0IkwntK
GyrLzXCT7pxhe/IwmvDsETjGh3UPPhVgqmApVfSINKUZCV89gRu67ICtBdK9L2QWtpXF8LAAhgTB
DdzDCMUGXpHJbQZ5fmROtRt1pHo0M+OzM9pw0+35T+HKnyrP6rvRyfvQrPr56PrTgjL1OPLjvClq
psQsgA9tAfToRj9KiFOBbuImgPvS/t40cx2Zus9ib6x54PSTrKJmVsWhyKZ/6DT7j2aJfSkr8aOt
2jdhU2rJOwIO9kM59MvjBPJJlduYIQG6PlCQ9QIjPRHwYUUGF6fCiITw1NFk3UKoQDzJnRFGmlLD
VroDknScs+fZBm7me5P29UNVjTISg/VEnamtwgmLfMRgxLo4nhzlPHdjoMy2uZ27KpmCJK1ZIOqe
Q7qedxEugIuDnGoFiw5IAA+y9wDHcdO8Dguwkr1AGCmeO12krD7jNmDmdxAJt95tblSCP4KWrLCP
qAHHhv1eyszAHfJ2vsncyu+RBZJOAFHPRTuOwWClvo7mkhByJx2aov+FaI9EAOIU5U1bJGhjeKaH
uXRNKyqGvALBnLYQdHOeNr88YKWDsbNwgWgOTfmC10yk4hWY2F84bTOgsO0iU3E+DVV5M+Tz/B1t
6F2qufNKPKRNJg9g2GtekNxsZ7e9ogS6bdNrHierSF5kBgQcplenAlvApgi8ubr85PAh+4oc49mP
bNK5wKeYjNK41aX6Rgc/ewFRoTpVmaIWKJGd8oJZwkcvSgbTPOeFAKmpB7NpOvg27ciJJ9JEUPLr
DBIHkiNNN2DU7r2458kgHg1kZ7oBV8qzwmk0hvKQFMiuhbrdVEdpmRVAWSbTfjxBmf0Ax7HhEQof
qgG1YqOAb7Or5X2KSySkLddDoULuJD0NDA3ILBzWYd8V+VZj5Z/HzM9yvLsNdY7s0I7LS2FLH/TL
ROdQfM6yAOTV89VXM2vN8sBmB5tFhZmkz3iehNyuHGtPP2eqmOYDHyrHv7drP6lfnFm7KXIJk0LH
hMDDJgtyBbfBm9GjU3UmXJrfkaznDV9sZplo65bMMvlSlEzlFwHaMKpv5XqATIJP+ncCDfLwhWdz
495xC8DquPB776tZD4l7afwkBXm9boAOkYUzVA9WLlMTD8BWz+81LmbNwJ6RBXDbtQO7y7weeYgg
qlh1f2GV9OQLkBO6hVcXm+YiyPKp8I2gZV01vkzAU1Znf4JVImZgM8yjBHGF1u1dmw5t+dh7nVMd
Op3PiQDaGQ7RpxbLgPHo06FmQ2Cm6L48mt1awumobSpwHJqh5xggrgL1CpEonyYVNXgfo1+KRFhm
xNPO6WJjLikWcscG6sFPLWTbIx2Iu1Ga1PZL45rNPfJRcyS24Lr7lzlpyzrhNzjqKeN2S2KdcAXS
VGNkWGDGjtnY+xTy0roe9aOJpgX2DHA2LQINX1hI8SkhD5ZrIygJt5FDoHTVqchLGUyUihY88KOl
R8pjqLuqMcg7WuqY0uVpmpg1VIqkL/CxsUxqN5ClxpiD+m9wb2o5q/Si5GC9DopNDjraMXGRgZiR
nEouBT0uVidZlHViVL+yVMvuJLN5roI+xc+5YwLplj/GmkgVVokpjGDg0Kg8Yq7m6VlBC9o+VaOZ
6lC1E44xTungUcFwWPeKVENF7tsKCKyjB4rls84IgQqYjJYR5OPofBbN1FunbDDdOuLdRG4nF8al
0Wi5g0L2SDVhN0F8AaY4ni4nPF2ZLT/PRdFZn2aAsseAl10qg7pLuuHM+NyaJ2tOKjRNbU36ksix
ygM687o+MsE7EXAmCzfIDdDVbsfEYZCsICMyO0k1M30U1GFPZeZQC4A82WFlhW96+g939fS5HFKS
3co5neFzIk1Sh2IWw890nNlwLjyvK24J5Ecz/hoiOY4U4/towlfpAbhmhb2E1ZV1yDHXrSBDCiYM
xQYzsaO8n6U42CmUNCESq7FIsqlpxggJgh49CyjWhq8ayUz9n6yseHsq+ND/ymrGu+M0ThML+ibH
9qs3fLP54aETvRvudEV9WvYZfZDSrgZwqxuxRsOlYhzvoRnj/tnv3DzFYBCJiIzGpOwIPCVyNUpR
TvVx8D2EPu4oDqazS0sndLpBqMhNTEqCWpVVF6LjmyaavN5P8MLjZOrZSxDPDjlPVH/pXLw6hQUQ
1NWdtOFpFLkIFs4LAgSZcTBobDg0TnVDYlshwQajtWH9XelPTfvHExJnAjh24i5yyVrEUoxcmCFy
KHZIUW4bhTzj2s1rcZYVCg8MRWoP8MnoKXRWGbGhZ0cmHzZeHkwnf2L7RrsYLIUBLi51nwwHIeTi
r5XnXRny1s7kMTF7ZCziGbMvYkM04qEa3Y6ctUR+3iv2MpkX6MbS9KZFtmwZOjDJRD7JUHvNEZYU
kzwj/TSngZtA63nA5Q5G2uBMXXbSKKp8JAnNoEOvpeQ97vZxpfsl8fwWxkIc7mK3glGib4Th5u3R
rfoBeVpqwiH3nJmNJV7d2mNWIM2kxdHJhsVajFTYsTgijkqDB9WsPHlH3Q7GJ9idt9UfabeTh+Te
CWkVNcBoMuhoS8nNlAiCgN7D/fW7zRG0D0UHYkPUFxqtq5PBK6Km4SbMgWbcrmQB8UcbTOYEeJAD
rLFTEiRUDu7XyRfQLAGFXievFtCm0xly/wkE6WSYcJsMfxcBE65qYmEPK+D2zmOujYE081Qf+s42
+husudggdblk1TlB3zQHM7GM4kQF4MDhAH2U/wXr9cx/2pbOEOUc2sKGvSqlaEIGar0Ii3LIXWwP
rD6bjm6njfTcD70pLs5AE+vYN9goPqVpy6djgm3rcDKVZPJBzX5u3XlQ6cGXyCWwgPVdRZCv6JRd
/lu6RU1ezNZT6dds0Kl/masOSVghh0V7/91WoKee5hQPdQBCGNZ0rHPAQH61mVWUh7RFWu+nvkzt
4pBiW2mFxsSUvm1GWWVpYHCAHY7S1QwPBQJozOHgIzMX5swuLLkummCRCak15dmx98CfOJcuK5tb
kDvy8fMk8o7AlRrZQBgWFd4iXafBvKS+Vl2kPCRkHlIryZqo9HF0Ovh0AllikHogt23uZuJcd9T1
A96nSIXirqXFQzKr2ebwTMux5ZNDP+rXzoHXfoD1tkw/zbr3/U+1O3d+LEduUxzK1GiHqrb1V5ab
Xvd7bryUQjPRJNjRVHXXnSwn9brINGutbwzGp/nRqaZeh7zWY/e5hAV+cltLI+tC2lcjdFuiVQfm
+s0jn+vKQEI/8YeX2kwFO7WzI5FyK4XV/oFLVkcB4JgGcvFzvJuFpna9J5E6bXUaBSF5lIzC+W1P
fmK2IWQJJt7O+hK2ZhfD72rjDON9KULL92sRlbbDKwiy24xdLN76PvbJqR5ifxpo/9g5qDOm9Ph/
JJ3XcqTMEoSfiAi8uQXGW428bghptYtvPDQ8/fn4z9VuyIxmoOmuyszK9MytVbpV8RMtEwPIoeEK
k5Q+scRKYESKmoatLIRB6Z73LpR6U0n5VuO3NxyitNStbSfmrNzRTc8WR4cYtPdBkBul/da9Y6TG
JrOnmAJSczNU7tVCcuHXohAZvy2xoa+CLh8dEZgGWjRvoy8qo8fvUHWWiS46HyZ50r021/fToFpd
9p0PY1sMB3Lf9S4NCgsNQdiOSEpoHJchD1Q7yqwAPUNcbZx01PVz4Xaq6fmUFKKeg45XdjdxO44L
UaORU5MX6Y7FbH5Q88QNBVCTp8lvyTiGEk5e3cntSDZRvBdC7w5jlic2rAWdxqflydb79JJW7x6I
QYXzEBXnATNYPZ2KV2sjBgqZunM4vguC1SyrCuhy3T13wbnh/xORcdroy90ry2o60Mmo2skkVim6
eErfPFyK4SSonRLTIa2b2bq10Ribm9IZGqPO4zKQdagPXWC2loY1fdVMz7YmBsyhOuEVYdWR3Ojo
wnAunH9FFJpO2Qu+3OjORROpYvsx9gvMkaJo8PsiEfcZhwZBPnVbMMPciO48Jw6669pWkh+CdXkS
TRR9nKg2g2fBwETb56wr3Uc1lonjF2zAN2doMb5CnTCp/lTF8rufIZS3tiHjPLSdRgH/n0pDBAth
We1VG7AiQHLfzI2P8YijlyBOk10ymu3ErfHcjD2FnJK3SRz00hjrjKMgGhlvNjlSx6CIzWIJCBLT
nkibq9FEWPq/VO/AYgd9AtXRrUa/t2btyM0gUZvh1ojnrD8PTW7x+YXVUlUUFO9Jix1PgN8tnYne
qEO8sc3USCnkAG6e8HW0mbGOnaDVTSWkAknOiaLqNyu3ycfMevNdSUm8Iw/CbOjL5gk3lXFA7ZTy
eMe+WtcqCINVWDfDzIgttTphMohY1lg5WvXs0v9aOJeyMSyv8AxWsFCbE5k3KfmetrSItw31/Hnu
p27nJZH82xPGDv6U7s0R/47GUeuNq/avWM/f+q6ItpmD3Z5I8VrNikyjfMRUzo/ilFgRac+OryZG
qodUls7NwBEEoAlRuTjQ5rXkM5N82t2WUR9iX3FzpfOT3Mgo5iL6eNl8UFnfpVDdw7oCX+JFzs/a
UjwnNsnKs24mdzsBVMr1row/JcvuCKIyuAG+mWnommn3wCOzfGWCttQ3CCiHjpl1S/lR27Ek8SS/
RipdbFk46k7r6iUom1rFravpYy2YPZh7BrBiLArpwR/kK1aVr4rBCatMc769Ip9CJnesB7emvSpV
JLcWlMbzIMbkN3bYwlqB9bON6smfgXWetUGkBnFg7uda8fh5OZbMHegJFoicyVoyNuwQZaYDHgxu
SGgGLYuXVNfCiGgQ5PAWy7IOvdyMgrzFiuBY9XP/nlYWCyUlPz6CJCqzYFrwBpW9yQRbA4Lk4SBo
D9MmiotnhQNjP4Lw+z2x6UHJKtwIOf4z3KgBlxyPiWs9yQq1hEhU+o6qeylFdVKL8qTay0dsNBTa
OslXWZcebXCbRdH/MmXdBCzM3eoi33sYSTjJrY3k0bToO7IIcwMCkZ+zprh4tfFqRvMtFsln1KOl
NigGUgoQ3xjAYIupfx6k9b3+spJVbjAL70E5Uzyx4R0dS4D+6dNHQarfeuBVoT23ScAIEg1GrAZV
05+bjqZJ6bPQKEsRZqC9RxCW+ZS6qnOQmekFbmZZn4YLv+a3Vi9DJSIOutJOcTK8GUn8nOIS7btC
ectU71B11m/l1hrz1WMFQbrMWGWwUYhR2whGGH3Zx+fUKGImViko3Wra5z1PWk3eJamYFzqtJ0od
QIkoQYdhHLwpCu1CoXzBDNOIUnzZtF9nTt9otP6kcKLT2A2+XicXkMWPyFWOi8bt7WL73xrv3CTG
XsGc006LLxC5E3Dmm6oZJ2VmUFJ0L0m8+riUJXLu9AkQhjPR3ke5+q/GuQoziihoW+WudnMSAEZf
Y9Xby255rjv3Qof/Ednez5D2X4ZavmaW+gqQcLA9971PQUKV3tjn1jrcnt2rEUfiTo6BYRcM1UZO
+8zDHwWRWW6ESwsvkzRIC3qfXvnKYypuL6u1rW3q8V7SSJlGejJLBj4zTOLWRIN69QGqSnsNOVO2
UWuW/hqiWunzAe+NKw3QocppHCix74vbY/FgbjkAXqrCOw1lsikri7jVTDkAfHKwEGFG21gPLpBA
PQxsugodg9sG2AKg1DMrbSsXcs2npWP3aDE45IoUdnPMpmQfdc2ztZR7C6iUE8bD53yuuqBzuuNi
xduZVnbU+u96xo/Vmdg+cEugBVIlTNOI64hZmM9rzBG7yGU166xBiqKhfgc5/3KMKtkYvfqdmusR
ZGj7WDRvuuxtv5mHbcVrraG0mutslGbZYdUVrtfdUrqTQPS9ekvG9fSCTfdJDuk2A2fPFvgRF3/j
1Yayi9JsbyXFMybEL8T7tAH2FTh8FcW35i27wUaMa9f2TirN1dFTBiXn6JjG2lPXDZ+0qe84DhyF
m74aHiTF6v+sSGdnUvAnU3TG3ij3E7c85XGJl0m5q6YY/5j0Tz33G9vQ0K16J8/rOTWdlK2PQAwr
Evsykg8MVFxiA6IwqdxQrxt6BGcOp1T7Ik+j8UVp0wQwaOETtZRhOxbhiIazT6jW3asmsnwNqErC
drE+OAQeljFuwSdLP0Y/eJDzcotj6xckZJdGy4G2/erNwz8v0z7bND3KtCOOU96call8J6GFKcW2
xZbFVcfnkYw4J0n2yiSvWayeB6f6XUOpUXCFMYcUaNv4npvxZkjLLVPeN5IXnxVb7NJCvNWLfcyy
BUKOdMfWIStlUvws4SC2WrzBq36v2N65jbWXNQQiI63hvwwswmpUY0QWLex/a94eIz97vYj3QIvn
SkleSn04eiQ123r1vBj2tkBAhvZ/IzvniXSYP6tXrwGW5FdMzGPZZNw1zkZ/Jm4+LkY36JXmX+Ut
h6Zenopk1AlfUx806Fclbq7qTGwdbFQ9kPNauspBb2lq2cwetim3bi8vqe1m/mSqn7k23WkrP6Ix
fjaXaEOrtk+z8qNqlhDJC8UuJ4OszZfIbi7UUf2aIPa3Zb27kxKsVvsyqd8xnTwWcbUFJDkUmbOJ
3fqoU2zmen+YXPXQeMZlIL06SHQvArEstzrR3ZZe7ZY8DlVluieReFszRsZWPetaHQe2oFevCEvi
ECJEZtCUHUP4T5MSkX08ATgi9zQDg913vWtMEx5kNG5o0S5NCbKXWcNHr8onEJnvqc5rf5bTYTV0
VzEmkmmx00C7SyvH76B4iHj8qNggpdcfRqUNzTbi+Rd3p2ehOoTnOcl4snLEzOqSZOy+Lj5+EQpx
NQRU3ovYeZ5jDGK76KsZppuil6Pftc1ZacZL3BZH1dRunvSuSD2vy9x+ryu2E3qgt2OyEUQ8KL0V
1oTAuL3xKjIQk07RDkWVPWMxcUHjzgwF7qx+o6n49MCeNZp+EJ54M6TxSV7D5OeqdU8qJvbq9M1z
4jdq/6vHqSSlEWb6eI30+KXBFUX0OqN+3QYfuH1OIeZ3AMphSiHiN0LcrLj/Td3+izvyTKGzgbHe
6kX2O1UgFFM53mp12EdG8TSV3o705/0y6LsOcGGuxBnboj+SXDtit0l25cHwKvOkzzHuIgMSY4LI
XqwpUpl6V29j73yXRnxokyjfMJy2Z/Jhn0TuJ0AdujrF9B2XjCkQoI4+j7sl2p9ZTz7X351LBrPH
+aQ75j9JE0dDhIzK1u+zru2J0blXjtj3Y/vogEaSfnlrKuUy1BkEk1oeEL+ANY2GP7cYxVkqatJh
ftGd7C/uUhv8ss9ODJmlm/WbA12cgcz6noLPUTxEH3JULpY3vqL0fO0c8U9U8bVxlU/TgynhgGDa
6ccSYt+68pq39SlemqOtt1tLxI+xqP7OxvTokvInqeSLU9oH20rf/1voZVrv1hDQUbOv/ejc8onF
ppnxfbJ1ezegqw/0cnmD6QV/wEi/wTE8BFbm8OOuMuN16vCoZr3uvC6/Nnp8sKwo8htV/0Jhvp3U
iAQB4V3sdmz9atZ2lgfknSdxmOTVOxvARbH0n0k4p17RfkRXHDR2sEFmX17kkd3cdjd1cN9KwQB+
BKtrc908okS73j0bi+WLgkGJIXkkCSW2t+7xQ57zh/rNGtJVc1LbjrZLSSFbY3nVOa9QuydvXiJn
H2+QfT+PrzaGMIwkEnmTF7pvqJDnQAN+U01OkDcQCpnSPqWSvmlS8DOz9IegcgX8tYPSrjdcDJVt
0ftSuoydo9CuGgdLP6hOCAx6VwTxgfGMzqHm28Al42qEd0ooiXvb/pP31lnJrP5Q0lYWrnGEv8O0
s1L9xdRdrCs07+K2ywuM67/BFKf1conO2qlp/q1MiPZyzuuun9yt1KLvqTfRjU3q9wDokfuCnPT3
pInLn6FaXmOgEW5GQ2GIw3+pfBPoa3xTjpPEPKg6V5uWGoItT9PtWGndsSL8fLcGbOatkR7Lkbum
ec5LriTz3pg02w3SsRM/SlqT8gccage9Z0Fi1tVW9GaC9V/5FVsWAdlKfbZxH5u5JpGrexvFKN3d
bCyf6wZkl/PfxlE4Merssy/no5F5wu9r+1kk9msbA0jokuKCZFmP89T7WEMlxxoQKuOuJ4a4zJm8
mIIdi/OC0LJu4yRasZG5eTCmNF+b0dLP1CZgylfZzpYz/VlQirsBYLz6N506e2vYQgA/MnlnjiLy
nZmnL3KppmdDcfZU9ywHxr58qEJ9Y6iDcsuScfia3CkKcH+Bl0sLgJfaxprHzOhefX0Y5o/YcbJw
FI677XXANc3yyotaOS3ddaVpPqLyOVQ85BAxE4AIVmr3uR7yjddKRq6bIa3OoxSZ57c8iOHYVNGr
JKPFCOcytUML+eniF15Kq624pev505LF13yqKjoaNcPLdlbeu5Rkr54a+WAUDtQ8UBYtkOnE23zs
rYszus3GW5jszuYFv7jCyL5cOM8X6m3m7xvTquCckmqgkKJ0nlZTR3UKUow4IBuk2iJSMM2melWy
eVi2YyZd4adx7z5QQSBfXFIpQiL0liPvq0Z5Uc5G0LTSPs9RY8DqVkQdBxpmElbQmLH+tcxKVhME
ZEdfBSvuTE/FTFTpWofOlkXpR/byFtvaeCy6wQq9LAvbWO8vs9qqT8mYx/olm0TcPKWGIEuztrr2
M8nMWJyzsumUTdn38TGFDt5YMQXD2IxrrKuIrlqStoNfjm69XdP/3A/RScMOHfQiaVgwNEfuej6W
mywzzDt1kUF+YjTbh5z7fDM9s91Mnao3vtJUwyOfDeM4DI39gpNHdpGQq5fIEtQJk6ccCbtItqz8
PGywP9gZRZr6TsYTkekxCfa5ZUM7lw7jczjpAhAnQerNYxDbLi/Qr2kwDboMf2Wyt8DH87ZRauWz
GnX7s+9U8WQVWnYEqGnnLaKtinZHjrfMYey2ia0e19IFWHfGYe59GRTH8bGi9HZ9XyNP6swBNAPF
zVRK5veWrD/0Bpb0YQPAhMmHA2BZ0lS5wnkZio6sePDC5LyMsxU4gKxbb6Z1XQyJ9wRPvG8PmRso
Oc8p9nL5MdVdsgVRfuzx6QxBFTPghWavtsPGaqbDZIoAcTJADikOlFJNFea5BS1S6m80C03Am4r9
3NVO6aDsV49hQzpPprdoLAv3PRmtV0fN38sK1gsrWJJiW9/R7DvF5dWCwfeLDqtFCD4ZuC7Kvrrh
S63zR6ud3/88rIF7y2Aq+oeST29d6WGD7ypZIFGeKK56sUt9V5feebDTLEhSeRumsaCrkv8MZ7mU
Vpv6aqPuuL9XRVPrSxul54w9FKfVS1dRTcxKDrUY6+EAr7fV6/lgC+OzyPSwz+JdX6vb2TbOetPu
IXCutil+UqU6MLiwjSpxEy16obhwnpREnu2+tTBcj7N9RJSnmwM6OIu2mwyowKQo2m2uABI6uhz8
oSL/XLFrGr1VE6VZA8VEJzZoRxDhxybVZRMKQ1S+k3M0iNh4q6Ll7/qpx0nd1e30owo1rAdOZdZp
6LkTa8jedL3YLd2wVzptM+kztKx5THMo9KbH2xkd3mlpYLPK5V+hqi8ZO3RYqPiqLE0JH6JyPMk/
k+I2/twNbzlLhpG06t4j9arKpg86PI+lDXWkjTUqvpgDeiLuoWcjnQWZYXqsXMbRutrz/32si1xc
Xc1li3RudT9T/FgvkSa+1MT+mg1sMytHBVEBZGyM7freCZDd4Xw8BnVqHArduCoOXQIu3Cnyl6wO
lEg/GyyyDmWQa2WXmqu9Y4wBntZVjzh8ALaW3WP0ltsSJ+cOO6koo2OuTM32Jz13L9zml1Rzr21Z
42lJwP1k4OyzjEzTFb13n/hNokWfl9h6iQ3j6rjqIxLZuUlwuEnhFVF9QebLHZjfXeGqr77DjPts
1M49KShY4IW/9VK5J2m0bTJ5XD/R6KSvWul95OZw6xrt09CVLRLIVxRrQMcJAhYc+m08GFcD7mLI
s9ABbTGjdhcVRD9I+Q7KFQczd7+vzR1F7m29onpf310739dRczXT/DeLFKRCS6i13VNvL6o/1PhL
RflvExshgd/v8Bu7KmOI2USyNQ7xVqjZMU9kQP+8H6Inacbv1aoiUBX1j6O5D3NiXLttVyPlt/VW
wYYNIeoWTKTqUCv/GKly1WNx0nT9bjqRSoek/THhKNZvCHBV6QG2rnbqSr1HrwgnVFNwOYvP4XDG
cSzsI+ZPI7QrOllkQYT2pcQhvDa6AMdP3uJTOSmhprwpTnIYcPmMJQAyRoXGDxqW0BBQ7ewAqsIy
F+PT+j6YWrogQNnUbnGjU7o3KusO59vcw6ykQ4vqz03yMzML3btZiBqBk80KsmE4xdLmp5Qg7jq8
styIsqlbdlJUNmWKPLLc4UbGrdYPNw7zoB0JuPYAVoHeKNCVnVf94IDK64Ni+mVmBK0nrnVa/jOk
/tCKITA9GSaZ+F7nFZRZsO2CcSbjoSGPsuqhhWVzFPoXGcF3sx32uaru8+XbdKZDVTlcRzN0ozTA
XIuURip8batq7j5iFt13m/rZQ0isDt21UW1ICKsI1quwro90kuGSGMhec+2rFcuuZkLJGiLOq6r8
HYfiVWnK2xCt5rRatadl/fvfR0iScmtY09ZWB7q9+NhO+S6d3U82rxP+jT9uPNA4KAMLrcgGv8dB
3nXzX+Qq9cnSZLZbMnsvzeED2dPADKAy/yp6Eo9HUJmy8es+rWJARKPgqevK7WBr81GV0fBRCq5o
kbLFaJ7168KWQ3WMcIJtqVChwf6afbacKH68mzo25ZsrY/tAiGj6N0JcGFrdqN11JkQC1VGwKxrG
ZIJYGraTVnvs0LN3Nw1VgGEjnNRsO9ksqibf1Zg+KY/z21AQk7HMcJ75BEOTNSLbzbT7fuLlEb5t
rcpF0SlFTbu1Lwvs6QXd3LLFWNs4dG0igloarq91HYQ81NVuYlCYgNPEQrCTmceGpu9z1uw20JZl
PMxDlG08N+0Obpo0E+3Q8G1Bdu9VtU2XfVVG8SOJxhcBGRkOce4MvmUQcueXs/YFaTxukg5J7VyY
x96o7EO25O+VpkeSGO7qLQFVXfSC8ziL3t22flUrjEzEmK9un44/m9o9yYbcd4us8RtvyhkGy03k
BJXmSy9WfTj32HdwraOTK8W+4C+ehane+ilRN31vNDtPLkagG6hdY0v/22R94xsjwAcbuXUgYlxh
+cn87olFBVjVyk08yPLSC/clM7QzUWBq6DrDDkRgO+mt5hu8Q19m1akzlL+9tUxgiaWyl5VSccjm
4nlsumTLQA6MU9919g8OVSiBi/7JNtr+syXBLkB8tyorIYeLrvsHkvwVqeI69OUKJY1eoM7mu+Oo
X149QrPYAwh2Xbc7fAvouvTmY+qgpta3yPp0TrLs06OZWnc5T3tNlFyFCSXGtHOd8WAp6pvrxIMv
kCaeOhPk2ukGEaArOXWZ9RzbZbGfB0rXyrNrNq2xCKEjyaRt+FG1bH4LtXM4uMhHaIQVPWLH+oC9
G8KpK1Y6TzEOzDwtu4QtyLft5dvQRnBe9A4T6wt5H21yeionzjih45Ak7fgoW4ezZcCLbV4Adxqw
6WCRqgj0QvKhad7i2UTlL40KN6BZfTXt4kbzjJmbGn9PY14EjDh5mIQ3MZ5fNSx63j11UmbbPpbI
xLoKKZTj0mfN/aN2rIIDfC7RPJnnZdafoc4an4nmr1jHpglBD5M5nrVNLeOoJOknWtknvbR/kl7U
6MS1wMLkCuyInnOZFzD8ZLzPovlJE/1P6wzPougVKDZaEh4ZOzS9egHQdz8SDODzdC6C3vS4AaKe
wllM2plxeiVQU/2Z2A3AZQe6zW7KIXCBXNbZmrnluEENm5+diHo8yccPjYbMWVc97Ph1jMY7hetL
Bt2LTrD7KN0ReLJb7oayXL02/oxH1JGd4X5oq/vnQu2gZ/NRq5YLYlXUY3n7ggwyB+yC54xVqOhY
xMknpoLOByoUccxmYIjStcEji2MxpydVjNs5aQ74vzzyZnmyFIFT09SaaBqFfe487e9gxK0fdYa3
GXFoxfiQQ9BZ66XeiEA95b5NZn0jTUi0JPK4bwPQLON+3NZalSWSEiddXH8qylr3p3aRD5Do5ENz
5+RSx/l1YpOsjDz2XW/oaV6rgP3zlOvJtYIaxrrTtpBcxxdr6d+dYjl0BSRwXRZ/LCPbCY8rmeVs
I/akfpjzPCK8duHXnOU9iuUQVqZjbVX6Sz8rx8tEJJ0PdHvQNaYhTOVom4YL+lfv9R5pk5zPJKXs
a9M964QY4ZERB0sXnwsrfgjN/tHGZle4g0flIFsWl8Mmrryxo1+E6+7IZ9h2XnnoOgVrJfMp6Sa5
lYpG+sEEaDC2Bp5XUbHvHQi+eECD2RFGRfb7HWuhVy7pl56y4df1EpZl/RQxYF1bKH48Da3EZHCx
VkZyGI+ScUCEQ0O0QT10jaP5bRHQXBKFF1uYPvhVaj1i11HpYQ0mHlIBhDTKv+h5fho9uy6Qj2US
o7grqL87wE3ikjVfZMAWsS1/HWK4ZqT3xHSelLZ9RhS9XUfMcwSYyigv/eLtB6J77Yh8cjakiead
onT6rGT1ztTn1R1U6gMSqPJ6+fJ6KAs4DRIAse+rZX+3JDkQLSarlVApg51AznQf86NtnH0Db8lM
5cjBzo7DAWKesyG6mrjPefNT2ajoHM9lh4KcOy3SrSz/9rl57R0ytnj5CpCFCBrqq21aU6YOVCCz
d6aEi7G1V5BYoH0N159ebYEsOwunOArSRt+aGEkil+WfIhvBXpo4cKo2LEaw1xG5NptN67Xb2M7O
cTltlQFxzjyFCa5gI9JBLaaEZTTF0LUn1QSJdF/i+RrlGZs8b1NX5Gl98zwqYaS0m27+wMOy0CVU
L8t5tB5F3WxWe6eRxme9NoshtovubgrrLTeng4ZgZPDi36595yO7VP9aLrYTgqPVSWnqu59YFmFb
utchd1nrbcC7UEUUuKs3RdoeI9zFTMukq56f5EC7n3zxvzWZR8OB22ZRL1jAqs7VJkzDw4DeydKL
AZauFfkP5DQokCafc4qwIZB97t4E+oqXurPJWKUE7fkiwMNgPQYmCzKuTNuDv0MJrROGo5bsGfVg
nytxuH/LUkhj/Sct/oEufTTEUOQT2JOHb3IPj9yBqsjeyHxkeRt0xfCpyxanV03kV2vB5cCh+F3K
yB+s4kuq5a816GeVU5IXNKsWqWcTrB7MnYWL1tvSRpxzbRAh3J2m8gS87K9PAaMOD07ynU3cuJGo
vd8OXs3uUfq91QfuMj2hsSUdiTzqpAONr/esDdUs96gtw8oiGBn2sRDZrcuzy2jaD5U/BCwjC20H
73tm7Cr0HPWuC2UfZ+Muy4vtwrToSPiCYuR3U88ejmTMLsPnmhOfc2oJK3cAzEO/t43QzYYZ4+rC
HO62Wbyjuj5YbXvmQlhR8jpEDIeODTp7Z94MFadHF+bqziUkpiVPCtt4MlyjvUrDBp6E9tqeT9zw
2RYP4mQ30+SFi1bfmY5n2PBrXUSKlm6IAWKUAIy2/Ugn9ZElui+H8e/q0qWKCfZZhdrrX7iNBIYg
cDyjQg4dfEyl0z7lDe5e9VSXjOpkYQzc4kEJA66xtXdPafemGu597NqrPRK7nptn1dZPU4lluTdV
/z16Gk7Bnta/rCugkFhm2nJkOqL+qtmC9ERHeMUMv648RMcjNz/6PNo5Zn0w2ZhxI9/3dQIG3czf
ZjbecmvYF/N74VGATBcuSoOsM6aLglO7lDxu5cg5qXk9vo/JHqcAW0E0Xy03kwpDb/sw59PTxAQF
8KKsuo3ZJP7qKKbp5tbFBtsqmR8EvZF1ua9yNnfy9to6SOgmy+gipuuCECZZh8JoA9eFxHzbIzfS
Ay96nJSSSGfnFdHznqrDV/vI7/DJQ7RzrGz1NErz5tiKDEy3e1nRP2bbufXY499zMnqVcfDJ1Niv
LgqqrvmYhAFHfffjci55uwD8lLTRoWNU3STrU3SrcGp+idbWule1l/8euIz31lr5h8MjX5pPqsxD
JS63LptUwiJYjyYXGFaBNBmrR1EiJyIczcY8m81rSOU/REGATgjkSKNdbZcol/cNUN7cbNdfyvoc
cax3qmZjk0v9wkeoqbu4cUM77ybu00otIeW4az2PnPcbEQgOBBfgp3JYi400AwnVgEB64zTjTIiU
e0u+QsBM10c01dtGL4+9ku/WDV1NvprYxF/wd71P7IyX9Z7EcRI4QOOr9c/q8MrKXbeP9RZbldxj
p6GBrK9/17HpSNZfMQvvIq1o0yUS8wvrjHvBuqNwhQVCsxxz42qQiJtz4r76TT0jwxdvCdvshPvq
um2nZXrN+uSVj+t0Koywe9VbPcAe5BYP2pY9oiw7X2UY0eKAQI0HEYp7tReh7yrpWyqkMFPQud4h
9pzAI1NssVGoSXebtU6I6ImOzAiRAR34NAO6MGJh4JyX7NWanNr3SrYAnICxzDUuBfA43dReOvbz
ur/WBkO/WfPbLNqpdZBTQUVGDxWdNntIxsJiDwWs2LUz043dWy6iG4HUgRxkuF74Ch7IK6vN+gZy
sw5Z8vqgBeyMFv8s7YctlodRp4cMRpWvrrebwxc1Z7g+OS3KxHUfW8iwmJMJKMbwmUA58ZMo2IFr
qgC750vl6A+TJrHPRgAtcV64cguLPCn+oACEXiBna/4uqiP28VvewjoqDYRIy4haesY91qBU9O4W
3XxlNdwy++Yh5AxqER2n2sMvgs91KKENfa22jKDuWwAgUXynxfTdtvOr23n/2PsYw1LMPMiwrszw
hA6YndoI2+ZhNiOCPgYb8kmLXNBAa1eNWUKeBKMT/62f3Pke9OhDV+2XpsfAa72AMDdhEY3qXkCk
FesLJgktLm3WS1s6uY+K+Mk0lqteAK8sdHGWyVTG0sw8ZKv6bt2B1+87UnlVR/G3jSbxP87OY0lu
JFvTr3Kt1oMeaDF2uxchM0RqiiQ3MIoktNZ4+vnA7plJegUCY2lWi2ImCYc7/BwX5xc/5Fh+sLKe
Co/+NbFKzgnl8ySrMlrtU9YN94aZPmS6+sNslaMpVcwKzWKCpc0pbrrvmdH/nKYJ9dtfkTF+qyOu
slPf/t6m8mOb6tzdGdxtW9kzcsPZThnTfKVqnJhCR3qcZiOF3Eew/uc2Sb/gt/0l0Et2Bvk9OtRb
LhV2DOLBk7qtkTggg5UvZqHeGbV7Lp3wWTaiW8usP0iUvnXqIgDIpA9RhvumngePiusMp9zydBRr
i2OdFy9eqH3qIvWrp2tPRsxGIDCcvazGI0p2ir9R9Y6U4xSPbls8TFIJkITOFlsDzhOPWl2oNNJ+
S4nw0KohtFvg15OKHX48cGxVk59p434FTHfmuBKuYDBYaPwaE2KUam0UczCa4r7OTLgncX7fm+1+
tKr7nIuBVSyrj4DzAKA5r9x8bCs8WlElyZN1aTncRSb6NxSMq1WZDdzr5PUdYCxt5enZV1L7BxUV
vC2f46WyBpScbPWlUrWPbOAfTMN46uzsu5cNJVdeqN2P1pYub2UuZVXT+hD62r2Z4T1rB9sWBo7a
qV8L2SDDkM1YQbnLzeOfJSBlwD/Iriqqtne7mmsgFODHPv7VygA1isp1TnhvTC8Y+zCDobWmQT3C
sKRUY1R2t1U4NPR1uJWsojrHffotZzBQ2n/K9Oap7kD+gdN8mCLYMinbdG2xjgvtc8eOIY841kyJ
aErAFO1WbkLkdEaXrTVd+qHlHIxKyo5REX/LARSUXf01MPpsHSTV194IvnOzk7JyGxQgmk1VGT9g
EsWspgiglrqyr0z3I7SQT1T+d5lOZVsmqxp9+pJ1BfYPlbRSBqztSueRFP/UeRX5VnKe6jG8ZXP2
yczdb55nQ3mRxqNttwCRjWfuVk59HL9UoILSOL3RausUytOr8you9+byEBxt+UtD3cr/FPnOzpWj
j1kMnguoaLjGowMaXHwI5DEBVcYGI1f9J0UjSfmkYm0AEDLW4A/0kMQ2ttEWLtBLXavUCsPnIR5f
7aDdmeE43Eh+CwsqDADrgC4sVqOdFys1YoUPfY66UmW7h9ryQ+KrsWDBe/emnMn7EXbxrq7GeOMq
Nued1kPeI/GweVOaJ5yFogcuMkBFt5w/Qi/tbhxueG5gmQZPULSAghWvkITpjta2n/nHtwUEvJ9a
aSXHCvgDZexx3PUFUDQzl+9NZOPOSK8AHB80cGOe0a7ULkVa0uaQ64RKBIMYgqCSRcFeDs3XXqt3
rVF8L3L7SQn6QxEaT67fGPuQS90tIPYkWKk4OFPwxMtP72Nz7RpIY9uFLe+S2pPWhtEGv2AkOoCD
3fT2f+DPC4/WReGidDCT9vL9j3zsuCsyy5VXSOcx8R8nPfE+jg55QS0wuVP18vW68sNF1RZVFoWn
HFgPOSs3zu0eZdPW3sDoOPbp59BN19dbuCjZQguT5sQbXRipDSCjYNK9lX3pk85Na2QoT50yPtod
skQrMOjP1xu6KKlCQ1MX3zTkloaESDTKSrri9WyA3YfO8+t1IqnakhbJRcUKmpiaftME/F0TdbkO
sSO32FuRtGXD6FAN63ehbd5M7g4c7zVwNu/rkaBBg81cGleoRHNdU57d3v6mqeah1bNf1x8/9+0F
DZrByw07tScFosR0VgTVncFlNQIa2Y46z4LPxtxXEZRoPEvvW8umD20y3DUqRvfAc63AXvjoF9VY
+CKC/JQOxW+oSwSOfAPARx2Mt6WxpD8/Nz6C2lSha0UU2bi1sOA/+Gr/IeuBhCdhCuoPhb/rH2Gm
A6LGVIg/NLzrgUYaD0x5fmNqxnvEklRZVJiyEi0ug4r3j63pdLC3qKGZVrRRulsrH7DN7BbiYuYb
iypTGdhiqp30weEqum1qwBQtdyhLSvNzj5++z5uo8yFnoOVXG1sXXOGqwjAZ+pB/9uQy2b7vI0wt
v2mB6x8z8QK8cqQuO7ujtI2s4On6o+deXohhCL5q1IFV2trgux49rsl26hAMx9ZP8pd3NWEK8xRm
U9VLugZxwpe4nnFPsXwjNe3CLFJmZqiofuh3RV7A5x8Qt2yRbwfyYacKonsKoNPI8KC+Dz1Hk6Ar
HozCRI8nT7HFgii+7pxUOgUmig1kzQVVu5nlRBfyiRV4iQ4sC7Gp9H6MvjXTDR1Jlwuzhlod4hML
uXeuHSGx1F4cV75OO9UxpuZW76A1PqiIKKATwv7i8fqnuyi8RIgKn45TflOH09SGwLwDkBaDCQq/
QN/8rpnuXRqhA3O9oZlpKKpWuR1449hihgNzAtgmxx9QBeOOq/7wvudPw/gmgmxFSltgxURQYd8a
cXSMRg5ZRNL1xyvTmvQ3rSgVkvKfz+caGU58jAmRp1PQHysucKTWeEz66Dy6xmHQ1JdMk35SnL6T
uY0udbSGILad1DhdWMhmVgNNyEKlq1SRFnHjRLXzezF+7BVKA9MdsG8l9uZ6N2dCTRPyEEVmVEZd
OAg+XmSUwpxX1wKZcP3hcx2YGn3zicCXDaphIlxmWe6XZlTRSii5Yxo4wzgL03muCWFH0XI/zT0q
smtqrN4mnFg5O3KvsAfit7veicsCaUwEIf69qI+bNqMXpl/ddoZ3irpbSAArl8LGvx229MHdagZH
/W5B1nQmSDUhFRgjoDfTtdhj5AbVHYpjXPVxrcYd9ASwuN6xuaETMgEjh3Ul1WysB9pP0igfTFe6
4UgORmVpAsykNNEaUx+B+ycV0EHZ8QxuXo0DzDHoOwDPCCcQp7eNUS+JFs99KNEbUwosWUKWi9QW
5QenlMqVOgDTKszgdQJjjFZ3h3jZE6TrjaGYDndpmf8e7UZVFn0zo1HtLdj/KKkbyn2UOjcGjLgu
dd75+OkTvgkk26bQMeh4UIx2hBYRmCoYbzEy3tdnwuzICVkAjHLdJG1ubr02qlZj8DFgy6yC54+V
dqqf3GHJ9t3ijxaXF/Arrjc7MwFFN80gMFtZQyxsm9fmM6DeX1oWbDRazeRhybrqoswxH0bIDyQf
2ANShZVc9hSGDXsidUM5H6x9jHk07AZZ2vXuws5rbuOiCqnCsGu5c6Y1CYCOsUla7RZQ/IdK1/aR
699x1fwQZHKzSyM4EXF4C74VMQQY85mRqJsWmO31gZ3rtJA+qKTDBB8IBFyYMuqIPZcJ7sGvP/fj
F2SFlTpd8r6dWT5UIYdgw9MG9sgi2SRjdjMqhr7OJ63A6/2YSR+iQWabcX+r5jx9COqzEitfDEWG
5OzvGzscQCEXEQBIrumvtzbTF9EqsxvsMKxCFEgaC0Gqtowe65gbp+sPvywqqsqKsJ3oOMgbiNP/
DuFDNaAvqHBRv6bIdUTHJAaVQeHY0sp2JcFCm2yLYJ2qK+Qmo/vrrzAF84UNjSIkER8xDajr9E+d
7FQ5Wa5ROLhH1CVZ6ONcA0IWkQHrZkmCJUfSZPte1YFB2DfyGC0kwZl08Tvo3iRBY7CRPyoDHD/Q
YCwsrJWpDwcIU6yKMksWQmeuESFfZL2K+sSIIYuCh+l0sPT75CkL7D3qbTfv+w5CkgBxS3kjJZmb
nvex17lxtMP0czkEykIfLrvKMNeE+Ff6rnHYf+O3Yd9Rt5uQApMSdz8hhtDiYdMiO9977/P1/swN
mZADqkLO2KA2DFmeb7kBXrd4L001zmZ8ut6CMjOzRBfNXpcsueTKc9tQu9cp7Te6F66dXh3XtstJ
qc5XttrDp6ohuttqdGOByouKyHpy9FZ7NCfMhN/23cJEn8kUouVm13tl5aCNsjUnnKBOmIa9t+Sm
9HvPcCFOZSFTGNIA53pSUpa0nmJ895zpEptNed/m0HRQ13IK+9EdHhteYKDcGSjwlxVw0GVgrDnV
3Xat/BpRtY8s+UC15iFN3X1dSgc7Q38kd/tgxQy3EOyqc3gU+gOMrmBh6s19KDHHZCWnPsjj26zO
2w3cpORWryt3zRIob65PhplFQRayjFSmqhWgZLmVHA4SJrpN9SFI5E064TybvaQ1Cw3NrKKisSf1
nbbuMxPB7N9gs6E+Tov5NOKoI58xhXn6DfxgdLfXezY3eELuyVN5HGuFBptMPvv2cF+48jGheHT9
8TOHClnIO27T6h2XF3iBRd6eLR/woORcmdE6HxwAgdWCEPhccAjJJ88UWDYyaRptOAOBUVe+b6LM
+H69E3NjJCQbd8BiqWroRJS5P3RrvO8D/5h048L8vbwTVhzRjzNX4aoGHht5KK2b1rK+s1dC1Uzz
TnLPyAH8iQG2rRwoPN4IE4oy2fWOXZzWNDz9/M3qZkK257aBjhWT4lHj1fuy8m4RZn2CzqquirZP
1rHmv2cvQGtCjkHHjLmW85EKILjIRevNpiihUWUwUhaG8uKXogkhFRS5XjCUWM85lrXPPYBBJRd3
ib6/Pl4Xo5PHT82+Ga+4C0B6xgQLm7XvMVB2pw52U9Yb4WvAcgHyBt/IatpmIXzm+jPN9zcNhlLM
tVnqsWzr0oewLh/jAD8NkBPhe1YVeiSEPwJHlPA1ZgBErH49KaFhMDB+uT5cFxdpHi4Ef5R41lAa
PDzU/OLeDGPrEA+2v/crRHstA53J6+1cjH7aEaI/lClwx5O3HGTbH1gTHexYW/DEmXu0EPqofrlR
6k13/p7ubYrIezXe60AtWmKGvemPZs8djwG6pG/VrQL2xh3Sha3rzNwRXTBR3ENnUeXxZVvfKlKu
r2WpeDVLV12YO3MNCPHsS0bz77WqcZKd5FpPNoIPieY+Xv+qM7PHFmIZiQcTcU8ZcwMQxlx8S7ED
yRO2of2eRQPI5dSvN8EFBw4KUawx/vV4cAIf5bvFouPFdY9nC4Hbq4Vn2imDX+mpARzAqo9mOX4C
s3qO5BbXhlZaSHmXN940JYSwX0RAfkbGCY2rqVILro3Dt46GzbRxrQD0ALgL4Pxc/ywzEWELQS3r
aDU1FuU2QBLRmUOxuzaiNNhef/pMhrWFUFbQDWoDi3EbWkARoF8BazhW/1DAdIC3paOqq6n+z+uN
zc0wIbj9SbcUGwoKz3Z0qOx0WyTODRPiNYTwvBAkM0usaBk59G7hqhUi370fccAf5QQ31G7v4YES
WJq8ktTyVkHa8n3jJ5pG5kHjeapJc2ocaOZKGhTl42i7ChAL099kvYysSpAMD03DHGkQPl6685pJ
BpaQDHqYCMMYYlnTdsNz6atbvw02HAl/Xf9Uc3skS8gGaCi5SDJ5JOIWDcBdAL7ZLoadzyacHV/R
wGOV6uNggjZb8vmaiWFLyA+yqrcSxyCdBNSdO8c66ApuBnBdpvPRxO243rWZgLKEVKHpLhJDFl5c
sN+RoYFUYHH+X5h+cw8XkoOi6L1ndMwHK1XHbQdSXzKbpdQzN0BCKqgU3W/L0gAnkikIksIOPVi1
Nh7dMJn86rv+rClVu1CeuFwbQ8NESA0IZLc5dCN9W8e9vmmSwIV95KyhB6HcWYHh7i3nkILqqEG/
5gGqXOYIQ7FSUsjJ9c31jzXXZSFlwOfW1cihy2YRfdYhESd5/lzE7XlMIawo0kIzM9EkGkoyHWTT
sjSM8hzzuzHASaWO0FjBw/VezD1e2Pe3SoyyGRoZHGdr6FIU0Y2APXhbBQs7v7kGhGyARg68tEzH
ENOznrgZ2mlwPMfY+3r9/WcSt2iU3LSt6WeVysRzpGiT5O62kQ3of2l9Y0OxvN7ITOYWHTbL1msS
ZRgIHT/MnuQiiY7YsbmH2M/dzdCiTOviCXGPNC5UxutNzmU50WGzcqSuiXVZ3wK3KmXchVGwTdPJ
J1H3fg5wQ4foN0Q2V9ul7cMUPn+7+VEc0XZTaiOECfNJKxK6wcTBaLO7Hl49gHPDvNWdJ80vqWnZ
0IgWInkmJ5lC2qjVADWYgRYRmo5XI9IsVV+/b9MrOnFiNZYYJgrRWyOzmo1v6NGmdygvQc7zFjZA
MylAxKFkWVgWocoGqE7Kn6bU3esFkO1Qx2dINrtXDwrI9dkwM8tFREovKw7cvWkDr7PR8rTPXtSV
W01q0g3M5IVInfkYIjKy0/GbCmoa8e16E0DksKPs+fr7zwyUCIksMsfphxRsiSTh0FCa5r3BhY/F
vgABNmOjQOR4X0PC3sDQpbwYwEmge7Q38bIKYwUN/7vMKY5B9/N6GzMZTcREYv1mVzrQ4+1EsexD
6zlwrMffLOb3PX/6Pm8OI6GGEEZvduxvYDsa1aijdQpbCpzJwu3L3IcWdgK67koJDGWKkm2ESMnQ
3RWZ8u19Ly9EdGyhm6y7hITSxFt2mgczLw5M34U5Ojf2wso/xtUo46kDey0oTpGZHBs8EVE3ihbS
7tzQCIt6qBR13WU8f0y1U+ZKD6jNyQvPngkCEfjI9aqeGSVBMHj62nTMQ2XY7cZz0H8BdQ7dYWEX
OZMsRBSkbKOBhnCFjtJXvEFuZMOaUUr1/eguINLm1iYR/ug7bdubDZuGiaRXQwHkrMnpEtYbdFnI
D6v+yfTOEBA21yeVc3lhEp02RwOFtUJjmUiM4qb0qiM2C98GnIfsJviRTowcucH7OqoXzXfnvtU0
/97EoG43UVoH0+YuKko4KW37bDYoA6lqbO3tEQ8Kt6yKhQ82M+n06edvGpN9hBltjS1SgpaIE9CJ
QVusKM71RAh2I0Z+tGxAcLdQhiYSOVZ9dYEKR+O7xr4LG2Vja2Xx/fqXmpt7Qvhn9pAYqJro2xSP
CFRfypch0r4PjnEjWWj+v68RIQnUkhnVXU4jhgfnedUHXXCUFGwiK9T4Xp3a97e/G/qfP/r/5b1m
D//e+1T/+m/+/CPLhzIAJi/88V8fsoT//nv6N//37/z5L/61f83uviWvlfiX/vg3PPc/7W6+1d/+
+MOWKVVTOHsth6fXCiGZ38/nDae/+f/7y/96/f2UD0P++s+/fmRNWk9P84Is/es/vzr8/OdfVGXf
jPX0/P/8curAP/9CgQoJnTxIX6u//avXb1X9z78U1fyHCZ4FFzlbJpnIzIDu9fdvFPMfjupoqu2g
OmRYMjMuzcran1r9h6PBrLJNne2lxbHlr/+qsmb6lf4PUzEsCh5Qi8l9/OO//k/v//g+/+97/Vfa
oNEapHX1z78uLQ8mjxNOM0ppKtixpc7BNgPnpTez6sm0MYBbqWaSv74Zkf+0+baNS9E6tTEF2pto
daMqkr2oaM9Z8uzHL56xsHJeCp3pudPP3zy3dzrPbHofpTAQGOvRr3e4ZBz62P5ihn66EDpzAzT9
/E0jiaO2IHDNAGWTxkXPsIVhizndFmujd2xVp24IyQwbpiovtNw6aebwELfqsxtAdUWc+6OEmvBC
Ny4ltakRIam1GnKtyGowVqMJYeqlSRJ0toOtUr4a5RIW49Kpb2pEyGVjqNgkLRUryNTeeYWz9lCE
DZtvukuZtxhZ+J7fN6OEfGZqGFdKBp6TVo7Z1MiKs7JzzAPf93RhS1MDrIUJy9PxPPP3gY/8OAY1
P64/fGY+/a1w0Wjod5eWdTKa8jjoxSeNEpgepQs7jbnHC/HcdjGG5IFrnXSrwLEWBr/uPEp5tnCu
n3u8EMrVREILoUKc9Ky7Qw1m32IAhs7Vu7C7TCGxcIHnUIenkmeeZFz2GjT8CIt2lZsvSfGhV/bt
p+4QLGzqZ2arWMII5QIW35iaJz/FT1i1kheUD+5910VJWn3GSBGnU7t8X5CLNQ2JC1i4w65xMlwn
33hl88Nq8yc1pZt17i0c4GeCXKxmVGPrYOZJI1mGGIgEPDFDvEnpFHR9DQiyebB02TKTesVCRgXs
DlLv1B0txCV+Ija7NoIrUZHejpX863qszCwcfytoBGkEQ5hWalTwVgOnSJiB0eZ9DxeinHW19pHC
MU+ct7Qj4kKwgSX0T64/fSZQxNJFrceoz4W8eoxWlsfNENJMqxx/kuuPnxl/sVThxG6pyXlgnbz6
R2qi24au1uhDsl4qC8+9vxDoFLtR2RvII2mm+zdoO0cQVbscpXfPXNjEz/Vh+vmblTVNJK9LqOWc
cCpJ9xI7U1jvSEc7KtLOpW2vrw/VzCT6WyWCe6CWV7dOjjvuQbk9xXK+hHedG6WpzTddCMsoc3Ai
RtEOA+gMJMqNl1GKRlN1f/3l5xoQlm2k6f0yqzzrhPPZYxdoHwsJ/npcJQsZYyYHWsKK7Uv4jCej
hBy/j19L0976ZrnvB3fTGu1djqalPrxe78ncZxCWbEsFXaRmrnlS0HNFLA2LMtsLFy6x5qaSEMtt
qOWK2eEqUFYdKuv5p7EHdmeVk/4UrILrPZj5FmJdQapzBMRTyzxRL/7klsVL3xjfxorIeN/zhaV7
yMLOazgJnMBOj0hTFDrQyXa8uf70mSEyhYD24cfDujHNU2z9NMPgHq++bQJ3zMK+6noLc+MjxDM8
WMR9Wt7fUspvKjaaX5SsCD6gd5q/s4Wp5TfhNjYdlofUd06THB9aWqm7ydoeoz1XWerEzBIqFhF0
B1HCEab2KQ6fBhur7BghBuyGNEpUapi9b3UQ6wYl1miDbub5OaDIvC9NbEI1ZBr2jhktofou4tfZ
SYmVAk+ra6nRjfiMsWCxRo4r2yGdlOTbCrOJL9nodl8GuSpuY3RBUMhHPRyZMnmgqN3ZgX3P/bO2
cOl/EQ3Mq4jsqMQKoWNJ6XAyVsaO/LgJtk8P9gov24O7kldwpBYmyEU+x9SSkAiGBifrKKClBNTt
S/wlOo4IDz9Y2+qH9mtif3trBf2u79dn/G+mgVj/oTmRLqWUIeKzHs3Zt9a9d9dvsD3FMgiJz9WP
8G7YqDuk9vq1tvVv+oXy3UweFTlTTTVIloneFRuL/Nnw2g/9UH1c6M5MBIukKCXIkLJi2T8BRX7C
/GNbrdFiWKONusYQditvyrW9vd7WTJypQrJIFbW0jS7BbKaX7urcegAQg/5V/WLa+barzep9SVUV
UkaEKo3pOtFwQruAYlP+sW0REdLQqb7ej99MoQtTQCyaVa5sKxh9Z4jXaYi3Wx60wi7DBx7jKBXa
juHkGfqQVh9ZKICWODN1aSphL6UjxdVK+kOBZcLKtexi50Z4ilij73gbyWqKB1lD0y/rcpnamFtu
MTlCCVvxLOmcI9nbLcTMzBZALMmlTtuXuGyX5xqnEW+dmz4Oq3bZSC+Gqk3guhQh3pXdocOCVnNi
Zgtbm5kFSSST5TKOYrjQIx5pvuTZVwht2wI52yAsF6bYb07ThU8j1gAjljesNtP4XJbFLjS0e61H
Oq5Qb4A6bqxKXTm2c9sy2oj4HCXttvZQUldVDIfGfdn9qJ1hH7EOB6b01KdNurINP1iYNjORJlYO
g9BBaBpLlbPX4vRR64Vx6LnPxsMDaffrM/Mi5oPkJJYQuU2KZDy347OMOUp91yGN4GEsCMfATA3A
0qmD89ZK77T6Dgn15gbORYMOIgP0KWq98daKFRUtv7b5df2FZvosMvsiH1lmjJz7UzmcOsR+cvul
95YOpBeRfFMqVv/cG3QpCmBxHwwnAMT1FzYJCI0VgW7damrd3rEA4aEg46JWupW/L3x8Pou8XCog
zXRN1JXBawsT3CyPzgbWyuuAu3JMp5CyarKmXZrNM4lfLKImdS61muakZ7/0oq8p6DNr5ThN9orW
f/yVX2HugkD11s9QV2rdUt7hG5LuLb3UPrlGgaeoNlavJv5N6USiBLGpxw2kSq/RjM81Nl7xys8j
4+SBknzMUPx8QftfP/p5i4iq79TDwrHvN33t72Fp2sIa3duVnfv92J/kx+RpDDbur/iL/lH9UmQr
d4WKq4+LVIcr4wqr7IUdyOWxM8XTeOWbjasHNJlqCG739261BAGZe7KwaXe0MYBpPvSn3rYQc8Wa
5vv1aJl7sLBf7zTZR2hR4ZWNdou3c5DE7zrzmSIasOg7hIF1tT955R0q5Cv8LrKkhQT2rQ8HMv/C
VeFv0ueF7ywevAecUnMfq4dTt9aP6jbeIPG5kZ7yU7nNzskB68ZdeGsdiq29XSLkzA3a9PM3BwSt
rWsdFyfWFOtzQRbAvOr615hZrAzhwZ5hl3KsEeBxea+hEi61v/zswemW7kIuv7hlaH++eGPLlRzo
6G7aJeaLJkr7t6U05As3nXNPF3Kjp9jO2IRZdG5RLl5nVrzNtcZcWMoulZqnZUY42BtR2eW1kmZn
jq47LZFXQczG0UKrWLs3bPwvke3Ef+76d5hLtELu0L2euxU7yc4eRD41LrapZKNZuoTKn9mVioAD
Lp+tAR8hNnPljS+fa8R/dRwPk1Ux/rzegblVWcQapF3Q1zXjdUajxvjWjUaBtXquHLFtkW4MCa8E
lP3dszIo0rqz9ZiLaFs71crA30MICj+fMlk4SsxMahGUkELNMgu8wc5yXdw0evyQZOE3I3Ue7M5Y
2uio0zT4exawRCQCgn6F4TeYs3brfhPvij0bjx24wJ2yydZ4GazdVXeAGrwvb7kE3Hib6+P8+8R3
qd1pBr1JBS5lTXIc+/J6M2yN3Xdl1eyLtbfN1q/t6vP5fKetv3187lb+Vl6VK3X1/PPnki7QzCQV
0QllkdWak4XZWe20M0Y6Jc4REW467e5632bCWReShdvnriZjHXH2gCZ8U3Hd3tVZoy8ki7lZISQL
FA9ddkykotz86KpHytRraBKrxtTeF8O6kDBibq4V4KHA8qQuXcc6iu1eqnAdqGZLOWmuD0Ka8EdQ
hVpJE50xbFqsDrQ+2dblQ9c8XP8EMw2IWkmtzU1aZcfRGcpfg7aoXSGdqSpYnKgLE3iuBWFjIctS
lNUqXcDocKckykqZPBe5pXVRx7zeiZl5JAomlYYpV2bYYDBrZ4+jpdxIcbLw9jOJVFRC6gA8ZT5S
QifJHvQN0qE4QIbhscP3wUdPRnKlhd3kzOojyiFVHJ1CBXnwc1sXh1y39kmMBRD+tJBascTMkHVW
t52Gw/P1MZs7Z2jTYL7JK17iQ0ZR4vDMvvqsVyriz+oaY4KN0oT7iHuLyd5N0r29b4QLg3mRYM4S
qwkBbw1W6nkOlyX1hhLbFj39bbJtD9Vdex9vxpsfgGeZIpv6G5lmXb+meyzx1qg4b+P1O4NW1FSq
ISOn0TBd4aXDXWLIIJ7rmzSTFi4DZqbi79XjzagOYJ6qsOdsWFhN9lwVbXUoLZwWrn+0uacL6SCy
E1WzGwvrFbtd1ep3LawX9oUzTxYFT1xNsazRNvsT7merKviKGPL1V55ZQ0RtE12zUt1R2f57xatb
pKvM+SGpz9efPROcorJJaWuxlNaxc8pj7NU0DMzd0xBV6zapKQcsXD/MNTLltTdf1MaXtA9hf5/M
WtsOSrMqIUrAdRx0VPox8nlfV4RVPhtrjY0z13s251nH+ZGg6Yww0qaEmKYi1Pi+Vqav/6YvLaLA
Qzgyf5RcOvSjkXC3V53LKP+ZDuU2Lrql28qZpP970/hHQ1VqeUBFTzreT3aeH7sq2+m41EVLC9fc
hFX/7EpTRGFvVEZ/qspok/rJxi0XZtXvl7yw4/qNfX378n6LIW3O4Uvfu79wHehus9tqg+HMr+qD
fcqelzAoMwdL63dqftNQ1CAOnVc05B9qfJe249nawYnfpBtYqHvr1r03jslPe1fs0n2ydJqdBuhC
70RFE4K8UZuAOZAbEwnfvaml8cYdkkOOiWMS7z2z2qlqjxuocTDS8FlzP12ffHPjKoqXxL6ZyJJH
d0E5jTts53fmQT54B2bgijLAeqlQPpNyRBkTRe2aMBqYGki/ARHbFejyS/rCOv37WvfS+An5oB0y
ze6xjTo1Wglet6xUa801THDGkNlFoMNA10Lr9eAzGs39rm0b69B7VbPDWc7Z6Jjn7oLCbW+1AE8U
K3Mj/i/G+yJWu30iuymuVqhle7hLYaakxgSQlmzUssXzpjRy3Cuuf4yZ635TxCeZaWS0cBn6E+Zi
6/SQH+y9d9Ps4w3ev1vMxNfVptv0W2XbHOybdJvvu6UJeDlyTRGuJI/OqOYO1zZFvJJe8ofuNvqo
Hob76GAdoy/xMXhul+RyZqYcgE8hS7gt9KxMI3nvg5v2g3wbPpvMOPvFvsnu2X/671r2TRGwpKqy
ozgufXLDaNP6KZS3xVLg5VxqihClbggl9BJ4tn/ud+beeIlutBvvaJ+Dg7wrDs0Bl6t7Z3N9XlyO
HVNEKhlN6ueez4AhJi8p30pzVy4RrS9/d13UzQAAIo95qrpHXaUGESQso5K/tLW8/N64eP/5oe3Y
LQLbsSIsGU134/QQvWQFK4S0H6KFiTvXhLB5jYPO7UIp5/3zcbJmwJRrMt5d2CdNx6G/pxW2RH92
wNALM5Ubkw6MQMQsyFLglJyzVSJfiRzT96DEhVTXl6rqc50Rzq6RKRXtEPTu0UUSImm7bZw9m0W+
EA6XpyxYgz87w46vzeIkjk4aLsK4WeXggAd31XfxQgMzry+CTzH9xghTDZtTGuVrTcYTL2k2bfL9
ehDMzFRRNGPMe6VvS6c7BX1UbAzHjD+6ksUXuf74mdGxp53m22VfCqKoDgf3aMmf8uGXE03yYZ98
7AKuP39ucIQVygi5MwBF7B7LXHsZKvkxMM0Hu5aW9JXnhmdq983754yNhzmHe8TsLb8bK7y+Jbm2
Fj7t3OgIkQyDz7Z03dSx9JAOodl8DDCw7RJpI9fvkaQxDV3M1o2ttZkuj9JRHu8rLCkLriTDVyM0
dtc/wPQhL8SymLF13UAA3fGc46jBiMJYEpcxf4Vb3kYtgi1i6B+utzP3IYQgbtLeClRLs4/jYOL0
lhnqowyxduHgMzeNhCAuA612g6wjxqx+E1VYqOevWvi+A4/+t0qWG0SqFVb6SdJUjNV+Ru1t2nxL
/Zdo8X7u8pWKLmJLaw/vSHzW3WOmm8FazqwK71rcgJCjdMqNFWb9reRgv5hUxWQJhY7oQgDOfBdR
BgPb6ZhntjRsDntElB/YXi988pmPIta88sYew9ys3KPTSOdgAJfh+V6F/aG2EH5z7y4EN+tlm6eS
ah+LJL5tTPV7GPULF7Jz7z41+SZvFI2f6mMhRSe7VdELTPFgNXXjVzS60kJFcK4FYYlGQthR4ITZ
R9f9LBuYVY1A1CG6Xg+3mbAWMaaEdBHVfm0f1Tz7EYGlC8znRPbXpoKpdWxVC19grhNCVPuq5Rt1
QzOeWu9HPLiyLL+phvcofJP8LCGss9ZW5NAmKozxIXaOlpmsuvSj7nyNdWNhoGZS+N8Apl1u1Lpi
uMcmVnauhSm3K1c7s6o+Oy4WLNe/xlwjwr0ytbJacS2+9UBZyw5uA7vCdhuUi7/UjZkPISJNYxl/
x9KT7GPrfh9A4JYqvp/RwjlyJs5E9YpEqWrXbIkzS63LldQoL61Wv14fmpm7XV1UrXDhtsQpDkdH
UBI3eZUgGzgRZOtWOibU30iMa9kITx56jKu0GBbAy3NdEuIbCz5UoZwUIwI13djTZzE8bWnTMQNR
1EWoqdXl0Rg2XCmhtRHsK6V0DoOpDx9io/K3voddWtL41S4qbOoAsaHs8liX0MGiKlM4frJ3klHZ
mYat4Wtc2NWNpiXJNvXQ0JDT1Fta1ubGQP0zx6l2L7mKper/m7Pv2JEch7b8IgIk5beSwmekqYy0
G6GsKIki5Wm+fk5iNoOa193AW1Wj0BWZIdHce+4xl2m0CBVdev1WQU32699f7D99+l9Hg6vGqBoG
nZ0NWo8aIcLC/ZdE/Z+201/HQjsjaZZSwEIr79D2tReoL02ejHqnAvX677/+P2yov3lstBVJuiyo
V7T7XNxrgITNJfwP1O4f+qe/iWgZob6qKYrScP0xTaLEH+GyISh33q/Rq9n+4yv8wxv4m4vW6XWF
mWFVnZtsfXcjUDTL/+NE+Ic38Df3KuiWqa+hckME5AQRBpzoC9tKj1hGGI1DsiL/awTyD/fY3wSs
uqWNgYo6vFQIy8MI6GlO3RU+HXvjzMl5uf/3t/1P3+frEf4/1z2D4gm0OIrrcq08ZgqiymXWRyB+
br+rJir//af80wv568rnJIsERBjhhcUhorz6A/P/Oy5LGP21l/U0sc6MNj23MOXIdWhMSbPxv4h+
/7QZ/tpwtfObXTnur7rlD4HMHoIKgE7S7f79ufzDx//NACFBXU0sdv6ySPrg+m3PEWrcueDbv3/8
P9TWf7M/NPTh4Ak7dqnS5jK3NI/aEemno4A9rkCzT6kqF1eFCPsM/uNNB/+3cv8fGqv/j+jhtygY
/OAvhsViJx2rX8fYhycVcaQYb63bdYjwvsSdqT+WBprdwSX9B5Qz2Q7TZvAX4gk5jSQcopvyzXYK
IBnCLeVX+5nVc3vqdDc9AMGVQ8GaiT1EsOa882ZFwiEmvZck6d1Vuik7Jjbq4QLXVbdAbOuB26k5
9F+uF1ut0WX4Pr3Fma4RlTcNd1VEyTllRuxCLnCmMpki7kjYk0uoFgU16/DKbF+xoq3n7irholAq
28sS8yD3OLhlnsBmzpaxEEjcPYtwMudtceK4pXPV5/3I/X3o0u2+CtT2O81q9urWVJ822bBvKzNj
WoymlnHuMVPO3Vfk+ChZ8tiLZUXwp2xh5j2x9yWohgPvExCfIKYqvZ6zb5FlfVNUcaxsQWhK6h00
3hpZFgiyaIO+K0LkbF5EbICGzUuP6Z4YTkuapKXJuHupVLK9CDxqpFAszbdm6jV42IjTLIcw0E8s
BPLdm6SUSj+PrPktOebNik6vrOXNvYzkhU+TLGiMOFDrUrmTZB7ujU91Wc2qaCpx0rU4rYIgIXbb
TmpthpeQa4f4mrVFcmmAZHB0S6WUnd8nI/lBOkJ2mdfjbo30LSANtCJT8M1nyS5Gt5NDYbzsRWd+
Y+z3Z5LaP9Ns6EApTv25ppTmK027Q9ryK7Hr96iSabEO2zP3GAzZ8IVmnYfsLL6bOG5PGYOiurXD
dW6CfRsglS6dn0DtBfnd1QtOQ8xau15+DnYK4SqCVrSmdi08NPSHLsNUPMmQZD7Q+ZiwRpTMdund
ssFWoUiagb992SqdN4dQ3llyJMpThJFKhN5j2opAh6ZLbkw7ctA4W2xLo88gGYa98nIpqy6Tl3HI
UgTbU/L1nFYkb8seafVZfJASOcwiCRZVmkFsANfsss6lJTIOyoaMSLZFEvA+dQixMZAsHRQGx6dR
TBu8l+i2m9LWHmmN1KVKTHExV6M8UdONxxop7GcKx4hTAMXLDvFPyVM7bjFyQdjmkALKyWGeJxRo
OuDHqoK53zQNWuULwi6/pZanZd/3GUb3Mt0FE5fXDgmsj6nK3jdwlQrSDeBLsKl0EBiytgtKZdob
G7sdYd1ZC/ZirdSF6bo/upf0FowszWOaQiUYxH+cVmdYCH6mCuoF+GEnebyl8lo39twF9R599m8w
DukD9+oGZ8IV4QmwJtVOHWExj98xqXbt2B/poD7CSV3nLSidqA5SjPfKuYvo43OMwLCwrb9hxPMd
xrbPC82QFO9kORl3HETY7wdnkegbuGMwzeKe1OvVVXo/0OE77e3OqvkZg/o7z+t3A7fLBsFjgUDq
iVDqjPIN2uIZbL+KHa3Vd2EjLyj+T+BFnyZ4vOdBUpfIkn+ra5vlsPkoqroFx0OQb7ImV+v4Ka08
AnCXh2SJX2HzsV/bqJQ9e6LC7VXS/jEbeWoCeyRN8BAm5FkHoS0Yra7bnDwSX+0rVj+urOlKA8O8
fGLi2qfBGcnMR13rfWXro+6rw+TdDCEx7BpRSi1HcNwv4IL9alX3WbPupVnS+87Lxy/bMG/wTzQ/
+a25NYAe8/YrKzZGss4X+fuAT9tD9nW/Sv4rSuZL0yccOLPYO9rFuUV2Q5Ekc4UY3ngBFdvV5dJl
JXXmx0DtHQntVavpHDSzhBm9LfAMbjytr6iGGyAUyaMlSNPx/RsJncpVN73Fjrz0EXlH5MTVpjgV
u2AvkuizGtR9GzHE4C7p756759ay28BRtIUh1m2ypLtBT49Ii3+rI7dH2XKnI0N3c80+ECecFYEj
shhJtBdpVjaZO6YEscb1XE6b+pYi6LqN0MIREh8pQdK8gtqINkjpG96izCMQnJqfcUaQgRGP96RZ
LoK6N92nTT4M9lGa+ZG12VNnv4sUd8Y4po9GMUR/D0dEtcO4MrqHU/ddnNmiFvgWrqcddK3xSx+O
yLhLX0QdXFNjl9zjmJqVN7nrwjeYimyFjtNf4PrAZYLfKybCUqfRMx3XP9bGtxonR9NjJqrT6iML
h7s2NVUeh+ZBh+k3yfklUeoZKcQ2b2ckC5vx0rD1oQv6F0HYIxIn9j7DGk6r91lBT9p3D6iPEapB
1Xvl6e8s9o+xUdfAq9OIGzgXFha+4bCn+M3gDwmNwDI9VHw72ppeRNBcs8i9AVrhBaQrhwFTO9yg
zc91Gx+YUvd9tUnMYBWOCQ0InbkouY+CL+fmSIz7UATbZQ78uI/rihbrJJ/nbXxdGoBM1vp7JviG
02u48AY/LJRvW9aNkG9kSwmG+lOE7ePmTu3Uj2GLg6e0YVj9XcuPpk75flZRdrRJct/H4MgBHqhL
J9tX5rf1bukWd3Sd6RG+DNSvj12LWyAZii1IfL6F8YpsencdfPMcudBB50l/xz1WHq0dSI99I3OI
TR5osDwPc31kmP9AQqRukwRXfjbTOeJY0FlbLlFbmH55A5n3XIVdmPshonkyTIhNS6LDhATagk14
0LClP4jWP8ELzxcNXV49VefMyAe0MTcSBG/OtbfVmYtDlDso4fsFyWs+6D8iBef62fTvrh8fPVRg
EeK3Ds02XLVPhlIvoi6hK0JzyNprVI+7FqaneRCvB4zVT52HX2RH3dHM6phF6e9kjEqc63wf8BBJ
eEN32SIqLg1+Mhv8aUya+6Zju26JzQHJc7TIgGgKhRMo3cQJxrsXyzweZhR8C1Wymwj5jWIPeLob
X4auec9qf6sDTh5WBD5jeTkIOvroMUz6Yx2Md9mIExcRBuWGFKc7JK/7ncoac0bdhYu9femMe5x8
cu5lfzK2eZmbVBW0Zvdw/36qLds3BqYTwzB+aj+9JA6J9Uwet5F8IF6wRM2COhB6tl3aDeuZJeMx
GOeDGMwFKPMRkRDXoE4QpZ5NZ8PNhbPs1q3bEyLjUXJQIXcAyppLBz9t2H4F+2q2F03lCwSf51Yt
7iRgZPopDTG/JnA/P4ap3q8rSDsO1LWSZ+S+a7ODiuJ91deXajRvFpyF3IxdVfgEm3NSGeKc4uSY
1GtzEzPtT1DFfCl6TLVngwJnKkpxYmRtBEfRReeRMjqHdQEvWz4nOUmzGAVIeu5m9kxsxE6jAiU+
dgl/rOt5ekQcpi8qHvpL32LNw35uK5uZ2kIi7KOozAgRvuc/GU3Xo0UeK+xSR7qL1lkU0Fm/VnRM
wECaP3gUomnvOQjAkyxbxDiUtiFLwTX2ukQGeMmmBRUMwfIKW48rdJD3NKyONLA+Fxqx0XKGs3TQ
TEPeDdmp1voDArxpl4rpe1Wnv+nGLR6Z63epIj5HUDykwZXB4U/Dy5CMNbKQ7BPShKBYEutbFHSv
a4Als2EzZV/WGmsgHhfKzb7vY2RABVtyN1CPlTXEHyTrb8ptskB3kOVCxo8Ba4JLVbPgHe3OsKJQ
7A5sA5zrVneOpHoRugVgGQKMY2P9sQ7zrhu2UyvnYgSswxJ/RpzMbmDpMU79XdZnO9rhXbeVyFHr
7fwgS2C2ebICVTPYazHI9D0QXYVk2KAOCog+cxX3fxBwrnYgbp+jbTjEzr1Gxh8ybt4QRr8UKXEv
7RbfZWuwX3V8TzJ2XaEqxdF/yAS7JmnzkvRVVKLeu8CPbvniuay5Q54SV2MF+3AccgjVdvkoJPg2
MX1bKsSRRl8FTLfII4sDkYMJCIe7CQ6mwj8YDy+DDu+nGGtZ58xsb3AS+pEF8js3YJ1Uxu1WMzCI
x5GGBm1/WxrTxnsLP6OSxVt8qrot/G1nQWBGEtZfUfTL0VVMHxK41J4cqZMSeUPzJeMB7t5o7NQj
hTPOb0tDsGYd3tE+7Wm8D1NavzQxeGqlISs6Q5g7HUm6jHcIO50uW0fAdtVqQQeWefjcN0mJEp4D
pcWXHnAGfkknTD6CBHJA3Rw9Y7ar73mQrYc54vKY9MQdCa1xyG4Q9Y+u7o9+XNyBwURiLFZkHJYQ
h043v8r61Edp+txZ1z/XS2eLBYSGUpKVlOksdZlqTl8iH4rnKjTzLq6Ufq9Gn1xiIyNfCGn4Z8Kg
RBILd3sfLcmeErZBrbct/NQu1XRLaLrcBS2n1wRst3JQ04D9tehiiNbtitSSpQS92Vwh2sHginXB
bUR5f49KZ9iPbvIf6K7iB9w6wIq2caNXtjX+nK5+LGa+uhwERg7DZTRES4D5F+pZVUaTWXMPsy7M
YUL+BaVncOVFHXjauiR7XvG8YH9uz6vCe61JNz27cO15kWwa7E10rcvdiLHEQyM1O7YKaoclXRR6
pHRhe4ZF9IiyooYVMktdwbgQJ3A1lke7+OAkWAPNcyN5cyMC+75Bt3RBb4YGb5iTq6MC+rx6W+m8
U1GNzmqrgl0TN/253aKqtGHXHfoBWWIdH8xZmliWtY2qAk52QCDmBE62hMf7dCDpEQFN2z40bn5t
qmbaddm43bJQfY80xK4pQmme575XBYEI+nFLEneHitqXo47jfIavSBmlNvzmkka8AJUH8yrpFtC8
kwousHrb1elQ3yc8Nsi3G32ebOlXsFmfftsmvj7XYPCjfoKSKEg2dTG1bX7INSCFk8NwYL3qdKkZ
Upe/dl38CKc/jEra2qAoSeoBHyc0uOVWNMWqeJyHCR6DjTbAgkILNedqMaToZRTkIIywZyOX6B2l
W49Mx2xFWSAG/R4Fc3+FcWU5e8exfauHLKoebFL/GBE22dR1t8t49yl6Zfax7k1OzXAv2/4FuZ4H
vsFXr7EF3soRClte2GXecGn26oHMZixCy74QjNCUUYvFFkTJEVE43xmWVU6W5JqQZTzE0MSe9DBd
oaBD9nMSlcs0pZeayAilSmC+x1ODx+RSjCJ0rO8VSXjBa+9LPre4Eemw5MO0FpOmN91k330/TQUm
oPUOvJ8FuMg05Z3BlBqYCvJ9VPuebRLUyNqc19R9nzrsTJft3Gx0KRJALnbyj5my5hjO809MRUSu
JxvvN+chPpXyXlD72XB0c2gNwVHssU/WpSnarcZhqhpfuJR89JszOWTFW9Ek2z2nNRygq+kpresj
7RksLhiHZVJfPdShKJcmPS04ZWeZ3FDeXao5KGtUDwVqthf1pRpQNvgCe6vPOWj2Svf7SErkeJg3
CPFvdO0+3OzRKQ0RgLdGz9txVvQ9rnU5j/Fl9LT0wia5CquHOPagcQcobvzi7yDbeQ+k+94l7jj6
5mLH7ilOzJN06NYH8lWMj9VbOEHnHtv0Maomn6d03W5rX5mHCX1JXUg1LZfaG7UL0jEE8KOupE6v
mZ7TvYxbdY/JzS90IeTHUs2mVC10MXIKfZEFTu1N5iD0lWw8k8hsJ73FycMg9XpstMDWxnfNieJZ
ARf97SmWTVzi2P+5MXuAPugkQpQnmzt6K4pZ031L+t9G0Sd4/B8iGne5WmH37OMWesloRHRBdhtm
8UY3eQ8s4uz8dLTBaHO3rf0uouy3ofIQ2mbvhu6xGVK/oy13hWzqeyQy9CXKt6sKsRQ3BhfmJenL
IOwBNm7AauUEw/+0i5CdADkxWgXNDqye8ULYAiFQ2+ygkfCFb9E4s1HG+3HqaNGMqSmBB/EiblDC
cE8QwZEFg35xVR9eE10nO6HG1zlxWQ4V8XVK0s+6wX4PYDIE/yIF5ycTJUXYNZgCrCzK52Gm4FeZ
z0l3Ta7jag/sadfT9kTb4TbHw3dYN33v4+wHtUAO9QQDuBquSKQff4abqK6L4boIo/AYbf1cpEO6
1zp8Ioo8ZyxEilXYPwRdXfhMYYHFBqNu2AjbbT0i1h6SOTk3u2EE7O5CmBcnR2lqWIOtmwt+tSmG
ITyMkboFtnScD2OYIlUEOV+47gNYYFjEC+bbFuo7glbuvNloKbD71GtEM4z/6r66NNQBqJR2eVNN
sIGhHg3AXxZy1VCN3eP6U8ekYvTLy7hbAaNsZMWplbZb4WECwHKz0jAqqg6FTJuCVLq0A7bFCv1d
P/HwlUH/7Hc9WnBAVanQl2zx0W0NmyrN/cyr+wgj07BAaJX72fZy/eh1n/xZSdR+p9mqEIiedQIs
3Hm4VV2ljjGiNUqFaLOHeZTjIau28BY1i74C7ZLXLWhJmSRxdQy2EesVElxaw1Q4yuDaNlJ/825Y
x5JvHGaccDJ2hYAqs95beDeUKNrDF6RcAcRsIvdnMkaWkIbY924d5XOwqb4qUEryB1/PAjk1Denu
NFnHF9QbwBwGXmF9CNp/p4FmIbCrvvvpG/gxOSDvp8BOI9CQAPFiSTsd6WzIb4V2v5gi2J7mOkHg
DTdkOrAptZ9C44SiQx/sVJgEz7Il84nAhnnJR67CrdyqOgSqHsHf9oh83LUtm4hE7n4mVburQLCa
civb6ZnEEJuiCHsF7DI2YEiN/cFFTXtTPJ1prlP0d3xOt77Uk4xL3IbhHt+RljGbyF0oZm4K0mTd
VFDUX/iVFlm9Jhgl7Jma4nsBP/slX7zgCk5goX1Cip07bIRXv+cuGb/30yAAcaMOKiMmsKtgknlA
ZVoD0pwqUlg1tJdeT4Ct5h7tCOS6DrdKODb1PpCwaOcTlFh5T5HVsjYRPNU1i46GVVUBexZ2TdcJ
0klcUT8Q2Iupu9AhIhpaC3MTpa5uEf5IyLzh1S7pYZLLWqphZZelm1zZ4arbYQC+PUJpFRdho9mF
Js1YdCJOD3yes2toiPtu2IT2pmtVD9WkI9Oe9I1+GtOM70KTbHEBo9fuyWQTbljXqfEyzoo/jmNf
lQLHXS5HxXUeV/Fy6tZk+oUByHBy60SeUej5g1AoOE2v/Atq/BQEi4Z8czA6OiRZW9tyXfq0HAWp
D5US9LzAi/UwysjesHiz93mm4hvIVgOo8PgN9h23NQSecMmRsF4C9RR4MoEH8JS8bz6wJfj8BgOn
mSuco5Ag7AgGxY9D1dpffDQNHqAYvpk0yND82aQQc4Pqrpn9qUtaey/ZBM+a1WTpezIkwd43zp1Z
PY5vzaymn8NAm6P2mz8kVW8OdCBxqYAo7I2O/Umij/1BE6fCQk46PUEzLI6Rqbc7IVh4bBQuBtpQ
FI1onA9gd9s7m1QEZjhpw2FBv5rvC2w9v1coYPBfU1QXbTxvzyt+2GHrXLKH1TTgXCmj9C0UkzjM
KQM6QBE3L4bMv8lGdGcyDv7WWTpCoTzNC3gXXcJsdZpRkn3TAeZbJZgojcLNMTDAPC1rX6QbkNZq
Ao5GZ+aBRF0Dl1SoLof+KDmsdfIwI/wdvGuT7g0yHi4TXBF2XdTPskTQcP3LkLb5oJWdHkbWLTc3
Lhr+H2b5wft63Ke6bXfR3Mn9vPAR9kNtitwJ9lUhZsmndAYzwpkMrtnNigXRA8yjt+WZA7AUHwLy
DjBLFgUc1/bbczY2A1CkLwhEdsDnbCY9plkTKWJgm7sWYp6dHciKhK1MsRNUtBD1SHxvgFJVBSWH
/KoEMYjKMYMiL1nKbLHSLTnPI6TwRWDUiJUnM7RNbfBQDTggCgJ6dr2jxnrcDzJZg7zeGvsDp567
pmgj91u2/khZPJX9FEw7PDCTEzESV0ZdMqeFroMmKPE3uSBp97huc//eBia8p3Ih0JqZ4Gtf8QdS
SZQky2wfRd+bNt+gDYtRsbaYORJSf5u7GjyZZYIEtVc3i7v3GFX8l63dxaf9+ziOwKw34HvZMOpi
kuzQLfrRQlVabcExSra7OvAArhskADfmY7Pk0PUoqar+iIN4Ln0a3LzVG/CE7p6AvHztBuEPHVCT
AgDGExmzvuy25B1ztd3ckAvFt8h9uDalMKsqMqk/Qzv/DkMUzFslOhC1Ml+6tfqzgr4NACjZp2pI
drxW6OnDpQWCSlFbg5GAxj6OcMR2EF5RVQNKkEd8+pxzLu7oNF645BBeR37atbF5rGDUjWNgs6Vg
nO3CJrN5ov3PDWTrDUPmokMwmBtwOtWEPLXx2OLN8c90Ti4M+C3aOgIoztJfMt7QCwhgWr3PPmv0
fGg1KhyeDeyN0N3hytCkKlzN3oZeulxvIZRFQqAMHl+3NDx7QYKixhyoxG78gfkbPHAyDDf69Ljx
VuVjirugHlSTe7/OIMZV6NWpETnV00+LKxTZrhXJJxwrgL2gyF4mGFBEXbUdHVlfskSLAw1BjYpd
eOrr7luqlmtY8yssyH5MS6dyxlAcossvXLVeEIyCxKDYz9Ne1pQd8YLrR4+9/BjUbXRi8+qO8YRk
FuJQKo2Bepprkd2tqHJ2XJDukAhgsiFDLHSblDOTtKgnO5W853dwKodgPKxBV2vwCWGc/aSWJYVF
T1l6yvdr5qc89PQsvua+uE93s8t0gQF0jGnlPJc9wSw26tUvdOZo5pHBh6GZcRh0AAh3AMHyJdtK
CCRTUDnjXxB9P1RLul5i22a3uporJCtCvtqFy2syWoxEwCZoZfPTZSTetwxjbz03DErttccQXY8I
OSVtMRDMU1Wv04fFy/UUZ9sZkn5oCjXksPinXZ4NiMbO0I3n+ELrbv5KXRrDFVL5bmpgz+LhStyw
ZD+ziBSDcFERLKaF9yE5SzvHR+fp85p2ya6N2uwKiw0gsVH3UK/xi3LtcqQa9odK2bdqJDhpB7GW
GH5EZcOjAVc+ENiGs63gI4WV2AS8rsHZu2N2uPGuocAFZAV2pWI70fAZQkutdjMfVSkDCV1YNF0T
vmX7Dl1sbqs5fMKVVYZNnxWdjslJc7HtMLnElGNIbY658V3rNUbUFKuSr7wqYIs8n/qJyMsS6DUX
DEyENvTJMRbt5yBgLY7ZxmEItHoZh0Qc477mGJDWUTlMhhctVRxvzmaFEcOhCiu4c2j1MdYOjqmB
d7nPBkwonbG7dUKM+zJEaBga+ZM2Y4355PyUiga2hiRQz3CZms7xPP3AKyL5nKQMWA39sCHY4dvy
FV8f6J9xxcJybInN51l+49364haNLHbMyQonEl3Gg8X0Xqy8kNUK9NyCAwMvvWIFMrkLowDPAwrc
nUU18oJOqLuEpNI/0ZreRV69e4OYJzhLrOj/s/RxaDGPXrrdEKTkWEXhsmuzAXDPjAk/pukemhdM
A3hns51N/Uc6IFjbT7461bxefsB8D3dPkrYFTsP2TKsQTT6VcYFFrYo5tW+ovjUMk5YaRXJkcCfP
D0xXsL1R+mFsvQCwhH1VeYFpPRuiAw+Xa0VZU8J4kGE7ocTtB5Zg69LvqH/01ZFufUSMHBB/Bq4L
oKbXnmCDh/G8gCtkfg2Jn+61at1BUgBfes1g5iM8/s/kz2br8GGrURgFvA1QJzToyx3mU+OEEHdr
8aqHeUB7sGxLGS16KiwF6BGhs8S583VCxDXaM023gwPNBSaG6kdfNTFUzsknz5LlbskgO5OAQpu+
68uWrH8SPmClxFhYCr77I59Pw7RdBTYabo9x2UkcKBhWcfWqNMbKfchE6Zf6RWzhdeVOF34G/z4K
w98mVhcf4tczVt2CZd2nEublKlsLWuHSB3zy0osO4Y6+I7D/jn7iUfyIJXZ0mqLbbpr+56D8oaq7
goXd71bFAAJH8jp4+HKYfsMUz/JfGXO7ZhnMLtisOHThcB9tEj+TrnuyRk+0ri7S9EjslkOzjy1M
ZeGDSL6M1DFmYdjkIXN/XLD8gXPZ3ehRRoUqXcANGILO5uPSsN8YuS/ozeG2J3KuJ35L66pWOTER
2+ET+IOO5njvFJJktr5CA+9RhJPM1wca10zvmWhxtQYzOE44Pybr8qxFlVYmnWd3qCn1pVnXeh9j
Sn0Tuvd3Ta2T4zyF4pBQWu8QlNqeWCfm73DH2+6oB0muieTy7Lp+PSNRDDdARypQi7vRJOepWSGW
n8dUftpgDX+TdVqWMtZgCBBmcKG7cW6LKAbyhXwKqXERLgp99vJLZV1vii0J60/sjWnvjOyr5xYY
PpCttpHHxUb+c1EVBgxbNK+njPFRln07rYds4C7H8HTZgzfzsxVRcjE86sthpRyOgz29i/uZ/0rb
UT0B55p3adyC8jMF/Q/MdM1xddrupi4dd/Hi2JEB1zlx+AzkHQrDEuhYtl9CXeENwx4YvKoqea/J
aKHUHrvCb7o+hHpZ9olbPKJ8huCXnTZ/bqZWPHgyrwcAExD3LU3wATfE+GeTOvFnnQJMVxYz7Kwh
/LjaVB8bov4PZ+exK6fWbeEXukgsMl1C5bCzQwc5knPm6e9XbvnUv2uXZFk6sk8DClhhrjFH0J6n
iLVdNnOQuwJGi0P82ADrq5+o8EQbunlrRpVnGYtEOy6oN0VDAjr8iGVMnSqPaxgQJn8N9DheZRdo
jWeSVqYd58feCpvZSaYSy/6yssJTI9mRF5hxuxJti1leUQVEYbW26tpNPa45cS1PdImzxLkslmBq
ta6sValp+keZzhMqwkFTnbotc1+TZ6hxedOrsyOLymIQxAUlTzaHO7pY0lezLGqUP7o0455oCTfv
7OjZvuT6pq32G1Z495tROjugx3g6haAhQa3Jjh0r4LjZWLrFRZWnJcalFBnklWrl/WcjDyI3U9tx
1QGyvdhpWKzMRIWzF8XJ0R6s9Hmi0D5adqp95tStbZKmjd1cN4t1NlrSATZmsoaAYLtyVHoqG6Za
XZKaK32evRmW1xnsSaLZrRvaZhhL5c2oDXqQGFHI2hFCgX1BzCfY0zpQRn6BcerZYYbFIJxtsB1s
E5ChXTJfT6ZhHeLt4QpACm9UUqZOl0bmNsSsdavlbfVDarTWn5OehSKT6zeFOIfHTomUbanZ/RuG
89NDagKhm9gnrvqgAcpMgdLcua+0tR7lJaX+EPmED9QAbiWEobE3hq3Mxu4GtZr87LHk2A+qLA6p
EO1Lbo2RNzFG/WQulU05FY3X9oNw7KXbtENZeaOR5MRJQ42UsmLyoRbNz1SJEBErs+k2TRKDJM+h
6RrAAacqZYNxalONfgd5Hm0WyE2TE5rQFHVV5qniXHkwmkkBdwjDlS0S6WDNgQ6SKHXJi6Eb/W6I
4maNMqDdTkM3unEIxShW6/FkLKWxVudAWcd9pz8reUB885w2vqF3hd+EVfM1IZWYbcHOT/pM4jEH
lGzVAwQ7ljok7Dw9rDpIQk4tpMAjt36hpVdnGztecMSAR/EtZqU8KjOnbKZ6uCdXu1lp3PMBYlfL
MmyNTjmyzfWl0lSe6GzDs8x4QLW7ZDBQoulrp4S1a0+j7lSguF5kaYhiGwm4KdSHxktDIgtx7h0p
nxdNZlnjnPHNqpP8ENnAONUc5SFKZhlTNlAYV4Swh+n+NL0/2ZGFkGKq3CJPOCCkdrxdmHWHog6T
J7UjuWwaymUfJ4hNaC5kuzaNZ8+OJu3M8aal79/kKy220i82nAp8awLDHaoFSH3sYhrbusYhhA7R
0g/RdxAiVtpobqJHDs/pacrzxPYMM8zdKO0mP8n0cTslfePy4nmt41iswdJg8qRpvzZZr/a2Vmq7
PpqqNQkM5dc8p9soiGo+CA1GpGN2UXyOTU7qsq13W1J8p9e5DdXKM+Y8P+IZNv0yJriZ9A5jl7zd
s0jtATogyDCk1Smlp6etICJSbqv9auLgi3ufcNMJDsqsepaG9KAK7EeJQmSMCzcJKtZxAbh9KXOn
plrZcnpqrbBbF520roPkMbGHNcPEY9XmJFAPsERpAypt42RT4/fTtDOh+i1h6qnpsAsxvKU/5je9
tVNHsLVZoRVM3PKcHupIrtdyIl2Y0TnVarUNB9XVayv3pkQ92R0rtSlLvZfFlHZmnj6iZ6MajI0H
vtC5zvuzEihMvZGDTqjmjpDUU1plD9Eou0IantOoegwWWhxV91Bj7EnyUnWypaaDihRrWz0PM6/P
e2uFL/Apn5Vmb7KI+WPT9duMXrEbSNEbOOc6jeNjWuujG8CDU9XoqGg4g5Vy8GkYu5WsWo03jYBY
NA59JdGP8HfDbaBlw36hFWhDeqNvq24M6l54nm6lla+WDhFnVCWxQ50cruR0ECwndsr5MbVeq6k0
n4xOmNuyXJLHacrV104PZNuzhrn+WQFV7WtoQ/FK7dug5WxYTROgCeRf3k+K83pR6z5EReFQso1O
1YW928FZdhvDMldVSl8vlDiu9C2UyonJ401qwRFb71KcPBayA1XTzFZk5Gi7XOvUraKYppvngbRO
sGv0Qp2upJyl7I05TJZI0JDM6ovszDKsaTMExuQCdWirpJ6qQ5PAclU5zBzmOh/Zc1MVSDZJX5Ru
/lrpxOBFF/YcfHW879S+erZ0ZTrVCzyEpkQ5FVO+74bBmHdtHsGiBPj2haDwHnJd+0KHut+Gltmv
FWKwvtNVb/emfkFV2gSdFfIadStguIEfavOqBT47a1bLw3AmRI9qaa9aUll+zfla0Bmd+/USZwb1
kbbQeTWyyJ1jZViD71FyGpOybEQ9lNAqOSM5dBea4ZFcGPHTnmvxmMSioaNs5Ie4VyCfGEP6LYsn
8ykvlX5v23mGjs3sSk8pw1x14qQzKfksKTOdvGk1z2hC5qJZLNKxlsNyRzSF5s8FNmNBFh4tOg3A
N/q8MyLa0bHIfyuBPTpBmrffekCsVbDkb4qgtU2L9MG2UswMWhoflj0sRzKDWCsKLJpXDYRnFv9+
gdo+lDspppXkTMs8PYF6pes5XjARqOcCxhLJKiPEf28MWGyzgoZca0/Wmc3uIiZVtPJYxJwKWiVF
KltjOaoNc48Zcw7cyGlL8aKyk06F2ja/LPZsOEB9sNaqrNqqWpsYTg/FxmUuxacms4oVZOPSGa0u
+NpF7R61rbEGx7djZJ/J+ApPM/mpKEvqkQCMRGCh/5uqfbiLCvN3E7VP/DYcbrXia2yXONHImX2Y
GSnnWm0NXgNGqQYu7135I+7N+Q3g6QGz6nGX2z3Hg7YvN0sj1TtrSfOtbFiclyIrpPTTeh9lbuZP
6Tit5iAKN8kyzH42Fh3gs51tF4vwPtjBKvSuJWIbh8CrKGH0wgJTwwuY660oQ7GzO34sx+faj8ei
euuLVvZHMU+7IDTKrTRPb5h166uc88K61JTMhWn5AlgP2d6itLVlOT/l6YX2sejBIyTw4VynU/F7
xgSJ1kRnuGO9jF5j6taaYBwWjAixSUFZ6hptDlUnCnXI/dW4VuNZcxd5nC89e+NZ6mOE2TYy5FKn
2d9y/ugxr3UpcRSnTef0VKZCdbu2rXEp6nWATk0Fd1gwqaSxq52nsDE5lxexP6IluRxu7R81IT3A
3+kvylmKikbRm+1kzAMOfhWkBHCYZxqC0EWrpvDgJuUbScMhV8JBeGfrefRgZovlJlNjugMA2lsT
Wf2T2WjyRhZWcqx+gBMbK6ViVlgNKIgRKeqhocP4pPfh5HRVtdcbOrdFO2esBvT2JTWipSG3k9eZ
Oj+1xoRlLGFvpSI/Cm3unrtkhBhQjeIJi+4ZpRB8KzlnquuzeIUcuCqV+kla2i9xND8ahflY5QbC
Z5KguP4uhTktlur1Ehh0wY1OrWnIe3NRy81kyLJfCKy2rUszluOH8I3WJiNWPOj9KIC2gt9jba9y
XpPThwwoU75AnJ26ZvA9ZVL0omcJbSMafkMalyy7FP19q+pHbAoXv9MgAxp5PBxxdNJ8VVs2hSVB
c6z0DaVg7tH1jTaq0T2HRMHDamQ1D/LEclNzejEr9VeYF88DivdwvqhY6Jks9PouSx6N/KV7NIRu
eH02RRsBTd6jFVlcFEQ0POPJ8HsmO7Qr5RFXUWwRDV/PasKNKiXxFiP7IndsL7EECmLS4XPmmPZB
mNC3UhTmTf8s0a90Ary3V0T1ZX49J3QJCsv0ALZUR6jht7rverANUqTGpAh8+Ll0wpm2dW9jW4HN
la+qEgtIRVdhHDrAXZ0cxxkG2WfCRzt/ihVsLYL5CwpagilM/OSG5tJya6JiXaS0Z9NWD1aDbodA
jSZMqQJ5izDC6jKToeezix3HSBo3ZgtBoUaHteGIUG7MQn1gr4aMDMeAl2kdA6jscE1D6UB4bbzK
QwsSOy1KJ47TT0rX1SAT6pvUxhsNoHkXWMqnJIb1Uov5Z6t033QZ4R5lLrIDCD4+BYyxNauCjVzJ
h8fEzF+C0vgctrHmlOUAiVQxt5oSnhZp7tCOKdGpm5rCT6dap63PZ9AjxJNENbGXXEqysJ0Kx0ig
TDZUQbsq6iQHTsLvIMMmsIev6MHyXKgdksDpWvi1YxqfAtIKnLyDvyWTVuDSNJfdCKIYvIjYcsTU
PBZa+Izv0EmS9K9RHz8uqXZRFAUHpQoa6gPA7lpABb0oiXQUDwer080z9f2p0iS3NNLPZEp+YU2q
AZkabVUGU3uIDSujnh+f+gz+p5IG00ZR5ZBaXZ3OjMgvSZ/40Wy8tNECh8R4URv9ZC+sG0xQ+KC4
FDZzse1CYwtv41kpzANkEn5OCwzbp/RylalNvHRKvkBO28BvVD1l1AuvjAgwaGv6A5QMK4LrAFHj
cbuoiwKdYILsljYceMBWFanS3Y6vSH+l5PBtXVy4px/1FNBNkafoK/O0XeMO8xsm+Gocrbc5gtRk
y9FZ0vRxBeElcRSOdU6uaq8MhFfLYJhl8vQs6FkFZkQHuTWepHJ5gXMc+LQ0PKMXMJOF1Xt8a2+0
9bdGLo5BBxG6KvmJgciiFbowxrxZ/Lr099w6DTEynUL2xeCs9WnijGOXuLYSPY+hvAuFsY5E7xmK
9Kp0UPeNcmVARtAAxVxzyb9VUuSPi+ZzbmZhS9HodKX5Gl18PTKLDTuAqAN1n38RAZ+jVINYM1FX
ZNWDIcyHAF3C3MkruZffeC2jmwj9sz3h2Wq3G5RZXhdpWxiQrAPy/LkUAWzToercYQktivjg2PQ2
J5qlXJc093a0lik7WojAJnyQPVTZV5qU4LPTY9vEXxcjnd0BkQ4TP/st9zAPBlkFm6yzt7JMzzSg
kYCqoJFh3aLCyaId0/xnI4b1JKbLhg5JmU0OCZAReoUO0TGDjOonikETvOZQXVUhm6oiXAuqs5OU
FLnZrDYupAIL2twE6t3n0jFJKvbOlI+lWWdI+R2gmfGpGSC4mVSSR1kqiUYYdXoyUd/6ptZK28hS
gBhyW4Yt0hOwm2N+X+eW/R2OjNjEQQfnqoalb875bhh5x61tVj6euJ+kOgEUDvpyZ8/0L1Og3W1e
gceIWV1WbSzTzqvqX4bIR83JSTQ8S0vMfA/BNFo1gxlN2dYx5XtdOrfk+Dgimboj+oqnMU/o19r0
ASF+vSW5Un5taHJt6YQXuyYQX+MGBWNHBIdncTZxlLyefAgo4mdfSvCRKnoQHELlegWi/ilR01VL
wddVy3Eh69uuoR8p5vyoTjj32JqnSQwweWlqB8DvZZbEyoLgtJ7HVuwAXeRDscz6bhFUpMUAkKQY
dExAD1W3CObeFzB+lapdQ8N6xpd6W+fzY4b1ptMG1HXqhI4tlvpTLtQd3vPCh1T4q5EQbNph+NI3
2ndFAgpMO5RFeNjOKyVlNZGl7kskksBT6JG7BFniBkS8p2vg5exFevsNayOA3hjctQ1sdS3kgi77
9AIkn7qzyVpBa4gybqJVXcF8WwE7eH20jG6eZqnXGLScEFYQl6WE1c4u1C29phl9RTi51qIY646m
1EpC4BAH4tzq8XexWLQ8zYVyTW6kS+IRa1UVid9RNV5gb6SvoT0SMJSEjR9O6GXRiAOr9aDKIX1K
V5MFvE/sqx7HmL/07Tot+oc5m4yHEWWPk0ea7OrgRt4AIX9tIzR4KbVe3clyYvglympHV6QDziPb
mYpGMkbFmyeka0YNC96sA4wijRNRpZqfGssRe8NHGdx3R+baZwvXaMmMttFsXwhUWxtq8hRkvhEm
+6rUQk+micUiJsFSsIwX1sqnzNaeIrnUd3yTwqlU9Vev6J/nqk484PXzJNS3HLBkRTvmdxEuFLE5
8xryfVyWz5ywHlJLHCwbyL9kSXTKuV+FDXEcBmC5oyTdwMdpvqCN4xtUkKesVLiy4DC5yMtDkpYg
J1V84Ehx7Bp59lpN2ULZ+W2OI3hM+YuuKqT8ge2sjptn8lsqJy+pk8UYbyD8dU6b63u5H34CrV+E
QaEG8BI+mRKde7OaXsOBR03KNWYhR0NnxKYGAIN0XAzri9nSkhaWDobTSgTIwEkNJfmQyNNjgReD
IyvlYe6nnZQOBR1pgHhh2rs4ojwqJBoyRBGBaneym8rmTxH3X4rLF1QCulNIk5VZe4wzyGaj0m0E
k8RtFulZKeVzZ4oXCCkvkz3TjRcz7NNudyFIOqKs98uiHOZldpsw3l2iOoqpEMifzE0PBoTI/SiM
C8s/24lI3c0svk1owhPox71cD0BpRQ43DSxJq7B3wXHsOemWnwgkX1qtRMlVTKc+MH60hv2Kkxt1
vl2eQgOHcTPAHzMLQVTMi37m1JhK6s2XfSs3zdBNVTroSnExie/1XbpI0Cm7sYB9L5JYf6qhSqxw
zBk3UmIKp1CN9s1IzepchQkyL3hVEN9CyG6zGXEi0nN/yiA8ay0s9Q4+4Bt9jvZgGIk4G4Fc/Jaa
ssf6iHIaufLl1lMlskO2mOmDwu7/Q8qX+kkQvLrTp1z62Q79sAqrkR5fzgDTysLwpSGgYdoVIMVt
Gh0xbB1dWSqQUhso2rdDrffbFh73yoxVPacBb0qrZUjinYHnfuGDURcRul+nPU3lRWpMvQIKHT8t
tNwu/OxwNdSV6iIKnE6tbNKzTTQ0W4vcdMjjsaDlFvNvMcfUMpogAi0hH+P/qsIaLCPSeyyxS/tX
U0CEciAgsNwmvxAEnZLA/tYZpnnHjemG3Yd28ef4y4cjNdM6M61c7OfcNhzZjn6Osla6MWw/2tiW
w9Hw9WNTiBteHNrFi+KvO8VLwsP0C3dCdxgW/edkRBj98bVvuIn8TxZFK4Q9sqPt44oqDypwnLGx
0+hhxMxrnaPoHduSW8YZV4YiiSosKxyVYd8Hz8V8qIPzmNwxQLthR4vw978vaBqXVFiTdXFhavdS
266GJYGTrSrEmVVeEtfEN6sOjIq1aqNbiiiwowf4ad8/foe3Hu3KPgiLi6WpMt3eRflrYz43MpDJ
z3+79JWbyaRKWUvbId1HrPANzrp28wNBx799/OuUimCSLFNNsV4NM2WXMb3rBAnf8FiLp49//o3R
pV6ZiVXIVfMxjMO9KX6pxk+zNl1cWYrh5ePL35iC1wEVvUgNuZvqbL/UtOf7XriZ3G9MJVzphgXn
Wy5099/udDXZsSvDCyeOwv1c/DYB2jqQjaCFQ5RxOG7/zRnyOqvCGJtSqBd/1BqdVpcdQbodu5Tu
fOwbq4h6+f9/rSL13KPXGjsbftO0wrPC17Txzne4YRJ1nT8BxVIv00jHlzbtT2qS/zQ5wEN7g3i0
GD37M1R9KJT3UphujSrlv08C08yCub50e0N8EfUZ82+vaN+Wsb3zsW+9qav5DGApYJ81eGhqy3JJ
vAYjh//97eOhdOvqV1M67CApUqVauzywfUMbHu1k2v7Tpa/jZqcB8pOdLDYehBbeDJVPHHV656Xc
WOSuc2XLWqOJjKnHzgo4RmiD2OtK0PtUrXcG0a0bXCb5X+OzqYvFwn6u36u9TOykxRZX63nuVIn1
8PHruWGudJ0p29hozxBq5/tgniNKySB6Ri0b/cCuW13LgBhPdmI0D+VSWcelBDG/M/NujFfl8sR/
PRnknXZYDPzZrBmUVFakU4krHJzTevDy8e6wFZcR9I6N03Viahs2XQu5INhNikQJla5VfO8lecIX
bvkcwroVavZml7HfIIm4Myz+2Mu/d1P1vw8HC6JQJM7Ve9uc1FPcjtVrN+gNx3N4NE65jNkuoKmw
CYD9XmLcy1ZZIEHQRXruZn2pojBQsOI2ptEvoH+f9VTCHEbYSIYpFypPxj1PBp4Zxy/IL5RVWiU0
eAH3ge7NbhLQmmfpBfb8cqhs0ZwsSO4Qo5pwT0UMjtAh+damblppqK1OyhLMz/lYkmZiU/KuI5hR
vtaPn7o5VZ6HfoSxrsuUkONYf16sWkITPlqggFNVUDqUQo8OsAKAQfQx9fsOSfw0SfauBVf/TsNA
g6qt6uJQLSFUTZUTfyhpXywNRqmdR80nvZeNHUb9l+ZzZvpl1GoOVB6i1lt53trzGG9HtSRiO4Pm
UZowJPEbCTeLCNFQiLHaomyQNpJaklAzmX3lW2phHHB17KBbawjFmEEHLQsRzcWMOnLJm5H3kUOz
XmtAX6tQS5WjhftG6308qd6ftuq1KXM0QbHoGpSDiw3nCwQeGV74tIDtrj6+wfubvHptnQ9FNVca
eVhY7bOnmb51CwSmvaaS8cNQOPZ/fJdbc/RqT1FVmep04EvibwtMQDBS9kum3krF68c3uLHsK1eb
yiCHg1Xjd7WjoW5tQZ3m5wij/jsr/62ff7Wp9GXc2DgPsPIPn+YKpwXsV4bqu5J+/vjXv/+VtT9R
K38tYZJUVZiqiWWvi/5hWaZ1hmKLMGTj8d+uf1Uo2g1ONdbE78+tHMegxb/we1Hp/NvVr7aWtsSM
DRMF3CXzTy2OHU3+Fml3ri3+HMPeWQH/5Nj+9W4gocpJpkALXCqalyJX+/M4zCsb7jwmPCSnitBW
TqPeTOjp5+VTOgzdXuqzYNWMs/paLlq+XtSu/m6PzOD0Yn2RgxF4PaR4zKaMYJ0MQ3MIwgtToAhn
49FWy8BBVdfuSkulPW3g4TKaU+6B4mjbgZMp5+QmtjdlOg4vFZ7gANGS/AjRRQFulI1fGgvhSa6S
fCWGCxF/EYFrl6W6rlNRessyD/tCQdXbXJzw1A5gJpSjytUsmnCogpKjCXhKa6ObMiymUHObSi9d
aHjBGh49EqWwTXYBV13Tz5kwxzBeukRg11eYNtbRFTo6RSG3BWPOb+imFqDIRKvWmHcFnxVwpj3M
Z/1VBFl2njILoiPBBCehys1G4HFwWIAfM+j9tbouIT48jwsrP3RNKNyo5WHliOkTgJf2WUrt5mSE
UVY7qD6KjRXNqRtBpDvXhQ2MNtc6zhl9+WRmHXEHVd0tL5amLQWqUhm4Y1GKNWy75Umb42an1EIB
hyX10Jyz7wizAhjChqhwjpDyTQLv803pRHk0iirLaehAJ4axiFVWLzCcy2skZQpstTaQCLpV7B5x
r2RDipFHe9XCtrjwT3JITw3KTjxb6ElCZ9C1OPXhPIOCSxM+FGoiKrySEvSTM7hPoASZJ+kMH1Vk
PUBdHCFtne1t18M+m3u72ncdXXw7L4Wr9zEuVkUgH8LSwvBAAp4RlhYd0EC1F9pk7SBdwPvZ7KEX
LRXwa9aq97xw36+/1OtgZwRPabpgW7iX0teqKNwm/RIqz4r8kMon0Z/n+F7WwftrrXptgi+Qn5kB
toP7Ga9MZ5DxFC+j8MvHi8mfPPL/ne/qtf99WeuQZnXcgjVakptCmnOo2iaOWI2mz0jdZOOQ9lPx
FJDM5EM/r1a6VHfHCtIzfBEUPJYJ+yk0W3VNbRH86DVEvYWoUL6keTmtAZGJK5x0eQPPlpRXgn6x
M1G0thH/ttmJq4K0tMM5D8WIJS70osCUsEaK4NXiD2DeSUS7sR+Jy5f5a03U7WnWZ2hgO214TdLR
6TkzZIDrfXDnEf6khv3vV9D+YEF/3SEz9HphmFs7oY8vQyu+yZG6gXr9Q5Kb0lFo+nrVUG2tQvzu
mZRebMZ3juk3Rpd+tZvQv+q0ACHpHoMKhb4LwsjcXO7U07c22qs6BJ5MPUtFZO1q6pAOUURB7x1L
pjuv7dblr6oQRC4demR2wj77lCP1M+uTMty7+M1vclWFzIvUjVGK6VRp5ec4jM+ioZsI6+pLN8Jw
EFrtwV/2666EApJsrfpemOD7n0S7Dl/TU0gJLZg+lrndtC2kKtxMYE93DNj/jNp3xtp1whp2oTmS
JmHvAqWK9qoypJ/QokYvZXRBpKOIw1yfVYqbW2jTEMZg1Rck2bYRCIRD6DtfoDUNfqnGwb9lJl1H
scl6toxqfumZpIpD28IpIeukd6Ht9xdqTb7M6r/mFtBvlAZ9gR96MnY+xIHJHzPBBjHDb8proa1l
fR53rdQYu06u23uBszdWDflqXVJIVbDG1rJ2hvKCpVVXIBKwdoUy3hn9t65/tSqVcztp0gSlWsjN
J6uBxxtFe6VOcGO8F8N2Y4LJV8dhPRS9NcIF29Fy9ay64swNf+Yiwf1497n1CNfrg5LTw1wMk4Ap
qSrcqqyHR8Du+ltFAxJNBhShOyvRH3jif0e9ef01NNzximXRpz20tK31OH0OHvOTsbPWpRO5CJix
yT+bp8FZXNlLv0AUM1bSrn1hLtx5Vu2yKr33C66+1yJHSmfX/ILUQSroIVxwPmdbRrtzfvGftrHz
PVsV58lZH758mz3hHhpHdr49TE7qXnLDYSb58QobLv9eaNz764x5/XVTs9RwIsTrTw5g7/1Q4Hx8
/Fn/HAPfe9Sr75qnvWS1Bo8qbVp/8mA5bUo3dCT3F2Y9xGR2vuWw2XhQVgh0lO944998w1f7gVz0
syRd4gpHd1n1furgGnkJkeTP7M8uchT+JNvOKx3S05zW173eUfkArSMceAnEpVebbtf/sL8mJ+MH
Wmta6bob+ffwJeV9UAs45r9rETZxaExKfmHDCBAHhBwrWqpu44+8k/gQrivfcIiM5Z6hFyX+x9/j
/Wlm2JeV8a8VEGFjYkkywgc53U3SPm7hjWXwL+9lib0/kAz76rzbSURsNDKfO2m+BN1aGR8+/t1/
sMz/HUeGfVWcJEHP8pBy4eFH+IY5lnMZS6rXn+JNsP5aO5As/MEZ3N6bfqu7y8fajQcOPsd7TYw/
gPB7v+DySv96ddBbizSw+AU69w7Wip9uIjf3Q7/bBIfgYLq11/j2EV8E8i8TX/KQgPvqtlv1bv7p
3kRV3186jOtUxNGs8UgPDQb24+yP6+oc7IbD4gkWkYwBNOxtX39Stsq22hTON3Q4brTrjuW52rVn
ZVO4+sO9JIUb5wXDvlrF6nqYklbiheBjP7F+QaIgpbV2L2+k2lAg2V+lr3gIRCfhwrXzaGG+1Jt7
t1cvK8h73+NqR8LmmMhskO/94GnuZ7RkTuyhD19HP5OHEIMnZz6p+2kfvwYr69wehm/aCmudlbGP
+DrCH3zc27173+VGKWVc5zFOyZJZccR0hnYlnbsXjEWXT8aDCZ/EGQ/tufjVfhd3JsONvrBhX61u
aGdtImS52XI2n4sH6Xt+NN3Kn1f6Tjnwle/Vh+/XS8Z1LqMyaCOe9JfBtqsOxUN9GteY4TzxQp/N
9eJj6uHKTuJna307rz+e6DcWkOukxgkjGexJ+KpQuFzIcsjzpzt70Y217zqmEXFIXMny5RMRIQdf
WtU/T1XjFNF8Z1+/UVkg5PnvEiGbTSEbDdtog5WdM8M/f9S3+NifQDf29StuVz8yfYUv0sr2u+/p
ET9UNvPiGP1S7xziL3d6Z1KYV5MCz4AWMZ6Y9hn4i4q/I95JUEse6MuhLrkHeNwIVzLMq10d3bbU
GZf82sZbPsffwpOyizfFSuylk+njV7YNH6Kn5lTsgjsb+h9A9r0Huxryg9SMlgmndx98bWIUt454
0T/lj+Vr8CXsPeoiv17NxjrYK4fwR79Rtx8Px1v7znX8manlyJ5CnhRSpnMxkFzBV/dJJPAuS3/q
jqvRi07V73RLIvY3e1c8KV7jXubEP2YFX6ej5YtVFEbJJ4X9/TnPw1OATv7jp/vTI3/nrRpX27Ua
hTSLKp6u9iG5OzKFaLsejy2FUON9fYnYUbKV/h1xxtHyin1LLUrx6TS/Mp/EJ5//+vZDdryXNPT+
IcMwruYPa6iBCrBnSSdU2KEISOGjYfWEBOnjB751g6s9PJQWEkU67MlqzMSmnWz9QLr/8aVvbYfX
IWpZqaNFSRihvdv60hlR/r5aTVt7lZynjeFV1AZiNzM4cEPb5GdjgxfKnVF667GuduJ4rqympkW1
Hw38R+XXXPpWzncQr1vXvlpR1KXremO8rJoC704sHoIKLbF+LwDt1sZpXC0l8aiECWz5aa+e9c/N
i/YmH7PnZh+surf4pwlP3xH/tjYaV0uIEuSZsSTcqQliLw5B/elUtuFXE2ezPLLvZEpq7xf2hnFV
2Ju5EoyKzDj4rLhfcfjxXr4eU4ea9fg93q2+l84qdp4ij/MPnmCuvcYucyU7vyF2shf83r89Zu7b
x0Pyxl56nZ9G8IZl2b1MDVQixtaN2h816dvH175xsCMI7797XSyB1cQzFy/98jfuDhNGGQgpX6tn
88n+ijphW68SH7ePx2k3+Ijf9sm/TeJrnHKW8basa76jXnFiJw1xUh9nuu4fP9itnUa/WiOCIDF0
sbDeBq/Y4Pn9Md4l52AbHCSb0/fgS2v5oHgFNQ/JOPPTx3e9McuuM9ZwcrAMtZynfY7vAHyC/+fs
zJrc1LUo/IuoQoCQ9Gpsd9v03El6eKEydJgHgRDDr7/Leeqja0xVP6VOKgeMhi1pa+1vwbwbSpTL
z/6X/j4T5akRHprU0tCwo8H03rrXN6hIeiy/85vxKB/QR8f0nm3ll3LIPjWixRg3xQzpNhoPROoB
5V5F/ufyV4jzOxtqxAlp9f2YF6ePSJ+q+qdnPaQobFMD3eXQrPXVB1hrl99ETo88115GoCgyXFlI
hleN9+79dGwOYgMwPg6X9n27i36vvGUhTlAjTgiI/btuQpc3jb7R6s6RFNqGKEBi7UBmtvfTBHzx
8lpA6nn5lQuDzPR4o5VFRZ3jjV1y27g/Kbmd15RyCyly3zR4mzmIQzPBylphXhbNpvNfp+h346DW
JvIC6fwqElzJiN/dvDJjFlRBvmnuBvoGJA3ROIYOyBARMH1ai6DL2oCiLCuzrGsvRwVP8hPi+c3X
2s+IDFaZOEVdIuQRD+W17ktp3dfu98vPXojVphYaZaIExCn0DejQkKHl6rmzipUBvfTs099/ylzE
LbARqVPxA22KY1WOr5abrSwDS4825vvkgug+1oodRKNQ8VPx7o4St1z54f9uUM/MRFMAHXFwJTVB
baUCqOFmQm1ywABkQfkTyqISyZOP3ppslCWNHFiZyH4pWQe4X9FY99ZI4m9xhYz/ho3SOzhJB1SU
F3XgHbkkUJaX4D9JDlMC7e7jieRByXL3qavG9DXrq+gJvlgslNVoHTywWO9A+GiBAenItvDj9gBm
r721qrjcT/CmCdIMddfAY+cvSnH7mIPcct1JaT+g9eNvY677nSpSdq1dkFxQNg9Wb23Hx25s7GOX
cv9Qprn9QhsJ0gYAq/KdZmUC9JyOxROuqqc7WPxkgKuW7HaaZfbAWtv5ZhUWoOw2zgRZjmr/LUk4
SvJdXPQHqOy3tm01gOIzSwn/Awu5oEi3eg8/Eh8bnrJPH3AdDimQC3zQyWcBVhqo+B7eFYG/Af6B
h/rPEQgr8CiL+WZitXpMuR7vhlbn+wReWa+Xh/7CmfVfDvfT8BzBwLXQQxhD3gxYVhGU/ZuPe5+M
fkP96vbyS5ZinxFtfRQoxroU/NDqATtNv2gfwLkALSOrxcrat/AdpuocydAce2UiDuALs730k+4a
VcTZFeQTfeBG7rhPSlStXv6epRyQKUGH31l0cqNkh6QmKC8ZWu7Di0mP9za0Jgdorp2w6WHDGKUT
rjP0CEZLJ6FG2pQdj36k7ex5Gw2S3Mox4RQDz8xUU7LusIHaMSuA763BIy9qVA62UfxaoepK5mWz
sjlbCDeuEYE7VWe9KBisnHW+c3AlCiniSqxZGCCmSJ3BmbKewDw91JMP8gTK2gHD+Wg4XemwpQYy
gjAB6LRuoPk5xIU7wryBhnnVPuqmD1BQv3L2WPoGIxoX4C93qNZmByb4riURCqv7awITvMtjbukT
TvulTxNV1THuVaw6OuAKNX2EzWn9o+h9/7YFmeWJzTZb6YqlXjb2X77nAyVRCHFAqeZDGQMjGbUr
A2iphYwwoJlD046MYF5TH7KsuDllAn33Stu8XWml0wHozEwwxerFDKikzLnACjFIsakyy7shGUys
StQ8bL0WpH04qQHNBCX212SSvili91GkS+HdyQ4Em60oazeC6I0NM7bG+nG575cOEc4p6n3qfG3R
yiOFJw6NZtF1Dv0JUMrFiTXYCHof1T0YzoxtOQq8gThGHknCOgH1jajntBjjQE8ULQeupyTjbTWP
/krQPT9WKDciAjyX8DCUaYdRO9l3OWySDqK210TAS31pPL3iiVuhBoQfHNY9+g44OVbkX9dSvcxy
BrzUAc9pnF8vN/HC2DTl9IUosoomLSKE7R+KlmxrPd5Kl+y/9ngjAPkujVEmb/NDCda0Yh9wJAzq
aU0jc74f/H9ZsU/DQwhZwiRKsIOr1Cug6FuFmrWVGbXUMEbcoU1W10JF0UExEO4oyUKVMNDoPfb+
taYxAg5TMQNvKbZg8JyBEZsBJQDZCXRjX3u8EXRQLF3JGR5BBzlNIIPjpgi0PI177xqKmi+9wtQx
F2Wl5pkhNGeDBfdV/V609FHFzkrq7DTez8S0f/cAn3pXda6lS5iHHSRgCEEEPfCTVw/kWMWyf2VA
EK0skguHfGIEmbQePD+tGuvAy/Y1cdgveNDI7WCDNErhsQWfxQnEjBGsAhDUvtY7psyZCTjt8hg7
lwb+zUE1jijPBjMSxmDx1ya2KUtMWmhpEznC7AL8ljFFFQSc8Ro3/tqa9i+z+qlzUBLSoSIEouYc
aK2SgsXrqOQelMhfl8fWwtQ2FYk23LvAG5Qq9HLrVEMA6IYNCtTlhy/M7X85mE8/Xk9J23DHkWHM
YNgKrFITTsOPy892nIVha8zr1Ac1MpYVCfUAX+O4nfQYTDlwrDngqjsaed3e59b0tysn6y6b+zmo
2haGf2RQyYMLD5qHCQYAIAplSXNUgzh5wVuAShelvofBIyhrsTiFC+UNRARtx7Hi4iTprAXVpelg
BA4LFrxq5s0U9hx27C5MtGcU/0dVdU0oSH8Jt/9APf82abaymi6lcUzBoW2JqkCzoMXqnt3EOqq+
lS48O2C3YssnlGKAwTj1qoG6ASmWDSQZOENFAv7aEJ+vyZz/KY7PhBtTl6iKNva4B0F1xAaY0ACz
xHzARDugQqMupiCkO+3fibv5Lz92O1z9MwKnctFGN3SY9LUzoyTBGWAtPkL/feTNCJf7lt0OrEUV
jwsbytpPvCAtibodIM3/CWF6/rNPlL6zGB3fY78CoR008GlT0L5BwVWGGiDZkRqiRHcG5wGdfvSj
SB5YDQh/ZUc+tsOq/IHigfJGOsLekkblL55d5tc66ewNfIuA0i5OVlmZ5TBQ8wtgEkj5opyKwgq+
S4BKaZwrsGjpse0LWBzYoLKWzSCuBnw4uDGA30+omIdwVsHXwek8GGwAIA2sc/WE5QWF4E5ZQOMw
a3Zb9ULsB8t2DjQHjwFOQKDRs3oIs7qrH9N8wvEAJWxxgGQTrgaahBZT0DQl7HAkdLrIC3bpo0zy
FJCqyqHAMwD98PvyrDy/ltB/BXefZvyYRIoWAtY/omqeNcyFQTpLHwF4e4bT8sfld5wPWZSf/v7T
OwRknLrPqj5spB8dOy/vdqmL/c7lpy/ELFOlqhoUaPQg/wJyqQEMrpsIthkUNezE/qJOy1Sqeiqn
AmD5NgTi5F1xeUQ+qdqk3fQ3E2xlz3C+I3xTBym0AxPHsW9DSd7aAWAhbEvI3xhj/3IzLWyebaMT
gMDr5sb3ZVgVHOgnRE9/VAzOQuxY5deq4t9mWb9cftfSt7j/7fDImfLB5iU/wDg9iAlE+el90dyl
fb6yMzntQM6FpNMS82lEIdUiVN7Dl0phcYUjRLWPYL2M0serEp4EJyO+X5e/ZGlwGWuWkHEEPhAu
H9qq/e7n+TVSKDBFdFY6fenxxpKCNNCQIYk3hgif2ZaV2XyY7Nrb97IZVqbHqX//v6koN/pCWS6O
1GMPx6v55HosbgS1dpcbZ+HRpnxR1XZawQ0DZWacsz9ZXSVPRSHXclhLTz8N5E993JSWb1uxOuXg
+dvY+lsSZV/KzMDj7r+PFvCQspHNRnF5nD0Qmz11Apqtdu0UfL5XqThNi0+/XJFonphu25CkPwFa
D4i+cat5ZR6fn1vUlBzyAjXI4Pi4CKaPiX5ugJez2e8eLuSXO/X81KKmjhAHi7kDqV8hDkn46HqQ
7ELiAoi5c92k5MFq104xS/1rDEzI8HXV2lh5QEkD0gfcnp6v6JOWvsEID66fw+lmxsAsdeyeDMpg
yGMJEOjHpNlJWNPwopr2l9vrfFylpvoPHQv6MREkzEb5CPi4QPk20j1AHcE/yIdxp+P/bgX5cflt
S19mBIzWITnsRTwY8tWp/Sj6WGwLnrx7YiDXkLpBEdjClPPyuxY6yBT/qSbVjpcoEnKYYkQwLHXi
7uXyoxdmiCn+q13JrZZhAmYuGMNDwucDs6R1K2BssBL3FlrKVP/VbQ539XkiITwQbqMO3DeHFIfc
H6/aIXkCknotn3C+meDe/d/Z7pRNNKD8EqWsyGJuMhjUBlRUj5cbakGQ45gXC2mqlHYT7YaiqW+a
HsZIJEVZrhvJ/JDW8EuRxV3kVR9t6+41p7+asRs2saNgdV9AHkSEfL78S863p2NeKcgCJiRVn7gh
fIUBKZc3CtBXRwFiL2v5S1J/TYN0PsA55q2CcH1UQbWqxapCYc7mVwgM9Js1gd8gPbXSrucHoGPe
L9C8cqsMVR+hnxVlMA/Ot7wX28qqvl9uraVBcfr7T0tAPGY5bhZyEvoV7Jkm17tV0EushOgFoaDj
GqFTNL6dxK60IX63NoUTwCwY2o59+Uhf5LvvgX++E11Au4D8Ar7m4G1xDDo4e3cH0y+Q++qnCiLN
ZJM+V9/xR/s9BXMViu3Ln77UtEbwTYsU3GWu3LDwWPFMgIq5hRmJG6JUaV67efqXyPz/XY3zTwf1
qX3LHjuaoWmwL2ut9qA7Pe5lRlH5l/MkvsqESL43jOnpaQYd/QkZAxg5YRs0ett8EEiKZ57gsAxH
7bJdFU1AByCxg3bwgK1kDYHXm0rEFe/c9r1E9APvWXbDW8b4DNZQ7kX17ktt9a8c5dNnOK7jpAnc
x8Ikg0HaL8/zN366kiU8vzA5ZhJywA4ZzuyJF8aJ3jLQ5wnyXKJ7GUZ63dGfJPr7pW8ws5FlHkXx
OAxeWGQ3DBlse3CvUR27onpfGE1mugulgEVTKrtCNMiQY7ZQJxhtwJJd6YClRjIGq40EQ1f6EX48
7kTg/gDsIsx4s3cCDF5ewFVpbc4uBIR/KZ5PPY0NlfZTjL+QTe59kfc3g65XLnuXmsjYE0RCdNQn
gx/2EziLkBDY8GGRaiXukwVpj2NmoRwPiSZmxTSUisTbeLL8hwju0SjrZvyQwkTiz1CO9hu8chHh
aoEcHRieNHpAVTl+j4YLiZPMANVqmPfBLsIJvBZ2Y4AqTuNVA/vKrYcLuQy4DFhJZGnMOYaQV+3T
JEH5CMSuxwmmU7csA0uycEHQ7ucy/lmodNoRUXVXaX5Cvg4Aoj5R4VR7LSog8xtLPo8ob9+jXH7c
z5PHrlI9R8hezygLhhfmPuqb/qDHdDp0Uw5nraTtty2PIKEcB3aHJaiCpVc5BiDCz0cIeosjYF3Y
ZcFPaOPlsHwpwAW+B7vV+oCR2A9a6+FthLPIldVEbjDR2tlHg18evcnPofqXqNK0phbGo8CwAxg0
IRrHBH6CbOzvmOrhPdpkObtTAI89e62L+dp7+PklWJaK1l6YVvoutt/FbB9iK4229kDpFQ4u+RY0
0bnZuNSPbjiJ//aZjO+8GWntbS+Gbjv2s7tTsFsKPOaCnJ303jP47vVjkg8pgaGP6k8prMH/2cU8
3lmZTr/JHF7EwPr46QQyfwuWfJk0NojRgNqXvjduB+VbgVbw2/Lgw/YAHkbm47QAPz34SQi4cl0O
LouDz1jqFGyICtgGYvnwNcecTJEHRVrxFV7EEbxxkXgdrlhVeI/SAltnUwGg9D2D5bmzEiDO70aI
qaSLfclt3TgkzLMhiHP4ZBDgpsIEhsqXv3DpBaf91qfAUNRdwYhGBDqZRrQTv8tY/lESjHOYb68s
Bef3bsSEiDqsRR2K6+K86z758Wuco4Q36wKO+dlUK1Fo6TtO0enTd3RzR2k6I8BVo7eT6RzARXab
SS8g8I673FT/Lp7+f9UnJkY0UTGYXzHzQmL13oHAjnaf8DZ+ryDT+1XpqH+0WuIfp3YAtwrU8V1e
MHh5YTdgH1EP1oQ1jdyT3cUMNxcAn6V/8jUZxvFri5WZKQfzQGk7g+8smwcbXgY2D+WYO/uplmtq
jIVgb2Y7rS6rYM/D6hD+7ASXHODVx6oQQdYDOXO5mc+PFsfMdgqrGX3ewuiRcL0jrPgx+iUNHGml
gQNHcJaLcuVNSx9jjJmGcRmnqduHjlD2YYa30UM3JS7EMnx+ufwx54cl0vT/HZbC60GJrFUfSge+
2rlXiNCDw+RT53j8Rg2T+nX5PQvru+389z2IqUkDT50mlD0qzfq42fOc85V2WvoIIwsJ9wOByAcg
D24cHjJV/ul6jkJGOl5llVwr91n6AmMb4U9wy7Nmtwl70MaBgjvwL9Y5Izn+38bpEqzwSCDg0bl+
9jO4MvZOhRxJZB29WOfbr3QBMaudAQaE89XkYZbXCSxNfXvLB/73a882onQ6EAWH+RRIpKR0djxV
7R4sI2clX+We2vhMYDMzhq2DCx1Y1jghrrIA9a7BfnkBB418jC6fryUW8Dvg3fU9hb8IfBnl7xkH
9G3sdfajlc7etquU8wH1qgysrqbPLe6RNq7LQOWyLX/rDel429oD9g9Vbn8Ip2dA5GOz29mZfehh
BxpYuLMO6ohSGBY4M7h+3URxvxnH+co8PD+6iJm2TJuiKgn8HEKc1X5rp7ulEb++3DfsNA3Otd7p
nZ+WHlyvaau0Z1Q0j/KOAquHnGVXk2TTtNw9lMqxIL6A2wiEbHm5wbG8g6ugsN/bqGE3BaBaVyyv
sh3v4ZARw7oQtoQ1faMqgzA/h6S4gWXasRJTtCcgYeSQtQ+nmwevfFNzVsI9BjhCFzvEezup+gC+
PEg8khRuqPHUbK26x9krh31akDpQhcILBywBpQG7oPBaBddnDD2ZZ0cPEeQBRhHZjzxHercapvge
Zrfugac+2QJfj9JxrufvrtdmgY4ce6siXHNxJdprPrX5wU/i6jbPeHRdUEizbTvPD7WL0mtHpPQH
aG1gZ8BGcldkpayuBPYEu8GeYJZRw9y9CHzkyV+8vrVhgFSXfXYYFYc5h+h6CXv1pBbIPMGoZMTO
9HK/Lezt4Nn4337DgtyraHanUMRFv5WoX7qCHwqsqCzIj3vakkB46Xilkzi6jpTTPJa6slam3PlF
jghjXwl3+KEtBRvCEqjl9k0PSIfAE29Ke5wE6O7yFy69xFgUnMqJ41lNQ0gwmHbgYQ33VKb1NxyV
fk/1SZnQWLB8uPyypRlmLBJQZHnwDpdDGMcZlNS0J981/FBW5u/5gzIxi8/9CRBB+CzaYTOwR1uK
aw+k/SpqnwaWXqmC/51AFr38IQutZuadqxYmxXENgY5rP0wnxH2dw/MMrk78Je/ylSug80sqqPD/
HXswLefjmGErOUb226jKh6nyjvFA6w3NV8Wn5/c3xMxBuxpM3jwGjb51wVV3vuv8gGrElemz9PDT
l32KepKmPJ4yQLYKu900HioY4PuK8/LK4xeGkykMiBoR+eDdiiOWai+oY76DrVO5MjH+VQeeCdmm
JGAEWtYp2xTFO8PsprBwh6WSLOAVUhSj+0rh47RVM+Z+kbZgSdIBZrkcR+Zra4aHr3ThwLiJftBN
5G0cDzNWu8D8/s0mD+URwBLumklW1YZiz7/DXRkPNK619kVcjFeO8O2ntnMVtjkni9xoh6olfTfE
c3WVqAIcgAjCo3KCZQj8Y0DXQoHy9dCj3i2oZNO8xqlH3vo0zx5jTumNn1veoc2G/GXMovgmoTOU
cPAz9K8cXgMhO/ZduktkC0Nx+Guxzdz5/WMJG4uDJrEG1sa3o1ek+OEXDhTM/VxHjb3SxgtXB8S8
+e0ilOX0rm8dXV3tygYekarcITECR9+jbdHvLHqJU5SDNmHKvmeu3EBnt+V0ZYItBAyT2DvWUVIN
dXsanuMHseU261NYfNCrSvbfvDYNLBg9fy1gGJHPj7SI4JIHe9kp20mYclVw18aJMCfTpuw/Lr9k
aboZ22PcidrZVMjo6NmQOHk8mOCy6MK1+/LjF4KeCZN0uDuiYMO2jqOHPGfRboiFPSyprlNYM0t7
5S0LUc+EShLXFw1r8BGNBcPneUvTb6C1bi0lVgbdQiux0+d9Ckp9Qkv4BU5e6GT9T7tsh82s6EN0
Sr9fbqelFxhRr3BSzcccFzc9sKGSAa5adUEVP19++sKgZae3fvr5vvKshIDxcIThKupm+DwDHJ6E
Yy7fbXf4BtugB6drV5bUpU8xtq12A8Be3vlzOPmwe6rzB6QPjvZQf/Fb3P9+C5wUnQG2enNYJ+Mu
zwBlGmEcmM9AqtlB3TXIoq9JwhfWCmbsc6xG1jhPuDOiubWlmgWFXMkqLT3ZmNona+OS2shcceT5
4Cr/HNE1mfnSo40JjRN0PVdRL8Os7F6cgr3kyEqvRKSFeWZSQjrbc6wUrkFhxAsbqZMGrr+Nfz22
Ed25any4PFoXBpDJCwElsqLCYjIsM4AzFIBYj1XRdQHgg/T68ivOhyVqRvHMVVWBPFsb9gU2Fzy/
KsAKlh29Eij19udfl99yftpRE76OjIbgui3a0J28v7UCfp2R8UGI8QBDxc3YjSiRSFctSs43GzUB
wX2eRhXoYSREl7zDyuwW5jTAxjig6l/+nIVGM2O5zZoUBRKchAMuHGqF655kZ0PfBa0sHIvzL51g
qBnL53zkaDjXhjzjnsFPNCHgsyR3M33rQGO+/CULHWOG8ySySzyM2kjcAA5LM0tuU0VDKslPN4N0
XiYW9jDIvl9+3fkpSZkR3GG5UBdwZW3DmmQ3dc+vcSezcqhYerQR2eOuavqkwLk9r+fdkKCwH4iM
y7/6/GSn7PTKT4uGkxKZwQWVhFV9a3nptiBwIys/pv7v5ecvjFeTIlXxYXTTipLQs6cw5v1zWTp/
RDKtbNSWHm8Ebz1NZZ8I3HB4Cn6Hk3xWeXLVp/GKbdZSw5sRPHEzSBp7FapIvuXMeSpku4YxXhqe
Rgh3K/joSsFl2M5+YOFOMeevgKzC37rcRe7ftnv/Ug+Y4RwlkEk5SGjiUNT3rcp9Amfm8QU3lWsI
r4VGMiM5RSKvz2UHf7S+vHdFedU09Ofl3770aGNHpvu2m+FFjqWoc77DgfdG9HQlOiyMHN+YrtgP
u1YLG/Awk9DUewSVGriF4V+bVibBqdEJ0nPdpMIUhUhko8usv4YDpw6LsravE5aWK6FhYRT5xvxF
xi3rYItsh2nuXbc+TO5HYNbTKoWJbYavonIE1SZdA+YsdYixL+ssZgPFH0mwCattOUp4ia/tw5a+
xJjKzdRCoSVQYVNbzREgjmbTW+oHH8FkcH0ZDLUFi2LWrMyKfxqM/z/EQ2Pw38DXWRnvOgBMw9GH
6Dpzeg8WmNrxf/on/ERHR32lI3AZClTa/SnSxN7F8ETe2aXO9jNMJHdwsZx/fG2YG6FAK8KnBjc7
4TBFd17XfWOe2H7p0Sa4SbuN3XMoL8HzcvUm4uP0MDr9KhwXjXWmEU1yUxF7ZatxBx9qeU/1D1RF
rcyfhdlpgpmUcNPelniwbaehr+190wx3Epeil1tlYayZYCZ4isJ6esbOvMsOE4i8M04UyDiDqjBu
iciDqljZ5ywsryaMqdXE03472mFJ40d7cuCmysb4ZPX9m4u1ULb0EiMGkNwRReKWChQrnwes7ABn
SuHxS4sBwNgOPk+XW23pPcbkd4cphX04qveG0Xqf47cp45vUkQfu/PraC4wQADIj1tkey20XwafY
SzzxCq0cnB27ptiRbrUWe+lDjLlf+wVFlTHmm53KPt5o29dBEqEaxsrH6Kj8VdbwwmbaBDPRgkFY
jfqtMO7UpuT00IgXmcybzP+NZX5/udUWYrLJYsq173pWjQVeV84EDRN5Qy1d+bWJaEpIEq9Ame7Y
uWHP7Fe3aX/mI/Qr9to5f2Gem+QlbUOQiJZ3QpSq/CVOLmFt3t9b1bR6T7PUOqcx8GmDCydQeOd0
hRt6TlHeWDLFDX3cy21t49ascPR4DUcZUIbjZDzUnT08JKJk2zZtynfaW/KVt2Q6CiHcL/bWqSU+
/Z6iQyLTtSY35Cz+pirUAQJ99v3ySFgY16bEpJ3jlmYD9NbTmH10UbeLcu9V6uE3U97KhnvpFUYM
ENrXKk8HN3Qz9ZdkcdDjLNp59lsCI/XLX7EwaUxSU59a80jshoZJ8V6XLOh1fJVUv4kAQ9RdiTRL
486IACInnZxL7cB96t6By7zVTbiGWAn6Sx9gLOeZ79lx4isnLOzoUXszrOqtX5XwD5Nsgm6ga4ma
haFtivetGniokygojH2wX2bdwPLA6vXz5W5YaCJTvK/qqNdZ70P0CUpnnKTb6fRnKld6eenxxtae
Cw+yk4h4uD9FSV+bl+IGfl/xjlq4WLn8BQtj1RTjs9yhwi6hToNrImpW71jTbm1xnaxpVxf62dTh
C9CxeJGWZTjz1NrHcaN3ng23bzYode2iOnVfM66+GIlNc9q20zJCYsaD5Wqy6eOPuHiP5zV12tJQ
MqY1qpwVyk2SDnWoeRV4oIKHEXW+xpSh/7jrn2Ie56MT8xlRXg7JCEp2/AF5wmvT0T8n08KvdbYx
o3XUwq3JxVFRFQl4ffUjAaEn8Hs3aCKrXgneSyPKmNndZFsT6r+ncKD+k4hBMYu6J39Oj32/ljRe
GFQm88dRVgTPQHim582DPeFoml3hQnuT6o+v3UJQk/DDPR9a8VqS08V+ekApggfXPWDoXzu3z1ZW
ooXZbSJ+UpijEdu1ZdgUU70ZGbevhpS9yLLoVhaipTecuujzmIKBa81QORai/mqbjOyg/WgvyRq+
QJw/2ZgEnWqA/3Cc41bAV6290REcrKq4vcE2/jYn9htc32FKYGePfb16O7RwKDG9aYk+7X97oApw
z9o+cnGq9upGkhx6SFne4Vs4P6BACkeIhjf84/KsWXqnMe9pV4wOtOy4xulJdJsqwW9i1Ii/piNQ
ysHgynLnJxqGOdHY+Wsp5qWuM7b5Jw9jREdceSL9BbgTDip+6Hv9yhxdmkBGILDmWeWWGyH1oiAk
Q3tejdG8gdg0xtmrfpzjemWZX/oMIxj4LK4aROXo2Pr8JtLpB5CKV/iwtdTswoeYNTBxJejIXGbB
3al+jq3kj1Xpp4j9SFPkknqn310eAgufYZbAMF1W3TDC6Q7ojyZ6zMfnmb5cfvRCuPwnhf40R5PW
hu5TzdaxFHeTuNHY3hcprnlWNnFLjzdCQDlakMXmE27p8cvtm9LKA0LuHeWvnH0WFkUTtuNLD/X4
c4oOSMkb6iKc0yXCmiz2fLN71BimJ0XbRGPIh+uUwASGNfGmdIo/8Er8uNz47j852JnsjEnzaTK/
iuouykIYgpJDU03dtuYo78iKIX4cM/rEJywwyVh9jzxZBzXsS3ddATtPx2miKyHIcGOjkgRX+eBm
XaOu+iWZYjdIXOvHiHTDwW3AUily+8arJlgdzQmUly1MRyN3ots48v7KTPYb6rWPdezWh8wvkjBK
Jr5FOtoBcxUVknHn/kyyAmDVSv/yBph10kzQV1fZzTaXqgiGzPU3LKPFFhAOeG9WqsX/79g2qoQ8
x9/hH6FWWaHiINP8Y/YbrJVtmhRBzUWzmRMC34oZPmPOJMZgTMS086TfoTxhyjZF3abHIoWfZGa1
f0u7Lza95sm+7apoT92uhAMlDqIoKvKDCgefEraoHsxeYdc6PJUoXHoaLcsqg0h7gJL7Q3Q79nYE
peTJ7i1Sjdr6CsU5yQRgpphBTZ0i9jgWfvYOhX3yMAs5XGnU/4SF7MZNhPG7RfWo+Ob3qfOQT8gD
DtSpN7hysDq4jEpcYEnA8+5h8u2qTU8ke3VS0R3zvsGmM2Eom7XG6egyZLTik9Ad6tC/FTzPcJ+g
vQCU6PaYQJ4J1+ATuYW7W+F6d8LJjs087ysq/8Ib6Ztuu2KT8eJlzHsfLtt9t+lpyl5rpkgApBZM
roYmDQiqdfaKetGB5PmzmiHjRzWxe1Vy9ZsqwGHhqvPDBmUTykvnmWrebSExF/D8TYGI7VMg6rmm
QW7l9kZ4MQbSGMtN7bjAVXOYSHlN9hdKp3sel2lAmYQqcKyawJfph/CBJUQNxL0s+z+DKK/7Ycg3
0kV9Y140r9Qa/ia4/QsgxIMtLGmSZDOXc5btlBu1DzZPIT/uu3h4y/sOGXLbd3e5qvr7wqHqMbLS
CbjdpNpN2mU7J2P9rkmbccMBtdlFQr8NU9sCBxTnO4RoO4iKbD4OObKHJJ3es6YdQs/S3n5Ubbmt
apB/uBPZx7gvC1Tzo3plcDHXM5RcXdHGunOLOg7InA2b0qqQqtcQ3GqBVNdcYfmisJiDVTs2Gyc1
wSZTQ4wVM8Icm/RtYVU/ChE9Q4AmA5FEcZBYDd00dPzZqwoEa3fMdn7NphdmA4KLtEd/a0MYtkN6
oP5ZkWQ+2h7Mhj0Gs1WnIxRVt6TbTtyW+9yZ1HOVOTdiiBWARc6jUmW1KSO72UxK/XGyynkEZMHa
lvGEKpWkq/fKYm9ECUDDOveFc/Xu2igeKy3ubvymeppOuTbAeeA9byWvPBu+JTR98e1MBgyfiMdW
v7grD3Yfwcq5EHLb09yBIKDshl2dAnuMfYNlX9FUg3YB0PGQBG3pTdNW13HW7QQhLNtXTSbQFY6F
8Q/0cnETTe58mJHjk9uJ1P4LAyvzKuFl/YTDFA9t1Ytd0+R+kGQJ8qVF6ru/Op9V1yLxi0c6Axi4
a1BacADQ2NEbifG765IO1XhjFR9ByHSf/X5Uj70e+R3K+2Du5xTudatFCUcgB6rfTaFc4v4gU+nB
l1o5xZYRmoQSAXDPMthhEoxh2sFXB+Bf8USxGPwmyIPqrT+xKCgV/e1XMwpUVVMcEDl6oMGcXt9H
UdteRR0vdglzxC53ymTXFP/j7EqaI8W57S8iQgIxbYGcnXZ6tmtD1IgYBJKY9evfyXqbaj6nM8LR
i46uroBEw9XVvWfIyxfqD4DKkBqaI/7gFOsRed3TJEv6olHYege12LCoReFwxevG6VagCsMiO2Vw
27WCHoJXaWVeAoGWMFMIW6KqOEssAk07Nttl7E5pA7Wr/h4qJGyvIdK9tl03iEfUmzOwI3KarUYh
nBdt1dXWGJ7vOfUQ/vg4rYqy/JYF7daVwe00Av05qrlbWTmaPmDIdpu8O9MpbcCLm4m3OxsyWrGr
/CCmXuMCNe5JDKp84tDQxgxYflTM5TEdWbqBGDXQZ2n9HPLA2XPgy2PeiAcFOa0NPVMJ/CHvkyGv
XjEo43NpNe6eIpQmkz+/8ayBknUPbdV8Cl4hKgX2Z1+QH32jyEtoQ0PCa87yo02edBOiASkAVp1w
MK7HuhR7l4RZlMP3Mw7s3IsHMCbvRzPoP0E54//6ZXbjm8LDedd/zW/eXZJysa76c+8brbjswQMy
Nw58RKPGe/48ffg4P3H/4t7/yd2gA8Pqswr1gYfsJQsGmPV0AD2ib3qFb/Y3wfwgPflfai7g5YUN
K20DImrET+PL/N1WkTrmz9O99c1+C97Gp+6+O6In9vD5R13IGJccN668hvEc7qmUyyJpqyHoI680
FqjTfgXmEy9p/PmbLiXvi4tVp4QLBy3b2qv+R+d1UUatlcgFNP2yiMqv5u6Lm1RFStl14wjKRufx
ddm74ROx2s6OKuuLGmtLzh6V04zybhrshehOkoojL6ZvTtc/2DX9/vlYXVhqS85eJ6kDRyA72OfF
rmje6uq3sa5ZtF569vnP/1nGw5RR2KGgzBjwcWt7fMX4sOlw6H3+0y8tqPPV4Z/HT0rV3PeG+SBm
eIkhkIMV0RFkWGnx1g7XTJkuKCYDM/jf1ziOAXLJh3ojmOEzjjW9Oyu/ViARS9tNfFK/OH19MH16
PwXi0XFmDV1ot4tM5iCbhA6AHr4mj+YuuYIhn1rlaFahTS/cddVSs6raqrq3OlGuwypTV27XFy5f
ZHE/6v1cARGA2y+DMt6RwuoAOH46Pn0+b5eevri74+pu4DLiDNg40BQRf5R/pSz18YPZki3Ym0xg
A1ZAWoMhcwL52iRTCImSz3/2x6sZMh//XQeAihcKPPz+INKxG6M0Lce47a30aJiYHz9/x6UvOEe0
f5Y0ZJ8cJEYZHCEDd9gU2q13OL31r689fXFnt1LdKJtiJUMXpztxJT3IJHTVny88nf2PWGML25jS
z9DYnTKmVx0R4lQ7yvkKnhdPX+zClikVANkDdbF+LLZckTTxKnmt4vjh3OLpi1hupX1VtJkPIoD3
CxTxKOVV4qY8+XxkLj19sZ0mXnHj2G556Hs+lZFmqdyAZiWOY8uuIc0+rJniCxabSpcOq9wWp5HO
mmKdUR9sODo475mTN7ddF+Z7lUHUJcqJ6B4tL7WunOofc/GYuwS5mM52+OxZ9r4oTZ4lxhvCMqrR
LYkMeHFbUzfmO3Oc8o3D+jdxeKt9uAGKa6WcD4uozF1CZl34YvTeXKR7XDJB+IPGC9HtfhrUjakh
nQcdaBaNU/n++Ux+jFzC6xZBoClYHTqmBTGrTOfIV0jNOid8dUj16Ekyr4YG17DceclCf5sZ+5gL
XkU5n2LSTFfQUxdW0xJaC35VVXs8CPcaaVQXWNGYDufaxZXF+uGpii9cBInKUTClBXwbMtH2C6xz
Ekgj7ygjG7sMr7SLPoxyeMX5y/6Jcj5cPzLHxl7GfWwrtD4SFyy9z2fo0s8/v/OfZ8N+p+vtpuoO
TYlLuH6ZTLiZ6J2LqtTnL7i04JeoWnB2z7q0iHNM2SnKE+YdqJmd5nLNKZwbeoPO/5hYgu5RVLiC
hb30VYv45MIjCZptBcA5fZCvmOjSRzfjdD3O1jslbbf6/NsuLa1FoMoBV8umLOsOvn7iKNyD3hvr
pr6ysi5N+yJENXqw8t7D01XwNkPrx7omJHXhwUuUrWVQc6xBrT+gHv3d0PyOuV/qbDJ3ia9FSS8P
UlsPhzIkb80kHzoj5kjXoUjk2L99Puwf3lfwksWp7zm80LYDpFKOJrnCQhpQBQTMPM7Ybz5eufJd
mNsl5nauw1AWivdQaNBRIWlSVm48ZNfUPz9Ok3EOLCJj6Pa9sD3o78+Usq1fc+j6sUo4D4Ty6tYo
nBBOOlgxsnazsxoFAXLbG9ZNpSZURlAaW0GNfnjFGoTGipmuCeVeOB+WYMaxljSwgA7Ye3bDI7/y
D3Vhbqveep0s57mAihScUHvrSvT5KyP3P/dqjMIiepaqT60SCubwuGBkBdVk98GZpA1xdTh8zbla
wbEJkWOy4ExRu9WfFJIW2vW2/WxObHhQbUi3sOr2nh0nJYCiOgZVYCKeuznUtzkUI1eosZkrS+JC
zrBU96EKlDiH5B1Ia2a87WCyduoayI/Cx3W+waGuNrUn9R+nY/opBSx2+/ly/7uuPxikJZrCInmm
bM30HuifelurMdgqYwd57Ey6L9czG21ndd55sTTp8JMOebDKeDredJ5svhFlhfsyayoLpjyF/StA
MnSvAqeGRlg9bseJOfcMBsuHAFWmn66cgflsfUnA+kMN2gbeFJ2CdZNBwYo1yBeKwEuzSFdSHx2f
zTD2AHmyRBFziDQt2i0MCvPfjOUV9IRZ8dbwHPXivq7sKlKToInvmnA7Ew+CYqlmJvKKOXyi5Tj/
9MMJFnWkB1OPB9TboYhWbiCKZlWRzNvxWWRwSqvhMrYaAtk8jhLcpYzMYhWOUOb3MqHj0h8hsSVb
s68t1b1nvBgTl6ZwAc8rd44K3cpnT9o8gdh/G8MjkRwYBW7oykzh0PxgopYI2sHjdjhbpN/7rQuB
Ug/thLti8pBt9FfOhEvb8xzS/zmu5woOMLRy9F61wSHI21vouIq4Aa05J3yn0BDtGL/yNZfetbhC
qDQU3ExNuwcwmKxkML6l/fzQhd3DPFpb14KQWm7c7kqe8LHSJELB4symQ8gbJ+XZIU3dAfogRrV8
BWjD/CcA/G2MYS9X/+nmIPOjrKDluza1fxqzRj71GSu3HqfBpnN90if9HCj4+9VM/847NKCDwKnu
xzwcjzYr2nd7Fu0qCBT7Ce8G87NRXm9d2aoXTtZlzc6pPUAwRFbvjSvLHW0yd++46TUY2sdZDVve
WYYS/FU4tkjIXfvrGorEsH2C0lIJ0czXzxfwx78f/ZT/Lq8hrMCdV5k6lGPxmHvW0bW/ZPPE2PIm
wLXjuBDvVdCHgo09B3xLjPMNydwrR8nHg+Mue9QtjLpm0rr9vkQj9UmEg0yMtK3bWXXZ1oPf9hff
s8jKcqQCfPB7HJBewVbl3PkbRV0DsUTo1nEoLT1/ZSrcJVIaHvVebwi6oBlug3cdrIzjwFTy59ee
ft7z/8QRKDiJs9lfv6+M661Ru6rvKBXXIseFBG2JlBZ6rkKolao99yTfwKXDfqTlUGwbqFIijcGd
XjjTcOWOeSFMLS1kx16VgCcg6HbwQdAFelpNrrtIptVD6pIfkxs+mKC/UjK7kBUuUctSYtSYpBrj
1tItWvQVOp5Zm/g6z1efT82l71mE3T4L0JopfbXv5gJGJCX4uKd5ltaf3HYMx2lWktPUwI9wXata
//n8pR9vfHeJYxa6cr3WguGGk1k6JiGMX9rMPn3t4Ytr0pylFZQ3uuzQaSceDY/b9pqL1f9LEn5w
5rLFfswkt8fCxcMP36zozY3cSES/YMgXj7EbHY/Jtzxaq+j4djgkxzX+udvt1rv1MUmOx6e7B8Am
ot1D9HOz+b15+L37PUS/u9XNabPbRZvd0y7a/b4Joni1qaLV7X6/Wq2et1v8633/GG/3m9t9jOck
yWEb4++s4n28PRyT9fotuT//tThO3pJkm7xtAYK9En4ubK0ljhpsoNGZRizAoimrH+jYd3cpblaJ
axVdgg6b9xI0LvTIP5+5C8t9iat2MHU8VwRGxAVZd4au3bTbCGu6cuZ/rJzC3KXWeTtC+H4uPX/X
iGA95TCzpuowVsAuGLWd+d7w6aSR13r+c5uXD2Nq1nn/2FfqyvddODSWqGt4CrAB0oQawbxy7ybf
mt8ktQRygrLb5iOhm6+N43l8/wm3IFNJARMYf5crNF28fdj8qa/Fvwtbd6lRnueAJ6JDiBXBdX4q
7aBc9XVrXwl4l0bI/u8v94aW8FGP/g6Kpore5YFKwuzeABry+chcqhA6i+DgFi0FuEa6uylUt0VR
J7jbr8q8ix2hkmBudrBvjK1GJ6Jx4CrtwD+wpMks0q+lbH+VAv+ZGoihwTdToBLVVHaU6ruCX8ml
LuzUJTh6JnRkwpZYWzOpN2yEHDLxpvE5L/riJtMpgzbQfK3Z8reT/kEYXBrKcQ++BH0Rqj2r2E8u
03hUZD0O9drp7Z8GV/aIGEABYIsFMJqwuxXEh2Xy+RxeWCNLkDac0kzZNUAWTNLj7wGt1al1RAM4
Ttk/AQnnXHnPhWi0BGqPHnSvO9/4O2B+1PAjhyWZvCZIc2kd2ueP+2cdgFOQ9o2vyr3sxgbopdEX
07YVVT9Hg9MFEdSqVA2cCq2aiKRlB3RNAD2CeIJW0W87l3zVyWHcUM9P3St748IKWqImyCCrzJ5M
gXqDc9NS/o3nEB6HBcbDlBvYn2TBNfXnCyO7BFCAuO4BAz/LfWHaTeNCBMz4AG4BxvLn8yVy4VOW
+AnPZ7Abnrpi39iZBJWtqp7s2pn2M/fMQ0f8GhY7k76WFXwcEv9HkEtBIQd2VanY29xxjhk0KLeS
k3L1+bd8XAaiy+ZXjvO1zS27BggZR0dkQ+bxaBmcFVqoKRHBABMfOMt9Az5+jokrr1UkPx5DYBb/
u0I73RNWVK2395kmBwQPeEuk3H63IJ6+LXQ/7Xw5XhM1u/SyRVpFh3HExRgaz6MH7+PK34TwhRrz
le9UO37Nv+nCPC2vm3U9qjRF/ecACVXnKCYPUNhzD/fzefo4LNHljdMCyYzB7Aas+YascvmDDI9m
FlFYXnPVvjBGy84SfGyntp9QOxeoQYnSirvQREil96pxI4gDfP4Zl96ymImymUlmG4/up9mbItcJ
33nYxPOQbiAox6spvZILXXjPsivgajgU9rAa2+dd9ZpXw74PvEM4But2ymA8b54//5wLc77sEPBc
owBYZ84eDDoNqFG5wQp4+Nqzz5/2TwzHzI7D6El1MIOyV0Rm8M/1Kb2SCn0cJFFU/u/TRc6DtCkd
DFBljqRBE5HMd6l1rad+aWDOr/3nx3sWDRpT9jk017O16YKDtq0rF7BLv/z8yn8eTYjVBF1Dp73u
6meAfmMkC8c0uCZedKHFR73FlbV0PVH63B332eQAzVMMm7B2/hgfIFyb1rcdAcU7O6PdXRWsLW59
bWd4i9y0Dys0R9D72FPru8fciMtHyt4aW0fwadh8vqQuFN/pUntjlgRFbtQXgAeAcd0qbaQBxQq6
CzI1412bztUfl7c1vBHOKuE9GbbQ+XFvAC+dnmZLhHEV1gbdlBBYdN13CaTt3G05Ddn3EXJrK1Nb
dFcQYt+3Oc3XCh6z26CaQMFvayhcgtfq3Ge+y+POLoNNaSq6pijoJ5DKsYARp15iQ83zNOrUXjWB
KrbSz2FjUf+ceTjBQDHITnNeT3kEjpaGlSoPiw10+MUbMguyKWz41IO6QJvIqCk94DaUvZKgDbeV
CmnS95VZ+2pOE98nc0IhXL4JU+U91J3jv0LQPo9z6DFHaoSyNShMCtjVoFj5OQ1wZgRDMttQq0A5
AYBCpxu7o0UkFh5J2erK7GAB/2/WS5fdqt5uszmU07RXU/bc+sApS/k4qeZ2YteMwS7snWWHym1n
AX2XCWyQgSWQP93Qtophkp18/gWX9s6yZxA0vZNVmQ/PVj4meSG6mwayjnFYhmu/pTvTVbdQW/9T
wEo7oVV+zW7jUrRfnCoQqJlCL0VISGv7oFPHgeUAcSPU0JoIqKp8LQCh/drJsoS85CjIOgpKLgdA
n3+IGbwLCeJZQNHTa6rajec6vXLk/4VEfLQgFnXN3OJVaOcdP+gpqx5zt5Yi9gubb0ipnK3ITL9G
Iq3Wpsjd3wGZ0rWc/GwTlgCnaepaTy0b9DYTkm6Bi1F3tlLDc0iD4FT03RTEgJv1p3DgPY3CFH5P
EGZjQ76GRXKwmucScu+BC3aAV/ZJ4QxFMmZlecp626x8zdgWaEl0KC1nsDfVHJQ3eT4AiBiU/p5N
oxPl6AmvmWfkAe1tchSe7kUcqnJcgUCwMz1LAt9KUJgTt4VFs4Nx/XwbmKlM+txA5h/2PltYd0/r
XkAGGySVEpSndtqHSORPxcDZmk2VWkPa872oTL5lTtq8pUXVbEaHN3FRO2ynJw21pLGG3Dpzmn2I
iJYQnE2Rk0Fxqpv67I5nlQY1CSyZZoAUsjWlct2H+TWV2QsHobs4rVoo6fLUrvJDTsM77ZMT6YYr
8eLSoxcHFazh0joru/FQZUPkkGf087/45MVZRKRGtycV+aGHh/rIRQ0WFrtmdX/pZy8yfyAp6STb
djyE86GVddIP1wbkUnRbhIGOcNuyfJsfCk/dl3m+LTsHBcX0a4nHsokBzSUfhDYEz5Gw76OfwRUq
qCLStdcKlBfC2FLypbO47dVWOByaFDRBoNiaYm7PTvXPtcibDUovX7si02VPg8yd3bYFmqvTUL8q
Y20by94qbn+pDPW/zkEWaUk2aH4gldeuWy1ZArtt7wpA+cJVaNkj8WqS+WUDHo/do5DWf6vq2wIR
D75+V0oVF9bRsi+CwOXZnGP5N80f0QCTEG6s+ZrWsX+hOEPZYt/ysulc1bJ079FZlisPxLDT0Ibp
tvPq+jS2ZYOc3+flegIp6081Wj3ZtdC9/mWkHOoIWAzIv+EEkr8hDDW9cZjJt9vJAJ8Q9XOXv819
MH5D2Qd3RRBJyjgvvABOYplILNkPUeaCARcNmrATKSwfNkO2vfVhNLbyHG3fgBsyneqi8U5dQPND
hUX5LJ1yWrelk518FmQAnsGhVjFivfkuab6Xg64iryNhjxNwzk51KovVMEzdC4fZmYS5HG76EUre
7W1Ywl6Mzb7Y5FTPq5Bz6Iq7donomBfvlQte6dSLdJ3KAUKbleXVm9w2+oC6+nwXVOW0Ca25+j2m
UD1XA51PgL8V+6rP9cpRFeTErNQ61DNj9wDyOjRqikHsG/S0cAdR421BKht0GqHNmo6pWHtzV95Z
ordXIwTVbry5b6Dqb8kN8Mv8jz239o1T6ZeiAx675fPOhgfIMJcwKytGkhSWkQnMUPhaBRmohCEV
iWmC28xvb7xU1lFKzJs9uR6k7LrHRsLTeVBNvh0JlAHhujrsobvUrOcZbNvKI2btZs1Nhes3CINi
C5LgbnYVXDn6nXAhPtAb86sZ3SOf1HOrq3zteC7AXLwXiUhR32rqyUJWbj8Kp+sia3DAx4XGE/zN
w5MIGwCy/PDNY+InoW69rlvJokDZPCZzfm9VvhPRWsxxkdUvuujQ1GbqQEq/iAF6nROIHOa4fqJD
2OjJiRpkdLGQ808q5MbY+neXue9epk5+JucIs74jMHOJrCzf2TazEy8kfWwP1vcubDLYmigDR5MR
e9ZAAsjQCmkEK6ck51CzE3CmySxJoGuX9hF4bw44iO56npo78Hn1DYIuasDlg+rrE8T106SvYNg3
F/Z3Z4BZXuM8sZY1DwVxv2sKWhNVlYoHtwYii3RkPdeO/4fo6s7xgH+DgZ0GLFpTQGykhTHOwz2s
wpoIaOI4hXVt5A3gLzZ9/6hMh1rYXO8cgoA5VoOPBDP8M80Q6GdZ8+DX1rfGg6mLlN2N52bfQ7d6
mBwID7HumQfZC1hCv7oQ6D609m9o7f+aSAaiKdFhzPMOTyPwX5l7svH6AODlIC1il4FG2fAsoQxV
GZ27Q9R49Gc5NzFEx4fIFaTAtUrd8nreuax8sICPR2H5dRCyiGmv15kKj6IyUDSR77Uwx5ZZE4qt
w752MMkBK28cXoK9VxJ7BdsrnQw+zK+RyGrAtdmtyvgPOBY8TJ79JDO2a13/hLyziWviHL0hLaKi
pHBimMJdP/uR7po7u1YPcBI+ehXozSn8N91+3uYmAMBqelLKgeR0uEo7fQyK+dkukFcQabeRYNme
efV91k5bi+OmlrJ1ZcpfHc4S0GObtS0Vj5yWPMHY809b0Dc9tQLDUTqxE4BbTYfyqP1Gb4mvsBHc
MY0yIYDT0sUAZqh9R7IwTvPC3Og07NdeCFY+6R2QcL1HEfhJLcACHrGeENPoquoysyqI+CW4uAGN
+BZLtY7mEbJYhrHXTKRJmoJUXZ6501RuUp1FcI09wVPnrekndHtgwJPAgjDxWcYRrpFSs+YXenHf
NZ82pXZhwAvIPFTS1io1wMprD0Rc6HEASA4qfhid+WURQfsQ9TJ2Yi4I7sAD3NdQuEpqXG9wFZi3
0m1+Kqf6YdCTjkeIFccl099Th8KaoWqjXFMrnun0vaApJCAE4EYoaGRr3zd1FJAU19lsvgshdSIR
KRgvXEA0Dd1WKQDuaQNhEhlunQGC9tMo5qNfQ2SgsrtTKuc7ywnnaCTei7SwgEQdjic1u9FszyeL
hEe03THq8wpsgMfOsb+VynIe2yqfvovawfzkGYlau8gjNgJGM/CfUzk9pJ69KbwOHuh9Boup9K3H
AonyWR0nBEicJNMfsGGPXmY/j5RCs8BON3OIC//oWyvtuQeZeg9MTGJN4aJyLvk/57OgUakMNExV
JdbBSN+pto59Dr1TVC7i3KVrDx5yNzYrzYrmiNtd5p+Jx2wz9vpOUaMTV2S7rA2TPGsA9VFYiKVU
CL49Tj8T7gNjvfea3gws+AUPtNNk2A4B50epJNaYqn4EvX4Je/+dMFetWNpvOCuew9Leg6Zgb1gw
QcCB9HduOZG4LFwIPKCU6Op5C1VzO6qVHjZ+BRNmZ1aYgNm5tVt+MGBzQ8zBfE/Z+KhIWCRqdnZa
t6cQVJ8ozds3e1QdZiHM0ID03kphdkgpgIQdyA0JEfQ80pPE1eUII5Hqt9MW6E5L2CByga/r+/A3
1U4VlcBOeTDsKQNzE1jpr8KC3OhAWuTuRfA4uPweMKV77eK3ZekMaoJuEomeWVzkkP8DuDKEOG7X
JaZK7zKslqjIoGbhz/yHOzAFTCZO+DmwxhiDz6JGmPuxoOgN9TVkFlgBF28GWCAf76Rgb66Ra8se
dg3W1WTnJaK08qKW5ljVEmWegZQFlCDqIBImfe00DlcdoGQ3AkhrA0ebjc2xKnCi6eaBn9UtB9SH
zkZOAPNvC+7621JAscZyve9+7j753bgRorCilhVlDDMZO9Z5lkKUgK6oSKFGga4CNnDMILkSZR34
Nl6lklYbEUm4p8UObdErlX0DYQW7j4p0UDHU0c0ai2eKhjkDFplBRbtdSagPxCmUcmYkF1KxX94w
PVTcsqNhtLq4lKBGc6WfTMEPgcbmQ+HBiaqBociCg4QbH3yUQGyUSz24jTovktMfDfMOsm0e6wHL
p+bgXE/91i491OXAjZgcMPlDFL3yCR5uZ6osyHkARWcG+q8w+a5SgNBbtAezHq2nBiRzT0ukOmUv
VoNspiNsfatbEAZplMMcC+q9rrOy+/y2TtVPKH/kqx7ROPJDIX9DiWV0EwWpkQJrXOaPYPCv/dFD
DaqDLsiY37q+DyHY/tXh3puq/DLJjTkO3fgqe/sRwMY6go3zA2XgDw1sfA6C8L1wcoApSZU0UAFJ
xqDFRBXCwrmu0SRW4XeoMh9rgSQ4dW4Kz9vbukOyAVInIJjMW3tUwFIwlS7cf2ldq/s6peXBK2ss
jkC0m8xS8s72qTdGUB6QcVdmmCPIq8CDrfCsn7UTcAHDUqHTRNcYdz6XQRoTizV3xAxdFbm1Ll5D
OgFmDEFqcygkgcRqCx0OE3vIAkSskeK/Br3fT4nnlsgP0pE3m7kw4r5yBwGcp5M/QCcDAljKaR65
YmJTWm7+wCiKClGOJgG0Cixft3AYJuGpMoF6HdCavIF9AGqvDhIW4Fyc/lSwcPzllVl4dpawe9D0
kYltqaZ6B5GTDCNGTeodYKMgx0iS1L8D3YkfskpW1c7QeXQfndaSddzg8HzJYdASKwMPGkjQWAON
ID4im4R3cEdIauYVAqIAZwh3a/rbVBnQfGbhjSeDX/rqqi78+XnV8dJ1bVGtcHrgs1vVoCFQuS95
icvIXOfv6L9dgwRcupcvKha1S0ZaQmMABgP5obDZbvbHB9xT7sIqTyzNuiulxQuVkSX6y5ulEYyh
jDlScj90bCMK8iWRb0aXUKvMBwzPQnVtz841MBBCznbbNRITSr9hRe5nNb817nCldHlhSpZQK5vr
QPp+Pu5H9oQVFPvkLiyuoWwuPfw8Tf80gBhkUkgFDsBBkxOrTnmHFNtcs3a/9PBFX2yeuYESUD3t
7aZMiuxGWgNEqZvVl5bqUrhSYnvBuHuqD9BLbH6FZcVfHdwG8ggKHcGVsf8Ycgnplf8OTzWNOa3L
ZsQ2Zjs+FDYUbLIHWHLc1KR8rnH0V9qar5RK/sJVPqhRL+kc0oTC6nD9OZB7ubtrZHznkARkh/gO
iFIcIAex8wZwySKgI6KY/n70Xh/Lx8dik14Z0gufu0SMSac3ttcX8lCDr2bMbxj0KlzEq/SxPPs5
p/zKl16oOi2lNENeg64AkskhsJ9mhNay3A7gFbom+OILFlGGdijpNJOShy48FhMKFCye3ZvGvSZj
eukDFtVR3sxOwaXETJWq+RP4qFR0Wd7dsQbnu+ita/YaF96zhIoF3LYBK6rgNV2/DyF0lnC69+W3
8Squ/8IWXSK0UmgnGpebGoYyZAvTT+RwGrziwYYH7ufb9O9e+WBVL8FZnX/W1i+n5pBPkBnkthaQ
lyFoG+BovvV9TqI09CCeW01BMsNMu+WFte5Lla1C2Odtrb8ZiWlEPAVNeFOKit1CVP0aS/fSACxi
lG0RQPazURwGwv54WO0R8/xfo98/fP75F55PF89HcgaoX2ZQR6/58F2hvvCYS7taqdbw9eevcP72
yz4a4vPL/4niFhpS5dBQfdBFLx6143m3I0QW4A6UzvMDJKJHWNDqztm0ivbgzTdju65tO3xHa9d+
7FxqJBI6PewhI0XumnOONIYqZQktZ+d75pFGJj0zaI1woKXQg8yqYTsqZT+DiEXqOKCBuh2NMnFX
6+lRtmzuknDIcPEJbdm1sQRY1It7MfTbSiqPR6FwhwcHV8F7Gfp1DH0yMyPHnLEuAlwD2qTj0JOK
FChjcE0QfG0x6KY5OSPfsGCDb3nYi5ehdtvXCl/+Kw1l86Kx8V60capEd9PQw68kRK1Swv5ihMP8
imeWAOnGUjfB5MsDmQv31jeS3cDcRAA8avcFQFrT4KO6gD55VGt4oifg6cPZUo0E2QMY0fNP5Trl
vnUbOLnNQ3sDW0u4EUKMn+NGySu5dWxr2gUpJw95z+enyrdpYusg30IV6w2G0AriXOXwG8Jl8th0
LNygejGdRGke/cp7HZ152PsOtO+m862k5rgjk8yxEjvrdyTES3qT2knq1XmcYiDwn6DvKc29SIeO
sy7DvIpDUw9rUTS3FXGRiMBTjY3WvYEP58oLxwfCfeQqguDGkBXOkZZuDb+IZuerWiZKa5rIKfBj
PsAClFBy3q7pN+Cg7UT9H2dn0hwprkXhX0QEiEFiCzmSdnool8vlDeGqciEhQAIx//p3slZunjMz
wovuhaMbEs2699zv5A4wfIXlIsbF2mgypVojh9tE1qTRwLP7w6qoijKrvYV8z7qxelasWs89zh6b
tlUu0qgswTHMEO6IR9wcgVpsaIz/p4/sDGJ15C6HTVcD2NpY7E81aR8AK//fB1rvc1uJyLEoIICg
MIjRowhbcdTTGUBiFOU4XPR+o6KpwSFgQHT8SFAUtw8Euy/qvoVCw0q3AbPYmgvnD/Q55WtOeZbg
5FlsIcPOhrhuRnYnLGf+Rgy6ZoQf+43AMD3Olad2lfD6rW1n73mJMv6szY9j6t2VekC6OrQeeIs0
r/AyiTCwB/5khrhf62dym6FgLQpoSbfG2H3EKowbBqx3gTj3wAQwekGf6M4u1l5Yjvjp5SMog7fo
DhC/oXS+nRsdgH7gZT+UY31DlG7cTSC03FNpo8yEZ14Cj2vdxKOd/pZ1mSHLYpeRZNb01tvji7G4
3k8FI9/FXCIJjdhUVJVjuEb2Hal2TD4vzjtHA79XNw+Wj4usDYhv3AJBsTJ9UaxqIER33LNAgQvh
x9M5WH8nr533ZhxByuPBj0oW+SoVvRuhEvjZRYFbNKFK4HEqEU1yw3pO3GAqV25Wym0TKgcbzuys
ar/4YXAj3xKcCCIuVPEtxxIUl32AfzHexiGWjqgYxLuq00crVGZHNApcgRnxIzoxE4dVpmLH188T
3K0CWQc7QLS7aAzAtGyIAe7U1/R2mlIEm+WIAOlUj+umgQNrENDa3qIOHdxB6VNAO31zA6cL79mt
5xqBrK5AcNAqT+BPD5GdfEYAjoYJBSZpUzkO6o6RoWkDA2fHUmMJkcrrT6Mf2XFZ9+KWqQboQgDW
fw1IVKEYr5ex5zgceX7VrLN5qm473LnfKo0QRlXIIuGAus1R4ZH5FqC9/MF4Y0fiMigg8Gszp8Oc
J+62mrpw1bmohLAoKJFjTmKb4JtzWKXHWMZpTLzB2bC+Rt1T31i/gfsu7gpdyfXUAKc3ICmBXMSI
YFWcT8L/5g1NUe3gB98fRTEhYqOQHrsbijb/NjpEoyorlApQO5auXD3z5xbIujUHHAJqQ9VGWI3a
beuhP91gtN5Nbzkq7uaBm6jWBEHmmYjIsom7631qvZmAj4ikIRnxVDZwe4l6b/R4XBkG4HzgFHrN
mUGWy1FWdaNMYG+8xg8rWJF7Jz/yrL932wBBGpcGNIsVyXUO4RV8XaIBt40GsdzMvUPOMXy16ej8
urzJnrlPLrnWiA82pkH241BX48Ps1khwTQ+XH/3vGZ9t3+5/t29e9KHfdjj3Bw/NjdjBJD7emGiP
+fQToMB65T7MCU2sbbX+xpMdZCTyx3iFh3HmeELIf19d1ciYqj6oDpYzRpQmujqWqBu9/GHnHr44
hU8oqi5njvtfN5JHcNlhQ5LCOyz4e/nxIX7jZ822OISnrTl5VEATM3rtuoa4nkn3OAzlJvQRKu/b
h6mD+W3wJW6SswRZW44OcadAS7XNgMUPNiUrq/DYlTPcmZvXkl/NCBkU5w4qeFO1GwLQZLP7wXHv
0wmi+LmIhqncXm61c29anBXdrgk0lHvVIS3qx6GXd560nnHLXZeNhM9xtavt+srZ93TG/aSDluhm
YH4FGypELmoQI0L/O+CcWMoLrE7zlRF27g2LmSPmKchTx+oTUg40hv0O/BPLPunD8TsALNd0R2di
Vv9XQtPXpRZZAQedRkc5NgCUmWmdIb3+WzTXyo3OfcpisjjGn21vSMcECNXERfS0IT7SvCrx1Xxl
CJ97xWLCsDoI03b08wOovLGGJSoS9ytAYaOyf788uM7AS5xlOUfuIDZal8I+NC/uS32cn2Qy5Gts
ft3L+GbukvCnB/T0FYDTmQVgWVSPA29OGsc2hzFFcDeyXQ8HQRuS2Z2oANGdNJdbFwjdKirc4d+d
C7jXyx96ZjtYAiWZEiOqAAHcK91uD9juLiXk7fKjz4w2+9R7Hy5zDohOHg+HIBH8RR5K81ohza+L
g2m/pr2yFyvARGp3qLsZ8ftqwt5cvZMexrVZnX5tT7FPbfbhA9K28MscZ+Ek6F/7rs22cA4OdjPx
uyvy7nP9vpj1s90yAc8ScQD0lG77zmkeXauuHnSXwZtSQy1tEUWgQZw6qBZDubrcMZ/3uR0upk9g
DcyG8rY4WDMkow38r+JaQDZy+emfdrvvLVGRNS69Di0w94cMRHnxUlKAlzn+ye7C8ktxK7xk8Qk1
0knzoFyWpP2bXw5QMpUr01axuOq8/On24rtLdKTvF6MsK4clxFG/4Cx0a8Ky3pQafp7Sc1cAXkMX
U/VX5GufnjDwttOv+DDU4Lfh4aSYuajr6MEGt8o1CIRlXPo4ZF/ulnNvOHXXhzdALMVgFSBnCBWn
TT+NGzuH7r56uvz0T1dk/P7FXOcITEJahU5vpReV6m1gb5l/w3Lni79+MdWlK8N8KAyeP5FdMWFH
LLN6OxfDlaXk3O9fTPXZ4lJ7Fto/sGZ3jVbvbyBzRh1ExuttaZtrgelzvbCY8VNezgFIQtgYoZ8G
UzJ2Gr2BZiW+3A3nHk/+28lwcsBdBWqWw8ARN0Kq+FfLspc8p+vLz/98brvhYm8P4BI2NzkJIRSy
EJ055BAnsexNze+0vLK3/4vR/99hC0NpMbUpD3CAkFN+CAplPzLXZbfZwGEK6xT8BiaAdM9zCNNg
/TQgZKBhFlnYNXwdvHReI9Tjw36delvfsuxdnhd633Fawu/EeIcGOAlUmVDnAJ/q7wx+w6scMvRV
jzUXd/YMxflV5ux8H1nYApr1ld95wWqCg80R5iPpTok0fJVdFkBDY0rgoy436uedRv4dQT7MzMKH
YX3TmfrAEL/yvSYWNtlO5Xxltf98aJPl4bWiKaSfFvdPhtBrBWXSWHcb/6REUNcgZ59/gctO+9uH
L+ACTE/CBiCjKaRnIuj5Kqz9dZXLzVeayGWL5dE1KgvnPh0PUOzXW+zKznqEfGeHyfrVb1isj6wx
iHf4bDzkhqxblDOAF76qZ297+QvOzBy2WCDlJAZZBT5LwIWv1v7cF7sg72FmIx1nhWJnvS8YloLL
LzvXH6e/f+gPr+iAGrCxWsLY4KQOQbQbLqHXbsNndka2WCsFXMPgct3mh7DeKfcADpSOZLrNiIIv
VYjQ/Zck1767JPyyzoDL0GFTQaWOjCmtH8PZ/Ql3jmuK98+nhrssbw1R0y6NMvOBer8n8137JZaH
vfCvlFN+jiwA+2PR6bMfUmdoqvzglUP6SxG7/BkARP29QDWh2mjFgAFsOl99s4fyjTPG1i0EO4B/
2cH3yyPh3BcuRkKhsV8ShiakLsRMPYmyW394A8npytp16vNPFmu6GAvIdxUVfFrRRcQ/lE74VNHx
x+WffmbGLKmqAsXlBay9aYKQAQK1EOXxZ4Oll/l3AmrUyy/5vDgNXbTYMQ38TGQF0fjBFPLBmpx9
3T1Q9tK6xQ2Bn2rGNgOByPxaodiZmUkXGyjyN6DZtbA8GFHSN6Gcr5X6nfb8z+XPOdfdi70TqttQ
ao0260p4FKFOBDAdhFpvAvp0+QVnOmVZQo0UhDsrpAEPOVShQ3Fwi29zcDf3cLrn75dfcWZ5WZZP
CxOUlYUy2gQmVHDmCboE9Wd7lA3/bOwCJiX6h7HLKxewM+31ryT2w0LZTLwgAE2xZGaFB++JcaXS
euNAsA0IhX1ljJ3p82VVNYeUj2bGmg4iPKbFPvMe5+LKsfXco09///D7CSma3Lg41GfkJB0O570m
KNDyhitXeO/z6R2c/v7x+TwTqBGBmJVjIXmSDbV2tgb17HJPn/v1i8OwmlVW1DZa3+pSKCjat56U
L3DeuQIzPde5i6ldDXxuUEsCuL2t230wWOWqs4DAscFNPJX+8y9+xmJOKyRaGVKkM5RgXcSpiOew
j3KIzC+30rnPWMzpQJuRIdiFCA2qpVE3DTknZKwIdOBM/KU3/F/1qj0xWrgjjm8oOIC5e9T6UNf7
T3n4fPkFZzp6SQKmTpUygyRHUgQUdkPDsxL0DiDXr52g3WUFs0N1Y1IS+Ek9o6qpsbzbqirLNfIp
9EoTnZkI/mKilRXSRzaSl0mrzBMKaxI/5F+bw8tiUEA8Rt82XnUwZRpZOEupcFxB5fy1pl/MMVPS
DLGevjvkbWCvcGnRB+PDHW5Kc7L92isW80wgp5rNngMRVHhEcDzN3oz/tfVnibycQtLMMgTGIYPd
clTBOQCGVu3XYi7+YmLltOh5E9rVQZIHu/pV6COZrgz4TwN7vrusClVlF5AZJXYYJvMdfN+O9lg+
lShzjmzmrTtUWTl9zWNfTl9bg5ZVosCkZkJLZPVoCpF7qFOKVKcr1rnLrwRD/3ntfnLUW5aHOggp
OL4K4LYMytEGwndgtmgh46bu5LPUffYXGdj3sAHHJRu5m9SscNdW36crJekYM9hC7iYdhEnqWpB1
Z5rtAx9G5gJSvT9lpg3QeAWNJlZO9/4kvHXJUhjhsSY7pe7Dp8uD9cxquoRgQZJh8ZNLUKKVk7dI
6+rqNhzqEOFJrX/IiVwLxZx70WLFMCE2TsFkmiBPHrsS6v8JrpIDQqLyi5+y2JyhR68UYBrOgQdW
POdu3AqSwF4JBp2/vtRYSxx4MQeqdSc2oai2QJUU7Pha2BB7bz65csY/szEsq3YdqqBYs4v8kOr2
l6WdNDHEhydIh4qYy59w7oDvLVoJIrwChpnedKga2q40xu3Gnwzqqwy+SQgIkaDXKwDYLkUiQU7Y
OKUQV2blv8TaJ3PmHwn6w/lJTs7sVtOIDMIsvyvPemKG4A7mmF3hzSkAC8GOa4ifYMYIKWzz5jrW
U2vqK2v/6RM/efuypngmRSrCAEDiIZDTRgtLrO20vSbpPLfGLZZ9Y5SmE0qXDiZ4EZYdMcVvfegV
egge5mlVabVu5JWBeG6cLI5YQwjkGOLVfkIDvq8IRclh/9yK6coOdq6hFjtBgGoXFPJRPxEBHGat
bNARiDJf22aWIntYGSLbOnXTAa6EkagRd4PPNi+uCd/PrDNLVX2jnVZOukU3QJeyqjXkidRPUUOI
ypUVrEQ3l+fRudecLoQfRnIX5NTJOgs9UEPnimpnW95ALYXCj9XlF5zp4iWotEbQtlJBOx2y6l31
r7Loo0r8/dqzT+/88OM560IJX9w0mXB0nhBtH4dfNuqILz/9zIV1qXZngz8q1Up16Oo8jSRKA2Ot
fCEiQWuza+ExGne55T6UYVpeudqcGbBLfbvjeyjyacIw8bxZPs4N1ZvcTpsrXXFmZi9V7fB38YfW
wEFJ532kMapshi34p0ZZkofoO791UaF5ue3OfchiYrcoSIIAxfeAZZzuW3gDr+YcIeTLDz83ZhfT
ekSsJUfg20t4BTuEidzw6jiA4dWlYnf5DafR/8kKu5S1h07e6aIR6lA3CBMRWa/9bPRipSgcJoQW
ERRvV151pqWWAneZV6jfgcz30HjugWsrcQJ95dHn9silsr1jY2d6iSqAhvxNVbHj4AXXZb8SKCXs
KWKU4pRNom1c+V/b+JdyLQtFzb2TpyVS0KeCMatAPskFYhI1f7N2Hi73zpkl5Z8ly4dpj2u5DJH9
gUIImehWvXIOBNK1NeVcfywGV1igHstiRXNwif+zs6dXnPmvjNszj14qtFBibysaNhTe4b9H+yG3
ni+3x7nnnhawD+0xTy4oFzVumhIkphEaZNtc6c4z82BZXtRbXpnWRREkUqevZZOBCGEPUeGj+rWF
5FUKa/O1TzhN9Q+foEqnc/MQm6lg/DjYJAP+ydFfbPfFNuEgThdI3AkPbTa9N179N6yubZ9nltRl
Ek4huwGHIcRNddjs4OoCLzVrW1b2TdW5RxxFV7AxX1tyujKjz4z8f5SZD82USY0KA3PKA1PUpMon
INhQ8f/9ch+cezj5bx/UMp0LmAtOhzZ/pYhH5dJEtr5m1Xvu6YsdAWZqFp00Kw+DcddhFa4YXNqj
LsPt6Ws/fzFxIUCvhGVwlkQgOx6d7yHOBBk4f196+lI3Njazjzr1RsFr6Mfgwf6dvZjp2oZ2ZgIv
dWIpn5jjFAb62gmYktRFEbTM1pd/+JkpvBSCZS0gu5hb6mAR8pIGjtoMGdTOrBNsU5WHSdHt5Red
uxQtdWG4Xo15ZYf6IOABdu8XU4FapdmAZcW7bDt2VrVpQQ9KfK9VgO5U3Wo0LN2onlm/VWi6L52h
yDIo2Q49mfxyag+oXX5VPb+RAcqsL3/jp4PYc5cbKu0Z8NVqTvfO9K1GkfcMpPA1f81zz14sgUNW
5rPvTOmejt9CwL/C+o+4Jg7/dBDgd5/e+XHd6LSQVptZexwEMuz5XvGr8fMY9UfQVF8DM577gNPo
/vCSCud8ShuVJbl5KcDhKKW5KUb67XLTfzpH8AmLgCeIqfYQYnXdo7xoa+c+nE/Dn5cffe6HLxa+
1raV8k2Q7ntT3TIxZKgXIw99cVVnftqI/+84id++WPuQvpvBVKJsnzY3RmcweKpXsEeNQnuMvRKl
hfqafu5cRy8WwUI5Pcq/0nTP7Ta28i7KBnQzcPOeVjBRu7YanumM5UlmmgPhguOT7rVdHSe477D8
a+xrdyk0F0M7C2hV2Z7RnsQ5yZ9y0+mV5WZ7iFz2X+rx5bkmT12mawe/PwX7UcISoqAsEuJaofS5
5llMZeF5BcoJSbofXPJY4tDt28WVVfbMWF2KiqgcA6UaZqExgtcatCWgVcDybxRqTC63zbkff/r7
h2ns1QPNa1FkickasrG73Lud7aK5Ejo7NcEnU2F5gnG60q1BVkz3XmdtkROMOu9eFQPQIc6Vvj33
huVsLkocZDw7hf2GHZPmLZTtSpIjBtLl9jkzmf+JQj60Ty6EDzirB+PHJj9yt/kNa4c7p3RvXQs1
denwQ7rXMO3nPmUxm/0M6GOE4thejxBDW9N2KLNH4LcefGNvLn/NmfG0PNd49kwBOXbTPWqg4BEx
g6qnI4Z+ufz4M4NpebLRYc1mbwKXjw2kX7dBKtY1kg1Xnn6mfZZnmzEPVOG1XZGAEglYleJtv8mC
4M/ERucm90n+pUFLlrhuHCSGrmhSTAlA+VG3OM3Nj8AT/hZejNWN01d8WF9ur3NfdPr7h8FVlvAf
A9kuS/x6X9cH3vzIEXdN/dfLj/+XqPpk+i2l9XPeMIjVmix5ebnbW+u7W/Hobb3tAS73cRnB9CEm
sYoOafzHj1RkRV5stjwOYgijI2gnIrMyKyfBGfsZ5bjb+mZSkY50/M1adVEX/bn8Kz+PW3juUqCv
meXCQiQVCXRcYZJPCvWy0AVnGwiv+iS1bX+t+QQRsmP5CGUFQw0DDjrnwdeWEHtx1lBzzwMj0EpF
fsOqX4FzP5IW1ZzXckhndml7sUSxwdRDFwZZUnb1DiC3PCKdvEdSYeN36a1s22tKu3MvWhw8YGPj
+QOx8iTrKGIwqdtMeyetiilyBSOJZkRsHXgk/bjccZ/PdrLUiwK3brMAZPNEdcO9CrukR3Hdlbn+
+bPdZWWAlRndyabPksE/AU4sCEWHK/Gkz1d08Oz/O+lwKep9aKlFkhqr3VQ2zDyysouQe+02raPo
2mVjnM+KfGnNJcuiAI3MYYi6LJF0IV3n4qfDSdKYa0vIGWsyEp4Gw4c1pGvDgfAZj58hPAw46vk7
+u5kRsR15U1RmdMNXF7tqLaDbaNAAi9Y+QYv3T9VAyZ2mTYvXxoNy9qBitRS8x51zLVEYkekSe9a
V5bJz8c1CU+72YdPHB0xCd7WAoMBuLIWuRe4ZMJKD/dNH7zWcHf5Cz7fHEl4GosfXjMjeVjD8Uck
jrFRIzo82MK8B/185fH/Dj3/vxqTcLHO6H5GWTTQC0nakNgpXvOC3DDZAf14igLI17J9IlYbVSNY
ZFO3trwO4nkZf+3jFotQIAzreG2hDRXocjCXLfy9vGpq+vl0JcuKAppblZG+I5Kmmt6dullZnvh1
+Yd/vkeSZSHBZBeMwWFSJq0LjxfLlzwG8oHcccPdfTin7pVB5rifhzQ8stSnUwR8JOoeXfh0+OHP
0IzTI5Se4rEgQzDDIUmWv4GLy5qI1F7exggbsz0JVd/EuQcM4MaqbAew+qatvyuQR+aYO/m8ckc+
P6AoCN6r3M39G2Dx5T7rpAb4gzknOqrwO2x41HwTjQmsqKS0/F0S2a7HAhCOaM4CshsVjHR4TuZf
4C6Xd2XFsI8AjVhtvFBzWESHs1q5dQpzhnCwkBzrifvcusA1lxW0ygOo+CtYAACq78MisTYBiauK
t1vTqj6mIOBsg8KlUTiC3Dc3hP2hdWevsTVXq8m3BlDoaSpuDPg8h5DCDq4thszEzQSnTN0NZE88
v3+adQl+XYVi+LlD5TtLGZKxcPD+3XBdwktutl/7TAVJ5w7NQ513BfiWQXYIRwovb5AEnS1lHXlj
AgRGyO9Y3OR5B2f0cnBiWqt67fI0mCMnNCnSNBUoum4aZAAldll327Ba3wOigAFSt0P47vUOOTJu
/VW1VeOQi1c0HgO6JA/cOzMFTTzrvkfSflZDxAIa/ADR1v3dMQfoUHD9x3s2k/5d4SYPD6Bw2jdu
7W46PkIX2Ga82TaW4XvP8/lR6mxYTbDa6WIJvkMWD/BWeUgpg/LFMsGjGFX7IN1Kv3q+qjapk9GX
cejaYoVKC7kC6aTc5amRv0LGaQuGpocjOXB3rgvkDXCZElI+mPJpEmMSlHVkDbp8AFC+jzXQMKsA
RQmA2jTc4I+TxiZv9wxuy+ncfbegvf+ucGRdNe5U7DFMAewSjnIBiWideQ2KwPQAi/jy3vM4/yNk
YO9tFQ44GgLjHFstN87KawVwJjMG9YuYYB+cTRL25RagiHdOkY57bJsmYZYsjv6gWpASuwojhnKB
Ti8FM5Hbqgp1vYPNcfluVfdmTK+28HgJAXFGpSF2pcnkd9CRiKcpq+UKcZlaRoyjTSMcLxrMtoGC
rkEg8K2CZrhNQ46qiKmtPL7urLR01+nIh2k94m52AgCB3NcZSXdUq+5plsX4S4/zjMRe27w3EHCf
gDpotihUfrajOVJkre8WGvH1DCD2yu7TjUhpus464Nb47Oewamb0JpNFc58HqI6MDaDCYoNwiH5r
NT3tpbLt/vpwPwMWhlF748vASzyL+OvQ0ek3Ys/ZXqZZ9Sqyod8hE/gzN1UFy+Sy30mr8B8mZXn3
DaxM7xq4s+9c4LjXY2vcvTaF2nDMq1XVggrkSdff9YqoracNuRMlt/fSEj2KzVu+LZx+WoGhEBzH
3t+CZlLYm7Ss/KOw++YPk9WwGh0//aY9G3r5gaRrwuZ5i9/JfuIcoTa+KcVtSeopmiumYq9DHVDb
I4LfwGXDU4mjWvCpvS5st6nbIy8X0IrH3IzAs7j9cOIDd3rd2863WiOHVKQQ6zBBhw0ry2GVTq1H
YUpEoNFoIHxa2/nQrU8W8aMQ3btymL/LiP6LClR3nYHpM+zSWtRrixF3X4/esBtgYSQhvavYA+8Y
OZZI+fyt01FuLfiw7uuG1IBto7blZugy/R6CF/3MJrc7ADRTHgTV85b6db7GyQkmocUkk0LVGgi9
wbmttIvj4FTYsXZC5KVaLyB3VSoBpsX1c+cHAXtE0sR+gkmsvfNQCIj/RrfliwXDpRWqPa2NHop5
bWfcoxtgpP1VYIOpw3sGZCY4NEmOeuqDKI0FAaGfkchraJlvxqFBSGfC8v/TEYX9PRxHecsFDGFG
1qc/HAzVW847gnJcVR/1NEHsjtqgqEtra8W6Kdu0ma3XYNvLo7aqOq4N9dboYfGiWW4nU+B2mzTo
6pvZz4I6kvkYxC1rxGrqSAAHcl3cZK0RIMDYWHvs1HEfehJOu0CidNIKON0ITee91cp81Tm5iabM
VW94Jxiw2oTytuKF/xpySz74XkYxbKZxWjdOnT958AKUUQB2FBQUtZWwqu6+qdyp95w22aZMbYi5
gozGyjPhc9Z75SMcDUCuNyPcGfDwDQXH5XYiZXYQZrCikfMcRfSUtj96PufwthQdkOgeNb8nSpBT
93MGTHoGj5ouz34MQ5FHUOd66zEb81sDnOwBxtUAW9jw+h7Bcv2OPHB5zFoegBWv6vfU1aA1eUr8
RCBVJlY/EGyjmbOdcMjZFwN3oQF0+rVXTuCjhGzuotoau1s+5OWWWbb/6tZ5224sPcHPwQdu9bZl
XfeKA5jesiG31GrOUvqeC9rshDsDuA9PnOMoqwb1PTpQD87YhsdGocLH0Sp7thl3rF1TtOxxHPV4
KGbqv3Ye0EZDKbGEirGOSx6Ez0R4/rwS8MKFSVNNcRWE7eMLhSXyOvX5sCHuaCMfV5q17OHRZFuW
v+8sl29TboFlbo2evQkDOYO3S/7AerWOm/KUSGBwbA1mY/0GDH1YDXSah2iE70OMyo4S4C54tIK6
gzg3yjCAzIMM1NUKZOa5IN9mgPs3VTa2iVSZ3mS64j+8AlXfpQ03AV4N+WoyXr3xKWm2MJF3QPhC
kXauQDjSOMrcnQjToHt3TVw1St0OvRi7DTe+vBc+0SuGNTqZWu4eOt7Ua2x+M8BQLgj2cY2ae5T/
il6jyDR1biZsVOsBNuwH9C5i5GnnmIMSpz0WJ4npzjEWVkc3GOLTkeRxzFi7SrvQQcNAXYZDBPyJ
PMb4qnLLdi2B1/8LihfywQ7yzSRz0SjgmdwWkwXvg9ZxAJNmpTi2cx4STL/BkN+lMPOW5XrcBkYH
MI+ugzvPRu6YW8zsmrahe/hqFVhgsn4HRwAgyxraO3+6TJo7qCwxO8nghWvLwK/A1qJ7qf32tC74
slgbxFHs2LGL7IbbAd3gyJE/ojCpLNbj2Chvg8sZaDFEqDWx4dE6p9h7ytH1VQTXlfGg4cHmxT1U
vgNYYYN+6T1ZQSmG5QtcdB/OxmbCOdP3IReO56HFtilqNf8BRzA7lhycb9rCUC0aINCsIsPycV0U
QhxDKDT1mqVOucUhqykjmJDUImphLBwewKeHURnuqwVQci2v/bgwkoHMd0JpEVyX4YIhe3fcpALR
APD3cK6KZtXBO2EOShKnkgKsMfbimAEp8iaInf5BZE2tqLSsVUnc7gERYnvHTiEXNaOMJNLuRO4U
Liy3LgBp65nm/Q/Stg76D6rHIrICaR9heqW92Ma6/1LlA/vm2E2YVCjWecryVk1ohZxv5UTFqu28
+h4/mh46pK0g2EsFfbaJBStlXfXi5ZTjsEGABhAAlV0tIMPNjHK0GeTszq4QYnS08952fXCc0l6d
vr+zbhw3xyG9yT2njjwDuX9UcPiw5HRWW3+yeQKgjbt2vcrehjavDjSc+IpjQVy1peQJTsO4KYeZ
08KIWqi7IBhHYNtR4g/LPm8Alr4AIe9dl628AQLwKXQzb6UyxwH932SYDwy0O2Y673vGB9i42E7f
4wxYwNzLdkl5BwcbawuimL3hngMrQz3RfC0a5n1vGwexhy5Bntve1a0VvlgQhstI1/n8kI2avhR1
MMa2Q91t0xcVdHaVeKR1C35pyMefPm5NCvGY0oYTjRh/BggqV8CYT/MfnI1GkFVwH3j15FD9HK08
DyIX+/AdxEfujd0602NphmrLfYc8Dp6wE176eb2SAfD1fAL9PvJEEMSGSevWB+776PYM3dSMO9fn
W4oi5aPlWOwYhtJsrc5D3hdzzn3MW9hCIc3TPtbGUrcoO5h/YDB46wzzZAMxfLubu3pKcNGCOUSD
GnWGehbYtoH1aHBnu+lGk668caLPQ99N9wV8Oe6RO+r3RThkq6YTiGUA7hvjtkkSCyYKR0XKAsUe
QPw3uFDEoSIanJxi2pSz7WpcmAJvl2Gp/94MRXaEBUD5KDMvXJERso40zLo1ll9Y2FSI285IkzwL
0D/hP5SnBxl04UvTSOAG/SCEY66sk9DLmwcXwPwtEFxpkofKW1nY1mLYV857bubsJ+WW+VZXFax2
gHcsd+2Mi7GBEmYb+o3zi3INhrodkpbGzKjmqRfVAGkV6e9wHgpCICmDzongU9nG9oDLaBG4MHCZ
QFcE/x34x9XIZSBPPPx+CwfW8q7KC+fG0syuEZIrnTs2nE6MmD/P/gibOKsezO+2+h9n59EbqRJF
4V+EVIkCttCRds4zGzSeQC5ikX79Oz0rP8Y0kreWBU3luvfc7/DwXbcK9wGtx+IFQL7QJ0Zi9njf
YOktBkV0NYAsdnvWLBx4ZAQ4ewJ2mG9RvWT3uNqfb7jnYo593mAUxE43jBsyhNDKVbHC/3L9noSA
ekrNSpzZbI3jnKJxDV+mQEUwqMDF7FeekQEWFSpL9o2Vg9mXBwV/wfibXgbLLICIc+oh8JA1FxXu
3DrwKqNtT3UHswcbcBVYy5saq29f7o0B/8h024Ml102FD0jWeKwUoJSoSXOMq2Ysx81oFwzw06B8
zUvFXGZVNQ4mgtT+qKpMetieih9dRqlrY0n3YjgXnZglzW2CbQYVaFJPd1Cw07uMOBw4VIQKNVMG
coxxdzskcT14NVfFFrsqnCgKnVyjXlwcSGyLW0Kp/aPB6on0i9Y3Wd+B1a2Dvtg50V/85zjhfGGD
v8Q3OYXFoMvChOLYR2jlpdoy3nkMCu+uN+LoiLgF9mUWT8jLWgp95GlnmL7LzB7gak7rDqmAZkq9
DhEX4hLZwdaASbhn4lrh9aj6PALuarpaluA78YjsuyLJD2Uqxh/IEsEhSzo5AwASfuHCSkqgCLP8
oFUz/uQDh8hzgAj+FNY025oDRNEDKPu7WlNnz7EI7CKrGd+CAccgrJNwXgmdil3B4F1vY4owtcsm
LQ8gv4EjmyZNc4tja+FFKBHfWAgoeNAupncKxj8RLiWwfPB4E/Af0RkbiXMt3H56ZBcTYVXHzED+
zE3gznCVBUDagkyfHTLC9APMQQaf92nwVEG1hfgC7HS2pJBv9gA/AStvkh3vLbqxHPAYEXmkZ5+C
vIHKt+6wPaWpeGRJRTGaYQKpgrC+Y6qI9yTO4pfEzMWpTNPkAK8J/eIIHXq5hVW6GBGCarvW2sJk
e/RLMmRQFkC0vMEFMb4KS2bvcOmuNsAroYyYt+Ufx2JxCIOlIN6lGlY1Lm1wzxjCIEWMoIN+syxH
fi2amNwPZcdv4MeGUFWUjdU3sxq6e7jIcxfH3AiwzLjLrstMd5s8Zs5W4+J+dLA5orxRhcc6buAh
YXdQ6eI+BVdHp3jXIGQUbh4n1hPwe/wOIF3xbCWWQlDAxBoK/ATcTxITBgYaMPFAdQb8ifL6KreN
8IDjFds52kgPmN0DmLNNd4pTrl+jNJaPsNfIcUZKuLVBQpts7NYCQbodohtAFKSH3K31aFZjcUR8
yn6VcPe6gRlD6MOnKb6XqJD5jnoE+gojTHkY4MPxG6E4e1PWwgA31GbTTqvzCTgi0RZlMx0MfYIx
fLHAEPZLSLqeo5TlT3UvyvfJYjBQ74b0MMUR8quJME96suiDCRLxJuvt+qiqMT+QpDS9Thf0ipum
uKmVjDa81dEtDavpxPIBi5ZTZTd2P+DcUGRh9h1TOrgZEaPe5JKowq3g6/m7cCxgvziABiPPmh3M
RMstBLnDwcK1Z9eVODVmZvFblhnqHhE5vAnVwPcitcQmY3H1zcFtemfURfMH9ssSSFuj2qV9EuPa
bms/SUbYdSX1CKZrrN8NJ9L3WW3ZJyLt8RAR2Ba70ygQPTEd0rqYL+TBUdq+5Rli2TUdrQak4Tra
ZaFhvUCulR9Ga5RnBzHTy/tclC60MTBDyOGiR7wo0cEjDKbbP3Gk8gcDAf87XLojD6mz8sUaSHxA
kJJ5fY7bXYoI3C7o2mafoySAusQRpi/iOqW4gZYwIc6K7jjipgoLkm6qYF1Ek71VyfjAzBQNN9jO
oxrycpOHmOslqH17O1OBQqy3lVuZmOR56kRNsTIizOVZObfvOE3VLfjW9JQTyn1CeO/hrmccI3TL
joP6eCiHOvJNQM1uQpgMmt4kawWq8NBdj4ElceYZQuC1lUE2dUHOrKvK3sK2w7iuKzs/dj1J3F5y
8q0Y4S1ixlW/ybIw/1UVFinddkrFs11Je6sQytm0oHHdqXECV7bhJN1n8Cr3WdMaUIrIwD2HXKnL
Bw3/loT104aYCd30IPu8Broor+mQGHtofFrDg8kryiVBHt8w5kTjVS2RO3QRB8m2KOcge1LF3b6E
Wc8+rgx79MohLreYiZPLOrv5zmWiXnuoCkHEZeH3II/0U9yDSgmnlvJaa3pe3sNg29mSXqPgQT9i
d4tw17eyY49gzJWFK3INJG6lWoQVB4WDmWKH1izKYw/E2a5mCHw73Al2pk1xBxzS+p10GQ4/uoUP
G1w6T0afOg+BVUaPsmtDkMFZqh/VWA/khtdltW8dSBB0gFItT0B5+Q1EaPUEbEC1K9oqv7KpCn2F
OMSdqYfoyWhZclsawjkCQhvvYNLTbXM4VsFpO1XoEqXup7Ts91UDjXQGjNy+dHr6UCOM+6JSTTw7
Z/o1NyZ0ucEFbGCsLv3NDBylcfO1D4jWNFeNwvnK0hF/TsxpvEecWruKIYQDl73gGne5eM/sbtpl
tdD7Og3YOyxupr3WNcKuo10ehwbuN7hxJQ9JV4VXoYFjKT/7emPzNl6SHqzwOIbUc0B/R3tuo1Ji
5wgLC6QuCxxZS1z0rk2CEZvUNJZbHHCtd7sIULUHxqz8lhM4dt9Bd65yTzEVvNBeofy1EOkbYjAj
NJcK95B9hg1Q7jj2mTdz5LLERO4cAbMiu3ujQSqfQMWuidcC4v2OmKP5A90XPttERSF6O7NumaP1
AeNCPCdUCKQDyoi/EDF0pxJFH5GrOHkJpg5XsVK6UuKkB12GXRwauBFDaE+m6yhVxo6XKTuOAcv/
6IzIk0oFbGIY4H/HZuJISGIe84OTjvKpsM3hsRigKsBQMl47DY+qpqkseDVKye9tmfYHOQ7pr5B0
IN+Vkz3hzNow3G6QSs+2qKiJ75yy199EwdJDGvf0jxk6vWdy01rJTC+k1uxZ6riboM1Rlkp8AhoL
B0XDbQMHbEychtyBD2voqqXE55yahBgLaQdlIIzUc+0POE5CKsCyW5QonSs4abvLchRvBtIxQFmu
o02SFAYOhVF5GLEPutLM13K8fxEtnyRh7VkueQSSHSm+MPeTjtiPRl1hKBMZgaWXmDjoxC1MOQJD
dq9JXFX3BlxXX0ox1Nfh2LGnhkf0BoJLa59ggO2K0oHHZwrUnCXzxOtUYyKF0RqAMrdIDOJGhw1Y
jLjAEv4tzWR2BRSpOYCkSbPDWIX19UiCArZ4DKEiFxBJU20L3DAgPAqbFrcMmDJsJitl33EbhBVE
ivPPXZg0Nl76JNu+FT7g0n26r2Cv6gUR0v0pkq+uzmE/lphJcxjDyHiNNRyGpzGF8WgLGzCbi2ar
zm6Yw5ioq2FAGbVsguw1FGn9pCFN90qBS48JJ4OdmTCCHSbrr7SCy3VoGsihjEG4g3Ec2bbIoB3g
TJfcS6PDXR+lf55h9NEmwy7qhdZkrGSvFxQAc1gVQj0IKscRpF8CI2OiMFUIjCBGIkP024zBl2Ys
c7UyLc5CkM+GyCxPPxpNQPs4yXzOGyZgPBNam0hL+xbBOET+7JDEmw5xaOIWsHR7yqB4e7ic617M
QM+y9LoiCJrYLPNDk+/LJo9cMAzPWdBd3r8qxfdhYiD7TE64M3u2yH9RuQZqWlA/2DPxUGPDQjIw
h8QXLevumw6OhpPBj2nBxUq7Lr1hpm/sTdoNTCBwZeQ8OXCW4OyG/TBEOXMSFO7lJlxQIlgzdU8L
F0pUoBmFn1es2kirqQ9I007PX3v6WVP0QSKCOWuOZiwLX08RvPL6Sj4Qluuv1BgLNgeZlWDl27lG
jogim5hGloeLYbwKfFuAIeOi//8fX1PLKUjXFj4L2vw9R5bkxoSf5u/cruzXPLH5MTLh2TvAKvJW
R3Zw6tKx2sQJG3cJbeoHWPRmuwboqKMFB4cVdtPCZLNm67G2GIEtBgL4rJmu4bf7J7WMpz5Of5uT
s0P7Pg8N1rYe5Qz7y124MArnrLNpakZqYalDloilLuMt82zVE5fF3Vrl7dIrZgtIWDV1pEwsIClC
GdArGn9ElH7nTrYiUP3r1vPJCjXHnU1SIOgTwiuk5KH8bSNbf1U7NvJ4SQ043BRAlyIB30D4FLun
QywHVqicbo1YwdghF2bsxQgtIB41jfrBiZru2EHgv1KRs/T1s4WEW44Fa8Uc8llcu3qAdkXxLVIr
aqClh8/WEMTCsgyniMxH/DYHozIdfmgxsevUcabt5QGysILM4WgQnsL/b+zkEUGFWyRETkVV3X3t
0bPlozdgFgIL6cKvELUe+V1Rr2BdFjS0bI5A0/CUj8KsUX4eU7IrTNWDt1YgV27W7b3UiJm4GjZd
LpwaYfeeNcJPrYx+aWGn8+EI67Ee4QnG/Cwat02PNJqTwAYdC9jlZjs3z7/Dnc5xe6pKnXRoDMgm
u9NQIqgnVNa9Bf00nKoCVrVAyiIrMGbpGlDu0yGARP559H1Y5sukipwBTinw8K12vYxOMKX/dflb
lh59/vuHR2fR2ctMArvZZd3PMcDMTBDMvPzs80L+TzvhZ8/WHaFRLBD3sIQZEYQrjBSJFf2tinCu
7yqx8o5PJyDewWa/HzGv1rSF8BtxDg9Dlu3B9uaMw2jXtL9LnzFbQFA/ZWpNmPBj+hRDgD9Ajyub
p8ZWK9+w9ILZIuIMRYYMP+qc4TMBHcPrBBkEHe/jNaL9p+PV/EdhLBWZaIWyx1OesGIXjrTZwTdc
+0R0wy/EMAD4QNbwmDWZtTKqPu+VfzTG1ET6SbT4Ish+QB77Q5yfEao7vjKs/lEYp6FtQ4NgCR88
59rDnXXnkGSLpEXoIvVlbC6/ZekTzp31YWJIwTVyA2f6G+JHHsrybqDRhiiHqZVVZOkF579/eAEc
kxMGkA6ggUW5a3AZq6WDK7jeXf79n0/sf9TDacqmVuJuCMvo6aaS5bbV1VeOLBhPs3ntVE6Sdw7i
IpGUwA6FnjZxPkTR6OVfvtQwsyldIyvYxs4k/ICKDSw+XADxNyF5+NrTZ7M5JJPAyQf4DpgI1M0f
yncQgaz88k+vhWiY2UQe7aCywGYTfsURNZZeqSRs1b7XSPuQ/OlLv39e5WCifiJmUIOcMis86D58
GguIdoHIXjn0L4ybueg4SiB6hHMrPbWcvtfIPEErZq0cFBd6dh7gKYokCEZItE5WlN3mEw+QVU98
O+Rr0JzPQzsmm4d2RmhWGieD+mCERMNzaDRcI6RZbIoJu4MObdONBlTkoRYghIgmKbu7TNomckd2
civbJoFCLEvXfs3n6zqbx3Y4DMMg+gJWdhC/CvHINczpoz8TXNYvD4WF4TaPQoy0JBYJA3GyoQHX
8X0pcxewU0RiTbdh2dfWqTkve4hNBL5CR5zMJvVofqzw9NhcOZwvNdFsrjchJBFxiU+AmBMQ1Yze
VOl73b9fbqClp8/m+thXSBlCW3ySzUPMDrKy3al6GNTz5ccvDefZdFcUWhrk7uUpiLM72PHddBMy
ZUFUHb/0/HnsoM4BPc/gCnVC6hHl1Hyj7R8pjp1fe/rs8D+RqNYZT8TJgW47FdyjxY1Zr4HvF8bm
PHZQIAXQtOXITlAX3vDJhhihTd3Woc6OSJ54YJesDKGlN507/8M+SupeGjWrzROc7wHzNHD0A18I
00BbsVuJH19rrfMY+PCWWCRxEjEpT/GIPKAarV1rIE6ZTmuXioV1dx4HgE2hqUGJwWeEPybLT5G9
/9ovn+3W5ZiFkSUZfrmZq2NT8GxX8z7aiiyPtpdf8fl1z2TmuW8+tA4U1JDx67w8Qbnc/YIoUuyg
Qp4OKMX4PaFqVbuGwaACrh1CbvsGFQ2g+WmYOVx+/8I8n1/4RgoxWSh6cUJlRY6qCkpcIDnveTze
2nL4c/klC7N9fuvLsVuEDD5kJ5VA809R7aKxN0KLefnxS8N4tpikTTAFSP/Vpyik1r0BAfbdwFV8
HGgbtFARxMHGBOtxpcUWPmYeVICeaRosOlgnqIXcpoArqBO7yBes7BlLA2KOWyfIybZwn4KQA8Kk
NivcmuxLKFt0V3qigGVp8iIt5hrwrbzcfJ/XHZr/RBwSLkUgoha6GcQWJiT16I+zM8EYPE7tDW9+
EvtOxa+kuh0gkeHGK1TXKz33l9vw7z0Xi8D/R3+mhpQFCkhwgZAdSUavbvOXdOq8ghS/qjbdTXFz
yrLuWKjm52BPPXLO9lPZRcfCandpk+6Rs3mxDb3SFgtDSZ47/cNsRE26UQSioic7qjdpH73FZnwM
FfgAKLg18i9ZPqLFzyvZh9fAOhe651SZkPbFJxWqo03F1w65crZmZQkAp/DkkSeEfWEw8SuAz0Sr
Hi4PlaWxz/7/uw0UahUGio1OAWADowa7sQdVDOGJy4/nS8+fnTraOOelWVT5yTF5cWuhjmlfIKV2
TBMpNyYzHM9skvgYwArwySla6ObgEgE5atsG+zy1rQ3iDdnG7khGMU+a8YBMru0WyLT/6sesQQbO
ibeZiMijsil5maK8RZG4UXKvB038uVNO+CAyi77FSQpDUScRr41TEog9Aohpe2fcpSMyerAzzshT
kCDrC2ybba1FMxZG3xyb3pqNI2s2wqtTGfy6150xujXyqW9TGHPo++psmxOI0Faae+l1s8EOmRJS
9txpoSTsSmzK+VFxpAxRgwX8Lz7fUPeX+3VpTZsj1cMRBTpOU7JTYKYOqjMaiGYGgNZok5Gz4M8Y
XN6Y1Yag4tKDZzeUZsTsorVxtTSsZhsEypJo3wQFOZU8CV0oZn6HRfiLx1/0coOA6f/zgtWit8za
Nk9No70cig5Yu8N0/vVy8y38fHM2pafUmjAoSX8qiDyrWOIWJkIpBvTZTWRtKV44CJjzqT20CjZC
aXkao/HFGM5CEEP+AVABlZnYV1cW/IWj2pwfX/ZTbtuDYKd6Su7KoHxXEnXSl5tpaTjPetmBwDXq
+qw/GRyBFbC0Xmqj3BWqo14xsrek0tvLL1r4iDlMnjVlF2d21J1qe7jJA75Bod/Koz/NoZlsjo03
KWnahILpXtj9thl/lE2I7U96KX/RMa7YPYouATW9/B0L42oOkO8KUSY1T/jJUMHJYQEk2sVPafG1
5WzpY2abe1RmRLVhyVFOowKPojzIdIe8cLalo6a9sDiApl0UeRDhajdo5bg2EhbG8pxinkuZNWYO
+P403UCfV4vpqSjZgaKrvtZy55HxYf92hLDAxokrOG7dS+tuckoX5reXn70Qcp5DwlF7XNsFlEKn
1iz3Tme+lig6c7MphjWR/smn8rs00vfL71oaybNJ3+XSiEuo708xLa+iHrIn3a19h1jqhdlmPiZT
yZIoFqfUwbLFJNThUSfYtVkZ0yGMoIrnCVWbqgF5s4CjgGsGyUuQQrPa1l16DwVD5ELmBfs96SgX
f+vdCho0ZGHr8aVLKnUMoRQ71pCzbxyNIi6bW8V2FK29K81euCZMvTxupYmrxiyDjNt4meqSHJF9
uOmblh/jinzLLfI9KUeys0RwNdEYkzlNySGvht9TWE4g7VUozAtQmMfBfxOQGu8SVkJV2EHzeLkT
FtYtPmsnVU0lSTOzP4FRyMKtBZHlU9Mk9Qvsu5qzqKfeO61ac+lemPR8tkraRR7rMMTQZZzvs77d
MBwQm3HFLHLh6XP+Mgq+J9tKFTtxTW/MKvDj0AGZT71cbqqFITVnLusGELKgB1u97h6rHtcjy/Ia
RNCddmViL0yIOScyd6DgC2U4nqpBMy8ag18sImuBnaUQq5i1fQ8Gb9SXoXkiGTRnQtntiOSe3YC0
jKplHZHGS6zKeYgkgUzXKI1d2MbGBriA9tkeoHFvUlo8fK0pz038YQkLahTDTWZATmLMKkyO/mBD
UeJyOJNBKbqyli0Nh/PfP74E9NXUTGt6Suzn1BaoCHkJg7V5s7C9sNkijKKzngJVSuEUd6Ba7SuU
0AgUz3T6xuie81w/pmtA7qXvmJ3AQnOKaVtSTBot/5R1+pNGrV9Pylk5iS+s+XP6tsoUQNCwPDhJ
oBH2fVK8tq1z7Tjd1igjGBCNoNf05cqiv9Buf+/iHzoFimcFxQkqRc7RGAluxmCgFCmibjkcCucu
PXuvoOD38jBbWNz+6l4+vKwMh8CqYOR56ggqjMPi2ITWCcJC1zIKFx6wKxHZTxcG8U8cQZscctAE
ACsNQIhSO2nWbi+uGrny/M+nLl4wG8lAFrEAMs/S75WBktUABvEeqKMEnJXJkntkoTUO5TKrxGYI
eYl8eq/i5BAYDlI2KI34waSd9KeEJ/1Kyy598mz4A83vwMgkUf7Y0X2a0O/IU4O7OVHp9lR3KyNz
6S2zkW9yWJV0BoRsWQDVNortIjIcC+O212vTeOkNs+2v5QEIfTWKEYiJwq0r1jXeCLV40b98YQSi
52aLLlLEeaMcYDGZCFskQ/tXJPBPMGc4FHa0Q1nSWgrz00VC/HMJbCEWA+pWZD5JFBg4Y/6UoM7V
yexwpcc/3ZzwglnaIR4poIlRkfnA6KNSLL9D3G5FdbTQCfMoNCon09ziPQBwwfAcspbd1FAZQ1UW
oxQQhqmby32x9Jrz3z+sBnFNyrGWGE2ONWxxKu+GaE/H53ANl7zUQrNZWrdW2iU9ijOG9LuJrHoH
OMzlX77UubPZ1lFcLIcRT3bo7yy4d4oXurZ2fbpEoltnU6xMZKgapwp9WfxCydnGcLIDsffw9LhR
6d3ln7/UMOz/Dc/7OE/0ACVfSsKNA6WPjNeG/afbCX7+bP4yaoGMjGsDkBAjIuKypuQkrRFleEDr
PEJwL68CNQb3PUoeQjdq7HxlzC5902xiqwBFUTToIr+ciuoacc4A1+Qw3F1usYUOn9vfxP0wMAN+
pD60CnB3lDd2+4Y40sPlp38e6RTs798/zIQBuaRSDxwTrs6Z79jxH2aYJQo6S2wx7MyqENYefK8Q
iAdbbTrNf4ApVG1rBTBj2pe3BrE8GJA8jNEEEw2NCI2JYrm4qa/KONsWjPtNXR6joRYubtq1K3Lz
IbWTNzhd+0BTDV4Vi6sqiX/nctiMVO3HjgNvNJHJtVE5sbJ9LLTiPFRSNiUshBI79EGrBVZpKO9x
rgZHpYlXBsHnoUXxT8SkNkVjofA99iP2C+yzDcJAHuBEaBu6i8L8GkWwT1GuvSL8drnrFobdP1GT
tg4AnQIdsZExoEv5DkUEK6eMhan09yb9YVA4YzLaHawP/BYcDZ7idjp0+8EMIItEpbpB3qXM9wNM
+C5/yVLnnP/+4XWImkNnUfPYR/nsgRbTLifmJhrDr605c6M3krVJlQs8HoVoOyghsK/wP5d/+VIf
zJbMPujyykJtu0+GH2392gOfdPnBSz0wWycNxyiLiNaxz1InfwRaCK7KYRCHLWaGdm4dIwJdIGWx
/mZ1xgSGUQq0xeVXL2wDYraOQtNPqrbGFtyC5eB28H/1hhHwF6O/Rples+Eoblvp+KXmm62cYCTI
MgEr3E/hcFokSH+YWO5WHr4wqub2anGJimA7nyJfgm/m1HpPu4ekLlcCDAutNHdX62OkKWRVYsza
0F5a3VXR5pNbpiBd1FniEU3fvtQd/PwDPkwOZQwtyqFq40j7U5r+jmvTkxw4OISTCBBql1/yef4T
28C5hz68hWpRo9YYjWXWgMe0AOFtmj6dbmo4Zd30XZl5VPbOJiIAMY6F+C3F9N4YWNHqpt3qanBu
u8QIN+nAHzPZZ6h5FF+6ueGnzeZYOaJwqe8rNEDiJBsj1eU9/HBSwAHtGkEDXK/DUZLD5YZYGJFz
h7PAlCmnHQqKaK6vdaqPY6dXRszSeJzNq1iSzmyB9QcUBWStAuZsvzLLXFkvlobjbCYxlURwl8Ep
oUkODIX1Ghlqkz4HAC9UTrT/UuPMg2qWxax4tEGz7exhetQTajBBvpnI8fLjF75hHlTLrCIZW44N
ra7vgXtwVXBPIdCG1nNTJunXGmoeWLNjCSwiLHh9VltPqUpuswDu2XoS16XJH8EEXpE0LfQ2m90w
DJs3iZXiPSW7O6PkTLAnB1KsHArPT/lHriDY3I6FaG4nsWqw94v2F5/eI6gU3TNmGOZalztj6Q2z
BSFvLA0bnOF8uqiPMvo9KFy7B8guwOW4/Ial7p7N6zQdaq6HMPal7hpA2hz7uRkSAMMyykHstIbe
lUqtHXSXvme2oYZZnMH0G+u1DpBhyNQRpMYfHGzrfADt7vIXLSwec5cWJ4EldTVRVJOqGsROu+0S
1EDTeKXTlx4/m+MmgydRxHrjiNIv4LiHt5hkX7xWzv1YRJxGNjEteAfx5Hsig589BzzQ6R++1DJz
TxZe2GKCmzPsXpxpw1J6GmW+8uiFiTaPIjbRIGuLoaxRCbBK2vzMwwIkgK+seQvjZh43ZBS0pg6G
00crtK9DpXcindKtUTiPRo6Q5eXmWfqG898/7L5DZZigJRhwk2nfMwDZiuqWTD+/9uzZRC4ybRvF
ADcTnBNRQF3YyFgkBWhLeghWBubSz5/N5AQcEgeXDxTjxyCATzUij869Ezsr+8LfUfLJave3tPlD
80jDipD1SjniTVzdjnpMj6wwQR7EhesWbj/GsQF/yANgK99MkNvivDqi1rgCSNilZ7AsNVJ+GBgs
vcKCkWMvQYNJB3DP3MSJ5MqK//n0BFP2/52oeTkGfWqVfluZ46ZhEnQ9zp4v9+KngXkB1vD/H460
ImAYykQxXmBZO7MFbTOLBTkmxGhvSVSBsK1rGzCiRK1J0D5/JaOz84o9BE0MsX/kI5Z5pc5VU6Kt
vtOw+JkF4d1AoxvUNN5f/rylETRb2npZ5D2ozwih5N/DWB2qDCA28pXkj2Bzh5ohHGEqmjihj+5J
Np3d1f4ASNPeooJ/7cI8d6mZWs3ziQLnlVJ+pCEydUAEveMFvnD4N0AtD/XY7xk4R5fba2FVmvvW
wK7EzOrCDI5DfZgCHPfK7zx/lV2/sjcv9MfciQ/yry5A4VRwzFIb527kr6dI+SjL+HH59y/s/fNq
yNiGta9pYT/IxSB9s+fFPYi41SEsRHjoAV1zs6rjK+vHwsScF6nHAbhpKdCPJ6PR9+D+3aMOfO2e
/nlD0XmtuQRc0hYOxQ0czqkUkV6ckbxBrB3rlx4/m/YlA7GpzmBU24J0bGZvgWV4SMF/adsBG/P/
iwpC4E1uQ6PpaxbdBHZ/a48RoK5rZfELMYy5CU9ecKMObCQ8OKsfYsgHzwYC92Ss7whLfoAteQe6
7Q9BwTO+PKqWZsXse+SEGpexAc2jwEx4kKKC7QJ4yLHr5BHbQATUr9wSP+8W4AT+33DAYLYocYM9
Gwq5jjIjBVDUIFlWzvZrHzJbeqdiNEkD4t6xLdqj3VRvEZuEp2I7cUUARfTX3jJbdDsKlkDqIAli
249R8Ta0eqfkI9JgX/oKOnfFKYcAjHeQ9fwmAOW1PcAU7KYxYdlaipWZ/Tfa8u/JgM6NcCSCI7wi
CO313lt4ah4C39qllsdCD0oZsc02cATYZTtRePQ19aeD43Ue9cqH5o48Ob+RFXg9R7E3ta/8bvDy
x3I/nsjr2h1qISZM50Y6CeGRAiIw9g3bio5tAMxiJmJ9RornL86UZ7cFM/RPBUYuXGhUZR/A822+
X+7ezwcpnRuokL6uDFKq4GiIByqvSfnUml8pMBT0nyLJuoVwDuRtv2CQzZl2l/wMZS9fLv/wz6cx
nZdHdiKa7FrAx7TozvVGkHq7EwR0QR+9T1P08/JLFlpnXiOZAXSew2EFO1zO6ueon6bX0MygAUWJ
sLOyyy2947z7fTy3FkwNTTWCnNHFB6d5tcEXk5mzufwFS810/vuHpwM/rWLEAOQRClwQ3/X7ULUv
Ds8fRd2tzOCFD5gbMPUWWJ+BRnibWokrhXHIqjvF1sQsf1Uln83e82s/fAEuhUk3TQP3+wyePB4J
hI2qHD3CCc4MqwMocqNXBHFyFYyBOuZOnV/HVmgeaB41zynpTc+A/YBfkEzfDZ0aNgiDMXeQYec1
EiUkBovfS8y6HeBA0Wns23SlXRZOFHNbp6JKkOgBONovcvEeZi2E+I66u9ytS20+28RKLWgnEkTy
BHR+SWiDevyk0zVj0YVB48x2LnhxElJWgD8qkr+zVtlwAWrrW5yR0u/BVFgrY/PTBjLpnB1iwuSn
KYJenUidfOsqGBzA9+EL7YNHz4Z9ahusHgH79YvylwFTPWIfCag7lx++9LtnI1JQbLw2V46vJmMj
Gt+aYu/ykz/tVvzs8xs/jPUWgMZ6amBGmBVNiLhsa16bXIHVV+bRF1tmNnJAWSibGkhsv0aalcEJ
KJxeJromwFn6gNnIIYOmvYXcNigvnTvxzI1gUVHazkrLfzow0T6zI0+VpEnGCHF800A5QZADOfHA
g8cq4isdsNS1s9MOtxRtQHCfTgBet3uzNMZdVYt45SSy8PR54YXkTgSgRYGBA8YhHEThAwEW1MpP
X2j6ud4GNyFqIt5gg5bRuIS9dQz+Cf3aMfDTu5hJ55KbFsTeMi0i2y/OyasIdDpImEtzAJr6XsZP
Xxr+/1QUxYCPi7S0/KmdahBvA7qZKvgpJDQXX4m/4DtmczcGnVpWrMcBjt6q6Tr/UgANz53N3KmJ
RQEYOlAZVla6gWNjJxpuEIlayQt9GmfB82fT1p6aLJjAKYUtKRiLIPBt4UL22OftXo/JrmYArQIU
vbvcD58n+vC22TRGFg+WdPZ/nF1Jc6S8EvxFRCAWSVyBXtx4G9tjz/hCzAqIVezi17/sOfnTM01E
XzuiJSRVlUpSVqY9RuO3YQna796b2/tG6dNbW/ko1Ls3X+b35+YLwGLL8+U+/72t/N8+jz413546
uSyg0m1Rw99Pu3qoHQv0wRwlxYJZ8almc/vK7Nn7W9Sxenfmet7lxsieUFBt+ZAgG/aigtCWxEtW
6rMpb0hggErzr5wr9WC2uf0nthyobU2y7gNIlvYPZYzLMb/DIc2MoAHn3qfKg7idjdg1BhLyR+ZG
2Pp88UB79t+wDo55GKKbqmikcl9ljQhFRX/M0IMJQPQOFbTiAAqlDUtZCzJaCKN1RkY2tGfubA5i
LHJfggB0YyArbesAmZiaU1nko4zKAYWurfmWZOrv5fVfCTB6IclZUr6qEuCjZZ+8DUCJ3pRt4gVF
zZowM5LhS25A8upyXyuh0tHMO5s5SjA7AL37HsIr4wwKryEsxO/rWtcMObUgEdeC1D8alyogVY06
wdcRPPDXta4t75lqu6IEtC35yApQ7o/DTprOdGitsd9w/8/NFbCs/5oriI8LATk5JzKoenSgTgPd
hjHMmY0NJWO/JMkOo+GGV41Hh0g05WiMS8qnqDG64hUSZtl+aAH+A+v5sFznEjo6wjBUArmJcYno
cmODLqxG5nDd158TlQ8JW1Va5VhlDgIl+93yl656T6eXy02vOISOuVPCBNjJaVSUk/7gQeHNhxKY
ARWO+CeEaTIMAjnQ5a5W/OH/cB3uaKrFxhq0WTHuKJhAw+4sAUbTeSO6rwQOHZ4xQIVvdCiboiwZ
/oC4OxJd3F/nEToaoy3qdpSZYZyqBIfCuu6L1PdcUT0xJ6Vb1cdrA9CcOrH5UGfMERFN5h3quh7t
Mf1yefY/P+G6RC9yyopqpIAyiMg2ZXzHRT/E/tiUoPld0uVgD1RBbLiMvy59h3pxezDNoOy97KE1
3PGmrcZl11e0/FZlcXmqoW8VglIVRWpuidx7wBvGjT164mnu6uYgiiGFZCu1vl3+9hXL0YESTtym
Rm/MSzR5KDTg8zzvSrB4hygEcTdM5xx1PskLdIxEZpsUb+YehIXY8DbErkA+IBe/mqDx6bknMdml
b/H50cE934Y/nL33sy61JFE5whwG0HSfDPHuztQnzre4eYCsxobFfn7lB0Gos5V9CBtTMqY9TV12
4g4u+1Kg9oxu15qWb8WvYJzfsaL4ktTf4rq9ckT2fzus+iprIcfB8EwHoTrje206exHfDvlGWr02
Y9Z/2ydQFY6FOS2R2dwvwE0sseNbacSgLHbZ0NY60PzPztIutxxRRW1+C4Yhv7beGg5FJ7lhZWvt
a9uq6D0xlEnFTyxz/Nb+qVzIWTk/HVmGlwewEs517ASRPbimobAA7v73pPtqxFbQsdZPzDnkZr1h
WCvuqCMoVOIIJx3hKw39hRwKmky/OTaOyyNYSQt0DEUpY+hM2QwShuJE+1991+3bdPa7/qWFDIeR
/brczdpEnVfog29AIKrmccJJBA3Vm/EczBcbz7AseUexOdgzjGrDpFa9UMtzJldCgQNFF9HCCifM
suwvmyAF17JfIFz4VlTmc5JUUZKo75B53rzuP1vsZ8HlPL0fxjfaNi4w6MRPCAG7oaYHNTgB+Ayg
oZj4JAY9ieBZGYImme7Pgh2pn7Rb6MIVK//H0P2hb85aEseTAc2+6ZkLyEZBxkooiC6gPuzy6q1Z
oBbZIA8DbQrmyqiqwAI0um4f9MZ0W6sx33CktR7s/86fVHMyManoaUElYOBAKO7AIWh5D8qObKML
Yp0b+2SRdDBJtZi0MwUECkoFbVYUfnch9ToVQn3Tvp9N5aD0fEh2iyQtNCRpXEdcefZBDIN7NG3w
BeQstb8Bd1GF7ggtJTyjWX5JS+gmQRskAAMYORrlkIM4WzrwHReCz/3cZH7HsuUhmzh0jqcqBn/h
TCOnbTKgVRwILM0D81OWVagVhBK03XrxywL2wYdSSXk0x6Z/GQYWPymwPoSp4C60hvGmVDa1d8gW
I92ZTGYBHa0JsslAabdG9jNmVh96shI3C9QlfQVC793skWnXJ1UeFUk27vEEPHz1akgw5BaonhOH
5fsUOiwBxH/UK7SkU6htyhm6FCRBqdcQAw3Qxjc0ZvmNkZRota1Yfi9Sz3qDonnys1+48KA94np/
+pzkNw6KbQ5jic/vbQbFT+jXpfusdsa9xco5mNKleDXFMu5LEPRCdItWt0NLIFnV5uYLxPCSkEHt
7kvaWd1TAmkRiMxCsKiY2uptoN5fg5AegugQ+DQAuw5FAkXAtFyqI7UJQzo0oa7YqYArN5PyBuoz
9C2D0t8PGZvpK+OjG44CiGZPmQ9pUQMONBf5vnAH6zh04o/kCTkW6VQeK8ebbyBxC81wm1ePAN7j
yaUC70+LZ9qdCWjRc696rDcKgQlk1kUHIV9cdF32vM/jpqk/pCa0ThWr3SaaqQX1PodjpKNpTdAW
c5IbxpW6J2bTXoVGc039UXXyynZYFtCr0gV1rMo80hGcm+MW3fPaaM6/f4hUpMXDeZsZDqJk1qJa
RrQhr10F4cKxDio2OjtLdOL58tR9HlIQff/bmQUk+xD3topm9isDXo8r8MpsVZytxVwtcxmZueT9
eU9miaV8SRrpS0j0NMKpdwCBXbv1awmMnNqW0Um00VQ0j2kePyZj+5oncn95ilZGocOjikSOEBHq
VTQ09x17rLrEV/w95a+Xmz9vD5/EWx0aBZEkgYKRhp5awR5rkr9ARfnndU1rltQMXVqAyNA9QXUo
KKpTm2QbCdHaR5/n6oON5raKkalA2zIuvGco8d7bqtu4sfjcIokOfQJRgCWQc6goaZTPpAw6UgXS
2piStdbPA/rw4S5KFhTho4p6i0IANPehOR0CiLExL2vNazs0pNzIsNRLHUE+twvT1OVBaeFwFjOx
Rdq9Zo7Wf0dQKtcwKrAun8YYRUFpov46ZHoRBWAv1JDHy5azNg7dc428zVsQDEWO/cLjJxwBZ7ax
vmumo3krpPEyWZakjqBjWD7wPJ5BMxmTZWOBPz8zQx/wv9PTuxCBLwtIg8cdXgkUY3SH87kLfQbP
TxYx72kq+xNw9OxQNw3ZGNTn82XqdOFJARGAGcDbqO6h2fIASW/f3QKTrLWtLbjN8U5c9iU9WRk7
Dnb1kyzFPWp4v1xe6rXtRltqAQmHwbDgEeX8VeCheB5/F2BsKbJnkzfh5T7WhqCteV+dH45lW0cy
ow8WtX94tbztHPfXVc3rgJicQJ0lLmsZxQm7dUoFhpGm92d3/n25/c9N1tSxMDaHYjFokBGS0uY+
d9yvRBgvl5temZn/owsnbTEWLi+jlrQ+Ye895BGkuTEva9+tRelxhB6JU1p48Rv6Yx3TQMTtxgly
7bvPv3+Io22bjNASzXD7VVC/g+5BmvYB3axpW/vy8+8fmk+ywYUyk8NOsSrLO1Jmy00ODen95Un/
/DgPwMJ/WxcEIrBFw8pINSDhcJVxtJP0TeXiRLx6B8S7Ce6qeXe5s7WZ0twXt9dmh5L6MhIyCfKC
BQuK70m5dTu74r66htjUsQnCCsUC8VIrAGdUYM+xHw+Qg+8akARt4WLWRqF5sHS8jubDDH1eEA/d
gNSwfvRcJKWFx+SPqyaKabcDJfiiTPAmVVHhQAnysVbPov16uemVSdKZugnOBdAeIU0kJ/NHV+CO
C+SdvgQOys6628GptvKilWnSodSkt41hmT3nVKWo0Zvtr4PR7uxyq9jmczYC19Th1MuAg0CMqvnI
jVMvakwBfd6mjo+Q02qQy4A+xZeSkHBGffT9kjoT8D/DzJ6ZIuabZ/LeQNJDz/KljrMHo3R7cBQZ
yK7uid0fmJirH2mmqHHD5trws7gSdzFnya7MhcDRuGPfvbYfbjsSF4eJM+9v41jtn75vjd3gjuwm
N+zxV5+Icidt27tN48L0s85kz9etoxYWckjn8rrIVZQVbmTF05NcxA/QEQa8BRSm5hvm8nmKZeq4
b+g25h6OYDVucrJXADOOgzeGdSyejHqruG8lwOl03hLcJ/EirTkyankTm8YxtzffeFdSIJ3Fmyfg
hRniuYmop9KjzNJ72tmnnpUPeFA5lgsYcVHikfX11qPy2nxpwaHrFRgykwIpXfvNhsiL8gIBBd85
/nN52Ve8SmfynmJH4YWnB1kdGbtQKCK/el6rbkbpWhsJ3MoQdDJvj7vpWKE6OwKYHVrrr0P6m3AR
xPFVAnWuqSP+qhHPu6jcIZGTprGPW67HdlZPCS44g8uT9O8F5f8PkqYO/EtQ823j9NRGVRHM++ze
OjlBFxQhim2MADf7KuhC427cmfvYPz0nYXyPipjdVvcrBq3zbjmpmi0oKFsRpPHUVwUWyWNBbVCI
XB7dSgTX4YE07nHT2eUyIgaALN9M/m2xH+a4CKfflztY+34tJ+hdCUYqe3ZA+bfsVDHfiHqrPm+t
aS0DSKzWrudBWBH0u57T0noC+9TGOW3NbPXkXWakWAo0XQvzeeTw6LE6qwm5EIOL5SQ3bGtt9jUH
b6RyScNnFXUJqEcbi3tvEvWM75N9vjqEru1fl+TNRmcr3q5DBYXTOB4vRzsSUFLMsz/54CId+3t5
mVcmTIcK9iMqXcCr2UaWIQIHSYAQs1/Qt7K8udzBv2L/T9xQhws2Vksq8J7DkAIn4K/THfBj5dfe
f1xO7S4P2qP1vUep4LO5L0Pjxvg+vNVv5U/zCcdgFrKbIrhO1MbUIYV8rPMlScAZWyL7Z6I/ZwXj
nZF3WwILK3atAwp76niLBaWTSCZefc8Hiutq3LhumPZa6+ffPxwBcA1NWTkm+Hzbu0nq/t0YvafL
a7TWtObramwI9GohC4PSNH7DKmd8oUSBUeFy82sGrPk7cUfXGlzXjspJgECN/+Gu/A1o3DXlmq6p
owUbPPa3C5Sno86sgdOtTjEE581xS1Rt7es1X5cOngcAAnAjGbt7Rn6CSSdo1JV5jw6jkxUpDSu2
7Qja379bE4qfWXe4atp1Sm6vqGobkdaNFrxYItH3G1X6qdx6A16ZF51OqnUqWam8A92zYT/0lO04
kCi7trCbK7//HLI+GDwH9roQgoGBc7KOUjZ4C5ICF6vi++X5WQniOtm26IjlmiBjxVU/6q8B3YJm
pflYW3PqowC+CvLa2EimVvxLJ5QaaIItKYbOj5PbZeC0yghGeRVblWvqaEmXC3Nhcw5ZUjGFE/hP
Uy8JL8/Qyr2ADo7s53aS1HKGCGV5NxaIp+1mimjqfLNm+SSn+G2Ot3bUlX1IJ5FKPNZ6pJ7caEoW
/qo8t0ZdzpiGHAzYIXg/qt3lIX3Oh4rp0ty5aEszTgEGi1z49U0u+wWHuRKXohUEwU1T0Jukp8Mx
F6V1VxcNCUFw0R0t3ownZQw2KB9xb3T5W1YMUAdX0jlfyop7MHAX2lIpg9Y9oIn5QSpSvqvZzA8W
z7awwCsTrIMra8hBgwc2d6Khy3acu4HVVH7ee/t+2cI2r43n/PsHh10KhhdjJkZcr9EwZSBBRw07
RwWy4H+Z+HXdpGlRITeXbAH5PlSGLJQ71d+M7ufiZEELqhlleofLnaw4rA64lIYT0ypO3aigAw1s
WmQ+jeXGVeGaCeoYyzmVYJns4VamnffB5C79l7pMyye8DVp3gnoQT3GFSu54YbNDWTK+z2iWnxho
Wu+kUSy4iCjzaiMKrg1V2/s73prDNLkOhIyKu3leXmKIAl+exZUdQkdjKsfFHXTeWlFqg8xoZACL
d91k76os3SIeXPt6Ld83YtGIDpTGEUSNodG29GzfzKb75boBaLGCc5pDXQwGXbe5b8Tf2/JvDxDO
5cZXHFInx6r6XPQxzYAXHopdW9+Nygzb9rdnv13XvnZ9OELuqy5QnhOl8iU1b8VUHkyn8G2o1VzX
gebuAFpWhlEYyBrZcHNW//bpMjyfhYwtt9/iS1i5u9Ehnw113IG0UKIsgFbywfW7Y/F44xo2tufi
thmNzsdFuOtbpbO/PKwVq9Wpsuo6Jm7roUc+d3B7E4p/Bvstynkj2V5b97Mpf4iSjNAavFKYNkQy
O+Cg6guamD9bfNq3dv9yeRBrnWheHeeFqPuEOlGdjH+MGoUHoM0o+v5oK7WB81ybJy2rrzwLDFw2
xnHWqksr6df56LfuFpPFimfr3FjFlAF3VfZVJPLujSTVk3SQwl6enbUIbGmO3YMTeXAbBD1gcB6Y
YfyQxfQNLByjXw6Iu0PM/ZySb4x4N71h7WNQanpzFgLStXVFuDK8/8OAFhmzXdR3RxzZ/zfezPL7
ksX2hg2vLL8O/qyQEM4O+F4iKIQ8k6IVfm1nR7fPSJB5w0Z4XxuC5v/VUNS1vWCT9Di5dXq8G7jZ
4+UFOjfxyZ2BTqKVtV3SoeaDRFbzWk33bm/hceIpM98gKhBe7mIlt9XxjxVTqAuYIGkBAc4v1eAG
0qaHQXj3ZkYe0lI9GIq+XO5qxVP+yRd+8HhzqSwVAxaN8g05AuqWpagw4sO+MZ2NI/DaUmjuPtB+
Srp8pFiKnyX7OrkbJMVrdqT5OOShqql2cxOvmgWDbh5bvrgpOJHAtyD2PC+vg1eYOnUUc1ovWyS+
38BRtR33rtcFidiY/jVj0py988jQzdUEjYohCwgBrnEZIdkDZZz62RTt7vIi//vWT2xWh0WlAmWZ
WYJHVNB62HvLTshdD4bnp6bG3QFDzlPuiikt8jNc1AyE2XVWoGKAYpN5aK8MKzp4qnTHeFnisY/y
pHwH2dBPxraEvFdsQaeQ4m6J+gqCaVRFehjsu1zdC/Ysex5cnsAVG9YppPpyyrNiRvv5CK0wt/Et
9ftyyyv+pyOoBsvmZpYXFtQJsxIz37v7peiaAAy8zUbAXbExnbqohlw2a1XcR1nZ+pDc8LPafrao
uimn2zm+rnTDNDU3d8CxNQAU60a1gYcMkvgIKH6P9wySbiBH/3GnfmbFmsfPspmL1EFQb0IM4ESD
8tR9ZT/xtnrT7dxHFTi7fFc8Z1/4d/PZuyOn4VYciy/Fe/VOrd0WpmvNFrS0HtVtQwni4iZyzeql
telRbeqCrBmDHg3qBuf73rQiVAc/LCZoGSdgq1MnvGxrn0+g4+nYW/DuQTtOomahT9o6VGypQiiA
pU9D0S2BY9XUgVQslyhklfWjSIcS+O0pu+deMd+5ubOAsDhvQmINgLqmCd6jwEn9jn9MN0YmwHnS
LNI3ZFejsI1zEtjO0L/nTj3tjUVUO9dTY+rjDdsNBtoVO7OX0/PlkX3q/xiYdp6YZlOOYxyTyIh9
z4JcmQyb+Xs6X8UXgfa1dKLp536hEx41SQqySaH2tEhxDUM2Tt2fmhSaPw/rwyZcu0jsXUGsyOvT
ck/ZIg+iNr0N///UqtD6+fcPrZeFZfVLTduozMw/DQjkA16qe7PfQi59egxC++dRfWhfFUq6gLUM
EXE4D1D3K26IRewdE40VZo1ziPuE7GxPEVjb/Hp5xdemTAs30sbl38SdJpoa8t6VyW+SbbnJ2nxp
YQbNgglngRcuiQXaLSbNnVeW+SMe0NrD5a9f60KLIZTGI/Wy1IKK0XyXUuvBbSBN288bbFmfRnys
iBZHKrKQ1lTwc9RCn7qcPlGS/rI7+g2FRA/4/ZpMGK8vZ4P4sPAJkXYCpsg2mgnJQko9CBl1E/En
PPwXc/1GvHLjImhlvnRQXw+P4IQaU+Q0w5PRzWGXlPupzDbuUlbChw7sI5IaZLKWOfJMFIrxyefd
d46yZbO8StsSU6V5eNNXUKb2UA6Pk1Uf1pn7x+SjsVei2EIzr41B83JmZI6CqvKZLKAYI9x2omon
5667I3WlTl7doULtKuPV6Vs7U9amwUsnQvXN+LZA9HkfO118Gis3ebvcxecJK+ZLc2/QQzd9oWrI
0EHh+FCa1RK2FEQO1lzT0ItBFW3OrXUj8KITTjROkGkojovW1H66/AVr06kFgTirMzB3ekvkuOoN
ZEFfeMWkP+TGY1Zvhf1Pj3kYpBYFBMksZbUZjGJp6b4HdHXftX0ajpMiu94qhxeejOZusc1l48z0
7wT5fykUutQiQ2J6SS09iZt2RvlNl7nlN2KCOJ6TrDu5YlFfSUu/K6/NkIOosfTBl+rdV2na3hW5
x76IWVlHBVITv41tayOOrHi3zjvCizwxxMJl5Bpj2Ao7BMFgYFxFUODgCfe/USoHxLyVZCRRYf81
UIo3LjkIpbCW9Icdi91lc/m8SBO9aBlCIXozH+x4BqQme+7sRIYFy45NO3wB4f0BkKtd2RaQ0yC/
U8uwbi73ujZxWlSZuIfyIzmQyE5pvesa/ojTtuHHczFs5NxrPZx//xDiu6GpnYmCkgLK8VP9w4Cq
0rXroqUNC+412NIYcxRP9gGsBYd+lqHV1z86Wu2kO9KNcLXiyUwLJaoyB2H3mRn19Ad3HlU3H0xV
hXH+7bpF0CIFNS0F802gz+WqF4Yzu6q6lw7y0peb//w+EJalRYkk7x2DL0sTDWPmhsR2yxsPNUKH
ykqT21bgES6F7u7fvO0m3A9J80AFMKdJKXufm2ZyBOHSVXR1+BQtegCVPhctJXlEidf67XLWsqBA
q3Hx9fJgV9ZKBw/OQoL60DNzYH/JoXa6vS3YN3sZcW9hbd3ar2SOOnqQU+g+ObhiiazcOlWDDdDd
Mm9p8a3kwjpysCzTHtLPEDFqaOdPGfMz46kp7b2tXmaD+XU7h8UWPGPFN3UMIVG9F/PGBJlBNgUD
T8PGere2IHZrjWuOLy3HYDw7364Nww51jEFtZOHM0t3lhV5rXnN+WjmNy2y1RK6VBpO9Bw1+kE8b
+8may1DN5TM86XWOhOBummT0KwONPoRLqyxJA9Tz4iWx7BwAvQ21K1DwfeCz44V5vvRQbI7TXSfM
EZwK3XXhgWrhgZTW6Bl1akZ2+8VKBej7b13w+183jXpsABUV7WpkKRY4VPLufex7fyiv/HLN2+e8
WJKeV2aU9CnOb8nk3Q2zx04pnUl4+ftXfFGHD5ZWkuN62F2ivBrDOMv9VtbXWZgOHsRlQ82rGBvy
otIQ4iI3LcplQcS2v/zlbO3TtQ2/T3IArXo6RV6cqd+k77w2sJaqU0HSdxaYxx3+fXE6Lw/chs5Y
FpwhnQDQ6zTqwKue+/bQUu67KOrdxzFbToqKaSe9Kb6DroVp+qBVtnYVYzLwFjv7KgY+l5DE7fk9
SFU7aK4mZiCHSh0JHflOCMu5K1CR/yN24vi7I9v4iadzt6sqi96MhSz9xJi8oz0CPdSY9hD2rPMS
v+0XAghy6bJAjnVcBJz002vhpMZxaFMw2edde2zEGIdGD5FUZdTNkzf2qHDum5cGUhm7pmMKgPU6
fh3tsb1BepkFnTcZ2Bu89FY2phlawA0c3SbPfzNhDXtaFt6ppx79u/BGxIFn1t2Bo8IPyMdG3dGG
iQfwt9ZRA5D3jxmsF51vl/FyKopUKoguQhwTh8yser68liu7jg6+9ErH8KCnsURpMRh+Y7p5kOU2
BIlRSBFAOfDpcjdrFqOF1FaRluBhbwa0AtVFtO0AZi3HjSP/2hjOnX5I1OhSI2Ma0DgedPaxesGF
zyFTUzDNv677ei2mFiQVtUT5STQB9gZOY5B9NFC83LgBW9k3dSZHERPIjtoTaPUWc8BbZjLuFpVZ
+0R6NEqctgrtLG9fOBTSej/Dbfbv60alBdDUdhmZzu+EfY6TViGtJmgM1JZd17oWQW27Mix7mmVU
FGBxN1j3RUq2scl9XkLgeDo6EwD4pCm6Vkb2NI7ANjLymIHr4NFKSfpKG8d5z6EOv5u8tHwslMEC
M23Ge5OL6tgCDJz5soVim2hSA19m4LbLQyrnAtp136LmLqQkdo7xJN17MKJPN22qhtARM0iKUWlk
bCz7Shqg68F2KsGJ2sWyL+5T6U6+K1+XfIv/eMUl/g8oZdsDcyncuszSd2z09zxFETatytu0Ljd2
mbU+dLdDui6zZkEOBonRIDedNjChjvIcq8bbVa5pbNEzrDiIzky3TKSmDaTRI1Fnp6QDUTh4OXzb
M4LZtQnYwbsjl8a7McwbVwXn4/EnNwU6QldRd6EtIGZR0SXSzwcUh00N6swYRIFABdf5lg3QC/L1
8LKvrJiCDtktbadtK2oNyNmmCVJG/b0A11yQZ3LjHXqtg/MSfoiQ6YA9SUJMKcqkMYTuwK2gbWP6
XZCeXMVQCJ889/2hDxTmNSaf0zECkZ2rloB6Rwbp9csztLYimq1B7akGheAUg2akx6onfuLeW8MO
kh3+2P/Kuut2Qx2zazXm5LS8B6cOVz50BXwzy/xSFKEsroJnY5q0nJgt5lSMCtxS4C3z3fbWKO7N
aWOfWvFIHaxrQfg7G893uTChSKQHTtQYUgdkuk51VYEtvl+L62Vm88QxLCi/9WB5qWkkaR/Eil13
raNjb6UFmXsPwvRRHr85dPINJPeZ8/WyFa24gY61FaXr1o1tk6htvHuw7Tm+HN1X6mZbz/wrC6Cz
mPZKptDVJE7EGB8OoCp+sQV0R0vWD6HlgSfq8jjWroh1BGdnQQ6HciIj00At/tLMtecjK2f3VJVg
dJ/nuvq6pKwDwneyg2Ryd07h5TtwlV27e2nJA+NebuLuZ46qRgS1mUCq5WduLRvuvjaPmpGhgn7K
lvNCyVL+wJGL3LmTavbuPPNfyZxuhayVbnSoJyh65ZQBKw+e5CLfgZO9NbC7jNBViGDiW/ejK1an
y6GWkhgGT1wSpVygzqPfUd75nr3Fh7/WvHYYqzIo85h1yU8dCMtyyyJg3a+8EBqTW7C8tWk6//4h
sg+cFC7tODuRboJO7LPdQKMPb3bxhjmvjeD8+4f2xTy2I55rvBOmap/w6r7xzEM/FBshZSV90Jk8
UbjjpHOJiAvQrQxYn6ubHhLckN02bOM4mTI/JMUMujiP/m4r2/AvO+naqOz/jgqkd6Svp9475dXy
hszr2VnqB+IN121V/5hqP0yaikk1ODNkEKi3a1LHt60SdHXN90lsSuyujUDz8artUKoEzTWg7VGI
I9tCHTtVJtDETpeNzGfNtDRHr6uSVosQoHE9c/FxsCgRrxlCItmRNM3fyyux9kChgzophSwqd1tc
34x+5wWmOtSTX2e+KkEMGGDF4ZCXuzrnI59kjjrAsynJBDIliTtoMTzU2XjHF/blctMrU6Vze06p
EkvSdcjhwDdVp/aei3c76YNabPF8r/Vw/v2DSTUO9C74hKuiov5OSBq2Z+0IdZeJreLotQ40R58U
aF4gk6KATAfifeoy26/aoYZMuRlQobY0cNcWQUsWIYdWuMkYUxDFIp0GnDjxZyfZuMlYcYp/964f
JqkeS2bxoYlPi/dgOpVfoLilUluA0bXWtewwximqTqaZn/r8a0bS4zID8exthaS1+dcc2jKzmeTg
nDyh/Cp+ojxZTpLF9m3fSfPIBQBXl031vPV85gWaVzexQ9ImkfxEm/HGsao/xVvtGkE1ywOAH1e+
xevATnMxzHlxUIeYliw55PEC/bexUPtRLFfurTpsU5QgpLTOWjn1GYxGsH3ny86wt0imV041OnQT
V6SjlS8K8+So/cRumYCumHWf9HcFiuOtdOM4u+IPOoJTAEFAag/dzEl8qBfITdTO96tWWodw8iSP
65pLMH+PpviSLX12RE1O9uSMiLPuBPIyhoez18udrWzkOpgzB2ykldXkndJGPKUuCHgmfhs3yzcG
xVGAFvDoN+bCh9biRshdsWMd16mKzCgUygGw/EAOWzl2jHYJcksGsIevs4ytDYdZWyHN7ZcYgKi2
EUtEOqMOMtb9Rcnl2+VZW2tbc3pV8LgfFZ6xJ/vMCGmTnx7Zwh6vhCtTc/Q2l25qQ+YvGnPjO5hJ
fqp0eitVtnFF9g+J//+BhOugzYWpqe2rbo6SShCc/d3+vrCr8WfVm/29CxqJWz7kXugkwr31wCIA
OiPYnQXuxNsExSJhImS6o0mzVev/ucNyHWtpWGaazlNa4h5FTmFjFPyLO9fNr24A531nWvWDPeJh
J/SgmbphGp/bINNVhUjuGG1tq/mUpXf2Ej9UeBy2Wr9EKjMs6eGyjXy+jky/grbMpJmq0ZlOQKmb
Jy4sdYjJPOJSeBBXJflMZwNQABVSUAdNUc6G6QWPGcbg4+QNmE2VFcNGqv/5BsdczR77JJlIY9Vd
5EBgFxoQ2bcZL0n+tJx1ioyNyVpZEf3yWYK/hqdUzpChPrNnlEV5z9yxOxod4gGe05ed66h2o5pr
rbOzJX5IN5rWAiWYsOf/cXZlzXHiXPsXUYVAIHEL9G7HW+x4ckMlTgJiESAJsfz67+n5bvIybneV
72Y8U6i1H53zLEep2u0YOBsAl2MccG1TbrTz+vH0X2rk/Pe/GpE1LCcIpK1PrvfAgycH+relqmOJ
5GdurnlQvn8OMXqes78a6UYUprNeihOcIE/OyL4CwXpl2i99+rys//r0guqhEIE3HZeM3Ai/Prb1
NXzWpaE5N/nXp10HSpBSLtOxar41/Y0afjPwfCPxK4IG9udGf/VQzEVQUgLa26mPnnLkG0XjxHh6
xcK9sTXbfNzIhTcQW+cdu3BAGlv79HguwNWATMSMVwNSRWyrXEh6ZdY/dsR2aS+HG8uCK1NzYUeu
U5KG9SHg3YigTK1Yyj0ozqNKOm04TG03wmfN7uP+vX8ys3Va0mZV0VeDoUfLPPuE/eneYlTnOyht
0BRYXaXAhXRF7Prhj49bfD8aYetMJaCmaJAz/6iDCYmvSAYcyYRCppWi7S7qtL8RtqZHZZj/1jWO
vdLTSzO5zmLCkmKRgLt6x6XPvpqIKujQi40ctI3HbP7SVNmL0/qHIcqaDRgJV4KvCxthndose+FD
P027pwBuNuk8jBJEh8qN4W0Hj0eK/Jlq2LUk+YUNva6NueAW+xaje4S11U1TBRvdXBNQ+/e9/N+Y
Apjj/93RwyRpXXjoiIA/JVTxh83wnG+KlKYNvJt/cQHvvPZ++lJv8rvl/uO1cmF1rpUFlimDml02
Qfm7E/VWoZYPAY0wTLpI2USI1kncENYSjXTElf1+7s17vVwdKh64B1p1QXsq4M17gKsBv0GBBgoq
/RglH3fqwtZeJ6GFzNzRcX1yhA3GP8oN8r3gxcmvfb21ZGZXTsdLHVmFr0W9hATQEvdE6u9keZQa
wdaVWbn06VW04M2TcuhElxN3lJ8sQufbRsJmLnNVs/14jP6lRb8zD+sUM/KmA2lkCLMNr9ZFbMFg
/cnCQL5ACBt8sYnB58CJZrokC/+VG7d/K5YGojedvqF+B8PEkrtd2ln+1HGv/x6ITpSxMzaQHIMg
fpgOEwS7ue82p67u9JVffWFg1hzvQeaqqNyaHJXDs3jWaLKMYH0kg6K4EtpfWDxrprdvuqABOng5
9XhRWUDce0TQAZL91TXi54VOrJN+S8AzsTABg8VysOc99zNcMvjh0PyaAcKlFs59+ys2UNQtGG9C
bICxKmJFm0PXVV+Kyfnn48Vz6fvnv//1fU0NncEBYMeO6fLgRFWx9RA2J7CBu2bdfeGgXdcmSCUc
HEy9e6ra5ZsftC+zRz65iM4XyV+/nuVjzaOCkWMAH5RYEzBMfP4A8/dPyZdRtpagsMRxe9ADllMk
gsTAg3aGf/cnbXLw+dXou1GGWJ4D2zwSe9Q52ckOLvZ9mH9yfFaRpT8ubCgn4Ben4HHsf9Tt76l6
+9TC+dcy56+hryCVBTMIACaGvPduoDmudiOr5zTKPXLlXXIh+lmXHwAciLRpVXSkVIRpG/mmiINx
iY6aOeWYtPVzhQsBMl7w06BVdEWw60Lhk60p+63KstY3DNbY0t1P03xYXPYYNGFS52oTgZ0+tzTO
lHtLgqmKc/+aauiF7q6zvgFua9pb7R69zAviLG++iEjeIsm/XajZN9p56M/eUIE3bz6eQvL/7OF3
ro51LUHStmJT0GAWWzAKS9GbB3f2o+xusQX7p2V8YigjmmbZStJN28IZAGFkQKiK2G+pC0kZw9y4
BAgSIY2U+I9h2w2J6OW+pFWFMqR6Wnp4541e5Zxk2Q7HoAb2ISzCIjaMm3j0FViM0aI2Q1Xcj1EW
JIy3UEpm1e8BaPhNF0XNTVfXXQL/pXJTGP3VF8uj6SEX6apim/XdfcCHX5EKvLQf1BIbqKIlw1jC
1JUzkvZu8OplDHG5GwBlATslaDIcQx1BCWBq6tTQM093am6LvvhaFuTFrWYnLqhvQbcjhwrXVOIH
4a9cTW7sVuKWepQclgGA5qaA9XHrRFM8DO1pFPNDGNViIxx78mTF99SydgdA/GNJPZ1YsxyyDr5A
fWbf8OCjcWPnR9JPC2otto/HebLbwh/5gVb9DCkSq2MyzlkaLpOfjrTPD+5Y9Ila6G5R6r4d2K+h
q0EFp/kb5Cv+jMuQA/cKzjCp1E4A2xrXZFF70rRhrMbWbuva1LGmVQMJsGHewBsS5amlPhJqTgMH
J8RUOd330kfNPb+v3QWLb17amOozGmquAGgLnBGj0L4V3fg6VGpKjGjHjajxT3Lkt34V+imT8++G
RPS2gZ0lws7bLICwVb0U0OItCydFhUNsityF+O+sSdwOtZP2hkaAoTIwe3RWJNHUPlVZuUUB8izQ
xkjcO5gICXeGGCbQU+pXXQBrTN7EPp2qLbGw1QmH+lUH3S+yIEXoGwzmcjRd+SWD4xSxEPeDtO0B
z4xH0KwKlFXsn1w18D5xCZZvGT651vyM7Hwz1AIKZpx/n6l5kEF7500CajRZnSft4Pqo5ZUsNj08
ah1nRztfpJUYH/08+NPC5Wtu3ENYFY+jLW0y0uVWzu1TNNpXO+g2yZt83kRTichcNC/hiIGZhy4F
VA+03vCnEuUDte4+0JWD5JVHNn0HBaqlcl7Deob9lM3dA8LIPMkkKVO/m70tq4uDu0TPda5VGglg
cQpf3w3oedxE/hIHC4FMT5DfeU5042qW0LJjG3chOyjBg4NmVAcZAfI8CHXqHWeB7wXGm3HnqdGz
e3SFN8QwxjrD4JZo4xvbJa6BBJspna2QiBuqWtgduILtV9ZpJ/brOogbz+32eTt5OCJllECavd3I
PqjSPG+zhMsOnjBlxrYhMqubf107gSj6CSest1HhgeS1tYQUO1ASIvpnbs0egu0szuZiTjkNfqH8
1m4g2nP0+upbweYHWWbA7cE4QjTNnYefsgkAwE54MR9EJfZluzzmjn9D+fgPUYbEDc9utA4BKrfl
Xevp28wfDnbmXkqrYdjOM3e3EEHk8WB6Fjt2mLYYT9g2Tvf+iMxJxkN31xb6JUMB8FRNsAGrh3Hv
uBjqRiONX4zjFrx5N6atexdY/7AQuLZ1Cx9iB4+zmBe5F4OJV8Tn5EUS1ID9MjXdqSlX8Qw1tjic
5p31NBQxfH7LCdGwbCN+THrX7lHUfsFS1LulY0e3BRgDWidQs87GLtYi75O5dPIYDG7vOHF64xV1
nah+ab84S1C+VjNA59WUfZUUU+vmkJ+ixNnY2gQbTotd1dolrhU9Wc6dtAn0+DWsyAGMpXsT6ifu
dCZxxXBg1PA4H/Jv2eQB9r7wZxgKPUbeouM2b8fE5std7ZEqCYPgtvHD76BrQJNI/pqc4gZecLCF
0zQ2BqcPJJ9+dk1Vb3DWYcmNfDgEZfbqMrdPhsz2e6+zDGeG7yWmK/g+CgcS614sWzrCckwr/cUr
OpnSov2pc0fFjqmeqgWrlPkLi/VQ/ukzn8ZYbU+wv223qsJliszti9+oZ2Dg8Qjh7J/F0tcBwQyS
k+qOachODWr6A5VI+DFG4vdUeGzbzBS+y+Fs74DbX+JyLPimI7SPOxXdeXifCuPAx3FaKsjdCSel
XAbp4jQ7pKXLbRbqGx+y8MdAB3SPCgKS/Gw6ZKK4KUn7skTtHagHoJuE8+9KT78dan8uk34KXKNS
Ysqj4eXPSTjdjhSZTsaMb7wlBy2i8O+dsf5hq+Z7F+Y/ekdp0HbHndT9RpTeL7uYL5mbfzMgvpJC
ybgbJngND1HsLr5JSEsAUmBeGjhLBqCKC984y16mMhDJPItjIBwSF850hoqDmUZl+1pwnBWBxjEz
G+9LhOtro7QUu7rAtWrL6eiTCa7qpLMJ3OKR0eHTY+FA3jP3qu+9JRRLVX7LlyxHTKWe/bYHq6EJ
673t1Z03s+fI7V6KzB9jn427Gbasfgdfth5SuRC4K7cISV5DlgHPEz6PofdcTUg9Gvklr/U/vodD
1bQNxJ0qWaRe5eokMvkYG6va2PZOmyIfHSRnC85uckiCEo5Mimy58yFw6gnXbrF6op0jFg+vofqX
Uy0gcnD8W59LFjN4aBwmlttbOCBNwKvg9hI4S+IeR8RGKe6cihE3p2gnpHyCFnEIzAD7aYC4LIGM
xhjJEyldXJ9NcRD4jBqbB5YF0Vb3hbcpItOATALz1kmGb7iiv/mkuWfC4ek44S4uRBR7cvqms+W5
GCo/hahsljLrPSyOghPyUt2TsXub3VHuWlDUb6sOpJKBDWfxUx9pw66QMbAL/L6pldlbxBOJwhv/
vlJgjDRgixy9MYvAX1G3OM0ATtZQ0c/HR1H1z7QrqqMTTF2c+ZIeOTZqmvuqSZEfp6iCNHMC98SX
jHNgI+qauCe3UPm9Yl17mGg234ux9GLWKQmKxjA/1FGmHxtXBHGF5OZhkXR4q6SzR1VO34AX4SFu
6UDeNkv9WzIaof4Kxeqtgnp50i6mffMKF2KahVW3DtAr3wo5IBmSV+SuGx0GC7w8+hYS58U643IP
bYggS2zo9Tt3aOeDX8y4S8PuZWDt3mXDvJVTFW0Bxfe+tBXEVcSEkfNGd7mJIk9tMke621YPXlJM
wfiE1ItFUBm66RLhWID39QNsycpEePplaps2RtAzHzwo6KezI8i+MEEVS0A3QSmiZ+fiViQtouSp
M/SWyIDsR8t/A6YUbMA2+KHEGMQmgrGQ6XWe+IYMW+iXP4cuMJEV6bJtCCHJDe1dfv5RYZI5Y3go
Fr7A+MaViUQsvc04ZI9kT3jiCGWAUesjSMYokzoyD9KszauEYBdCsSYIduU44w60IfZyF8KJ1AEx
URdE7aXTku8dcns3oWch6O60XsL8vL6R4UieAz3lezgfcOg3keALmxoR58wt0t7j9Q8wkiqzq9TQ
fSM93McoZSzuOxv9kQYhjqLhjJcA+YPKK3wRK5jpRdmAPje5xrMbvqehaMqUMJptudcsiRjJlGSs
/l2MvZfkkubHkoc/aTUuiGSafgM0GfnlS9e/g0vpG2ypRTy1qLPDfa5DlWtWSuNQtOGmFzXicId0
CGEnaOyQstqXIqvSqJ2+lw6Vyajm6aBrhovHt146zTUsJOrAT1uUfm+jMqwS7tFmD88zGsOjHFKV
XsFim80jnJedfmMbRRKvn3FGu4HaQAeo3C5avwaReOiaFgRNrK5E1hZvLYTl29ZgTcCv5gcbnD7N
l+keMvoI5Yy5pz12AA6oQzUpEmfaPJkBtMswaKAwVrdDCiDVU+XiaZNDJ2rD21HcQPUTuZFIPYaC
tbf5NOMy8oI3WvrRxjFsSiXPi42pEZiM3ShimjmvbqPe5gi/OLT0KyktjxlUMLfF0g8wEkVKvs75
lMIPFG83m/1uC+4j+Gb4/2syb/WM2Hsgut0g74OzqoLcR+S1idb5n8YOwRZdQYYxAGmwhQK/MbBV
hdpqkRa1Jg8lip/JrBHKNh6rYB7OjZsYV8h0Lqc2zlzvLJuAtxH3pvIhyka4MFRziOUqzGleSpEs
Du/vFKSVUo5j9HbKOjcJoh6XNh72G7P0wZ5yENDgyK7ucVxnca3HWzXgoAJJZ47LvH/RusxQ/p7K
agM9DndbjR5cClr/xgWnZhO0jr8VdvojfRrgYVmYjQpDbOxBfUP8onZhBAWVFiyVL0zipOUBBcbc
NL862db7Jav8GAa16Iw1T1M/8i6mrgmTIqLfHUanOxsQPHUXXGEBOvhtsPVTT30GOtHUpYzAq1E2
ARRKo6ZI3Br6UHBCSiT8REu3y9PaL3QMo1zg3zo6pnA+srs8kijqylzGYDd690WOawl42/vAw5nM
8Gj1JnhxDX6FwF+Ylz7KHsYle/LLGU4GsvzKWPAjbPD2Y5YAoSvd9lEuHhodZ4GkKlhForM/I+hC
JlPnRjipIEfOYYmVYBHjvo784r70HffYVWGfVBUAf+Pg/OkHJJyLZd4Zhqf6WLi32iAzrqT6M7nD
LYilP6UP7/KetHla+qH+xSJm4ZVemBgSLM2XzpuWBJVqzKsCW2DGWyBxXNdsPeDzNhABp3D77ZqN
pbBVliofAF0uyNYOnb6D5EgW57P3fVBdnxaTbDdh59NEuvl5EZUvruZ9F4ux94vYLYIfQ16LvfDq
EkIimQcJbTxjHRhQ73Toj7cgRDl7VS8T1iN5ARSBf1PVWAKUG8IXNzR8A9muGZGgqXZOjqC0Dmlx
20yArFkPFxjBjbXtfFc/yzCHI3GkKiAX4Iq3zbpmwipj2W2L1Mp3pOLhaWJsxBOh2uzG7Zr8N4h9
9itp6JQgDYfLPMiLNh4hJfKqFHRMPQzjE4FJc1pNVm+lW4jXXJfipnJV+Ng7gp+0UvPOzcAVgzde
cVMHbrVf2qr7oyTc7RIzUQ2Dk6g5MitFIktOU6INpkW69Z7rqNv13sA38LlVu6JBLsPmTXccKugc
Q/0Q+bO5Zf6+AMk5ITrwjmWhZRRbXQELYA3PO0hfZwtJ5mikV9BVF0oAawNvaGf5aqyQpeSBBt5R
HlgOCD5imMPoB78+TqNdyG//m0f8KxPaGqhHzFjzx5kiEu5t+VjT6EqK7tK3V+Wjbua6tXPpntFh
LyAU4jD15DV2+DnL/E7ybw1uBJG4wAOtj47ehAJ2RLg+NKaocbmG+srvv9TEClrSW557IZHu0S7I
neBVi9yR9V+RUf9kA6sKQG/ntqob8AYgUCq3VaBL8LVl+YwUUfspaCNbg6IpaWra4skIA3bnuyDe
mwn4lU9fKHi7q+pOgzvDdwJML07z57Ju75aR3lRL95344e3SLb8/XqEXSsNrBKWV/WwQs7FjhFLb
WBwq9T1z9zniMA8vkdmVV8oNF3bbGjyZV6EVfWvJ0fNg4UDedDMd4eIcL/M1/Y9LLaxKziFY+dCH
RVbP7Uxa9nTbOL85aaAVeE0541ILK5hkA9770oIkcsrrb97wHZIcu0B6sVXXfAsvTcaq2NyLTC1N
k/tHFohyky0dhEWW6k+YuV8dbY+OxSGC9Md8pbZ9aYmtTpC5qasiMCii5GMmT33AdwNt0lAhGoBa
/p0/K3plK77fUrgGUkauRjkUKoRHeRb8ABwgSGovRGSDBPimhbX3lz6crx2M709TuEZJ1qaTNAoD
JOTGcIGsruhi4/VfObyAYWM9XqneX+rS+e9/He2u4F5E4E54RGJHdjympdlNBVIaEIhw9TXU2qVW
zn38q5VsssYZ4dcOi5g/ffE6hvfcfEWcNl5jar9/CodrhcqswwlcG6c5FaqFDgZqFsi61xAZMFcq
7ZcaWNUZXQia9TPcmY6TD5pLRbMXw+gxD6ZrdItLQ7Ta94FsexF5qFOVU+4j/9/uqlIin9afICJx
mgZz5UC+1JHV7peggo5TvZAjcNeo7Iz6cSHlAQVleQXQ8v6FHkar3e8h2GvC0UM9nzjtYYBaACp8
SPV8fNBfGqbVZs8tsu94prtHcFFiAqN7Ur7qskuK4Tv3RPpxIxfGaC1L2cnICSLpgj+S2TvL9Sve
CDn8H8IrMdul769ihsjvyyDgI3zj++F4LjCxc76vuSb+funzqz2tSeXBl56gzDqyhFuKMlCeDv41
Wun7VdxwrUTpuUtWd97Cj0HU0i2wWONRLHpIeuSoEmnnO5Z3W4E3XgyfqWv0wwvzzs99/esEQZAO
dd4J7IvIPrUAkeZhGuDknasubqZrN8mlgVttcm8e+nbpAJhbkBYqkTzvut89KlIfr6p/y9z/jUbD
tSQlTLQHBild4PEC/9A24U4OTtKE4T8yMDduz8HeijYlnEYcWf4Yx2UXNGY7fsrWnIZ8tfGjIQ+n
bqbkWAZQLhvyr6jHXAPfXrir1jqUcKizNTLy/FhU6nmiDeQKpwMXGpXnK1vy0vyv9n0UwBCU2xp4
Q89N8UwDTsJDZcYJ3EOrUJhAuuRz/LpwLSYpkAMws8mgyEHV1iUdyoQ64exP1ny2hdX+H8Yqoqyn
JRh81bb0IFqFG7cBjrjLnz5eaxdW8lpMUlZUQMk1co9VNhikDCCo3eA0iBePNFfO+UtNrO70YURY
Pwm4hCJTWG88Tzy0MAaG/ss1iO6lBs5//2vLN26b6ybqyBGyJMeunl55ybYQor5yk1z6/Gqz0wW2
ax30x49TQG9qLxpilHdelin48/EUXFixa9VI0FYXF7VhdcpqVIQZ3AO7LniSKnoqpqxA0aP85LG1
dpfOgTyZe/gTnlBSOU2SHRcTvGZl8+PjjvzrS/LOubXWj8RrDWly2RpAz7IhKTwEVpUTFXvW2oMa
3R1z2pdxNr8YhP4kXpClE6XQt7gTNEOqE9mhaH5SUP36+Of82+x7P2d1FLjKrRCFi+BYWT7sJzjd
oYyHm6ilWfNkR1/cat92uwiuHvtqiGCxqkOCx4Hff0dKyH/0FIPWhmPcYzhlZF8TJu+g6cD2UzOV
d2ZygbcY6ulLUMFFwQzIDjpI2ty1TtgdVBWyZGFFt4eWWv4YNcrdZ2yGtCme6Dd0UthiVYBzSYfZ
bdQQuon6qbqxIOdvcbOMWy549Awr9iYZAM/Z1J0cdyJXAbKdMwDaQppEj5D+VKJFvTm3Aq6yHgDW
jHN9BB6CPvV8GVMt5mHvhJylqIsEaeCPYkvNOJxKBwpFcxh1saWNOUQ5HZKoEFUCISb5LMWovmUj
YfsW6bHURiHkIMgyQVYDZx2qQjwFwGbYUhSENh9P17vbzOdrg1yo0LtmaiHXVnD2y3XUGfrxDAfE
nx9//rxb/7MY8Pn1KSRLlMInjXWvbpvixZvfPv7upZ99/vtfh0+NAoctsHhPbIxSnpsdUFybrC8O
H3/+3QsTP3t1+LAZCNFmgqNGGAI+YbOEKD/1JNv27jVn10tNrLYJLcHe6vIJu3b+gtsG9K0l7Sok
q4eXj/twYejXDK6xCwzgkRj6Zejj2XlA9eRzH15dj+VcNJ1PDPBaOTkQs3zl9nPaMj5fi0QNfWGm
IY86rJc7P7gTwCE6CMBV01yJ8i4M+5qgBQlKKDDWvjjB7+Gp1v4f2vI9aKknXZErl/ulgV+tzW6c
wmKELyB8i/x5A5FNf0OFDTYfj/6lDqyW5kQAr3KU7I8iovmm0YYkkVXeVyQjvOcFamVXpO0u7DDq
/+8OKyHCH8Fz1Jx8zRPpfDUtNCXCK6/cS51YBbsWAFOPeKiW5RY4H6duv5Is/wpL+e0I4umVqb7U
g9VL12YNTrYQ69RTWyN5HHYos0efeSNioa62bw42mctQMzmZCFWxaICuZAaCZIoiz5V7/cLPX1Ov
PFwkRccVDohwSfW88xVe0/XLp1bRml7lOeFCGt6bUzdv2bJVMypfm6bcfvz1CzvAX71wx6afK0B0
zcmKLNFncU/yuYN5zZnqCK9dQBLNSfYPqB0CstVnh8q/8vV3Y0Kfr1lT4H6JuUb16AQlVbXlJoJS
ZaQ6MC1z4LrKodyXM0ALHw/S+bh852pc06VA1x2twU0O3eC5S0s9V5si8H4theffADAS/PJbLTdM
Nf6VHX1pVlY72oercGv5gt6J7kvhOEfB8iuQ9UtrdbWf29oC9hcW5qREtxcaWI963C3y2pn3PhsQ
E7PaynopnR5Hm4GUfArYJtjB5ilstxqiHtu2uMlJ8vGcXOrHalfTvM5H0SNUH88ZpQZX8tJrYMWv
DNO7qRkfqdv/PVM92ABpUITb49R0+bHOne5gRODuIqkJsKgDTWgu/cS1bXsEj7y9khz1zz//naW2
JsCAJ+qrXMn8xPOMFrHfdfNvcHqKr5nx3TaWbSNOhdZ2S8qs+OIgjy5io8UAeLZ2jgucMXZV71Yx
y/vmzZ2y2aQa6fcfLHRbPDOMXGIwkeZj4C/im5HW/qg7qDTV0kKMoXcacRv42EutAw4gbIXtsy4N
E1/GQPUHqoh4/Xj2Ltwq6zrZYAJLTQ6VvrEwD8oRiT99nyNyU+srR/KF+Vs7Q3rnWmivp/AwBSHf
OyNluygLaQpfXgJLNFodcn/sXzMAVzGx3TWvywv98lbHaWVYqBXxIkCsF3dHw1Z8xcMVLheW9t7z
DKzLlQG8cP555x/wV1RdujkJILAWoT43ym+qj5x0RgniSVveOXEzg3sQS8PkFXrNhd22rgpOKD2C
HASbkpxIqDLk9ZkQYaFwTvMeytkfL4p/mZr/XfxsXRWSgSfmghh2WGwDZ5mfYznF+ZIfijCM83GT
BUBWkD9BR4DfcxIv+kFA7cGjzWUSJIcgmZ2TULc8egJer0Equx9eMroZ5OGM4KfBXQnIdy+/dvU3
lpF4AKysXq7Mx/tXBOOr42g0TtYNoEjcTOF4oFB65kDeJeUQwkqypIcAsifbbHF/fjxSF6ZjzQWL
yojKICDyyHLNH3oFWNwinWCDLLj7uRlfq9RZx7aLhpvEseq6Lg49gaoZcQuQYjIvvDJol7qxuua0
sfk8SJ0fo6z44VUZzGYILKtMXV65JC7tktVlV86auwEv+KFs+cEVTzOjQITPcZO/BPZa+u7Snl/d
eIRX9dQMATt08LetADgbQp22VYHLiF+5jd5PeOM6Wi2vcHBBrFA5OrLMkiY1Nyqpx7ncDzlIhqBu
VzdMumdRPJdsySDCLUBP/rYXBDF7pivgykP/18eL70Jwsiaygkdpxsx3GAAg8501+ab1os+Isvh8
TTFrtYAZISmCAxzqHrKpBZCoHKbYKaf7j3/7hRW3dvPN7ARzwhCLIZuauAB2vau9eAFy/+PPX1gK
azqga2iobN/wQ8XKpKtuo8G5sUpuaXnN7vpSC6stUyBSy/Kh5oelWh6CcAbONbwT2bDNoAN0pReX
Jni1a3KEb1IivXYYy+geKMU7ODq+fDxAl8Z/tVcqQMSnQEf+IeduPDV2IzL8I08/9/XVLikHabJx
4D62O+Sw3TBu2G09DVe+/u8q/O/1xNcYKCgN6zLgFT1AAgdQv0LVrQPVQ15WCR0mUC3rUJIhhe9M
fQimXNy3vCBkGwEEamLoIAMx7EUZ2PMSWkNEQxosHytIRzuyTh2tAjiv6PzKQF+Yw7VSXMb1kA3g
JQL8C1qEC9DoHAyPHw/zhVN1LRMXNp0nJUDNBwK0vTuJJMr+CaEv3DsjDDaeP9fIeQP8FeAA+t8U
Off8AzVeYrn/SoHoB5AwuHckajAKHghXlvul7pyH8K+WjFC88D3BDkp53etSzwbMS8Cj60jlb5Cn
M7umra/JTl3Yv2sJN+oEPSykGD1wy7ptkWVNDMAVTRowj1IE9tcujPOGem+trvZwD9IDij2OfxiV
R+vNXOqiTKDA398h7gXUgkBU4S5qdBCzKoMOsMPadutDCOLJE9Bp+XgOL3V2tdtzF6yZs1v9oZmC
BxWFOwh5gYPLdr28hoe51MRqy2c60+CwMGz5PoARCdFvpp3BPRqnCA+d8uHjjrzP8/bZGkIEdetZ
ALMSHryJVV7s9UX45lvXN/GclxOeS2EAy92RbNUymNT3Rf/UeQxIYAZnsE9Vp/Ajzgv4r4U6Wh/o
e9AMDu3kmic4dzvbwZQSxYfMu2JdcrGjq21X8LB1aDdiM8xsR0Jg7UEA8sDHKLt7Vb+Z/KG1Q1oO
7VvfV1eyHe/PIVtDjlq8l5R0XHaoAnC+ZvNKuNgWBsD1GtWXj2fw/YuH/ccYt7FBbyxnB2sA3K+h
SVzmAKNrmv/5uIFLnVhdzHlW4MqUvb3xxeOy/NJCJJN+E272qb3EotWGjmBa+n+cndlypDi3hZ9I
ESDEoFuGnD2VXXbZN0SNjBIgAQKe/qysc1PN73RG+Kqju7qSBJQa9l7rW6KC6O+kBezG/p0XILWZ
lIDu9Vce0ftLhr+WG8GFkwapjTuQ82PTWnF3lRl46eGvfqQUedCwLvfjCVomnp0Amun9T23ogHn/
72+it3lfCEDhTmz4AgTejMQUsvv4jf5lR/zvHIq+4H8/O7XVAi96M57qqo2CIL/vHP2zseYdMuix
cexgjYbBf0JrEwZcn8Pu4GNTUwfxALeGgQTQtoOtcU1k2xStU/awZCJBaype4FK88h3Pj/C977ia
E/xMqMAvWnOiVT59GzsOw07V1JEWKOnlDQpF7sSqBOHgzaaF7u77AidSnJYewzRVI4gFWsLlKUUO
9hks4DpRMDT1M8pf/ZRwP+3KcPIY3zId8KePv/K7PxQWrGextEsnq7EYRE/LS94gkkt5oJiUIVxb
V46ul65w/u//zJODB6vGBErhcZbtvu7ZU+EShDx53n1jFfX249t4d9eA2ziP9X8uMipAB6Yqg7YF
+mUlb6CB2KjipsMunAe/P77Gu78bXGO1MylkSzwO7xXiLJfbWdVHK61/2M419Ni7NQt8/GrK0rUL
97wq5qNP/PoeGd4cNhU3hTtLLlBMW3X1rFLpvhS1ca7VeN6ty+Gaq2ls9IGTGpexOJate0JaXhWT
NF56EznFAxWIVuNQmYOVfU0MemksrLYgJbbkmTODCFtZBUx4eSjbRxfxQDa/JgK/dEeryc34Hfoz
PS+PTWEcbKQKGI2LRemonUkP12tQ+Tejlgi8c2X3g7rzNSHtu/M14txXUx8Mk1YJ/sx8FE4JAQaE
GZO+8hu9MPDWMx/cYMDdcQ2Y/8R349TvIVeJkSP/mZ4ivvlq0ko7lsJnBiOGlsAXt9vZyiM7gMXo
M2UEfP5qAsgW1WJp9PwD9YP7LncSpwtim9lXFoa/jqD/mXTx+avffjPZqhwpKB/Cme6yKr8toPQg
bXuXV3LTUPKUDUDiToHYp84CJzXpXtVV2fGFiSdYTQqIzlRU+9VyTNWY31esb/eaSnfTu+CQTBQv
TMtKXRkI7xeecKurOYINPkTNAFwcytp2tkFm+n0P9tqW1ALARVsGN32tIXCfQaRWnDixVcCSN6Wj
AcAOlu0Muc7qymL3fm8JX2Y1edCgb2Rzzo6sXfKghuJYCSv91jAPNjwpTQgRTrr1OhivB1HRuMwm
98orvzBVrmWZ6ZymOWq883Hid8HkhOX07Fjwo5XmMOofmayij2f8C9PVuoyckaYfB1kvRzX6dTgX
ths59QTFNO+OXSGuHGcuXGWty2yMjcWgB9Xf6R5G65c0ZeiUaKLx10/dxTrm20MYj4P2IgSBUP+m
BM8pc0NnmmNJ/nx8hQtz31qVmbvpUGY59MVFNt9xH4FrQ598/NEXXrW/mjx6bYgE+gCclpour97Y
FA+I97ViEqjg20K0/E4lGQ8eXZB/+fElL72P1XyiSYk4sRJyZmV1UTk/c/2n1WcG0rXTz4U5w1/N
GXZaBCwrYOrKDXyZjILhAvxNlDrFpiQ+JG08vSY5uvT4VhOG23U9ZXA5HgV/qZbpzoNgYTkbTZG6
2GVTJNA//fip/cXHvTMNr9WaFqYmKjoMY0T7TTGoO1NUnC3IeWrEJshVvmWWV6PoQLKHEc7qo7ew
4oQciCoEbmnYUWLX36aM1nCQG4TRg2CVzPBjhpbnyZMyBU9q9EG2o0VENM05XNYyH14+/vaXRvBq
Y6IbNoFPhRGMxMjHTrdPaQ075ceffWH5XmeDAz4NPM0ExL6AGhPgMXczFvbeKoEi+fgCfxOT33n0
63Bw3aJ55ldiPuJc6r7WFsUMoon3UAlTRBDLlXHpSe/OZaWOVdkC+bH44MQhl8ufIJIkgTsm3Cvs
Lcr74KoAjRWOE+0SdwT0Cf2LDKDkvv0+ihR/AM5D4hZAoqYwprw1XsD2C7icm9I9R/42jYw0JUAP
KQRilmMF6dBiBQDVFPTgoU4ZkQZIs7mrggTMK/1gUJBNcGZqDx4Be8GpHBn5s6KRPgPs8X/wrw6B
D7+Gy36nipxAIe/2MmE55DG5sKDRa9WQh5Q6OPfxoLlnyJOuxfwz9WzzBgzt9KtFI8uEeQoMjg1s
TmJk5UUWELjTlTdw4RWvk9OlUDmgN11zdLUJpdeHrSPjAD26j1/whdHprXZoI2TQqSCNOjKnBqcm
Z8V86nJRPX7u41dzLHPw1v3ceAe7ym4lr0Fh0dcMbJe++moyBUUctCbwso4AO/Qb7SAO0AKT6MrW
9dLezztf9p9zn+XntgXsXnMMmvpGVNZ+KPtDabo9TIvHxeNnQtvZKDtbG6yAO91xFQcAQHz84C7M
rutAAZE7ZwBCtxzB0QPKa252fQ8OVtdmt2AIjNGykBsLVIjtx5e79CxXk3mBVnvgzcY/EIDtIIZe
9qSrr2xCLo1g+t8H2WpeDKlx5mOPtn5hj5H2/gz154whgbeaXvuUlYjTzcGqHSFjR/6giUB6bLYw
T/MvKTyC8cdP6NJdrE5/eTqMnkwR5eVPjz0OeulLdg23e2FXsA5kJxIuHSRsYdFeVJiaH+CZxXyo
o8H9nDsvWOeyM8saAjJZ+Bl2wY3f189lSrbzeK2ue2H0rAXrfe+p1ndx8tWO2gCo9n2qi1+feuxr
sbolKIT52puPJr0f6lvOvhXy28cffeE8767mjxpRVAhdnocjmKUxgOJJC0CZ6+wcnO3OGJwZw3W2
v3x8sQvDZ61er8bRZRLw7KNnydDrZTgWClyo3x9/Ov0bdvvOOr1Oa8EkPrt2oIAY5bnCXRTLdlos
OcewAJLfSnvk0eoK7QGfQzMZWWTqYrrYal+PVfvG2ZIfnWK/TAvdCrd+WwSnNyDqOlvuUngrzm3G
I6iOFLjH2vLRqTduYSNHoe2n0KtB6wizzmlu0VSYTg2AcltD2+CVWwPQcXZVPVVekW08DtJ5gbzv
TYl+aBLwMbjzvM5OgeotOni6WgvfxQW1BurO6SklpD1XwV6Xuu+fnYlh/VZBykQ4jmb500lenCZV
WLdpxceIwXIQzYNVnwbG2g08DkGo6VTtcDiEM9jJ7Ffk2bRRYQV5nA6k3Hl92e6wIfhpCx1skM9I
tw4ohbvJor+qhTXgpGpQ4WCk3A+SvA3wZz6MYEhsHAycx4WSFyAIWZKRSv5pJHh1nSJN4qBgeOc0
Bf5dzIs4pnODAOwBDxF8zgnGspl8BwsTBX2/mhOgWoA04lyGC8z+CXwrcyyAbkmG3gI1a8kBE6vp
GzKhOcRNvr5huaE7i3gCnC4IntRScDBUemzGCmuO5sWbI7sVv3K3zuLJRnB7NvplCJJXlWgHHOnF
AnghNA0TiMqm8lB3aAiCGqdRmeWjnt1ILDO/y2dEmQDjN1hRq0u+EaUDyKRhgOIKA03kVH9nlYfS
sqvZGNamZjRyz+nYdcvULm+6+aXMmJ84o+PuPTBwQtbSbkN6g9TDRuZis1iYoBkDZQvUS6bvKtID
M6W69G6sJ3tjFKxRS4uMG7hrvvW+mfdT0cpnkjb2pjGV/tL1xmzbzgfcEvv76Udl2KRDtw2AYmVs
gL/OqZIUxm24q8wfp/aae1dlJsar0RP4PYGTeJCHo2QOPlm6qCkZ5xTkSAY3Uwc0TA6Z2QRQHKKI
bq12bB876TK9gYeW40nk7o+W6QkTdpWCgU/c8VUUwtk0pY/9YKPtXVOqb/UEZHTfNuk9MzaFeM3J
zd1M2jnO2vMDnyDqEWOtT6a0iw3JgHsKLAAcg6EKvgI6UUdjihM8GDizqm7NUvb3eSDqV5MFBl00
Az+6GkAR9rtJ7NqmCBKn1N89t3ttDaCCUBenkexhJUpNqZKiYva2DnID5luqGfQ8OsceF5RCqPBK
bj/1GD8yzJHN8qUoULwH4Y7WJraX8QvarmrjoQsRD/iBgk752A422XKVltgwNKJ+CLLG31h102J1
KZ5Ea/XgKpZZC+DlmSWPIVtGzMtqQCmVfw+I3stCYRCPg1wj8EK0bjzmBCdhAjIScMgqddwT410e
a80EYjKqbLim5LowG699OD2qdqxBrRAphAMFlVQj3Ysi99C9pt65dIHztu6fzSNUqBQQK21j8zh8
B2pyKwNKw1nSK/u1S5+/2rbPXU0HVhD34GRgW0jXgDFKe7BHXXu60qy9sKivXTmwiHtdtpjymFet
/7NPs0WEHC7fz+2n1qnthWUH3VTYzbFjFU1SwdimL/wCNQvns5c439k/L2GQ4HZ5xncPA7Bana9C
Nf7wyOeQAcHajMPdJphq4bJDjdpXnr4WOczI7OXjBf3S+13tmZe2qw0NqvTAfO3d45jfIZaJ5EBU
8vxzbttgnZDkyAz1LQvFA6RhmKNXKiQ5zxU4JqVHQy2AvPOGxrqiUzkPzHf2J3+VwP+8C690mwxO
R9yQS0ERbdrHFNX1CALGNMks89QE197LpZPT+tGB8znKUqGySjw7LqfgW0lmwCW94kAr/0h1tqus
4YqM/8JtuavTxwgViEXdMThkFbIHxjevymLJH6FIx7R6rQN5aTCsjh6c9xbDgyKIwQZw80zP5ZC/
tO709PFgu3ATa1cT9iF9SjRqPIiABXrbCsCWK0BEbmqxHERrql2A6uvu44u9LzwBUXE1NQKKl9eQ
IxVH1w/SbTBQiv1PYIUkkPiFFjYYtmVtiq+g/+enydHjFuOex6NS5spe/MIIWVuhZmRfMMWHc5Lu
d94/UiirqUdRpsK6XmcPEvTpj+/10oVW1Q+a1UyoCasvTYMmFINE8VJb32cDCPGSbfGj+Cp6nV65
2oVhsnZKNRj46eQ4WNSIZWLjYl0mPMvAKLS75OMburAmrP1RqPT5kgclPxBwGQdd74OpuPJSLhyC
nVUFwoGRPE/PpmeQb77MhN4wMp9SX76Udn6lW/j+OHfXYvqsPwurtFcfgC5tNtlcVj9n6dZWBAwp
UinKYDpCBGi2Hz+r92/IXevqp0phL5VCYFXNM44a7cnKnQe3TRPPXEOr/XXR/O+sikTg/65w41xZ
C9JhoNCuJ3g00tErfnS8oTvjKe8BEQH6AfwUAX5JCwKx8K3yzCKmxwyz+35qXAmGanoGahhVb8dK
eSfZyzISzDVXJsj3ByX7n7llmEdue4oecggyoGdGiewOdP79x8/4QteSrSeTLKv9YPbT+TDN5W1W
3CEJcwn1mbGeuhsGihmrFRIUlhuqgogOCoTt71Z7rYl36ebOA+2fRe0MsSxgAqKHADCSoqbRgpeQ
Icvj47u7NF7pfz/eR16ll0vWwjWBWPoyb9JN1ZbjvdUyXofUzoIQNfbxygp9abyulrJsqrMautD6
0M82QqBN2mW3sxzdPZmgFBmReHTltt5/au7a4jBZIyi1tacOEpr/7aycJs4YeNJAbftXFpkLl1g7
F0o+4uhuWwptgfPaj9Npga6ByZAP4lTXutSXLrJayKzKsefaztQBEY3POIrt6xSz7eh6V3bIF17I
2jo3171Wvcu6A0B2EYzTgKazyMFRiT9/PL4u3cD5wv8MX6X90ge8WB3wG+mWr6j5nG2In/z254v+
8+FigrkAWY3qYKnhrvPZCBF5dpRIFNqUeVZducr7K6y79mG4Kliq2pjxMKVIXaLfCptE+EefvcIH
mUycX7nOpUe1mmh5MAzgVorx0PABPGukjB9J1VexZ3fqys+C4cG8M5evxfaIbEAZquzdvd/RAqR4
pEW0hjZXpHKXPn31rpnIlroGNPYwnGdIIDOtXXtOzPh4JF369NXLHkeLE5wdxMFBNSQmteI3E/Gv
WXQvyEGAZ/7vWGJBPyJTofT3jpp+qWkCXNuY20oUP4ZafremZVNV49O48F8QTV9TXF545WsBv8N0
5TpzIQ+BhdJZke0Xp9wDFBd//Mguffxqcp/hzBZIVikPgs/e3QSU7x/wvfXRt/xrZrJLl1jN6KOT
ktn1J33M3d9djypNDg/10+e+/upM0oxtMMMbdsZTLmWywOIVtlRVAKxDNf/xJd4fVGxtEnUMzxs1
gDsic+sup2oraHVlJ/j+1MrWuq5sFGBQZJU68l4iBu8M4stCLioYTD+XJMvW6q2qJIRUxu6Orl3b
0MUsBpXk+cqv+f03i0PUf38Q4zDbDfGRZ+EZFNm6bh5iuy5BVRX155LZ2VqClVWQhkKGBTXSVGyK
tNgXxAPZp7m2czsPlP+d7thaaIWMCJ+PadAefcFv0xzwXv+WwMscwAIoza+Mz3+yYHyW5ZXF7v/l
7e9ccW3tcBRipABnB1apLmxsnayePzZVZ8awb2h3D6u6PKIi2YDqwSw7XCYEviHCZkB3wqbZURQ9
fQ2szhlukGzrIf4MG0m9A25NyzDLRomGMC3FL8tFRHvoQSGAv0Ld28ZGwlxooT120IUpxnAclNxV
TdkftZv7kV8VCI6RVReLpXcebVI0U2jMvBy8wJBty4Goh9942Afw/N46KWN7pLCCQ8qk3sxQ3SAC
z9nWnXIfkMBcRGKg04uD4voGUj15q3jZP1VZEXzDhg7F19Zteb3zRWaiynObWE3B9OKXFQBZlt2F
MnfuAKD/Mo6Q8szD/EUvAYrQhUMSjViqBLdJNlPLEZTWmCDs0gaqH1ulOzyFEfRKIcHOEnqD4JkF
RNwaKYzIW9sGFYISLBKwzUJcAQYhAdpECh6jigbXPhxScq4P+VDXX4pg+O06TRu52XzbEyjorVmP
0eQBfr9I+WJY+UzMBLlJoTrkcBC9pXX+BtQOMNZ8wBYghS1TpFOEIj1Q+a2HQEI1NFHdeYiZoqd8
Ykh8zZvppKh/g5QCFQUVci78Icg2bWoj8Mtu4hHRNcgVtL4G0nojJb6GnAexhRgGrS2GgIUGN4he
kp8I5JSFuQf+P9XdE1i0yN+r/nDVnKjrPVkIKNwGuXUaxuyrMPNWoG6LwLy5PUfUORG0jqcydb0w
haUXiYMp5CllulnAMoYUs/Z0iOb58mQVBKPCTU/SAY3CzjtEX4oEDRtEAPDhiZZeAj1EzHOyJwX/
BYP9g5DozBRTrcOsyAiO6/AGLm4Qccvto9FtgYFg+cak7U5kfhrl0sHWv0Q8CTf3/RyIranlY7ew
4RbypQFxKBzQJ2t45WVT7gLQdoGWOBCrDDaygvWpQsIAbErers74m/ErhP416MDp+tt5kgUK6a1Y
itesbqtNt4DY2TjZFPq9lvHQpnWc0vpWTPYLQHXPSDI49K5JmsDRSckh9WQQv2hkx2/cGkpiRwxZ
rEvlxT4VPrIGuw02fth46FbDwQ7+pGdKNB5H53s18T+o0r66Bv0rmWc/EOt810KRBEmnuun75pR2
xQ3EP3dY6uEjrad9K6fjODpfdMGP0Ef/nlT9gwZZtnfOZtDa678EnXWqWXkHwx0y59Sry60TniE2
h6yN/Jy5cVs6yx7GzEdejU44ZXOFFlt6ctvmu9f4t87iZehDNT9LE9g7n2m8vYDLnXCQ6jfW6Qu0
TwNyDCEutmjvR5UPo0nL2WshkZBQLSPS9KDUb2ENi1jr75BMlaQgNyckoz8s4T2qatrmPL9B+M8t
5c4pLVP5U4zGSjzEQsQQtvxUcB1syg6EztJCZn1G0APKHRWC+49r2TDV2kvwhGRwhVTo8hVhm8hv
K4CrXFKA14peI0ey8GM+Om+5bZ740G7RV9ukZYDYNr+Gj8ZFLOBAzB6k/CJBQEyJkd03sTNAxJcJ
F403E/UaqUh+8KKRHPQiiHRCRHamaODxr0iVWPDLTcvvQ4E8nHqh1nZEgFjoNRjdVYWaDXCdQeiU
NjBYNEsYt4+Na85H45JiROgKKJDseWBDFi7S+w0k171B6EQMy2mW6Br9RjgE7mZ/YjGpxEsr9M0w
wXW1wMsXwRv31c3ZTwEHZSwQFomzl+9vbCZoNMN3Fpux/oUYsr2bqzFZEKyE7pa7s5f2qYegCoGc
Kb+30epLTGbdlbP5bolKxlwpB4GaSETvoeGJ7dQ/9EzcYQp89MvSTtBQbULXoMmN6R5LU1Yn8IMh
HhBRM1FVzjcT0l5CqUkVOoiFC+ux/0aIerbK7kvlDffADJNQ8lah+VeW0SSAe/HL7skbOndr+c7P
dpqfwdaE3wfFk5AWQUzc/q2E9qFhLYtdSIFCJJU99tByKD2oY5Ejm44NN9Ocfalkc4JFJoNMBZZ0
r2GvMES/yBlREaZ1DiDJg53Y26+LResQLUMsU6X7NKf8TXbmLfX7PUshp+4Jhai8oK9Fisi6aTZv
S4awJTQpdTL1etw7qKPPGnoV2UXZMibIeIFmVqMwPaM72y+4qcb17hqnucu8pou8fM4RMc/veoGP
t9xq3y6o+FhBJeLZIQJLM3DzI0AgRSZNgiLY74C3bULHRqMlPi2xG2SHue3ffLczSPgp/mDBkZB4
mePIW4YYcqRbTbwTGXYorXszt0Ma655lsQroskWE23GugsgtcDDEYhsFTX6HDaC38QNEe2UUkalp
9ceFtFQNM3LWUdBBKmhxjk5BZqc+uo715M2I8lgmesDCcJJKIYLKab7Ny5IjD3Oo0Ar2ZeIpF4lk
M6kjlBwRk4SNwzYXKNoRwqywn7CGNwpIzIWQHz3CTBOt0TYVExKJWOe1yJqcoJvM+3bjuNYDPDNW
LBowOLn0HlKJBDZlKUTk0WwreuFgXOs+xkJdvLHFYN1SBiGrvftY94LCMSYmXK46Dwwwum4n0w/3
TmuxI+nx9CGVqO5KhKBhmdK7stS3aLLD09gV09M0zjekheJSuJ4CQZP+QSH8C8sQqJEX7Y1lmrtu
QVDa0PR7N0D0Z46onEinHpJ/vGlPXbu9wZ/bGAuOH6Fv4WFDNOuEgCYYKxs0DGStIZbKMPrQ6qC8
K1u7ShCplUat1zQvgxJ/F7As7saDaYDEZjVU64U45YSPcT/nFL+Hr13/R4g68bu5BmUHGahYLUev
fBganEF9bYeZSskBYpZtpw0Wc6d5q5DQG3EgqtyewqKnH2onfdJuHVVQf/Rp/wvcAoTNTLey7ZLO
mrZUnZNHwdGOjO9E7dDfIpsUDYI8cdvyKVMn1DegUTVbi0gvWlJ2hMRhK+0m6lr7x8LkDmz6re7L
e0dXh0rSpIVUeoYMOlUksak51cjeKVkfWk4aLV0Ah317MrN6q5zu/GNCMB/ykTrqZ+fwLtxkNueR
8tDc95cAm7jshpIWeYpZVBP1AhPBBo2iHTYocVemsNoh4q+YEmhvXxES8yCCnxpTmG8X9/VMIANu
LbB9qpsxG06IGIP6I4UXcPAeGuAU/BnLMkSiwCZ5X4eBcoQzebFXLuO+rou4zVpkFJ5D8pw3uFNy
RNVpkP6n33lWysiV2KJS8K2hhiUOP0hbx52D1avsrTeFva7A0qQpYg1pH8ObA8e7t8kKsWNd2sUM
6mVkVI1H084HUiF8FcHrT7meYqMhnR/kscfmynWch9LJ09ANGqxIEAanRCikGWD5HYtmx8YXV70g
+u7ExjxucujG+rq2gI6eZyiL07o7NK7dbK3O3XRlV8Obyf046Oh+GloXHhYr2A5a21uuyWmQVf4n
zQLoTT2nPjQjArR4KW6G0s8AnR2WzZiOO49STBMIP1V1irjcZQTWPxsNxP02sZO0n3Qi2/qr8pG1
VFL8Lhr5veJmP+qOhUUZ3CxpnhiWW8jpxpPrR/swYL5vs3OG8QRtiWP7cSooVEqgG86FihsbTyRj
TofpBg+Mss7ezE7SQHWluKP2rp8VDwYZ4dhYiDpCmqGPRR2TcOcwRNvppolBqWFh2zbYVrUsew2Q
ovDUObMfeS7K2EK1/XdJZHVnWTT4gXHZALKDW1o6AirUIBDAWcnyVBLHOiEsukRyWaAxpS6dE1YA
4BSRntrsgefY0U7Cg0qnzPF6FfiSzs52fVhkcdzHOc3ARhw6En2Y/TDp9nvVTpyFVMvyVtuz3Awd
RUwxljBkYCHpur8H6asZE2OphV8pll1QFjNvVYsbiFcRNeL03qehSMxWVVEei6/eK7ayoePG3nyl
pH+hTOCd//s/Ndh04RS7IIkygS+iInW3LsEmJVBXSlgXqihrhTSyIs9b/EwdRyMTM+MHDV9GqkN2
TYN96QKrMofNgzEA+6w7KkivsMHASAtw3pxHLNHAUvtXKq+XHtOqFCdh3AQdFoUmhanNYJSA94jo
isePy1jvd3GQa/PflyAg5CuxaUEhJX1EpiE2n7+b8su54SHJl89dYlWMg17LHQz3EG9qxz1y0wrv
nhQvlnhyESb68SUuPKO1Rtk//5ytxuYHM4tEE43UvN/Icfvch686KQhux3zuehxJFcULNNtYTKj7
6sz1tb7138bPO7WftUJZInLSILYv3ZdKqzIeKjvbId+sUcg0nlA4G5cOqYdIEw9Co4rqBkevcV8Z
br7MyIVYsB9A8MOSC4LtCVmSwBvkL2bj1Kt8iGFlDyR1rs3nOvlsrczxF+6ZAW37g+h6RBWDL4Ij
b/+QNuxzE8OalIv4WAm2T0cPBg3LgTyz7DuA458bKmvff8YF/MrlnB5KPS6xDe88uGXZb19Q9rmJ
h68m0FkDAz5JmR5yNW3tZnmbxeRFshp+AvM4XJkV3peHs7Xv35TOiEDPQR9b9hupCltVujgGzuGA
syFihCMPWaGz/fXjX8CFSWINAECcXEEgycVMN0bzDSxKRRkv086/Rs95v0/G1gQA4xVFljUuPzjY
l4uO4Y2wuIZ2m9I/o23vhNGbj+/kUtV+NZkGS5YV2JIgg8nBqbtJ4xxy648/+sJysOaWZDADBBOr
u2PdyPuxw7ZFTAmqsN+WyX74+BKXvv1qJp113xjG0u6o1bNbPJnpz8efe2H6XFv4Fz1mMvVydAOc
8hYy+G2lyycvuEa7uzB81jb+uXJA1W5Sdax9VHEq2NPPlFzAQewfzE+vPP5L93C++D+7icweOQix
eDYTPRnyDCVLO1yhEV147Gsfv2Q5XLELPjrP723v29WF0bb/tk/fmfnXBmI1dCYbuhlEakLoN4KA
iYQSTvblNGbbrM2xr0BEbFICCbaxep9PIeob/b6RndhYRs9HZSMNgHA2dhGyeulDpZC/bsZpOY4u
L+9hc7U2xK6A3+VLkYxe5r+6lT/cwpEpIqwY1k3eBOWXiVbou44OTm0VNQfqFsgq77GTBxTurkKE
d8zoOEO+Pi9bTJ75Ts/I4UCaoQ+VegBwV2WQNo0kUWb/Fryaf0LUWsCJr4EFXnpo1Qsgv1oBGaUE
h8GJ6grSxBhdHDRGvZHeE1tVT6kVdIjyZc38xtLJQ7UkGPw4K2qJODPfPxRTN3/vBasi9IatHxJ1
RcwQzbhJncn/bSFAfotuJRRTyAVud9zvsx33lL2hNRV7S0IBg4PzuSSpFxoOVbPcmpxLQMmMevyL
7rZm1kWL9ps9SmR6O3hkusVpz//BZsTTdks/bDrUepJgIUMsPdJhMzaiNELmovhFPJRPKs9UyNdu
l1fmQ7cQEMT3hloW1qmngL3im0JzDmQfbbbNoLr7vMMPQFE5DLGfZultPhccD9guv8w1ah/Qlhce
Qpj98s5vWv9NI4ntxndr9dY5qKHZvDI7zkecY12jfyxBPv6kvBZbWimkmC9T/TRzDjjjknEc2b0O
DrTeva/yfInw/MWWc+N8zWu1JMrqERDoCnwx1ywZRpOlHTuuWjqE1uCnyUTOlpEyWCIdoMQX2Lzd
dARfogsK66szO15oEBR5m8osi5RNvMT1z5VPS8hvpceLiCriP+cYVIgjH4rbKQCePkbHa9wa1isc
8lDKD0Zn2o7IMw4n41vbuYd/spf2HLtpM4RBT9UOIQNo0TgeQ0UdS0X+HUxSfl5dg28txJthoXWw
dXmG3bhWElnp5bPkFn2eJP5aIAeAkAtxz1Jk8c293yPmGo00lRHnppJiSfC7uBtVOcPE2teIYT5X
s4mbdafWVjjBKTEBE4MOAgvueTX8wFPoD0YoFK1n5uwEdcjGdII8I8xqumv8OQgVlyk42G3+FSMw
P0HyAyfrWBHRwBRjLBlToauo0OjtMk+4j+1k+G0xOuyosyo7Mm9E0rkq6jCl8ITrEW2pgCrUf6wh
TwaKllaJSzz/H2fn0Ru30m3RX0SAZDFOGTqrlWwFTwg5MZPFHH79W+3R/fpZEuCJL3ABdSJZdeqc
vdfOaM8cZ4yfDf08Bf+vM9AtcvXhOWpc3Dlx7VDcp9nGwe343ON7PI+CjktW4nLuJrzNVHUD2ouB
QnewMIO4cNJVi7LIXedsO+dL7aUrduKlqezbIhdZ4SmzLJ+0JFYebcVA/6PSpCg2pnCs22m0DczY
w/yiqFBibbsVZwLgx8PS19B7ub2OncvcYKZVtDEGZlZDTTPOAZbtK/OY0x1IO4zvAxnLWrSWPrHU
6baezH5LNtISDsuk38ZJWf4WVZT4wo3MQ9zx/drecoJpdqqNns9JmDlTd8tER6fBSG20KJXcWlJb
Qjqfre9W2rTFuVWEJWHrG9VkQQNEqIa20khCLCxzv9hmv1ln1QniOVa2ounWwJ6Yfc5rk+zWXm2/
60R+EVBfLq8dW/Tr5GTDgxobeWB3WXVy1XG+06Y8P6QTU4Gk0J4p6Ps72+3mbaTQciabfGG6JuL0
KOkfeIZGgExEHJq/tsyCo8L53eaL86alde/ZUks2icFB0BaFuyVQfje5xtFgbnZsRbvezqWwtrap
KWEyMOtlvuFsk6Zrt/iFLq6+nLR4q3pOLuOMhMlwUBLg6jllVHklK97P2FhjOjEYBgZbt09DrQ0a
0itn+boaS/GGckala60yQ2kaRhPSJprbkilmL+DsbEXdjhKF0PaZPlbjYe5zHtwod37VAgaZQ+vy
Ta1zZQvwn762UIxNLFZSrivBPLBtNcDxxeqDilC/5G3daL7RkZBsKLIOEpdBomkbQA6x+eymkpDw
SBTGS9+P2WaQvfk6MP4M5diPX3Oolk/VqNX7KOFnyNpcbExMQRfte82aQxd6NLEcrkxtdloqskCf
2EsbndblSs22nSetDJIC/l+GLD+YjBSIcbVMXp5Xp0jl/6+JdptlZbWLR3qKzZiILdYqFipQNV5S
xT/0C7CoNCYZLl2rs8i66VFTGY6swzDBZdPUO56bhWkBHVgBAv8xHhbrMgF6hgb6oitOujO6rNxW
fdIeNS6l1wpFwzq3Fj/bpZy2vRp3KNLtn82U0Pwv6tmXWqdexLbNKWn5kEkGdRwQu+nRfGYJr+eB
UWOqPei18YMJ7V0sm93AhMgzV5kFCAT4G/KtPAg3+p5IgnSrqOSUtPVY+RZDvXAhySrUW632HAbc
204de+I6aybqQ9E+YG6wNkaMP3DRrSmIc8LuqVI6HqR4ADprbWdXV2+sllUhFd3WWqQ4ovJ/dJV8
PYM9UMKsxH2m50BpTXYJv1b6l6lkTtDPGMwiRix5DZbGFc6XOColEfXizR3Lp6xut0ZjfK+A3hKw
YrHziniiRFh/VbbVeBBPn7OF2dKYrAxh+9GCvdz1YZnb7mZmq2aw03/P++SnOcJlnjoeNC3V9TCO
xO9cTPewMB/1zLV3RmHv40m/cTSdXSgn9gn4JyFq1fpUt6qzo7GKw87lF3JdUr8QDsDE1pmKOHlc
eBaNr68FBs1GKS7kzgbjKD5MFA/d6tMxrb21cRkBr923qV9eolYKv2eTDK3etf3MSm9jxXqhXfw6
j84ziLkXzSJQOjJHHJvlwhK4rGntaY36q7G6JLCE9SWqWcVclt6zNGb3Lbd0mu81jXN7xMEzFTxc
RvNgWdFLnggZGDFDPUMZeDtWqQ2yjs5vJ/O7a6q4VW3n5zIMKQcoWdKd7G5d3YDzn42MwW335yK4
FVlxSrrRKgsWkC3MZeSo97m2ePNMQz3KG9tzutT0zMq8S8v0FwyjCvwrmpW5mbWgXeVZ6tkQCCUb
gfM59DEWneZRktZ7nghOEYrUtlqeMtLTkt/FEv12sthiuKixqY0MJYYWJqUq7K/JVO0caZWesUbP
xlg8WgaVIz7aZm9eBhW6ljcht9wbppgosOxxvQxrHxKtK4KJEajvdkN/UW/8alZH+JBUqXRhrfqp
RFshZpIGRzkZwdzmCebK8Uka6hRqA8PjDFz6TknyZsd6QS2c6b/N1F0PaKdfyzlWN3CRV5qeM6kY
VfRUqk7p2RNmT0WJvy4q7z3QofMs3KfQhy8qWxX3xGhFWaCheyDep/1mDbrqVQ2CDxSzNzGkacTy
Dl1hd7D5OA3TqRTTu2AYUjq9167zoyHs70rrMHSzzTocVIpkZ0GEMrVsK3Oh3WnMBA+SmaZfpG4P
FDGzfLh89BTqWcG4sX5X1nIItUkD+WHKhvI6/V2IFrmXFb/BHjN5eyQv+rhmvsVK4smlm0M7KusA
OkXmISp5ZcRX+gqICnqm8xjOHScIbMLmBvxn/StJ3ThUdFM9sQZPO52NYyO1jJl+pj925tgE6bCi
y9b76VeN1ZRYTwL4AiQ/5iYui+7LlLanWsrBawn1C7ATrEetHZ6ddD1nRdx7aUMrrRmE8ljaSf04
Kbny2Dnc6GlhRLirnUfb0JOzzTAREdECC7ZT9mts6qfoMnbJ63QjJyf2UHmumK6tYkP7nu8+KLt0
ZXDUZd33BpFgUDT9o8wsKzS07H4lL/bSL7uJS8od+n76PraZyUXj+NQUmubN2fgtHRdm6gOMoqKJ
3CO6P6jJjMQcQ56nmrZ/nd+u2cp0YepZ/k1sQVV3iR6aS/qC0XcnsS32AWaXTZyxH3JS8vNO+ero
gJXzhA1n4PkbqrYO56EyPausc/7pvlPmFHvNnomkmIrvUnbnuVSoKCM1AfMKQj4FabETSh8Dz6kf
uzo/zuPsBqg/Kj8xp4VeJGKYpVVOaeJEoZKp3wRj9I1s59ulywesvaRNmhUjV7fR4k1HqeeN2sRy
W82Zj7YNaVVf3rTEfG2qVTsOQiR7M8cLEpsAc4yu/OkSQO/31PN+nWc6q6JWbcY4sgKOMxUdUhzt
UuajX9ENDsZqNViC2PYVXT1JtyrD2aEz44pV7u0oyrfs0WmQzBYLyRrhLUzFi7JyJ8ejyRfQXRQK
FQg5q6F8IQELu/qUcx42orc5qu7WvkYaEF/KTbHcZsak+0rXL76hFIpnTUp6p8P89SpbOLu4z9iY
JvNbV6YkO1rd4veDNm7lyAcqRzAhiRDrxuzKxi/KwdkupHd4GvCbQFHs1zhphG9m5Utfg5UeajhD
BWdV+OrmdjYbnPot4jxNcgDrytrxQQ3GW7vSen8GrIFMxcLGXyAlzSFsWgmLZl6JzZBKYB7O1PNP
4fqdaxDpWHev9th2t1U9pK9FWmZbMyLwIcnr8o6exQizqy4e69EYWP8aUJkkzAV6MwswFcsaFJqV
bhcJX3xEu7ct9GkI0Y3N4eAsbmgt7aFXu8cyb1lbzeo1Wpe7ondWrx8Id1uoOfa2Or5Ma/0I5c4N
p7FV70rZt2zokpukVVovKYo5rLpM2ZmVHB9EgppOdgqbpMPgtYgo+XKDvofRrcBEauYOluymV/Tl
Kgb9lH2Lap6HrcwQZADMJSe63wrNxGEaLZt+mZajnsU/q2Gawv5yeauoz28yFBFPBuLTveT8RUhx
KkPiYZC2Fch48oXsNaycgVn0T0AMdA9XQXOvTDJ7VCfbYXyuPi64loNIUnyLXJGUvI6CeXaZsdBk
rZcu9ug5ko2xStcSBX/+PZuzV0uIwet6zf46ttNdC8bRl7PQQp62p3LQmBHqNCOigmlhkdW8YG9E
+2kxn1dH0mxLwMGqdlpuWsXRT9qkwpuq8K4ndVzF/gQNot4VjqkYnppdhEcyjUZvhTsR+zFxIpw1
De0xnXtxBylnPRVy1m8zdepvrKRmk+UEWzWcT21uOrWvjeQwC4w0wTAr81d4b+mLai3lLqvGalOu
WnpW2/aCQA37bJsq6rOtSp6vvBpOs1MIv5rBpTmCY8uSw/LHPJbfurEuT9XcRRvFXOujpvfFtmA3
2WRzbm1TB4iGm0yoYzG8hmrnFAGK/Pbsoi/l3FYYTLuXgq4185KNpoCwGayJlY4iYuO0l41tctzL
zDyxgTbU+v3Uq4JJf1fRA5AxCodVz45KWYnbro+6TYsO/hCxQOwLNVKJOdQve7HSB2PZ5ztbiTla
WivHmG4pj9ki82elyCOe/bTaWAmD/sg2oFpxzwfSrJNdWQq5NZfLDH0txq3hJjTWshhRm+MYo49X
UwCByYcgT1X54CToZr26d6qn2a5S+jDpenK0wjmvlEZhLMfcb0DtH5pqdR+cfhEHEhMbjrdx/cz+
Qz7CpM+sBm2SvM16od3WBiKUyG0m5E56ehirykbAN3WW13elvmtE2u/hNiBjyu2xuVmroro3KrcO
Kt2xHjQKu1Nqzjk8f8ucKOzM/KwrOkyOC5ZqHDgeL2as/crGpb7PFBpWlnNptsxIbk0eyzBVXZuF
KVXSDdwT5zVKo2XLQg5HJKdZZUgnoQpbq8Mi0gLFb2ZIUCBjHwVG7Wb/Nui7Ri7GRloSjKHLo4Ku
NWN94j/Vv6GCqKv+tz9NNlqhdqqQxzV9YJo3xSV9tbuP+/fvNNivuYoDYJxkvby2Xd9KsfpKvAE6
a70ZJH59/A7vtMDtq1l3XRNcaYzQPxdTOTCPvjFo/3380u807q/xiVqBr2/tleaoGadFeSjVszP9
/Pil3/vUV8Ptde0Md1bgFERddlqj/tlRlZePX/qdkdU12zBtGhuurOEcxiT9OsUXv6p+1zVD4Q2O
vquRwRul828u1WvKoYOgf0kKGgBzG3OWZLYBUgXxzcff5J251TXCzzRLc5k4AR8yqotlTGG/NIGw
VdTLn2gM3rnC1tVoZqnHeukSHfN0FRUeeOjQnsVNIdYfH3+Dd17/msKFnlad82IQh44jjC16+usr
sUfi334g8+rJbXRduovuALaOkfu15sRpS7W0cEzn6OAAtvrkfd77Gpe7+D8TrFyN2bW72jxUyBYN
OseXNdgsPtORvHOdrxlcDPhE1ixCPzTRszM92NCQOvUxzf9tNmnq//vpi8x24iGdDSo7VJRRk++y
fnn9twt89Ryb2lLX7jLoh16fvXaykJ3D+LI/++HfWSauaYbZir4qX6310FjlLTOBB0fJw48/+Tsv
fY3yybqon+TFLUP/9REk9EmTn13P9176WpYyYBygjawfYHyiH2T77ITy8+OP/c69ch2qPWNssRcN
63iHylhmr116Jux9EG//9vKXt/3Pna4OoogNlXvFLr8RfcIg+Nfidt5kfKb9eudRusb35Dhi8TJp
+qEqGN8QsFJa30lG+ORBfWe7NS5X5D8fX7gxbLRoMA6uhuHAKhqAdOOXerbAADLdW1Rayx//UO9d
46ttN3ZktGBOWw9V9FZOFic05ZPv8N4Vvnpcmc4qSwk976BqUb/JE/qHbqmPt9o4mWFJ9tJnsVbv
vNF1/rJRai2SZpadrvvR6mfdpqjnLB9/sjS8cy2usSL9Ysy4hyP9oDl9uBrooI1v4yyDdvixfEqD
eu9Nri641EggihU4vpjTvC7+MnfTURGrl5GtmejRJ+XnH33TX8QA4upqdwI2UGt0JDgqgI4wpYtD
EkfzSevc4o7ppH6flBCDvI6x+o4I3iIgD3M5oZwl8WlcJuNWtafOmxNF22ltreEzq9wjo+E8oNMz
n8zKmh+ruJzOPQe/X5MsHIxO7lSeq/gyo4ukJW+EBMutO0oWyFGOrc+5iM7+LHNnZ0bZEMZ9b/DN
dZORYMXcaBxkzPEhFfu20hMCgUE27t3C4BRJKz/6pNx67wpc3a4qjGOcDBn2InvdWqvYQAHcdhVK
iIJIOUv8m3P1OjU678gyWFdNHmt5VizBQJax4fjrnx5mcaXecSqax4za5RH+n5cxt+ha+ck28856
dx0TnZO/qlhZ1uDueLiY7iasLeNnqLX3Xvxqo4mrukCikTbHSXmGk02seUmb4t9qt+ukYrsxiF12
Mdpq8PeyOt/aF1m38slP/t5Hv9po1mV15UBA+2Gl8HQi6U/jYzt9tsv8SXH+ywN7jexZOoDOqbM6
+xT9d+GTzmZulCKWxOgxKzPz/vK1qvllmBd19bQyGn6mgqRsZcEXSwpMfcNcyglkrsHbbOM67Ewy
qD++29756n8AV//ZpOJR4sOoa/WQOeIooukxceODoZdfPn75dx7IPzCE/7y8VVZTZePWAcmcnMbE
QfNvkjimisLTZvVXJ/t/eySv0y4Rr+ZukhjqwcmqIay5mmHiKgcMrZ+47d/5oa4jKpchG6vcVNaD
SEY1mOHAMb2scQS5Xb39+Mf6+1s418tKNpfZtDKAOei9OOmxthOdg5Vt/eQn+nuV4FwvLBBe09Rq
OYu6uHJivb232n+M0LheWAgagBxOvvfBWbHEFRXzGcu31HOcfQIyf+ezXwfNG24saU6rzkFKI3SX
9KfdVZ/V9X/idP//8+lcLy6O3mlmkfLiGpkwvo3E7mzGuQjEAkxhzey3ZjDak9mamMhiK/K7PMLz
0Bh6EOHU2taRHu1yo7mMrGY1+Phe+Hs95FwnpqdjpTXN5WJdHAIqJ8hFLm9xgpm80j9j87xzv12v
S2V3yaSQwj6MDTTdQqZFoPblc6fKTzoSf1cfO9f0MBDgnTa2qQNaav3STLkM6kmehyTdgBo4x2M6
+Qvxfbmef7JNvONKIXD1f2vuQTcbrVt5R7re0SZ1x01ZcIVi8yW/cH0td/zSFcMNap9bc4Ibnc8o
BVj0P75o7/2gV+WHNbSL0ojEOsjeojOfSHdTZAIMrDZ/ds3+vqA6+tUZ1+3Jt4urjta2Vp3E7DyU
q/NNwSLXuc63UpOfsV/fu/+uqhBEfTVZCgV4wa5vvGnuv9i5SXRJc8QQ+1nL5J0vc024chR7UZca
z4rbF5GnGEv7E86+HUhNpE9pVI03FjFRn9SGmLzfuR+vA7uzRrW1cpji40XzmOCaqKtlKy1LmP5E
MNawr8dyfC6HAYhUrbU9I708ql7EMvV3WW2NNzFTsiOXOHuoE93c1mSK4+Jc1ad1MNXfKdfgC6iL
4olxDo03VgO98kwtcZ8UE2HWth/U/L5y3M6fNS0/17bBqD6J69dZt/shJMfX2IIhr26G6ItivJl6
fZJjFY61G6Tzt7I0GLOsB2PN9hrNcIHPnYwRvyq+9raCp582+/hrjhvu90Praj7+Y69dOPC34saR
vB0zR8ZfFZEgldN6sfvDFSLIhxe7JeRkTimqjHC9zHH0/kk22bKNc+MxlvUPbGuUot/ppwNWvY2y
fTS+6iuoWNoJYDeOpvM7N8udWuD7EjDCGy1MJmQ5+g/yBkPrklTTO6gyMo51Trt3MWeCOEAoNViQ
tHrnVp9eVaEcR13zVzvZt7Eb2kn7tRPL1gajaZGsXLa0lDP8oMrkYWH4QprWo2M/V7nq0YUkTjIr
5A2qs01aOps+oXFeTfKRGBS4SoAdRF1uxvzVziJmo6+OWxzMBS3OUKw/1lrc2ys2/nnaFdI82Glx
5zb6Q28M2SZd+7Ba580wPiHUCZTB8fIUYnYzknOlZlsDdhOQ8YLJloYn1FbOjIUaaCrQjb2e8YOT
rWE93+TGW4xaSNVRpcod+EIdrWGe0HpQIA+d2wWe/Xw3cKBurVfVbZgSIunlk48zg0g4UcfE2c6N
6zmNvV8xZ+aD4ReXnyjf2GsSTPljPWN5TFxvUdZTY2OtHHU0UnGATtCvrWgjCbQZ8bYnU7pNLU5r
LQ7ZoUKokyphuxxa8TsVKl25p0a+yewk59jvE+pOiGe3eo7EQbtZoFV52jPiU09VvfRMG9U46Dfa
ToonRqEmHxnygKP4I1JN7ac2Zb9RUxwxpdbqFkIr1W8dmIrwigPgezXfJmmoNKEqnqvV000/emrT
s5mFMto1t0m11eRpdg9MguQXC7TEQ5odW4nczufl+Xqa7tl7oznPWWAnvlQe++RgNdsMWRru8UcA
LXN1v5AeChoJlUzdnCvdb6Z7PFMS26mhhgOT+kgt9iv0+u7JfrZdZceDklZ5QK9yY2zJZXtCdBsb
aDxQSmgvA/8m5m1yh3PWcZ/0ebccTCPIBtNrTb8wnpffSjy/qN38rafxAyWfxlIz70XKgNDWuB/L
Q6Xcp+hKlxneJSNes+eJ3NjokrTqSaUIX2+iWw0t2loxvM2zEJjsFlB99doRBgkiX/uRNEiTzJ0o
7UBY6PFrG2P4a7ce8sYr7X1ZP9iICBgcK0nAMJ3lBOH0zBTbOVfq3TDvm/hRrU6rsXFt6Rf6l0ic
9fY2nR7tcjfUt72ThqX0oQ50xbmH1NJR0G2L8mUuTnWGYDO9X9ewnHWPOy5Tbrmfktl3XQ9k/5Ji
896sO8P1k9FrSCRA+b+E/cMA6qE+uVNQ4HPeZCrojgG96fdx3Gp8yZ+ZDMSjaVBh7dS3ZN21Wlhh
6gpipvmWZ7y1vyOWxDZQUsQWgBHOrv2Tz5bPm6WH7XLXDwfVeomV86Bib7tHwlgi33xKnLAaT+1w
6onbijcZZINur1jP1kW4h87PeLBUPzJu1tHBMnnTDrt63U9JCzv6Ll7DUR4u9vDE9mwefHZ2kxCv
sgmNFLO7V30RSI8Jw8hQ41bFtmZKbCNcx/eAeQgwjiNmf7TCVcEGoAe5EtrlxLUCK+KnTPaT5Vlm
3xrABZw4I1seiOxGGwI/w8pvpYq2UhW7pBw9VXZ+FfF4l8el/KW0X2r51qGe7qOHYha89i+1vEmG
n+qMOihJqTqE75b0V0YoDoRuFvaznIptPvLkZ0ct+TXVKvPsNhj111nsKpJCSv1ZRH04MRRRW/MS
Ou23ZR840525Lp6TfIWp4GsrUo8mcORNhQqq0L7azlNPr2KsGlIrHiZ0UJHx1FZPabPv1W1sWjhA
Zt+szy0Bus0YAaiVfDJI7MutAbUhA+tAdoxX0LSyLjna2eK5yvci3ivFTzs5atgCVICkMGKqXDLQ
TvwYqRbWJswJYDicXW0SXcoHN5QTBmEVg/C6EiaRTGHb9oE1PNjjqYSAlw8dJWgaMIsn9wElUu/X
822lFsHCU+gqb1aLxyZKNlG1FT23ablpUP5ZMayl7KFY8qAudvQhEDLBXgF/YiZVWF0MM1jqRkzD
s3qjAalrNfEgAJc4/d2cgDFODdVPMulbC+yqaFtBqE7N+LBaXOZ1gY9jNNvOfTSIVln02jfsR7Ib
/LZRj0Wnb/t4vO8ty2/mEf1TfrLH6aZm29NLqBRm5/cmkcclJvI203dELnnjMj5aWDl9O4sfimgJ
lO63vaDgK8egInwGfZXFIiLWzOshosKO3lqDEVL38JMkXqu+rGqzX7iFkRL7tfqN3B1u+t/wt5Ii
3qrM7hu0NOO96X7PpOINWOAHUEeD8rWfHGTBcdhrGX+Ys+jaMLfuVbamWEUOXZ5EXR1Fae5mi8gH
8hF+qxpaBHTFQ/eEhcdUTWgk49M6K/eRERX+LG8L1PEYXmPWN6wAbXmXUSdRPeisXHN1qpFytloQ
OU8ob2nELYafa6HhLFvDdLzeFeoFSLI3MoorALrjK2K3EaU3IuR+eVQziaTLIGy3t3XD53Y6FRhZ
1m7YRsRycva7txEyV61xQzej9vJS3rvFq5qgBtMEDZnfpqIfRcxmVEk/zm9S2E8mxovojKrLBOmp
53eC95cIpcCGe5GF5lk6m9FuDrkcz3pUvLZWcs9vDY7n2V0viguerwZFkd6H8dofl7H/mXfyZejb
gIAHz2jJk9PdTUwWZqsimFR/1VX8NVfz3Ww7YXlJDh773335kiam5jPdPuOU8sfROkoT7xiGjl6p
ztAvboh8+S7GZY/Gq6OysUNEZjdKNAZK1j2YXbcpEV46iSDQc9xWLNRZV9+CK90pfbGxhNz3Wpkj
T1L2U6f4hV3tVJN1bEh3IzwZLxHlXWcRs1cl1g+iRURYOOuraxjE11TW79i0WbmGUScBkWunFWu1
kZb9Qy37ZDurirkhjMfw2E9Vz1mX4bwaGodw6uH80Z6b75HLemFgh+Luodwy51Dt1++ZSglQRL6N
fnuEBKQo5nNKmYnOVoIOgwziWRb4Bb3bDbGxneL2EYkuuZIUCZwLkm65z8AaEVF2NlbACUhq2cC0
CNWcNt4Vwv5puS1PeyTjIK3wwBf8yLGMXN8y1H3RAShhaa2R2IYgq9irlFIJczSWPlYFcDCtNW2U
uf9tsNnkppFDQqp3Kf5BP4feJIDP7GtV+TVPse6rOdSWODUjX41zeUz4GoFam0ZYdp0Iulx5UrWK
k+0A/z0SKB8tl6euUDd9696D8vqaT+vJrq2XhGJzbe0smJDJwrH6oSbrtsRJZDn1F+CkR3NBEFly
GEb7jjWG5AbPyNi/EfEUfi3GB1dqNnlH0bgVli1ueFyeaiAqoWzK+VBrAqAJMTaIhbqvbYuIn2T3
AWEOFW9sFdFLOQrdI1Ib10E+2l4+jz+EFp/nuWMYlk9UQS16fnNGTSzHpEMrx7d0spIjQTbkLMDd
cS61fWZQ4YC7SrxmMU+wjG5p3uyEsNi+SsyXy2hsFn7rILbnN3dRQQzVPyNnDTMW4abBBu8Wx7nq
zgCpAjuzMLLZvkgwJwrwOWASNZT4TbdJp8Yvq7HeJ5gcMru5X1jzRj3aDGZB0s28m4dC2cXlrAS2
LLdGPLr+CprvsbHaB7eJbmor+bUA+GhANK01u4HVEhgne8Tw/ZodhJ2wNBgq/azpUhlFcp83aeN3
K/jitOU+XJtMAuuxTuVAH0NDal8ThUt4At6mlu9lLz+SIdkWSX/Xre2TMC4obYpyMZJTrVYPoo02
kB9/Nwp3F0i6XdMtw85VxuQEeShB8L2Yxa41cycYiG7bG2tpP5s8zzt4hM6pnVu5hSnq7Pu2jI/Z
LDk09laJah9cW3uPn6IbQsTVyVEpHOMgHZcPg0ztFYBM/CWfVPG1cRQqF5KOYs1jKGBt+sJAZNfG
OegnI9E2AhzQDUYW9Ml1U7KIV4nyfZ5d+UNRlvomtoz+bPYqeZlTNlAFFGOQKOb0tsDcCyMz1X1b
y0gxarr0Jm10ddcU3fyatGZxy0a/3jlueVGI6d1ZH+L63LiO/ViMXfww53NUvkHOkhkntpmQolpa
+vPHjaB32pXX2N2ZAHWsh1I9Jvran3o3zW5EQujnx6/+ThtDvWozob/sjcxxuNdT0x/tlyj7PlF0
4I5DvMzGMGnBqGWfvNk7PS31quG0lnHvslsR4N0LT+pnSacG/eMnHbM/vca/9F7Vqz4TtNCyB67U
H41ttE1382N96G8nzpNZQCvWJyPS1zfLydpwox6aW3VXbYedFVrhxz/l37+dfY3nBeFu2jbV19FN
3gAt9rggnM/AL3/vbtnXqNZxLipwYBByKrfhrJj6QssYWs3RQzOCMLzUKh9/ib/fbfzd/zY9gdMb
tdkU6tHMwIXH1p1Zu/uPX/rvv4+jXb/0CG+7IPnqqKyI+pqHGI5N33wyUvn7D+T8mZf9ZzgUa9AF
UfT1RzhItzIuGETHAZaqWwrdu6KzHz/+Dn8+7F/usT99//+8T1TO/VJjtD6WZJnsQHyK7xWadI+u
m9jYWIi/arpph3bcrBdpG4mBO1l07uRBCrO/FKp03+IUui6YwooVeZkzF0oaW1blj4ujfobi//vP
YbtXU0gYeFG6xOAtEpPTZvy953xpV30AewSPVfmPd/zlSv/nx1AHp1QkSKKDray3FCCZh6L9jpH+
P1EQHO1yk/7n9ZO5dAq1drpjbgK8tYZLX0DLdx9fyndWvj8JGv95cVbr1YkXYODxhHUSM9NxzduT
rspHjTwXQGs46Wh0xbH5b6vfnznDf96QwniQ+If4NkVLnwAnrPatn/4tRMK5Hr4uhLIXltkOh8h2
wyaKGyLE7G0Dr/WTleGdLv71+DVzKobNPRi/tO70Y8WuSKeoyqyvtlXVv6H+5NuPL8w768T1+BVO
fqzYaQLmfDYrypT/4+xMliPllSj8REQIECC21FyUZ3e77Q1ht/9mHgRCAp7+nuqVW7coIrxzeIEK
IaWGzPMd4yk17GMNVNz3nq8VF4BTgI0HBFIhwPm7ehSriLzkXrnQTZcDKNNdC4TlElrKug5bw8E1
kydfuz7/FqWIEW1We+3kwYYdK0wyiifAG068Aa8Yx8TrHTPzhYk2nVuAG4yR+Oaxy8d+xSYOFWTm
33dm/SStRZfquVa0SZ2yrsSkVnWIfE0IHcihG9mn5QzvZuk8Xn+RyyMI6Nl/40YUdbB/BasxbNin
wfpg7BrM5fFbZQ6ejg7K7a4hJdx9wwHb9RK7/UBUw4/aixY+w3kc/v8S4/nWv78eFIDRZrUNp+sI
yll/K0El8rznM1VD4FBe9QvtzK0R2m6Ml7IqXSw8YDq/RbF9qPKbkWOrND4A8Lyw5lvnvdell9H2
ZOPgSsnMHMoVt3kGNT0KMP+cG5PH9n++QfKXifjtnRnhvDv2Pt/0GXyHXZ/7K1VYwxHAQbLltO7v
iZej+tYdcJMLw133gdIJZyncPLwAgfi9TKWnU4k85rVl1Snz6LTdMxgU0OKN26TxgFJZqhC4PPwB
qvn3644ZtImcIPoYBsRkpnHKaf+UOcabZfBv1briR//bRJ5Rl9SA74S8B8k9ha6w6SxYznjgoiZL
Vk9/4/6FL6sjiqIhT0cyCBGmqn8BbhbJHa97H+v0I0eZAQdk38yrO1PEu4SQJU7bzNxgWohiTkHN
iLsgi2fOewbXwgoZsrIBREDY5QmZz4+ycRe2lJcjuce0KAIQaQwGUiew1lU/iHfO9IrvZfc9ptUW
5CaxOpBRejwbtzt0jH+JxAGdBPf910PgXEdpQaSPfYK6zRal9+SGl/eJi9JMD+I3wDnAtJbNsBAM
5zpJCyLZ1EQChqXnyyTnhlb0OEZLFeEz8YlpoSPPGtxDN7DjnDLQYSUwKgdSx9GL26X1tvOqCfLg
Zkkwcnk36Hnn/3/ZnDGrmDJIEkno14w8dVFXGWfbaFeuUsdUh5aw8QmJbtAS+KCgccKF/ZLPkXX+
JhdmkqeFBOE5UeLgzvGIO/mHKfWyXyUAt5s0ySEFNMtmbQG3DN9ts0n3XobkaiXHYttnTgayARBb
tjMOO4G9AAtQ5m6HdCoA8bZjXMsnKNc/APnPQuDQ6/c+NujJMlGqeX2UzQQzXchDCdCtTq5QpIJk
O9j/ZxUyMe668fP682dGly7jsaPEkri+m45OGckj2OQKIACwi68/fWaO6NhZyKz70hx891hYdNsh
3RhZLzl9tHFw93ErkZjxwiSZ2Y/o2NkCsnwTylv7aHKFLHsN8goBNgwyasfeX3+XmS/haTG/hgdB
Bb6MwI7qpUSliMUc8KQAIsDF4PdaOLf8ZYagZr/CudedQgcQixwILoiJ6RNWAewYgHX4XiNafHeG
qDA83pFjSiNzzYsM93sO1AKTA/lxYhJzIbbPddd5wH15mbixy1rEihzBPV3D2fzgZ+k+7aBAduz7
668yUz/m6QLGCqd5kPt781iV8lHU1TP4XJvRNY19P3jZo50CoNfVjdgWUgLMntrWvT15bF3DQ/Fb
BwbPO0ecL68JRzbc7vexeaQq+vRQ5QVuhoFrY7K9/o4zIdrTor/C7WltxDD6MIW5qtpnF0+3AcFO
kYfIZPfNt9AWggKX3tjFJyS0GjjEO3srqQLiLlSDzs1NLfBPk5c3PQpkj2kOUIiflmLjNG2+8Qy2
FGfmmtAGWx2PnY1N73AsGnAHmhUzUEMU1wtTZqYk3HO1vURkwZam5+YYGikAH+cEUfWSWmx6L234
sKy7ivGPWvkDnId60EJX1M4MuDkhoQWkge14d3XuWf/llkk3qCwzX1jfAReXTmRJZTL3/toobFvb
GZqmpMcYqUmkvYoXpFF2wzBuro/Cuedro7ACrTFXHHZSObVfLKHSgKTVje2ZP68/fyZYuNr4wxLb
G4TILKyaOxhC7EYsDNhab1gUL7zBzEqkw6SRD+6Yl7ppWFk8JHwEGsqLgkGiLGKCI8FIs00FeshC
a39rFC9sOBxtwwGoZBQ1lmUelcoOSnmbClYojvOORWpVjHBUKu8KhrguYbQzobQJeffB+pkMB9rK
x0zxgNtvBrEWpvdM9zra0oWKDZSmNvZwzEzZbROSij03XXsTn5PpOQPa4fpnnBkmumYXbjmZkYxQ
tmUi3UH6EFiAzDHDWFjkZ2KhrtmF9U87ZC61j458Mtz/XBhLNeNbPpkwCfqeBaPnaJEEtDbeFAo5
R5WB9wwWTQwGjLSoAr+wZgvD4+KL2L5ewu4mfpcA8SbDOgVr0+DGOypTUKoTnczEXQ/10rQ6/+j/
G4Vo5zwevixOLjH8M9zRx/brnnk/IzCtrn/ov1e4l558HgFfnuzlNnBRtgSbHRHuE1feY7zK/+te
U1TQ3eavQM5G0BN9XG9t7jW0b1KLfqysBo35zeuQPQnn5fpzL04LdI8W1lVEienUhYAEH3bzqKQB
TJQPLwVZCpsXjzxoQAvLrM6MrLfsIkRW7k454rWw4z9tApIf8qrrOM4PHTdu6iJ6uP5Ccx2lhWk/
jSKUcqA4oDfvGvNHRMaF731xYuNFtPhMgFVSfo0BC5xfvoeqCYZXztAfIt7+d/2nz3wLvbicq6IF
95XlYQlhl4T5IBJXQ/fHYaj/d8pkySJ4pof0mvIISkDC3KEORZltRu7sS8d/uv4GM32kJ98a0+eZ
ZaLzCczldqizHpCyL7jjBJPfoyL7eivAOl2e1Lq0qUSO38wpUFNR0yKX38TRyY7a5EkM0E1MKp7C
Chn6g3Di8icq2ehP2Dp1H6wAR3sNT6YGJGk4bwls8+L+JrIZIJiQyZw4F2rD4euwRnEaFHtjx8Le
zwmsaRIUkUF7IlHCGrGTFC04ZkPcNfduKtgmE5z/zsxRovyUSHUYItSiEq+FrQExhhOKtoxTBcvt
bZzX8b05tOIBrobe/bkI/60aplwCHOt5eTCYBgRUoh5fk9pv7wV4SZuO1+pnYpmomB/bmr3UGRCU
UKiR3TSplgdGl7T7WMVQaA8oHgBJzBpuedI0+2Soh3dwJfunLkv8sCI8uR8zEJRVOQ3BQJ0shHl2
dReh1j2oHJhkwk4YZSBWG61iLoduRSrbC5o+R9EoUAK7kjvpKhnb9ypuuoe0UuYGaKTmHZRuZIIy
u992oCBtCkugZLDO/XvWCCMcGBcoeOzooZd2A8IWQxEmMfPtICb6koBe++77FUMNfevBGDMGrKlu
om0n0wxmklG7Re3I2TUqqdcmQyFSnKJUzzVa9Qx5YrOq4RGzsjKK76ksP9soaxrhaQYDHVTbOahn
aoon0pTlanQI6jBhyoKGjezQZygGjeq2XckS3MokMuuN9HE+gqDD2nrRwFC3hXrewkA5jE3kL5iR
gcME87M13OpgnZm43T2BBO6YDUl2B6iqv2FxgVpSQCDXQOW+KcDH7uAt2QFZWdufrK2LXyKP+GdD
FN80xdjbQen3xcLeYGb26UmhUbUyinMuw06cUC4FfwwRgJ66MOtmwoaeFrITi7VA8cpwFL8H84EN
P6/P5rlfff7/l2W0Kzx7hAVQEQIfGe8TI8WJ3EjIh+rBP/nmb9dXzxYoMQt1G/BQeu3BNTGnaKHP
/+r5LuwC9MIZe8xRoyRxJdJtpm17kIc0rI926KobiArLH2zN124AO7iDvB2fhh/yB/0AOrT5L74z
DtHm50InzqyyeoGNipDcB4ZVhF52srL/SG2BX/wUg1saAcJqkl8gky/05dz30hZYE0s2FCCuDAcO
W04jC7wG9b+oqr8+HP6m3S91qLbOZnAx91Djgg61ezhfmYz8GnCFdjtW1AUtEEoL2KXaa44z5aZI
+Iiy1chYVz3KvV1cmv4YwK7bmQA4LkgCL29UmV5w0xeOL2PTFiFDGXpbP1RA5NcwFUiLZ3BLF4bR
XCPaWUlZDhSdJrIAXeKiUz9KuHcgKRCo9ANTbqlrz134/13L9LIb0cQW5FdGF0oU+RwqpNkhbnKn
VYZblJ059cbWHCHMwRmd3E795K8B97LX17/r3BueNz1fpnkmZSsimDmHILHemmV3ZrIaDHXDqI92
zfhYQmVzvaXLgQq2Ef+2xGI2jnGGMChRGR5VEJSo/64/ee4d9DCStCPM3RFG7DofbjyzyEHWTGEv
6EEZk2OAboDcKd6vN3Z5njE9AQwrz1T23rmAwB3ShxgummEMxmoIrCVbuM6dex/r354qs0qMPEIp
21i5sNueaHLjd61xx+FTtHVRKBpYSbmkA537LFrcUDbUf7zxYfyHw/cJxd3GfoC5w8LYnustLWrk
BXgElWwlSLjePSSaOMW4HJtoQLG/9Tn0pO3IYDSADDwE49aDsKFf/GXYC7vmmc+gJ2sTm1cSZeS4
VYfOKM7+CPlHNQ+2hTtUeyk5MNP7eraWw3jIcUmOBWIsulXftuUhttJk4Q1mel/P0raGzdLYNkXI
3WrNII6BNDXArmohOl5e3eBg/O84LeDUOakOP76FHAYXyyjsztKD60I7Anc0YHU7D46g/L6ooJK7
/rkv3pXZYFH+26TBW+4ZQyJDYCx40KsNpGPTJr0DUPt6A3MfxP63AZO3qkFVrwib8uwfC8Jk9nn9
yXM/XZvVmMsldoKIf8iIh6Ucd2nK9/AdQw229Jx1RtwjV8PCtdrcl9dndTJBFmBg7FZWvebjQzN4
K2PpTWb2AkxPzrbQrMG62unDOIKLa2n0CpcUvsDdYdcdsP+WK49ncGVJY9iRYLd/R+we4F+f8DWQ
/XJDWO08c5+WCwPxcrbFZnoC14NrJk6WqC51+rIKEm861iWcDLAFCgTPPofU39a+Dw1iuU0KupMe
fF1ZZ3QL7c/0tp7DtSxrpCkY26HFnlzjVoFbPz5cHzVzjz4Hpy/rc+q6TuEXGPC4YOLqUI/bji0U
WF6+12A6ftSFCcgYAUYdDn2Lg3cLp8rfHPoTd5Dr6z9+ZjLpSbCeeI6dssY/lu1905bruF+6ppzr
Fm0yWRh4ngOH66MLD4kA+OgN8hgfU+cuLMEzk1XPbXWCpDCKOZ+q+rhfqSyjMLRKcU1O70HUQbrb
Ve+NZ/y53k+XC4sxfrVlMsvjbrQEdmGAJtI1DLj7W2Dlm4208upo4Trh1EEntCs9+NKQEdU2yjrr
3QnI0zgZg4ltu+olZxMJByzoO+EI626Iy3GhN2ZGig4E5b3kKCnKZFhIpz8Bu7UxKlps4Jcgof1b
ymLP9LkOjGwZ/MSM3hChhFHXpmjW3g0sf0S1rrOFeTozHnVmpGAog4iNc9WS2d2mcI9JiL+5/gln
frxeDGG7OGsSgo2Olzzys2+Cma97HEfs+I5BGVtBX3K9oZl30KsiOouQqR3QS7Q4tmrtLpV0XS5E
gWOSdhKgYjQBr8aD+1W3gYToMQ7lMzRy62KbbGXgrtW2PvjH7pmeWNjuqtXSxeffS+0L5x+9QqK0
YN0MpY4Ik5N9B7jFwdk2WxzU4WF/m940IaSDh/henZCD21hhcow2/nO9UAtg/s04XGr93NFfImyO
kxbia4Kb8IQTezVEZycUcC6DLJe9DGzTZM8JIO/3FsDzXSDhIjUEdekYt5mr+C9fTtAlT3k23pnw
3TiVderBDNo1LFhIAQQBeWJjjAAPWOVRIYcDXYiCbYRVGtEniosURHzCgslQCYVhClg45MSg6xcQ
2KYgSK5LzwfeC8CRzWSaPg67rDtW3Ce3pRmxVUKN6n7wOg+mVAnM+WBl9mtkCSzJ4VJ0H1Nonh1Y
0myzWAKUMPrJA4Fd9aaLWwr2BYvYvqWD8aNqRH/gLuxneA5rYYMVxZ1rVskfVFmCXXJGN+5Q4gXW
+5inz51dQyA0EZF/+m0Fr2azTQ4M0Ck3aDtH3eeObbxHUDycLC7hCe9AjIElUvwE9xQGz8zNPtOK
GoB6VPJHPzjyFhd1MQDY1A1GW/mgmfH8iXUwN8khPoUNUSyOuRzjct24UO96cI/Zm4z6e/jBiJMB
l5VmA6+saFdAWvoIp5RoY/HavevRbTcECwR46Yn1SJXThnY/EgA2hrT4NQJfH+CWKN+2lmlAjloY
YVISsKwLYYVksCC1Hgz/kBqGueKlA05HJaBunowatutT2UYvSQ8v94BDCLiPxmRoAlwco76qYeOA
Cvxa3YBJnoPkws6iwKIoQrvjL1GGO+CmEf4HgYIUOI4CcoBaTnIdT8pQ2+tx4nKe12aOtgXk+G1O
65dZaJv22SIDF+z5GoMLPyV14+qpIw5uTpRAFcBGkslBxYB/FC1vg0mgjKjPYLvhxR8pyc0u8Kvx
uaNw/+sLiK3BvhwWNvRz4cz+d/Z5QFn7Cai1oQekm9X9gnXJ9fef2SG42g7BiZETbVVtHzncnUAF
yD+6FE4gKXCX32tA69/aTqtIgYhzpD5uSbOKwh6jm7LRBknTLnffa0TbGEAPOlXJVIswax/S9Alo
rcCoH68/e+Z8q9cdJOgXz0kwQCz4IIDibmE3EZfGPrNyWEKWC+Pw73i7EF/1eoPE8Ia0bvGFlejg
IQuC4amJIL9tEBeBPeHgNdgm7i17mFsd076yHicASH91mTmsR9pmgEtyoBphenU2SoS7TefYSFBG
JfAMTbnPJ2KsRshftiY3gOEux/o5Samxg6VKegC+x9s2kB3sZOuD0TCBOAC+Ubfp/RRwH3pWhvYV
oCkqtw6WjDJQLYrqJqWpeOhwXAubCCZ+EYrQ4f0xxLe2x51zqQID0UGqW8/pjC1solzYpCqyUbzm
e4swghyMDQV5NeRr0xd8Ya5cHNLU1bdhFuJ1RWKIQW0H9PoYSeey3xJE++vjYe7x563Nl4WwHH3Y
YngdCTl5M7sQTjqDXFAbzCgBXH3XonhuGgXFz+6PdNecckBFusA5eftyFW+qvXWXH6I7eHq1t/V2
uCnv+oXl/eIYR5dpmxq/AuQMMIsqRDl6PqxTLG3rnjTTJoFry72pLHtj5XCVW/hCF6MZmjt37Zcu
ZLnLwNBIqlB1/F0l1bthoFzt+ueZexVtn+IC3ennjmcd4efZPGKps0BqoXDRkbG64ShpWSex6L8T
PfEiWli2QazyExaTEIblMBQnSiJr0qIkeWQ8fvneC1n/dhbWYRfmvCA1G2bFdqUP82HfhiyUgr6A
W6QkfTYi17//XmNatLbH3skHRiZkYn6YHkyOht/29DYhOdsmS3eR50H1f5EOnaYF67ZlmD1ZZeNQ
apcB0pBnuAhoZYz7b+PZNff6q8w0o8dtWo65FBNKS5sayDBbggXF5LFJyGftWgvz5uLVHkW50r/f
BhWF8Ilqxbk8xw1quIAC97z37bfa+zGgQjqfAL2r1EJjM4FHrwHzqqyHYNWYQhdUiSAp6U84Qz4D
IPPNwKkXfzmTm3oIA9AptNVOTQnkpJX1m4tu4SZl7gW0aZ/QooV3jusfKTOgum377NFrWLU24Oa0
MH5nIote/BXXReaPhklgbgNfZNa0H9yPvlUF6+oHbxnBKdphPtjsuIo+jA1gLlErwLKp6m6hiYvH
Y4wnba7zuCjgO47S7qb3X0Ee3dU18PiwnTzSEvykgnbbCAfQ74VKfesrS946jSTkKDr6mDH5Oabe
R6bIdur8BytdQgXPRGRHm++qZTik0LaDF659G8Fitqvdn1z0+7whKxHXS5H/r4z3QmCh51n6ZVlp
Ilh/ZMnoHoeBr4Wxo14ddEAWyRZ0EYC7/A4ykcS7P58aRbeUYb18q0pdqgWByc1TZ4Q/+xGf5o7b
CmVbME9f42CUoVI0dZ9jJHuxaXeajzhNwFGxPTimuSZkR6gEuR7sZsa97gxReTxqbcvmIajza0f2
AV9Sk81MWqptDVg7lL2loKdFheYf15V3kH0Aw7aw45kJ0lQLCaOTGzGqcix4RJfpdlLyOZEdC2Kv
/VNPxu/rnTP3CtqWANcLlHJnhJqWNo8wGHtVZQP3T7Vw9zz3DtomIOtrmqcsjY59olByBN0TFD6+
KoKyX4hqcy+ghQXKmN+PPRJUKLUaUDuUVrjh9mCqyXtnIfLMNaEt/Hiw0dpT5B7TJOtv4yKCbspG
1VEEO/iFcDPXhBYHLI61S9rw56jEL9uttgJGm73lL8yAmafb2uRHSSBkXxFvQmR+18JSezpyUCiH
7bfGkK1NcuX2I2yBHfdoD8Umju3fBSveHCNbys3MRH77HDy/xC4u1URVCuQvHHsemqiC26cxrCIj
Dm1Kf1c0PSGeLHzrmYCse39M8Shtvx1ImJcoMxtMCSKheS8y78fYTH9iJhYmxkxQ0k1ARmBswOhy
65Aq+5l60O0V1kLcmPva2pRujBqnvNauQxTORAH8aw8MZL2AtYuyvbkfr81qEhctUwOkXDxrdzjK
HnIr3n9vLGnTuWvHdKATgrVwOtBN9iOgnzlcNK8/fW4kaTM57oemAmocT+/6ElAv8dPO6ofkPNlQ
cAQjFmg/VDd9b1OqQ+5JMdQpwFUkROngAWrgdS0IDHi+R+xwddB9PpRKwW6RhC26SiRhBsBglH9v
HuiQ+7qr4yL3oGdVdRqY8RuTfJewpwTQDkHrhcAxM9l0pYDnQUSihGODyU7vUf1yi1IAYJA9F6br
BKGkMMnCh5/biOhigVYV8CSCM/HRt35PZrVxbfEcjTlgpr/KyDsYsb/zi+imtNN7ygHvzIbvbez/
wqa+BC+Z4cjrEsxGl3grBVGHBTiwrOP19RE9s8DqWPsSRuE9RWr8mKQRSrtin69NaPb2VBrDVtI2
2l1vZyao6GqC3I5kC9Cgf7R9/9kl0Q+agbcd06W75pmQoosJhLIq1fW43Zls+Kpmb5G/EGjnOkib
8pPdt1BEGy3wZ/y1VABXwzL4xiolEiioc1wolpgdX9oCzv0U1ccN9lGml689ZCE3ElVwqxEm03ug
1xlcnoaE3nVlhsxCGbmBRbpy004UB3xh8yX960w3/lW0fBltAow/4OSjNiy5vFFdesySaGGyzsTO
v2/+5dEmcshGPyB2pozd41T6mrrgZqRx9ms0/PXggFeIWLFQmjkz3HQa0VS0RkXKwj7iSnGvjKpe
GSK6wT74+fpwnok8uiCjLKhvwze9DousrddFOsTPLAL6HAf69FA1JtKXuTMszJ2ZIajLMnIzsVKI
6c2jG4PdbI6O/N1XsPhA093WzWi10M7cFzq/7JcvlPS4i7Kmqg5TYq1bUa66GJRQGF4VHInXjICe
zRbi6dz3Ob/ql6ZiiEBgk12SsJbvpuvvDGzt60UvhrkOO7f65elwYIhVwfH0kUChAbqp76HoLHpK
03EhbM79/vP8+dICdpOFTUkCjhxcGsPeq8obyZPpaeTCXNjJzA0xLSIMSWdHblqaR6FiAiA4NBdZ
7jy1Zncqy7zZpLz4+NZg1oFXY1Fwwx0K6yijO19NwMDeeQB1SLBw++LX9TZmOkzX5aR9msOPBfch
qjDfUq+7TaQKzbp3Fo4oM59cVzgQ4Y5poWqA/2GQ3VaAP8ufqgMouVxYB+ZeQBux5uB0rcqjNMxb
ceoq+yWF7Bn83UJur/fQTOjV6VcAV7tRVrbT0cJVKs3yvTOozfVHz3WONloxJnvcPcPOtcydMFdg
unf3iF5bw1i6I5kZrLrWIWGC1PAUAtWWtnsl1AOtrRsrbg+xSl77sl26h5prx/p33iW+FYPBAoZd
5MGewHwxDRlYBowHko+JVQtjae5LaEu+k08l+GwYq1EjfpttdNdIb2FdmqEWuTojFFa95y2XhXtB
cIZLbzhgE74rMqdbEyBdMSFWSWOGQ+qpgObDUlpg5vrO0aUKEQRFPgHX+5h02X2eRXujh/qEgmwH
PX5ZBwr1AGNhbQmH77vTLISwyx3p6NTQYfItjuQ+Jj1PbicxPsZCLXyjvyZB/38h6eiKhSjucpBc
Yc/NiMl3lNTZse6KIdtYVZnd9PGAwq2p9MG4hLa9aFfORGXImTA3kVdjbavbzDg7YuXez4aKlq3H
zJ3aoJXggaP8wMoehGgbuWY+OVd99FO+qkQxLhztLs9IRyfEpaSGvAy2ZseCWjhZ31oANA/0wRgX
wu3fjcil7tGO2HKooxw0UJjV9VULf+sC05JV1n0LveIeyZp+Taqo/+njWgrFiyKtVjDbHLamFxWH
CBf9D6WgYmMXTbRWHgQ0rUHKrefBYUIJyzpUEe0Wfurfo8aFn6pnLK28iAe7R3be2MvtuIp2ZJOs
yo29h6epukFKZj2tTurU3IrbYl89gJFzF2+XlHEzE9Jxtdgo40TUtn9uHUhq0MnzIFcboNHqrQsr
6ibwPq/H4Mvrh6OnM8GoQYrLRTvUv+X92kXOeUk/MfdoLShWxdgM8ly1CKLrqqbGJgZUgHxv5XZ0
lKtRogYnqT1yBHj6YYhgciqLeEv68vV6x8xNhfNbfdlKVcRBNZvCPofU1RAaeawOU967kIVCRAnQ
dLJw0TsTjFwtqhetVdUswwcAoONnGZMVk/HCZcfcK2gfwPKBtZE5UK4y9W8nyOqkB5ElyoqOk7V0
1zHzkX3t5+eQB/uVn5nHNhPbysElABHsR9ct0c5musfXtpt+VjGTTQ09Suo+obJol9N8AXwx82hd
IOP7A2JLh+RqmQz8TTBp3fa1QFC5PoBmekYXyaTdYMTTOJTYmQF/QLyTzNRT62QLG7+Zj6vrY+IJ
kkmszyr047cBR3I63kM6CxOqpXJahoF+If7pEhlWVbGkMi5hZ/HZVQWwVjEMsT5cdjKkucfV6PZ6
P1l/s4KXWtKmGs1sYC/7EWKcku5tqPj84tRb5dahYPNUKSwCNmZyqvirnW6i4ncDoHKaDht2pipN
fF9He5pC710+1/068sedzZ7zrNiVw0ue1puBNWvJXzKZHFFPt7fprmudE+xnIwpwJm41UF7XFu8J
P8KmLsDNUkOaNaASZiK2eP/7CMY6FWpQzyZ9EUzYRzuczFtJ9ylkNmfKOCyIJGoDUUQRNO1LTeBz
hD+jn24XMLqu+Z+M3DbExKMfBA6rUFrAEWqqjoM17RWISs4+QoaSyWcV/3Hq6cEzp5UTA80R7yfY
VU1wEc79UySarVR/YGpiDihbHcF6op81/VPK6RCpbEOKYu2P0OKbQcJ/lKX6WcGITnnrYXgF7ig/
s/vHgPrrRkEr32xQWKKK4zCer4d/kmmP8tW85jDpe+U/EwM7kCCGRwKsgOwuMNp27brGaihQ5ZvB
aH3o90YETPdYrl25K9me9jDSgvkDjNh68lRYxWqMBPzsPrm9bkYS8Ghrlk9xC1sW5wQPpcp6ssxn
B1vkzIC/nbFLVbsV/Caqm7D1BHza3q3M3OYxaAHNQ8NwVQ57sTLz8NW2ibvHfW2sAtvawZplxeMw
dQ91CkM4e40tRFqvsVFdF2LjIh1sNjfYtcIQGz6/9yPKbkv4+rSo9W2RPeiLcsXpJklUkMEqz/zo
nJvWdbcGFtxyytcqddYQzqyA/4ATDChN2Y+meW5auSodtW6SYm1O1YqnMEfxVt74SsttWhkbCi53
i10UP/G2DUoF9eCbUQNtXT1ya1MDS0+n7TDi+xQ/VAJj8CfM5QB4gqAkWIYDVeHosG09vP3wxmAN
hSspID5XDGZYlq1wk6iCbpiCeroRdsCKm+aTFrsiD5Jfdh9U/p/G+M9M/0M2WjlhxOU6S+zN9el6
+agDCd6/6yKvs3QQWSlC0k4fIPI/92BQrKiZvssRlZim8X69ncs7INvT409NSxsUYSFPKJD2XyMa
FyCQxeS5L0aJD5Gfy4kZqkreRBsBbSJahZ8xDOaf6+1fjK9oXgtKuHeGboZxNI8iS6T+am+PuGet
vaJJbmkSLR2CL/Yn2jmvTl/2GXkfJ0YMtNipGdVHVAyPRVnagYjHV0UipASrYn39hS6uR2hI23rH
FTw20zYZT8psUU7YVWIDeUG+d72sW2hiRv7mMW3HQcY0iSOTD6e4puO0EbiMfDJUat3khE0/fD+R
t3WUsXBMM/MXLtasP6ZJx1MPuAmDbV1FHhlxsM4w0zGWciRzHaztUJjK4jjFsnACWBYGVBhQlRdZ
QWXED85QvDSJu3RZfn7i/61j9v/BUmNgTFo6ImXVNP2+RJwsOsRI6JGFbW7szLvNSn9XjIci/hNb
YuEwe/kMjVbP6/eXATSKNk/aYUxAS8H1++QeCFTq4EXAorA4xgCIsKbbMVikdd4dlK4L29YZYZan
kzVJz2G0lOdJOHgVLJ3NMjEjFEiPJlnXicFfUmQ9gG0pSYq1Z2oBQShc+hr7pvqMAf4cV8qnqdyn
xFDHWpjGqz3GUmy4dNUtS4fh9zdGPaV6IonbZdtxFDgdp3h6K3LcHzJOdkaE9e17DWjTShWRUZgU
JWJFOm669AkizwBZ8IWnX96jUj1/pERDOwMokGObk50iye+0gNHj9365NjEGZI6GJgNf10FtYVU9
9PZ/xaLrzNwP15YJFleCGhLd4tvYB3mtc2dCi766/ssvxmZK9TRHLCxPem0CHjkrPi2B5KqblJ+j
4e0z4HSut3ExXKINbVp5lmF2HR+nYyFU4ERTYCggNLwl24iLUQmPP///y6ztyqbIo4biDmoSO+vs
UYqimxJoCQpRjmwWFtG5jjr//0srSD32uF4BQ9BmHxLbGQvbmgn8oLL2F26MLi/TeBFtnZSM5m2X
Wc6xrnMkM+LujfROfDI85cLmrI2rR98xuvWEjJSz8fMyeVSQe++uf6TLZxT6dx368n6i7L3OFxkB
yHXcNuf9rmpWynzi1N3k5CmyD9fbmRnNev7RHzwL2XWkIkYFTgOsUcW3QAToPm3FjCrDwrVWB+ak
BRc8o3PfnW649wzPW+iimZ+uZyCSDGap8AD6H2df1iOpzmz7i9AxGAwcHZ0HcqpMaq7q6u79gqon
bMxgBjP9+ruyj3RV21+RSPnYpb3tJOwI2xEr1kpj1nsn5H/e3G68Dt7lmgxLoY3qQI3MyAlwz5uC
uWiicu9USFZckC79dmNvgVSrAj93Mp+auZSbUU7Q9Oxqip5AP5lxp7UYFDo7PT5PdT2dN5fehrq3
XmerLfb2zJIbH0QPr7ObQb0aZCHTxu+qYgONhOaQlgl784PKvoPYqXtEmYD9YXUpbwRv7TurSKc7
yGFDS5IWFjixspz9YAnxv9iind7VeFaclVkQfhkCv4cgrQh/pjN1rovN1Ewjeym+I7TS5oTHHiRa
rb1V/8G5vr+8nc8Auf+4qLjUzJ0Fsk+GPqD1Cd1BUOMtwdrTnVq3/YUvevTCDvpm/Z86dd8uT/d5
rKMmv02rVGjNtlOfIEN6qjz5CFqdL27fHAHTPNhJFa4caJ9vF2pmr7NuyIJEJc1JE3FThfMjCN9/
X/6EpaGNU94exrpyqNecwlnfZDoAAwb218rvPm/nz5bDiAFTAWUcO6PNicj6feQglyT1Hnn4NSK0
pfGNg74bauoPTt6drGwKkUtuy2EXpiA7nqrG+XbZQEtrbJz3NkHEcp20OBVDLr81tuVvHGTub+QQ
gHhr8tLYY069Uq76fDKXnFfpQ9hPgiJPkF5qT2JwkZ1wrIccj/XIstFk7Hv3QhUrE31uOYDV/z1R
NU7CdtGGjIRp9ujz7q6dwj1gFL8uG23h+DJJ0Po61brt4OXC0mpbFRK6TqX7WJcgZHPFj5AJuZVh
v3KILVnN2AaeQg6EpE1/6jP6NDH/ixorBV7QfISi/PSP2498Jb4smc3YDGPXhk7RkfrU5X2KrmSo
gTcU+tkeD1fAoEv+eI5sH3aATWpREA3LsYmX91Qx/sy8OXi+vC5Loxt3v4xnVjmjiHdqNP8OUtAj
mnHX9AI+tw01s87Qyp3Kfib5iQ9+s5XQrcBjzUFWD6mmlevx0hTGz7edfiRoVfWPTCGV9xTqcYsG
/avWFowc/7Z8BdU+EvRVfXIdSLLyihS7NoOYLQSq11LbC8eTmfkZwqyei9yXJ7vFA3ODvlX23IPa
BtK5VrfT5673qBFtuXFG5Iei2VZrqLoly53//mFbuTmTCdgd/WOjnXc15V+SpoEbpiu7dml4I24N
vXBwEg7FafQg2Zqhw/tAQogb8jBbU+Fa2LpmlsfyWh9X/so7lsSGsHXChkM7tNlKyYTBDp+cVGZ+
Z6xqzTUyGce8DDZl/pAgL2kFCneIFc9bmsCIUXnG/LEpqDq1IHMtENHp8LP02wCEECw5gAxQHK5y
cZOoaXLRxUd7Oz8xBWF4y0k8SACLtVzbwiqYrEtDOSITAZ3e05S1bOf4Pnhx7KFeWYWl0Q3/bgYn
ASA2yU9dl95LNgBo76+EjgX7m1kdwD2rLuub4gQe3VdbZ/Q2ta10Q3v3vfXBYHHZ+At+YPIrTV1l
1z5Yc066gQxd0ib/pFx+U2mwYqDPz1XqG27c9qDRTbPAOrWdGP4JJhUe1DSDw2lw5V2VDPSelXaT
4p3d8W+XP2nhHUx9w7fruXQDrVV/6uSURTrxfDS6jb/OYEwroKCjb72bcbZO1At+drR8uzzt0lYw
LihQdWdA1eBq3er6oRLytWFrJAhLRjRupfZUQNSa+PUJFSC5KQRKX8xL7+Z2estn//vcz7dF1qyU
qj+/m0CD4t+BFwwc6VCjd/PUKb7LWu+Q9eUhFO4un57tJr+uJktNNinitJ22qx7ThM1b6tP3tMie
CtAfr7jPwmeYPAQ9V4J42mpOHCk1UARHAtSCtC/Am/NqJ9elpqjJqGSBFc9tQnyF3wN34qPsM2Tl
syfYn8ubaukrzn//cAqCqCPNMt7CSj6UpUgZPFqh/Wjb7Lbrh33TNms6WQtxwOQg0EWis87Fqk+l
rw5ZMUGovRdQLBd5upKUX5rCCAVlcxa0RS/gibsAU1k9+dWA9WUzgQn1OmMZfs+GBAQOFMZyQUAe
Vdp668HX7c6o1GUVi8Y2WHGRpS8xXF3laD8rJV63rf1Us6+h/b3IXy9/w+eMOC41KWGkNeS55VX9
KQB+7S6fCoka49Sz/cQH/aendYX+urJ7LiVolJKZTV+9rGG70e3lCbTwwY22vR4aJaG7E8ySG58H
Ezo6LRnXY0F/Xf6VCwHJRMok5VymUMREqizUR0HZPWTbXqnsbnOSbNTA7vhkWdHluZaMbbxgXDaN
PvSsnVNB2aHIsgid8gfdzNurhjeJCjoQR9YOc61joZuXvOBvXt17UTOtVT0WjnGTpCAMZpsFukqO
jfPb958db4qy9MG5ikPTRSvzvwNEoCDJndEyORbVvZe/5vaTP3y/bJmlX37++4fYk6QAtwJOmxzB
bZNvydzfzyUyFbkdPllcr6XXlmYxooIs7NIpnQz278UGYrtb3v2oRRVZ2c/Ln7GwfzwjKmhlI8c1
M+sY9uG9ZwHOmssibq2Gr4Sdz0utWAMjHLASFdJJz8mRJE0dWyA3vAU9boo+LNR0ogIipNt0cLOf
uhjmfYk9tkMTjTzWqM09zf3g7YSYi4Nvueq6x41JZCCkU4EXHzbV+dc5eHKSu3r8fdmaS5crk7ag
bqGQ62htHas+KyIcGTrCAXUHEYYjH1BfagP3bhpLSLSEqUIRtHbXzHw25ycvHpPJYHStmUNYE1sd
rRXQnOhC66kpwrPG5BCox7ZK3CN3mf+1KoOhihpbspjNaLyUQfi18B32gj70/nDZDgvb1mQ7SKtQ
Otl5zZk73+c5fWhz8lYGyD9DUOO6Kc7B94P/jRQkeamHVUxAqFUVaH7qX1T7BVqvK5F14XJh0hag
KAjQdGsnxy607/3pl2uxCEizHUGPKrvyBmMyGLRKEuHWNT8xOX/t7cG/DTMpD5Ya7/MZeOvan1c+
Z8HRTTaDLISgbBlWKdSzXHEDypnNwLpin1FH7S6vyDlkfLIDXSOUlJ5kfRUI+JX0mqMAL+2m9PMr
X/SuEUaQDrQHj9LkODU/GvY7ATICjeHVqgjH0nIbrwhV0CyzE5YcudQvPE2h2gZZKOCqxh9E0BMB
OGl/2U5LK2E8IaQ/Zx0dpHVEJlpuK5urbTdDtckGxcnKUizcQFzjVuBDBF6Ng5scpcwALGuL10L2
d+OcxXbPn0vQG0IIZ2WuBcOZ5AZiKBuvamG4nPKNBqprHH565e9UFpHrfLlssoV4YjIczKUHwSEf
iz/kwwa8tZHcTHa9qYCkujzBwpqYFAe0CGmIiBIAx3SkyAK36OkAqHRl9AXPMEkNMpnpWs/4+aV2
jp7udyJzVzIIS9Y/f9CHMEidpsyCNA2PBajDboog27KM3bMsfwHdMBB2zF5ZgiULGd49goibTSXC
oVNN+evoQU0ppU3xNZmxky8vwtK3GC7Oy0aGYIsRJxm+CO+lqKoj1e/C+dFUawTFCxlbanh5Spwe
aUFHnCau386iRXVR3rg2w4KjxTFgzhTlY3djQShlZe2X7GZ4e8bLSQDOZh3z5NSBqhBYXrxGrhzc
8PMwtCjQeISfivrXDAlXW//wV3l7FpzO5DdQOe1nPjTipHLkgOXebcjGEuASU2s0aAthyiQ5SKjd
DHrANcEJ8aoIU/8Lod67HtCMVjmPtg9byVCt5PI+nwwC7f/2lCaEiE/VKXZKXLXBG3gzgUMSStzR
DNIgKoD9Yc7u8kb+3HI2MdY8ZSMPqsHjsW1ZJURnlN6RLJ+jOSPeiXVs+HF5ns/3lm02w5UCFK9T
5o4nn9pbhacwspQ7Pa3dKT8fnphNbyAOGkJVjmWspPgzEuubGssXhzXby7/+c18kZnebcLRbWBBO
i/OAb/IuOQVUPg6otFe1fBJQ0ING2KFO2Pvl6T5fFGIiFZJMisGZyHhKQCwzgeZKV+kmRMvSzNrD
5Sk+j/PEhCukJPVzq0ATrQ/q903Sgbe00qvyTUvLcf77h1A/BQUFYImWcdfzYl+LQJ5qPnRREfrQ
aAio/ccrG1QGdCYcGiWBZY/RMJGQbhuWNl+hluYeKa3s2PNr95vjus0aOd/nrkXMUiGON+h5UKuM
c+7shzLBfdwCKSPfQGz0WM23M7Duly28NNP57x9s4Lp4clsz0XHIup3NFDowAIr3instFW62wVd0
6629vRfsbRYQrbyHctIMJT+dfAVz/9w+23zlpFvYKGbhsO09MpEAhFC+yG+BFf86nvXYL5to6Wcb
22TMIPhHZuGdwAv92oFNmwj+y+2TleEXnrjExIEHHqpcxcSC09Q5/a3HMix1wMed9Epny2stXtwZ
rX9Bb1mQMOymHfrS6pvL37bkw2d7flh+MbKub6a2jF3l/yn5mT9V6kcrKEAqlxS/L0+ysMdMeSi3
8p2p8woVZ7YNWmI2AXOKtokQBGp03s80gATdypm0sFahcSZ5OUATdE6rmOTdlmbPNbotVpMRC5vM
7HgLNJ3xqAnKOJQSggCiz7fTvHatWVgJs3xbQZPRTUaLnpETUca6baueJvCSl2hCurwMC7YxS7gz
ZM1kMjfuqZZnvbTCte6Y9Ls9DnGxEk2WPsI4p4Xd5V3RJhRFqeBEWvD6s6Mzu2g3uK6vH7TR/96w
ScqsoSBgWOo5WvaiUcphi04J+Tyxotr0eT9GqaP7q2oIxKzmdnNTeV1gV3GjqpPWGkUKdmcN7XXe
ZwL45wyS45w44cmxknoD6v30dk4De4eVmg5SOfnKMfr5O4CYtV0OtVrmITFxolW9LYqK7NHe/BoO
7rFLqifG82Hlg5YmOu+LD+GkGVE/ol1LT9qnoPDyk02f4doh8z+kcA5WHqzxni1NZMTkdAJOhJOe
gu/XeqobeXKIsylk9j6W0xtJg+tcxiztshSsDq4AaZhK3wM+RWEjoxwtX5cdciGemFJAQ4/uttnG
dbARZexLe2+pfmUhFnzdN+KgAr5BWw4WQgX8LU3BagIW+Tc6pGv3hqUJDE8Peg7hDwmuNqiKR3I6
ji2N0Ody2TBLgxtOzkJascyjY5y2c+SN7sEbcA1na1Fq4Z5s1monKJtk01xVUB3rvfuCd8ii19M3
xUt1CMBmtKUizPeqLdIDaAv4ykctxEazdptpTuToeMGJ5pATZMPR1SXfWH7xzRFevrKlliY5+8sH
B4TukWhrAGniRJT7ROgKjQv6sQ/Hn17nrwD/F7atWbttgw6kUj3QDRBLf2HVeAfp7OuOb5N5weOB
H5BAh6eEVthVJAIjUwS57BXrLF21TG6FybFzUto9iS0uvow0F7dtnf/uvHrXp/2NqoudpfJjOOkb
IZzDVZvZ5Fnw06wVeevP8Ric1bfZpsnym4KuoQoXiNqIWcEFulfm7nSmjJ/L5JT2Nr8B8Wr+NPnU
fQgA6XmhY+3dKd8BV4b0uf86Vg55I1aZP4L+rFwpAi1c8swa7RBOTYvrEZgo+bjx3GaXs3xTqXST
gRGn5CPI6dae0QvKCWDg/vcu15BsDy0oeoO7D1llCxXxJlLeGHlVFemijWrJdsUg9qSV0dTLCM5W
uCHedQ8OzvFAk5ircIOV5uemy25ldy34nlnahfyax0cXDR1jcyYoqRlz3pgvg01R9EGEs8RdKwws
xEezyEtJN4HxHqIXbgG0SdDWOwA3vg++vu70MKu8beu3DviqwaY/Q+ackCx7Droh2dYA6qxgGhaC
iEk/3yXIl2sNXYBWWjyavOHYzclKCvdvB9J/Fk6Id7bbhyjYQve4gw5Kchom73etrH1mPVD1bYZ6
EQsAARmzY1MHu7QlIK9zb4gs7zoJDQ7ZHWRXXHcXNgvByppzza1pjjvb3jp63ATBQ0vVrvbWNtzC
JcgsBHvQtoYkgQzRXZFuR+ZHraw2DvsjhjBybb2/HL+WtrVxlRh8ryKlGAG+APOCN8tftc4f+jF8
QOdptmKrz4XWXGKWeb06qOqUQ4sq1WnPt3UFMfvC7ihEKTqJ9n6kSZM/FRuD3y2vq0iNvDiVw8Cf
vbIcQUUph2GftBY9uqHGL61c8orq91BH4yzLf3xfg6InBI3QZmKWewCnkoqdsff/XDbRwmamxmXI
AdFEB5rPEq/O+qFu55e0Qw318tgLvm5y7gJghKyemBTEbWa+02WNVn9LPjtkug75iefGv70lawgP
MqsYTrn2hofen9NnIuUErmgr+JKEwllZ5IWN9B/J6dQPVJkBsjBSCkZHcQtI9G0t+d5ifOVqsuAR
Jv8uCDNmkc1ZGTthsSkr8EWR6qmh6pU43fPkJj8vr8nCNCY0QINe0VFo3YyFr05AsQGunFIoD+E0
gmxeHeWErFweFnaWWfdP+rAY2i5Q4HoR/X0jqhn4yGSNh3xhb5liBjnKphZ0WaABooubNEheywyc
i4iUl820sOBmwZ9wZPzSomvizml2YcHjBP2ZJXhTLLVinqUPOM/8IdDbKdBnZAIJtZNCg8FGfOrF
PquuEj5Gs5FxjgwMwzPSOyfb8eQDS2m4a3kmVm5MS2t7/vuHHx9knT2Eo1DxyEP3KAJe3/to33i6
bHx7yfr038M3Yyascz/IyQ/78sbLwUZAi7Hep33j7tjoZveVN04IJiM78tbNj05S5Ieqt+uIjJba
urmVnfIeRKIl7cRbC4r018s/bcF9XONEsWzl9CUD5eCIm3imwigEVV7S7jXIPFi+8v1LW8OIyXZa
1Qx8OhRt1qH1nXekj6UHSTWHy/73dd9hXEMbIMkgPD+0sVSP0qcbZNR2xL5Nldolnr27ahITDZDi
8SCcnI0naAvtq+6XmuQ2Q54+ANGM36/hixaWxMQDjJPDq+FMx0gcKiLuDnc0m56sWuybGvS7gfv9
8tcsrIoJC/AEncmQgJisbKrbMCD3UL68Gb1m5Y29NLwRD6AZ3uBarEG6yqz9AP3SkJYQyFyjPFuy
0nnaDx5bBjPnoY1sed55W6LULzJbOI7z/pdjW3rTBGzFQ5buQ3/7oj/MNFnMAkAReWznn+7buGen
/XjUBztOhqj7wV7dF/aQPpLbJHZuXvI7/kX8uLw+C0GDGkEjrakQFSRb4zDPynuUXaHfXczWbZuM
Tw5Et1ceGAuhz0QNEBepbrdudZyk6i2hzuM4r2krLrxDTV58Iivp8aoZT5Xq4zJ03tFrBUYncFky
BSYUGYALoVun4V+aztgS4QhgAzRpEcQHurWz5rEaBeqs42b03Y1I5vu6GLeW0+DiqU8DLq8bxqto
DLyNtGgkoQjvg9WpEXJDfLq/vIgL1jWZT8A7X4nUGlWsQa3plg5AoNPK0AsOZrLmg8UaklUJbgyQ
kH0OS/rQzdkpCdzny798aXjjZEjRC+K2etZx2ZXZxrfpl6mYq4gX1pUXRONUkH5eUN8qMIH/s82w
Kk62Tbxsn6Bzp7fWILoLXvQ3b/HBe/kgU7usUfCCNM1PKt23AZ0Oft5/m/naQiyssUmE4g4WcxLX
UuD7nvY0byKnXGMbXsqSmQQoTueWvSSNjtH/87OZRcw78QW5OQ7WreCu7qYnmnavTWnv3Uqq6Kql
N2lRLLTehi0o8mPtT1um7BM6Do6ETdflG/7ekj4siQXAUD0mSR4PpDoMBViIenKlcAkxmVBaUVe5
NXU61t2zGtPIqb4X7vtlu3zO8uQSk+kklVJ0LcNRoDUFQXBqkbMkcVnuwPA0bSv0E0TQE6C3ddvz
jUL7zoNWZfmr6Lx85aK6lGI0SVAqDimTjDR4hQTvWjwp8ciC4daBUCSgOnsKSLJQ+alCyqFnPwhd
uyAvxFaTIQXSfl1eDgrZ+bGFBmISqXoz5/2u4DJSc5Rmwwp6YOFcN8UZBCjTcn7WGdBysJ8c5Ax2
vWfRn5DW8U7QIADJVVm3KzWlJc81bo1j3qleok8xnuokmqdwQ+q159BC3DF58zULc9xDMLSqX/Ps
e5Hdc7eKSGWv/PSl8c8L9cGJtFIFrrw47Oxaeu9W75MbTxTsT4jU8tZBRW5lPRaOAZO5JneQ5R4L
BCBesRM0c7Z4de2GZtxedqmFFTDJa0jiQt8WDNOx6vmRCnvH2+rr5aGXfvn57x8sVNWoiYBxsYiZ
Sw+6q3dZ73wJ/DXKt3NK5pPEpkl/IYU9olp7DpJiYPthDraJGqJ67PPbdEYhtAefpkx4teMQBbgu
MJtMGB50cuQgkIJIwP94Zg8corEYwZIqvTWivqUFMY79pJggfznWOnbIcD8xesqnNRq1pQUxDvyw
0EVfzPYQz9arE/Jo5tD2WqPyWghQJlzQLThEDAEGjwNLRUGFfVq8u661oeGt152Ep1ZuLZ/aB3pE
5+3wYVfpvA/aJg+LWOTjloHDZcyqlRfT3zzif2wpjG34tCXoSLoS+cXZzjRYKdAeGXIk6BhyvptG
W/ZtV5XDje9P9OTXPgWvi1ffBJlMj4S0wa4Om+4wAFKCiktq/eCaOFEaeuLOHbTe5LroXkjp6K+9
lWU31Pb9qPETcuxkku8AgM73dTaSncd9tZ9TBxtsFOzZ80n5dNkjP10jfN855n+wXVuB4w6PAjw1
JJqJecr3tdduEnf47rcs9qTtR0hurxzWn+42THYOnB8m4+UZYzPPWCgF7Xi8NyYw66XV7vKnfOr9
GN0ILkGduVWRcB0TyIk2fyC1jWrXGFFQEA8236cgg63WOKCXvuS8FT98iR2Ieixx8MeT+pGzg5se
ilUGvKUlMR6ZuOKkhespjO1FafdexV6oI9XmkaNuvG57nbGMmJKGbtLNgxjiov2RiD+Opq+NG4LI
eHr4q6JAyqhr55WVWfoiI8qgnw7tIfYEFGXZKdAa0CZKNf9ZhP22VKKPEte9k+VVWk/YB8YNIhsE
CvCU4ngsvc1o4zKkkyhBBywnGswoa1yLC1vABKEOJVMhdH3KOO3ozm7JjX/OFAq6EnkWgprJkq5A
2gWZi1LHkKb7js75A6FrLGdLQxs+P5VW3kByXse0noMXlMKcPGrRFLtyH14yjOHlo/KKyed2ETuo
uzVzctMk/E5Z9f7yzl369edpP7iecvwJVoYuQDvRw6D8LZSOv1weeumXn6f8MDSvkjoMixTU8WOT
bBxaTruC5GQ/SLImPfDpXZqGJo4xa0DxMbdyiIe02/hjseW8iUr7nwSdIMpduWYtmchwbjnmZRiA
5TzO0vbGK8PvXguqhcs2Whrb8GX4rjtPAj27Qw2JGBERunZd+PT6DNMYfqtFEXY1F4h7jfYPxWAN
r7UI1c6Wmt+ISq9toIVVNlGL0+CDwJQEXUy9qr4bxkm+AquVxL1i8uaykRY+xUQu2ui/7bw+7OK+
bJ6cvtuWJINSNDg/AWJccbOFhTBRi6GXyGyyz0/2qbvlSfcaVP2vyz9/aWjDgx0JYR4NZuSYuxBn
BIN9S56vG9lwXlsn+TShiyDOhiFKIWXj0Ot818QiVgF0sird9bElNfLb4AlMisesHVfeXEsmMQ5l
0VC/HHKCTdOpm8xj37ykWGuVXYgJJhrR9SFzggxbHwcFP8iRHOYqRUk/ixgYO52VmLC06w2/ZVXT
+Lgb6zjo/HuANW+8qvlHNlfp+IKW03BeyNc3PG0h2eQ5TcSa4OCQBI1nVyFNwctpXPGBLHfzXuBO
lIWCAP+Q8ght3vckEWzl8b5gHxN/CETMyFk7Q2OaN9+rdLqRUEGBLET9ennnL4QEdl78D2dL000J
OFbxBV42vUBU76F1nD2v8z9lYH2/PMXCHjWRh4Fkk0KBB1HHeazzetc2+nB55IULnAk8FNpuheNg
5NFuX0ArvK+D/rlN58Ps0nvL9k+Bh+Lk5bkWrvEmCDEP0avMU6ePgf1OgU+bDmAIw+WXigeIU6Bu
IaEqH7IR6a5mrbtgafEN78YbLRypBcTCSAqxGfsUEhrJTCBwCqqiy5/1t7zwyUvSBCKCSobJYW7a
WOGcu/Nqa7qz3T4nG4gQVV+hIEc2Wj+NRCi5BcNMqaIsDJqHtO48GREVgirNKlMGeWyZd2DpBS5s
RJ7D2ap+kO8CZ/5DT9BHEvWEVXyT0RlXXlYzcXILdJtGQeGtFfqW9rIRS9qJhWxC931MRYmrfOt+
m4fkve/bndWsFaqWNrMRUNoRDHd9izm89N4vTzz7dXkdFpbahCE6CeAiE5gn4rpDM1ERJWPM6Pvl
sRfsYgIPbZ80Qdk1TexnTgUpshKy75EAm7kLnHHLToWqmv3lqRbMY2IQZ8Fym/oTqvaZAPnGH2aJ
3XUjnz/uQ6AKettLaxsjD/Xv0fne+iuww6VffF6QD+MKq3JROR3g1zNEeYBer1L2ePknL9n9POXH
oalVD02KA5SPCienpo+OS24K7J6tnXordlmaxIgRqDnzzp2z5FSKEuo608axyQPP/BsZXmt659/f
YZdDoVwoLMd5m8w3hA7OSapu7cn/ucYg2KYNtxU0LFnfaKwA6OFvenSxHURRy90MRkyox6YQZ0Ju
dtgJaUNlMm/qvZp6sfXcQh1te7ai2lHldkbtNHJLAqGlBLyjGz5aAaqzzL1vu2lauW4teanh/Vyo
2g3npo9DHSZfQGDuI9PSQnBQON51HmRix9DN18hapB0UaOtuk6NSdGORuVr5gIXdYmLH7CkTRcPH
PgYDAOQ6y/GWi/CND8LeJm3fX7cnTQgZzT2cA27fx438xyneRDdthH/oi+tu6yZbjOunYUMtbBg5
vqv+Vzu1K4fhQiwwkWN1k07ZSDGwsu6ySm44r1aucUt2N0JBOekmcWpQ2fQtlLTICPkqK7zjvL3v
p2AlzC/9eiMSVKGeCUmwtqEzvAoI6FR2/3o5ki3sexP75QiZZn6AIKnS5sn2QM9Z8tc6Zyv7ZeFu
5RoRYPZRRM4hkIdKQvfGaRjXSXIvbQLduLr6xmf5hbrZL6dHwfzy9yyZyvDj0reFH+LlFJP6vkj/
0MC+bmAT99V0BJ2ybYeB+Qsjv0O+ltld2EAm1MtueMOhTjvEJaispM7BgnafjnwbyGtK7WB5MR4C
SdeMOLvxy4v62dWvYa9Wtv55gE8umCbrSz6FYzG7AxqP8n/0VGxkXkQVh/ScsvCOuapNFj//vHM/
nLVlH/I0bCGv6EJsvue3tpKRJ39dtV1MXFeGzJVCgySQSZDfC5OvnfV2eeAl2xguW7rcGlD97eMi
bE8tog06ACM+vLe5t+2TtWrawm43cVth06BDGS3jsVtD0bIXO+Ks8cD+HeOz1TVcN6DdoLKp72II
OWRu5LVtAV09nW5aZ/A23AeJZ192/nZgJbIHyKa3h5TX6Q5KgdmWO8q+CdOqBfLbm8H2GSa7qenQ
s6+t5LUGsB3qjQBfSeLU+I+L9Bjw3P89NnkQ4dld7BNGw+MM7t47RD51aHO8xrSSkFRMJycayzrd
cC/8fXmxFlzQBKNoKwV4J0QQbGecnZnTH6e+jp15fE/1Guf/QqA1MSmqJXZvNXCWQdC3ZrbeA6G/
iaJbCbQL+81EpbiOPbFKzXlMktLddMR7SXGtSxz5Ygl+X7a9vi4OmtgT36dyLDqUVvop2xd6OpR0
jbl5YTeb+BIQDlu+FniI50O97ezvJPlx3foaWxm6vsM8QwU+HsEcAU27fCx3lfL0Kc0a/lJo5T1d
nujzRQ5Mums2ed4Yur6OR823xBpvWqW3Rfj98uh/sVf/6ZKBmXJ0mJpaxw9QR3E1R1NfBeix3wIz
AYK9iHi92tstirdd2KWvna+Tw6zd8tEXo7OjnuvfJFBP2eSDU2xm2513vebDXlhpeZ2ZzdaYMuw8
GmRtF3tQuorysH1pVfuKlupdP6qVa+7nFg7N5hjEBzK1QdJijnafgPPNF+oNuPo1goEFPzKbYoKg
BoqP1cjqjrBV40p3NwsA08DqWYGsiVOwT/XSBhFc0pX7bq4ghIRM0Q+B2tOx4AM/lCM4MfXs5S8p
SNaO4CAco5K0buSMFts1Q58+jbM3fLGzudsNrO/uKl3YG6C3xm3PanrsfLw71ETVPeqHzYODd/db
knK0bPLRLv94bZcglwecdlcN/V0xh1BdcwJLbHTjq21yFk21K3HW+Oi2TvE1I+EQbtOur46+dOo9
nWl760xQM+qTiosoLylDRYjMxVuWUf6QD7xE2x3yLAHLw12RpvnGBnfzYyqIfggSUV+ZY/2Ld/xw
sqPnAfmQAldnt0t3E4SiUt+JFPVWItXfkPSf7hKa8Kt+YhMTBCl0NRDpRa4FeARKIgrSQYN/sAtK
tnicolAf6PLet/vs0UG31SFMwGHQZF5wx/JK/9994L9+jv+d/q4e/2/a9n//B//+WampEZCHN/75
v68VBJCL/zn/P///v/l/1H1Zc9tImu1f6ah31EUmcsNDT8RgIymR2i0vLwjJlrFmYl9//T2QPbct
urvU8zARc+tBUTJFEkBmfuv5znn7jv/YvVRXT/qlO/+jN+/B5/783uCpf3rzS2h65F63w0u73L10
Q9m/fj6ucPvLf/fFv728fsrDUr/8/Y+v1YBKEj4tySrzx8+XDt/+/gfdXNn/+fXzf7643cDf/7jP
TPKEMtPLb+95eer6v/9BbPan7cJqKdTwqHI39Nf08uMV50/uYmBIuFzZtlQw26Zq+xRv+hM9Cvyx
K4giDBzNcCEdmi2vLxEhHDS8tp+CUgz//de1vVmdf6zW38ygb6BJ3Hd//4O9Vn//sXlwWdJxty93
lQSA4zdZOF1kvAFY1ezgQq5ih/sj5AHdLl129WiFlSxK323dJhJtjenGktkAk9f3qlovQYUbzKAy
Xh2+bywgA6CTUjlDMEBUu0swdTpmVtCXLFLxZHZJK/aiQnXemvERDSKssQmsOXY8Nosol3ntj6I8
VpLtV1KGdTbZXlIZP29AjqVKvnNt7juD9juOr8o06OYsr2tXyNkUd41VhNMqD7q9LxBDFbX+ouYx
9yC/uukJNJg64ntXq0PXPkP/92qxVObXQA5pzHGZ5GsulOUVXPsTaAOXrBaQbk4i7oqoZ3etorcg
BQaJEN/npYyoHGDIyuN2MU0jIuhyhivvTyMzfgegfcN1qPAgeRLwtffjTEULhJ0z8EqMht1yXn/C
wbs37lp6MQgyWAEV3sncbJ9lgTlDduUXtE73jf2kpA4NscLCJbdJPJ7E8txvpAFWGZp5CEx2BdiB
Z+SHJTskzl1v9YHCPLrd3/VtwBfhz1QC1Kz9KoUmBLtzeHxRpvuGrJhLih/swjG7pkXkbo0YyFpS
5fF59gHagsA1Y/ttddVw0yf5DuzDex2rINdJsLaDCqolY56h/acMukJZY44pRv+9Zao/d8NzZT8X
eFIWKY92MQapc2djQFJo4eMqtyu3a3AdMohOt9xnFtvzvLoZe3OzLHfbP21Ls71xGdkusdmOdGW4
XYzlEIyfi0PfJN/A2HHrxt2n7e9HKzk1zPpUWNrnTX9KIW9p5U0N7WzEAnYcKmjk9hb014tNVx1Q
MFykoGy/TGMAwRc/s+/K4c5Udzb23rYQyxyDEEv7doV9IC3fPLgZ3zk23YlZ+jnUaLdzQtkQTERG
chARw3aYumYn2S6T/LDtGKDZvHTGHtZ+P0Db0xZRU6MdktMQgGaPuwfRbnozfms4lGEM/FAZio56
aYEziP2etMY3Nr6jxQ4znm5LSLwwX9bgzRrvksGAg4bvq1nf9ERcmXw8NYP5wlaNARqxH2b5QLIU
wN8+YPLSBd5u2xNFk0TVhD0h58dGFeG2PxZdniAgQbDjh16HQ5+FLQTqHZVcJiVWPsVbZIXB+cq6
sC0o3uvVN1xE8P7HdYuGnH4+wXBFGRu9Pp7DUuFejbzqC77jLVYFd+nGcQi26mhbtW1Fsz4OGwrM
CTgWJxiPprPChY6n7cTUw4DxfxG57uzJ0g7GORxhNCDOdCgtEVVEH93UCuc6jZaEAeiHs514Aw7H
QLf9ow6xMvcjIOODcYPWHk5C6JAwCyAp7Pes5n6F8TmcfcjtgWUVjwV7B79WKxL94c5ZhmCtMEKa
iShNrpZiPGipj22rDjlrIoRMjq/WwfYzKL/jMIjJxwyzixhFe0PR5JuC/Jd4qIfdrPkx7/awzN+6
GN4YBvkoXH1MwDO4A0Uq+P7iNADaUlwYvMdtEzB0Smj7YkgWuvNlFmiRGuzSNiIp1GEBXENxdUgj
QqurfFKI4lJJfXepTDAmqCePsW8BP+7HdX1NVdx7qud72kzQZXUONSmF9/q3MfQlPZJkD5kpblJW
pDvbbdOITsupo+6d0QR676rhAZ9o4SeQ1q5IKwJYQ58vi/H7OIGp77g3zbnwIBRyY2CbPCbofuz0
4hMbiva1lCEEaIcAyJzEazIIp243+XqdyJab2Na4T4olblaPaGH8aTTfhdEb6yY9ldAq21s8PSV2
/NlR2gRO2i1ex4WXcw53MwwXStR15K4iUH1vdtTK3ADi458byLrkVpVFzRR/n8Z1RimeWrvMoOZd
do6nQeJZdraDKVAz+3BEQY6BBjwaWGBrWL+StRehWZOPC9hNAoS6wQR+vDBTpkGygW+boc/XsKBO
2b7qjV+2WVQV5VfdkgPYVnyQo3yqyySs9Hy0MxlIjTDTvoyb/GDR94AOZ5MSP704VZwwYbvQN6Rv
i0hWxl2WoFS1iy0ZLQ1MLiyIhAIpmDW81dDbEt0FOT4nbAxiGYeQWXkvCn2b1f64BGnDQnAG0XR5
PqQO9rVxSFZV7UQlr0ALdJkiJoUK/X6yii82c27ZSuBk2yDBodiOtims3YLDihjgnfSU8H92MUj5
XIcSdKb4Flr9WlRztBhlORTVjrhsp936ooYOqT/UKkJl3HuNDeBLy/ipqL9tPn3uZLQC7godYUjI
O/kT4+Qx1/TWqivHs9L5cSpv6ykhHucT2GY78BW61Qs4xoRdepyAIH+lweYsYEJk3txIDTraYvT0
Kq+yge22L8lp7tv6YbRNukUupbe5uc1AJ1BrGuGU1qUMN7eyLRpbLYAg2c6uzX0xqgfOnnXd+PbH
vlSHFJZ/xhlkTByMxFhZcoBCz5cJFlJ0OGwj3g+jW1MRrb08GJJg9iABRigOW9DiZJnYq1L72++y
SC5t9ZQR4uWwx/l815bUE8Z4ZDJeBoW6sXye1hGpxHPiwBVDxBUJ3Q1YqqF/fDdtASBck9TU2z6D
Cb7D2NNxQmG6nqp7VxXfrRoVmy1sIdZF61wks7hyu+mqwQkq15AXwxEdsP3cAoLQNu6VceEQtRV2
oHGb7HB1nT34Z/Y5dF6qeQcPht6ZvZx6HXsD5403sDVwF/kw9djmKv+eQRE8zCjzk9jdsXV93II6
lPzxaFBZKxEZZDpMeBxut9IiUhnKMIYv2Z4URywq2QXw7wHAPc+d1se+M58rvoaMPYNM9MpSPEr0
ewXOt+n4j8MjiLCFIDAe2Lhv9ysEMbtS8wWjYjFYqDBG6lWQeIJzKUNcTmq9N2/72pU/D/ulrRTk
w6hL2TmBqdslzChosO3m0fiv4QYi0QWD5VPPfVRBQU8Ll6gQJYgLK7svU+tiLY620z8yqo9Q4YZD
Uz4vb7sE+0Ed3OrbAnQwn6KphnvddkL6teXOTkxWWNbFLp5AQy2vGqEOM2FXMaSrlPOxJ2yP8v0B
mAxA15RzSsDihK1uURkJBFUdfAMFHzIIc0MHW6vD3lwnvxWuZ0bIhJnkEusCwqn72r3YguckNt6I
W9ii7V/Sup+p06+p0msH5PyRuZxKpGwSocx5ZdAQusmaVtVuC+vKGMcprfcTivbMTbyx/oitNJXP
q5NE2+aPd0PyyU7HgM2IImOcgPYZh0u6OpxF/BrOzTnbb3YZ6kIIUBHlURbNChSGetd9atgMpcs2
nNP1auomv05YsH1xYckr6mjfUmy39GPwzk3+s43oIrERDieu45y3WSc3sQs2wJFgEbaMY17YToD9
t+q3ZAcmZTJRWc9QnDL+YHSYYkqE8mdVIElJnz3lmpuc9MEU39lteSwRQaMFEW5pzusS1nfbkm0Z
VFl0odKHeolByyAjm58o6w4YVD5sr6Yz3Fj93hLSt1W1H8fMFQ6YsOEaiHwtPP5SkXFqKzMTn7Hr
8/K5qxDIsIPidpi1wGQmqThULL5APOtJJFqwOdhbA39xCnLNNPKCHGZ0sUJ06QM6dN7olMcGG3Qz
lNW8bUyJSbj38DqvjvO3fYfcHP5MSNtW2039etFlgwJW0uGiYWu3FG+2xkAJ7k+a7TdTAZnXoNBj
sKIVbjVeLYujQ0wIBu0rR8JwlVcTyw4Wk8g8Pg0ZDuAgTuq6nZ+zDzGIQDM87BWZVs5g9Lu7odDh
dvq3XB7IsVPcpo8VPNWyEm904a9NKHocaoEEdHX2qUQKjT+1U8yYZzLqsUkTgn+reASG9k/bafzr
TUo37/3bEwGdnA0CeZiZ19d/eSKlWOPC0WW1257Clg5sYTnFKnBCvc169IWfeRkC+gmtnLalXl4a
tO/ggnGLdvV5yj9s1kqlxmOj8AfkbO9c4tb/+v0ShWKOoxCWnU8b8LpGsYngEutZvKYjiJt8PPEt
LdxyUDCxw72X4TKXxzwzP+I05JwOv5znLw2W8LUcwGEG4SWtxd+SpFkiPUzK8K+v9azcvp0KZqME
JMFPwh2b22fB0oonN8YrToWTXq69c1d1Qwiq8kC2SLTgYMFosMek3IaEIMoKnd4AzDecNhNb9Fds
KgKneU+057Wh8/YB4qKwuo5LcG30vHE/NTS2FgiT7LY4Bzfub09OSytsUD6Auku45dvYrZvhPK51
dSOaBOJU4r1pkd/32tvrOGt0NjSZdUPgKIu19Vfd+UzxXaIRzag7rOfEiVflX7eoDRQz3hZibBtR
WWLf3RYA8DmgcC1c5m/7bcgGzG98qYqj7gj+/jqbT9jLF7J7nqcp6JeLWjxvZ0lBn7upu13Tp/7S
yau41eF2BLebhaIW6h3Fl4H/D9VuT9nXtuqq7/158fZNvff/owrvVpj/1wXe/9Qvbfb1yfzt/klX
T79Webf3/SjyWkSoPzdWY3gVwqnDNpTDjyovwLoEBWAiXfHaL/tZ4bUI/pXhP4xlCEocZ5ua+Fni
tQj7EyEgx8a38ZIA68V/o8R7drw5OpYMaRDcOSrQFJ79LLashYANIqO8r9PyIo8/xKReAkKgMda0
JmgzsiCCcV+yJXmuFnLVFfaILrQ8GmQ+sap8TFPS0JRJ7OX1h1+e5D+JqX4oafzjmHMUW4XNkLIS
RKEcSeqZ7alH5CA8H8aHWsuv62KKwEqf1rGnfgbd18OQLBAGU+R7QvqdBn7PBwB3CkFd/gmaOfd9
tyjfzSk6VRqCDZXlYhJZYv7NUlOgWzP5kwHsf9yU24Y09zPVfAANbrYjPW93hF7FmZVeqiWffDWj
kpGA1LN1LtcttmVL1gQtFTdkk2MTnFxrRAYwiOZrS0cLnpLUfgLW/4qBGo+BOZj0Tu73ax2mDcs9
EmdOmDr8s3OPwmfmQ8cQ1xqzK9zt6CeF+TqCONcbl/K2lMN6aJrl5AACcLMM5LHqR75JezUXpemW
A+rF3kzs9JNbxh5GjF9KUhUfXbbs3AnkBG1cjweqytQTI6kDXed3MR/sgDn2fW/3eQCY/BSYJU13
qz1igpNCbCFGbu6t+h5EaUmQwsKBtMZ6QlVo8JKCmh1/6NwedZZcZpeGJlf1UqlQwvYP2nReyY2z
S7P50IFxO5ApzT2Aqd/pUp6VNX7sDk4pGhQ4JPS30EesScMXOvUPPV/vsPr7jsjvzdxf12vnxdT6
LEUdxdY4eXH7gFUEx655r7BxNqm8XQT8IlMuuDBwYn8bsnVXRxR9M+sHxVwaumr8PC6ggmfjtETT
vEsNWqYY+R72Gk0AF+BVqMfbtb+4ReIlNvhqVL4es949ukBf7KQ/jugG2PE0ofo7PMrOBoHfOGR+
nrksoFP8iXVWj8JntXe6L/HKoE4887BBHTb669P36kPfHj6J+odEeWLrQYnzyDKd46bppNEP2E3X
fVZMe0C5PWsyl0CMgFG3s6ewU58txvu9DUpMBCHzDYuzkNSjX0EX3ENooaKJq51bzwMaPs0Ulvaz
rcF6upbFEzi7vxdZhlL6YA62Yy37bkSxuBk0Ovu68Q1CbboWk99vXIZuTy3QwIE0c7FPk05A4if7
F/QBamiRzNmxXN0RCbz0nZpwn8z2e2W0t+kBl1ubjiEQcxDzCygVbfiZX+LKAcJ6vOWZdW8vpZ9h
4LVqQXvy7kjP2xzrx9dwuAXOHIYq/vlARjKsWT9Dv/Ke2Cbs2XQBXIFHeeJhSnlP0ft/XeafrdGf
VvasB3v263/8ez7732jc/ssP2i7n/3V7/5d0brdRkX/t2D+YrH/59rf/bJ+e/xbqrH3qX7pf3Tvd
3v7Dv3PxJxw0VRLnBUqaKLD+l3vn5E/uOKgIIFUWDlWbCfvp4qn4E31VbCi8k6GFuznenx6e0j+F
4zgUonSESSSj9L/l4d/uWwnZeaWoeE0OGUcf96z6K6hwa4lid6CAcIC8XnPKG6f3LJffOiwe9+uS
oPA5tN486o8FQxGeTKq7S/qk8Muxh54ybW5LlDffmdY84xD6cWGMc4FbtMXWzn57oDRoUXkVu1XA
QXjji4yPeyKKGC51vW5Gcmdx9RGl4csaOKWjw4s7q0nYOyQWW3jzDyP38xrwTFC6gfEGlcvba0B7
R5SiUnVgIJZd9/qygauDNRt3kEZ7Xq2UHIjOedBRUxx+2U//JLz5Z1+NWgrHQXfY7+5raDvBJozq
ByDnQiA/JBPyO8xfIa+BTvtyOQ6VBTW24Va6TfbObZ+hQrb7hm1hm3XffBZSvLf33TZW3WFspg7S
ESWlpfk8uzpoOU/QytdWRBTMatxMJOhwiV49xtPRRQk/dBMayK56rz2w7cG3ywDoA3UkTsR2IM6X
Qa6OU0zLCEFOm0DFO2VXHPDLg9t05JSZaleqbQbLyWyU73Kvt5FEobnkT7Va39mVv6+KyximqJHo
EoXkbusd/GLlxxgaLpzzLigRTfhisiUcdovh65RFRhTFYe0ZWMid4QMV8XtT3ttuO3sMTCGkB7qD
ElRfz9LJCuSoC6AfyAPZYkVL6zwjNrUPKLuhbKir4Z309a2red0EAnsAqiF8C7HP5wzjhIID2U5R
v0Pnx0umqotyXn8dQMhPx+UYJ27zzjTSeeK+7TsBNwqzBkgJGuLb4//l8abjJHM9o2RInGXZr2ha
oUHpFh5kvK/jDvFy4hR3o3CA2EjosXKgAmoqutOWRdCyLHxqueM7yPBXEsazp44qDFIthRXHRZ2d
hbJKnXqFkQlcyeWuH6wOw1gUPzSQvw0EOPd5Pe8KnsBIQbtOqNk5FKp7RN6W3emlaj0XFvOmnoBS
4S7Kvaq07EvURgv0+NM46HJmoyyq2v14l5ccFIKTNCQUQ4eWO/78r83KKyvmm9sRCEVBT8G5guVH
mfbtI24pb0TTAOJRu+B5n2SxL1JRXACQgioEV9CLI/OTprPzMU3XL2792TI62w1IEA5ZL/YlSkl2
DLWAki8tavX6STXZHPVSNR4b5HWDWPxkrZ17QeBtkD1BDZja/NF1i3RPS7tDI2ZYvNZKMn+cAIlO
q1WdnBhS323xHvnM6+jK2c1i41IHjU04N2TYb292WBbC2IIWcrNC4KlOzOonqa4iqLUj96LcfJm3
/1ubPuS6WC+fEcG1FzNdH3Uzp/ezyaqwE1ReoEwK1qRSPTion18W5qJNPoEFiuzcNb1rijHZ2xKl
yyYFNXFFH6zFHq6AOa8jUBkPfuYmcSAmtkOqlEQkAT0cydDwT7suj1LMgfsLpNTCtJ5SAEYKIB5W
N/9A2uXbmnUXsqiqT4OdXelyZe9sh7czxDjjCFUhVeigVIYU+jfWaF4b8MEUSR+sSzdG9SyX8PVu
AH4qgHjIIGNe4XqUO7/HufE6WnG2NvBsOPIgqybbz7drw8o+YVK0fUAA4InyJX3hq33t2Exf1rF1
Ql0xDXuVCBTP+tkni7UBVpCPph0S7ESiKwDWQHdn1TGwobVgYGiCcAlPa4LG6bxeJSnsCKW6DSqt
9lo0YFNCUNerBRguMn0QHAS1eQM9ZMuyxtBUdefTpgC7dakP0yCKS0ge5V6uZh1BNX0Jetqw98qn
v3k2VDCA0+M4kQ6HY9vW5xeDJ+D3MqGWHqfOGU/5cE8k2AKhCs6ioottf8X0vSc54GhCDV1ksiED
cVdZR3CCxTv9m7Niz7YZHPQIXEa5QGaHU/n2YjolpxxyJEuQY7J8x7LyLi5Nc1NGpvuotwhvRVve
V2Ap8yBl9RLTujjwNPkyUnDWZKIFfLq0IsqzApCOUb3jen/zfoJBYgwBCdoY2K/nQ7aLZFkzlm4f
FE6JogaFfyDYpAVGhILRRc/5rw3lK/nL2/2JBwFo0RYDOYBUni1NXJbVXMQwwu7iXNdQNnfnVd4m
gzXcGrvI/LSmK8bFs+IiVxmEOI0ZwtHpMPRBMOvjuB2IwoYCk53yMbN7SJmtGeY6SHOSaIiV1Sm1
aH1qDDTHq6E9ZTH6nYjrPpm+iqMuyVnIJ4FMOObWxbLmvuAoS8EFJacJSkmmTocrIDLDFFvoFmoX
hzhmxaNTsWPLoAWsIfh5PVEBLF85H0aAbw7Tio4F3Mv6Qc81AGSd23h5JhgcWXbsRZV9Nl0EL8g8
i2DmZHbc2gOXfLNjS3LVQNsUEBya77vVrj8DJADmtWS5IfN0zEbADJiNdmOfog8ANtawJ4aHMf0g
xTwFStLhHm6/2SRwx3vBAAs1bTwcbVkqwMgTfUCpa9fHLqbsbED0kxQMb9JBz16Bxe+vl/UVzXK2
rIwR57WJhwjjfNpRC0iITmk/BXVbWBF4ljXwYTQP0Rst/QLFqshWCXjoUUEvCW9RH6No8gBv2q0W
jcaU9KcCpQBUXNLBs+TiAmlfmZueo2ftzBe5aSDx0afjzTSP7nudod/NNWMwE8B7IQBFRLaZk1/M
BQpNimQkA1dburLrWjNEn/ld3zP7SIZEepatWjQlu2+gI808PkryodPPTl3amYcQ2oMUHWB0QEBe
zKQJk7omh1InQFbWnIfggikO7WLrfZ5+M4sCk7aaLF/MA+Tp17INqZrpDrwu3TtW8JWJ+XxNBGob
toNQEy7h7LYgut0IpJBTgPGoa9Ko9qiE1xS22QGD+m1WxPZo6RzAg9l+SNL1WMriBexy9nUr9UHq
3sZuLkbfYmL1ralA/XcIVeM2p2x0v7hg1PqYFs5zQ9N3aYfl6wji22vfCj4KyThgSzZmid4uicZM
hBq3HnU5dpDqyYAj61Ru3yjalAEEA/jjDOFHmG+2gjx+sdE3hvy0SVkWggRNAMtCkAGCXaa7Wgmf
/YQ5n8Wct3ui8ivV2wJQGNdFpofJFNFMzDdDfG9yt0Wubj3nlZ0FLIaYcb0k16aCawSHUuD2y02y
HW0XyJfMLmqsYunX2fICTcoLaXUg1HJD1hTf1Zw7wIPGH0eneWRTA4wsj19Y6T6vbQJ2yJF+yyAs
H8WTM4aL23xXU1cAUpEg3Iv7F1Ar7CVGVoM27hmGBNFmhLQlGzGCRqvy1lm76xSUn2FlCsD/XDCY
egBcscgCcH3PR/NRaTAdFkIVezteHjAQ6J7kYF8WVuxDWHgJoXEN4HBtbgdrVd7C7ClIbR5MIErz
ENN9TyzMzOuS8wCaABDPKk9xlz6UK7Q14iE/dgNB5FX3UOhZAJ4V3D5UwkAY8fOC2Z6rIXlomma9
Aiai6HvrenRXzEJQBm2HFqYHxI8G8L5mDReIeIVr50CYS1WfV0w1hz3gXn4pMk8UGqfCnXf5UhZ7
qxp9tUC0ousuTCWziALf6TFniajTEEAxY1xqy7+lwBKgkt9fSMI0JroAeOPNmIGXCt7DqpYQB7EH
GJMAAmx3O7Ouy77Mh7CA5snFSIc9xIkRNysMfKLeuhcD2bVsgBllmDIduQizZkm8LnenI+RatV8+
wIOwKFay3EEJ4NDZbu2buvK6aest6OoOn3Ol1tr1QMglQJn6We4zDnLmXKF5aOeo27PiAqKiQ0jN
dEL6zyLQDX/X2RrwLqk9qkESj8KVj3cEFUfYiOnEJGQgNQU9zIQprGwuot51opo2RwdqK2G+LD3w
235MEhFkk47muFsRRgDkMnNznBNEb6IQuxJCWHTKQjkC1Dy1d64zi7Cg43drme8nTCSxvKyCclV3
UCYZgX+aKOL29Um3ebwXZfFoeHarGV3CNG6HYK7Xw5iut61tMZ9kQH1i7uuicjsQbWNBWT6muyEe
v0yLuwKgVOdhlfUh+AiqPYEeaVJll1XeJj4ku5bQzcXeWQDTtixANwWwFizNld+kdRwUAjDyGSDs
1khUvWdwujowT10/F8d6rIBzwrAdMP++VdU1NhMIY8qc3hcJNGiLOsfr+BCM36b7FkoxgVtP694t
LBx5Yu3A/lYcew0GqXb7AUWM+2W0P8kkJqGc6HANvKzhS9AsQDb0GQFkFb2DUXyv7VoCz5hLTy+w
uQz4lWEu9hrcuV5brYhgZntD/2cXJQfwdGhMmEsXGthIGDEZ1GHKtXL9Uares417AJr1pEC7HYzy
Ih+c71VWfLQaC27SDesqqcFjqUGEk2Wtryd4J3prpI7arkf7o0PnAxPYnkNoGwCJUXsYwf44rIah
WVasnoibr22xL5ED4OR1wNiK+pClkBoWOCaNMyYwpXh+UNI6rBg48hLpWpG9gV1G4A77DqsEfWKM
iNUehAZAVrQ63tjGF7SDp2fdknlI055m7n6Yaoj/lTWvN2o46ieaJHs6Dg9Rlea1N8TDAKCOdiI1
9MdG9I+Wod+kxgzfgroTy8AuWzUNCNqSBN0lkKlZjFQ+lBYgrwC5bKvZdvIVpnkTv+B1BxT5cFDM
SvYjCC96abkoDqCgYDoU1dia4sSsqBzE6+q1N/XGS7iMCQ5Tc9m6dR6V7fgIapUhLC2EoqWLR+AM
AyblNORpitbvyUCDJccHTrDUY0IeeyY8jHp1IMKJc68Et19QLvJ6qqvPvZ2G2ioiAGovkR5BprCe
K7/qgEYfS2TH3HzkVW2BJNa9zSd+lc9M+DHUShpcnu8wNCyhyhU1XX1Z5snnTo2IS6qu9SjQQCmf
v2R2B4S7C678bHa9xS4wUcaAt4b6mF7jL20HoQvRgVQ17r+2clyCYiygkigwCkD7E/h6C9/qbRxV
/bDm6GKaArdaxutlJerv3LE6P0s+JitPPWcBxeiSCRNgtPIUj0Cb9ekM7eVSgh1xVRd9umszC6U7
XsqwKPrbclwb0ALlL3SIv9VgMYjG9tZZ3CV01rRDbRPXO6sg3TQeJrSH55mXqMsMR2lkEbQaJ1iu
N6KXj11c9nC2DIOMrc69pkfxBiK8EHviFp5p2X+YEhQDivlLGUOeIDNfEo26QMXbzK+SHq2trmoB
DxkRFEvFYW/kyWrJJW+q3JvWGFTKPVD7ffmlw/BNkK/z3YAZSSDaJxaADN4HQ9O8c1qca148VvrW
6Z3nOq5OCsRHtswnj2zYewgdQ6VuCixe7udZfx+GzIkwNDZ4dlcGTu0kno0RrbCR7b4wEFZR9uPS
QEiYfRQtnm7R388gyAoybXL8+NShVoD9LwvP6rKjOwgdOKRkPotVBPyoLxPygi6m9sAx8iDXKaA1
vakXFPMGDJAuUxd7bYuls1R5nff44NgFrzNKfMwuLooe4F5sHDJBMTB3grosPW2tDFPuEEg0Dr7H
cV9K5PWzTJFjQYp1pBUcqILJ4W0DQE0NCNAM6JnNB5ynBraTYVFNbV3DFh811N0JSRwv03nmxzwu
/ZY/Ujf+tEh+PTf24/YXBZ07L0e1109d+zMnGcJqAH0zT86YBbXWjaUZcKNqWgaf9GA6KisMDSSE
hxj7H712up8G9ytPWO/RIb9ORvg/ci87AP+oBr9PV4EBv1tdHyMvU9Au5lCw7J6t/ePMUgw4zF0w
mfVrOziTl/HhY3zhDtahAFxtzgCsHDXFYENBdmKYjjMmjP24YIuvdHyq2Xdski8g5m29NKe9VyRT
tID42yvbHM+4GjBz1u2XLo6DbJhvWc/2MQ4fBgIkpp9SN4BL/Cqt0rcKAJjsEX7H7T7I/0vdeWw5
rmRZ9ocataDFFNTKSdcRMcEK9aClGWAAvr436Fn9IqKqMiuHPeGi0+lOEgTM7j33iErQs5Zmd1H6
GOxV4EIszfzT/Ub6/quwjXJ3/0kkDaR3Owa5adz56CaZfhSxMa+M3IvXKs6P4D/zkcUZj/Y6RmDU
MgMIJ3w5znIWL0xntHOVYn4QMxYP5VIK1sMmhrayi3FXQFqxNyFzH0aMClaenbHwee4LCpJ+1fvd
uMqCPWLX8dqGunLUuY0FZU78iWroLwMrvYNbtuXeSnptmwoT+gqXynqKcXWHmZCsvXbhoFKCXyLp
fSb5jOuUPnaTWV4U1p01PzjasKOXjNblQPGDz3G5zWkVU42Vqu6t8pggZIGq0m1LU2lbL7nGWvoV
crt36jSLAX7r/ZRx558s9EPHoG2QCuZFFs4UgJt8XDWjlq+MzDXXlZnaUEwXdVzmPUd4rZ/9tzH2
EfeV6bOA3v7czmO2iY3ChLrof3FKP97h6G9nhnWzkgrutFGs/UVI5pXIn7rS2/b4+ZWzCzEbCc1F
E2V1wWhoyYTFtn/w5UNm1GpX21hRZX5xsiZzEw96c85Vf7BzXi1nPhqacVwdaqmPYV+U/q7hIg5p
GeJ9rVYkI7gHLaGMwncPQNXL3FtltVc74eTucH5A3KzmndYb8VaLH+Ng/ClG5Z37YB5fTIGtRuZN
24osz10d1/pZiZSKmvTNla7Xybaq9WyVsCWfzDh7pI2QSAAK8QjJ/8xQ76XBTzCseqleOqG2RazU
V7dITrrS4Jna/je7k0YoUn0XR7n/PkknHGP0QR7WPPtySqKHYNpXyTzgz0Eq8px1xspLklVaRjXh
EjNkWQ+BgJkm8mxup4AIvn6q7c1oG8neootaCZak3cgCj0EUKfNV98UwNX0Nkvxq1jQ6+aA+x4Z1
CtwUBm6Tfc4MswyFW7XoSll4S5VEq6mot0kmG+gQhblOnJRgPDEffLfysR7M2PpUA/Vi+ByJ4uRn
bEUyZ/fTZ1SAXYyUXW//yh0zFE2BMyAX8yZjnEgJq1CEGAw09Sl+0+kTckOtLf0AocfYG1Y/vcbN
9GBGs9rPmk7g9HIyY7NPqVUK/3EAoVyJluGBhZyQFDY6YauJvgo38q+ic+cwaNz+EJsmbZzpeCvd
eNDqftiDsI7Un43cFGMgEcfl6UG1dPxREh/bxCgYuLKDGFgzrj09DlblREAep/yjrVzjICw7h8Oe
ixeNiHRkg0H/w2n9rWmohpNBUmIkAysj69RTRkW8dTEIALiPHcyeZ+wAXRwlYytNbm5jpZusj9wn
T6K8xbhWsFXBY3FJTVsTURL6RtfthsgyNqrKym3b0gZ2tcz5aKnx0tbVrvGQlxmOaJBs5Qr9Gyw5
6v5j09bllsIt+GLReszl/BXL4cfO1NqVcAuSu4nx/SzIjO38YHiv66uoS3ksMSugXjLkC73nBuaY
diyd+AoJhwAW1yWIlPQhLkLKoSEwL9NQX8t+aM5gW/Yt8U5DW+orvauzx7mevE0hvbBlA391bSSN
ysnPmtuB0456vepm59K2jrUW+KNs8xFukstrbRHnWfsp32riB6BFd7bH9KiLAfWscGt01UVP2zvk
52nw7U3qOuqxnrKL31cw3Yd53o65NC+zxkZL8q93ZhSG5NGSJVSVzrnNs3juJzqlNKpoZNPsxIjD
WzV5pzFk4tu0q3xvdPkTxy95zJIyWnvm3G8Lc7Yv5ID/yDzGLtMc6KvSC9LXus/SV6PovzZuEAOH
6NORanAvsXl9LofxOyVz81TBz9hiN10HG4xODoZTeuvJtPNLNqXFZShFvTGGXA9lMThH2+r6zVS7
7aYtW+hiGGr0jkZXgdn2d6eKLi3UXuxdIm9Xxdq0jROWAFGzF5s6Ac6z31iboM+7bZam2VVFgpK8
EQfP0YLb5CbnKZFUCl1lvWpon0MzcdYY4KShWozR3JTS26/Km5AuhoDCyrbL/yID2k+JJjfsa4F5
CQUNqtRWptmDsuoHU/PMY2kis57TPDvkbXdsA7vf9E3BbDRZ2mNnLPb8WxRSzDl3PrvpRuWy35A8
8CRt2h1hadp5isvvMFKeMicbrtM6QsF5zhNbHmlyv9U1ME+vRPDcuJ46OBxyFhll+1+jySxv1WzX
27zMi/0EXyHvcWLJJ9/aB1gIbiuzaFemzRZoa4XB+ugTUdqY496tjKe69b3XPLWanTVE9BJTcy1a
xz32bZCcZ+trHc/1tp4KpmQDKiqc0QIkkdRX3WDstdE0901ldzeqLTy2MgAcP+66Fc6IkCQoU845
eR0r06RfZ7mgFJEVs0obM/DEidlOa+cxwS0lVOXcrUszl/tkqFsE7FaEpKhxDpIV8NRqptr0SUug
IjvMDu7fN/pyqGZ94m59ORZIjxkl2dDRujwiS11067ToXzCmqdtVPDifJjBE6Hnza+qa8uQZUp6q
Ip8OjTOMZ+kRD12SavgKer1va04R0VvxNU4ACFPq9K0lW8amtVV8lu38o8MmMjTQtW9MK1BwPyt1
S+c+PqksQ3J+iOdJf/LaXu4Lp8uZMfYo8apeQY3zg1tAzHDUFWxfI+ZYgcaW1uAFFAZji9kAFWDu
ZLd5/DJK89XMR2ShRvMtI5364s2h1tBHR9rcnhkNbrOxyh7aJi+3EODAv8us7MNRHw7uVLZXL8aq
0OrdeZtHasRzQdtVgO/n1tLz8/0eLNhH6UI2iqO5vLiVXa8my2d78G1ip5xg3qoOnD7z4vQ0eNHa
Wq4B6Shxqd5Roa+CNC3Wie9Uh1m01j4eMx1bARBPRy+PEU6bN8xfg63TdHxGTnJ28vTQp3NzCWqC
Ssd30PBz10/qOotEAB+Y3dbviqWbD7SjpljNCcagXJtn/1zjjbJCAQXmZkwb+IABTWIeA4PGxorp
pX4yJ+SFfu7Xm9pJvjWxys8pWIalBdkqcKr886CZx9it3B/EvOxMqhNioJPDgHUPy7ZvXlqNztGX
LzVl95j1ycZtp25tTigLZYE+xc+RX+eRZtys1H2cfD89k4gjOIWJ8IgCbJk5/pWT7JBLBldC3LEv
bpr64ExkOLJJjEDpfRBmA6WxrVibGq/tnvQYtjM83xd7eIm5+m+uCLLHSQRTqLose9UgWLiz9cO3
fbFhPESSi7DLR4JGaTWZV6xTWORbbFPat4lIyyxWx4G47l3d2E82e95LAqej7wd4sCihV3puGFdH
D1YFKRIMGITz3Ctrr8o2OXs+SnOtmqzbkDIAHTQV+nambRtlkm/G2oLQko9oTgE920x1FUwB5hDD
66jJ5Jz18tWlV37V2oYSypjVwTXKtcZjW2kmMJnK9pFJzg+aauwrOjuB22RvhR294/dzLnN7BH1T
8da/j/gGPT5VuWGvAXp2MqWqqNMRGTJZvbtAnCtdWi+1jtYlFRUWGUUOiGd4mDyQyHAqaRY5eZKt
lwv7vaMLHCLtDX1xdCiVnK9Va89XOx62UTc6J+FNsAzG4RYFtty6GH6FthqK0zDaBdHL7VVPg+pY
9/b4MAtf7jUhn/IcMnXhGRujqOjKq3GA/N2aa2MZ1k5DZOwjmUVroBp3izE86TXZJA9DmrwFlZOv
Czpazo40WWlTr12nEXq6qnrrkcr2zTaxQ8rBgMqIzGMoTTdk2kuKD+AZaCbeSsLUDt0MAUlDAX+p
MG2Rz1MyfpVTqe3IdXAONvRnqg7XXY+tQPhWKvuYJ42/cwztq4pmWPuDo24QseUu8/PsVBfiZvY2
Z+Vo6leG8Ee61PiK1Oh7UvTFiepxemSjrx5NcKahvSFJ/uSmkQK5scHwK32nnCA6VIn+eVDUCIXd
mDSGjGvh1Dr7hiindaKV8tpWIFV2PWBcQdEA0lvCxomxszftblMBAx+ZSc+rtiQKQMtSe01f9rj4
Aq3tuQUmyTFCp+lNspoBiKanmxomKN8Rg17DBJGY+6N5Gvw4OYB3wXT3LeNpGmOk0cAjxFLcrPqH
wk1qRdPa43JjXDXXik5zl3wVdHc7iZFXmKihw45MwRSCmcD4Xe9u0ne/kohd7/2g6HcOReOGMKc3
tWwU2uLTRwUaPSTOc+RdyI4IjoPDHDtx58v9ZsF/tlnjtMfKtx/jVg8OY6uyQyCtwwj2V4St7TfH
+80givYYxMoIa90edowobqKfhr90ahFGJ+l32eFMRcq8enaNuN1iQRGckrbCzpTdipLNG55RSKOt
a/P0u8Nh6NpU/VWN8a0L8vqzjkyCUZYhb0pFBdhDNh8SFE0PY6Vba8+1vbe60r4Rc8JrMstBKAPe
A77aMwl5dea82jiT0C+zqeNHH2UgYFLKxwhXnVUDFPMlnbLT/R0LN8FiObK/mspPVvao+qchT4Mt
m1V2GtPYPk/pZG9Mh0GUXSUyrGxb/OgWh/vlA1tW9EpPkXzyranGXaYeriW8gX1hxP4+5eK53n9x
fwqOZG/98kdiBgiWlvwByi1C2XbzywRotfHtxqbh5oUtfwi2Npf70/1t3d+gk2S7+1GaRHwCbFdf
vNKQK+Xb8vH+EctUtMf7xyYKu9rMqjZf4zTLgcWF/bPLN/d3vBy3YDmAk91ba6ctxgcYUdOhyMpy
7+qtvN0Pfu5NNZYX6a3K32jlXfD1eDx/3ABjnVlgcvj5ejOex+XGm8YfZUMxnXRLH3B/4v0Xf//J
/Z7f2tGmHm1oYss/vP+Dj/91f/bf//Dj1+wW8+Rj+s9L3B+53/vlNe4PWvbohS6hPYC3y9u6P5gu
b/N+7+Pp9awBQXTe89//7O+n/PlxsPjdR72Hfnh55T/f1fLYx1+AY2brAmoeQyIevD+7CbLlPfy/
l78/mIuhOBpas/nj8V/e4C/vujC/WFWAq9wfR/mXZ5N6Z2zwCwH7+/2b+eU5f3/ShbNU5C0lx3J8
/n78j3fjkQ7O8u2Izd8f55eD/fffCVdSpDBD//uh+737n3286/vPEobL+v9ktlvYlRZTIk9Dcszh
cxIr3WUs/pvSq9MXWz2VA7Y3gvn4Pu9ARaSmMkZK/JjM2qrDfW+vxF+18CiQAcyxWaics0PnHZaG
3l4LMcxH9NbDusb+9oMe8m/pHf4n9eGvIoX/jU/d/19yB9i//7Pc4SX5mhZfqx+/Sxz4k//0qXPQ
JOCeDEV7kQkuXKkPBWPg/QecDkQEbG0wyu+/+U+Jg/4fKHSNu4GcZ6FQh/XxD4kD/23RL8IF1oGE
wDXsf0fiYC8sz18oGot0kXdnI7CAZeeZ/LffWDN60zcgiRo9nVYEqyqlspsHmBiRltcPcJsfZNA+
YR+ZXR1Z9AzkLZMypcNxeo7ctznXLjGaN+KjdZohEEB4y1vkCMlBaVoU6o5I93o/vMo0Nc7ogPSz
P3VoASFtzY0H8sfmvWu1oP2SPysUhi+mLJFJ+p2tH2dz9Pc4367HKhkvMO7rI5Dq0UpMcZ2LCdyl
y565SpxtmtvxPjXUv6Bc3ynVvx8cyyKu3UeBilLa/TO5ysmbZKiKRALUZum5d/vxQtrJKHXt0sKg
DOPZGI42IoBbitGfNGc8LGK007lE1OkQnLklsKVku8oppbJgek48+ndHSbC4++fMMtwnfOXHl45g
0J0YbBi3RCVjPDNmmD1o6rmKiTaf7vdEHX1c0lyN/71N4Z+0RgoC3UTtj2oK6pQFu/z3r9+rh95D
LYH9y8yN54KUWVmyb2CZImlM36F9N5/nwjmBxdYMBucBSkLSbLqoxZ0ZT46L45fdThsQplXKNU/Q
ef/65Wq6fRzuX/1B/su34DkOAiCIjQ5nvolt4+/vMQ+CyazaBJF8wPR29kpivsZeXOsYjL8pNAuX
E3l1h7S8tHyYVWQaAGCl/NqxeWw7x4SLhmlF2C5PDabk5rtt8DqgjhOdP2zFVBSbLMfMLiiw+Mqd
arrJUW8PNR5p2PEY4Qi9ZgMk1G8zFvDHf/7xrIXL++tJxsdDTGL7LAO+a/J1/P7x8Kb2nQnCKVV0
TaMImcTaydKoGfmnxbPoXRnS3NN/Glr3VFWj9aBXIJNOqTPkMxJn4wnKQnwE0lCOw48pI9Cwo/kL
hVk2D6bkjPVkgASoENuxhrprILTG1siowxyHFSDSzD3hxFTnW/rC4JSaeYVnK84q//yD3uPmf/ug
kM0Dyzd14gB0Imb+YIPFLfQ90s+GHSm7xyaew761kuesy9LnnqzBdTwpXG4ivGbGfh+10ydfROmP
fvauvdmW73ArcVnym3hlaJF1yqJBOxK/kf2Lt/mnpmGReTkm9FAP5Saq7j8vCSOgz7Wbtt9ZsaE2
jYH+uYuhacEmaLf3NcBdVLkyKWzONS2TXxIZ71W36Li1YbzFo/8tTtL0+HGJV1MV7Npmg2kKVmnt
VDxoTiwee3w821LNz6hLAN/SON3e1wHihMx/k0LIJ7IMF6+HYLGeCXTvD6WW2QZpJMdq2PVCVmcn
1acdDH5su5hsfZ+RW6wKlvNYXPUmLSD8D3JnV+V4Ab147vrtdIKX1MHe0ctHWcTJfg5gnk/GfGw6
v9u0Y+c8e03a/guRl7WcD7+fL+yArmHCHGQEC3vz9wtDOUln9lgZgyLX1YNmYe0Qa8MZb/dgXbY4
1Gl+370mrjqaejE/okd761Al8ITqG/hPu84CLTonqELDmnyjLzVcIx0+je1o6sLMLjm1UGkSl28j
WfTOTol/SKDcN3Pqyu8g3St2wz1B7MYro6x6E7X/Kn/9bhD/+0dkA3e5FvCkxdvgzw1mSsu5mUkC
oS9btr121aaZ9RqUF9wCjSf+SmwmeAa3dhLV4e7+J2EeZ8gOH9ml210L+f5SFcbr+K+yLe++8n++
tcC0FuEDvgtAr78ffeh5RDRYerdjs7cPqizyQ6ykOCYk8K5klVsncmUPlmbX+3iq+rVrNZ/GzkNP
PxbRqiB3eKOHJD00n//5MuJzdP48MQKiOBZlKNo/D3nmIs76hembKOwNLUIkd53U1gjwJ286pjUG
kY2eBccK3Gpwxuek6esVkzQvjLzprSSqLczb8uAmeRDa+KwF3bCHMrkYahnDqjEhpUt0w3Wtq9Bs
qaj1YXozDfcT+D6Lb8xKqxiiic7BkrKEf8vMJ1l438MqZYodlnX6DGylH7omhiQKS1dNPrRj0+Pq
MrE2Wmiy28HT3bWQ/trWzGxx8AajQudu6ouPaQA7Ix3a9yS9TRYU2THRrjGnT4ikb2MVDW2uXf2A
b/QFrHlfm8G1H2Zi3BdU0KiTTdSB+kdNq4UVVoJnb3QWltCUhNFkJCHC8GwLBrj0nGDCpocTTVE4
2yCNbyD6cEJK8SOA6RlVNBEjnhCF/cO16mQdjO/aNMXnodT2qafsqzPfDLicRpSLbSLyCedoktOx
rmN0khi3UTvGT1alXVUn0Y1gCNVPaXRITQLvJS/tjBHs2QB/qJrYVKgJYXH04npez+5Qr8qI0O0E
YVXXkYqTeGxgVmeStGGFgqlTKGIY21kyY9i08LdwYeSgpRA7KV4qLXtNxYCxHjTJHu07AxE+rgGg
a6XDrspUvUq6r1EHIpti/lCl5JVbFd9epl+obnBW0l51J/gmjWzb1z/bhb0MnQKL5qldm0b/nrlw
SOvBnkO7Cb4XOE1AKGDmyTqOWRmnXC7qfeZVr74XzasIdG5tdkA8laP/NVriTW86c6/FIHi5cGHD
KYYfbg7nycng307QxabqLYNWXjT2adDVi554e7ajG+hOG3o95r521n9NVHB0cwu/s3MFR0bYaxwm
rJUR183GjDmF/TS6eJWPnagyt/a0nPSMmLS4/2IKnQmlNZw8qIOU6FscpwK8GN0KznUhVp0RpllW
bQXgp25oL8JmLGI06J0izfoc2bOxSoUVGkySUYw9ThOEAAdtUmjZ9Zcpnuk9pzRMRDzu6xxEm2Hl
Iv/rMCIb3/Gzt0fxHeUZxBene287GUZ99yW1mXPD9lzLtHptjfhLPXhv3TQf6E02OMeV26au0NbI
Q1s33+IcS7py7N/jQmduI/2FxZIiB+4JHMF8vg20PGwJ5l3ruYa3Wynhfnuc6lY3h4zDN5VYiIDV
eCpT6AE94UIJ7+A4jicjheYcuPpLQfI3nq+kH2u97YWzgbE91M7Sl8N+krz9IEHmHXFZ7kcIsGnz
kNUeBHeT9YGBzie/yOWLizm+41prI4Jv5RWgm8EnVHXvju0wqqClCd2GVkG43ynRxi0DKsYuKCa0
qIUWE0xPnlHs26Z23mx0LCOTgF0KH24zgqJ/LS96qiff8A2pN72YvWNK7XjGmuyYja4G2z82rxLv
hYPR6WJfRZp+a4U5rUSlOy9CLtP3jCzHWHZ4BbKJ5537YiwLEeuG9mynzN5ts/R+6AnOuG6WfmvH
x6hLM+R6I/CF1bifHP2pgjr8XpNjcPLtel4FynI/kXTdrpIsr8+RMdhvvYO8AiOfLcqLZhcDXOyb
Ah/OOG2Mz8QknDVIGi/tlDANl0wDx9jTP+twCbDzNNuHbNaKk4j8/USkwdX3GK4sepip8Umi1cS7
qCR+2N38qWlzA/dmm8keVjEQTAU2wdHJS2PzITGVuGqOPm3nInmlbu7gXHP0JmP6GmBveUVXNt6C
anToZtO3edm5ithCk6mk+uxp2cbB+vS78jwNq+D0nE85NBVjgqKlMF/tZWw+Cp8RP99dmNRyobkz
ss8j41vjlGTxJc6LcsrLveZ2e8faDvEMfIrLmxt10Na1vjtPyu7OmJBbmaIRNO2nieX3WYjB2pQj
DL8cxX+Na3Cee+VLa4nssWP2jY18vu1nw90wbNZeNBvDMd18rX3/0Lv1eJg0/IUtSO3vUqVPxNXJ
n7gr7VUjolNqY87qmSXNPq0eA0XXusxW0ux8Awjd7IvuaEac+qooOK3tyGXs2db7IRNwd2aPTS7J
y5fcN978xki+OSmuR/7kjTf0wvk5rgPM7DSYlbCp6ksQmceJKSLjAXyyFZLKd/pIJCuspmnpNY+y
qupjgPx3G1Q2AyV2N+gW06o3y+orGSbFxqceg+Ans5dK057uj/uk72AFDqm3TeIeIm8krnbRiKtK
CwzW08QOkwCxhZY7xRky8a5PLHkzTWzMaSfcLbR3APblsZZ64Kin1rs/W4rZG3SIrI39h2K5ud/D
ETm37F8eIJEHa2zEmvgqpT4xVo25RaWWXVscaj5u5oCoQi4SY3X/BcI8DaFvMW5af57OnO/TmZlK
C4U6wCk8lfHp/pjk8v/47d8/OiVE90I1Fy3YxkIYN69gu+2Qzt0aTJJCakl5yHKbSONBddQC/TrP
cn99LyvLzKCWJqdtU1MdPORO++y1lcSVWpwJ9PBw2ynSBqxDxas2jmuI92N9VQlGT4ib0kfmwdQ7
y7wnJ9IEvmv32GjsSfcibwyyDyDDw5LhIqR2wQQHgXSuX3IY69CdORF1Jhgb5UX6jgNvudicGsxJ
kAbm3vzF6zs8kObSe4EHERrD1MNdYDhV6n71ytSbkUF1M+xXPNTEI1qp+SGDrECFiIxn1NY1MozL
x0+Z8qt9SSUgiY+EgrrMjVKMPg6aZNsfPLcLrdqJjwkWhVYytSeumqLYMlgNoJ533dqP6vZ0v7n/
2lie43etOMYNupSEzW0oDcjfHI84YXJTR53Vr2iub1nvvCssBReagUdN0/0sE+Vf4UHt69pl5jRh
XexMRbJWzJVDM4itV9PvYJ5O8XM+2WJlMPJcViLm/uMtwiJwW3l2fKFKZpjDpGNtDq75qmPOWGn4
HLpBkq88y2pCLW6t7zNchIaW4QntPfbFFSVuQCYSpNXEzDnPcmwoHTN7MhHzQ9mXFPVBZ9LajOa6
GEvxaIzeq3IZw3lV353IeFGXrn+dZ8XYXmgFbaDVJ89WvdhgaxV5DhoylvtyE9XpT+pfwKPecHd1
1j7XTYBabXZ2dbH0WDgPHmECz6ussKCqlIqOJ5/w3ZzmCo+wuh0OupCvdifnG2zJn7bR/jX0Vn4l
23NJXbCjB18hzBlFkFx7QgQ2Q2PpSFPq4tmwzS9xltV7mxHk3h2sZ6mS5JPWWGptd8YTWRom0pah
flioTR+v3RpWd1R1Xa9i3a2ollX/XuXXmlTlI3OogaLcz55UBGGiKegc7j8Ocfn68edWhRMBmVbi
UTDM3IxxgD9A7w7Ul9m0KZKmvqQi/QH8M+zuP2HDNW/SsbIPtYZUq5IldbosgiN0Dm0rO3jrJVTM
pywqn3Sjd8+ylSdh+PMQpr5RHuBzu9OYfoIb4ejRvMPiHrtpJ0tviT+MK0tuhNYntwHToxlzqEtn
D7BfmAi/GLwH9GFk+8TwBh9AM/4BKbVlQAaL5f6wow7aX0HR1zfYnXbsFg+PY+qOT0LGB3fZHzLs
uv5x5PRSpWcUuN7KdKV7NSY9WRFIyhdjvs8uZKLBwWvXkXBqpfTth6QCZ1g21CEoqwgrAOtlGP30
UDkkYCB/at7sYryJEtd4e6iyc5wfWNSRTnDHrtDAh7m+zxGdRbanXgctE5eOizI0PC4YRGHRPs11
+SSqausPSXBWVPmeTJLL/Ya56u2jv/aMAR6fWAp1Lj4n0a9pV8Y7G1rugajlrxkOvnwuP98NwE6o
e4zulOhgZpc8HfRjDwx3EG3wQ5PdMek/dcpKPxMIUewZSqqV13Y/inZyrtCMo40T+/GhiqZnavri
UthFjv5GP9+//9zU/zLVpfGk+dYFzvRg6RKBx1Ss73grVZwV6j18dGZVn0mmnPZG0thQS3G7Ebjv
HR17dCApJhaZIWa0jVnk10HqdY/UHdifC+Uc7j/eT8/7Y8as2QeMDmwcuyMU0ZY2r4nRFNQd4/BO
Rg3HZAw+kaA3qkoesbrHl1g11mvNNf3xI7TOxZa6eFQK/ruIVPHy390DZHh1yso73fdgq/cJ9Eta
cULdMphp8hgb9cWJGx2B3xgz+Q6S5+ZqLUterhxsp7vCCyeq09OML0EYk5dwKdvpNbM06zYiUtjV
NOWhbmIZUmueDa2lalY0d/YrLizNSpTpP+7df3v5WJuLNg922AhgBJvBOv8AVPMmH9HrQZ5L0GCi
LsmafNvYDiXIAsmT5YeVY5+nmwL3cEhFZalvFGNyioyis/gu48SA4lK+KyJa9pY0vUvZCO8yyHw+
QES7eIk1oAObMticVf+dWOkUDItW+GISk9Pr9YPRMnAx7VRjg2zrh/tjZt/5R5wCQzG1+3FxGCqZ
xnA5yZhRCaRZxgv6+o5EzgYtSGWRrJ2neCMYZVvdHB+KYTvQhTS0zSthW8YZYFI8OX79hZZYHYtO
AOoHHixoMsuLCHNsd3qIevWPmzQiPOMOHFNP2BfdmX7egeNq7rIdirQVFFuJAUiPcl/k2U5Ps2M+
q+lL1ejV+uMMp2eEDaLkGqTGX1MK+Ec6cWj09XtdpNpD3mo/9bIToZb7+mXCWmQ/YAG5mRLGCaOO
CA6ZvxHWuIZwcghGDCM0jVKhwMEHp9lrzHwePFP0K1W7cmMuWR1hDNawzfRFviWD+SUoYOrkj4SA
/sjLyT05y9aVD/ZwrCsMWuIOY3GY3OBpjX4kDgmOjos+EBtqa9/AIA0LkVCcKK8+F4sa8QOgz2uL
1Xqeg2sROd1uSgYnbEEgH1AKr3zbHbetqpt91mveJ3v4iSlh+lL5yXU2Wtx48i7fkmcybwsp2Cbx
wITQeUfxNCI75H0ApPwsYvJL+EWsJ3yhpt1uHGPp5eOxfhgKHQ57UF3JZq2OOjj04pQJ7uyRKaes
7NY5hc8+qGKUQYNCG2BOXwo46XhjHHNZO69ZN6abGY2aLg15LpJBXJqfulbH34APcL8e5FnZHhu+
Ew3ZrUd/pCIJWY8skbUvgoe6TauNvyw3mtSKtV5gqd5wPsKPrgZKt5oLcljeKszI54+ZFmKRqnLj
FZpciJN23bEMMY0pMYTZ0aJOGwXWCf9e2/D1wKnskp/MyZ3nShU7ylDjaHc6bb2VohHrM3wh/P/L
0nktt41sUfSLUIUcXkkQYFLOekHJsoRGIzVy+Pq74LkvU/aMRxYpsPuEvdfuuO7+vVv6tE7Xlgwd
FPzL07+qEzNbKcJVkhaTw9k3Wira3svlI0vVcd+axRrJEcXCvwciqarPf2/gtEKIqHpW/5MhqzMs
nO7w3/W7ZvgC8mB+VB5Y+bJsxgPaGsaypixOkDfc5JKLOswNj2TFbO5OEnLcDYuA1wopPIvB+Y+O
E+/RKBb7OmjLo/DTcW+1Y/sf2QG1V31Gy/47bn3tyhiSxMDODANGEOcg4Sc/JO1pbDvtdtaLv4nB
HG4Vxnye//2Y/u3A/nt0knquuORbe/fvS7WmRTM6+MkR6/zyie4nCHEU4EJH4f7Ru5Cy0lQ/F6MY
7pwgOxuul78ZCfN1mVdPSW09jpNoY50knShfTQsHiLyIBd0iSNjnMlnP5gRXch4mYnatSXtN7OrO
LZPiYXR17L+QrnFM1/nFrhQoWFO2b/lvvlSCC5HVU53LP41I5FmknX1IYdHs523y+q+3YAS1ECmD
BNuHpbertNKKlflWuzSLk+E2j0HXyiOIhueKEyXS2BydF48VbIqAn3m5e56WdT39+1Xle+uJKCSi
gLZfaQTKEAYC76HQmX81+dI+zqUs9gk/2njUB6JotgYSAxKuFHlXsjWYUMK/ZNb2l7OowvSu2Ifi
jNm2wN156t0Ffx/u2H1a6dMrUCPjhMJqYLr5lSX6+ugkWXsqZjvbVxxBu7oq9NO/1+mWfba3CvKc
oAG8/Fs6Wk52/+8K+vcPXBd78qDUzdrBEalz65qu7hxnHRNa1Ii04MzKb5ueFBC3wrvwr/f3nPug
lrhdEtoVn9V61IKQu2adb50KPB5J1Tl3RHG0THSqT95F604bc3eHz7WgqZEudFIfAajcJOZSqw9T
ARFoO+QtnojIQ9KJv4+06e2mJAyxOA5z8eNnJnOL4qwxNJB+1KDj21cpGSAQ6KbXGQ0WEZibBcQK
tdqT//8VXkA0pXg4lWfO51Jq60FxGX0GdJ4oKcc/Mjc/MPsgJfOtX0KE9EhJ0V11RRvFLAr4k+wf
GMJre8IwAQzXtBOTc86yBCIjgvfQWMo3ZSNby3wfBMGwTfe9QISZbZzrosUv3yLEDCIUOW3IvNND
i0xzhzJXXu3pOZ3ay2oNrxxyX/Agc1I9N7u0Lo5k/D36RGeyY2DKimSSYS5qNOcobPTU1qQHu2Jd
aPlmYsPcLCUsr8ENY9GIijSFFcO4pA8ELkXrS6va+SCW5JRvAw1rYlpopcX3aldnA6CRbyLwz1ln
7YoMIrHmrwezAByjMPlc8Njd1OKoV6MB3g/jKyUm+tjNWI9f3wswTVT8bkeEzN2sLUg+GYlye6fF
zpgkZ7gC0cZ1JsnCMhi4ZbCuVPKj+G4PjU4yz0z0OvF4x9xoseAWAnaxvuyCQAi2AnAGLHXXFpo8
G/j1kzGh1/LN0OkPiwYGEJW4EzY1mld/oKgN+JrY0RnGbYcTNN9SY3iLrTh0+6448th+OTqFjaml
Rtj/NfTOPA1OFvVd510KA+wMGwWKwHbjTh+MZABIYDCTyj182npMPl15cHUcxrXdTYz4maxInL2A
b0fKjQGvpytO899i0Y0IUfduzkyMyu3bYmKeT3jiQbA1sQPPpzNeUbYmq97snQGdoJGvj7BkqLlM
/4U+AV//SoIViux4rssqGsgx2fkjHlBkA3owa7dT5rF/SMBeF6VF7lVzznJvv9gN2JbsD03vZ9Jl
OKisr1LjRtKle8X7gcuqcHs2IbB0LHc8JNtttSzybczQg2vdzCKnOrVBWbw2LBZ2ehu8txuBBlfP
Hwe8je2AeamI2dplMOuOq51ewdh8z0u3ItXu4yD3HQCWnXEsTIWEmVF/JdpbS+l9rBYzMsFN8UIM
wPmIgUTggf5J1WvXqShN+9sODshpPemFjyrSIbypROyoS1uLNYO6CTRFHGChpuv+u4jquMx1F7Kv
vDqqfLPc9bKYyweDuNoQ91VAQC00tSJOl/w1KYc/RobLXfO6L2mLF2sbnGeek0S+ZuIgG4itK8si
ynTj3BjZh5yTJbaWlU0db33ZJR3Ew/FmlOIPOy3k1j/bZ2XgQvQTjZgsK3/nyMTPW0ufdMYsVoxr
V6P/TQuP1VDXnMS4fE2ZwnY6Ya0PevZyPj6eoSdwwkw1LUyq4Kb2Jyta/YwNHi5P0+NAc8sllhPh
MmNmP4+If3azORycVn2AyDn1K5FDdJ1vsm1hR+Xto12ChxhT+bRUKvSc4KNJsM3Vug6Mo86ILPx1
68hTXsrMk2X37Dj5VoFK4vOKD32hJPKlBWDpoGTi36RG9QSXBS88tU5WVGuY0LgYdfLkaANripSL
apnyLVdvm8WI8qVpNydQbXxq0o/TqZp3XZFdXCmSo2Wup8CuvvwU5g0Bxpwi2LO3fsILXZGARFdN
bBYlWBQJaXmz7OcL7fnMJCfi7WHhCYzrAKUfa/bQx0ZffvPxTnesROjQ+wE+DsmAhcfUHV8PfjP7
AxdR+oWbt6EPRvOlIYTmzSB5lJw9zJUHo9lGKyyoMOl/keyBSb9TTDqc8ns0IYt1tf7eTxBK2gWn
YaFxd7FIE8DTsR3nR6SxVzxWiNgz+WHmUB1FVX1BCBVWMe8HmXdMy/4OJl6gGU8LVYvHosxU+z4j
QCzo53NrmtRN3dgdR/zi0wAYIGUDxrTIpkHNCKvLX/TzWFhGbILtGqq8OXRsjHZrC8CiRyDCIqma
KOzlHW5vIhItDqYsH4kh2bZzzCWJXp0QhKc4D9CfrHMZEozxODvcosoGL0Ua8X4L4CRAQJo2g9vl
eWncZUfGCPFG32O2eRkqu9uVTXOXthk0EuZIodLzPTgXwiDLqb12ICp2JSbZeES1eLCsgcdgWtw7
GdwZrf2r28y7hsHhnRkyPjoahqOqeS4761QTpkVAEq+advN2i2/V7e6Ye/Vfx5eflZ5VH7NI661p
3hVLvpyrdFkOnRy1vTPRb0jhvCB+wZwSVDjJiuYQTBNTAWbHTeAdEld74SJZwtYY0er3dDBthyVB
aQ9TywLGzyGg4SDAgVL4H6STayFWw0OtsRn2mgY7uvwEX9aQ/JoxANeVEffC/izABJlYGCj013B2
XW47BrEuQpZ6XbSdM40yTgN2kqwuJ9yswqxYdY58H1R2t0rDuLhOVBSQzXZBqsD/yPIbMjTWXjJD
mxWagMeweh6yV5xvB+Fji0g776OVZkfqQRIHdJErI3FW2IbG6gNmq2dBdOwP/gwRRQHHJV1b7BvN
ZxQ7qPsU+SMmiNusmPSrKEzyOCXiQYBZceMlWNZgFK2jRsZE2110rL2Hvp9jvW+I/9aDS6FhFFOF
hWGlh0wzoQ3uu3vmbCe++2EvQDRF3VgfpCbAfar5ZzBQOo/+FQxadaJpFGGuJTgjbXlFz/UghwAE
SWbEYzque165de6WT5myQl5T/wbMJ+wDXF5tAWfMmvydMTOyKxcceJOjrn1frxGok6NX5QGeGtJY
mv6z5IBMHPpNy8OEiQ2dWXppgjooFCZ8whSm9MH2sWK3nouthVzOXrXXiaUiqI+CzMvVBhpE2N86
kDGp5dNf4AaT0JjoYLmXlTtcJ+hJLLE/2Yj2cbv5ra0hiDqJ8ckKiuVU6uyZUl1GayPvZxMvl26r
syNb95gGI2MN/U9dWCOjeqZza8GW1RyRplml2o1d8NqtvBFZK/9UHfMJA8VdrlWhq9U43RuALV05
wahsHkprvpfrkl6ChKxWoUlCpdKSny9A0WHCaUX+WRSM+jWQuImKLvvRE+M+13Qttmr21UJS+Nl9
QotjoFZp9Lc5oBywFx5VzT4AHbSR81Hytaxu/RmhxdrYd0umobDjAe4EeDE5YG6y1cIFq2d7rVmN
48QNGJclt0rrGh+YOk7c6smxydbIySn9Fa0wMUrqGfnwtV4DA2YGcUQ44YwdIV2sRyDbwEIYew1s
D5u6UDP/pir/8k2roKilpPAlE6KFRmmUtb3DzpRE3lhGuDaI4i31V/LVyW8Osms6EPsajF4bzmNH
kLCeV7FL8gGRyS+rMubH6pkJHda59caI+rSn7k+ch14Qg+fSTdsLaG0HEDNyjS+f5FZOyu4iFwZ7
ANNiv2XqT1woEnmD7D3zBc9zynZVUmKaHL2IM4sdOSz0JAh2HfLuyndTK5/TbAF9lmuAPL/RD71R
0z/U2kEhubc3MZid2cWDQSQyQkwveTPHqo1VsYQMqdWus3t0UmX2sbiju8PihfVQmx9SMFa6Sxwx
Yb0iZApV+1w55Nz8YzvKMGnHGuhiHVb5/LUYRpQFVoE+kFwO8nHZIw78tkryfY9adt+LoQoHOg05
TcGOK/JIUUr5qnePRZFctLT8KNSd3vcfGnM4cu9ARQUdWXiFYzJgoRm1trKm5ryNO6PuI1BA57QP
yFFphxIDeU+B0fqsKWYGzFOHbAnIe5rzHMi0yw7s85qj2f3xVxOOXVcXl5umXhBCGgpskoeejqXt
tiSzzqa9EiEtU5zByUZyIIUR2MXJsrpnBiru3pedf9Jc58NkY7vP2QaFs7HMxDW/6xYern6c79RS
5ru5nB3ePUAPJEDwgIz+QWRcI5lFbq4SzyaX7HbdMDF1HisepWMz8UAyFn1369yO4Cm7R+nUj62A
24Fvf9m7pC+PzuNsOuN+HUR55A6NUrMKa325kxVWf2eqb2Z3vM4GZEWnpq6jOdnjZGOCsxIwjUlG
bIMvNsDKG48i6xf4dKTtVD1cGy0fb6ySOf3YvhkLNBnS5DolLsHG7WsW4Hz+QhS2QRpq5XEhsDFa
ew1shUgPbde/9bYLRs7/k5nBB0hKrF8yOCUow/eiCFrWudMRUJLC60vsq1EB2RytP8MaXECDJUxO
F7pNrTin5TvTNevG6kaewZQVFHRXSgEjtjhNb5y+uXGCO43Um3Nv2r9O85xTtR5bA6TVOoGkqBLm
QIO7RI3pdBAp1gz/3znz9dBLfXRMpqkxv58gsMzezqo6PTK09DpUw1+bZK1d9pXX0Mc4gqbQUcar
6WcRKY4Lj1e5k0nTs1KEFWdoM9chWTjMBInDC4o+rLDn5lOYgOXgM05R2gyrBjatRHgVrKi8xNec
JshzzandNWog55Kt5oq4L2ssBGC2v+573fnVDISS2MkXoG4YQrd/hbb3GOg/ylpHSBzQng13Jiha
Fkfut/nqWOkf9inA1mrzKuxvEA98ALavZy7pwM/MsChmrb0r1j0QWYJoO8khGZSbksi6L33QaBOC
EnYv4EfSVlym3lGHfhZsiHQeAQQcTPckgKrG/ZgL/mAHulQ0HwsU7INzbfvCjJINHdg46b5OtF+I
ZfU+aEhFE7psz+OUv+sz+6yWsnO/4pvNc/tvpmYj0geGzY0Qx7y3MN4G5c8sqV98BYopSEiHWcoX
9AxyjwDpj+Z4n9lkvDpJWfCpU872OT9UIBtCv5oZSE+xIXSoKPz9XEXpUWyjZ0HIEIouIhD0gaI3
g1i5miQ/YkcvY2uCrrXCG2SG+bhIUjcDXLB0iJz6TXft+oY/nc3fhkOlOaXkJQXIfan7PrzCa/aS
aca+583XC43af2Y9zwlYU66rqY90S4dKZFoMYrBvZ8b7MOLMN6GCx40FxnJouJBX7bPuxmYXNIDO
/v2jTRyk5rrsD+jH+JEV887JsL6Qp8qjp9RxnMBjTfBtkR6yQ1CMtR13/EFBre9cY7VoaTweJg9N
i2qPTj9N5AnhjKei2qWZe6Um47BitOENlcX6ww1d1oRNsDB4Wuc3pvHMdUwYk1zmdUdJOlXwLzt3
ihjq5SDpQs8o26iaJGMhgzwkQ/g7ZCXsHxiwm9bTsCi2cscy819REGqeqzNTvu23jX6JbJICpz+v
QcuXkHYbJcZNa1lhtR3elbTQUSTuRgDQ8fnCJGUyZBycouzDbpNLthrXb42DH1XxZz1MzcFu2zSs
5Rp1Hp87aDtXvVRflVF7O8G+hzguBLYWAi9dYxx7moRxV/t2EDcyO1S0mDiVqasmPdbxox61wnvU
TbVekB7GxA1tJRsXqK03fKTFXxDQAJJF8zJUjytz4ogpHIbhUp2lU7xmQ31rJbkI0Vq+OJBOx3IJ
HtE10PDg0F1stJzAUhImHFAd21rvKW2oKXzsTw+utcTToS0A2hiWGKOqrH9lM1sMZmYPieenIn6+
SHiDGshTPJ8W5VNJDYZrydsXqJ7RnGLyqZ5lf2zYij+uRfIaQFGGIIIacPBCJ0+Y5rmj3MMGqg9Z
5QFmowOESFncGKv+wi50jM22R7WV2vFcjGYoexbNI7Ga7BEpAMm0JbSDosJF2uWuh5kV174c0niq
Qdc22uDGbuB/sZDOF/MoDfhrAmxKUPALbV0kVoX8ir6T3Y5UobsOVMbtca6oYk2Q74ujPbUKFA+8
z3utVW84kjlHZzMP61p+lol4QXXnn+RaHFWSfHfydjT4AMzC55XhIYDcGGew9HZFMVwKs8QO7hsv
VeD/BlOwD2bf35UFTNO+NkIwlEfbMq9LWfbXkTvKh5ywZ7QCFCLwPrW+JyA5fdLE1F9NwdwVS/9D
OjIMto3lRvMXULgt0qlkHE48oR1ptx6QlglsD77eIm28WHEuHhxh/rF8/QP0CkppXcCrrear0PMB
fkTzObYCROcAftfhglHNQ9utjyu0t67puiP5CPQkS896TDiPJGvjCkoo8CcL/tZcwxuca2ukapyt
g+MX3J1Mi4MmOaoZRpmOxHMtVFy3w/vCxIwkGnlo3GvXOOYB8fNM7nmijgtGClJSjVjoTb1zvK57
+gGh1T6xWHkJVJtcSb5eQw+qlOn1bBGz2wFh16UxnJeuRTcJ/s4IS/8adP0GP80aKHHszssgA2XQ
XGTr5KeBvdHmVFGHxDbdgzENSUwrFCJWqHfm5DF10o0itriIIdLCbl2lx3LTP+SZaUZ1zuTc6qzf
dXD8PdEC1VVR6Mu8mXe5Su8X4AmQifmdF/Q+nY4ZFbbbHXQyGeLZe5hSWzAX1vJzxoXL6aDBummG
yBEfOTpzLaiezADtT5JaxbEb/Ie6MkPboZEja6OJejm96YWiIeqrv0YDDtWFXYEoWhypDum78NoM
nnas+F5iMWnUrIh8TrbP/mLMH5Os05BHtNz3fe9eJ+UeZ58LXvZeyX7RQIqUt6cVKMteMKpbPaRI
ChFbTXqStRQ+2C0v0hc+95aP2NUzi/wKmDWSeWChTiMmuu6wQtDaf3UpxT3iiL4a61PlD0e7wcmt
L1U41VD1kKQwr5RqiZuAWfigpYqZNGBmIIf3tSLtWZmEn2nO0V4YkbmFXzFmWKwL+tAnTTcPkgje
B8qGCwvkIRpb560uPYCAq/9SmKhqNXelk2DEO4MLOaeD8T6W5Uvhcjm2MGxb1wcJV8/pQe/4dmqH
8ZCdjT+iAQm3ltMdyCrnUmAqCAGALCFA9BSUD84rvcWDtQo5nBSP/M7una9VEppG5O6x8SCNDcq4
R0bFuDRf1mM5uD+6ZT4GAT+hHOgIKvA507pLAaeWIvqu8KZvFxk+Uk7r0owbk5EfTetlVrxinYIl
pU0H1/LjZc3vE9t57L1q3hf6XB94VQjQGjFRRNIkd5WGfkKxjRUtLStboQRom9uJ9aVoG5QracC8
WKxhq5cgUYVJ/+9uWqfARUq53A+qTy7zmtzlgRkZXgeNKqjMi6jdh3WY9mgTppg+IYsgpewbk0hj
a1zKg4XOFe3GGxXUeB94yAYUh2tuIITPArU+9wlptZwsr9NoBbFNuC9qNZ1EIPJaFGgRfUJLH2j9
fSq/c9JdHt3xKJU4iXyUL4jQb5TDHL+R9QGbphkP7VKfumFFp+Zy7NQtD2qje/7T2rtRTi44TJrq
zKjavKc68dlQjo82w1z8juv0BjPpugY+1W2VqMtY3tSzlV6lXcZKT7xTlggk/PqfHOlWKCnfuRmt
Vx4lgfE3fZ1IUFeZNYeVILdiavXxIPka009asONLcxEcPUWRmhOLydph0HfNQ67WWz6o+l3j8+F0
xjW7FMFDpzdPOIPpllrOkS6/9dnqMgdKl0ulBU9L25m3SGNOHlPTrNd/KSFuFsXKzM+gyJh0tjt7
SWEO1m1/HpWLEWTyTwEMzzLwjP3g58ZxFg6jHEO4z76fvKQVTuW1n9+B6KYRDz0b+l4PNQiFSz09
JL3RwPDxdkOrafsBb22dnvRs6i7Y7x4qh5mJl+srRBSEsZ30PmpKTGvUHuZFnG0KgqisjSROJZ9t
wkgRngg+OUKFSDabfVlXv5QFQdg5wXOLYp72KHj1zSrla0H705r3xAT8Jnoryi10EcvanIYOOu6M
BJbJ77zR568kB7Fhqii1+9zXIg1JfJuaFA7146KEi5Rho1InWkiTnl2w+ezt0B2kzxCbKnEpHUo0
E8emG4A0VIM3M/ZDJIxQDsDk+Md3AdcIjXGopZo3HufPbvxgI2B/rcO91dolyhnHvCjzy8sNwjd7
nd2T51wZJkL8ss1vz7WaHduavyM6B7QoNAhVqj/5hjoihKGB8tx8p3NDjnMAj815N8DP9KCETnNe
/1W5/VQxwbsQSxf1XvFgd3UHKeXGRs4VsrN+KFsGht/T0i7XYnZDf6fKud0LcI3ERcKamjNx384u
IehjWp89+zyNwQ64OhBs2+FLZY8zi1P2OCypZzn2W2XEHkE5vLvdF9xx6x6QQsXJZfK/FvRMTjR4
JRW+Ik1KFH+Id4hlRn4o4147mkW2L1s6+i6x8ihtxztMhzx2FM8r+22YXW+ICe7dEui24yAzaWgf
z3aK3KpafaTgI+64bNJOGCrf6uV2UHVyX4Ll37vK+0rMAoF19lkn7gOmHQ6gGe8QHfeyt5QEpVyt
z6xS03MWlPEC0HxC2YJm9A8swTwuqoHHmC1DFDhQGhFHPDf512aO2lT0MOK2rVPaF99Yv08b3tDR
y+FgtZiDYOc5tAg8cpOyrqBVr90I1QY6wS7pRsXooxMRprVb6UJVNnxI3zY5wDzMTlz0/T26pdBX
dcR3aUSWP2VHavZoMeafFLlHaIlMv+x4g5gXSddGwpkfZdIPCNID/Hn4kzFTXzwSHQ6uUsxV7A/l
9s0+UHXOZLaMKQ1SMESaAXvQi4dsrCNbNWgx8np8mhsgykUagbigYxPg9jLWIkGvliMuso4VjXi0
rXI9GRmO6SzlLly44Pajld3BWQihMI+7kQjSXJfPnfalIT3ewby8CSZPRP7sWaG5gt5z6inZ68NA
KGvNX1AuOvdjMdzm68Jig3XuvtJ1cXJgFe+SuTlzKuJECDM5znASyqc2e1p9Fi5myfpi7dkyBsGl
SkttrybP3Bu69sgoS0SWPrzAu+9Y0C83dldod+5fhqYgW0cudyJjWZiw66lOms36TrCbaLZUmtkK
6ndNPlqryUN02/o3MgNdN58sXz0FDCli2+QpRFDoWDPGuQzpCsXBDzZ/wMfIKLySxq3IuExL4yw6
930dbbbM5XjwFnukU6dKxg6W5v6No7Gp06Wfho7cTMLVxETM+9L0pT6niX4ZoMgEOcAfW/VfSWGc
UZ6tB19rIS7JZ9OXDlohqNNaALKTMum5XbKbFehJu+JhIR6RHy8ymaqvgHiCIyYnyfmtraEDHVu8
lL5wYiARnyYCjVAzVozf5Rolo8472nx5Jsu5WpIUl+o+NHudXbeYqndqO4jAioR4qbTrtvg2LfQn
TPHulMeCArjp2ekYfVsLSz1bvrIYowVax+nKjP120NxXJjQFtL6But148aYfhaLULcqzL9p0N9DV
x4Oe3qbp0VmIVykMnXSFbmPwb4pdsoDK0l52Ii94QQjFVnoiGgxeghWJxfTR8ojh5AYGHUmwtgfH
619ZK2ZRruj1Ydm5KXb8ArhV0/cxp8iTBW3NTY+9Pb/QU4VLQThXAp0zlo7x2+felS3ardUuL45Z
6DGZw+UBiyBPPOFulZ0Mh4RP4T5Al21jurAFMXptT//vkGN97BgcE0nCtMNWBq2g/gTG4csdl9ui
9q4LFmFIfztT+Zw6mfNsSefsDemXgZzoTPARbSeY2mkt7oJcxb2kciFGAXMA00NXFsg4G+Ymet3E
+BCJT3KlOpCuYlwGu1ZxYw5Xy7bessIg4ZmjebmqRt2vUMxObWsf7VUekg01Tx12r4ohPRRmcSuG
oThA0oHl410dIPJM7FjQaxq63AXRqGGKzw59cwNrBEk9PT6boBtyz++HGbQ+0At0uq3J7pjIFXee
uwMVIK99RdhLDMexCepHSA8sT6sHlPoPvTQ+5avU+dN6uj54GTROd17iWTVHgAblWV9hmhAhPkPj
lWdlavGogjjH14VFFjeumfpfa2+qHU1dzjDP5Fv0n0xvfVgC+TsCSzh0jIgzoR8CjOYuglah+fcm
KNeQjDVWJ67YgdRnXA5mOKza18233MCGgWZPxQRa4Tm3C0CYnQ1kIF/eBgNkJr6ewSL+OPVMpBZc
4GPGvK3OGOit+Qn3fMgZyMdzlicCJbYovv7gaTSWdtkdOyF/EYjYIWW2tkesOu4Bvjc4koXVXuAP
kppkYz72ZPrqNikTZfIqVjF+d8uD5aP+Z509sAfOdZfxSeUepMgZ3EB3yCscl7XwImj4W9mKB/ZF
mCNhDq+WOd8FpnFX9SY0ZiNddqrBKhtsYp4RVRNjp5dvd+Zl6BtkLl1aHEkNsTQc9Kb4m/k4hwTW
YOZzPAuKTlTvgg9hQ/peDRRwdcfjPzxMdoImZYBts5xNpo49gq/EX+NO9e/ETEKnGvJ3p2x/9fTe
8yf6gT4ntEdFJNGEhY12Kcjdh64bX/LZeHMyxLVTW9C+ZZcGsYSWJe++l/5UTuNEfPTOeDwvg4cg
sQ1e6iQD5sTUxdKdbVGfkF9koZo173QgflWGd5gxZtlob/XMdagTnBAidAyxb6B6N8DipCsuWt4a
y5fi0ATTPsu8y8iljF7X2Hrt3EPn0r4t67fIIEvbW8Hgq55NKYoPruEtUxl/RGudv1a6WDqx5Nq0
3t/W873Q1ufL5LhZ1Ar5Xfn6D4OrTxkUJ7bF4lBNqBvUfJNEWW3/1inKc9bvrFOTR+5ehapXNYwZ
kQC1VWzXzg30fVZV5pkDeZe7brenP2dBjPFLS1mRBCZ9MtDsRR4qtm321jyvOS5bgsuR36VxN31A
5EOjuaaxj+B+ny591LIfDrcfgdXAdjPHl0F2X3aZfqNDikbZ3qW1CDYx8tENmBko6zcBIh/6qUUg
S/K0PaWyce/H5RdiATKxPrhZqYWX0dw1M31gM/ZvM5keTUvNwXiJW49Dspj5rDg5g/mmOODwfXBT
5mxQckiwCppXT4p7vAPIaLAdV0h9Xux2MHce02fPlTNjWVzvFSUWMpllH+BaYYmUPTc+4kq2FQQw
gPHvTJNpgsv0YC3MQzXCDneZDe+mfKxCDQUNQ3DEeIZ4yQzBMW6Xj2M2uYe5zJaTKX4Ypryurvu3
q/izJuM0TLr7BHkmexRwCct18OQPwtrPymSUM8+4yIb878rNtifP4K7OvA2oii81G12MU/0uHYW4
44vf+ZMbmxoREBOcc9MyeAUp9M7ioG0GzpGhSVMtO8fufhopzuuQEYGSPmQePcAUpJ9J4r7YD3ag
J496+8fDZxqvGQQb2w5OcstwcLOyvJIYwo+A+KGd7Zrm1uLsqP0YgxjJ78oSOVIaiTWTXV6J5QnU
24hgEywl0oQEpgA7XMSEne2euoWzctRu2oXoqHUlhrkyb+EQ1KwbnLehZ6EeaNuViG5jwH7FQ1df
crYQx+LedTCeJ2piyVV9sFrbTYqsinKm+LJmhuiZxWFcukzFYdx79jDGMAKPBekquy1zTuSncUoO
lUp5TdUMOYP0kBJkSjihj571/G/T0BCbTa1x/DqRZz4iJHAuhhhuvUm/4T807O9IiEnGFAp/rt8l
AVMjWS4U0mMRrrm49AATK4R2plm+g5RhNNb9MfzW3rlU4hFAibAZhkvt0F5NfHzi2Ueuw3bwmBFH
VhJoiDqjcAiiye2wCNwflehPhlZ81RzW7MeMpwmb1M5y6xKCQf3VKPs9qI6qhfuVDRttmOAa0B9Q
cGDlQqdCcwMx6WYpt9lfnlDmrmV7cVYPngR7pIzkJW86QsslYgBRDJ3n0UiVfAAj+iUr7MVWIn6S
VT7V0rLZulqnttR75uEjMi6k2DudwIwpqe8159szim+/t25GSwt1sgz4CxH+/o+j89iOFImC6Bdx
Dt5sqyjv5Epuw5HUEonPxMPXz2UWs5iZ7pZaBWniRdwwzHmHL9Q7Dk/cty+DzJw9DyS9J1qU7aK4
2FURtwDDY6dQIDS3kpmc13dgwXW5JyuWbPC+340BukNjuQer7xYt+jghytDHcO46ZV8D/L0Zae+N
ZxpbycxsjsuTQYKKZTo6quCMphlUMtlnZnGrLb75oml8LsLNFw8geYp8C73sx3HqCa2My2trZodK
orUruaebz9wGbv9PgXtnsM5khaWdicHRm4wL4jjz14l6w6iuiA9RvtXapIHjOX/JzXSLvehe9Nw7
sp7mgk5jayhaWnQJPTPU8eKDZSZvk35Ilul6LXRntWRuVjKJGd9oOZhbxe3Vb3C0atgjoa2BzzbG
i83yjxtt/IKneDZQSDIa0bQGk4/iSrgSVhJBTc492OvVSYljYQ/xTnakXCaLJicmEXro6u5parqS
D2nymOoR6nU6uvusUV+Tjbo6PsZcVAN5zIYLrdBvuqvpRyy216UkjgddPrtNWh0GHZcqWhRho+lV
eAxOMaACHU/sOoz0qMC0EIPyGjN8Y/iq8aiegtgJaGqrKBJNopDALp1CXfKR6LiYrVgTTHGdx6ll
LBNV8pgr9UDJG6I6f+6qdew9gKOYoQEGviTTTk6W47RSr536ckvn1pHs23aNtPmYmqMNpgF/WHK2
5xa2EmXIm8krbihMtIMqHa8ackco8YXvOwACXMIYD8zNRgwglWfIJsxMf3AI7Hy/ljsuxrgNC5JM
pdtvbWDpQ0ZGk/yFWAXmTLtQrt2JxLGixWKgLyYZN17wDQEbmT5TJ0uRyXSiGAm7NHZFnENcj67c
Hqkr9IqRRbZa5eYSUKmiHSCuE7PpdmUE44eZUvIAWqvtVDjxXBK8U2vXMsS6SNqv3Oh/9bKE2TxV
XC+n6SUFqYpD48tH1OITYpu31aMRUcZS65e65fwZVNmOlHvLOd3imyKao8+IWouXdpQMNHoX0oRB
0tgiO8FS3CznDDcNZSxJrWb03WjuR4aAgCilY3VPTzbxGAx+wU1WKHtqUo+aM4qdlT17Y8/tByl1
gz/iwZQ9RBFXfdZz+zRA82N+N+I8nKdNP+n8fa0LFU4x6kMqMZCgDxjtxRr9iqURXlCt7/siqe5d
PeebhO6GCzvp2+B3/bZ3h4QoTX5yBsIaEy/2LMSuynzoLCanFLYXLE62vYM/2619jT9cZNktrzDY
RTnLDyZBqvaqne/Y03EyrJii0fukFfQOtcE58XBJjv621krjPPniQ6txtNo6fx0icRXiDKduXi2/
KF5ZVqlLqq3VxEc5OisowXInuJIwfeO4yG/LwNzRmo2wmWzGCEeoN1pXq4k3rZdgW/CslsasAt8g
B6Co8PHhRzwiiKy18uJTGnwA+uL+GgAkHSe+Qj51r7rPXA3sYxbaMbOe5iHzAJlB+DVDxLttU0dL
EoO3BwjfEYIwXQECzs48Ke/ox2TKKh9OLLTI3mF2OQj3yS9psB5yxak4ql6coaOsJIi3qNH8KALL
X/XGcAjcH/JFxNmhM4VeErwiii950QFHWk16RNliP/Y+ggMtN2ZC0MMP5m9jsSgrVVOwZlPROSfw
vZj6Q2SxxbmKjQf1ylKec+pKDFa3R9Te6jZ6Bqc7dCSDDSpCW2BFdvVdMvHiLZ0agKHUcKKgGtR1
WxNB5ShZ2u4x6r4bjWrJyfAl4+A/jj4M7q0SdpR0Dz6d3ChTBIU6M3uthXnOfQ3Jd0nI6fVxEi9Q
3OIr/mneG3K8oyCUgLkdz5OCr5tL/rVtZlJePS9orHrz0lf0P2kJoSKSL9wc05VeZ+YBhNM2LsmS
gnW4ssQGB+l7CUpKTk6GMxMtJQi5fVIBMGYmgbHXe2kK4a1qv2QymV1Md2YOoMWbMjBTiAYN8A6W
MPDbf430x02Uundfw1iRY5vli088ew40HGBK2s6lwC4C5hfYBifJ/JpgeAs5BRQYObgAO5X+42Nx
akftq9dxVfpDrUKijhxujS/YURQMVCZ9B4SiZbmEKZiPixz4/xjJA3OFJnM4k6fLDCl/dfO54F7N
iyEndKAROQMjHPvRfI6Vm66lU1FoAiu+bLDZVjNO+lh9awWUHH+gA0Vl/9CkMUVZ9tpvl25xiJHH
Cf5HMOsPkhh8olfvBr3AJMy2yvb+ZRqGVaxbFdi+ATUcBwDdag2Hq2NXUO1RRMpc4YqhbPVfPkYG
R7ro27cC/gOpbbtr+xUC9IW1qbgxAA5baQNuysorvgbuE4wjY59k3cwPrak532iYibdR1K3lbLrk
RClLGkY4WLoRP7uTMPfWksep/UYjToqkE3kRVh24mSsFcsnIdMoNspDBb8SNvCrZx+0r2uq8mRUG
+mRjDa6795r2EkWZs0l0zsSZap9cKmTXoG5MekweAA9RbyN+fT99k1RGjAPcipXngYHK/tV69ZyK
NkcqyH/ToRlXWqRfXSclr+8ceTx3QWU+dFXz1SJxTOVnxiSK+t9NW7XXvu9fxsnekSc4c3Z4KOPh
nYrjdUfdLa7Gm9+bh8lcTqzKu8Q9TnaVPC9hnCrnsqzlJOQg1WPwlGu/7N5di8BOoRUf42igZnj+
D61CIU66zZTExxj3DU0cW5GpsNBn/Cyk5oxaOwuzHQGJG89G/60GXrFE7JjGvmeN9pjhEDRRoe3q
3ovigCmSc6R3KKfKOjKKDockrsKkdrxVXpTH1sAExEVaozyMbpcKTzl4zbzIwhghlsvxCIyk0AgF
Bjfb14+OHvwzRpogm/lNW0YfU23PB2dpLiVTE3WIBIbiDODliBFYnnat1vHlAohYuiryPdE9jgVd
ofa9Nf8aajt2TCUYyXF3Y/xljuWh8GK1m2KZc4MmpGiknNscQ18vl4WhmZuwNPJ673sbj06QRagy
wjGzvwOrefQmijcZZbD6x0o+xfCvbHgnFcodjzgnJavCX4ipC0WLtkXVbudRdJQWF1PYNmu/7hYX
0cHLqpwqdnSbeWz6ULdbb13M5HFm8+h7/sZdCMS+Dcsl7c9a5FysjgKcSD3D6g7OlR0803IGDsjP
no3CPZs9x9/M4KPvjRJaZ21+LHR+0LvtNh7jBrE+VthNxoyddXrMdVQrL8jC3oeRYhfZrgiMIAxs
uoVTnM6ymq9eLo9eqd0jW11anz5Lokl0BNEX0lXajq2D9VwhsdQuH5VlBo+ZoGK4d+ONEWvLvfe3
i/tzrNfDqdMpaHYDVLWfAKkqhMwZ00OwdWz37MagWKXEYKuPzISMSbyXjknCYKYZT5/UVkbzbweL
l+FXW4b8g7GjyWmALtnkm6Lbmk7C2UAYW8+iFi1HZAkjiS4SEFdc5OwxGIh42iOjnn7fOuoXSeGr
Rs6/eF6yYXD4g5XoL1PgJYsq2DnNb1l1r407ZZupqZ9g9RAMlnIXQSoq1QXa1ANrE1cdh7t4N+w7
VZ+SlkOzjPs14bCXssHhM31zOh1O+QxaZ2JKQ7qBOQhTUs91Igz7xlksrTwUUv82s4vLpEip49Yp
zeow27hgpzjf6i9ipK6yTeJ5W5voQ76G25xhKQJt88NxUg+HZQDt1QAlsvwDYRNYIv9BDAJFlhNM
7Czovq45R5GZrfrPSLBOktKWF+pDqHcFVh/qlS62Bawd0+Xba433TnBIJRJMt0zQsxMfzZ7oY8wi
7xKKOWAYucJcA/oY54dWcRYIhlJctUSdKfrRtr7EOOanFHhiPiAH46+ltN/cCNQQX9zS76T/+p1b
bhFqmPDBBWB0/p30pBltP6Fm08FAPeANKrPmnHdmtR1y+9iWtG+IYgPBSGeWtLK0Wt/GBTOP3OwP
hcE6X87dfB7i5tgxHLxkklEuJ9O1ngA01VtgK85ENpgETFWR0+V8wN3mrRn7IcyaFHI2MXEQgAnj
xzk9qMncpQKduuJev441ewqbkKJCjpNa/OlgyhkK5nxEOMKMb7FvMIoTF2FMOOf5zpY8IWX0TjwJ
DZCXZTe05i6vBQmsIpsQK9j0kojMJ7VUBSL3FroYUUIc8RocBzU0T7KeaO3ToLFkzU5MsHDI9wTG
gKVtdC+aCN4C7mtggUvM3639UjGVnzOsmK5GZiupB/ILeHMWm6PXQL9JqaUGqCjfuGBv3Ta59wFZ
bfSUHeWprKvKPJjMbsk/8dvThGWuKxzBLB0TGe6ALqgJiOURqyxvQT+PBNscr98l5rMYS7mnOvKe
+yZKkAsOaizdS6LJChaca1FklYeZi5uy7S1ea16ApANvaDQ4oOv00BgInL3O2BytEuMoPyFsWeTo
qNSw575e21m6ULP6r8iZ9n7bvqWK+DriMKe1KDpXXUD2zCY6l5q7qC44aXioNQHF0uEI/gcPU/GS
lhZqlNFyUDb3QZM3u57QO5jidysf+kvj/FCfSNEtgSQMuF5uPo6MNHHNes+lstSeH8YmT+xtXvEu
YNYct7URwwHj8+cm9qQbeIqKudxN0fiV0pjM7ePDiHlonXn4xHhxmYQErTo3D55t3u2YKQHRoH+d
GaEXEAqrahSDNgA6VvqQg3rJNDTNNyW19j5mii3zintjT59ejLAhzfapoVCEhVc4VJjpSyNZvot0
Ma0FlT3wx+14FSXpW8r3s+psABbgI556lEwMqvwQhHeNXKWfwAkkp7n1zso8l7guaB8cKJ2BnxaN
5YzBmaNeIx66ge7AQLs4plqs/qiI1Iy7eUxrIKdAhDHj7I51vZGW/dtyO8czCt1deFTfJvDEw0Ag
2VAFf3OjLlhHbcG43NljJiFbTCXVajSoQp8kzkTpOtzJcFjSNLjPkq9qbCLWRJYxn1+s46rAlhQ/
Q9FiiGszANU97zfNYo9KGG5jKWsO/YcY3QL/yLVpRdfMfsBxtOPjhR4+MnzD3rQYhWglSud0TyDW
Q5Cm/nFkHiAK7rpJhjmFauWdTYGSS3QeDxMhpiIatyrOn1kv513ajCQrOmQOXZiLAenoDph064Jb
QZRReSwMSNdK7zkFYEZigmPx5SXsWSdieCDmjlqhWDK+7+aNbtLJEqUErXzK7iNCHUUd2KsAxgKu
zHzpBzf52/obAEXvKovuY+p7+JUF1jGr3A9UXW3c2irC3miOWaXdutHlzlTkag+8emUgG4UStvtK
7pMFemu6mM4MA96LRLYpPa49bS8Y85cE32h2EYwXQh0Sp3RrxB9PHpnS7LLYdXeYfJndOcGlia19
ornPbaBM5Hj2XqfHTRtZTH19kT0FrvmE5E2gJwUfYCUVCw++SMymVRo9CA6AZNJV8xhJllxZmTTq
xrk6j/70rC3hr27sTc7VHaK1pu+mDm6shnOGQNZBc7Gq1YWx9d0mCo2YX83lTy5kECoyuXtf5sIP
G33edYHNFMgKHmWqQZApCThZKUN/hSQX3SYK4F+4SPv0a69VNsJTwxNkT1F1RBVEsQNKHtJNF3Za
+enqgwP6cwJiVB8dK3C5PMh8q2hWJvjYXfXe+WCoRXFTla6rQAmyXfxMzPwz9av2UBOASbL4X09h
MVHPcpsbLF2F8A/9lOXrtMGmXYHYW0fpuYnnv6xEnXVQ/ldKOzDDZ5ZZRt+6AhbV0c7W6u6TBfp/
Lfv+IiJ8xAJ24zZhO/fwuFaNyX2tcPGqZJiy1EtUczXzpGAf0BlpuA5UgPQlMtsDE9ebAbAZY2nF
CJiwF7OQ9FYOHmxnMUG6mCKuZYxuWseIOLel3zhE4zPeJKEgteeNy0COuD7EpR0FmwTF3U+asruN
tFMaAPG4ctQMVo1bl9C5tNc4nnT6ZgbjgAYayiVVrmMzWA0eSGh9+AUaKjY+Xpchsa6jm1yslAQk
wNGVzdWEY2nqE2kwA3yi1kbGDrfeMQ3WtTNdigbEMCvlPwDjr7Y7+/B3yfgZ9UyBIJBk4VAUOHr2
u4ZlZOOJ7M/3sAgBd6PAUx1RBxqopAZMCCs+xK6smdvxAFnIlLGLsGpLVDN9ugxJ9GBBjqsz8t0M
/Ol/cIpz5TiAn33rGGRABvVlbtFTYcDyS1N0ULFWNHkvv9rcDnXiTSTEN3QhPscm+ZJ8wP7rJb9m
22wnKO2o2semTHFu1DRdZJQBFjYDiNa6skoOG+zEL3M7/JgJjbU+NmbbAlYwO9FVVr21bwqeG+G3
77UOPk3SE7EQCTIWa4wyChKIT0CZwSLZQ+loMMlwbGgT5cEumetxAPNroDP4dQP4srsZPXJoXULs
c7L221IwkGz53JL/WM2Fgb2YaxxQBkxT2kOAA3dd1zCR07w82kAqClZ0juwVNmX2Wyv+Y73H7V53
5QPA07CzihfCM+vC1Maj11ew98SCr8qMFRhsQnN8S70CQUrFNBKJAKcYUEROJR2pcRzkMvWepE/0
oewe7QFJI8iQUowhN0nYZ1y2U2ZABnS+niFsre0L33iTWMG7TEExJIcHjioQvBxFXTDzI8kZTO41
L/ANKBf87a1zCaoHeRq9IVKBVQXfN0GpyDFzZT2xFBxsq7RGkUA2uNu0Y1hxD4a3I4SqOVA8UcKN
oIYPwm9yYU1ulKb94Me9OmL+GRSXUDyrZpjhCl7lmBswvp3KwPvDm8V2ZJcdJWCvDcGXUJTOd5VF
WKcdnR5AwiYNC5nZ65cii56zUX07niSq1qwYIN5r5woiGd+45PUhPH3rM9ijrUGTWSepyiOPykBq
LSZ4Ekmhrt6Ee0LvI4rxqFGM8vRkpOD9cp+uUInrxRePKX9ZdNBpVy5mKO6ZUCmpRu6Yji2Gjr0S
fhr2VfwST9WERfQNCb2KhmNXzagHPttjZc3rRBLWgyRwL6ah3VEJLw91jzpmoxqHTpR9juSCqLpD
t+oJO3regkwVCVlnEBFrG8/E1W4J+3T62mFOfSOjlCGkcTggPdqV6t/YyoYDOaMN9zJW7MdDlHy2
Y8t4sz9oXDW7xv7w+78W1ZDhX0A7Lhp+Msm1vUS9hAX7p5fGLTO0b7jcKxEQ8wPv/jmQnJwX6EU7
Q9x2nH3cDSc2NLsfVNiYE9xDIUleTrgI24o6Di59WCqT+TRzvWznZu2hHo1afzSt+pdcwYuDd6Gb
sh/pmctvZnUSfpSBugguWWdOCMLWulfRJ92+xFzb7q+L6c/RfOtBOeQ0KgPTkdcsjBQFVVWChZiL
Z69w24MDY2wVv0cOv8IPStzZfvUS0Q7Lg55vGW7eHKYKFtgMV0LE8cz0FXwEd8FbA8aNcmQ7FPg0
0AFhvVgVRKB47/F/VgTlHAwAqAud/Ys02DN1IbDxb8rUA3XQSJSxcSsySZBryI455MnCKk6DTqK2
qRVmInUtCw56YJC2sm+B+uO7UUmgI45M56YS3xraWkFEFifwKTNfpF0AqMNo1EuCD0wmV3EcfRRT
ZK6wc59jKW4R32iEoUOrR8zetLmk7P+CWGmIj3INUq4PC4o6cFKnj+5CgHAwx2ZAXnKbRaXLMxbp
0bjBa3gDdc6gKW6/S3aBdpZhL/RLM9S/Mxf41B1Izxoq4ENxf4Mp/RekJKKIy8NPCpCRnei7sprr
FOhbrJfHHqxrUPTvczomUIjZ54yt6foFiQKCyu3kWSurmXA4ljWElPGh1uWloqA4FHWN3ls84Q0A
DkNVrimiXcZzuBnT4YE4z4MSrJB1bWgUMDgk6OlNIELq6ZiZ0bOY5vBcIng7Oyei4l20NhcARoDu
TrOXEFqfvHMaulEqzD3Bli9R599TOeobqU/RhjwF7UX+sU/0gz2/GlN3yANfcFHhTKKbKLAz1ZXo
KiKHIeTiUASx/8AR5tFJRhRdj0sJhfENgL1R1UD1vZNpmLeEAEAyLeh9q34ppvYitfIb9fiRjuMi
yO8RZdRRHjCHR+qB5IaX+G3oiBho1r5V47ZVjC5aczvXND/wbWDQvNSF++d6HKuZwW+SZPiaZX8J
Ouwurb3JrfmlhH9hT5jHdAPCg+NsSjNDBxI/gTa+RUDmdUPjizlc1PB8m+XTyNo2ZY8EPw6ol0NR
hZJ+3hX5p5dGJBeta7liRLhimGpR6Z02M3Xzzp2f+D1F8x01uWBHS3jKRfrqYuqA0sL64cmPUbOJ
mkQFtKrZhpfbjm8tqgeEUO6v6Yypkjyk8psx1IgsDsHBbZoQ525YxODfSl5TfcS9PRNTcYCuMmJf
vjm9JrTaBRcVeet4RvK3YyROn8xb6vvv7uh9RkHMqTUZfsu8/DY6fwzTOLnp6mOEfUB5yLpo/H3W
FNbaMbFE986711Onq6DI2dTGGKV9Av0SMm14C/o6rM2Ewcd+oKl5ioZ7VFQPSTrue4I2butU+L/k
OylH3K/WO3ipS6XHPyQ4l3XX2TGG5ETLdABbUh0yCLWq8ZNSeV6O5qIz+eE541cMgpmKF38t1ylG
dg4MMKKRtGSCL1t5hvYZKCCwgwnloatoCUSFY29zN0leb3TcVKyJh8YHc4EBSAjtqUhhu+MrP6bF
zAElM940bfj4/wfeM6jGj4XFNYO+YafMCcxluahx8JjIUGQFGerfa5qlSgJxnr5Pur8ZGkucVs+2
ymHurdKB1OYoYO3aHrLbwBLQkaFmJQ61YT7XokWbIUtsifSQ9kz9lk96KJLPbBT3ngvWSrYEkLqr
aH9MqEnEb4awTatXw+73uk8GwcYiojMkDbvBBGCm5NEsyqeuSjdgsPZxP6yt0WLvVs8213hu5L65
LXT9O8JUhQvXcrc1tcYOU8yLssYzjiU8wsoZEKCLx6qCxU2aFBODrW2AkDBKJ8MjcWkpNT1EXUHc
NY8voh22UwAERgbanabbGfnOZlSFzzV9zHo6Q+da3mzAk5ziuq1r45z4X+EY2uJDp+ZTCOvqRFjJ
0PUuzHq+u4AXYKjeG6ZNRdd5UICCFG69Adwgn14YaaV+8xo7PSh9L371l0FQbcHBpIkOw+CDl7g7
AonjqreobI86sgb/0+VsLKHjQcXuYyqmjFa8teUEv3HDC1OpOln7vv2j1TAO0AjuGVeXNZ3DFNI/
9lZ3EaZPpUaN+9uy0qvbbOuarMzoRc8SnAwaMhcoEf2jawwT+IlbMT0r5rpW457x00UVUO4S8Tjk
dR5q5fhWvjSue1hQUE0H0UI2OnXPBUxlKsJpm+aYRz/Al5aXj6Xrqr2XPnlV+TjoFCvMOye1L/bo
fw8+OLvRJuBvf+q0sW2oBuDhtPAL8sCWY/mSG2MXGjWwloxKAF2oULbGXTkFY1gJeYKunKOjMfkU
JRhffMP4d4wXqYzh5LoM9SEpTqFVcGjj9caYUCXW0SqsDpW1/+g7efBx+kKEpV6GSU9wMOETzOYM
2gQs8sroOVgVuv1ntvx4IHYaZwyhqzKYTvWEOwZKkrtKHWsPr+hsWsMX9ivOm6L+ldNLMKao+YhZ
mCvaPzeLwWRXPSPo5xZVZy100ZywiejK/Odo4wGPNjPBsVFY2OSvwiC5uGGvA0EpnK7Q6/k+MMgb
DEpo/9YsNHn/f6lZXLDnq30yGy9mM8bbnlSmWd9YlnHWC06L9bdgmh42bGebFvV7TTLvs5mJXJHm
DOw42Pc+h1MyrFE/9mvquc+uBSOh81kuuJdDjxC7PIe9TPNTynKILyuP/oTNI4HlcDWNaJrxwHws
ypCo3fqY1TUdqA7wmMnUnqe2vvaO0nZs5o/plGyE59w0VfcbQ9M+Zyq+ofm+Oxy0SVcqGm7hLMOR
XVqooOjJne0Pl8FySCMVzSkaunPg45hs6oYMBFHSVc44fR70LV0FnCly83sSMRsHxiesG/kq4WSx
LstuPHildakUfT9MVvd8ApnOVdE20mPLWB3XDJ47A/yi3yZmOCd7z+13rJgUQns1QUbgTIke/Xmy
aFcmw7SdoXF3qidj7+ge4JZGI7BtI2HZynOv+nwKOizvYkpCy4IYwVPF18DTxAlJJ8qJb4zz70eZ
Gr/SMvNTYQ30zIh0baHmryqX6DWzsuOka/OOUx/lK7okco2tx/ZqzM+pjfoHEglbNgMHYz6P7BkU
LnUkbte1lhQXbJAYiph4AUNA0mCfobBl3fite+GYflQ+LQqB2/KEO8OX0M2XtiUXZdX5Yopf2JQ3
iyz60TM58OvOwEjGH2Yye+2DPowjsozXhBDw/5pp3FYxd0Orsg8Mum69Zz7z4BvAhA0S0kXxDBfk
uzL0HWQIhKXCGzcdG+mqSf1kTzSU+UB7hcbDYVSHcUeK6+ZrN12P4INOxrmb42+rya+NHFJsYzRX
MtheTxmjDdClPzaOCVvbdw0FR2RckJbTh7bj8aJLvFknTnBKdC79cljqvFz7z9LHu5swn+d6gmW6
PmgEdFduXuk76YtTP+UHYhHrxtSa6xj12xoVmINo0SBS4UHLMeuUnE6rRqHWlpGNKkAw2R6rNyij
/a6hcop5FqPFWMNgUEs/tMr6RlrgpfE1ziQD49TUFs2mEg/EKZkN6Pj8NavnU5dAe3mk8YOt6PDC
gWQ7753uXL351pOwo8dDpWEnnkxvAUehfnN26Tc2A0I6aQy4BfCtnU7doryY2dDGA2GRCqegpq3n
U6YhFUTZsE5b4Adt7kzMeLUfTOU0ubmfAoTNxl4sgq6NQ71gbJA4bX7wof7RPsFIdIIFudZy+dRB
9oIDQhNb2pT8evZwImYcdHrXe0stsB/l2NjbPhI3tJNnR3nWetrpyr8nmOTWPZhK2jgVtmZiC5wN
cPgMygv1IId/A/A+UhYWBzwQddCALyeQIMeBOJebiy0QQFo0FkirprE0AisOCiPd6AYZ4Ly65s2A
+9bzPlHUTbKgGeceuy0RnxkROZUPlgiizuCcraYT+xTf2kpgoxUTkTg6sDKi6urJNQHUUfhopASt
ZOmdpTRI7wRoBgGTjCErHk2fVFvl9F8Vrtkli3Sahvnut+ZjNysYGdG2bfxmR4ne39THt2HqWbC7
d8boj8bQgm6joz2arHLnmzTcQjeGgM+7G8Tpscf/NBCmjUT9VA3BG05amIy9sNdyzczOQxiGSgO7
AlNO1f8jS4AwxvTeDejIwyRl8xxoaw51GX9cEGyZ09IFRtx4cuF2klmwfbieHkP94MlWWPIFKy1G
cYch66z9mb76sjwO1ElUY7609obZ3Hv2qLC321svIkQ0xP+hGQj01gbJtPiXxDhOo+SrteC1sDfC
+4nbF475/5ho7RyVHsdmeFC0dUEpy36Y0PHTsH+9vLgVraeYBM1feAvjrcYtHbBZmiRhAFH00YmY
3NXxPvfHf44RDztbF29Gwk9XaK+6VPC5nWA99/DHaohnK0tp/dYNSi6KJH5Xi4NTOclPo7ePpWbR
Tkz0vXWRenBceXhFPYIlVUAc3jU/ey061Q1PV8zMEwue9d4R1Ytz+JpWhmtGMTdcJchFOGvHZ3xB
EHV3ATdtxn/NzEfDhtcwZpdTwK6DMZ95y/GPO9+rtkSolfYxZ+MTSw6VaBGjmskirzmi4Zh88Rxb
jBtHnEx89eu62hdbJ2RT86eenWHbGjZvhSl22E3fSwSEwsCSVWodrAzWOOXAJ3W6u93O8EMYc0bx
hxE1L73Nlc1jZSAYjbU7yX8blYOs5wdVZ4DBuPHfa0gwkZ983ivo5qvAw2mHNeGjTtwOPkOyaYtF
9BmBQMVucZD2g5K8XPXo70pAqQhELdpoynJAJpBxzIueqJMTtF7YBRwbVBFvXauI154ffdmSR4bO
qD+XwT0fS3HkXGwFcFvNgRsdgReuM+ztPBIPkBNqtHob/yyYqa7kJqFl47qw5kPs42DtiyHY5qC+
puUWpNDhPEd+ut5A5Z0XsUJE0a6fiR1jeOTMy+YC/RldY56x2AtxLVOvCNFYYCsatBiOdvZOIROf
zMQ4WHbjrdWZwzs++yMd0ncjYtw0sY+syL/+GTbVLk5CSJx8wFrsam96duNxJzrMBdPsM5l6FFxC
t/S8YaCw0y9TZ2A0y+RjXph6KH88pDAIiiQ7O16Hss6rUuJkLPz+wKDquR4o0rP76iH1FO7P6hpY
mGgZfpGY1v9FrGGDAepmdjPMuz5lXVTznrNG8twm+w5oz7H4IULyYXXEYFNvGREwEwTBOEdblkA3
uVIOcqhNRFzEeMTUqn9fuO4M+lcsCS8eOGoODwh0MUeILGLM0Ut3cU0EW3x1Ny5+O1W4D3kO0CDi
KRvmCFS6TVivx9v3/4XXp9ebYS+Sk4ZKaHbfxSgOSrZQOmWwr91h3MBPXECKCDlMUPio+3JNVdZP
l5tQs1AIQIeZH1lv2Tg+PpPMmLd+Q4pKtR9VUv8Eyw4krNkCHDufVP6ZM6Oio4u90UMZ3uCEuhG0
Ha0uxLkL5EPRLmPa/2LLwJvh59coPlE5Q0nVPDORN5tdCjvf4E9hLOIcDFTOLUD1Xys51Dn+DDND
CtdNBy5JOxyN9mni4URz45tNVx7vNNd1r0BpmrmZiOYBu/rJnWFwd6ZB4oGzZUKEAoXb/K64ePHS
dC36TRGfm5L24LxxSHgUBbA8DfuwV4yP0oItkts2AJeW41ZM8ldxKIL9C7R1GchinxSsJWuALSkh
MT40/LdWymeneQM2r+Q8BsLdDuOPbhF419JF/rQ4GAauxlzdYS2a7PwureGjnkcc0v609sWAjWqk
lzzHa4IHkKMjwUDYdwktGaODZalpz2WWxJvJLN+IjIcu1pp194bn/a2EAAL/bxRhF9en/xg7rx7L
lStL/5WLeh6qaSJoBi095PEuvX8h0lSRDJqgd79+PtZVj6QeoTHChVBVmXnyGDIi9t5rfWtyGdZA
/gJ/WHXguBk6c60za688vALQMnHJZIgXQHvsZg+uTb9UTpSFZggJ2w/ouXcK+m/qib2upw361Ww1
jXa+ZrXiV9cIczU2olaU+5qmDUdTLiqYZUOdbPKhvJdQcKw0uo1j/aGqlHNbXX5ByJpFIDfSVM9Y
qOczZrN1ZlOBkCkMR4W4hkkhaelk66xMg2670ER8ltFrTd7mzYi+3HaN+6buv/GJz1tmfe26Fdek
V+frYYo+6Ik8y+B77mGtDiHiuMgUPZEneA/G0Lj1TIZzFgcpx2mfTLO+H2RMvbd4yeywf1sWDZFD
CZxi7yFT6saN8i8jNr9nwItXTspAi3FS6zFTDzu7oxf3YvU0yjIwwWEyPNkY8ddjNe2rrPrOQJlt
Ckffe3X23vmJpGmawiwka2udyuK1GR0XYFnzKWnqoqCL2B85aUm6B37xYnlxs/ZdPEw9Uu9peiJA
bOQIlR7i8cNiHU6K/g7f3yvSwGO49ORrW3+EObdELdznXo5sT4ZPQCYViZLeMWpe7EURPunRA0dJ
n2kZszH6bFfASdQ5RdJtzsVLEUBv5EjymdvVURUMde2QoZXPZ2Savr3iViR7lsuUpN7cVNcpqS10
Pmm29PiWpAZlT5U9zEmBVByki3CSeyegDddY2ccYT9djk6srMueoXWdvMW6lm7DFpeqkyJgqlzVR
R81WKPeboKJiF2OJI3R+P/lQXqcGpwh9frwfj4kDfbHXXyKHC6YtHBkVOjCvM9dEQEC6KPoHCWuE
OaR/Hw7ta0PnHgyOhzBwJcvEo+jgSkTwn6yq1sw3yNTDsQ2uaJn+KgnxTIu+JI6EO5uDdXvVM9GG
U+7wbiVfBadCpPKaR6/rfeMBT2WYaKriw27qO7cn3yMxvpsMqg4dko3lMorTZY+FUEMR8rBbNsPw
JaHo/f7LEEt0ojVQuLGQ9E3JBYhEeStQrwBjRgealGftUPKnE7tZOPcvhDFu3N7C41pVqHx5aimg
9R3ncYb12a4s0PYbjv+JpGutGlpMjkc5QsNphBeARYlJIWUHMyhn/iSzcoVOCypHUD/XYJLtpvk5
t0z3lycqSpxoUVq+S44I61mwzhpFuAm0c6kbpveo9A3fpKWNi9ny4Dym9PYydPsQ4lCnL0/YFP5e
g+PH/mDx02l5mzKiz+xjHLbP0/KbI6vKN7Y0vLXXr6EQXPX2/KCx9ECvYy7KRXHMQWtNWMQ3VWLd
x9QQGJIP0oFvhmM2wP/j7BxJik9U/nSpHK/cgeegPBxYsjxlE95Cb1hbI7syp3BUJUG2MkvxPCCP
p0U43Pg1c5P6uh2jdzyeEOKE89WTjzIX4JvCXKJqGbsXQDAbmGJsuDTxjLBxdjYxk2G9UBUZTZsR
daVRlWhHBfbV0A5PdLZwpg5gIgsjYpzB8Ji9a6Cli9y1WZmLxSH0ixsCaOj1kueQpaRL9kvwToIT
dIu0/8qbKW05FxlsPvJcOSvbFCUDfJTcYaQZVCq6tAwSna0R2b8CZ9rTb4Ig0MViy8wSXzb8nIBB
ogR6SzvBguSLH6ERyTN9oeRc9buhsB5np0ff1I4PUrvrLsycXVAHObsv3LYRsF5U4BR1S8gpMj2a
xZitJAdawYq+Tmhm7oL5xjUkueGU7CDJAY1iH7gaSfQBkcKnHCQchoUoXuhGTNeggsaren6v9VBu
sU7W9GyXDvLySeXZSzAg7g/bZUKJVwev3ShWmKR+wd6lMlbOph6Z7Wj95vj6EJqECLOfrKOWZxcR
OEHPDN1ABFkF7irteNBGKCGpPpFy7gLrSMIdPA4CiGDDK2c1m/XahGh31SY4XG2WAag0b44I+1VP
31l2vPeW175oPzOBeHN0qW0aAfb8SQjtzaTmam12DoRoxp1GNbFIj7/QKn3GRUXbe4yJg6BB1VY8
04DwMYKOiEJaCYxy4xgdqkrcp4p8WnqZhHHh5EKlIXF9x2RX1cX8AY5Gbq2BcBQx/CzNodxHqIi0
OcOdEdWBJlPBtY5JtEBUhKao/myYY11Zc1BsWdN7A12dE7UXNEMQiZi0MXNOJvJHs6E98YcLXSpU
aJCv2Xuuy3JTp7j/Y9EJYBZs2oBIkfnkEQe2U+XTEBMah0FY5QbjtUVslFl82nTvEwS7V8EykCCe
6NEpfrVdIZlWk04UE+WHFhAy+LjBZjlvvTpg6gqeCkqSu+rGGU8Fd9KKmKthkziUKgG7GDuUt6vC
p4HOqNOBCEmenM5vGMSKBxuxl9PHm65A0ENX9iWrigfqEtSwvAtkS42Tt7Autr99a4qok6mEcYCt
AZ1sZ52TGH20HFnLS8l52KXrzllrO84RV2bg3eaWtSGVl3YbtvuVYdPCNa2nOTe3ys3Lfe440Kx6
edWWZK4zp52uovZE1C5av+SlS6gs5vBnYTecH9qVg9/vTPPlxV1Q/ha+nKu51V90SD91vyhIbXDX
RATmeAG2CLi7DA14svjd+pGBPeU4DqfmasqYcDGf8Afuz4hyAKk9KdxgCvD9MB+0FqvVnBq0qlRy
kymYyjYO5ZVH9UC5NhQw2Bvrvhrs71xwB/r5RAbOnFS3jpt5e3PGEOaWOMitRrYnP3CqWyxy94bC
Oetq5lWFCpnQEuDQVRDP84lFZ2LFcSeGyli7n2ilD+s+7f1dFwWA6cLkg/ir57r3u8doZlzR+vaN
Her+se3SlNsLBS8KxgOVYP/CZO/UtUZLp8tNHhQSXTubet7LAe7b7DNJqAFGVra9w508vhNhW26y
hhYJIbxv4RKdNnidOEigAVy00GCxOZ5SVzU3cmpoNvaLwWIGpHA0XfVuzZ36rpV5HZAd9VJM83cw
MlHaSEk15qFveIrcfml6tfeBP4JLzBKYqGVf1hvHaOW6CAG5EtvlHLEllPcz4wTPY9Jr+fFnmPYc
tsA23PPCPpYM28A2wwNzKUZSihBbRqfqrFH/nuNpetP9TPJB1fqHqVCBezSc0+8IqN//Z4notfkd
yoYdF6mr20aXxIZWNkwcyOM5YmYSCAmkzjPoZJrdzJjt1Rr8BicM0IMwp62DIp2GjUUuZ1gy21SJ
3sQyz3d+P/zs6SbsjdmJLpYBVqQW2IizChzx8k+pbRg7EJcPFWHEp3rM01MhaVAjEc24E+9Cv96H
1oyPoxM7YREbJbU+hhURVZMLd8sQsBptkwhDrzLEHQugvLM9O1hFSWJviWFNAcTn9Ua4U3+dFUF/
rYBvAnILOdsPS5Bg7Cwnjt8fDSeMcsel5G071PsHYRF5WzVu5NB7hA0cZjo8lXBbMOFR6/+OUC4i
CHgFP7clrbG8DidQzjN+k1Xqtcu3ZCizXeboWEOTNflIyWfhMioXcFL/fNNnW0yn3xoZx/PS64Ag
EDnF075sjf3vJNC6IHU7tXt81p6izAziyyBd0O/Ln4SYgaelbYGrbgI/bUFFIkfjOY3jdl05ZnSy
BnfZkDLAu55NHICX4KsmGXVvZQtiYQkhdJYcTz4a5xzzAewkTB569tJjh05f2ZjUYXSN+c6EC7lP
hIFSiOZmZPkUqDWC3AkaIvMdVTxOMoge8/tq2dAam7gsrFLdyywxrXnE0rvdixWNlUMNubUILkcA
wlr4Oy4tsuP01DSII5eAzQie2TqvlTiYgFThaCAUbzl4HZ02R6hiNFF1K9LpuRVFeGz/vHbzxZuy
5JqlOPr2ZSAeIjcdLyIhgc5drlxkK+o8SWVcZ2P9jDR6ulV5k1w8P2U64UzJ58CE5Sop0e0gAtT7
PmnqUwHFDqcBjzv1IGNzbCUDx1RA0Q5YDVp/HDxUvP3z3oeOAtLeQodEZ1ixrJmMTaP+8udThOoU
bn7HRlp2VF4pxALbSCMEAun/nWf29DLBjjDLEf9tgB6mwS9y+X0h1rJGHCSsfM/d3KPyHNWBORTN
JHcG6yI6rJG6+DZUyypvxuLxH38qohTRyvKucUOQVBYt4BNbt/uhqb692HE3OfFMK4tXGWAhOLPX
FqSR1tVqxgC5j+vIP0rriyHGeJmcMj/l4LEcLZub2LYffn9GQG4W1zWdB1Ir9Hk2TfmYugjY4tJ6
6z3drjOTMjJBAijaE1eExpzphQf1pPpabEiQ4PMSisBzRIRXtlnIx7El5k9AmkW0HtKKasFNxbm9
cnFF3xC2QFME8qrvVMca2ulN3nH68IPqDpPKPQd191a7XvtUUYLGebmerZp5s2RCB0e1PkvfzM6E
Q4EvmrZIkwF/jlP14JJmWhnlZxIE02tluiajloG0C6/bJE1Eoz8b05N0KhowolF3XlBd230QbCwz
1Hf0P/EGEEu7jprl3QhmfJFmBM6baneFOGq44CM18DyQU4xHOb6vB/+u7snqKpvhHjKge6BkR5yV
DuVLPv4K43kjYJWMeC8eojCQD67wKVikegd+Za6UQQkctdW1b2G/FwLmk2jPkF6Nm4I1cwmdYqav
bKA3wirOYRkiqIWocQ0r1LyNME5z8J+dK7BZfbgleuiadgcViVV5JYD2r6Fw4sNYY1YqXbyKfUR2
k4ufm3oUDp7pRdM7jhKOtnG90z4suL72NvZU519DBtUW5JV1cayCRJmxesHqBwBSwRiMJPJ8RUv2
AcQHEQBGrr6ZHeymMT7Wbek+VahrVy20rdsh7e4Wdeom7YcSyhN2fU9rEjVz+DW/b4vBTpNzOM3m
eTDMkXENMYHA+rloehHcJ2sD7xFIdj+9pldFvGQtk7OMM3IbfYiD9UQiYeYIqo/BO2nBGRr/fX5s
abYcnQkxTfxo0iYDiezWq7kaqoMnvXpXlBBvZSE0CyXqMpDSO2aFcj+nvr+REcFMGMgunUVxo2KL
ZR7zoPIVpOgeomJujwTB0hAYAP3FRX8zomwEoYpUJlEFzXkRkMvKoo540bh2MPZIJ13Bzb6kBHLv
M2JAEBZpIBrmuWe92LXtYMLznG8cUw/chug2E4alGzTM3EwDJIBhnEGoBN6qqgnibUgk3ow2/i0X
t5ky6lsvBSnvI8EFQQypoe32Mbp2sIr3NXgJeCvDegCicUbDFexT9lEy5ggtQatO+mWC34MdNYEm
Opx9KKUAw7N0nTPCEllNGI6d0xOBuEoLJybJtvT2Ngmkeqw51OY+pVAfPnV+vvHDcNmdwk+jzucF
pUWzrGs2cyXvayeIdrYbyKugtHde0Xj7NjPfCls8c47IObqW/mr2EQgGNqReh1sDZwoA2T7d51yM
hYqsSzKS6DKh1meY5iPoNE+sbZq6DHlRYSQfOTuUbNBF+RbH+r7Jdy4X5UZ1rbXTmUYfk7wxB0uu
WNTxKGG4hDz90OXGe7Ksf1Pj3PYs4jRWq5spdS/xxEDfjM157fTms0O3aoU6fdF+eSmkxTPK4/GZ
p8NUELWOJvligt1JupK49YoJ2oJ7pKphAiN40BHix2KOoVOEYBBXj9jiOVhHsUgPGUtugfPGy41f
2oBbaMkKCMiQtRsNBmBsUYI6SUZuSR8dxz55KzmoI46GaICZ4WksNdz5mcDAdP41WrlHXCW/lt1p
C88iXCPavZg2VrIF8UF8WHxIzAFP4bzV3kDZzthpZYqREV7lLR2ZlQhVfQrIfR5tjI2+Wd1XjnPh
wKu5a+rvmna9l0m6aiiRStfASs23SRn7JFvn3mG2fOSt1avQ4U1rDd/hgIm0adz3gMIt9eWJT7Td
hSLdW6OD/NubngFhERmaDjdG0VeHpCW8sl+mlW1u0a9FEVzTCG4laRuqx30Atjym2m+erFb7G7jN
mvhXjl2uVZ593493vTSJU2U8AjcGLazDgKJxUrqcZb6moCdaYnnQthqfR8egSM4swVtQa2LnCCEn
c7MWzn4uShwzWu2crP1uQWStoug+d8f2PCaiXDPGOQtdkAAxMDAy3FOfQuvu55s8R+JfW9OxZOy6
C9LmebLt4+8nks5wZohnuLrj4GJewsLK10IS8kgaKMvEVZJh7qclSw540995Ke+y4deQKNEE5FV/
hxk/W2PPPhJT9GwBg7hyenDnuEgJUZzMB+VMbw0X8bpdfCueQsjo0xBDYpi+VR1noyVGRaYCtX98
N2lzeHMVgpfiS0m6gH0KccubMSq75iE1+mcSxJ7dif0yufgAsAGBl3C5JnLaWImX3feVSQB94UWz
PSeAvs3i1Fbqq/GgjE3WVgzYNYQRPHdklO1LFjXE84xCKgQbcRffqbn7FDVNLdL8sjUu4bdCepjE
cuvWncwn10CGSiFFx0dn74gd3Q3xgLLuDgWng6tK0xDSNr2rEISbLyUCaJ+mOjxHoG2K5q1apsN7
I6y/Gpwk0SQ/SJyHmNL8fv98aaHMTqpt4OA8a3itaVnRkPLAfzF3+X2T6bq6Y4YCx2POSZbg+QSx
eSgKdM0yn470YsP7iN5R6yY/S0ENEfTRYwkrh+hyahChTcR+BL3++OM//vafX+P/jn7qW401Rhd/
FF1+q5Oibf76w3F+/FH++c+H77/+gAcIDc3D1eZ7/C8IPJuvf33cQzzku63/FYExtbpWtbtxgHJg
Wqq5a+gNXxkLKQ9LWljq8zQPHHK1bU17Nl1mrUSfgu2508aAFzNNSCQVwfzhWQyVMuyrUxGCkl+O
VwhC6jO8fKj9LPubrs9dIhfs6yleItUCuziQddKtFVs2w5HM+xbihpRU+pmcZWM3M7e/X+5//Mvr
bX6//i9dTjU8wfa//fVvjzrnv/9cfub/fs+//sTfLslXTdjVr/Z//K7dT339kf9s/vs3/csj89v/
/uzWH+3Hv/xlU7SkSN11P+vp/mfTZe1/fW7Ld/7/fvGPn78fBaXFz7/++NJd0S6PFiW6+PH3Ly2f
s237/3RdLI//9y8uL+CvPx7J20yTpv34f3/o50fTcp3Iv1gSd6Bl+ZYrTNeWP/4Yfi5fcb2/ONS+
lmvbjsUp3LF+/FFwEcR//SGsv5jCtgUXlk2YL6eKH380ulu+5Lh/cakwpcd1J2GLS/fHf734v1+0
f35q//4i5nH+6Ro2bEt4wqPt4P7rtWtESZxn0eTunML5oM5eR3l+jEhVN3T4ldbi7Z/ek39zr9jL
4/3jXvnH7+HF//M9AjHFUVKOYBZQ499GwjROXutPT64l++hs2MJ9BaVG2GfZz3F67g2ow0OcvQX4
4lam7pA3jNgwK5qr2xiIXb+aQmk9cX1HO8sR4yOC1Wo7yBoTdll116S/I+dVHWjNFHAjnwtTf5hT
wep/fkE81nJ7/7uXJP71JdVx7lc+H/fOsqKfovTN5hS1jQHxrOamrDIGRWtL1xozzzQ7x8rLyxdw
qe7adaSHzKeNOKOScfrCMbKgbhOJUl852KCSaZdK2XriGltBQsR4f80ZRiAAMyg0mLhy9iCDUvn2
mT5VfA1OJyhpvXtBsx+11RK43qbFNs89hN00eeObATIMvEM7MW+V3RJVWWUZvWnuA8E6Cf0jcfks
Wk4rEFZckjF9SXkEFjm7McjK6GnSNZHBIdqf3iGscKJsopFUipmep4Lk2lQXW7Mgs9zPAT1IS5xG
n0njti3n8aGth+R5cjz095yLkfPGlnxGxMECbre+4pDnZd3z1IrhgaWMDJYY1moCkm+iTg/6zHuP
pbbuhAvHtrCw0IAIbbxHi47GJSBp5wyUwPV2vleBGkOSh7t/Jhk0iGvBjI1joMKqFOGyCRRDVaev
WVuzsCLjFd+QuoSuJFSgmEFV23Z0rZsgv8y2gdAnTDnFYwa2T1LXtEYBU2wztFQ3UzbQH46BCu6S
MUB5yXhngbG1xnyj8nZSR0c78i3LcQu0Th+SZIAAgOjW6OBbCFmL0tCXKAIb3Iok++WS5litsUJj
d0Ay8zVIXjpb5Dzh+dNAzos0QqZeVPiZPNNQ72jc/U+DK/DOZ0y+dQ1X37iFr29iQStsBaILndpc
i+HUKKu+lLpa2A6IjVe5GYmzGviTAXj+kjFzfyeyASs+utrqiyDs8c7ljaU9bjTy6OqlK0bT561v
2/TRaWprO4cKkXQ2yhstW1SQmKT79Yyr5tWSBGDkk+GeJa70L/l7sBSi2maypWhC1uga205NhDFg
lGEomA6HsZw4nmPMAlhrB686VPnJr017a/qQ+AHT1Vvtuu255bh4btBpXJC8Iqm3E4I9CZZX/r2l
LPdEVAqDHnqsZ6PPJS5diS/MJKj3tiQz9KtGonOfRxw5zlajppIaLPHHleriRTwb++LOmmEggmFp
Iv+h7js4cugqW2vlgmb/YmbdngxZyrMpkEz6tDHAtI0h/WDL/cyiGjy0AttgN+aw8flHppa2jMHL
Mrh/d1Ci3SQcq99MQnLidRhX5VedjPQGsjyrH/pKRAfbSjkeNR5kaHsKo5uOFu0KsC1vXkXqB9V3
cVvmAY9pmY67svyUQSVJpEwyRuXhvjL84jvouunW4Jiy9wSzAj1H+knDA9/bhV+/tjJB8GEBA2WJ
z29k0NEJrlF8Y513UYA4BrAGmj7cQFkJ4jRgOnoihIjuudGqbe6A/axU6uzGQKtLCVDq3c5r964d
Fn/CBOfrTH+UMFVQjt+TWY24YcbuOWIa8x2GYtiGyuqeRz8d3yMrUe/9VJYH7gyDy0eHB9OFOwU5
gCavUQFEvHJBA63hRlL8IJNO16qtcIqWNZPWqugRSKP1etVJ64D6m1pikcMa8kpZ7BApBK899SVJ
BVGnyAYA07xnfDFuLEv39Jb6jqUAjFgK7mlqngO4aSTSh2G5KspgxuGdw773Bqn3cAVIvvVQjl8V
LHdYWdpsJ0tAKkmYtMAH8jx5hGhQeJtSW9gOLa+cz4QDurRa5TQGpCu51pLdMtLMaPNKXQyvKzF1
z5n7PdYk0XcAWPFneuC2r8Z8Tu6jUJi/hkLUe2OgWie9oFolkyjOpkM+8lWRwwlWlReswQB6pOga
Ots4bTM8Big+PuIud25Kww8OaDPR/hSmfhxCFKQaWOMjFh4azF5CYEsc+l+TocTPrFDmzmNEuSkY
1R6nvka5iCkeJZ4JEkh0ejdVxfgFlda8T4uJ62S2I3ZzjFKvrusl5PskyTGkW0eao8OCi7gbiZsc
K+uUC6ulfsN26pp0j4OGsB0NfXFXw588hLmq39Mkwe5njqrYOxSlfBRV0Zr7oq9Tyk24AauhMYPP
ZHSdDy906ocGy/drXwzOPp+qSa0LoHzDlvOXOMdkzv1K+xz+Z+ZKhjz4jMOiZJ7IAjNfzaSKvNnR
0BF658rHoKnYKXuW2asOOeUBJUJswmKQ2AE4MsEyLwG4G82o7mLPa3Zxafo3oDsXZ6vXHuVgof6q
hQgROikLdtdcTBtUR/Mvtg3bgORpoO/2LM0WCryZNDJZYBRJ+qOFrRMWkPAGRiHm0vyA1LMtXHPh
Wcz9tdaa2lHnMTJ7w0V9bQuwZhiuD5nLteZVJqVxKaT1gg9Gr1JV5i9D3RPbK5E/m5CLyKxkeOzP
omXqW6jxTdWsd0i0CULd6QFX74oYQMCM5MsMz5ntjKfazhraMb43bhkhDNSxOj5Gmvl0Lt3x7Cho
CTogxBCUb/Q5Ni46maXCc8ZwOoQCnMY4wBKGzej/tMshvAypGHYu0q1zPMvmI1dQjowgaj6xTxr7
oSzHszIMDRQHA9Y9Di11j22DPonOJSpOZpMksiXy4s0FCOOOTkKclMXXLDNF8ovRM8MFnXh2HJhe
qpE+v9BElCYLXqLTStQOwDrIy/Q63iu7+mpVOL06MhSfk4O1XLV9ct3U9HxLJPP3bkTzA5Gb3ZBH
Rda10ZSgL3lLzq1OsSuXWiTbZJqgfyErvnc0KR9d2Z5rqx82HM0CQtRHa+8OXXGtRNfdIpPRqxCX
4sHVc3AvXNw/ie7r16InZKjx6v6Ijc88BKPwjknm6ts2Ld1nV/owEyI/jPdhHS8N0shmTgC7nuGh
Z1lfKWqJ996X8465Jugke8QVGlXOvhwiZvx5XbdnkIDJrsx6XO3YzmPnarCy4Nptw+69E4256ruJ
eUpSgyx1y4piMcSkgoY3AJwQAKF0uzlH+Vr5A5xi1w2vbUYud31ekvfRM/64KrOy39t69k6ih5yN
IqYSe7Dj2rui4Ahfhc/taFSF+JiySG9AziDBGTz3ULXJfLQFHLQATxq6dbLCOYvZ7YslGyb8UZCn
z2hO6zfFBnZfu9iO6GZ7aP16cR3WE5bZbvDYR13UCGlrB2cGyDnPKG3iD7/I03TbSz86tq5Efx07
IWFfZiTxLOXSEjeizcfyVw7Q9VPYfvMys3ptRo53KB8DKd+ifi4+UsxWHjUDEgGUKtCrVRu/eg4Z
l7h/QTYGQcehvhvPVikFwXm5g0t0hMjKdCJ+HAWCZQO+2MFinLm1rL55Yw9ishRAgJoSlEAuOAlW
bQR0foEGwk06d5X7IEPkpL07q3WgVPhm4OG2ssv+nDpCv2eGY5xVDiOBHMKFKzTRwXFVeNPxkXss
bmkJOqUSr71qsbr0Pdw+2uqPBGyFK2+u9ZZ4YbyDwdwC3NYWSkRIFCisrLm9KJrcH3nkELYz2yL5
slNtXy9CBih183xvcOOR0zm6CMLE4kby9JDjemFqdd2QyqAPme/D+ar1jHkIDRiNRhtxJ1BSc3ga
kaSwg+MZvy47aEpcjT2I1zArv1CgYddjTtrc98KU9zq00H/j+HLfcsNMn5ZokU1FM/sD3zi7itvU
8zEPPf/VRGy7gnGI7AUKIHwut49ofEJA6Q62HMS2kMO4TQOD25g+Gj3cUcT5h1fHYwUvJm2ItU6z
7uwhzTq0ltKPdUZTD+R6cKqTgfVZRsZwbCrlbscxQGVuDEaIfzIBimDITz+d+juKInuTBwHKXcfi
InRmJMUbkIn2q2khXF4ZHnrWA8VDRJsaCplfoVAdtKShOXch8bE1PHdsgPTAVuPsLWjPQGB1ckbo
nLRM2U61pcubsA+wFIWtz5EPKTnWDTC2/mOLdyBd2+gNnVXtoQm90iU0JRjIOFf3fIhJukaBaspV
WfdguY2qIbVAL8N8tNWh2NVoxRfCVZDcw5cx95bVOE92krWPCHzVEU2A/Si9soSjnLbkaEIFtK9Q
oBQEG5cCK1ZHHFBs6U2P8oDhOm0/u3ayUymIk2utrj+hDes/6ID658TQekfMgXudSlI7OR5Cfoub
trvM0vGOws/tnXTG6TU2YWD1bqRxp8X5ddH57TlBOfgyVNq984y8x/wYTOExICsZiiRlF5Ncofdu
rpaQMlTbW23YzqnoQmA5zjyND6AxvK00aBdE6O7PGkInpHJy6nLEAm+eiTyr6hTaTcNT9h0ZEtkJ
QxxeMFKCPqpCQg5EazmQC2yHl6pECOpykC5WY9wYD6GtYbM7mAR571ptbANa3u+tI6f8OlWhyi41
RSjBkIUH7SDp1M4bCeRwEhuxjxn0TCPiBKGxuIJn2921FDnVpYh9sCsjp0D3yjUVFA+ql+Azovlr
bKhJo8cON7oEmdOoGzMdOLsJE8IYLSPMqhz68NyL8ldHEtOTWceGxzx9TLcWe9NTr+1kb5QYHq+Y
2bd3cSYzKvrYgvBdo2jrSZF8DctPitonANb5z7ruTQDBWT6u/SDyGMRy3r1TVSt+NRG9KmRndj5R
uNFoXma85DFBBPGRpkP7d765JjqEHIkzHTyr1G8ssMbt3PlYSOI51LfkSfZ3wEPJp8kJtSDG1PZ+
OVgwrhsXJRAzUKS4wLhvdA4R2MK3es0Z2/2odK0u3QTumWlR0zxV8Si3ozm5Oe7PzHkhLV6TZGGW
lOiUpcz5c9Sa9yozrTu60sndgIaMVTdrOFor3IHu1Wi24Vvl1ASVxP605GhGjOYQQQOGWynO2zVj
oal5r/OwHFbsAggXFHG0RJ3Urf9aUwXdWiozyKYREGbJ0BtpWaG7QPjUpoibEjgCOHKYKIN3n+1K
oZ1KYHOJOb3JRXQiLT3fJl0j1Woa+pKDSVQeHdw/yONmDtpypp1camd4T+EMbPNMYcqc24gzUdkx
HfTp4rwx9Uue4n5KVrrrLVBPZQ4Rt9ICZBrq3PmJRct5oGPUnIwo6E5APAntwJNNFLP0EDFmqXHj
57W1zwyiVzlZDXce5hiWI7FYHQ1fqnvVgO1CG+o7EHt7DQtdC8NE9hp7+ZvFUr3Pxwy4VmaIre9k
8oXCA2tFlC8mjVw7zUtj0IqlQ+Ph6bXqKHkkEZfgGyYF2OTEqCCMFhJjxRyH91optpVxKBcXO5bv
Yaf8TB+AqMu9E2dir8qoY1Uai5uIdA8wFn70ZUpf3LADTtaGtxAjLgtrdnAjM9hhKYo/rSJYLg0a
saRgUWKOV01aue1KttN0m+IEuKDX7pn82+Z+jPLuHvc1HSM9hQlDjjHFS5zaPFloIO31RFYkozeP
jYAIS0RmI7YC16fDz3GC6y1nCXcTVkIWjfkQ90XxLCHqr+cZvTQzweaS1wXutL4cOry7WZtdJrqG
1LFpv00JEMdtV4btTTkYxG+rvjmkIvCOMmo4Q8WzR/hVQwYMPLAEk1MZBT8Hp+1AweCU3+ahzQrE
smm+M8fEBYLOkUfGv1XC6t3GOGzPLoGI375Jlc5eHyr8u6UXvGeWO8HGphGhQMXtDHbMRw9VV/9u
QXjh1tfwXv8Pd+e15Siy/elXmRegF97cIpBXGqWtutEqi/cIEE8/H9nHZNKJmH+tuZk5fXWquwgR
ROzYsffPyJpsfYvD6GQsgVZ4+XAW5KlzKgwESYUeZaRlfInp5OPeYAJAVc8BhnlFgh4qd+GOLi0S
BksRBKyBk6Mcn8myChrk4Lp5g7BsGINcHR3RsjMMl6uZtWpFdF4XnYnkNCC1s/YsWYXyLcoi+QEA
xlAtzVIOEUuh4iYJGUyXuir9FxXtCDc2ATksuIB5h9Cq8tus9aBFdUnVIFvHZj/DQZBh2YLyGmTT
CkyN5ODSPNJeywgolXzTdyCbUVDEDt2EEwd4t2afqBpabqqcYGPpZbclcLSvFzOpb0O/u0CtRDHo
tVbOcEyluKPnE2N11FAzgEoVrbOIAAKTXnoCfQ0bKTK+4C6XrREE0xysws6b82VwHCIh2J6RrrFB
Fre2msT1wciMgTMoxDizxjHe7peWMsSKPUPXUC4GMTI8FhUoQ0mN5LcOVmfZmfSMaZKethGKNZhj
nEBjwg+WDr2o4V6rF133okOZN9fce/rHIsanNjfPyVOlFaZj5YLgdlV8OraehrhnjOKrF9RQQjWs
sZe9ideGaJ2DxyoLtBUerO0dMpjiMiuF81bEjhKDBMzpqISLqPgjiaUIqw7aJukh9BhHTT007nK0
MtymQ57AxgLqgrSZ72E2B3mnGQ5RSec8OqH1ukh1oX5FchsHrCq2LKcU/A7wQ9niQgMEioOGqRM2
cFBPG4uaKc42DU7MJTQouZLC30IHNBSDjTR/Cc89+Fmxrog28Mk2p1IjpSxCesdhiZs5ieyu6kVI
o7zsTyhQAJljuUCkTux+qlit4yBtxj/roowQ6DCUh964hA/4aCVPfgzlTUY05aj1IA8k0rRtZeTK
T6xbpNfaU3x4I6KnVJzqOCtpQgN3GaQdvrCqHKLVmQDkumRBA25eJPZeilh7NGPDgEyvpj98Dcw3
ACPhyHsqO9yK9Se9pZxZwadfn3uTumhzkdVDZeBWS4/bK2hMFvicm8j4InAilT8Cgi10oLSAqeUj
RIrNXU3guZAdLTvkvbDtOpXxPT/P+iUEXIRisESP+qkBCWYV2cFK25B1D0gE3TZyrvikIm0B6nKB
YBDykl7aQ8BqjccM4xfqfMWJ0xBfZPKb0qirm8ALDeh/Vn7wDAPyhsmx7osUhbEGq3eq14LzvwAI
c5KuhEcs+ekuEbTqpg0K6S5FGtXplYu8NYLc/CEFHtobVuDJd8AFUCnIQ+RXZMqxiwx1bLeSBPTP
ugGOWKWVo4ZFd08CikIMRpaLxIdzInItRQTdUrDg7gcZXvSMlxUrihp25Jk7dCh1twdvCm8vMAYZ
FETDHCkogD9bebLBxvUEFbIon+NLa/ysrM7aIrbT3lgtMjYaPqKPoiVHt13SSEsknbCxIzEuX7W+
OL+a6M6g+AZKckM/eTBzJbAaioRRtRbrR+AhKJlFKV6HpRntgyrUjpWltGghR+nmLKObc6r9/jmp
5Wxdd/CAQQ+Ix1MWdGQrtTlgHPuuPQhAfDh1JPNkLuL21L2YWNwELvUwmXhX6E8i8oBI58iNSh/K
Q8zAVFT8SqUyAYCdlYaJlWAGIL2gCoMaK/jdr93ZI5vPwjJw+g6pClejpYXUnQdkA1pZYrqkoAAa
cpxXUcU6oRMQUIjzuDO8QoGo6FsV6Oim6an4UilxhZ1OAWEKWyD+S0WBEeobj4Vp5U85co7IGVvR
HYpMOEFT0EyOeQB5QOhyEUJPo2svRYlow0DW9bWdXLJ5ALTTwwHvfBaPUGQuIJHRX2nstx7hv3rS
/+p6jlrko//7f9Ix/3+oF65dbYUjox79r00Vf0t/Vu876MPf+rsXLtC2/kuRZdASuinrkiFZ/26G
86+sv0yFPxJNifKxpfOv/tUNFyTzL/5zXWe/vfXP/9UKp638lwXMlE64pSiKSpP9f9ILl/hd7zq6
Gr9K1hldNUVR1Om/049/36wWktj0rAgjpRo1/sb0wOFw8X05eaAXYV2DioysNdImsA2zsKEyOggS
pTLZKyI0i55iFjBl/lsIb4otUNNtzdBF1bF2Z5rPH1vPww9VNKCG4EQNWQNLNWpBn2Nki9sQUSJZ
RHLKqqLXHospN1bDCkYtJY8zOnLYumagj7GhkJt9KiILjZJsNQOC4aO8nzJmSpZ1lVkzDb6abo0w
MArFs1jzff9BPXFuIbxGvp70KOMPSDBZ/UF14FADxEmHP7w+C4r4z7E1DSsxfPkUU6F/+vFzlWjW
y9yH/YeCeo2niM1KSiKcBIDoUrxBSyHMQTHBdcJI6rbzSfWri46So0JL9e1HZlX4DXL8LZCZO5D5
KNM0MfCvE04aZpHtxay8U1S+ZzXA10xcD4F+CtB91MihQOLB0I7cPoy4BKfCzMvJwyf8L7qARS3K
OoUuUdJ1S2WzDC//DlykoBDmndgzx0LFUhLzw6UucZUMT/wALvAU4ytIXAr8asA/CkrS6TMSdoeu
wgGaA6dykG8yKhzWBh/JHjwBOR0d2WLxtjjTGpyBjBluhFAH/oz6aubb/HNdKIYoW6KBYZMOumX0
8yEeB7JOR+XhlPOrG8F6tFLsnk41hEHDqjHf5pebcV05+eniQ8Jo79K2xWgMrxpr+GMvg/YXecK6
wr1H7E+Kk3fCz3NRc0TGKGWrusJFtMLXvm39gY5NwYerCmhcfBr9bo2WKU4uPexf1gQ2PmoHDlw8
4WskLEqrrfZRacAhRMTg7RdioroMxcqa2an//IpDx10BU04SrQD1+fgVNb+tEtH0qwcxi1HWSxak
/NdneoAPjRYKQygqeCBZUkzOqY9DFF4I2loUK4jUHuL6yW0kp8KjQPVgwY3UMeT6t3iG9Qc+HWbH
ZZsmKHYWp77cJAjl2WJWubqiN0+pyt+qROVA4IH8UXkbUW5AwUY+0G29r92owsKmVAVUOs/0Aa+/
xhD4P7yGTMjnfwpSdqrIwh+9RmP1pVYphYUETEFWAd7X98V65bdQhzpCL+JByD6hXOtQ5UMJhXAX
apmyTEIIug0wjY3Wlf1SLmLUqgFzOzKqyevaQNNf/P72W/9vn+v//yHhFNBj/0FIfoKEQ2z1Iwpu
+At/n/ySLP8lEg1EQ+FLS0DX/n3wS5L2F+cun51Qbiiiyt/517kv638R2C3Qb5ahEA1NDuR/Hf2y
+JdmapYuKqaJ2JBmqf+Tk//jHvobnQYsQxv+/F2QTdITau9Z0+0v570gIakjfLG613eTcPd3yH4P
E5169uiMbqQ2EvpoaBNFX0WjtIt67bXPf/Zs5ePvrpoT3F6F322WWD1FALTMg6eVM2e7NOQ7/z2D
/jsto4O1gZMGqlSU9vleumWQu2Qt31Fl1Xf1k7C8/gp83U/HGOVaqleKHXcobETuEUF9ttul8OX6
k6WP+cF/f/7o7DGsKBAAzEl7ZW8cT/vmJdtnS/G791u9mRth4terQzR7t3DaVjPqHszP3qyF6N7M
sds5pSpVAA+rakvjmuoEZ8va1ih52r2vdbZh4lhSoLCwjmsvdcqzARmmi/EIUi7RjY5Zn29qulvg
XWqfJbROUgmaunc2U7cJUDeQBBpqVU5PN68iKl6Gbzlmg/Zlo2EKG3ecgXUUQDiMwaZRez6vwJ0b
6zJCCAmEE2SkiJo9Mpenl6g5yRs/7MKvIfI4eFoP/iIXGB1tmuJEdd8LFG96MFuuEHSY3BRAp706
HqQSRHPDdU5dC5TeEZtLkfgqOXTRkgkXVnZGXOEie6s8bNFL8Otkw33SW6L1VB6S7ISQiVxdnqg8
RDtdNfIHlLJJt7oye/Uxa1jxMzvESc7Vr3MbVDgsqsmqDBWULE2fm7CPgPgarFMFV6eTXaqF+V6n
wu+qOcR7nLSQdeMoxCGiwAgyQ5DJlIIEdEsGyLq8qNgeBu0OvQoRC1U02jQNqj6oIZjY2IK6/eBr
U6qR+i0EuHeDyQs+FgGKU8hg4Xzb5R015nP3SAUcB/MixGWi5zZb1wLcyaRVnH4gDF9fYB8vJP9Z
weroMASxboDnYgWrh2CtOyLkiRWOAeLMoTsRmoaI+3711twfIm3YIDI1Fq/8BeF8YYWXmad/PNH/
++NHOY90OqPRB/4H8Pq+uFQLrbgtUcKI8i/Q82zF2KVoyFyfp+GRnwQqdRS/rVOq+ZkQK/tEIY/1
/EZeXDC7P/B+whqtm3omIk59j1Es5zJbaJZgUTtNSxnzt+90NLVVXsgoeiFasaMupSziCgGG6+81
9YFG8b0tBZzYogpzebSIcwQeUu8+iWcOpqn4+AZsfhe8EDrs/Ur2+j2kCPssiw7yUWaJea/+2yse
of4QD8Lu8c9eZRTnq7rKhP4iXPYCfiGK9bXyWtxwNtcfrk6cVONrhiQNHIw4uuyprjvR7hZRuf1l
QU/vJjoAXl4iwbSgDOdki9YVXc+mx7rsFjfcMVbWfbF8QFdqc3EfyoV5swXEaZ93c+fbxCdURieE
ifk3dwp+Wa8E+J9in94tALDNXBMnFr4yChDdJUsH/T4WZPWjx+MMYWkqh6+Z3z1cn9m3S/QnW2vI
5N7HiOosJHV1pjlhrrw1eDGbGvzCIgopW4QoZ5KAt9vsZ6OMYkXjabFPGa/f6yucuJ/TTbnHBm2R
r08P1lO6brYmgnyoiB84izbhzORNbQBlFDY8xFHQlKMV0gX01YUvg4x5dSeXNzhTLUShWnaeycVp
LluYWKTKKHqAkszSU5P1+7qLBx7rqVoJITKYcZiAFj5bkNb8s467V+6trCA+YVcjeitESdvj9Y/5
VsD6ZJrHd0TLBNOBUPDwMYOdhqDLId5J62h3DhbpnbSu3f6b+UPcg955qQ/tg7yv1tdHngic8ngV
dWbrhz4DI/6/Ci8wuouHBPGggEabKN+mczyTif3wRj95F9KCEn1Oo8D1qafz5qZmh986Ds2bPMw7
AJcIZF5/n4ld/XYZfzcOn1I8pWV82ZvwOTo5+V2fqhtq1zPn/sTj3xhn7x7vpQ1KECULs5ZD5DHl
W4DM+6RTV9d//bDgPlkGivxxT5/aJCiruMMzs41c67RXQKtff/KobPWfQ3+gMr0PFxGBOK8whtuj
xKD+VEA3u7mklKCYsOEMSwsWLGJOq6YmHy7DjhYNmnHbU1mcaYXDFi5EvbSBFCETV+E9YOLiuPSV
FvVYmrIuADXKWbpUu4GGm5qPSfdRRai82Z/MUFFmXmJqekb3hh76qFl7TA+cIcfE6r0+eTOPfiv4
fDL18ug4oCV4BtXNAr1s6f4s4fC6+FovSvae5P4WfvK223Qmvk2sordv9G4VwXZRQTBw9CAH3/pI
KQk3Kvqj17/022L57E2Uj1/awiEy9lLzssdF6SueH19+VJvW2YAEeF4mW2NHq99Gisw116l9h5g7
OoQ/pEW9QvP2e/QdOfaf13/IVBSX5Y8/REdsHVULAwsh+UsbPjb61xBFW6HeQZ6zxeQ+zh+aVp15
7ak5Ha3vVDDImlRasRcR7cJz890MvZvqkuz+8GVGa6/wRCXEmph0YQniQPiG1bCbOPKLzrl3fYip
LfpWgXu3LOi49H3S6Je9v8ebat8eq0OxgvGc7oDRr62D/lrchWuwlAvMv1bJs+YAf1pKd9eHn5jA
t97Lu9Ep84hpfGFzBZ75eEm4/CGaHCTq/s8ePzpoNJ2+dWdqtMrzgUWSkHRRJf8i+HQqr48wtfDH
tdwUhCVqjQxRLsEduHjw2I0DAs8BfuvUDiYStr4QbOzsbZTwN0iVbXRnFW2CBWrzW9IYu17EfxbJ
pWGW381mg+7XBUfmfq/WEp7QiaE42NUo7vVXnfpWQ4B893QvjWNiN4vRrI9Je3tBDzOGrn/94RMp
gTSKH+esxd8M7dx9ctYdWesWAqLaELYd9IIdD3HgJJVmAuFUEvuPDhFec1GUefQdDsJDuvkeOneX
HzSnFsgfO9dfZwjgn4TDtxrau7nSk8ZKyl6Q9ojFLQzjFvRNB769PqPQ+V0vX/X4MvNV3j7uZ0ON
YgQm2kOTnqHMFdUGByTyEgHihbLFnuo2ctKt72ozbyUPX+OTscTReaXiNI+MCmMFN/VG3aJ4+Yiq
wxY0F/+gT28HK9VGyuEu2kC1Xwg7yzFmxp6YUXF0t2mw0+rThqH1rbbvd+RZbrjuD8ZMpJiqboqj
UIFRsd80Bc+3JLt+7B6MdfMi/NItWzpEAhfB6+tiYg+Jo5tNRl1MRReWKkjwpMMkytpdI/Z/tofE
YdD3i66R0UPEDGIPQDsIv1fNNwCiED7ck57bRnq8/gpTH2IUBiIMoUN05aijIrkcBisTsgKQ0aSD
DFDtJCyTECSdeaOpsUZRQQbfFgPIkbgu/wrOt50ON9yCD3VrhKsG7QSk1K6/1OTnlz/OnRdhKNip
Jz6/9U2sfmEx6bYaeQxyfNohsb5L4MkbWDIahceZIYeV9dlmGiUPQQ9MuB/CEKouK1w47WLhO8kC
+T7KExR4bLK/p5mxJsKrOAoS9E8VGDNMZNGhfbnJ48NJujfKh1BaRsB/uViSc2MHSCsyvrl4R5Nk
VNlI2AJr6yJs5155GO6fr6xao/hBUTRu5SF+KLenp9w5f5PW6CfCYLwJZ8Lh5ytGtUZhQm7Fsy5b
jGDeS85jZ6u3Jzt2zZllMlGZAEn7cZkYaNl65RCFwg24uW6f7eJVt2w2ilMdAtWOl6D2MfrbepvL
neTGmC98v/4F36oQn03dKHJA7GxlK2JkKD7eTfCsLItj7qCWskLN0Ck3oL6/xXfSTrfrZ+GARtsq
eMLD79nagrC68RaR0y69A3qsm+xhbjpGmIt/3++Qf/84HbrpnUp0seV97bQkPuFKXon3uKBApLPL
desEC8PVuQQU1IlUMqBo8evLk+dESzj7Oz2xi/X12ZGG4PPZ7IyCUo2/mNXHzI71AC/PgL15AxNs
YXEGvopOtuFEuj3PDTa1isdRScQeNRuOimqwGnX0hXXMn5HURHb7EMwcd29FmM/eaBSQwCMJeoKC
5r5xIhfXj6XsZqt4CXbFMVfYkTu67R8vG+CPTrHHSPlQr8SddndZfY3dfC5sTL3pKETJXqk3ZcuP
UJbRWnR/GavGtVbCZi6hkD6Pgao1ikstWLu/A3y9LOzhvaqV7piPwSK3RUdaoC7kCMuf/kxwmBjN
HIUfyUKxWR0+XJs85N2zjtEaWPPqtPMvm5mF+HnJSTVH8ccXIAjkQ+IHqflbe+w37e9ub6z1B/FH
9iisqmX/fH6If10f7VMdFVPGKe3j/vNO1cUEe0HLZmGu9O3jsV+kbLUjsnvcPqTlLbTCW29hDk6W
TuU+e85pYf7hZI4CElpDZm+VjI2ytTscW7U7lyUpU7OofXyv+oLNmT6suxr6oI2MxxI2gSPahQs+
xU2OsYPj0BKIygKexxKJcTdkX9zpdvlNdrLlyRZvtUO3o6qPKrQjzuzJtyr9J3tyDLDDD6Gvw7/3
pOimy25/fgbkv5Xsfp9vgjWShK66gtUfudWzZDd29zvbw8VcJvvOrVdriLgboDcreUn1xW3X/sZb
GjML762+8dlvGwUluHhlpA6pUrn01s3+7J5X/Tp3o5VIi+PkWIfyJrhTX8tFfPBX+spcBMvri3BA
Yn4We81RpJIvUpH1JYdAv7SWGDtuCxtuHq8P1XMl2I/m3nSgD2/1bbXwl9bK92xhgbHvUt/6xDHT
jhw2oUPleY0jlj3kQMC32P3BApMb+5tC7aFeYWGysG5bMvF4VdrRHpY8zd+V6VqbeHVen3e+S7Lr
zqUqUytwFPnyOMDEfHgpTCTXUh58DWDDVVmE3qD1en3iRiCn/5ye5ij44R2XapiEITiy0JbxbbGS
lojwuUhXuy+UyFbI/i1ROtpWu7mAMVGtQOPp48YSfKkyIpEh0ZvfwLRcPUssl7PbOPLC58D0l4nb
278k+mBg8Fy8OFaFWztPnZuvpEW18e2HmZcfAuIn69UYBcqcom4GvYMb8i2VZ1dfYdV2WywwYbHR
/sa2p90Y96i1HMLD9RGnBhzFSviYFeK9DEjHw7aKIz5CiHssT9n3RPFRRp5rdE/lIsYoMIpKjino
8FmxQHYhe26zxUa7d2Undh/mtvtEmVMdgFPv73r+OehRVGSQyLrJjBspRUwFG4ZmE10w+lQfAuMY
oYx0fepGUOj/rFRjlF4ZSABCXjOZux/Ca/+IuXMt2+XPcJl/w+NGvUW60cfjY6M8tBv1e/Hyh8OO
YppkiXldDmukdJLj5Xfv5EQ0f4jz0qJwsFtwQqqSnlPOLJFh8j5bk6NIpnV1VcMwkfaCdjTLr8hj
YUA9M4dTzx4FlL5HbKoDrrzvMTlAXW7RCk+tNFc+m3r6KJSItBKNvNZIOwBkSd3gw/GrNLSZ3z5x
OwbQ/XG11VgIoE3BxEBehZ4sH7xjvowO6oP4ipa19Hz9e08cJGOwZ9e1ZabHOhvnEkMSLisaBrX8
2qcoBFumtyKzWiQIdqAKHM4MOZVB6eOoYGgpVkiMWTyjCRLcnG9Oz8UhvI1IR53zIw5B+36Ll5mN
aetaXmO3vfRWZ6d+8km3r7/2W6n4k2WnjwKGEoR9L5xZGu1vzTkduFgqr+EdGOZ+1ZV2/lvZ5sfy
xr/Xj9cHHJ772Xij2IEaf6wHFuPJ+kNc3dRAHE4/YSG61x8/USVU9VG08IGe9wHMgP1t85Ad62Eu
q6f4tnWSTf/b2noP6Qq1YHmXuRHG7Nxgi9v8KVtfH31iJ+ijmIGVFm7msUrqmHxJ0R4NCn8Zz+W8
U/d/fRQhitZCGyFjuegrqH+bwMUd2B4q/PAKF/63b99Qi3Z7d8ju8pms8w218tnnGkWOONW9S9Px
Rszl3g+RKEBC2k6oAXg7+S75imMC5dZFeyu+nF6MLY4iaf4cbLRj264Rj4CDhYBVDq1uERy638pz
jA/G1vyOtGv7gtqPvPPv5xpWU5M/CkMZ+iz4tvBTwRO40WMwcxBMPFYbhR8NoV90GHisYXyXCmD7
xo8Uzv31BfPWbP1kfgde0vuj1DPSRGjfgtuP4Cjf4M66lKllbDBkh//+qIBwfdQO5i1mN09Y3pGq
5lR5bgrye7c+ZEvoz9twptU/dSHWRvEI3TxfxRSDMo8Lxo9lhTrjIl5qq5OtO7+UBc4AbrCcq5tM
QED+Kfh5CSqzo4W+RwnCDbgp9EvsFoDd6s4dtnkLmuy25ejbxmEqDnPdkTeMy2dTPnzod5Xq+FKp
Ar7TZL5bCH7kElDpA4zQbjCbQzLs2OzOK2knf5EfhUNwh8HtPTLBO/9rfs8NCoFkfamB7XzFcedQ
3mJGDwd0ZjVMxEZtFLtgDJ+zc1BzkNI3g1dsFxx5YM5tvdZnhphIRLVRhKI/5yuXTiJCSTLImzZG
7fpCjMwMpVqe9BSeo5Zor6KuWjMx8a2L9tl8j8JWrvuidG4rku0fqorTpCN8R260fKi38nkF3fW0
6Fs3m9mtU9mCNgpYkYgneH/qKV0hq4O1o3MJ0CNFnlGS7uVin0VH33rJ8P5T+qfre3gqQIziTpcq
qAkgErtX2tzNC2ubIQ+e41ly/fFTN7UxsLtr0V6rLsxfucSs1o3WIdlPvW6+C666+REeh4tRvJJ3
wmM9dwGd6OupY7SvmrR+iVohaN/Vxa1uup20Cx88rszSVl/Wq9BbXHbpauYFJyZwjP2N/bjtcwN0
bitfHhEuec7Pyq/CoKnXFA+Fn95obbXCG+lGxTbJi/tjUoUu/gUHLD+PoaHeXv8dE7tPHWVCCWB5
FdI/75zfnIMlIlm5iPlr082dpZ9nPmNksJzUYXQ+MaeG8L1pnvFdm1khQ3j+ZIOpo7DRNbIgY2/C
zYGqO3Q6IXwwrWdL3mIcNPONJsKGOgobkWChqtPx28+XBEolRoSK4EbhUSpSB01V20rimQA1FS7G
UOC+RmHhlLEaqKbfZt+Kbfvk3Rtu/M187Z+br9FMoJiqWamjQGGiOVEkGrOmrsDL7eMNzgGO6fQL
6JiuDnKCHLixkUPa5U+Ykzriy9wJNLm7RhGjETo9kXyGHsicC7QmhoKe99U4putuK/9Qvpn4Wqvz
4NKJrzcG/krIu6J4zXjtQrhFlcPF0XlNZkq547LMV4HzBTPaBfZ6Myt9arzhz9+dsGhsXNrThfEU
Cj2W/VjbxX6OKDBVfBijgFVTOGuxyMNrAAeXGwRJ7XDduTKpwvU4MGybT7bTW1343a/Xe7kRdH8I
R8KNSZ2vaeYQW1MZz1t/7d2jAzVDIGwIq80y23br8jbZYpbrAKy8aXbNDlsPB0fRdej6WzWx211Y
zOyqqWbZGPCrNVVbA0uU9nyQVxg6eHrKdo/1noZ61LrP1wIlT3qIa7iUWn5MqTfmtvfFQ2jq7F52
ilsVTlHT7sPAWjQWhhPcKnfX53vqCjqGmBptWOQ44nENzhfSEjftDTdChE6P1k26s+4xDT40q8Qp
56gTU3nuGHRalHmJ7p3Ipea530dfFQeNGCyIDv0KvxY8hjYofus39Sr4kixn3nHY2p8tqlG0uZB1
RtIwZOGe7qP18LUDYDLdof3DePb25d+trSKSURuXGSHe0AVo7+tNslVeuvXZifali8Ti+uKUC22L
VgIXRCR2H/+0HjhGkqLf1bbQd6nQKBj8PiJSCb9As/NdF279nT9zPZnYl2PEeJogxSkiT7jXUU5p
Bl5NPFN6m6j9jCHhfi736ingRiCYAlKj9RKtX7dpH09Cb5coTHapYdfN458thbdq0LsPhTCtd7kM
0bFwqU3Y3ipcyhswjyvzeH2EiXxqjAjvYaW1ipkCQ5BbN5VoeWf0wLHzu/74qe0zBvPGBfQ8M2vZ
PoiEuc2rcStvo2O9SZfRpr/3n08P9U2FAOq3bGb3TJwnb7WedzOG6D+FZTEc7qXFFmU2jODBP/ya
K0lN3RnGsF0VCwPpkjUD8TM6YkdHDy8/iA6hx/55fc6m1u5o+8dCJHYqUiP7S2u+RH7mBnFzf/3R
E9nfW7Xo3eQgS6yKheRRUNPs9nf80GxxL2xmdsZUbH67lLx7ugSz0M8LQdz3t93t6VuzARgf3+lP
7dHb4mYkrboI9xhMDhb69+vvM7EZx6jck+51ohkxYnOGv4lWHE1OBFERDrw7zxQ9JzbI28J+91Kh
KcW+kDNlOP1+j3f+3Pk+9dzRDUL14+iMSgEVKCWzY+uM7+KL0s1858lPMYz67lfnopVbCHmJ+zKg
AJc+mveQRU976x5ZvL20FVapm9wKj6cZtODUrnhrMb0b79LJNYpqjFdcbgM5cDX1tYthZUoJGk/3
ub5phJ9mhPnnZQYGObGS324E7waUZET7NXTHBsDHk3pXHor5O+aw0T45f8ewW+Qh5aQ78TLezeU5
vMueEe9Y4zzRf4tu89X1lTsVGN9m8t0LxKUlhVoaS3t/o7rFk7EzXrtNtEVXE8302FZRAdkVt3GL
kZ7d5DPheCI4vuXJ7wY1ENs4Y+ZBPrwZ6jhP0ipen79j/H79pSY+yhh1ezk1YSe2pBWGRc0G4d4T
epjfz8bM4ycC4xhZawhKZeWoYe7jGBUvJiXSZq7zU63QMag2Q7GsiFpODUM4SN+1QwuXMrS9jX9/
SmyErpfWHlzWn4WUMbb2UqdGI1YcIcPVCqjN+vrsT0QUcbTnrVPRmpZwYg9CVa8vzxekzYNkrszz
RoX6ZFeIw1d5t3aypEF3JjI4O7Y5zXcNtkywrR/TO8wGVtJWuwcpcVuBr0FufiFCGNCXgeMDugH9
/GzuKvdsG5vZ/sYQJj/7NaMiA/V7s4UoRJEBbE26FLfyKqLEdXrMd+c9Ve/FxfWX6PTc6GtE79eC
EziWo4Im0b782WzLH6fj1KpNmwxVDsEigxawdNG/SiBUrz99YqOKoxwgb8MqKISMwoat7IWbYGPa
wt3peP3hUwtlVFLQz3GMwQUPL7x7DeVNrQ4cRZpbKJ8HAWUMncVFRygx1SGjLH+AnbCL8tFU122/
seI/WujKGDrbnqhMh0OfSQkSO9P3dfwiYCd4fXI+n3nUWz5+V4TR+0zHZJlIYLoXI/smgBloEbpI
TdPBHHjXW9JMwjRBacLM6+NYNWq0Co4igHT3cCaX8O+zo7G0QEGVu3bZ2fkj6QE1Jv2u++196b4F
t1W4KJ+rucv05+mTMkbFdnhhhd65lfbdUnw+P59vvK1yQ//I0dxsj4C6o/zQwdOkR9GZuz5NZCYY
m3x8Z7ywLB19UCr84Hm0HYbASxKEXUDfqF4IX8RdfY+vp3v9Y050eBVrFCZko7BQNyHUSsvnZknS
fqgfi1V4DA7a925/2mR7f51tkiUVlHLlLcIbaRaC/flppVijAIFib2UKIQd8YJ2WQSkufVzJrr/W
1KNH0QEHuSyPE0vcy+nDSfkRZ3OLf2rvjiIDDnQnRNdYECe4TDgjWYv6fPRCG+bz9V/+dnH9Z9xW
xsjWJPcQnik1PoijPvUb+UmM7GR1ulNehryUwg2g3QuQOhSxWf/bcPgoq68pN4a5K+nEBh8DXwVN
LzCZyFSMXdJFk3k3eZwvQsKgnHoHBPv2Zj8TZz8/oxA7/LjUk5MGk1XjXYtzx2Rm502NcUOdI+qe
YENyfUYn1oI5iiFnsai1OiEpiuqnGpXUqvtx/cETOT3UwI8/X89R75eCQNqLz/6jsq6pDnVu1djx
gTP9j845ZQxUzSr9bFR4K+9xmMlxhQqdqCkOfdU+KHl1LE/1QsctZmawCT4d2lwf3+icmppfD2Uv
PbXu8Q5c5OdybVjdL7GMbmIfGfzISwo8f8tb6YK4tRAsk86aibYTwXaMPo2r3tJweWc6F+WDvv3V
bNNtswpX17/W1DIYhYRWRmy6FkrKat2LILym/sP1536eKyhj6CeS8/6l9YZKYX6o+59WhkRh+Hj9
2RPleWUM8uz1UNZS5Ez3bbjRTk7y1GyVreRSQOhId2YGGT7uJxFnjN88d3Eo4E0y1NGbpWEjy72R
1skmXJ6WFJ6su3hmdU3MlDHa7WEqiYmoRnzfCIBq8gWzFltsZ667Ex0oZYzVtDKvEllCPB3p4lvp
jBo7aHbmbF1uAEPsqNe66O6Xa3Q0HX9bP5er6HEW7DERM8cgTtksayxKfKp4dpwsyFPU53SHKQr0
4KESbi2CVe/6WIbb1hdjJsGeyhTGWM4sCn02LEs63jQAtKtVsw8f8Wl0TQdJdlwebFzg9safrpNR
cLhcROoJOBjs2213a24jjLVt9U44xra0EF+su8vMqTC1TuSPQShoC1XGn11EUeirgmmUQM/yPFeH
GR7y2WIfhYEqLuQs9omnEV6s6I7KN2HtPSmaskJCe9meaFEiRYpdgoPVIQLa5R778Jk1OtGNRUD1
45udyqrQ+pB7BSQrtzqeD8nhV83soUaxbg7+TNY8caqOIZ6odlsB2nXcQ8V4V4cXzKuoLZ8tHBj1
zUzMmJjGMcCzVdFspuc7UJXVLbt5C3zC3gurDM6GNjPISAH131hlZYzolDNZsowBwZNuUHNfDYN4
bnSQv6gOiKbVYCC/kzfGynuIV+GTcSdsfMu+kB1bM79gKv6O8ZwAKeieD695Bs5eLfBqpIsNB20x
F3wnTiV9lEIYhYESnkxZpVY8ILI3pjGziSYKNijUflxrZa9FmP0xeSjs2qe3r5Qsmi2UFuQKLk50
O4c4sT7fUWOYZi/0saXIBN66cge4h91zGw/uyvvk5fpiG86HT7bsGKmpnU4YjBkMAO0EZm1/3x3+
DGKqIC/+oWRTlLihYYnA0Sf/1vTfZwPuYzezeCbCmD7a7FqWNUJ04dlZvI2pMjXFL794+qMpGcMo
m17V/EvNs0V8XyXzpkMJX8Zso7XwkZ+7ikyFqzGc0reS/83ZmSxJimtb+13uHDOBAMHgTmi8d48+
IiMnWGREJo1AIBCN9PT/8rJ/kMdvebjZGVVVWqXTqdnae+31KaltXEV2e9XctTaEhdZn5b5k0Eb5
+clpd53z3AAfg8Z3eJR//2zXgtBL4STgO3nTzbiseZoSa9+enLR8WNtrz4ugnU6/v8qVr+NdnAr6
wrdKMuNUkE/+umm8NAjGA9ycN9///JU1+NJ41hKM5fBDJodG56ny+JdkYNaxcbuE7q0+hCvzwruY
4WFZ2SbvcY2lG5Ki/piLAPA2yC6L0zzdOj1de08Xm74oAyC7zvtlxzauBW2cdc+AJvn+LV378fPu
8lfGdDS8zuwOTyAWkQ7hl4VKT+Hd2uqvxLWX4kUhJ0uF58Ub3YXr7oCOtD09TTFaCc+dZjg1f/8Q
V9Y/72KeW6HvqAYUY4TP44cLne9ZUkwOt+og1wLbS8ViVrHJtc/HIkdHxX3+pOP6ju/8hP1oPqY3
5wfr0d9QxPnRjuswttFRlwDCeLOmcGWUXYoXS7urYYeEy/Nqjm25K6ejgQRdBo9ddSPdfyV4/j+S
RVjAziDk4QnR+SpP2GXjALXKG8eOK4UkeilFHEz+/09+AfgtTjS/ilXwBNPVNJijMTE7FbNnOFCg
s+tW/vVKlxW9VCeOpjBtmyEyd+YE3rXlxobDRVSTCMRHQFlXzqYHNBlueWt+b52XNX1j3bkiiqKX
8kUHdOWydXDl5RNdMHUPWA3IP7GT5mv3rl5ZcfWKFnM8KTzgnznsZRDRpLdCgSsCfHqpbASLJ9Qc
beAogeQ/W3xNswK0Hu2eT/kmS/Q7X+vjeIQQMIHmXjxaD6aPKuRLqr2/ajcwN5ZR8fv7aXktO3Mp
fcwLrLQOxco1o0VVrKa9eRhWNO7Ww+6WlcPV73wRP/S2y4MCeJ1DcwpB/sXbjCf0yEK1kci43stD
tvJSdwUUKNDXw43pcmXV/Ke75K9V0xFmINVikIcrnT+WgsoqAAlQAJ78/Zu7snddChw1csJF6+PF
hXcFWqSGwy1t2rV0/qWrKZ/hDFi5OP+Ig/OB9Clmxpv6hMc/KM2H6V4eyxcM0bRct/ftwek3dRnX
O+/dOegbr+5KuH0pd6wGFzBvH2oh0n75uROb8ZZa4dph/FLoqAcjAddEIn1K0PoAul43xNkXuWdD
ZHZGR/knzOuGt3k37/xbycFrQf6lBHJhFsn0efypH82rhKIc/t6ffkKTbKtSsuerm51t593sX4Lw
S8nj1FHbyAWF8fERnNwgYusFO6k4SqxpN86tV8b1pXJxDPRkm1IBVAiQxqZBh29EuMsiG8j3G3v1
tQPdpVgxkD58r2yMwPwDXi9WCtSaF+XxC7i930+eawvwpVGmHBtdjKMkB/aUP1ZdVD3Pf9zX5UHC
sxg5bXlu+rHvgek4zmD5RToRx1u29dde4EUkwt0K2NKz5GMMT3X1rvrPsLr//rGurAmXosTBXqoa
2ERyqO0iMgQNIB0c5p3IErf6Xq8EAZeCRFaxPtcOvkwl7xY3JsszHIqjwhJxn5386uH757gSzVyK
Ey3pdiWAw5ilvh81+nlkbmzVT+UZfMmS769xZZG5lCQKU5NFnAXpJAgjNZtIdre6Hq7d/vnL/7X0
uw1MuUgmKU5knfXTD/Qc10uVr3LRqycgIJt114S3zNevBLaXykTAutkShDCrnYwVF1mwmqaPGTt1
uC29c+fcl1d46fev7IqIH6CQ/3yweYCFuCknc8j6xxlWTGi86MYPC2U1+CiEhybbggzchyD+uDvn
UBKxKtz8RoB4bWxfnEIyxZpw1BOsP3EeiT13ZlGuvW6Vt8Ahysa5MfSu7RD/rBh/fbyS0FIuHM9o
7bOd80c8o/K5Y7Fe1ad+Yz+0z4JHT9XLjTd67etdLAZlCO82cYaPjnG+ITDwm9MOolIgsWMfNkrF
B9KOMG/t4zm6Me6vRVyX8sbWzgI7A+H90FRmt4z1Xe6hyxJrUgTX49Sbmj1yhpDbOf2r0erTt7z/
SsxML1WOAePKMDqbA6N0Onn4oqslm7MbMfW1PMilwtE6kx+VB7tMgmOknViP9kbA2mR6ldsC4hnr
Rnr4yjj8Z9z8NT60CCxUQyEAPNPpcv9ZqwrMgfszt+z7MXFl9fhn8v11gWqyAKz3YHDajB+m3baV
D7DS3YhYpUbX0ffXuPYQ50Xxr2vwSoJrhq5IkDv20/K7FXd2eeyy39//+rX9+59P9NfPe5mvCJje
5KDtDpLZ4YEDO1d7EgznEjjMKg3L8SGzlt+Nnp++v+a1J7pYHkDgcXKbYUNvKV1lQRgH6FtdChXV
yr4xfq/sff9MqL+eynSqWzjBJeBD9Fiv8q2/Ge5vHReu3f/FQlBpAZ7MWZ87qs8q9wF/3fBwPVk3
TgtXOirB9/rPLw6IetiCsI7Z8eDvqvdgjWT80d7aCd9N+/oOhHAAs+FC03y5+1tx/D8B+7+Eo+Ti
o0wdh6ZDEPjB3xWHu6TZZWebvOhX8jpsuIrIGjwDEr1ZMXSQX8iQ7OboaYRBUbku43z9J48/YXl7
RNb0lt7Odv/JK/3bPZ2/7l9fcQjcPFAAlx1AVRaxQTffNvQqNAcxI8Nfwut9EeWugs0cnxAYorMg
6GNaOdUjAEI9TKeX8ZEZ3dx3Z3qNRELEBbGn8qbdpJzFrHUpMrRQsNFv0rGAW2zaBgUSGgC7n/G7
Y6giSjka7WxnMBWqc+HUpWhTgrPL4OgnI1WzasCyf9IM8bUuCpjXWmK5HwE/XhLuAL8TMWtxHJia
uNX8mNXa2oT4qXe4hNqRS4rwx8QNWbfGc9YAelV5BDxL/xtYdwnmh0M+kY6EBgJscg+wFkg4EoHL
i5Vl5o6kfW0vjwXPYA90pm7TCovPonnI1mUxjG/QabhOWk1tsVG4FyvuqBh/205l8bQzeelFGvn5
N2q36mmWvHhcrJYmoRryuGtMcfSqxU5G1/4ojD+ialgZv44KnfkbHyanNAKje3nE8mf/csGQZXET
VBgpbcHNEwuDlu27Nh8fNTzhx8ibs/HkWjWyaOhIbu8nSOoggApdrJNULEisCPh5x2Nl56ml5Rz7
dBmTykdhe5IlKNh+5vf4Go2DXhHEaisXGJl4aiwLoVoe7MJhcRI/qNHBHcolKgWMaemos3RpgeqZ
S9dPB9frHnw+O/AQaUTXrHJSnbHEYM8D7xtaObIoPak/RqDJI8R/YZRZQscF0LlpKVpgpdxw0HsJ
EsWqDTQp4tFpcEEE2hwUeGHvKdbpM1EzTCXaBKJlHJo1AXb0PRu5e6+CsXuqeWNiK2Pe7xG5nQch
jBO750Nz1TTuiXYTfaNjTUncqGK8YyXeRF5KkmhFybad0e0j/HpYubXdrSqApQEjmrLHZuyXOJxb
d4ubqeKy1jIKF6ZBwBwneDGwVqY0y8tVZ0HjNBgcocfMeKkgbYccaJXJhBTSbKliMAojEnrAWjsn
YtR0ByjX/OCUw3gviwyumXY5xHDdwKbqcf8unEcJvaAk9eMSDOK1zjx3q+FajjHSWqmh+YxxASfB
Pl/GTwZO2p22ODwMbBttYE3DwreceDyuMyn3PUb1vS2C9lSXQHy1nHlHUQ4WKNiMr1puwDHMOw6t
okWquPWw3TJ3yE5LWMi9O099VEtX7SU+SAyV0rSWowelB7VgTCsxetOcuS3aUJR0YyfTSCxn5c85
IG9l05rXuuIAVitr6NAt4vYlXJTQ+AfcvV2tg5EC+2VmQLfngdcR0JLOJqOBtSrprO4VX0QHuKkZ
1Crs0YdiIzPZt/kzHymLJh8dwg5oHoVOpIFrY+t/5FM9xZIhvVzpp9FTm34gcFzkcSahAeVZDE6s
Xgkg0iIvC2XEWGWe7Cobk2EMdUpIkK8aW8AwrtjIUcUVWI6x7sRPg1GdUlXDaljlG7f3Cvjyqj8o
+tIYjPY34DWPhU/b1UjsPBaSLHj33vQ7qOcFJwQHU7WvwgjfI27Asu+iViisL8pa+3PTRz1f/giw
I8E9Ml3aa++OsfqB+EGFRVKDNOkncCtPhgE5QTHEotQxHdRdaQKw3HwDB0ag2nZuD8mNb2KXV3d1
0R5ytRzKYnplNkgnzJ1/lCN4G4slN3xGZrPMXWjjZ4mm97770Vs6w6m/BPVtgRFw10dt7Zyg8Bte
p4md7RpytRmyjL7xwDo6nYbHKvXTEUa+RiNzVEFeAYThqmhZysH4nZclDrCG8qI64pH3fU1B7qGA
bdf5KSPkvV0Iou6s20z5+MwtuMxU0NRx3963UuytfNhNErM4EK8+Z0nt56ssBDy1mIlYNyRDnqq0
s2RkWdpjJsaA+K0kkiRtP617qjDOA9e/B+zdpNjh9ngvdF1X/aq0utSpw5011RtQTVKoYdJgLO9B
Md+1GDHlIFLtezsvh22hyU+9mE+6hKVjThKylDTNi3FT9Wh4hDFj1Jf2nFDiHDs6L7AuLvyoVYCS
TmwgUTZUHJYbmTx1S4bGVhweY4T72zqA0ia07xyAwiKQzNdYi9H668cQHG2aAXaGXY9c7LDNuiCC
9et6kP0/mLlVMIUnHXKVVCxbNQFWgRnK4w220AMM5vmajs2965t7CfCAAYuXg3K+eK/oh/BiOQ6/
tJHixKcZnSijD4R9WAJLEE5n4qpQmKRjuwnc4EDGSsbYRAqU+tG1UtZ1H42jrfceVxDrOBZCs0A/
iaEFCnVWIdSWnpuc64g/wgUBbgdYZkTbqlqTJdtaZZFOgZbrZXabhNjOXlh8A1dAnTCOWZ8NFKox
ZHJBHqplUoTWnmlmob1soGsm/QdbOY8szJKuEeia98xOsrZYjee2iGwafzCp3wmZS8B8+jEWc3ls
4J7YToD4Lnn5QknDdnBhgIlxP5jI7WYOJ7Tpocz5k7EEXzF8ExaBHbwxPhrbkBYZVoRjyjIVwuSo
0yhawVv/mHk1HCP7QX04tR+uCgEHwbJLayeH/7KTObFlc+x2VTO8+KxdXqQx6zpbVrlF6nfLtca1
h0xIXEhix7Dqh2XD5KKqMSEIoG0v77mNgmXueJ/DACs16q/ZNG2HWbxlLjuWVr7ptcFDTDBj8MKq
2BQM9EEMu7TphpXMMmtXCrH12GSveWAvp0zZT8VcnKjwoU5qK7nt3CxLB4hZ48DqMWMYYHgB8Ng9
kN2DY+8qa2RfnoPWpdGhwwab2XYSQeTj2nbT3JvlDBvvGhSCmn7la1CjMlVgrdapW/ivbUbvAn9p
4hA6Hh50r9r346VzP2njfeYzhLldoUU82tkc9zMScnmQVZHPioeqMM+uqFfaqVLAQYatpwZ0n+Th
VEdoA42CEiswxiAXubUuvAG+DJTM6eIMS9r7c5541G7Sdm5oInRZpZXN0MnxBrnj52TMkUzzqZ/G
RPBmVYcSaXw+fpKi2tU6O1lZtzd1e7TxsOFgp0O1PGY2jv+IAJ88KyzjQmNTMIhLSI+13vujWyqP
ue8mWZHpROdUIUEKDdZSbmFZZ21JFtZbxLPulkJzKiotV8PYEJCkQ3lEGJInyu6/vAWy2NFJqspb
tVXupBbxHnVnpe2gdMR60T21weDd06pNOp8frSbc+4vZFi6i1QCdmAHMXcXwMpYjVJZijiecOSNX
OXLP1QBs54wCfj51e4gF7qmxnl1TrDMyx3rsUtP7aaanNNDDKqxkGTn+fITFtAtAJUT7A5CVvffs
WqraFr3/7NbOAe+rxmI0rrkIk2KpkoY1aUnDlZHwhdZzqlqsIAjdEW0skU0B01AlCvEhy4HYAniU
hH5s82ptFG4WX/QRCCYsJmQaomn+1XeCbUpANSM2ZHTHBhsd2AW6kBrYIJ0Q7d25bRf35bCnDX/o
rfkQCqqAvmQnePfGebtgPNsIaAnKlzCz1wOCgiwKlf1zsoY1K50I9NKdARB0GmXCBbIVupo/9dKi
laiSP0xbg/KsrXt7YS8jgUwwn9tVqKYECIqkGWks8jyGMC7xBgA2Qis2yk7pBJ5fXnwZkBlj3y6R
5xzMqSu6X76F38L54a4iPqqZdrVyabALuOJAxLtjkjnoU+hQoead+5sNeCeLq62dpav10rCvwZWv
DZe7vvbeJ1afghJciJx2UWBP6cQHBKxDEbmjvKuQF9EGViyTZLg6xKpjWMQ0GDZspikv7TcXjS51
b6F+TAGRt4JerzXkfat2ATu+5MVdr0WZtGyg26Dwf9HFWVCABlzVd15s2oaPbt86iIlcN1mK4p4T
c2KBd7R9+wjCdRvnwsfDCZVmNihPoWfvOjBmqdV3UVe79w7PAbGrElthV22dn503H62FHxvaPcyT
AFCSxEL/6jFYGkUfiul3QyH/goKD0p+q/ISU80HYH17228omE3VeeAyJtXUkOmzE73EK7oSVvbZ9
81XVHQicHOClqrzLfbuGtlSjAaZosfYQ5GkH53GSUic+qMjYA53cS9zc/wXEQ3+apYUKqMedAJ2u
U/Xonvd32fzk1pmBK1Mp7NQQsi4snF9r8gCQ7s5CLVWo81/w7SjMyYnVX5yq17Ijx0AvyULLL8cM
D2WDMzbUL2pBaq7XX52AUqlVaVP69x5nwIktfM1x+MhCYJ20rXYzJTu0/0HB1/gbMZFkyeqEKbnC
rcaLylNdugn6jlcu4XeupJtlkGtXMHhj6nCNA962bhHaARPX7WnNvfWi1QwBFIarM+/MVEW8MpEJ
BhVPfb9uxSubQQPOH2eTi2MVYKKSFm+nb+9K0h4LztOcZCuKlkeAPeAEFaDg1cIkzl7aKJNiLToE
QtYLItmNsj2edPQRDnoQ8Nk85aP+sjOA71s/nbzyp0YwP+fs5CzoyKRm7dVfDP8QFo29mr5jc8OB
LG9+0mz8akbvvTfjqx/SV4gcY2o5zwL66aTqx52fIfXQygeYEs15F7tZcZdX+r5VWWT5I4lthZCr
KDAlBNYP+epjf27pn96tXpwieCJNEVVKJFX3OqEI1kx/3P7HML4MnQP10Nsc3ntVmVreDz19cU9F
Sw8EpPPc90AbBOiSBAi30w8jvKvKlyovIom1pOt0rItwpQ0kzWr8XRj6mZfBcRYf8Avb6YrugukL
za8nu+sTTxdH5tQfbWhpZJ/ZgWtxWiC9Ratw8Aso4HaVz4AF43vNGgZP7onnTpMwO48kzv9Dvy99
trFdB3wu91dO/xh/U0/queUvpXB+9OASlB4SGzjfT4DJqQCn8SFMPPx9Qh5p+GDh37zxrrd5jEV6
6yu4A7XlGicCvMEdo14KchuwziNy4m0UtuQhWGAEOfpiuxid5JOiWI6gVIHjxFTkaWtOrX4cnOOM
NpAefZt4+XkBBYnagVoWS/gdDn+s7Ll1HrJOJOidT3LY0VTtfpjdbTvh3tBung/PrHTjmnbbRrLt
MLComt/rwnzYbRFlPaI07/78cFOIjbFJNXlCFSGZ6mDT93/Y1MOAU2HKl046L9NdgJNfcfYswOHK
rc3BM96RzyyWgPXWU/jihSwJKkSwGTKm9FdhzZ8cW/MiMvwvXxNEkaXfJBqtieWA3hx46PToiyXW
HMlQvKGQuuf10cW5cbEVZgZq6s2S+CgBBagPMVkn41Q+CNrsrAFcqbbGbARUxuY704tEkmpVeO9t
GMZdv1ixZ96I+8drxGEI5v3QD0+jHqK+WODHuFibzFFbh7GPCTkfLC2rZWanycOwrk1k4eTWLaCl
KXh1ue92jTudAT5mP8rys3WzlFDvuUVLtFRdqsGJAv9qN/TZWzOVz3kF25/FOmSW/cNWOGj2r0vz
0bLy6MCIvNB+ouhL1mEgZTlGT4Ggu2yfHD/c05lEQ60OuXRedal/ggUbdnKFztdUuTtLtj+qzBlX
FIf0XGXIIHoYcx7N4ma0100OpUv2MCkX4QWMDiIkxV6RWASOxvVinasvfOBTW9UsFpZnxY7tp2JS
GAaFPx0MgOO7XoZFpJYp6nWfjETDPmLcqeK3M+KLeXnxKjBgMliFInujYIFMp62PyVONJimCITaI
E2rwx33ka6YGr5qNkaxR2s1quOXbp7k5U3nK1J1rJD/h3qLBEhEmqqfTeRAFlkwcYIEc0ybLgtuC
Qjrw730HZvGIeadCp14ToGkwoMhZiJUfZPHczg+W1UGleCjoqRJtqjPkz8YGQcsYtR5ickrWnLON
yD9A2F2zhaetd8+aDnkFEhP790Krox+Waym6TTgFLwoQ3rlcUqtvEhfmPx6cO3PnaGX4/r2K3emz
8sN7VUO+7X3gDIssgTh6Vo+4thAoJyJuL2foMyUgfJaMvcZHKqxBBynDIoeFbigBWs+JXGOSHFtn
V/CvcxoHcrEZeYcNC2youLYdG5LAqWO7uR+Kuwwzewi2kH/C1Q/yPwDQOcHONGOAlNXnIvRLkMN4
mYV/SN89LQRy+WmMkJzaLUH/wQGTCvFWy1zBgAKHXdWTFxyMmgRFLhCyaLNnwMHgHFGOCa3pD4Mu
5aW9k/js4wyrIEzlSUbn/5xFgXYnZ1O2/atqFD5+8WWJEhMbkM9Kvlrj3ShgL95nHjwiqxPgpMcF
8OsYysxVGdbouPiyPZxObfnaETtVteVHeW6lytK73F0AIKAI23nb762MD5up+yorvQNsJOVUnKBE
jMusfGhcDkwGik2ZoE9w7Hkv6uEQkBDJFu4lPiDbQwA4kedPR4f7h07M+Vb06EkHQDLYuDZ591wj
U96Kt6DJraidHv0i2LoeT+VIEPvCUWvZTGf+ZIuTTtQORVyRB5uNH2Qkn1nbvkvE7lHgiedlnt1H
h4SQ+N1PcjchlwtL6DXj28Wq0+zsR446gNw43RIz/xnYyW0AYbCViXWuYNaRCxLp2V9hTL/YMGBe
kL6DrXXEuE1WPBycH3njhUgojK7lrLgxnredHBxI4xBsRLTZl2Xwp+lGXx0QFU93cmDzvS4nJKRZ
4dVvAZfFR+laSKSUQtHIGXDYyLjVrQKjnPdwgVd6bllvjBb0RRBNVBSwMmshbiNYaAbh3Cr6n4v7
ba3zVmy//vd/LMd2mRtg4p3rlH8VTPCkBhnVGfXIiMS/zNsCRsS5Kv0wR1gyb1SlvSsXOZfF/roI
DpWqC4EhPCz9s5yOpH8og1sV/bPM798e4HzNv35bugXRNXXsPdIkcL8l1OmP2ilQFym9tri35xYJ
whEaihlpSnAEsIa58ndg4PsYSxs02hsKhmvPeFF0lVinUJi0keQuD03x4GCdGZzsRkX3ipCAnL/e
Xw/ZK+obnzEPecQ5Qwabye0MW9sfRGU2QhNUGiKJU+UjDj2wlFB19fV93fVqPe381v+6cBFYzmCx
nB5a0yFrJRp/75YDB2I65I+tsSDOWJCo5JLG6FKAagzA4yZM2lEeDEJsFKF+IvFOk7rQgOYpJGT8
ClvQdE57Vq3EEeysOletBdG0tysbLHIhaWG65g/YtCrnKRPTA9I+CuS9EuAdjnBk4j/CptqUPk1o
rtfLmKddNv5palaiPIQ6hhwmnnglsmZ508NbVTU47mkP629exaYLj0h2p5ZEfa4z/p8iw9lSCofd
+FbXBsJFrXcc8qqGYByCSSQJ4e8vaWQqE8ZNS8SN+XTFON259EQglgEXQ2i6Vxjqkerap86HMKcd
6FfYT9vxbJiFgdIOYtf2ACOODdg1PP8qm3rV5AKHq7CBpmtGIc28zpJ80oI0myocbvT+//t4RXL0
P4eNIMh2stqCeQGZspWk508+BvQw9CQvgYiallPJaj/OPGwP01TeEj//e53duTTdWPqgdrjp9GE0
jT9GC690inWne8qK0robaX9Lanqe1f931XEuDTiIMpx4/kAPuZfvhDLPUIW9fj/nrr27i8VSCDFr
NjKyV3nnP7GeD3c4D1d2khc+f5iGMH8pZYitNdQancJK3epZvOJD4Vy6XswFMOB5Iek5rWZhVpuQ
TOnQ5wzpzFCjhouSNEOOtSAB/sBHZFwjIQAdIunVwacueUFr5fwwsxrCxBY3GWHTodvR4uoDJc4s
iBaEO2XsM0u9u6XW/JwVZxi3k1+lYgyGW+vltXFwsV6OqFhXRFji6I/+uPH9ZllX5YwAu9Ru2gVk
uSEa+fe57lzaZ2Qz+jwZD9sjN3SK5sHZo3L2ZZHx7fux8O9qISe8WH5DhSR872h2yEK1HiU/Gd79
rpd6bUKzMZ64sYleu8zFkiXnXgzwrGboAXJTB0f1KDSI+CgZUp6rJ9rXt4CSVxrLnEtrDctoTvzZ
mIO0l9id3djVLw3HChUylJHfCRLKY7a2sSzUDeytlhuT6sqHuvTToER7bl1DiceQ1zHkg2ow3szn
91/p2o9fxFCdptSpkeRBp8lwmiQAaq6DlFNwY0P5R5r/L4tNcLEiMNYECGJGcMv71toa3nuQmJfL
8kvKwEXyJdc/kUVy0sVHgZ6wsnqHKidPfWynSHIhO+najlxJVdhRF6DkirAQbsm18ZJlMkGinH55
R8P3vELY5N01UGMkGYd0vnNbkvhqlFvjzfmuDgqyp61YVsibmmMuRfDuOtKHrh72Q28l9fOkNCE7
1Fbp/gHcGnkWoz3yyGTV/vn+VV8ZqZd2HwjSe+M6BYROPYPgYweT04TDNbDNXizu3AjlrogNneAi
lit7z4e7KK5SUF6ulUK6ZtL+lJieLYkpBDtmJrAOflfwU6aL/ICuQo28P0rC6DgScQUW7X+3wgQX
KxnFJj+pxV8Omg2ooeo9H5pN10w3fv7KQnnp92H5UBCRJdcHSx5RY3WWVRCuUYj4777WxfKF8q0r
Fm9ZDtPMzuKl8Cd0vmt0G955pltR3r59f50rkkS0vf9nvEH7tjCOIcvB18gGjhWKL9QHq5F4e5Qr
DxOlp6yUUC9lQLO5yAt8f90rE//SGkQ0esnDzEGYQx+y4S4fd311Y035dzmic2kIErDe63qJn87t
HRdpCy6YBWPrPSr6vrkRRl75+JdmICM6ZRpkxPDWYIFNV9pO/CwSy41l69rLuVi1+gHG4Dh3Lodi
eFYDEGqfJv/9/Xu/9nLOl/zrVOK745JX5xsPVdwQ+M2nyNCIx8CNEZN8f4krAd6lrwdplgVLHd7/
0qINkj8p/fzf/fDFhF4mFhi4KmBO8J+IkzjSK9//8LX37fznSymaLDcTVFAH10H/Mapp0zxGgb6x
8F779YuprHjfdIvXtEcy6OyXwFZwZI3K77y5cW/Mpitr+6UzR4G0tjauaI8qK9AVqmx37aq5WedW
+E4q5Gk71t86rV9bMS4NOvxxbOt+xhEQqgV+Ii8G0kKoFh6WFxrdYkxceWeXBh0dkkAdlE/V0cg8
b1EAzMpE2rAIqJauvCX2vvokF9FH5rh2XeWqOnr1FNHhoS5f2bK3UAHnw488MImkPKbtDYH8lXlx
6cYhG6t23b5BfrYM+MukiumQMbfY/ldj+NKKoxbQ2dWix1fJTvV4ryhSdzda0a8cqy69ODxIXcvc
4ManOhaQUX0tQwyT5zHDoSSefv93938xuTtJiq5xarydYo4dum4QL6AC9f2PX3uCiwnOS8XRO3d+
9WCSZVGFHRXZzgHpdQSct3t2z3vmv0Sbl34cOrDVpGtcpmqjvk9QgR+QvHAj5UejtctGNCrcWLGu
PdDFrv3/SDuz5chxbMv+Slm+sy4AAiDZdqseOPjscknhISn0QlNo4DyC4PT1vT2quivkWS7vW22W
lpaRCnEAMZ5z9tqDJToDwkLU0D0IVJamrph8xLMiFG6jTLO8cpcLq9w5p0PTeO5lkxd73YLzOW9a
RMpRAqPYNdXcpRuc1ZxbdIrbIisKTIiIP4571g7uyDdOf2XFuHT9swEO1EOtS4MW+yqN6brIk0Bn
CeTUKPTFrr+60kwXlENMnG7/26JayiEUKN0u9tMdRIUFvATfi3rBBhe1MUnuodCjra7M9BcmkXMy
B+9QYgzYGT5J9xCjaGQYr8xOFzYG4nTD398hHZTJBlyY7yOBqG8APnJ2Sxpk5/2vB+GFOf3cbmzO
exAHByPdR8imGc7dYL5V+tvX174wHsTZAIcJ35DOcZPtUxSmo5oQ57PIzZhrjn6Dir1rEqRLr3C2
lIsY5f2DNcNyiz1Ezc5K1j2/suG/1FXPRnRMS97KROPSY4wFlbZQYBsIteY3omQPX7fSpRDCOYwD
uEe4naQJIFRdO6GYBpV399QoIdyI4sTrqqLwZsSrVsqp0kBjlQ902M3LrLONFY364cq7XujE51CO
OW0MlI3X+b4bGncuPqzpypns0kg8Z3GoeMrtJi/yfa1RjAW5Jcq/UGvm6tfwSVXuOHv9NcnMhb5w
zuUQqkdFWtnk+5l1nrZeDLnt7CuD8dK1T///t8GoAUCeY+lke3sGPxwJ1CZ9iYdr89WFoX4O2dA5
b426xNWxl1pW44s2b0PjQ9kv8yj9GMHvr3vbhR59TtOYIjg/UZHk+7asXGEcFc9xREb98Xxt+bgA
EGDnkIy+rpIYDKl8rwVsENRLDZ6fMl3z2fSiH/bKCwOAf79+m0uNdjb0y2Y24M6Jgg4UzKlqCyT5
rVNu65fuCj7gwgx2jsUA27OMrNOrkA8eGDdyJz7qveNf21BfOCGcUzFQX/HPy2tcfl6lD3IR333d
MpcufbaIx+DfOC20x/v5tT/Sn/VH+OQMV1r9wkxxTrxA9rwHni3FTIHiexfus4/5VaefS9c+W7VD
ZN0bMcb5vqH8tcZsBL7H4usmudBZzsEWjlaitCN8TAc1D0dQc1D7DxlfheBj+5+NrnOihZlqw6hy
qBHSIcK5y0F6FoJ9x43HonPn8ZpZ1aVGMj/PRCRPMiQq8AFy5zWbb1h4/LqFLnT3c5KFUQ3jkEwl
WMOomnloj8Y9OaDgGAjGK1v+S2vdOcmioEgkItOHz/qRzR4EOckWH8K8ZzwAmKXdxO969fW7XAp6
nttthY6CXbiq8r1gbnVjAlkk/KLydO22H9ORh34KO+3H6MqbXWi6c5gFSmAG7BXwYphWZ3utbyTs
aVuynl+ueR9ceqFzmkXWGNQ2U9wiehlfy9fsg3+oO+M+EV5Hl/Zrt6c/vm66C93rHGghKlqV8elG
MZquS+8GcmVDePEVzkY3ljEG83Zs1WIjC10mimglG6f5oVTpBGJq6KIsEPOXHRStOc+7oC9bvU2g
Mtyg5LuCtdR8jVJ/YTY49+DiUlWdWdNs30C3AAXBU/RdQLWASvNrC+GlZjz9/9/2CyC4dXSKTndQ
yo1t7kKx8PUHuhQjOUdbKDJIriRmyfLVyD1U08HKPH9kr9Zd+ISz5td3ubDf+QWP++35naayCIkx
X1rOIQt3KkPhYnvNV/vSxc9W7iJW5inOgpUVAPDWeS6sADYq/+GTn23bKTdEH/5atmMI0KK+giVW
GJGNzA115RYX9lF/4lIQq0AVRJ/t52QXZr3fV61XwvdpuMaxv7RrPgdQjE0iDBsJ2T2uOh772wKe
IZErD92zOvTP6ufXH/lSVzoHUeQnaWGdYXOOAtRqDlC+Clf4+KdJl0ntOtyFyvnrO10YDucoCgap
Lu8K3Gg6HQHLG6O5Egm7MJLPERRjEjphEqKhxnyBQCtqvyO9HEI3ea3/wx3Pr63ub0OBl8M4hSWe
3ehQC/rYXXVvuxCc+jVR/nbh1kGZQWri2efYR0U9ON85ZOZjYLULFA8MsYvS9a+b/8KG8NeK/Nud
CgJsHTKoWHnvQrZMlqz1x5fiHxP7f72O/yt6ByDtV4Gd+vt/48+v0EW3SRR3Z3/8+7Eq8M9/n37n
//6dz7/x9+V7dfNSvKvzv/Tpd3Ddf97Xf+lePv0hKLukQ7H+ezvdvyudd7+ujyc8/c3/1x/+5f3X
VY5T/f63P14rXeJ0ff8egaPwxz9/dKokPAWE/+v3y//zZ6fn/9sfwat+eava8194f1EdihAt8Vfq
MO5YTJicWs4pKD+8//qRQ/9qM+HA9oBwxyb89KOyAtD9b3/Qv3KBwkU4skhiW/hF84+/qEqffmSI
vxKK38KVIB9AfhGTwv95tk8f518f6y8lZKQVii7V3/74PPcKalsWsfAvixHYxZPzKjxMWeHUpMry
QyCEduY0pIuaFPNy6GE6/1uz/PPWv9/q1+bkX9HX070cYpqCMAiY4XlzHo3jMxuqGJp9n1WN3k49
9EUsxzazSCvIhCaU18US880ABANFJEpL6wNWej+qBkWiqRyOTp5viRGVEKwPEhXBOkK0ClW7jqme
kyR7DdU4oUA4Qf3r0IZ3sW2iPtphGTbgDMpFoyDvKc31/dev9Xkw/XorSqS0bUc4lDrn58MklDG+
1WT5w0DEKpmcMSCNMGDVQWFh1s1G9y6UHf+PAhC4q41Dg7AJEaZwUOtwtrxV0dAIC+IeH6rRbDFX
BZTurcmCqpLX4ihnG3UhLAZveUEEtwS6qnWet51ypADGVuMNwwz29gnTwYlAvVJ9IXfT5KQ+bMf5
auSgbQC6kC9U14KiUznxC0sT61o/OmtwYQlTUomXd5g0hTwPKUKYmuiRGcRvTYuuUZ/SI6womx9N
0lYbDaDCYSzz7MqB8eymjpCWRLelzDYZt+n5sWgayJyKeITuRA7yfW5pt6ugUPJlPGWTO6YQULco
Jrnylc+b/h+3lcRC34L8HXPF5/2j1cGKVOcVC2JZDgveK7i5SWpvY8WalZ6EWoLj8tGnBEH0WkQL
x2CISznZ6DGigIj7H3X109NYDBVxaADJbfzz+WmmOCkyChG+DzA7VO45YnlK2W9x2A7rED7VoMZc
Wak+H6XErztahDHBbEx6KOf+fMfOgNmb7aBQEJK04dZyInMxa5WgCNdZ8741fmbAMf/Uykndrp3J
w9fvezY5/uPuKITkKMWXUjpnrY/6pzHHGdv2Q11YuVtDf7S2bDNkQVvaY3zlXf9NF7MpOhdqnh3M
lL92Z7+tzgQmdqkoastvw2Y+tFlsnoBnbg2NLbLrxU+U6l3r1f+uf9m4JYa4FJKwPyXGsgQOjAW+
qEFo8s7FBCsoUcKBTEOAUtYz/COcotlqUEXWLZgxW4uhCzZ93R4BNZFXQmyAHOF7/rZEnFr80/Ow
z987T2bwTagkvhoKd6blrqpSBQ3hgAVp9OOqhNOKgnuMyb5BL7fRunWHYgoG51An63J6KPWSZk91
TW4KG9KdMl6nU6Vcx4ifOlTpJu0YlAoyAIweuNcGlpo/+MiBz3gZ82+6A2Kb9n5OXzgBO4N6kFgH
igKyEhavMgF8t3T2lRMtE/NYEkBsdYia5LryuIVy7Lj3o6hf8LQBoIJukhb2KbzyjFndSwgpGzxb
k6ktoWob8eo1JiOoS/H0kNXhi5l0a8h6+gClkfB2b+ODWc1vkCeNniLI6qW8E2iTsPWq2c6CkEyQ
N09IY9nbDP/Dj+OPwrRcyISX6YTyLh6CSGIt0xTn5aJaE8gE4d2+5DnyYJVbGjpIxyKYLaiw+2KR
WGSB8tugix+1EbqCHjVUkWM7+mVfQAwH+V7ZLwQoUWpWfthUB/RfFH9DtpQXfgIRfF2x+zCyD9B9
7XoSetMI7U2Wp1tgHTzWAuaK/oxMpRWUlfJOmqc+q1ZtBkbTrAMiLNudLOjFo/YB3le3Mgyfo/a1
ROVC9K5QZt9O0Z3OzIPoyKOBv4AX+2H3UeZZOUACmf6hTbrI9eQqGcU+lt8rizz95XH6p54psfhg
LhKQ2Zxmqt9GJ4/LakgMavmqqZYNc1ZlXLxNqI6ddSl9Ufcui4y3lJGtBVd16sTLLuR+EnM3nEpA
J54j3nlJUroWSEGiLz2ODzD090YXbUPgMZL+2OnHygwXA7p/0rNNB5KxBFsNHAHHTwftCYf4VbwL
x10G3GLTL2rLCtpmi4JJCd6R7J/bqViYpNnCCNKFBYVnJlkgS3+oH8JxVbHIj2q1BuRsKZJs0Wtn
QQbrIx03bGbfowi66cTm2yQU1dKasjogdvGOVMFrdtKJj7Y+9iJ+jarmRk/QQ1Q/4jZCJfTktjL1
2xI1gg12PbY+ZKpxac137QBGhDag0HPgX0TbvVmnwLyOIYQUYCbEeglqM4J+8ybPICtAf7PVsGuS
DKKgVL5hV40cUQ1/xuFRj2EwoM96dVxCZFft5Qghc2w3bpGEt0nH7gBfejecejWmxvLrZQC0kz9P
Sw7DtMxsG3Wvf6r9Ty1ia3Q3G+0nTbdoqPITOkL4UQ/YtJb7zsjWSUd8G8DX0KyfKqVeASmBR2AK
hXVpBLERHioTSPZKDK41YGNY1+EdKzr0AfBFIB/E7GbIJZKNxxiZsJzYeQBw1t2MbzHnw1Kb/Slr
ze7ZAI0emVdkJveO5WGGCabmWAPAZ1aY4BABHLjbtLAZyvxpRN2upF6LmrKTRrmwtzXKBCgzoLdp
1hbIzqa5DAVxmzD/VtPuPm3eTesAXYqbpqsa82GJlTXLod1dmOEGEm4cre9m+Qi7La/L6m/JJJ+q
4iO0orXCehXaLXpxsppEse+osS8csYgAL7cB7kFlIaYTqMkEHGGR+StTzI1AklhSoXpX+xh5t7Ls
/GyONqCqTG4v5CbTM5C9KJzpUt8yu5vEUeiAw57xbklCHeRz8mhE0xMrAYLPhgXUIYu5iFdZ1d0D
L7Oeohqw3zCEPhhCTUGHu1znQAUA84LwI1S3Dv0JnNhO5fEO89w3p4OminB+b2sZzGMz+GmSzF4J
cJsX8eibMWUPct4a6apzwFYLy/kj7oznTLzRYR0Xj440XFVMu0rD6KnbdXraUnAHIhDLzAYDxai9
BABySVJwBJpn7KMWsxMGk4D2MFS7FsaY4wOPD3BDDM3vdtndlCkk10NSU3cyHlgYpMZDWoibgVlg
mcnHOpyRPdWgSJhj9zQDNpW2DSAs8iRIj71mFvfCgho7F9AN9suRpyuKca9CtYKU0qtGv5BLWYIf
x/VD2xwjbu5QSh1McX5MoEVVBDYjh9kxbmDT5cV0WitbuGEtVyMAbH3SumH+kgE6k4D3MofYONzF
7X62Plh+BF5iyXl8QmZhgoTWwu4gHofNn9bubHZrnvCbIWmeSlN7DaRYUt5gh5dCWgQ6xhx9iARL
EsFDG9+FHv0WdCUUvK9qEBWiGvor21nFM3f7Uw4H2jjQYaD/idYVeHDApW3o/IjjDOgob2nxhDZz
G2NYUPpcNmLBmsZlNbsXTXmnJ+A2TgnW2lmIAt/Z1thkHwVtFiN7QLmnWzWTpzlbRs492D2oYGi8
KCdbUJpA56puVaN8h4Y7kZkuLzJvpBKYwmwdC3mr0CFmY987pqutH4Z8S3SyyOw+GGSgBnCcJfOp
Jj4sBVD5EvtDJKBxz9V7Nf8ocu3p6NhOe4W5RjDsfaDI6Dsw2IT4carDcpIbIYzFDHVzDWZQyPWy
7k5y5uibA5byAHRG7sw3MrOBAcQWwHopIDqNoVLiOeh+IASM49tMM9Dn4lUSgREC0BgrMqRKQteO
B0Bn0JFGM9Btu6pJdB8SgU+TQcFvonx3tsQSe2JgHYonQ0w3IdBoaQr6ObK+8A7wxwnh9MbAKZzn
gUnhIGSw+p2nagXNHz5SXwXDFGcujMVcrewF4/oG7LT3cu53I9ohnfaiVyvRxRth1t9TSsCUapc1
VNzVKINYyQMG5HvehGs5RstcORjRQ4ReW4vnoU47L5QGBCDSB2HI4wDEjZb+FkZG4pZiPE5JvBgB
08DB96EHgfGExrDnYntC7vvlYKAMX7YFaHpO8PWC8qva4V+bCcTzBE4UJvCPCIUQB6GDz5sJc7Zt
KIocEjRtA9DVJDtVY3aOMsDDlW7LdZL39i6q7cJP5wFmIhivu5rn9i020J3fYz55rgxRPIJDWGxl
k9CX2hp7zzHSFsfiUGHpVkWQ1nPxo6IKloWgVuUoQMUk27vwwRuCWBAQDLOMBGZjINZD8pECazjH
q3Jq1aabgMQTQCj51KDsmJN6wqBIUDSXLfJcDo+zLXGyH/K0uiXMqb5B7B+mKwl0ma/zZFxZRmwt
Kpa375hAdeY1HIjQK+fRX2Hdf7Xjr+OhY+NghniSaVJxriLRXTMi84/oVZf2/SFiE1uZfIwPIN2B
ANfMzbJP5ywYKAXlsLLFKrJNaHJEBwhX5FDmyS6RhyxHm3aaXyv6PZMy/uPxHM4EwZHOEvJ8zzgi
dpNYfYrzckT0VivFIdEXc8Ci1vRsYA03qVWMKGTtAF9hzPSt2UwWYde/xzGB5HfO5cIShrWOkqzA
VBmxzTwzIJ2GfDbdMNXDN1V085VT2L85czv/emrkdz53ztqaOgQpcQ4NizHcdL1oM89uuumln0JU
bdQQ7q3TPFbcdbJI4izcJsaVg/efH8Em1OQO+JEInv5Jihg3GAr5YEvfSTW87TPeob9GFbSxnGws
yvI72pj5EzCeasmSur5WpYQA79kx1EYA1hEms0+BVuvsGDr38WDPfUL9WVZPjAP7PaU+mE+pGykz
wDR1pIODTGFcH2iLXZsAeSqq1wQLHE7O8K4d1mWTXcs8fN6FYtaglFnkFCCwuIno8NmHgQzfNuTY
nmK1zux3HbHvYw4SS1Nak2vQDxKloUcNu1l9PV39m/ty27QltTjiUPI8z1UYIedRZYD+mDD7prFF
/2xx7IN1NGMNAJ94U4NJ6vVQVD39f935PPxlJ+AJVBrhiXmyq7UEyDCgs6Sb3nCapewQGMU5Y4hf
TSvJHq/c+tSa/5pbfrW2gEaFsxNHgCB+/3kYANdgDNLG/OjMJhYCcIXqY26ioSMIty25ESxcQSW7
ZtV0yMFkqHDWUgU4ZOpnEjcumbrD2KiFxrGK1vCektnetABtJXYAhfsyjKtl2N6Yulxk5QZouoUs
NjNm2FFFKIY1l3Mod3Y9LiS2vvB9elQ9XzgJrIaEsXUMFRh0Wg7jW5rcVQZCrgm7cYpp7aRwGjVB
nQwxV2NbNlO1o2oA+S3dDv1J7t4uYvNDoKow7BxArdRy0NyLBV3gxAX5OjhdM2CQ0IiREMBre9Em
YpmlfEeanWxzYCCKTdZqlFhazxLSStLQx4Q5GwCQYeBRw7fc+kdC6VM+6fe8wVla8k9f4jz2aoLG
w6aoQL9vTKXcgpvjanImtiEWad6kGTlLMRq9L1rM8CofVYDQZPb96/7wOTL16yEsgojzaalhDmxI
P3eHDCanZQr/PT8zgUHAebD1jBj4Wz3VV90q/tz1TGELiYAvR5ZEWmddTxrmYPYUxiE1fIVu07JE
XQz2FB3zmp616WooS46vbX4ghqXGjZ1HFvMcmSNx+/VLf54H8dKcEcFgbYallWCrcgpZ/hb0qHL0
jQhxUR9ZFXOfTl33oHIoNXu7KvY0zcsrM82Z4dWvGzKKyLJlwYLVwn9+vmE+FyzE/hwYKDmwIO/q
zMUjZouhbsJ3lbZWjDMXQe1ImrIliNqp4RGAlHkgVFEBHRHIaN9aUMXpYr5ngmKD2watCQrQlYb5
h+7+0/zATWzhkIFjyI0gIH5WvdDZIF1VBUANo5mPa2ikOXEJcIEO+La6/DZP+fyGM4SNQs40Ba2v
FoeWc5Dt5qESzCPJADoyKFD9kSQ99BpQLAPPChkqjKThvjR5fR2qRwWtayCNOn+zdWNpN9apUwPX
yLGZbsfCATLRMcsUpz7T/Cm7KDuWPA9fEzULoNQBYrUba/6elhHdllWYlB4kYBY06hU6VgJk4iOM
15ONqS31iLAzXQyWTeDGCMTIq1EPAJzqBNoYF8Q60/FQkoOZrRtOHFxB0zawUK4KylmNdJzAgvzG
xzoDpy+i8zYyaLUCsTG8UWENNroCbn0COfbFrm3+naViuu9q09xO3Ea1fNq0zv1k8uy7JGEZNBFw
SjWXdN0nyfhYNRnfTaFdHcCur5c6BLhMmo390Uyj44FxDJ0FKdHOoH+X4QHi1uoJopVy32IW3w1Z
WYElCqKjTe36ruNOhZIGFQOXU8AjF9xaq7vrkrHkK0uX2Y6WgzUsZtydeDhY298ioI+XRR3Szg1H
Qt6a3GzJlotaBSMj8FVw4hwJddXeaB7rn0qIYsd1Vq7rsrD2lpE128rAcV7nI0ZobalpMZix8PH+
ienL2q7iO2NgJ/CXQ8tubQFCroBV56rO9qVu6eyDNIztB8IgwPL9yMy5nxMoS8auC3csNOULsleR
+QQ+IuVOgO0sArpF4oTYhphxE3sFrYy3uCIgTxtppalvQqz16lBdPxODGNDWKXOYEJOS4r3Tc/PS
9pKnXjuK8KZqx+TBzPkpWm3PDRBwHUc/dHpnJdFvfAbC96Ijim7DvDrR+IdslRearIADBs+qqI3N
LCy1zrFbAI2PR5u4bmPfBhXuKDlTLzQuIxc19S12dm2yFLC6WvWTGYFpxPpNKKW+g+MAAOKN1T6F
Glic2HKSAgptBRu8WaR3JujDbT+9cgEmynqkgjwLWymvACOfeVY/CuxVB0jGRtjXTOjSmfVDM0UX
kdXb29GKqo1sDNv0G2y0fUMa/aJkOVumGaicmo/dAmndYYcaDYbPJyAakjV2ImBK+XPigHsYt3CJ
6GT0ppxu+qZSBsudxOhAC7UHLKmFHmp/HuduYSVTDg5tJdekLfQxBZf/NhnRHHmWhACIhmybNpXp
tfXQ7kpmI6Aat3o+6sGpf44GjCDAQOeoD5mwZcmAszCn7aQjdHBSE7jBTQoRYAulA6tmEOkim1hx
nxfoZ66uAdntDIt/Jz01n9pJ2bsG1N+fKrNCZJg6IzZdktTWdm5beuxBZAUns+qro45sYN8sqb+b
2IvsrJZZmxyD477qibrvEoQoXTPKp9uhrOhKzI11E8cO7BNybo/fOD70ruibDJrZudhgVKED81NY
jsi++1ZPnTrkjIaBFSMOnMSlgVhGnMkebP4ayoCqjY3nvmX5oT/dXfY28HyA5/gDo1gMIoXATTLS
FS8M/jhkafQDSZZ+XxrAI4D1iWQMGzQImlCZ/Wh7C4HxxhQDFH6xKbfwvIJjhTP0AGp2MTwto3gB
A5DC01lmICCgy3w7WFDlguUaIsSvSAVQELHD6j7LHKQ1HDGC8TWb5g4AkXIXF4Y4gpQTrYfKKN9a
hE0yDyC5eVfhw9xXqkgfwqwEQ7G088zPwhhm41bdlD9zUQz41mFlLdoZ6dRmHrHlSoiAPUyC6E8X
R+Jnz+fkOAhY/46jqvcotVC3LYddTIpsCnIfpO8fhAnWKikJ2zYZkM+uHc6wGADQVGyyIaxvR6sc
D1ZT6Tsc3pzBc0iLTD7OOQ+yrA+hXRc4GovO59pp71VhwzoXZRklFlbQ9QyB3f8WBS9TCRGPmbwM
3LSeG0ReIxcZQ8AR+pTLD0voftmZkYbEimP7CHqNhUhqLYFczvtw7t1oKCUWMHPmN0jWdQ8m/nMC
KHIAizZt54eO4ilTMcNYIkQ8akBMEOznMhwrMF5Lkb5OFpuRDw5niI4xKkyX8h4k/ySbDYSYQ/ie
UJk6ixFf5RsxyubWHofu0MT1/KDMCeXY1YlYXJV0uNV2PKUuw34KrVXDE1BG1MA8yZHYi4CrXToJ
CjiJERb+bEfNOmXRgPWcW8Ab63iZ5XWLgBMIiCffBXsno4p6mVOKXd8lNsAD1LqzZ9pusoaWYNxx
ESTwG3qb47C/t2xMnn1fOxuHTKlHZpZ9j2VVf4eVQnagUFIHYVdNCPd24yOGMVJ4aUgCbWZwBO5t
e820hNVXOfMn0dY1+HCt4eukL28GnoQYH5SfYn0RewAvs/ZYJ9EygFjwZ63Q4ZmlcKKP4V2HSP+I
8CWURTQYB7IfFQJnIn+RhQ0yL2imTXnLiRFQkE0JjIqkvO858RRyFYOzwkl+YaflNha4BGbzDitS
9nxK3CF45HNBsbSNgIluiN7X1QG4C6/s7q10QeoHlmmvN3ZmeiDmuuQ7R90i7EryIyOBGm8RkCTT
W9aANriQQGnrbRltaiSGwgIOZMaK8x+1+T1S7w1Qiwh0RdMh1Lc8B+v3XsIg1aI7QTvfhAPEjF4K
vyI6v2fitZq3IJWm8U/sFL1BjWsN9wIlSUBl7ecRsk1SPUYcu4fDAHA1IkrLzihRdVS7bFyVBWLR
WOL90rFUAGC7fQOZ3h0gIV7SpEFswg3CAsoWGdCEgAH7nIUmCLizD4E5MKmGy7vDDKheFxaeAj81
3aioDyDOh2fBJmU0sIGab0xQ6xiSLW2L5nxi+fccydv8lB3nq8G50anAB8g8EImB09TuJNAqg/E6
Ywvt1vQ9hoMDFtJ3II78dMSqBSOYiN0N8c8wO2Lq7rF9w+XswDTKhWWIBweFnnrot6gpuk0AdGd5
hNzAUx3LRZZpIMba/VhansZwoWkB1H6gUUqPPCempz0Zsm+FnfixnF2Gb9OS4nGCRy+j+W4yyLZo
2xuh8nsH9QwdHLZSBGvncDiYxggACIj+/QxTFrQ0NutTo3d1BRJU8Vwk6lgU7WMK08Oel0sObuAc
PrQp5ETT2O4iEIPH+COfm5uy69E3MaGOgCETSCIQes/Mb7mjlw4EnznQtiPwlIK3AYqWlowwmJA0
i7r4mba3UfFAsTfIVbIo9U/sRANbvuks2guUAAhs4LthjQDjO89uJ3KIK+SjJse1Ghhf5e1Gh6Ob
RgitD0gfUbkOxdwhUnATVfkyhxMPLdWiyLO7WHVuB08HmcZHWkSWl2Kcwb/vdqpNLy0NmM1sCxxl
oWlalHCxqITw69BYjjkg3BwrUB6ZAVfZa9wUC210iyhN1y1arEH1dzhjGsNUmDi31FFLqB88RRuk
I56s+g7V9UuC7IZANNyG/Ys0yyAlxKuyxuOtdTNr4pojzAMECGxI0NT1i4MzRgY7IjICnsSkp/tD
RSIvS/pbPLJrNI9J+maRtzHJlwgcowGaxWADmDnmt/2IwPk4LJHsDWanPsDTJwaJNXJZfIh5C2C5
wZfJWO8LmBmwqMcJXnkc1BuTT36Sa9eEqs6MviMIcdfNSMpUlk+AipV2vxqMb+00uCojHtZ7ZEKj
QJVH7JOQ+Kj8oVoZXQd09jIHvLNFQLsCLJa28xIeNW4yc7S541sQZc/GJovfZ3rTAXuZ2UjWf2iA
BqwNcEGuxodj2zrdRcDI8+ypmHD0/W4O4ULJwCkx+/1IOg4rACNArVoJEsy9g3XBtlGj3RGNQQOe
tEEWkP4jqcOOnVUsGHWA7N0yPrgGuKl12ARF1XulHL32NFsQIF6aB2e4Y+ha4Pd7hZkGUXvX9Mei
exgT2KoIBxxBuCWEyOrzfBczumpaSJsz5bE+AiCYLwbs73GoCFTfgsJpII5coGzPIR3SzKO9qCWU
CADrNeo2As44x4Ok9D2KDtICVL6GxXshFhNOVNhFelMO5OcM6v+2JY/UvnMgBxcaVlI9eivsnnah
fhHmQlb7IdoaUPRSEEnTYiHb3q3TIGQJXjrySb+KYRiOlcthT3YRGAgctjmOfRVdjNYttqorXTz1
ZkDDTTg+IE0c0PJuTJ6bal1Cc2A0iV80QaKfytEAtRVcsvTQONvMWUWYD3D+zsQ2TdUNawCGTg6V
fUjl8X9TdB7LjRtbGH4iVCGHLREIRlGiIjcoSRwhNnJ++vm48OL6emyJBLrP+aPaL8dGfqHNo4L1
lpNDXF4XLvl4crypz7cxu2puEeTfxd5q0c2BbEGKehK0U9IH0k2lcNcZ/CItlBqEmKXSoEAbmmm3
XsJ+MxDOTS6VpcC78BcUpCpiWqHO1EscYBbg32sarDC8EuLZEy1t0uARpVcreY2LF0t5KWRktcAa
NAUx6Bt8PDMCkWid3Mo5W9K71C++qbSHRHmdymIjlVixkvuk/RN0TMN2IdbnBOlfFTnflPFbM/61
4mhB3rcVHQ4N4dLO62CkB+jujaV9Fu17RK5z5pxkTdrrMfHJDbJR4rKdRKUyg/TcWNvV1Rrqj16A
9nnRSeaxkqs+oDVJDV+VbN+Jf0txmB1jF4EjzMVrMfyjlchX0vQq0uPMa4t71aUFa9s9OoEmh8/3
t4ltd54W0o5lZCyT2833pJ7Ysr7XlvM8IeDlLEPRTsuvkMM4IlRZ0JIUxfRiFDR5fK9sXTVHRCVb
rhU5rpGuvm68Fa2BQcF2hUOZDuoom+hIyb40EPexogSEym7LkswK00HbopJorF9Et9c0xlckixBA
A981pJVvW/9mB1HHpzzZqFEat1J3s14gt9L8yP5LW8J7q7e+/tTtf1P0U03UnVrmRiEGuFgxQX43
s/02Krek7wnsAWp9fI9amGYWuuNXo/rQkgK5yOJR17XBjLJVMser2SBSCt4i1ofpPph/D6odhFON
vmfB42K9NOpfHX0CybiU6y2uEM8D6R6WFT+pxeJbdc5ZZ2ykSXOZgvdJ+p7ZP63meN2guopluwpi
o0HWXWUc+KLLx5ETSHxmUKacrtGxnf9owAtG6TURaKeZn3Tprle3KHsR4zMVRRtBcDLjTGirra+v
kicra0DyMnpfkhu26As8RQsl1LeQqtn81uNK71lQyDr1s8FEDXMYC7Y4KxjQ1FUOR5XxK1s3PaUF
Jd50LcIiJ/ZzgtgLfhzSrQmbIAqYWYlMuy/L+LXxvtC+RooGtSccS2li+hV1luu71MH8D1ntmS2T
5tyZKGTYWh6ziRKQJOnGzUsmA/O0wnx+bFrNuuwb8yIkyj1MKZhjks/i16IrPeK3zs06sqNY7qRV
HhKZNy2feSAKX62+rO5fWzTPBTEhqybcTGp3KxOKcHYmMbW1jhQwPibsS0g2ga+K/qdWydDWpzDL
Xpwidq11CXLF+piLW2zYXrlejUF9Gp3ea0amJ9CMbHSCSsDqmSii1NV34MRRde1LaC5BMl3JFTO9
0x/CNhKg5fdpPkzqe9loH3Qlfi71buCjL43eXTvHVTtxyuTBq6TjnFyJk92IBK79Vav2MRNGVZCG
CL9LIEnMpQORuOmV7BCn4ylOr0Ox8JFbztFwfo2IVgx9JcDQ2Uw1oPOztBqhUVFsk13abqfHpLbQ
7FGo8rszZ+exp6fEUM5NUdHMorqtab1Nmb5ROgRKNPbKQ8cYP2zI5wuURX2k2XowoUGRxFsC4j0K
3J5ZooMYnnpK+0NBuKWD8CNPmxuxaxRk6IY3yiklY9Gv0nwI+2xwuEc96eT7qbxbyJAnW/J0NeV5
HK2bgjKrmr6F0++rad2CH25IyD0tUb/LVrrLJoOBPo22QysCkABSdc0j8PpmkrkzyTpvSLj21H7d
A0Htm2TcOfGlbLvAyO2jZlTEb9LT19KpMUkM2PYr+sZtYWahrSh7rYqwMC47EunRYSyB1FWhrByt
buT/TlzLJtyIUgIDHXWRIKHTV6/gquzan4aK6IS3O9ZOIPP+KJ/ble+IOECFJigZcazFaYo0eN90
yEFHBjRlDY2k8AzjSFlFEDPsVjpTb+4cCvESA4tVzr7QLX/QucIKmSDxRBmoHxniICtpfKBwypuc
lZKR4auv76bEXuJUApyxpxAwQvHXq2wrcUvvWUX3FkHAqXqRlN+u36KYCNaMIraxCcrF5MydOX5W
uv4qF30qafaJr2JRyDVrizhz64A4tVUVwHGCYmM6M0c/tdIt5Zr+onAjD8MTl99ZGDUGB40wfv6c
au56nXofLT8+Cjv1mN40O9IQJVGJvszvi/IPeZDj5jqNR049nCy7OQNZkoZ+08jRF4IrhPaZsY/v
QzVti0l+GW2TU4GvYR6COvswC5uG0SlD/8oNmPbdt+hq6mMW6d/KmujwBUWt9TYKTLHEbuAaLTmO
F8v+iKvkVVrvrfVOfxS401NKX+LUW74a/Qpi8FVlxJ4pKh0hUUQP0RR94+8xnuzS5LtsrDnEUfGX
SeiO6NXpOwrIYNbNXzrf98gaCrdpB+oVCvkoOmdbVNZzTYK70+Xo67RdLh+Mx1pVO5eERzSa+TXa
nloCJMMHyoJewS+3tGVRIEcppFOgljerAFu9C+HyZZTaD63e/GTAPl3fw7rHF5EYe0fJ5VBSbpph
XSTmiHlNd505B2Tjpv4EANMk6yVHWFTEplvFzoYyr82o1PtozD7NOv3Se4Y2dNOrg8IkNypv4SZU
JqDkmP5MBwFek4bdoN3THnUcQbo8Xisq7cFP1ulk1BJ6ovWeMjYZvbOnvw6GMkXvezOtmYfIDBta
/so2OpPof2pRK0zTpSu154zORNrsZw689jDPEyAq+9SiU+Yg3Lwxz338Yw/CV5s7uq6jaY2uWnUb
HeVXZtihPH3PyDRoANmsHNxcKs8Jc7QlPells6et5hvDxwa8ckepy13QibiwIqlze8goW0gbM6yL
ZG8v9pFqtZYpvq/3ZTUwf4wDDvdqRfI0mfQqpAEDSxDxZuaNPO7oY904BUCdJWUuxfVBaylPDlUt
Afq39lglWrK17OlYZtaOcwbz9OiX+nKw4RUCKTY/sbqGfQ+jvZmtFKSmTHoealH+yKaqXEkxF9Tp
6PuGSkEqLdum8ZCLLcxY7ZNm5dVdmXvs+InzjTI1O69LVdyHiI+5qlGQRibzVzHwkRmJLzlK89yZ
/U6oQnPzOa2nN7U0tQAlNK+Z0HSAS04DWVuGrRqnElrPJHnLpfItZ7v/NxvUarLfG9ReFpN21lF0
X8s4ci5DLtlfal5X24flpkeiaX03kfo+mE1g1eIpWuQgGpRHVVnE6Dou0k6qGVy0YkQAS0EImaKW
el4IXeNXz9prbI7aU2cZ2UGp6fKQneaipjMJr5lOqUtZXRMdcIjXpUF/k56rKb4lZCIVrHTQ8HGb
9RuhUODi0PjSDJkrESCxwXbDJiSIptco/QHWSfSjploRgGf5ujQlIpFIA/0yDvQOlgHHZ/myIGTZ
pMitDW16yk370KWD7ufwOz+188CW4nyfjta7OdKAkcc1zH1pj9cidrQ36pIsV02GjmrU0XG7jKt2
wraeAo/UKq0UlD4u2wG1agARdjTt4arN7Q0r/b0jK8xdsz7MrfgUZxREWbSJZn3zrJP0AMZGrpuz
ysTLJzqdx2a2W4rk0WySLZ8PS8pmjmmcbfOIchQFvQ/B1mx8Tm0GSEApi2LRoLdL92xtoO6Jkywy
1yBDF3OY5pZdb8HUJxfjS2MkhEp0QTtFV6GbH7QYnOni8edM37WZ+qVohU2SO3cp1RKcUJq9K5zo
zSw7OaxZ5aWy+DfKeQZ0CJNCsAm9KubyNkiqQd2N2nvzwIrddofRTDm6FJ/E8XNt1xeZxmWfqr7U
zWx6Um2p536YZ2U7TVTK5H17z3vSVdO0Hb06E/e+kd9sK2p9hJ61V/Ppi4yCNLtBdFw5+mdTVkcn
4R920sIK6jh9thL7VHAUpTJQTJ/HB92CRJDSQvOGMpuQfpmA+0smX+02mw/i0c0kt6O6o5a7fpKQ
kbs9WyY9KRYgc1mhiyzz9QANAkIntV0YswnCUCgU/yI+B9bi5Ie0W5CBZSp1pz7IMy0eupJ65DMC
4FVis+AE2Mhj2f9qw1r6hkwNN/2W7GzZfZ7UsgqTRdbfDYdk/alGevRMhpbTuE01pre2bOgbtSZd
Lby5Xe0loMeFao/EjMvFU0aTLU3o2b9Wng1AjaRorqRD6+VRodAo1CfFeVbaZKzZfWPOmrKwJ/ub
liEpZdJyYssvsE0A/Hb2+NSR9OyVMUR3po3l15Q6xh23AY6Fta4CFRhaDqx2VDg1ZbYgb+UKBOXq
e8BiUxJXXa7r7GBnj1vvwQ9mt9EQOsw47Fc424+dmu4UBX0IecO0XhbeQw3pQXwdcr0YGMma97ao
94tq4PDJr4pB2l2bm/2BxnRehCi/LuPwZ5a6pyxGIHJztzazP+dcalR4nsn8OLLYnqV8vuTmcIQl
+a6n+mLE0lmaqwO0GXlwQ+LDG2/Tag74mv8yVJVDymrUN/GnXcwGKJwcs3UDRghn/CLlMhyl4mOU
48fDGhhq5+vyPYFWMo3koAt8QlKc7HqLXplEVkUg50jBOWodiuDXoLKoWzUFjYGyVe7rrrhUsWCD
0XwjbgkNRgo9jgeyVBVD4IVSLnmG95y05z42+/dsMKbj2KhLqDn2b9Yb3ynmILXGklJ1gACteoAl
2ugz41faffW5/j33w37u8jPmouE7z9LiEuOFVSh5GVUqixuSI+Q4yNv5E9lV2/odhXxiIxntwtPd
22EGOLwn4lPFnVUZLtrhg7YsQbrSdlT0kGNppVyXrqbAfS5/qwX3gAIQVJrW6hZYNgI7Hp7oHqQZ
feiRx3BMnRvRqFQw6mt9pVl4AR7OHGnfOTbxpS2G1fzPpmJYxzUZSFF6lLPOvIKDVIHSDKY3ECkA
4mZyqANSoVoZICkhIlVBXZhWL9vWVm8peZKOZvmZKW+tR22HbF9Kp5Dcypx/HAv7fh6JL8aqS9ro
oCq9s2C8sM+9Pm/b5V/GH08eboGprY/TCA5ryOe0iHcP0SuCuwZjBDWfqCk4DaKzM/Fc94t1pX/9
qZvQL6v1jXJO5jUlM5CcR0QlyXJH6JncZMDpdRLoy/qyDtlH3NLzvqzx6BHojdeq7iikK+L58YfW
m5YtHQJ/snYtnNUfZV6HyTBVu8LIWz8SETlemQYx7eRP0jgGcSWKJ8kWc6DSrCrbQNNQPQg2Iz2j
aKwDPzeB7vWD5iSC3NC8fUqiaX2nun64t1otq9BOg89Cv6ts7RRF6NJMldLV0QqjnqrEtXibGHzE
vB4m9VkZniOANE2SKQ6km9TQiEfILiCOYWNRDNiglB+fylgOSxxq1jocKIPjvFCIzwNrfUz/sDeB
MenGNZG5G3LUA9x6yFlmcui9CVraJ6AOKCq9IofGbGUoKDSowpwW6buKEuets+2LuiQvOOV4T/U5
oBkXUmYIzJka2oRePZVK9JzLbhqeeqm6sVJy/opdAglczjfc78jx6NI1QT+HbCdV4lkv3zga3Smr
zkSUkHhqpM5OzqLQ0alrGtP8qa2bQ6qP2MXMnTPbWybO5xKYcSlGbxIUhsvS/rFC4dB0JbKu0xQM
JWufuoj6ert67+Y0SHC/i/ZQtBAVvfoyJPVhFhSqOnV0SGd63Chsl7v12M06R+wcmpj2JNv4GqJH
f/DRIA+gbCRXULln4I9UcXxn6YpPRvWWOg6maiuZN9nOPytencyEFkI8buVvU96ddbjs8q2vDmKo
GILtIEPTtdBhMqshQcIM9ranTN+2/JU5frp+FO1Xr746WtisWEv2vC98A7t4UtF/hANzsY5TpDWp
qBeZ2+njRhGuncHBtT9VuWyQ9VJ8g15tfsqrt5GjTjj/dBMJI1se6TIIMnZTh+CFDTV7QB/ObazV
QGby0Zwn2zpb+nFot8nwoqg7CUaTQ2MqjuQQ8JYfoKsc8Lqk/WxsWi6fR5wg/Qj+NdLPl3x2DmaZ
dqsxZOC53djNXeXYI8Wikt9mFkqZkt0qM/Z61e4lPuu2w0m/XJ311U4br80e/q1d3jMgtt+682pM
pauBnfS54SoJL6tgXi3or8DXI66G9iZrbHSR5wDPFFfD2pvDqZl39sMG2Vw4QLx4SjeFFnBpsnvO
rqTj+KEQtNUS5lTeqGuX0qjTtxsZTjn/mNSnvpqCQtuPAuoET3uSfVLh5RX9vWAc0AaN5+RUp6EE
Gi/gHSqa+khFCZf125EvEDRbaWaL3sUAcnayN6H39L/K2TlA6N34Z3VblOVhiTBG4VPJsZ0yTxYu
hpiNoEl1mkq/Bsqxz9mj+ZPeTjve5YVrT42nS0BaYGZMWHy51XSvZgRm9leS/ZCFe1Hheov8KArM
tRJAIUQAbqbxChhNMhJQN2Qb8647oIYoJ8VLERhZYgCX6XwLHqznNwFNwNx3qpqvFisIpievBufV
UtAi0LeRbfCxKJTFEdfOhqxzdbTp8KZplerY7oFjOysEf9ia59R416SQIduTIHqdeDPlr535ruXn
AlmY+W4v23LlEWOMmanY1vnosDaSzqevxK4N6V8DpN/zuvfJbso/qdtdOUTI5HKNZqtl+8HZVuZ3
SuWnSTs5dLCCS0TV3hL9MNAN1ifyRhouueQEYMPApzla9Yw79Yn2h++s3TqtX5tEFDf0ihmBQuB8
mdO/PsrgzBmzcpB3GseAsmkkpPf9j9Lwm60q2KLmCpO6zuIULflusN9tR0NTEkTyFYmAm5mEBBtf
dfxKrtazrLpGGXv1qp67cfQVgW9H/ZUr4VpWGWZytu0tV6PdQEPipqJ39Mp+PmFUp4px4VAtCyDr
aqRdrcEOu46kIDzg2G6nMaEjczyx0XhLMoXFBHc8c3Q0a3UYdbpLp3Laiba5qshBDE6cpnq85C2f
zI3ByVm0XdJVrg1bqVIRsbD/W7/Z1IRAjdLCSNhhe6RfMkc0kiZK5zuZTfArAMhjOgkeNj+qADdL
3l5EU9G3WlBZiPkKZ+VAgSSvso/kw8/H1usMFBb2zwP6VroPm1O87U4xng5bDqfqG0Byr9t7lZMs
F5iIjUuRbku8M738bc03ZSqvmrV4IE4BcZ2e3Ma02FuBQpW5xAiviC+HhxM1mVukI3En/VaxFw+3
9RYVINe15YqCJ7N4M7oPx5kvNccCH84T7fW+OmTeLJA9wC90NTwEZlKiU2AXFzcCRY4k+J/CuAy0
PWMnrag0TbouVFItiGglBA8444CAzGinS289G8WXrQu/xA5X2GxQ12oBjeOQbcG3ldkhgJmvcypx
U3ReLEq3KmhvUY9qzz7yPsnPeUSdEvFNkr7LOxSMusaPgXz3m5J3t1kQYU5civJvN4RS/mWuxxnm
rLzyJop+3FUCf9nyMeTvPV2YTie5cUru/kCVaLEhWNpyfkbph053AmX8tfqQSjswJMxVpNtBfM/G
mzX7OpIpTcvw9N0UVbgJBlbonEbbzgDhvZb48rx6nfWix5SOlkHS7pqBhtQiqKoYCPM2KR9N0VIR
am0iToLlsgpUYtINo7U7Ka+JdNfavxb1W5durfW5YLEqRhqjZ4AJ4pjihvb4ath3aKwre4+Qw5Ot
uxHvWA6h+bc00/kVFGiPuE9rto8eNMM5J2kgNy8NiLcx/6aoWtqPsrB8aYaPbu/0uhxa4FsDlxNa
GxayTSUFZQYQXsO9r5AvryDAiP8Sz+K8U4g51iIy5W3PgnutWcgVM9+NQ0ndI+6XRndbpMv68NXA
MJiSsS/lg8IPRQelmcC6Q/L+lQmCCBGq3UeeP0fKOekBsfofG/s+IFu0OhchwKxEHIXCnPaCJbuS
u09tyi+EzLB5R27BeLBZBD5BKjYXulUVzbya9qRA2gZ4dtyhyl8IKQwWKCC7kLbTMhFRI6HQ55S/
tuXZ1t6TjszmNijHy5juBeXJJkmD65ulvRTGe1/8IF/Qk5PyOHX721zM5zj/xZS1FdWX2ZA0hGxN
RZSjmfTc7mdu6Ck/Vv12jEAnFUK+36YSoY5ItiQn8Xk+OeuVm8Rth3PdqBu8NK9aTKi2idSgx/Mf
71AruKPlJlzQrZ/yXXQqMnDyKPBKQ1icc5wk+u+qJaBLrqHhKOUrWRNyc2UTTISbufKNrMWOT+Ex
M0XdIRrHd6RPHOr3Un4f+4swz+PwNEq/Ig/T9p/uLG7dPtHS4cvjbdVPVf1irzSHhzpIsA4BBe7u
Zr9sd65pLyGAJhsVJxORJ8TXi95bFQWe+dm09hF7vsErc9BbbNz1eCFUyutsqruXM4OCkh0La2uT
4Vg0biZOdb6fzedRRWK15h6q5CG/W/VbI+8JYa+Ro5R1+y6WWyENgao+A3yYsHhdc6AwgUY/EMzo
/qjxka1Nl+y7SLrW7aEaHJ41upJLgMk8sB9LNFdVZxS4/2BKh+9OFVQg9B8r/IHQjpiPN7rz1Gqz
O+YRnbmONwNKdFnFkXeIUrEtxc1WJb/THmqMfqMwMGMm3a6EM5CAyDOQBRGVwqr5+lAEKdtOQYKL
CUswyBbEUEy0wIOgiQSMcuz2iSDjwbjY2Wk2711XcKtKblIiraTSqpZbRoS7QzHRjBRprHcobplu
rw3o+ZCAz1PubT5yMBnd7OxF1951C4jKDHBfoeDnGEgbSGFtiyPXnexk29NhtXykTrzL0hEP9MGC
tCjrPTAsrvWncl48Lh32EEbQZt8ytMpJ6Y40lXGsM6i/mjHJJ0W0Wetznp5RSYajWYZqTJ2ZsdXS
Aq9hAi/CZdmfO1BW09nRmxCrH1ERNPYx5Y+38u1hOR7Ut4btar0xh5OtP9lvnLAZS6Y534ckGJ04
TOI9ZkuwxKtlERvkjlDmKtKedv2yciy6CEGlysfYFgj7pEKwx3QR62oOxT0/Cm7NjJJuFM282qFe
z4BGV8lkxYy8SsZnVX8OheGKKHoyW/Uzr06rLPxe0YKhwaWUmoGs+n17kxpO3Mk4GCP/FgmFoxEZ
E4oNJN6IkKH2xtXtSzQdbVseEP8HidqFicR4UQzfmZgPTbeW21KuBrfE+SV0jPJgrAZKQhMsqdA0
7IDTvYlQdixZtC0SsgfIxJjwr6G2jhyvTLMSuVP1RWqsykw6VVxRONwyx5iYBbs3I0r4B5xk17RL
FHlUlDBVpM2vLVu668zrixCEA1bJX6Yr59ksq2fkbVK4ljb9JcWLKYBPBB7+GUHArBKMbVLVjizv
ZS2l00JqSVlULxOJTruUGnqHBGRDKcKUdyCphNetzvu0OEdQV7vjfEtRWZklttX+SUrQtY5EeSDa
Qm+1BvFMVzpqRIgyyMFpO09YcrG3lr29kcWhKAgJaZQosEqlYARz/lltt+0cEURFf2p1PuSuOadV
EQJC7Trek7TSP/AkvRgF704nLrANIb7/E3QyYQkobLqI7ZcVPp41Lvi1ZtvSFm8wrFeRck6qfOqo
XtBYOf+0rtr38sRRs976fHpRRkkASJJBYP+s2OR6aGWbt1DjF3BqonQoIR+3ouSafurzL0Mg3qzd
jO8hGgbknSuqM2r8Rg32b9cnwTLvF6rGxRpvp8T09Er/ljOBlIk6dfOgqy3LJmMLWR2QIEx5LX2w
ussJg5Mr00vPHiOKyGHQKQvExwPyvcLWb+iGrx5+g+51BQ2fZriynPifCINC/8fNCEEjzZdKxdrQ
cvrDUto31O4jqjxuraU3oPfdur60eGqq7QyFiwMQSqIvNoniqyNVwZzI5AOtx7i7oWeUlzN6FMP+
Nko3if+6Zi+m97TnPD13xonEmio5TesOWWaTv9ZAnMvWGUGEu2ZbxNcaeUU7PBX9Z9QFef8gmoJE
4hXaJwXz+UvJ8RW/DGOoRu8jwkbxZEYn+S7QqS3PkxogKJzMMLWPXXegk28itKLLyGLwOF8649km
cIgfzV42jDwxegJEp+tyRBcCs7eae8CFSARx8UwixdQcuny3jC/y9NM0ZwpymQdZCp3fQvJSdP0m
IRTpeq8VFMT5y6g988hCm6rqq0X0A6NQzpvZV56qePWNv0VgzgD/xead3ebprdT2crKdzG3OBmw2
LUo3HmoG/dfW2alAabSbM722H9J41YZvTfwOyXmt+Bew6PT+SnlhonjL32S8Ks7bOm5XkwGV835Q
QaN2Jqonx/lT9bCqQnrHWdGFYIkKhGX4PddD/NWp51r8aztAtK/SQeUr0wOqI6rZldH3gP42u2Pv
KPTr8hwVkS+niEWni4RUsQDt/NbKbU44CD/SKK8baoRcgzSHdP6z0wU5MqKA2XU0Y5OirdO0F53V
VmlUyE6F6dFXNa5qP5vQt6CbW0o3LX91wUtTnBRjj980wiv9jhjLmVEWfFdEYlGoavYhyIlanZcs
XKWdUfBn2a9mbuBNhsB/7A/OoLhLHCDXZSclVS9G9lHeWaEmufaUNiykIBl9ufkgMoq8mgTcYGIx
qzxoBjm/WZbr9OepUr1R3DLtoVF+tuNQkU/NtMnrO3W5HFhhZ9/5tdTsWcq8utiZ1c5pblp3HuSz
3HlGwX8q87v6YtWnlAgI1byB0tj9J4YLujfo28iMU8uFCmeAay/hKCB0hTsC5QHNk0jyjkZG2AX7
95NZPnNhwMcg1NVsGpmdU8QA/g8a46BBuQ6lbyfEpsgOgPNrk0CcMlfY604X+yHjyFRv4BAk0qxW
iIxkfdzS9bOheAqZ3DDcxF8ABxPMI6yKKMy3zvzSwA1aYz/H/jQglnmh8MhuEeq0m5itZDqq4jPm
6FvsvQ3xPB1W+bYar2v/lKHiAJTLw15sC6SZKdx7/0iXvxYaIg2mOf43GEmmnnJ6lNhVyOuC5IqH
0OlA+4jfMkNDD6Bj5eKo5HumHCs6CgR5VUY88hHFfKl4ybwto7+618m1oxGGaDbzd7RRgrOiR1/V
IrZt3Lp9QckKK2LqZf1nVX9lyOnW6KiMP9KkI7M55iiajPFLKH5RBxYuucdR47jm8rfGQVKeSnhj
7Z6xpsz1rpJtr2h9zQ6wz0RpvwH8dNXmWV6uycKjnVYuRk4w6n+89jMtre1dZzBP2tcZdWhPBVn2
qOh+KtOvFOoXeKArbo3lw0mWj2XVN45yCWD3Xtk1fgRsR+A6uYOJOpTUcqOizBYNaGC9NWfMBKEe
hQg6lNIn/wwo89ymn/X4ZN3INcr6l4HoNnJA2vqQmlu0tzmXR9Vec83PoGitjSVOyNuqyX8IBdtA
0VDDnOvuhKvLy3OVZSTsp7+Bp6Y5jSyfOV5Cu7P8evldOonbpvKEVHltvJCIEqo9k8mpqwHPCgJV
bnpheMAvBg2o8sI5xXvJlfDhZHu4FmM8CjiM2CQy5cIurGNSXbc20pEJaZqxqww+EeWUKOEMkMom
bRkfCfPRUodGhtQYjfPUX/LlJ0JW1JHqmg9DMM3ONm+IvxKjyw+GAJFEHXvyGmE8t/b0sQKQ1VnB
PYCzFh3R2ANcj3CgpYE5WLIQM2u+HelPZv8wtRtaaBfN3soK3PGDH8+Fp7XlHssPDCyt4FYzHQqD
Bg+RUGN2wJAy1fcMLhnxAgFXPqoVxESvYPxhB/qvQ8VXPHNaExamtMsdK9oMq8DpPwRJHL12KKdU
BdkeF7lCOuE8tKHA9CsXGjQ28yo0eZ3KwPetOw7EFbTmu6oZ/yKagDPKWA08OSkRA2SzZMq1yBJ/
xXENdwuam01eX3A/DlgDnL0KsF+jvJBjM+iNEmbkw7IjL+X8yzm9bTM/Wda0h3gMylLZlvnwsmRf
kfyJ4OspA2nJUeBPWc3I0hFeJ59MQGul2GnThCAB7L16kaPOy204scito8lllkUn/ylH23jdS0TB
TOoMv3COTZK8NNuPO+gTUkIjd9X+sQZS43pIOT8F77lpFF4s32RxX2XbNwAXF3S4s/Q6pdMmHdat
sNdDy9s0WEhCs3wrS3hazOwnEflWrw+x/LsyPDqWyX1D7A8hb+YjLEw2kFtaaFj3k8LRp5JXYP0b
s/rNLkSQ5caOwcdXiWLTpi+1VfwV2EyakDDCg+bsPKlwdVAmAjXDWkfSI8MqFVp6NbLpF69quJIC
48jAjk5TeISpTmwcPTsMQi5Hfal1+8We64/O7vYz2UblIJ+6ePVG6z9hZ7IcOZIl2y8yERhmbOnz
THc6xw2EZJCY59Hw9e+gevMyuqVyVSlZkQyS7m64plf1KAH9/Dg0ePMAaFUYezyyD8mwsYJgSxJ5
rcpsMQKeqgiOagRAGiP5GdkhxTQatIO2KbibCnmzynQd+cequkblLZP46VXBaie/hGEHTzGEEPEZ
ut1iij7Mxj4m+bBICByQJd9UuSLEMO0ybiMewJ3e61d+Mg+t2tYop4Xre5sRTwW1IYd0qLn4pCR2
5TGBKxWxmSXwTIbPWhXVHBAJVy3GQG8sl7lmkHHL5/vRzei5maUy/srCbmVAsBBZe0mslybEE9po
x2jyd33R3i3rTfUkOIPpx+3C9zERyGvED4iUtpQ+NLITWL2LRTtei6pYhMAN3axDUgKpZr2MDoGI
UOpfIXb0qiKbQXu3ytldIUDmBCbYVrfe3XcWgXPPeTVxzG+6PDikYX61k4YnHp4mGE4yDZcjg44+
vA/dStHEUZartNq4LjsEx1srN1gIn9mr5DkfnxV0NpE5cKTKbTBg7jOezfqgrO3IUWZy20tMlAKN
xcQYI5yxW0nYbgz4tAK2QUR8m1jbahq7U6Sa0n0zK/8xzNIt+XiMuUitsl2bHfseuz/7swkesILn
sd8katUH2otV2AsXtSjxP0V1K9IXp6vXul/sY2kujYb3dFmvdKtaVdzDQtN4z3PnSffYZg2cX4Hz
aUfcogtm+MBETUw2A4dugmkr7GfMYLBJtGiTivBkGixBYq7FSRW+lJq5ny+gdnoy9DsxTN727cbU
WZX5xEnVezS1ywj11kRS6iPc90dAOLuuBzAwEwkqv90a+Oud0B5p0RhWdoH0l5TLnvG07eRm0p/d
iP/Ptqx7UjLmoydAkt7Bu9niDUfCQKQuSDSoyngcCuNNM5EYsN1sxrbfpiFnBpEGgZu9rj5YwO5L
jjuH2QCBntk02Dqhthxz604h6dKA0BrG0dqNoI7Jhhd02BKeZtb1TnCUF9aAfwhTRzzUiv9PsbFI
dnYnV4q/K0s1tG72cjZdjYT+7F6tzaxFNQjfp8TBn+Y8SdvZ2oLT2fFG/kAPQQ1Bb+zIlstFXpTX
wfLx4AjczXwHPnSvMHw3U+0tGPxnKDOLqI52ngweJ5dbPC2qhAybS2N1x5TFhMvaK6iyU13aR8nB
0kRMExaWSF5VSrlPQot3A5qQ7U8nabRPIWoiOZ2NDjhG88ONHspLV/ibBp+a2ei7OBhgAIaHvmSn
GTItNNF76sZMQN8+oLghBFtt16cor8++U89e3bvm8gGLuweqjon6vHtEkew63FqSxZ4brEuWcmPm
PFim+eB0jzGJxyJTJxXXe9sOn6M8OtZ2s5DNsEExY+2UzjRcDAwkVpLpmPGszLpt3fIYjG6GqoDg
gJgl0W6pzcQCV9V8voZ25RLU8ge1cfpwyZPr0cr9jdm2R4vc2pi/B5QltEbGyJLtNF0R3w2XPQuP
nE2MHSu6+fxjayZ36ernDjJu4Vmc89pahuOqmeh9zBPky2Dv5OeaQsXQ9td5CbR3argnmhg/zYGt
QRvFOzNxvmD+nIaBybHo27spu81UiZtZoZQMVvOmWxwcKs/R/EwSunrKP6FwYT8oIyKNqv8u26pf
CrNkFjby3y7pQbanHZK7icPBdUvcOhiZndyMfoyiL/fIhHJPhFg8UY8ur40zP8JoqLHgHJ0cAzms
wGOqOydDiGklevaYIlKfuYFDhit5aXw32hw01ayXNEkvkVZjDvYg5+uCFeLQcb0rCEymovIWZW4Q
Ge7qd9d2Z7Brj+DHOOGV316hcLX2HsalSft1fKEtSLEQPFOsrsTI/V+EibNvWQelRW9SQYv6ak9Y
XqCzuzOTzWVv5X9ZY/XduPbWiMVjymxUh91e1Z4NTMt9jePkjFi3CFsixE70HqRyE7ICb2xxd8l+
P/iOTFbtEN9Uie9CEI50mvQ4GBvHf2nbcuXnf4yK7X2zJOG2N4Jg2YsanrXH+w7iA2YAq2JwUPFp
cCYyCOHH/PZVI1imwp5zCMuKXPAYY56hgCiLf/pRX2ZjvfXUXS+rR5l016b6DJ17IkfuEbgbiCk6
dvQ08d+X2EB9d29VexUjrti/Ut9q+F69cGtaHxmooL7o7jrGXWndG6kYW1fh+BtNHMDEcdtyo8c9
n9UxrBZdw+Q3TVBgmD4fk6jeNnm/GolRM9mpX3ztiC2fgxs9ZfJkmvtMw73JjFZgz5yM9jD1rILT
eAXE95p5T55HzjdaBSRUlOtgn3ytatzH9XNRX/0eauybCE2iHNiz00OqE0wFl1Nqi0hBCqCv1tT6
9czUpO6eYr0/XvZplE+69Q2WF3OGydawuvUSUrVjnlqbNETbvI7jASIgkYF0Y8p8HfHzC+viRxyP
/FhSe5esGMemZjmJoYHChpXvWfvZeGPNskWdnMhHkQF6VVqEJpXjMieQWIQLqBj7wUHh9FgnspjJ
Ja+dby2m8clmdMLBTACPJSR7uk1jv+E5XY49b3P14QRrBd3Y/nSrg6XHi6QWD7RIYC55gZvJKmMn
JwYqLrm+XyzD1nnxeP6VfXRUiJWdg7ARmvx7zrXeJmJaG/gSn4JhWqK/bMecLYrv37sMGwGHdZYK
qBI5Q7vAGRoAWM6PU2TvIzIvdY8piuNLTeKScS+QJK/7g2AIDvWnVLz55ms/B36u0aQj8iJwRIs0
I/YMe74jez+f1pKJzEDsa6tPNeRvNX4HidVEq9+TInxHoz4ETbuaCTizVRVPU2c/jdawaslLARX6
bJPxd/Ragl/GjrvRii/y6GOmXmeqRg0r/VfV218JD/qHzmh/By5lTqrN1cVGstJqTOe2MbyGOq/p
ue30CcMNCWOcTUCMTh7Xt7DLLjo+57oW+9Jty6UgBIt/40GEGOxJ1JESfpg9pHl2BCR6agvzSaA1
jN4MlcnWQ1+d2rw4Z31zjP1+0TGxK/EuIEhXCRu6x0H7STma+/4nIYOeTS8m4n3nnKzEurZWsGx0
gd6PvvkQmhE3peTUQByWTYhU9K1jGhoGxjmKs1gp19ndQFLMXRLh/bjTyALx0VsyY60dJpeeeb5D
volRKVUx7mE+rL1A5+mK46cg2snXiR4da7xQLPOUGwZrSSRb16ZOEEZCB7mtktaxLlDHmZAUKgJo
KrPu9niO9kHvYZrK11WL+4APaDTEB8PU3mAhvQWsqXsCFXpYriimOFRutBlw+zshwJY42PhMtlVh
XwWuLSqU+dRsB24uRaZtgkzbaegGhY6uVyYDwKMAuVbciSu/jTZapT6xzsIhy9liTW+FE78WXnX1
a36kyu5eKodHCMuDkCWbe8cqey6j+eZhdP7at6p403AFnW+QZxCKJM+95HucsrfO15nMpvvoJQt4
IsOya5JioZLOOMHm0M5DVt/s1n2ZhHEenCrYdpCFVk0yvJNamI02azfPf4K8QVWekBIFM24Kcl4L
B5YIoIYukk6QjawQjYyx/Eo6r33oa+7mckpumje+ZoN5G+0ZP1AbGwHYtcuSlSH08VyO2aPfkm8N
De+lk5r36OT2s5lk30mM2gFgpGFZzAbfAAe5kMNzgaDN8SZHci7I6t1XnIzntiET1qbOFkskQeJw
75tE8bDdwwdnnx+RqXvGunqULJtaDb3e5B2vDtQPStzaWd3fTDEuAnZjCKmaFS0ka4um3ZLyhjUz
cbiJFBGhWHhd8d60+TlIPwd001bF+9HjCiWvWUzfTTb4m8gl6MoypBI2HMoKeu+Y4WWyNrWJFugm
GTkHOByyWSgs3RoWaI+dm6cHu7JMVpUebWTpHZpau+VIYGU4vPlevm68z6QHL+a3pFqLXZ2zSUdy
MvSRL8HMwj/XIzipwf+davUdaRs1Zae5iaDnimZU9PVcFO87EoU5UbUWkSq7Zz1UX4HLp4YM3jd/
sCFXKSdyliwHOq6i3GQzgodXDBeZkesPfXF0Te84NfAWJW6+lME/Xvex/5I00Rak/mIgLeHwJmnz
mXrhcpfRDiEpXgq/98p1CVSFC3qsECsKrv/BodcuM8J+AFiOANvwasz0L5vdEC7DkedHFtarjvM4
C0JWFqQxkXgyalcsNv7w5nhjs4wHNNUY96xAmZQ/hZYuWZZvzOy7srpN4bcftfcGRWHdtaeUbc84
r1/8l8mGmIBOmbHf0fnnFqXTMq5lHOxB+M+NFOSkw0vidOseRRtSLKMkBj9L2zU897qIeSNsGbK+
MxwbOOKXbQj/OuLVLrUT8n3V+9t+hlQTCNXhU4I8QgvmyVF6C2GsI/w9MW8yKa3HgTWTFHPFWLIs
R3+XZ9oeWeDmau6lTjDIE8xKAP1mtbVLMN6VMHomhuwWI2sTsITKhgsLTUyRfGdhe7G0k86eZvK9
Hw9VNDf4ZPJhjYXYtG38GJNYToq3gQfvqB9MHgyBxkbb0A8qGoncgt+tEICtdqWye1DeBMUu4dg+
VNRqaNiR3M7Zh7q7dJW/tZDy2ASkgTqM6EExaOxRQb5xTYYbZLUUBJ6VbTzGe6bhY9+5B6f9leNP
yN2lGHiWAobHSp9RNeWGAc9sNg95v2hFfNQMtscUTgW13BMDetUjBjzTYV7hPjIXVOnerY7Yd9AD
/KBXLGvcadSIFYrdWFc7IJxN+OHDICvM/gmX8IPWNk8BhRQVf97WzwUMJT9lH970r+H85UjvxcRH
nMwC78x9I5CX0dMuQY7PsysXiQ83zKP40mPTYEEV9eVWwg1zcYoEub80CCU7wn6gbWxdimTrk0Ow
keI9Oaz6Di2S/SbY8rXC42D6w1PtenAaKM2pXp3gE9oPu4mXhPR6qy2mhIUzxqmaX6Y+X72IoYHe
Zb4NFi5wvWbglQJ6Ybn6ykEJr/m1pIz5wpgIHPhrNr78epnLw1ujV0zhKA+hWrRgHppq7ffwX7Sf
EQMCGOmVdEpmPvCp6BE6dotp0DkC2DCy65iim8Myo6rPnqCnolKbdBr2AwEcqFGIszWLiSNRxq+g
bo5B0ZN4MQAppbvKDd9I5wULHRfw5HpcWSJWeAOSvMUFAkr+S8o4a2nltqWqOJjwtTVyYeDSCVE2
RrgMUwJD3SSwE7i/wtR+WpGdbUu/0+d21obolrr+MzjrhYG/2tFJ1ZvyWUT5eyq7ZVvTdqLMnSa+
SxK0ZHS4e7BfrM3xaGEJAY8LuzOig6PDGR6rdRWiQgQIvnFsXSdIKyTYWy7mDCyEEQD3QGsNzPFm
I9CHLN2zPtkN2uwyt0+pmsFnXnWPDH43Fjle9o5+Yq/iqN0nSjtZc+oVghS4dXyC7mvWjYQOP9oc
d5ZwVmG/9cl2D+Vv5z7Vw53dLc64hlwQNmWIOJE8oggGs+sBFbWMln6xHfTH2T/b4FiMO3LA7x5V
mmNWc2FHLL9onoccH6LLSYYqHsZcJFJJBUX0wn/V9l8moHY3Ak+K+Ua+S1fg++F+iQUu7NakFrA9
HuntYOf6AbpiWem4iotkHWfRaYAQMMYvRV9hPWCWdmliCpGB8BubvEU9KPzPoXt1Og5D7ISYaSp8
Ux46L805Dy4mHFqzaJd9LNE2I5dHyEEDhsDxwiBBSdvKNlmJ2q9p+tnYZ5NXEFdU0N58PoQVhAzG
EvUdDnSYzO0u2jOB2dtUfee40K0KtpkghJtsFOAuKO4zPH0j+JS46yS7RS6fTWxHmhvS6RM96tkn
QoqR7rSAibpID4KrmQKiHLoKx91eJ6eq/URUafDLMWbeQ8L7E3lpMlgXO9lhGMSCC+jKlHfL9x/6
8Nba29D/yft30isTV3ppnjlo8uklZhFEN0P2Lh1UCzro2rtdv1SgxKKbNdyIXvTNjWapVpDcrZ/J
WHkmj2x8Dzzpem6j2S8dN2yxI3fr5Dhy0KCQolV5z8KXmIAOuipOS0b/zwkesdp2zhF9qczjFYSr
mXwkp5Omm8D1n+HgBQ99iue697lJIHJz6Gg8yUgJlNjx6uYCinuh5TpfjtR9cLfTJxHcdP8czTaP
L4sQfPZscWj1drB0umfDWRq8PoobKFHpRca9ITFpfaLPgDnEgKmPSdSz7xkJURMDKzum5Sgeybxs
E8YiqeJNzVdTLV6Kd47LbZa8BTUbQiAIZU+N+caOCSkwxndnu1wYLEKa7paMH6b69tWuN7Bwb1X0
7IU4i9t1hrk4U7c5bRWKXeyfUoL8wynhDBy32URc/YFOCiBSk3c3w1sSHYzhE0CGoW6G91rwgSyP
LodvJm4p4Ezt4qK9eRDWo52GLSNgqQnGKl0OE1LCyPWm/Ig672hj94vxuxnIG67YaPiyyfWzHDq0
TPhRvLbta1XgTOVRNrF4b2aDlXjIcVFaXLDVrrI21OQ9pOzOFcNvcdYU0CMwNjZuwJfWk5gRidNN
UO3KmxP8tAQUMDhzs5NY0ji2NG7NhFl5F+3FfITjhmyfZH/zybWSKYKThuYOvGfHzgZAzrAMk1ca
W/DMONO3OZwq8zBh7tJL1BaDNqu1H2trrUPwQdOhr2r2xoN0UphWHYC12rbjeu0O5k6praW/WPKo
yqc0PZtkAeOM68BaZT8Y7r3oJRsey/ocuC6gkL2hGHUZ8cEtTrfO/RhBazsMKfouq/a5UazFuC8w
vHlvjpoRpyDRehYdK9X96fpfHF9rA4nYxVGXkRblpcIfOZsd0gddj5+MxloaVfPc1+bKDp3jGIN6
GYz9bBnh/VBk01ttW5cczAWb59faoKk70T/mxgFTJAflzuSW9nGMABb5fHxuGS+YjVFCJ88Omwwz
PwtfYl8LIQSf+mNlBEsVcYy/qZDkS8cIeJ2QBgPMcXV7TVHfJkh/GR+7IjlM+TynXA1vID76OCZ3
weQ89ytJLvhhFvMRfTCmZxPFrw9hu8pVMAy7KDgKtkL59NaWX70kSBQ/FWQYk/o97D8bsYvYh1kV
yz9rRs1cpv5NuEQgJEiJ8qQziwFNxdM8rjSnWTbFsS/+5Bh8vMle1uGrl1Zc7V/76UHp5bnIeT9a
EaSGR4I/DptoLYHlcMx5OIcTNTP0ofB6Kfsly3djSAA628XjvTXe7E5cY2pnMtwNnfmRTzzd+bgl
ekCjGYJXAjtqbyBgmT/28G5Qx4U6BrcqwZp9zNvPIOCXS14r6puTboM/EydCp8GwNWqbjSN02Mco
kLi3UIPdS4iBNaEMOS/eAp3HSaRzDeB6Rb2Jo6FAWO1TZZYrkyWvThFaizUiUgdj1pRTHujfc29L
jjoQlrRvUevmv7vuRx1vouTJAONcoDlr1q3C6ZvzSiCXLYMENwtKhzgQyOaiyf0Mx5LjPRsqWRTG
vmO/mM03cMYaE1i7WWXkK7o3tpPLJiCMwe+yKLyFMq8GZpeM6BCw+r2eYE8klOCkP3VW7sLKP8JM
3yf6WYhfzTg3LBRtbieyWKNsOH7Av/HIKe1znKfDjFpmc6+pHk8hp70ipv9aeWu/DFa18zi2eGLa
tTvuUgM3U7yWdYKD/znw3oamWmYlZzg/KU2XC33sN7HtrcMZgZfjj9Xb99hwFjLiNByGha2N6KMM
LfAVGk7SGiN0amdLO7qUbnfomd4BVG2mmNnFpE+2LNikQeNgxhqL8EGWT+CsDkG7MVxe9RrruEf2
mwQWapWXKmhcxg7802GEzyfCdsVuhbN2tnHjliAnioqWPNLutVDRp5SALDwEIHcREm3yxDUgXmnp
1WlEPyq7awmSD3HRENaisOwVtMuczqsY/1oZeauEBJdgk1vhPB6mA1uCZefWm3nsydiNThzZJs5/
yZLEnqMzFBFZvwx90KIqMprpk0+RYUoPVBzvVcUZrofHsEvXhhR717BXJhWA5gyXquSSMPWWsCv7
vAn0No6wBId8p6+bWpzAQa0qbAVh5y99KmprfJq0TUkZ4eHFyNRpR619y1EKtPg5kjuR4migkNpF
TGmsr4HondlUtL+eCodfmEEOGoIV2245xauC2ObAVxqceMNW99BVPM+V/qeqhgtEbXyEjMrReM2U
CyWGSBo4/0OQipVjlIsGnmEwXFLeWmYgdkxG+wh+CcfV1pfu3vSPAHW3KtgRpmUjIAE1tgtTqKs+
aOs29xY1L1yVcUvTgqRY+bazsX3mOe9LT8afKUbHwpGTFmz3IsMB4zThD4pyX9yArLJQMWwda6/v
M8oFVEnGvRmvHMAfh0oCyExLJfZeEtTvKTe/Q124/rl3jPzWJUVMY4Lpv8B667+0onJgnWpOyAKA
T3GpxXJhgjq8ZFOUMnGZvDAe3Z+chQWblFShBqjQAveZl+s6VX8kJ+c974n9t9p0gmT0x3UmOKuu
uesT3umip/0yDud9fRxHyYMUgsapSHj2mdgYvjgrMln4CvJbDNYMFVmtLKy2uHXaCcd5HNUD5uTe
v7u5lm3absZq5XHMKTHUxcmRRsSaLfQXHd2nGPn9aK/aCq4+oN+NrfEU9UgwrI0sAsAXz+hnPW/q
danrwUVDen3wo0r4cwLdW4ZOYG5MMojvlKLkGFBGCw1mjKtbJNx1UaXnUlbgwOGMEFGtykeA5QdJ
E5UX4iUKbAIZya8Tc6ytG7e1F2Wm919u1gJqFUagzm5Z9hbGgLTZGlR6o3iYDh/GQAWAb7gwwAWd
cBtYhm9h1DeCLT6EDJxU26jb6KlxQ7Qxu1VN1x0KYrMXkcl5x1byyI+bSjszOxGcAByyEm0+YYcp
wn1dpdFJ2goIA7nhfK2H/K7y2A2W8I7Kpyo3eI2sGo9w7ltXfmJYfgm8KGJh3rxg7c3h0R/H+WFY
4KIkxUGhluoL1pZxN9nfKKpO/+C4JhpyD0jaRCVIcEugyeKIrNsx2sdCAxBbBEVwjy3EV94WbBn/
B4ZWGtw2K7d8JbUSLs2s8zejW7BvjTztHJjUJ0zKzG6haF1WGU3pcfT31skIhYAGCZqZFrWYR2Hn
t3BVW69pwde48P4xyobOa4mw6D00bhbveBmCu+aXLmWkTkq+wnGZ4T2tcdq10jzRrwIvQxMFlGwf
zVAnu9Tnyaam9ecxQfH9l8oe/X91Zsx1DJ5Eh5irzDXtrzoGU5LlSyb6OczRf8sd3phN3PxRXbcL
aOT20nrtGHhWiFQ2bbbOmhBmD9En3CRAa08Os4PWMEdTa92O5RPszJcRu9u/tEbQXvHPyghTw9w1
11vYumnof32PWe5PTtHDzPdb1Ah/8AiYcUpRTI6BEobNv7Vp0BL/z7/P0oh/Gp6hURUvDTnXe/x/
9R3+lAWTyxHEGwE8XKxg7RVevAlyezso3rdxZ+4qP/sspfwIxlpbFUK/NVZ7MDXqW//7zy7N/+ub
MaSUmmMbhrT+KjXJNeVkRDOpN466OeNDAntdTAQGcnDYfFRha1Fmmawzfa6Vznsyb5agoSaMspXp
zKp00bkLWxbBv/ya/lfJCeexZrtw810IA7r316sicRdorUPfVVbAemSJDLymvSVpQJYTl8viX34P
c3fUP94Ef/11f3VLGXMnWhKhtgJ8d6E15QMcN04sAlJsbqsrhxjh7OGW0O9nGC4HrGniYs5ZKvz3
7wSD2j+/FRg4mqk71rw34R3i6H/V0BXwE7uq0/xlJ7DHTdzp0Iy7GWYrup0qoi3Adfyn11FeCIJt
VMvak0kFigolU+SQvuMwBTNMfixnBmtPCSKqwd5Iii8Ay3hudm590ZDvEnJYZeitumJalGypiT8N
KfrKOfbpFqMkWfJzGlgmPXzktOp8Wl39YiiKNrn4AHbnSP21nGepjrV5GuIfwCcrt8E04A8sJBBK
BHShw2SN40M5tPQ+AK0JeeDEDeZT2AD5oYJfHIZrV0E1fjWYMmoCAWJkIDEeDVIEGPodHpkFMYO6
pyQ6ufl6z5HfEfvnX3MFXbQkbWiFgL3E90kfVM5VMXdXLu1DmAwRJyR7vkAdqauhlqMU4uBgPMia
5GhCliwmniA9hXTRT4KHhOO3muuC94m7DoCmJ1dNnMbwFeDHcbKYuuZhlStw6lP8WV5SQC9dfaiZ
XEIULMfwNo7HjkN+j+JtxijQ3oCeLe48kpdm++2wOkdiXqVEhjsucHOIM9L7TZhixcXM1xNeRMGi
IvXP1Og3MH+PyuNCUhM1HLZ+Zy/A95MeDg8ZqiLD2RIyz38k+7x5duRH1f4pe3vd27xf9KccvZUw
P0nO54Yn+1RYtF2/Gbx5JN0ZikCBhdnb1a+2G62y5oms5CJszoX37HrrtHqM5Z/Qm/BonFxsqeG+
Y1nUYuLQ2Uv3/nBq1LlxfoXOe0TDZLyNMLVq1crxPlT+m+kKgRFECoO4cCVsGhuzXLjKoJT7PK1g
YHgVl/Q8IL3yaRjmpicLRdB82c81B9zKQEmuKhRfrvQeyogewuc2WH2YyVU1OJ0YZ7FXx5uekaa4
4hyhDu/DgvWCkWhJP/JpznnUH/U8ULubsV8JG9IIUBJoXtwTSfHiDjwr5xv79UBlGeA8X2w1U9L/
Sva0LtcN9GwaKJc825At8QR3mzp9diassfivnahiF8TE4QWUMFEn203e2VS/+Yjzr8wvnfmm6icx
GYthtFZSi0+22e8b590KiEjk2z6YvXJUArNSxZRWlK8dvcMtGwS7lItA0R5m2XvKwnq8DKw19bJd
NE566iJ9w05qjeg83wD+pULJlP8svIc/wfFjUBTigVIxXe/v4yce9dA0MQhh2CnIVRWLWmLRvlaK
qU6CEsu5WQ98uMe3tPO4ez/iXnoY8dfDXFjYtVjHcBOwCmZhu8gbdLo2ia9aIa9maTQrvGUHtwZA
2bn/ceH4C6OlrFz/0+G8j7ICyeBs6zxW4rsefcXcEX0QtqOzp255OYxXq2se4kbDv8LNccY9vFQq
p3C2hBlClbIGVMoxubbRB4JGigRttPz3ER/WoNauutlsY8UfTsty03I1sOZ6eIPeG+O5r4Z1QvAx
0Fc2F2sINazzsHAQ7P8awp9GAoUzXk26D+p7IN4DpNaUU8rddMFTgS81dy5eQwvQKWKPV5DSZU3r
swiDfw/6BkYIMqWY3/nzLt0bd2PzKzJ924Qkt6rp6FjVPXP5tlX9XWfxKctRMcG1mkON25KNjeE0
72hE4E8+TQt7XWEdxiY8JgaHfwHJvwh59zhPCWyhVKU3LckeerqEmxGWRyBX0ajjSyQ11XI3TIr3
ZDaNet3eL1ound1SQp41gS3rhbuZ4OHPDiC9dZ/rTr7nfbprkU0co6H/iktJz7Rs30q7gRAbL/Xs
1SldWj4QNYsPpQB9uK+2/sd3fd7LOw9EZpwzGw8bUXxazUtaNYduJJvDhGHjyFYAhu2ErRYLCtVE
j7VGTXNfIT1QKxLpIEpuWTvuBhMvb7vu6X0B/FrDRzYADsCsz3m+FOpAW99CBm8U7zxA4dykEiiY
nBG6FAWhG6TJ3WJkD0u2S7gR3L4+0CWIvDSs3KHbsBgaNYVrdYtO5PIHBnMmWMXLyLlocJZa5z+0
HhdGe9vaIDt3hf0z0Gs8ceC3r476kry4Wv0cgyNWw57G9ZUnCTltQnYKLoz5PPsue0DeXGYnYuCA
rleV+uMxZBTkIJ3p04GCLKizStGUlHXh+xbWISMOjDZGEI4mHZUcPfXd2A+J2pQanzECwL5JbI5t
hEd258mAFG+EVwKVizRmIU0YY8jYVZMUKgjUODjiwfnND/sm/FV0pxgDr/jd0bJjwip7MdDlQQl4
tYcT+iAbaOHybpg/kThP7m0iG+/NDmQIIuzFELZFc8ihTwS7Fu0pqZdW9N7Bxic62uhgoy/MENp4
i5DDTbCP5W9p/ipLXiISj61vX1ri8YFYjXhkVLqbBOosE0epfQ8xh3aVfKGALiVwBa/P3yKwuRPT
UA1ShvoAY1bcq2XhNeTs2vuUxiDuI4roH/vKeFPimPjQ8e+l3AgfWmN7DJ33UeFDqBe2/QlPY5HN
wOPhm94k3OWVOlSkDL0raZGquNZ2Cqd67fDVJ5zuGCEUxwhYuoeuthZ2XOE0wcNLvYPtE0p9c8ZN
l05rZZLhhOtVBFQOpGQa3pVZL1sM9pjUuVXgdmr9hSjI/eANb9S87GjQXKwKWPK4zpsn8aMcvObG
Umb4WqOvCYfsyBpHugc+dfObpY3e0MZDinV5rldXVZ5jZjxMr2aL3jkSW38l8rH14+kqvOkYOwR9
l3Wb053g8aZGU1ZevcmAeYT/Mrr+Vcb4P08OVzo8Ozw60Yy/eglVLTBRVXPi287lAQoTcCRBZ7pZ
J9ruv0/Jjvt//mUIktL1pGfq5l8Du1BuXCRTCAUptnYUfVyG3jja4zIRLyXXRgaX2Ljq3S5mxhIm
wbMR3coooQHxpGAXk+La5gFMhKuSW6dwdw2TCVh50Vb83l+F/qLpO5qZWl0tvHoHT2+rE3bLaxTJ
L03S/qm+PEh1+E5knm2ABZCzxkE9Q3L8hzrwiLWhanDAi72R7aiw8ozjiEsB8peVnwuiZ+zrGv63
73c9UnPOHNLm2jrgK8FfxC78Jdqz2aSsaykcrg10huHBai5COmsj+vLxQc5GmUTPF7O478yb907b
p2rXMoLoOOLz/0fYeSxHbrRL9IkQUQWPLdv7ZhuyyQ2CFt57PP090Er/XIW0kBYaxdA0UPWZzJOm
fDLEcvLL5NNghTncpOwvJraFAXre15f8XKgW+zPnXht/lkQLij6dt6Uzz5rzkHHHxZP+/dke9loL
D3JklMn/FE9ONNb9oWlRuewkg9+J1dz7W4stewcipqvYH05ibReXx5OPRNHGu5pgsHc3clghHNWM
C/OnmT5eLbpKP10n3lveO4sC5oJ1qnBmBt2vicw+o5DV3Hc7yXdKSNSxr99D3bpkKEw6U1s3mr3t
0wPqKF8bjxi1sMB+woYAQqixF3B2IgwJzCHOh+eiYWgWH9RumfXPSm+t8+bFRnDpGT2WmjVOxaSx
F5Zk02xt0DyW4Lbt3AAzYQMgoAwcsXjMPXOnGAxX2OJS4NvjfHCobqdyeTIxQSLHwZA1978S9Eyd
t3sAUsIeDzV2rgbPfvEeUbjF1jFTdjJaN/67zpbNysjOsd9BPc90ITeVYV389JIPA+v1lL7U3eTV
Kc/LO5/IFO0e0+s8d069o1wv+Y3boIVr8+yyy4cmlFp75ydGHZZFKAX8BfQ5LE/wbwQ/LLMsrq2m
v0zosfxVsuobdZwpQL3tCDcQxzaYQ2pt5xKqKOmGk0NkQdUrxO/ca5BktOTaOkRMkBfb3EQP1pGJ
5VFSNFkPp0aJjCdD4ivs+YxNf9cIOasr8Inwpc0OnYyGJd6Pf5muAK66xCbOFqq8EvUM+RC6ghgk
flOtjU5/QrdFQy5BGOAPjQfSKHrel/CEt4Ln7SnRrhRtwvu1o6VByam1AFWrizO+jazpJbMmLH+2
mAuxSbGua8a3pn/DztuYWCUMfYM35okdyFOACkZ6GbWA+3Cqaq6T+R3ivIeU5zXGIatZ3oJ8JQ58
NHdVjCwdwWxXbgJrHcA0FBVrUDKmmHeBvFw5LHuEy5ny2tY+mhLeGLr19BsQ3QzvWTksPHclUOj4
IdS0jKb73ANoMigAUwK/dGdimLLyz299cU3idtarb00CL63hJpLuqcTMkGIdM3haDQQRSGM95GBG
9DGKsw6nwNUwWDTcg0iKllX3QWnTVicJ7pwpfQKKClfTFCuTVjcLBTuNYYZLVaJ0UfDMgwQDhGy5
p666TOhGSQuvYYL2dJY07bJrkOQH5jwyxErNP0s7AnYi2TSiZSTeDAjD3U/eouisOvAJIos6ql77
WPKNEsM+jhwUkQCKRIK/WdtTfHWtDXHszUq/2DjDmcLMF7Gx9wBiFtj/Ssa3zFzLDuL2zlOjCWrJ
3vxDzwHW9ztGiahMglkrEAH5d40yheQXP0HsvvLq48BCLrPQBYqPQX5KiimnOUQBeQJb2T+PKdYJ
lQdXbmMlXpdJ8WbqDLtHfeP3/cMt/oqIuAd9eYzlbVIlIqpb4Mlkkc68bGAjoqNMYOGnephq1JKN
/2+l8ktqCwAtyzw6GpF8EpIH1+h4/ex5BDeHH8cTR81kkVTefNTQqHuteJV2OxUAbzBiI1/6ytvg
YS3OIirumOCO7yHcodcOeOcMdA2z3tsVkHvJm2KA6qcroJmIuU1oIptEIQTiqIz3HNVBoF8Amrg4
4qtipGXRNn7DSh5kN8zkstiUbLAH0z/EKgvnAOpqTsKY9xb28Zqiq2qeAKMxNmK4DxJzaajetsjV
BXzeEc2Nqd9zmiU/3diEnlT0TGl3GPGxe/Ha6qAKSEAPR9y5SHHwUABPKVpoGQ3MODtAXPWVYCUO
wCXoLtN2l94s/CYVCC4u5a3FYYUqklZZdnRqPdjF8OTSdCusaFTvq23rbVA+wslqa/kUYzd9WqHH
X7avrnXkGDEUrlBS9Y7QuFC2RNTJzBx5Zy9etYahDBH2y03ymaE+Wwakj65c9hVVn+6s0kGdRFNc
QzPPwQOVcash4pMsfFQAscJaFtD5yO5oLhUCQkFzmdc/RXEHR/tU+D+q56ztsWTn9yYTkhFuivgF
QNyZ5zp6IMbpmgZCBsMI6lMUHcTmZR3+KQI3KVlnrUtg50ZCDPG6LVec63/3yaKtrlZ1I/KZRfoh
4PPShfbcODmxwl9QfGGiq3OejzTcBtAQS2YGcfTaMmP3AcYHPAEmVpOBmIu0eG3bu8bve9QcHGn4
6iB5er+6vQvcXyxdSfzhozwdESk3kosuvHt0VjXKbm4Ri2FAZEF9aTqarGcCr5AQXrJMu/UxmKoE
PtFUZOLCzxSDy/dDQgCh7lzE7lm2eE1B1MT5seITUW0Glx68p6nW2PsZc5YAtUQAj4cdaasFG7Bq
a8TuT4qIN+VkxyZ+guapRzTeISt3rEXdA0BMcNrSC4W6uhWAtklfqKh/6Ir1Xm79cJiN5s3B1DnZ
trSBMSEil4UBNHhUXhPRYDQtpyadB6JbZPnWZH4X6T6b4v6J9GcU91jYUBsOl6YRCzvaN8aXE0Kg
ou/HtiajT+S0VUVIbbYbh5tJGV/VRxGHyyard6yqNoNvoxfAjyiDTREpn24bcFZ3H13WfqvkB9hs
2/Xvkn38iJ2/4JH2zqU8BFwI/bBhg0wDkj7ZfgkjzrI/uyhfMDFYjN//Xlv/tYD42yz8rzpeFwbb
EFuyFJHTAuNvCwqv92SchLjYceNaiDf1dlkOCPJd7DWfZRwoC8dG5lc2pFKqqLb20n5m9Jx8J3ko
oSyG4A4UkIcA3tlZ+Za7+I9v8J8m5JxjDkHsgpDvP0dUZhAkHnNTvsFkSBdIKPWZV0cRv9xeX9Qy
wuraC0eeZCho0Aq70hYSuxlUWB/xRREC7v337+ifZma6KSyOTocs+j/XXIHXtlYVQD/CcSWOkqrx
LERhvrRtj3Sic3QQYdHQDv/xi9CmVcAfn5ShseNFTWCpKtnz//tJxUogKz0hWKUv7fKq+vBqW7dX
9plJPF7tGs7JLZy6hLWYd4tAiZTZ6IQmCHFXfY5IbAVHhufAKmqLeobD1sj6YamETBYdYeMiqsph
1epagT6S8t6PQsSZit2dUl9FjGTr1a7qWs54PwILVlsKlPyQRKF82kxOR4TajfiEU714z9H+ELdb
/FSFCeutnxZJwzAs1DyJ/2OfJ//h8TCwt5G1zCCT/dGfC5SGdo6pmDOXvjtiiodg5PvWp6kY1TXU
qW9BldMzVbW+Cnu4P5EEnYymJ3nqlLa8//uj4fzTZ6RLw2ENqqqWI6ZG9m9vE54F2wi9ypmPYEhH
V3syqUoKqlHDJeQYuLRZbAyz+1Rikm9tY1O6HKJ9vR298cSr+JBNsIyCBuZysyxIG0AIuCbknLnO
M1q6my3Spe6O3MjNm9FfZYotOUTraSwrdUrdYdpDn0Y45Yx+ed7kBaGN3rxA+RGow5KVKEY2PDlk
akg5Ag9VGKngayHPkYMemlKVXeHKL636WoPyiXBcFGq+MGh9svjZcuZ2l53a+FazWkbyzBuJd0Ve
iuaMonEr3HU1QTOZuPrOqUf83mLypvoMiWkIMbrE5ybdyUwsyCpru3OAiaLP8kWv2HMzbzaauxNs
IAOwg6YVHpps45s77ChcFU1G6abOekHZjpVaqoycucAvDvbcVmv3GXvkf/8k/9hITsei8fcPcvrz
v32QNtgFxeB9mmM01xHRW+oKwKGJRSxKSf0BmNb9x0DlH44VQwfVOK0DTYMT+X+/ot7Dpm8DvqJq
i+6QAjm4G13c7TQ7AKxT5YzWvEi//PuPOT2Pf54pnPqWbZoGJsU/D9chUrLB7mJnPsiGENLMai5h
SOUhwrr5jymO/e9fSvtjhqPaJii7KnLmDnAwqRAUK0dxGLX4o2ZqO/cM7IVhOH78+w/4j+eDbtuC
68PSNNbe//trFQQv2+x0CRZMVfwsAkANSPJw0edpvFB0YmL0rgh3rdVTM5D9PO+rHpqH5uDqj9v6
v44r5/9/zCoqAFNajsMGi3/98f3gtnPseuJ09tyysqXWVNg+wnUBO/5loRALmwQEKQaPrK5/qqGE
3+/t29hcmDRsbqsvdI8FV0MPapWMfVr9SEDAJAJCcdeEALTajv1k6gEZrQkj8zD3JpC+oOSMYBCS
L4krajQa6BZfpgmVwjVArXpTFlT7ZY5yRgQhzJRsZfrV3EnKZScyQAhY61hcSWyiinYD286JcixZ
w3Yc/1VDg4OzGwjlhpLa6VQ2ydjdzIK0p1uEPZVgwFUrKe5ofNBSheUDyxD8eeQfoENFglXdx/bM
srEC+pg65Jeph7acEPavYqrzVHftkwvcJw+Lm0zvKzKkMMJOCDoD/CTU/5wdcfil5wbrTSo0svQU
GDImnDCtPweOz2JzWMqpb3BQzBkED2GuwqIJ1CWE7cZAsGrdla0ry8BWFo37o01hoFCSko6vb2Od
6IECkR4mXK7bUJn3LAny8l33ew5Mfx64/UYZdwZLW5WYrbY+qeA1FgJGjO5amGxQqZeMjUmrAwmJ
uNnI7JkT+u6yjIp16NKuaNrCA9zQB8m3wPOlWnvBwlWM5UsWCgxFyARsXKoTeQtPJciTYCE74FVD
zXC7Tp7Toj+pcuAjiibyY4JyluiP28hmOfhIW2dNqgpGg2RfCX+ZoS8h7Z0f0zonwr7Wcf0Ro5wt
0mBetuECOa/f4H/hM1Zx69VJcxT1se7qjWNyMinz1uc9SR+I4OZqg0kzIYOIX5Vmq8twkPMYawMu
TQzN0BcJWi3XCo9gpPMx5XCsJoUroLT/eNunt/l/z7Pp7aIs4wq2DBSD//t2+YDDRezy4dihgoRA
HeqFh9Zw4UcanqcBi2EeVPrDUorgN+798BaGJT4atcqrNbrtyb1Qy/Lw79/VH7Ib7hK+KUczTcsy
dKRAf57sg+FFuZ4pcy+wO0wItQJTNe/e//2ryEkk8/9+9r99mekA/tuVhV1spDDM+WBMNO2wVlMk
JaWSNNGq16V/KYWZPVuD5u5NodiwmNjUiCT2Ph0rUP9D0PP/7xVVQwNmaI4lVGFaf5y6Q2cYWdPy
OUgIGvSUWInIjKoYq9WleP33H1w19H84VLk4HVU1VL6iYU3KtL/96Bi7hgSNnDsXkx47GJejf49L
CIm8zYwNlYj1V7PRSbrDW1s8NdU+V4032pytyaGZDDAZ3E0NCIVcBzWEo4d00ks2Uwinl/br3Caz
EYKYGQGzgzOTwYN0fQxWI6t+4O7iyQ7wa2f7OjjHID4kFqgcKrzHHEpmC18HDRmoO3OCOLJMB/4y
6NcMVX3ls9GECV2wHeCNZ0DyI5VDVzkrItaY7DhATGASMTmJEEgKnYmsCzkB+5g2ac4R5bB61tWH
75MyCUbBMX8jxo91jIGlFffCZdvEttqJuV/dS8ayvtO0WS1WRVFuK6achfDnZoa2IJt4cVBv9258
N1GtwCOYWXLnsgEcsFYrXDBeykQHMGoIvjTELsOsyUNDo4KY0XvawcfkF1eNPXzUfUH2qoZfI57M
vDn80TsNnGDUGzOw9geJWjSlVYa6ERDQN0efLcVW4kmUQi5bFr9QeKDzEnanUWylYpFW9kbD5BIi
eM/9rTD2QfZjM6dOwKp5zN1LwNj9Pvc+ZHyXMDRr86OLajwZr3C0i+4QmwUfrcbsmb2KdjdJFyjM
bt/LS1//5trdDjsGsxEAcbnKqfiMYZaif9HDrwk0HbHddnAOWCkWPdYSFUITzcScM6VEnuwEEC15
KDbJaA06LC3AF4d7w/PgXHSPlPW1oSw1MFhuz9DZYqmoL1O7XwNiAD79MQCjMD5b4jwHVBaNekwT
LhDBWG6aDC9Dfq+FvPjeI3AOBJsjIcC6iMmP0Szgzd8xOWt8rPYAjbD/KtLnqPSnqDKYVO+qpUE5
UMlGXaKdYFwJcBy103fs/6Teh97xhEXcnyvD2DBvNMOKOwGfL1EWgh/ZRo1a9x+DfXd7kiaJ8W3x
Dg4c4ZjdDL4DZjBzZTgx9ge1SIGR/qg4btyJU/lZi9fY3KIjzs3noD0ZcDUic4Y1gFBGVIdPiVtw
DXwGCEaGL4m2OL1W8q3n2vAtoBkfmnl32K0kyDu4g0Z4jWEN9zdfsIVTQriArFVIdYH0trPyk2BQ
BfcGpoUEQ7tqskXYvljM3e1rjP0Ud6XNbFoPDkn1XuZ37H2lyV+HN2Py2VRGTgIQ1T1zdTvBkE4+
R/Y7FGvVOBK0JXDZB8Om502vyk+3YxUCY+jX946ZzxoDJRwovhC7vXdOyhfFQPYUapCs8VNPozM+
LZ0pY/wYRsH5TzQzGXMRy3Pb6PnPPLjLKvvAYRbaa40SFDa7RRSPGrtsOJlhOPsMLVpoHKz4OnBt
xzhuuu61yTKSRU94V+dm086yrl202q5KlhHnlOO79IWg9ggPiY9qU2zH4mLjHeucQ04BUfTJMscP
bD5wl6TcBwVvWmpsmeAD070FwF1crHrIPAY9hY/3qavvPgpyNcOCz/JgioRFSFXWw6ZTd2pwqMBc
tzGtGAQw9u5xgmquXBfaZ4bywFXMmZqDIk1h1qhYo6Yl5bUSC2F86trRmtzC4YI9fQxaojbOvE1P
IiNlKGdgr7ySqWlwN+NPMqp3gSXQ8l8qhqn4uJhbrIbmN2Jf50+xHxyMbkICy1tYjZwg8J/dp6j+
dXluGhK38/HFQ0A4+dSjQ+3tNfKIYoxyWkqS1YqEFGEfLf6ODAu58iHMjcZaoHxNLJxGJ4dE+hpP
Ix5g5sXnwn5obAMoPj2FDG6lYVjaPrk41jVF8lluAqlvg+ocYYxrUaE3lbMzEMo7cmmppBLzuiIA
6dy3SHlrw1+NNM4C8R3u9by/9v0RSgfoOLYH1txsz/ARIOBx7MIQhrs5k+D3qwzLAoxGRKPbvMWy
FODSYsell+OybutNK3BBk/HVBzpyAvLeyEdsLiq2r1DswvgTceUCn8+PzuKt9Z/HrjuOAp40UZLN
5EXECKtPNGxBNpzzWeGVoTpkCo14kkWxo9ylqd4bhE0+FajFAse1Hjzxqj/M0PLMev1WArkuWQz5
ClakloeYd2aUvwRyHkoN+lnP/rvgncuNg6gh0qrop7ArSz/aaSOGCUmnU2DnjUixxFQSlPFN9sm6
M6otMcsZfztVzRMfg2gZd2N189SXirGIhapJrQ/NpPf5ANiNB01Pqdsz6NBTzMWTbhLG420HZoSZ
v4wc/pwPkm8NRtt8dCz+YfrBll5Zjcmn1bI3JXyz4qHG7cpZr3W/Wr/3jK+gJ1PrWbr0BBsboYfh
E7uurjR4bTo3PKbMrJQYKFG3orn2kr2gzUBnpCebrgpmOuqjvg4XjvKV1g9ZA1IAT0Wf1FJ0h+2v
6DUypHDHcAshkIkRrJmfTsaa7KxMhcFAJBIrJ5u7clC+FblqVPzel6giByvAN/xMEvU4rs38JZIn
Rh5cW6gRd8pUFhW3XrxaaCpb72gMiPfi8eR63y6XvWZUwI6Q3rnVWZMpTR9vB7AnwURNNmQPcFqo
8Ls56qNObLzx4uncY+iXm9farBYmw3481iyGtfOgDfcObrV4H7xbRQJPbtZniyVIro5bL3yXeb7h
TkfzB7rQkQATiXr0JSeXXeLzzPVop7rRoc3o59y0+Qkh79S5NjdIgywcwFHtTZHuuUnoYVIESTDt
sZuC5G1Q2hgwSEJgld2qFOcBxFvM+hv8BQjG5KxX6C63IedGEaCmVsBu4PBEK+N+YLiD3vBLRnrJ
jtR8qxFV2wHLOWLXWaURyOEsOpydEbvtV8JDueRXPn5Mjl3de3PyZ7A7y06FOA0rw2cX48ccGu5H
BzG/0qGKVsG29u5xBoOBY4VmcJPIm5WWkOeyWQjXpUxZcJVA3ltlnWf4RbnDoor6L3oNrKPBPrkG
BJNb60jdoFl03Uevf2rxocxoijsuJDmJIxY+VXg0CRzBV6XyZrTYjGnCAIKv8Swh+pwH8UMOW93/
nOh9wDh3gzbXjXYjrLWmPDpE8D59tmTYG2WUgzoMlHRRY9vIqXXxYW2RALdIy/WhwLRHaA9iKJTI
ozcP8SGBvLIoewmERn/XUqMG48KIdw598jDgiWeFlCAoNHvyyZFte8QWoEcZinnYcqYoZ93+6lh8
BzhsVBQf/YIRL46jDLUh+q0Wb96bF7wFyq/CpjVMXgfnlBZno/5xy3vgnZvpjeI+lBUbKrQIpOvB
VvtqnU3lHLURNSc+QeKDU7TLNnRA0e/D4Je9TCE3WbF3+4I3ajNwsBuEoYO/Cyh/0DsrXDuhj296
44buosWOGjXGB66wpyj40XBC4xfXVq6aronngoOM8bv31trwg6p7N9bpc+iB+JZh9yKzDrk+qzUU
TgjhUPlwCS68cg0okZ3zCETre8zXZtRtBq/eq9yVk8ilwtgYTT4aNdqTuFMmaGSQbfjfTXxP4hsb
RDefsgjPQY9e33hh/rZLi/glos5wJuBQiwPefPWGa1jc0/Lq189R9D6oGVnR4yIWFL2Gu0QnO+Jr
Ze8G+ZjBAKtQKd6TYVyx5KKQVhfNhMRX+buyjzyBLBiLRc6BwxyZkANQwQzkAyXLkUlOFvLggbYY
WT3YgQ40JaSJEiet0YBfxfgV+N1extUurjaiXcOx1JxntyN+ZtxIktLLwT6aVGfCx4QfV6fIT/lR
Lz2ZaQlDctF/xfZRDT5qn8esuREVh//goxUflZ8viwZvP3QLzfQvI11ZXSDikg6K34thv3ek0SqC
jxp58kUanAXLSD2HObK+eYZO78gp0LOPq5YSnpqzwhhaGgyzz8S/GxZQcNyPH1F+0+yZQvKVNgfx
ZKkIlaE9kZHA4WEASmfaZs7iT794qaxvfDcBrkRjFqk7pzuSVFu4V4AXnlz2YT1PzH0wMeH3IU9l
Pq47ZKMYLo0Y1ctDmHsVua77EYtdGu0xfPEK+S35edVrY27r+jFaF0Jx8HdMqUio67XsLQCxKt7s
9l4VZwBRufU5pNc4OhlgejnYOAuVF6B13JxG85QlZ1W/mRLd/JZXA/MFWgE3Wk2DslHFxby3i7Vu
bwQmvaRfxPqbzzsibliWO+ilOZFRl8D6LIdNhdDGc1bE44IbFtq2nlLBiF9iBIXWhzrdxwMOBTh+
JdAmNh4xsrrSeh4Qkqkrl4miSlT2RI0AIcozlA/GvKtetHJeBJscDiFJ4537qjUrtzgiRtG6c4SY
djxXDBMTjO1i1sHiNn9U7S2O0S2Qbwbi+IcnW2MYrCEb4CirmVyp6RwSCSHLtDnXHrAoDICKJv+g
kPmZzlP9BNQ0u/ElESDmw5PE6F8g8iX8NOf5Ntg9k0mw0FPS/KDeHWwY5hyw/QEHKh4SNNpjfUSS
53KdTy4DRH7jmpS4Tic06bVR10zNUqQUHZq+Xz9YuKTc2LS/6A9t543xElqWt9rdegllJACvVY20
IVxpDZfSUxW9mPWhPFv5gRdpyPcV93m5VVS+wtyvKFN2UbWlC9cUYts2HNDKawioOVO+3W5hjEe3
fBfDGz0ebVGjkaC8M/srigHXOLbR2kL9HW0rZDrjcyWQEHyibOdS79+78Sq1mxZsJz5uusvj9xF0
Gaakn4YnicASSDhgvIjqlO0btelgbxAB5O1zFW5tOUGouQ8JVqC7W7p4UfxHNBl8NgNVh2bQ+IOm
XyDtGtdu9Oq19yyeFpY7FbJ7G7+QiRL7XMTrppwNxpX0ibxGcbUfm5dykp0t7Qzl2F+Kaj4p0GTd
fMQej/9cM1EhPRwyOty9TuSNviyg1s8NDOyEzvrJXI9GpplkgcJtfeUF71BkkivumTOzAcc+OQee
CTzpQZfhcPX3pnxY2ONZ4ESr0L55xdUOlighhFznA/CYhYLWJ90K9ZkoBUwt8CqhL6wsFVUkLvun
5q5PY/TFEJBjFK1V4pZkhMWBoHXzOenITmWUFAN/Vmc22BFOlRhwQj+LKNfa/IgUFGBZm+xcxtzx
AkEeFd1QbghUMOwjqtSBmzAZT+XU2UWvNhg3eBJ9fxXjiuYpV2dd95TgSGF6H0C8jO9uViwMeXGy
OaWZCfYsrp/VdBUYmIj2HlgkZZt2zAC8XaV/M1uU7YeCVqV2PmvtJUxnTrWjaM2ctz77y6uvxohD
yHXl4yKggtai3UuyAZMA+DXEtRcrvJctBQk95glBRaETiANhnPag7Xec5aw1p1JUKM/0+bZ5yIt7
lh4076TERxcbnBN9x5TYTK9C8Kj51Cw8peJYKGcKdD/40d2VEx9Dj2H71lNucDlqM5zLjvmktw/t
RYj7qO5e8Wxgcppz1KOTIYeqaZdmM9GvR6JrtEpZFMZrS0c3LIgCQKvj6bz/LEhnAQuBCLxOt2NC
x6wvKTcJry8fbej/iOLKPqVKXgiMsIdJR1qR5oYwO4KNuuANoLTomEeb/MPDUdRbu5l7DZ392u+A
AudPWFeAHxO2TAeJamuVE/ZBlYeVNVkX7qvh8SgtdLp3TOPozsXekysNQgbdso5G8UklvPOr1I6Z
GBjIz4iBK986oMhPdXXGKkiCKPySLt719hpLSsmUEp1TvO2qRV++pPG3g2+epqDHrr30nS33ODuP
GbBXc3jW9RuLjHR4UFFKGz/pAyUfac9OtxbaJnDuPWQ8dW90HxCGzEySo4rEJJqxieHASqJDR2+J
uspUb6ZzGzKgD1tM363yLvW9Edz17MrNkQTrkB+Iu6M8OO2nNsJugizUrHPlVAUno3gucjRz1JXL
Hv8UtVo5KymKrGbmN9cArodtbkNkStUssQ5Wuc2tg+0w/rd2afIwoqXkBgONyXgSfJ69tkEPNuIE
H5CiTI+2Btf4iKwUJTWBcpTZvXPWza865OQ+28Ss2GgS0c3pyCwX/QQ/TD5L56XDF0naQrJyaSz0
R9tfsW6q/fMQQxZb2zAz0CBJMB1EuKXvtjGvGEXWKz58vSDRnqa5+8qYbFF7959xso+HN5l+5MF3
MLxTieOby6aHF9fjtiRNMGl+sELl+toVG1mRgMPpZCyHcqsXr90wF+pnwkomxHJWvWCNQ2mUmZvQ
3qEwnaBw7nqUmCSYXg5LtL5IWko2bS3djvnueuTDzbXxYcirCytH8r6sA3IGkbr78tPFrGbOSAJg
O2T0W2wvvfJO3gF4fr4jJ39U5q41LxZSR/8LU+bklCe9vl6V8mipS7LUXXOLfWDEeqJsDf60OY7a
XO1XtCLlZ+nDRVvpBr/gOfTP8QS0FJBzg5cCEJTorrVxSawl9CpsbYAmlk720WIKcDZDwmz73Xcw
At1r61jKR2Ye1OooGOBDbg68G486cdQqp0yKtSxNL4mxFD2swSkZL8if2madFS/aFErIsyC992qi
yh875j5xNq8TjbHFqkdL6CTQ56S+cXj+zWqeomLMylWZoVrNVyPPXmwi8JyZLsrTUye2HV/EGrcx
4hCne8OvmfT3yFnq7Ytn7FLrsxF3rd9Z2UdXR3PP6VjIoW1btf1JZ2Uogntm/nIeULZrLWMl8DPD
taG3tsTJNCktHqIttkbfLVzI1yk1M1Hn/V1V9qozpQzMlFevoyLZePJe1Z+Jd/Wp/AkIK5JrlICX
falB5PdLA+GHQwaoRnQnQdGGBiKRB7M6cvpDXmCM4+b3it58uCrmGrGap69rchUyBpD1U9VdwLw5
3U4njnF8jGBkMn3ZqPTuOOtyEwzLujaoJqadCM8Sfo8njUak3TL3btW3LARMD8E+RPG/dOHypvOi
mhU0xSqfSGFsGNxN1q4KuAKMBtsiaQqO7a5iQxq2iGZ/4vCCYxGJAQvgpj64I7ajdW5uVLEK441b
7/r+PkZnUHcxWLI8PHr5lz6uEzEiavts+l/JZlwUs1zu8+JG/zEyyazR8GODm6Z7GxgeMQDuYJeY
cwcbqbpK+qWJF7Y4OCQl5i7d9YnoFO7FzjjWNdotQi/2XfyMUbRmCQ29FceRoPhVy4uNWSsk1R3X
37yPwGLMsKJF3VJhApFnpzrY+hAyWCayUlUQM/Bc0adUqwBfBuk4PrbxQ2su2Jw8BQLO69Zqjp7G
DbRyvbWJCgywa3/mR7JA4DHhK6tHaHwHCVfIvBFz2e5s+VZ5z137MQ6IKmn042aZFc9JsszgrPX5
b4ig3FIgGRSzjuEyBK/wjb6BRnjE7OXvquxsN2fP22Yo5AXts07w0ZwRrJa+ZExYJ62PBV4Heruu
k5XCYR69Fjz8KG3NXWnjdyGeaxW2C0YcY6U/eTBg6UCpgJKtyFf4vn1S9rqBUDN4cTCR3gsDJvI2
KW8Oz6JrP02/rRo7Bnpjhs65PDTNa+f1VwDvWCoXWnGDL0QsO6apl8nxznBPu9XmlitzQgorrLoQ
3FPb8YieGPn7wQpxEx+GJzZatTPMtWL8jLjoeNy9Jy/egk5Lh52JqBqDS7pjl1+SH299IrlWmPaS
pU6ZCk0eXT0Fz8IhAoKMgM541giIzjrWIrPaO+cghCX+1zV0McMm4HitZ7ta26SsHDMeSOKFEByA
QccwBCiANUhkHzDP6jDc0/iOHD1qUaubv0GWUZ7SNawVZa/rxSxVt6p9KOXaYObXLUV6YkCTc1E2
nEyptkOfVVbaW4jaQyBGc/Fz5Fzmd3CuSbb2NGOpjjTMp8B79plIE3KW+bsIRpnCIQ2WgJGl3W2w
OCBuQAk9J1LSrkjVWPZY+7ByAv1s6aXys0sN2s7DZhtbwMrwMkDBAP/Ya0+ecW2IILVyHAOLCefJ
HKYLrzGrsI6paG4fREKn/tM2/H9vNn1sWt9TUiEzjIiF2CUuxwaXDfgnj4VY6hWMDZq54/8KeXfH
oy4eEfnFVovnxfbnHuKzLPAX0mtAfF6b4Cobi5uThiX8aQrIi152jJv26DOiKFN7xSMxRnDzIeFa
BfGEB41w5eLXAjk43AftVHqXDK2Yuw2LFx5rYX94zdaYWnjIsHTF3mdNs+uZnHBNTuWNZ1rh2nJf
veos1EtvPDT1uak91mEjzMdwrlQcluMJQClxcmnw7jGDc5XdWPC21x5ASe3QBY+6OIQIiOtrJLEJ
/NbWpSaCzWbr0n305g+Dk78uOtbwALC5adyFbxK4RZqNyG5eeYir78L54IgY0NBL14PUp7OEvTM/
0ka+YLrMgRBoN7IDSB4Ohp88/FTkPixhFeW0OxYBIgaX/v9Rdl5bdiPXlv2VO+q5oQsTgQB6XOkh
j3fpmIbJFwwymYT3Afv1PUGpW8VkDbL1QolFMo8BELFj77Xmoi10E3NSr/C/WW8UGvBd1sr+lgT7
grxBqMVX4HZJgIC9tEnFjYVGEl79fpRvZR98zlv/Tjnuh3I6mG50nZZiV+njYIOgzdhHzLDF4EM1
E/t5/5iLgT2t4jK+5oEFSbHqwQsjhvkyuQGuysb287MVhSRC2QNFo7uMZb0Wnn5ZlrWxklZokvtR
u6RdZ0Pa33pGj4d4svzy2PS9e+o4Z6BiYMaMwv3WrHmug8zhdhSETBcMZiR9dWeFAJXuFgd8Vddv
xL10R/hWbGIacSf8dEGKLDBschoeVNwzxo+n9Zg4gr2rVLd9rbejO12Lii5pcdPaOzN6NBjQFcUC
lV55fraRnOhV7O7NjNGE/JZlr5G3FhiF8gRjIYDjjBNLzKDN/DD4Ha0njWc3o1EGOWnttsR2GIu4
CCvrl1GdJtZKq/FPTueZnI+gccHFNDq5IWygo0kWWjQbmUEzGJYTAl/iWDI+pec9B4BfZOLjBXuN
jXbPXbrJZ2MHcf8KjAKHbxRd5bZ05BcdUz6F1wppvufovQ6eGLQVq/8FYREPu0Iga0mSFKHmyk1/
N7effWPv/046/rPiEC2lY7qWgOclHO+d1C7v+7lWZo1p0U358Ynl3bZh1mIYKJJz3MyEHIZWuS8r
w/kNCulnPYpwEAAjRTJN9NrOOylOPTRNJKeCizRUiPsSnXjbBKnRcx2SJGKXUXNftXB4fi2EWT7P
jwIgXpWWKxIYZaM+eKeC6RCdQ+GroHWbkvEOOAekIG1GXIfhxAv1hZLi169omz9rm3hN10GS4/rk
Z8p3Qh/WfwT26GJJf8fV6s7HitxXMwLYoLwTLTtoCHKfxsGrzqK9m0xPbnjnZ/1L6FIUScO6dsx6
LUJnG4w9Opvwq2NLsJkwrAsejqHTd7307qu4x8nMwy3ERD8dQKrTKEio9ZeWGVDalpeRdOawy0jj
VLiaBOmhCEvCalMYCwc5XxVSv8YR+3rY7SLijjxF9lQxs1b1YD8Yrxkc1ywwuEZuPCwi8mbgf5th
JK2X0iNcSqR7XTLI6j/qjs08D9wvRUrtg6VqduM9aHQXHCOxrfMYv0ac5fgmcJdHHEizfTuKJydG
OOISlJndQhXe2fPCyla3RaVvcn3NatmEASya5IDxYN/2w6Fj2lgKQUjBlG4VcIU5gfKV2uyV3XVv
jx8gLj+3LfzK2ce2ORFNwZlUz91JucnGbNOvXo2gqe8pOjJ/3tVmdp1jYawJYE9lic0ci7CkoIbd
1zZvgZ2tM1YaGxBaz3A98G8T6Mc2OVbKhNTTPklUP7aZAfvbpvVTVKsvwcwhMUvXLqeoiQFpHuwr
y/gkrGRPQttDhEIqSJnoDGjCB//cNB+D7otiQIYofGeGl9JAmAMrEGzGjDgkwCjmEslKkNfWTdMP
HSc2LDXRtyx3T9hAVhbR9kP0anqUf/6e8LVzjJu6IgHLKJ/nJH2Ns4Zhzb406tNgvQbooILW3NtF
fGdQoVeq3zT+QXOtu/ZtIlN6WEyO9Lcb0EbWuJ8RSbaOzWDeRSb8MQcY7hTdSlaPoX4eUkW9T5PC
BcxIi8fv1EunkIVUAJ4zhjeFXX1En3Oqucl8tLdpDmHR+PjrZ+53T9zy53/SuuHrmMM2Z20pcESi
KTNdqo2CAd+vX8ZapJLvVxPbstCFOyjSf7Iy9BjrnQrvz1pZsmsw0njtOmkmDtFOHNd4ohjTG/g7
YOMb4ji5S0dPR2H0kfzSkFpH0+X59Vv62VwhHAZNUi6CQolA/8dP3iWjxoKJlpZ9PUy2WZdkL0Ji
2u4zzMp9qKgQCggZpyQRzU203Pa/fgP2X333WJEA5LG8Ooj0f3wHRZjbTZf3CnGHx8G+H2kIRSJp
ztMQDA8WMJg953v/khaLgcFemLSp3W071zIYMNrDSuRqRGLmD9s2tepLObnJZ28KuYRTkNyIyey4
93Q6gd2dJC69qerbK9kL71gBCdz8+uP81aeRtlKuCVoBB9g76tpslLONJBYcnBzbTTn3mAtDpui/
fpW/0KUKRzqeiXBF2KbnvvvSlFcltj+BBXThKiGKVs7jyEF/78cl+I3c8eCJ62xTawEfyEeKNyZN
d1s7jbz79Tv5q/0RtoSQHrQ1vADvPm87O0AwW96IN4vsbqizjqzUHG+bawYAjmHh//r17GXze/8I
/fkF3z2qI+5Ez09ntU5ZobjsUu4yQfJdBr7iYgZE0+c5Z12zZqag0MyiNzE5O+RwPrtFt1mQ8kif
AIBSVXkAlqqWvn5jEPPRLll+ranXSWzpRXBXnkGoGk+1mK3ffIqfHYK4qmxbEGUhWAZM752muu+J
NxkcgGKtkQ1I76JaXuwqMW8BGKYvThMIjwYjlTuzJCNE1+iMmIin2D7GWdrzsJp0xzJ/8F5I4eU4
bcmsxv2EGe03DpO/ur4eOmBHLLpjWyzrx59Wxj7oavCzlFVTMzCCMbHQy4gJs2z8bF8mjvubb+Yv
6kvH8zzubUs5Qrw3Ahrp7EqdU/skmZy2mcWMMNZBuhFOMu2cgg5hFpvlWjpNsv/1nfXzJ3WBaVLc
Uu+5PLjv6sse8IpvCeXBzEvdXTBy0B209SUxHXmIo/7116+2PKA/3sbLq7no6i3HlCz5P36vESDs
uK54NTTQPqmD80zkRm6uMr6T3+06P69JACCFoHb2bYVtc3mk/nQNOVb3Xlx13rqpAo+Wa4IzFr4K
E7wFC69nS9N8Ie6zlpN5nxaQwnvtcokFNAh8POnWn7B6V0qkT//xl2CzTi57oWuymL1bxYDgUHGM
vLG+hR7VO34LJ6Sodgg95W9MQj9fXc/hG+DGAhyKVehdHa+spsHhyrqsIJetK+nETNeqxdPS5Nem
0Ti/cQ6In25k9X1DW54aReaPfPfgFH0JjG2InY0sdXhnZgCewrhsDzAjErjRtO36pKRWGpHwBD7d
eUc00HjLrLN3XdGpZDVFRg9psiIzPHXE3h+98uMcd/JU2jp5UnZUPMs4c9+Kssyg3ggTDtw0gA9Z
aW7v+4o9cGUKczyNzqDvjZxxZdkViHLLTqPFMTrmsZkiybVLRX+qqm4+eWVdPUZR2V2yTuOwrGRz
q4EZv1Hmz8HadhVtWK+omcM5ubn3DA2rmRNSddd2lY+CIiu+BlOT/8bs8dPRD5gnCkUXEwq4PS7i
jzewU/gO4GrYQm0Q5PeccOz7IJyme+lWaDAbL70Yo2F8/fXN+f2W+OER/Y4Q5dp5plqsJu9e1Zdm
HWvWqY3Oo+CaYB3jtSwg7G5ybmokV+TO2tTEyKIR4ialHbw6obSuf/0ufrpvlcTzIbDh8t3ixH33
7Bq51AhSuY1sNzAuOH5tumXGPYfS6GaqS+s/fUy+v5zyzKUW41j47uWqqlb0yGZrI3S5q4MsPg5u
PG44khN8bBmbX3845y8urG1aHvRcyYbouO+eymyBQHOAtRljjP2nWjfQMoY6bD4qDx12P7QuVrFy
DAYonwZNbTXqAbXZNPcdrefCPhSJ37xKv+AJgyoC1cLtkdUVdRWvQrRrW5zU/n3jTrmBwjLSN5MD
p6lpcsg4PXNcl90GCWZgblMrj7/MDamaUTJkzLdxfgDYIfGSBM+NHXr8BIUFhKzSMneAAM794zho
/wmVmk5Xv/5efi5yuAwuq5WgNDexOr0rD1oih8G3hO4mnnM8V7oGB8IjNzlfB5K076zBR6tXT1g1
mlwybEV7RkuwRRPqtxOTxVIOAUylcCTKGYM4Yr2s/iL6ZRRUJuXS1jZIMeSQprNjWFr5nVU5FfmG
OhI2mSA4uU+//kQ/3saewC0qhJQ4Yl0hHPxaPz7Bhll3oddQJoaSibEx19t8KvUubQIaiUY8/mbL
+3HH+/nl3hWJVdSMHRR8osWNXN1buYl8Kw/il19/qL96FemzS7nUv8KT72pfMPC+qg3030bpofWD
VwPOQ6vfPCTvCNP//DAKQzHWRrbxn3xfY+Z5fZ8Ccq68rN8bKv7C1Qf3kwMhGcqg3ucVTyevfk3z
lpONxENYh0a+a2Kl8FjAH864mf6jcun7u5JiAQSAJ4dw8d7lbIUWqQB1j7qKGNxHN8NEcpWUqLIy
RWggkn5f/WYX+HFH/dcrSgmvwYT8Lbx3X/eohjZoKskrsvXBaEk+cRociNQllD12vGCTqU6utRem
v7l5Lbks9f/eCjyurloI7PAyCARwOdv9ePsmWg0WG4W7GfsmZopBJJdZt9515chig39Jr+rEjzfl
lBLYNmUk1PhmYx9aekvgeOiHfE6jkYCnqoLSOUcI8qzUc5hkwMB/nKu2eppcd/waSG2eO+UYWzUO
SGgIi3evgYKho2vw4EDLobuifVff6Ek5J0v3NtNk2lGeSUMoQk60JURpuAaN3b0wofPx2Zbt0QsZ
X4k0sfa1gVApT+2UYRJNILImra1nyWRrEy9RIb2AX0reGgKnngNSojQj4FknaD1rQamEE4ZjAFS0
DHIokHz/uWxmIlXcInzyDLt6opeZPEIJqneyGGZ+TNNU7XVsIYg2ass4OPnYnWZqsXHv+94SKCKb
0WQpDzwE+lOgiPSYplu3rvUeA1oS7RMWb9Bcpl/s+qIaP6ah0+7DhElUhs0A+J0diNNYNIm3y0wC
hOJYsRJaChDFLh3B4SaiCBzCekwjOIhpDi9ZECHRo1OdAidO5MdmfHUiuzkggI8JcrAbxqrItRub
6cNQqBxlnd3YqyCxyydyxKH5mMomk7O2UBHl9uJ7LkfAbWOXS0aNwVSjZS6JkS1736QHlmebwQuQ
PODL6BnbmyM5RqEDI4YxejgTP5nU6alOHOq2LJ62GiA3gZ3psAcq2h1qO/LumwzIdRmCJpPeKI+t
N8GS1T5htFm4CALZ9ujAYnqEB5R/rbLO/BTYCfkkhiJOJiuTAV5gJHdqJNJ2FTkWzcp0SV6oZt3d
EFBJgsEQgt+cigZxKLmbDM5Hw8UnWQePYZYx0RioPTSDJqvUABuE92wTHKJWyRxZ9c5o/eA5T2L7
QzyW6jdLzbtux/fHz+UAAyDG9wGT+O+W87ib+gINIcZvBNY9iCk18WUZiayQ+w+a7liAYcWdpP1t
EIF4qlyhGCWNJGiUiqTIXy/7y8P+bjFwPdeHfqCw4lj2u6IlTzHlpA0EvzSE/NoneV9dSXgsAkbW
NB9ZwOubBmTJzTB06DnaLEB8+eu38B3s8ON78EwhXVtaHJE9x3x3fBwSQ8ZhbfibIvDwOvhHI2bR
JXAaWWEOFdK8m9Nxl04dqmFFZDaB4DCDA0W60XdqQLnxY7RoGXBGBGpVAl+WyA2iJpCgQfZ23VOF
kZxMWJYWMj2YIfcl2ZE5oeXzSsFMoCo9fP9M//06/u/wrbz957tv//E//P61rKYmDiP97rf/uMSv
TdmW3/T/LP/s//21H//RP26qt+KDbt7e9OVz9f5v/vAP+fn/ev31Z/35h99g1oz1dNe9NdP9W9tl
+vuL8E6Xv/n/+4f/9fb9pzxM1dvf/3jl9KSXn8Y5rvjjX390+Pr3P+xlVvXff/75//rD6885/+6h
a9L8DeOt/vzzP3v73Oq//+G6f3OXYhCICb8S6sAGNbwtfyLtvwlh8R8tTiIAQJdnoygbHf39D2H/
TfmSrYvShNYud8sf/9VytuOPHPk3wjxNn72bWR6AFPeP//v2frhQ/75w/1V0+W0Z4yf/+x/Wj08E
fWNhecvxhPqO/8cO+eP2WA/eMJgy8JG9uO6aCrRBzs6ASCWRcRMkaLeD8WIXlrGfPJzr2ViFZ6vp
mZTMAelPk7FtnQqWTgOzwuwxb+V2VK+yLvpak6f6m9XE/rGO+Oe79W2+T5dN3fS/P1t/aodU3lx0
aTL4G1cG3s4ohLf2GRG7jdWu89q2UNWHL3gL8erZEUayOCnOlonyJMAh2LTQO+CuYNU1hxRVdPxY
TxjIjDpPzpCGKgxOxUPiV+4jpKTFKkpO4bqup3zflwx/fNyVZp+Hv6mN3rUb+FCuRwgJR0VmpBYF
2btLkALi8LpqkBuYeGDmB5yKiF8y8k9kxhzLac7JVEGeoPu1IFTFsTfHAI1IGD+PFrnpsdNDD6xa
e2D0Qh7uELQnEaSfE2fGTkuP/jrKjAABBZvGkHY4cGyAcqY3+bdubDy7ZBoeCedhkxvRFZM+AL8M
z0a0mKTK3sJpNQh7zwx1O40l3Ya2mLB1E/cMNt3fm7l79BPcHbElH5oZFWwf1ON6rFR1Qthuqam7
tm3/RWWiXP/pWfvXzfznm1fC+fphQUf6QFSjw4MiLZs+lPUeZ1PlJmBF326385gJZvMR58g8RIaF
Sb+lstpTDIXX+dBaG0dV0Yeg8UmXVLn30S7wPwzl9JZI9yrss2YXGbI7ewBOG6nOVk642UL6HSzM
OiJE9WV6w5bSGf2sbXwIW9RiGJ3EQvBxCpRQXbv3EHF34qkVDLsU/vVd7YeaaLbgpO0U9PE0jQut
5Mi+0B6doX9Mu3Hj5P605uN5iJlG8CZ99RKjdc7cfenhAO6WqMEwGnKoqZU65Mt/kx2TXK2HY9Ie
XeZMY1cMt4bC/cpmm627KDSPPnNj10OSUKSMq3Q9PE1MHymTxk0NUxdZQgtVM5tPfQYB1Kvp23bZ
N2XA6mVLtddSjvaV29M9NLrlPtL4sxP5xukWaWjNAFhGCg7kdJED2tg6PgX1vVnh7bZifAKpU75V
Dj847Egei32M3q7dXzhktvddNHyqnapfTx7f4dQ66pjkGkoLJBjtgbCEp5dtexN8aovmM+q+iai9
k0izSp8RSeGJnW3GC3hw33izewgLdT/rhoBsluCNE9FjLi30kHa6hB/Kud6XM7588t8xKgoUpTIY
zkOElteqyQBo2iP3+nZmgszUNLiVQGZWRe8Bba4hTvglp0SBDygIug9yquuDES7ZxOmDn+DBxn3R
kqm2CjWik8m2yLXCumHx9TR09du0cDY6rl9CMBQAYvAduZhCB7MVoBSA58B+IIy9UeOdig3QANI/
ethwA3K67+zUsK4qaxr2HoSx6xQj7dTMJopYpmI+BO9Nb8oP0kN/SGYdcW+Ts8LkCM5Tzc/tRM4w
q/JtPIlTMgTj3hLwh4q4v2/KEEJAGq9YQZqzURxazdkzXfAQpuxh9ischQz7jGMbJZCqd/bYNOfY
o5IwZ9KY2u8Gf6/Y6jw+zKNFjDeWvtzRPZbuCbOlb7jHLIrSla0mPmLeW4zrDG/jd92nQJrcm2GL
0ldFyT7T9YFBpboUZviSz9W4r3WMrLXMIdhDwYXPFtLQH3GzTWl9reOwsmiZJKzLTZKitp9XnRdm
W7t2qP0ReaQMpe1idlAMlzsVJx1bgpdtc37+roujlTMLtWlkQJymHxxKLyxPSU7tlIIjMmLRnetq
sA6N2ex1EuJnajKEfsWiWkE9Ka7LEXqOXasH5QTPVeN4SJ5ZH+ZegRmYPeSHsIxWOnZiOJHcHhZk
nYMdlq9zNI/XbeX2h27wPnRO2+0D7Tz7gzOf7OKpVh22Eu2gLapd6MQ2ejh7gHRLu88i6cYI9xOi
lS06jlv0fEQ65u1WuDnk8gLVUxaFO9N2L7nV3jal86nTLnHgsL0bUCh7lC8c8KXo1nm/xAQ4HvEl
pj6ndXAx0nPcQvHo+izchRNn0dbigBIEJG1HCBy1gS8vN0wcFhJ0VNn5q9z3N57GTBIjP8BrT696
9mc4sZ3fbAvXJ5IjSJqdWvyboXEqOhrmUlkvk42q0yXDqQotsTXF+FiSzYm1I+cyz3Lrz/Wr5yO3
rgxoVDl4XTor04tRxJ/B9HgEEEWoXfISKDrvxxSJvu2sQBzNBqMKq/twUtl0pt5qMCVmAFeM9hvt
Xr2LoBlNQWGhAm6GlU/3H7+FG1+LIqmvyjlfTJAYYwpVVKvlkNipvPqMO39dR/wFO26tJ5RwOHc6
KqTGmi4VjJQ0I/bQIH+DrUIOiG+YCJg1J/9U05njYgRXBgyo3SQAisTBI93N4cDYDEUNHG9jDJtN
HjE6asFyrZJ+Ks4EnRTnNnLOJtTTvQV9gFQOYR5d5H60Rl5dywouTguIrXfkVTAPzSmYO6I1leGS
1GE/piB978pstG6dLPqiZgKgdJ5Ox7COFFJpVEVJYcQfY1nj0xEX03Hk7eg4JZAswDWt78eIaOfy
rm8GvGsynW9GFu3rUCPXEyQPnk1GEGu4AoGPD7nFtC3t8dxOoXfpfIEOKBz3cuBHlsXNv39h1I3K
e0E6C650YFnZyu/Et8k3xIM1S2yCTZSg6p3Fw6yaFLdDz0KcDi62P+4BxCk96GVMVrKpHjJyOQh0
lwGiErDcA5uEHEDU4LSDi4oL3UAmm1l+cEkFdiRpcF9C0x93Y8pjMmYkPHoeSHrhNoeQ8hDIvXcu
Kus1dNCFkdP4JO2iuNSWYEKqQ6gzyO8bKDqBKE7JwVycu6mPY1KZ7mtbGvl6qNtPpNDGretcvEm+
mhlZS2mX1cfQsevj9//3/Zc+xszIMvgopVcdVc6YfWNHFou4mexTQTKKiOL9mCDkqbRkhfeQnsZO
nW4cP3aevVDfDcYUP0M5fvTRFDezDySgqoZtlMVPPnkbgCnxz1CgSA/V9vdf8gjmTBmRGRfPE9Qm
7NTEZbbBPtFR+dzX7RuDoPCmSPr20SJNFvISBsJuWld97pyMEC4gRVEfUJJShG7GDnNsOaBxDyO4
DHOdo8cm6x3rtlnUyUULVJZtN2EelANK47GKzngRkrKTj3VuXuiNpachoH1f53jNDAhGQYVVx3c3
cz95p3H5JfeBYlf1iO4emfOlbacDRURw6ucOpPHyXLb8Zz0X7a1jGM9UrdNZ56R9AI1BRQ8CZKh8
HkP3NLugWfIF0jfDH0d1Hb9EMbKpJI6mbaMgGgvqJbgB07wNOq5q1ADoVLImNDgdVpaVyo3scUL3
/tkOsiXi2PH2sUX7yegVlZGEKODQ7LPpU7lm16zbdN4lMYuZ5ZE0meO/25RJbq+Slm9PgY/FPTP5
VwPp7uVoWbTTwYM4xApT9j0Iqzs0XZjvmT/np5xcbeYWL7LFW1u1w5e0DZ01yIFu4xWzu4qj4Cvu
jm8h6baItAilAbL7dYzNCnMzwUoQSUPAA2RzcbK8FA1JVQFVzaoXYN/AxGKMjNtrZY3E6MUO7KAs
804K05EpUMDDaR6ulJ8MqwGOgO32KOkmQ+8UY5Z8yutbZlrlNpN9fl2MubUbwqI4w7/OD7Sk9JEl
zNgxQd8Vc2mi7aeHHaKAQkzXbRq7uOUrxAlaa2qO2fzASWcg3blbOd4gD7Jyjzmdl5s2eWsSoG1a
YN6dOPeM0r4kqRdfEps7cHTqVZIMj2VElCZKwwZN7lhd+0mAql59hicp7ua4eYFqkWWj9/gpnLOQ
PmrJAFaKa5ukC0TJoqIHGb7mEZTDPIRYkSFbXnFYh9RLWFpAIXWYMn9BDQZsTWSefNXe3QwcJbJA
EFVq5AQWPDWdC/1wbm+jmmhEM/3Ske++HZTkWcVZr9SydMdI+hp5YXAU7VPX7k7FSGesHzGzGo6M
2JUmZO0h1qc2xsJAYlAaIjEp/O5GtzWaQcluVkAHl4V7h0Yhu2vFdV5xbcZ+yHa2O6Ctht1JGgqn
VclDxuRrsDleoCLY6b2wtmYrx8Pg6GZvhthQIffQb+OEH/l4cRp9mQZiVPJ2IKyvNLtVFtg3rtdo
MppBXQW+/dWcGZOwrFKapMQSev2M8QSh4qqpqEaCCJ3OJKb83KXzeQkp3uR+cz2MGLyhG1Qkx2CZ
phHIuyfcaRwuZVUe6gSCTFTBeSEtyKo2gy/4qgtvOMIhgFcSiYfKb0gICKNbLyQnwm2J+Ru7hU4i
7FOisQJYTccaNTbOzUDA9pzIZ8Z/2SOIk9tY21SlHY8nVp/BNDgyIDtrqbFY5vDa+gknMj8/REYT
rmWXf0KV/NHnSsj6y1R6l6WTurYHrEpVextaQwY5zU/xNefeGT0KFlsUh9sBIc4FlIi4zN8Z/+j6
U7uE6llBzwHtGW8UEW0nMy+fQwPb0ZAacASyob79/ssS9dawE90sRVI+4iVwqhNwxOouZFJ9aZGx
AvcJXP1QZPQgJjm9cVC9b+dREwSPXQ1xyONg5vFN5vWwJkotT6kpyJky9O0IROVpjp21E99MkfAe
uiG2Tn6DtNMV5TbMDesL1PAVyN35RQ/Rki9tPpcuj7jnldilOUiumVz6n2pwaKqy1NdE59+UTqJH
y5g4FzOdXaF05BDb19atmVryyu0iAKSx3Nj9XvQ1Xgj2CajMLN5Nk5zQUSBx1lhtC0ap0EZnkNRh
DuQoxG4sxto88+ScapVPx97rPwe2O98pH6BppMnZmfP5yav7+CALcDO56IObXmSfA8JcXWMV6KY7
J8jmckTOVML+wStUfLISrN2GOyNbIclhp1t/enDMFlZCkV9lVDPrfsZnkBnNuMbYB9YFefl2nIT7
kM6Q+IGUvGnP+hjSMoKbn4ybeGDFl8yvt7Y9hHh8u51MpPc89L2/HQb2GUhpu4i52gdhpTE2pKLf
tIk9Htm58XC3wXQzqhjXrqoPnbbHvXJKf9v5HAVEQMBc6U7BR2cgjiQCfhDXGJ6yUfF9SRdt7lAC
UbuNylI/+GPsX9cOB8i8C7eJHB9VFVLk2PHeq/qdO2YgAWKAGsYwfBj6eTzlUbeqmag8uf1+QH24
i7w025bFoPadO+FskZ/cxHKfGRmVV57F5LcoSEWwHJhpeeC/mW1z0Y013w8CME1ldU9Tcs21MZ5L
j3aHmPxor3KS5UMyfw9uyEEbcPOHqU77LXlM0Zrv7mykrJFo9WhlF8rYCh+FE1hZ8xk2OG6ZHC1B
35ogsM817QxERrW9S0OsT9qVxHL07nVcO/atMEJaAzDK0ihy7qehunG7Ad52BnYopjAwEApdWeZV
2LbxkxJAPAyqCXcO7E8yIO8eAulr7sFj86tqprfQYZVb9N1jjtMooe33IHpFXyOrsU0Cnl5DvEhX
uYMjSSd1sUpB1kA4b+ynJJ0fZ9wMN12SPAWDSq+j1vzChgLwlAyDlWdY4eNMt3bVsrMfIsZim8mQ
FhV650AF7SEfpe78aI7HaVRAMkJ3uCabobzP8dl1yQ72o//oghz7YLBH513P7wZMUz1IM4Exvsuj
4pGE9O6icpgK1jwnz13gpPsg9pINLSmASRlLca2m+vD9Tx3T/BrNHsSV5Q8ndXYjI3liUn3dCUef
hSHPphGOT30t9WWYCJp01Dw8BTzPeMatmS4fvx1rt96ZmQlq65kj3vRMUAXUBbQS1KL9TOFq7pkk
Zh8cs4zuLWu4fP9bxHDEENxzbocunsm+AQfQtkN2+P6PWqd8yAwlWVLy4cHLzX/+LR8K2intZbLq
XbHvgtl5GrzxS1HP+6ivqicxtE9MnTg+E9YwJL29KSBmVAhI4WpoZwNOfG3Lajpmse0gRa0fR6Xh
IYiqo4yiqoUJuDcETZLYvqHKpOkXGSDg+6S/6kxzXJtuYDM+xiHvBJQKjBVhAndJcJi8aB+VdGkT
shPlOhhj+3Y2A5ITJ7hkQCL9KyPTWMgYkm6JJNLSwRQc1MbWy+RtU4B2Ib2EGNXA3mqJ6BnJbLDq
ZoY3XieOZWtSZSpSQGN37NfdAg+Q1jBvK+5pO/XcK6qWnVmCam1jiKV69q+Yl6bXlVdfcuU+JQID
at8DGwiqBrCze9Y6KVet8m3gbgpCqkkAMTNU6wrlMHW+iNfaKdTerSlo7CZFyE0pwPmnus2m9tPs
p+1qCEsSvygPUy7p1VCSwUXNlhEQ6cyXNhyAvJRnM2lfIkGyoN2anzrFre0VhoN2kpnUOAbIGXny
pslpr+jE9luHNnPfAB4K2+6QJTOGsqO14MJUYwcnN3oztPvVRMdAGMccrELhfJ6b4A5VEnYWHK0g
pAlP7Jr9lITmyYnS/GhEGIN7F6fzjBg26RaeBWW637XBHcnC03rre028pelzB3+8Hawcu51LpGV8
ieBF4agxML90eLwNItaSCZ6COcNrZcpM8WB9ziuCqEWXnTQFzdr2W2clk75ceRGQvATR1hVcjhXC
Z+q9eX5IusjZdE34RB/kTkZNuZ+y4E21I+N8OnIezwN7p4E/MDeQ7ZW5se1MMobQEV+nwqIjMWOy
mSzWpUlel2n4SVfRS4tSqOKqG1SYNEvdm4IJzYqKGf9kgf10xsdeesWu1IN1X9MPIowhOXd1qDeT
G+sH5Fq3nn6x6tg5peO00X1J1izca6gNnNkWFmuaZxB9AvejPbKOFEFCB8jt/V1qN2JTyVGTzlZD
oZCfaXTi0g4tgvLsalfm+GLGBvlSoxdPvIsrPYPQvBSexC2jwUEoPEOeFzP7VFlYRyelZBgd+sSs
OPriRPM20TDgs5aoxapFstFMOTxeAi0OWUohUDZNsUUI3vwfos6kOU4ljaK/iAggIYFtzXOVVBos
bQjbz2aeyWT49X3wpjfVfm6HLJWLHO5377kNwWs6AGnqoKemNrndMwU7MeYtNnZJs6m7EMN7+6mT
wIefKq5t1vPP5WYDl0Uz3FYoTasRdHob+TMzIpLlpG6yFW4za5XU1lsFS3zRuQl3D+MqNbB9prKe
kcTF2enHP6hVN6O0m50V+PsaSTaR7WslzHZdTwv4oabVklPdyvTyXxhR3yPLqvdRMH/3HMxQtNwi
DXeW9Z7aVnwYIcuss6CEXYcgBwExyTkM4jQ32MFWlXeJsHaSlkejrULoAbgfAM9XTOLsrSALhnjK
hpbCgcgSUvZV7a9ywfW1IzCcO/kmbvhGm4Tga8LXg92RnAyufak4WoYNI6TfEAY1VhNS7LoOox+B
hu800mC9cryRgwtZITHTs20740HOPZ9qg5o4YdzqEGT70I4nn5nuyiGFyqp6pqBoHC5+zpGa7UNv
cksfeqctIANJpgEYvdnJwDmWnddfVNkxxx5479AjbE/Xp6EdNHD17GWwsv7EjPaO1yvbJ05Pl1I6
TycUygbk/tkz5vLosmLmXSkxqOh3o8nMvSuNjxwh8TLbPo/TlJrcdvwPUebG1pzigyHuLorDsbK4
OABRT95apF23C+9BSBtBwJy+p9nk4VEx5fDdftcsD9vBG6ujbp+jOU/vdaQeRgG9tbKidle49s5W
mbmNl99yU4W+xlbEZh5EXvj67wxEORsWlHAgdN0DMPL1S5qlTCuYLpwqjhlDUsN26yUgZsCp2C0o
DiSFSBjL+ml5OqdaqS/2/FOdrMXnEUF4j0PmYdHSLWZK8ctCql23MYhuQ1bhsQH8JNuZC7MN4qvM
fPsosvYxUosmNUObsVb1UTYSIVgMMOv7DjsKx+MV9h+SzHBudTYQH+NEOLz7IWiLMZ3tq5q4AcoQ
HaiZ0mRbO963QUjpZmh+crOk6rAePzg8tXdZBGCFvKW2OnONqzHEn1o5F2cI9EZYtHqO+NKaCJSA
KkHntk7xZyQhGYnqq88Sc5eU6MqV554Ws+uqbcVPv9yE3tDcQ/Cm09jXGzE0v+O22Q9OSu6RxkXy
cwR/YSRfdVeJTVC211lSC+eYxVr2BdV+KfWzZdm8e/T8qVD9dul+oDVNdWuzYwyheiVwYImra8ri
1JXDHoggZ9c8D7deg3hiUEzigiFP+3kfZfOTGRKbYVXL81Swp+LheCZW7J+RqZcE/HxwlXNM2ina
tGy8Z8fRHAL84eq7THK4q81bB0ppzUzKImEIpmSp48iL50g7yVYXP7RtmfehzM85RJBmDMt9oZxi
y/Bh39WlwvoFZaAYsYIQZCavXwD1mkOgfJZgs4/KCtinmjNwslo/ZwfVLnEGmHD9pfZUtsGuAmAF
jCB93KChXQvlkp1k7hj/pgOJEjWinVXmM4AlBJ40pUeNRqpQYdcf5zvpco5pZsY5ZJTgRJlcVZV7
QoNCoOu2dD1zH9/AQfaPHa6WkVjXIbNwzgUQHUZLRYDac7j8g/nICxtKcm+zzHJJdJMF0+7GBtOz
CMTH7PwpmvI/TcGGoRF9bav63evgVtsDJwgJMGRiXBkMID11hUgv+mlfOMZbK+KPKAIh0Y3oXAY1
I0lRI8jnEqCqtdCeKSqoIjXsJeXsrdFA2sIHELgoRfKtabv8wgnI2tUafcYYGkBqyHBn2284NcX7
PCmmrwBC1JD4m3wS6hnZ7S2kDGo9eOUfx5vTk8Slv+LEYKH5d0fDQKzlCW73BLTf3IG6zOAkAkc+
GyDrkwS74bmgOOaRSuus+04wFfKN6f3IrGxt2uNA5ZBBraj4MP3kw8jSrxi5aOVL/cKFsKY201Sn
IkSOzBlXBm5GEUX8qmXZrpvRg6FDeOkkR5rr2sY4DOK3ckCb6Hk6DJzg1xMckF47FRVW/WGa6gau
L5yMUlaPtIEmY0z1C9OKvUPhqFcH9LL7jFScYOh27qx/ZpXwdgN+QFrEbbh33OcPzpSu84RcWA7U
sRGOv4+qct6EhOGLKtu1mk7w0lccVPJhy8bfcnTvkoNhpM/Ug5Yh85oiWZ88YaPS90mPwVsDsMkh
JYI3DnbAgAt2rZgN7oMwi2h2YQlIOcq1MIEvuXi3KkvQUFv9xCsSvXCG/THMQfQai0iuWh4VfygD
cgqIWfBHLPcaG6g5DrH9rQ1e3TAarAcuIGw37a4uQE2u71AZY99/9NpY1rgSE2Vg7jB8AhOMZnpW
cHRgBXiZ3EJtlC1p1VTA0TomI6t4jtt1PKMrp0abUw4o3ztiCjrnLbBzBQweF9GqA76E6QDdFGoj
sjzTO2P+rlBePgQXDRZIIiM1NvQ8Kw94qsXGGCtO1LUXAZroU/Rl0Peajo53dxi/R2ccryqmLqv6
Q0B8GywDYln72Q0tmpyvIfK92dFEK+eu289zPB3TyqsflsPxvxxVt/W4RR5jz75j723/0qu2njHh
HDhmVqAWv5uGM2PrMcNUQ4gjdfRWfmW9dQwn9yoq33wvecVo9cJRDN4eWp3qFPR9pdD2f8sRyt8o
aloJg+KXge2nHUEwMm7IVpXtfHQMPsno0Fg4MlGpfPOSxl0HYmO+BSNg1bFCWOSk8rNh2HucBp/G
Vyve+qnGZ042vXTVPR7hLhdR9WjZsQ86gNWTj5dB94AoWckId9E9JswLoT+KkzSXoV6IaxB68oi8
3MDEUcPBtYdnVCVMi6F8b2Anmte8POiM/CsSvbs1JRzYvI2mYxZ4R1f3EBkdvHk4x9QjCDHfus58
T2l7EKjGhUqGlznHqSE0w62pDP8mFgK83RdomSaRc5sDYWvShdOq/xI1BPtBpqD8QxDIGbR71M15
G9GV5FWYahMd07ODR4szS/nqHZl4NFenm88d+Y7TwMekcM5KeriAnAeLxhWYRg9G0Kgwp+IxLjir
n6M42I1q5vBWmCfDCZHf6SFvovjEuZ72gNyzz1YN1pOxO/8Aw/Rtu3u/px+ymkmrz1w4hBFvG9An
wP3rR03CaZsW9Gl2LQalYo6vg5J4Vqmq3BUSK2NSyeo6dxik2kSf6okl3KfFDrRY6F1Vx6ZeZCNq
ExvCaOU1Xd4rJX+j0/4SkaBB3lo+UTZHyBiuWpqw/wsFNEcSvBpm9wITgyN5QaVyM6TYh6xxO9c2
Pg6g1kVM1TZlSbtcUikSdslz8OWHkgS64fz6SC2O2rV1e8AQzWIvRpcCuuZHQEsx4BO5tZPUZTTM
aT9L5bqgvWCnJm9nWlR+QCVxVh0hVo7vHSXCydzeTFG1t0JWf+0xxhYsebMaQV9cz8Eqqebmkneh
+Sot++AAbWYz5LOVhj/90ArgQaCUxDkdvTUzfbnurIbp/PI3SZ1dA6OCbhmN+y43jKMqAz5Onf9r
cBedsSOU3XVcSofg0RkMFQK1H42OlmDKkEcM2mtFNWI0fxKy+Y6G8Y+jYXMVIt5ZI0EW7NXBRnAx
OafG9DbPdQUHL7+OLTCJql/+JlazdUL5ohLQWZeddh3ODsFmePVZCPBGJfe+6aCeuvrANiY3XpKg
6Y75TqYgb5WyX1zwf1Nm751e6ZXUawbE7bYfmIQHMnvE0u/2MeGy2U3iPelgxSIi/yva2lyTGP5h
zLlxDgtQVS1lKKW1yD8pVRIGNSiNwluLfeeZBVGCpYp3iwzRNs3EpUvi84SuuslrUHQ2e+0uL4FF
e2PyB5A3ga6oSMGKBYexQ531IE4wugbgBYEhZzEHoJUzTTEoKTErMLN1WjDsaCpigZIwROV5Oz0n
6dqum2kd2PVbEjaQuRrukpBZ8qO2BDqG7eyxjxyyDl6az8Ow132p3mLnHrEtJH06ngY0vhPXjV2D
AAjuAu9dakYcSiwe6pQiU89uvmPemlUWu6+yQ39y8vTmQdHZazMc9maYPDjJ3ctW9lC6mcIXUfRw
G/g8Xq6vnhu19478HNYbuR8aHBTcKvRHp9asuQrSsAOAzamxGSLcf9lMXiBKDNYZ1A6/lV6yYIig
k8I5JorxtEqAkhXjj4jCZr+qxcNjRYy44KxkPwHVtP7zy37BSytj1XF4ZXdvIUimx6G3j4RJxDoU
FkH9mYFNpq3PyK2zJwfiF4mVWo9WdezsFJdF3MWPvTcZbMtUCslUCy6k/r7TZXgyJhwTfkWvdvNb
E7gCJu9fQQ+hxhVJxpm2e5vsoOHrkzXnCoOJGocT456l6oZk11im92xgMmnZeHechKCf8NP/ohqS
nZem2Om6PVwlfWmwaOFHXVf91clnn6iAka/nGXcTd3HUjVzUWxRuSwX/yXjqTr0tP+o5ci6DG+8D
lGwv8nAdsFSlqLBr2fk1JNCAfkJS73VRFvtRdkADyGGo2Xw1gsLcF4yuIjbGrIZLWfold/oEZwQu
Nffac+UinAGNwZshV3Bv/438itSXLQTx/MPhKAq745zBb3hL++ZphwkVOJU4TPPVTCLrmMz6hxG2
ztllNmONSJBtkh570b9NDBP3HcpJOQ5I3Wa6myin2wmhDxGZpLtLVIc81/zLs8JdXkNHE13P8jKU
n31ZnwNgXly1Ie7OGbeIOTlRLJ7sieOmLFDJXhCBneYFFBqCrZq0mJj75e9ZQmIpX3CTDUder0Qz
shYECBlFZwseBPTIIOJ1MUzjuRkbWKUibDaBa+E8WF7qwHBXvWmlWyNI201I1od8Txafg9yLzmYe
XMYsGfdVOUXASev+MEI06RtZcjMKl84A+9J0BbPFkGkXyKFvvlV/efRtrfxD2OQbPxucs+Gxv0aV
/UmgzdulUpjnITf+UtUHUpeO7x0+s781zpnzMEf1WS0vfgUnfHGI1EnlHXW9//8TPtu4bJBLiLB9
kOQKd2ndWGe7ZlexVHYcHHy94Vz8NzUmU8g2uU7Wf6lZMR2H06oxgJz//zKN6Yvvq2jPuyyPQV+A
6mGUUI7VR5ZRcsWAIjkzZEgAlsb2BqDYhGHAwaWQpNRFTeZWU9HFcie8be500Ce9GZPYsnE6zckk
CEVgJwc95TkQgSyQOrmuN3GatZuqZV3xGD72ge1uVUAXYBhh4MZcBK+VunU+W1vdxLTflN4A/TZ+
lGqkisjDTdG0IxxFin3QOwD2ZVP41bvVf4OF8BFbVHKFpkkrD5hkI4tIWPVPcwmCDg6ScwFVvhl9
epRw5KxFh4m49rIzpbL4Pzk0VrL72+nod6MEpRSe/WpxydmUZn1q4onqjxovjGq++f4h0jUx2k86
v7sTIaSesT1pTeu1dSi4re0CC13SAcqHJnf1eru+DQwF0SOAb1bkYbu0rO608a7SXSl0/aupzE1q
GT+9wnP/pD5G9igxN2GXe8cKQ/ORvgC5SbX7bFs1vmYOO7h4WhansqmzwdjFHcXrtSx+Ew/flMZ6
Msfxj51XN518BZW+o7UiLwsxHBxmGbs2CNOdKIpPxgLttWmtV8PIfdgxlfx0kvja5GA9gckZl6m1
ljdO0ULDsJysVtfQcFDWuyJPKVSaXw0zam9ClPeZkfSjWXuEkk/mhEhfNwbogrgY0EOzHE9TT0mY
CSQP+X+pynTBKU9Wch24DPHz0K2SVILSD64QORMSO6R2xLXk1eqXyVkZifWEYeqcBJxyFPzyrMNf
XlnBT7eXj6CL5RHLAK0AWXxghL2PLAFushjpC6FrjWIbjMDS6gZYuX6+jUb42ChNGSQbIvBRmL60
A8UpxlxUJ6NjJqBCkLXpQO1BVA3BxqTV45B3tM1oxyA9qLlQIQz/HG3an4ykeZD/o70g5sOJuxNp
W9waqpKOvkUXO2+f5SD0wcnq6QVRJcpAcvOTNH11p2B6jV08DVjp700W/GgCIvup3UYsl9D4zGHM
6PDLoq2V3NMkH26mm337cSXf48GIb7o0f4vAWImxEB9hXtkb3vi1Ddhzn5UquIRSYJ+gM4iz9Txt
Ue2xyrqi3yJRUv4QO1RzOvy/JFZomfMZWpIwYjO3GUMoyR9pI5dKxQnWXx9ETFosp1rrLqXzpvTj
S+tQr4ACWOwnyqVn2dITV2E08bIfvnziYx2527+35nTvfAtYBWJuS+3P2fc84+Rs0DEiopZtvHa7
6NKEs83EA+HdiiIgl8gEIuqwJY0YyALQKeFQhCdnoFbeD6aJas1RnFDxQTFIJKDKQBzmHs+gqxHX
mnadVRxRYeT22acISb7xiMhLG2fexdHP1kGULw9ELaN1pxUXsKj1MWF09IspnzS2zMZLMXKuhlQG
p9OqL+nyMk0e+T2XQcQs4GgK1FU+IZfABqDLw3OsxECJrl9Nm1DnJA7jRu59l++7MJwLSW51inlX
rsqC3Z+Vx8JpP8n/2TvCC/1aEyF/NC3LscIzfio5hmK2GdiOkXa5YYGFU15Jazmn8Gpq+53bNxO5
mJkerYBLj45vcU8vSp0nr3NtDjcbG0YCSAVNApA5GdKtYcXGLQiM+RRn9ms2NutAi/H+78VbfjV4
x1EGpOlZn3kmOajiDwxoaMMPHI2e3nu991G0yXB3J6e9gpRYnNhru2nj7zrDDR3rpmCgxbkYcgrY
V2iO37MVHHGZhlj8/HCXaCnoSGy32i95+OtZ/AoU1QwhAG58Didm+8sSU+U7Eop0W4XR3euH9mMk
6J9IQMNp+iVwrGPNo/Rttri1qFZIEN72g0xIciidgWNo4lenjhHZNgnec9+M3zLwqVWl+YDU8ssb
8hLJFOhvSvMpdbYzfOY4XMM2A2ecoyDZNjewzqjp2wGuKjS+VqWmz5Lvc6XtXNzCop0edR4sU/zz
5CLocylKNswuswfHnGDVFnLxTwbzlqDYe1i2ILORfzFZ6Cd6TrKx20piRXT21Dq0tPLhCIgHwHku
Xu0bUR6StEV9xUiy65n6qfkzb1N1S3y/eEcjpeyeVuBLOtfle+TQm1RgR1+1jnu0825Eng0hXXdI
AySJGP6z2MZtscuDrtpEBC/P3aQA5cZSb4H0ODuniQCc9Pb8RpjYTWVwopkLfCmXrY1jYrQM7Rl5
uo0/QOd9KPKOTzKzv+cBz1ajyvweW8EPIst7j2Hwa0f0coXO7d7QyyMp+y8W1gZ6et/joknrvaPi
D/I+SLE16dusVeLVMhy1tiZ3gWX7L/Bt6MoLqW7vtAGSuj31Maf5JmKKNo+MlXy2oj1bUYbPMByu
Mg+ZoTANiy321jZT9Bsix/Z0NThqOium5BtB+9MZchTRKjBtXzThYvzx6GXXnX3Je4CtIQajrdXR
DEAwmaWiD8msJ5F9oGmic14rsqyvEX5HcP/geoVNoWdBk3eCx25tzU57ZG3DDKP9mPoDhU8hivYV
UJu1q6NpW7U274ZwZy6WjEucCougia24TcC66s4vrol7UQy/0yyiyacIZp6swbqbsU5OhSjmXUl/
VF3hObEzpk6z+l1GmKXyeXyjKRUqJH7RYIjFpppl/cZ+ela8aYc6tgAIRWmDXMxjWCf8pFxO+se/
F8tpigPMNRzuI9wmI1VyG7aNOEeCgriMeDGDFE7gZu8kPyqVWZRlfIRkfSBQDO+A6Lprl9KQRp/F
KbI4iXdWgIViqqN7EnbfUKmM04wV4ho09onTe/5aLC84sODx29l3zSF0Zq/kadO/kMbC0wBU1eKq
gpt7ksBYrQ8inZyfremYaIb5U5RZ2yRDta/shqdjrO17Vc8lXGdok0l9qxCY11VQ060SJERApqWb
aYzfBwebgE7Gj5zM+bEb/eKQ4M98MbKaCFFLtCQfg3PgRPZHk92jAHzirPG9WEl4m+WQ30Niey9D
MQ3cYCwgriOOwb4xAQGHRM0zOX66Q/fki2GVSsDJm59UZlUbHyfdwyCYuaoil+WrLI8WwgDXNOMW
h6F+UWrWL3X1o+JicpCCbBmOiOnUy4i6wCrZ5oZp7fOC3FMbe9OGFFxKuU7oX4o8Mc4pk7ZLXCTX
MgTKJw0/etHWGL1EPqzxbO4JmAOcwxzkY7xpZk9fe/HiVpTuRriX4UNwscO9dkL86baZ4b3VhNB5
KmjylOKkhKp3g90QUmEA9/j3kjlcY0AY1KS5h9OUu9VbqdLsxajUdqohvPsNtHNequ00RP5LmPNI
hWF9cVw0rcAE0Rpy9L6Z2nQ+FCU8aT2kJ8+DK2P1ZoF9Vu8jN5seGMzQGQlBnktGRrB8zC0TXHmQ
jk0T7TIL9MLypbZFzACP4wiirX1u/MHfWC4/TIsdkF61kX0jrKtzjUzGRNVyAUh69rWsdlm71Gpx
8s5YTXpuET9hNZ3rqZg5X1ooHzMjRqyd64Jk10fRYRGq/He5nIs4pZZkI+1xy5NrH/PIk5g5gy8z
i5y7Fr3E4so0FmilPjCngDFAKmNvyohKg2b+ELmi735qnZWvjglGh9s8iOk22f7PbrLEyUYoP2YT
JrJh5sEtKiKqiVEMd6bR+l7Ojo+uQOehmQzFNQ7Nb0F6kexfJlldxHBN253X1O5ZZJP/IBWwB3JI
iSQ8M7q4kK7y2LSPGTfZs7aY1HVJQlNil6i98qwby2r53ZgAys1Z3buh8Y4pocyVmhp310in2FA5
HdwjSVow7utzW3OV1lKNKJfwMao+BIdMda/ZkE1FAvxMNpmN7BJhEQVMNRlncui7cQ6544qSq9XS
iz6rKt47efRJeJWf0IAvXrpLT/c8P7o4m9ehI8zvZAoP6Gv6Z5Evxb1+s63xGPKgU8xThKpe0yFb
GQwDJwINAqN3OnX8pnI/ZZUegqnajN3wpnUw3Wyr7x6T8t/VVKKJNwW16TU9sDJzKP3htnF02oJP
ajvKK647/iY5YCjo4MYymo1p/zApYyq5GEBk617Him8WKfg3JoSn4Bi4GueY/q+o8mmBkk9HKE5u
Q99d7AxybpKwlIaT2jmVzdyrLB51fUtV9neIDO805vLq2Iqir1S8D5S3bVv1s4uQl+2yuZFx9W86
TCuSa2G3dxZvr0XaymP/YaCo623vyGiLkmetTJtzEihtZ5Vzvfj2yxjlnTvzHSSkeQduRNWgP3wG
6MS/wNGwnUujfgofmHGs6Dgi9PAhGA/TZzWPd982t+7oYhjNZywxdi/vi/WkHPzs2Q/ZX6Xt+FL3
akw3/37Z+0Z8GZOKcRbnEuwF+a70+v6UEGS5RstLJ9SL62L7UE5Lh6mvr5U/m7eY6szjPC12Bb3m
8ji/2pmbQhDmX0QbDsaa1n9pBQqvozK9Hl3+pCyn4BJV/XuAQg1kjehSFlxAalCtVX2lZi9vnm4n
HtM8OIW1QVC4MZ9Fa9G6JbPg5d9LpEnMtWtZJNUPVwP1HgonPLJqGC+0EtI+XKXGr55CbEtOXLgZ
Rg+1feQ64r8UQUgXOnErWUr7yyq0wwOnnANgsjddxvUljsPXxp/fABmHT9usivVojCPOHNq+vE5B
fB5xVfvss27YPjQZ9ogUwpGkDV4MDD2UpkIJ4GccCtDnYZrRlwKgRLoplNqQt6+eTefac6Fc9X34
yEpSJkhlVGwE8Olxye0y2XZ3s22dF6d/H+O0rSi+Cr9lHPAUR0n6rqBqYgayio3nO7ReCzO7YESk
1Ne1f+SBekyOkb7mus1eIyP/LjPX2SPJ3UVBnZ38ZCbZkaih7MrHxvrGs2lueBeB4tgUaWhH2++K
xfHAQuK+Sa4jyzJKK3fLjKGxy/eqe9GJyVE0Dq+VS9WgFIiQk2XSjVYVR6zE6hljnd95ed7dBL2T
rQdxrShphZEjkyIr0PIEAAIJzKM5SJlt+G0Ed8IfT1nWB9cknevanb7NaWN84CjF8YcWjRxUc5Is
643bzSzJ7BZJ6BJ5j+fkI+UOlMcGUmReNEe7q4tbMqL+FXWzMkxxiUK07aq0i7PZVZeZ5PwD6iCC
T/rq+7uOEMxXgBWrEdafYPb8Cz/EBdUjv9aWwSyXl5WwQ/NmQgC+yYbCdN9pcKBzCbNkWj3h/C+p
bmDOC8eHUER90YYUR+wQ/Q6HQPD492LqwsYFfSSy7JBJvHQmmoQy45gcCca4CZXtijV03lg4ULja
Fre6Cw56EsUVmGeyG9oM0H4yfUx4c/adm0fbhlspB1XW8zqxGc40zYOM+UHVnnONF4F5dhiWJTb3
Matwgr3Voe3QylZstaKpZfLmC2ePYO/yLJ5yg3oxVsNdGlrvijvV0dB28Vb73t6r9YRwy6C4Hirv
1DoCK6hYhM2yu8GRXbmJ0vuAbMC+tad53YSdB4rg76wt9yjordgMNYCyFbQ2awP90Kd3RzbbSnBt
NBuPuROnZQpgSnc9L+1d0yjHX02wg9LNiLCb7ZPvCXmAzIV7JZInnDf9GuYkAaiKaaLr36N2uMNw
6o5MgapXx8v2rKEJDlxR36fAnlYl4ssqtLE31pEdv2mqChV+TRq5bOoecyrARO70NCZgteIMiovA
6Z9TRW9MUFB/zbzTv7WZ1bxWUj7dUsWP1Jw++tGUlLrSB9v6DFLKRboMTSbkrVsVr11a/J5wArOH
OOmhVRoVGs8JXpH2ZjTND3Jv4rAw426oBnc/dmmHRo3bmXLo33rghNs4MelItGGGF27VntsUBYBB
zt7IcuPkJ8o4yeWlCWpOcktEHEv4ZZa5dYHNe+wTW57MEJ+P9hbgX2bc3F6HVNJVxcp01n4yzvs8
9MVt9rLmAMjuq7PH/vzvxeJeeJ4zHCpmzcOdVQm9CfQmOwKbUc1k4joyM7oOtKOSTEH5bPxectye
q4Nb4cDIS9W/9mlHQHoo6O6cQzNneAmuRGYzpc56RcS0f7O7hE+8IaitX37qAk80/qOJIb4VbCPt
hAypXSprGQ02u2r2BeK4K46jPT3ycWmAi9kxrMqbzi280oPbeM+ZHqBLag0fUWi1+zzmo1Va7rvJ
WPbiJQCJ/73Yy38uyOK5UcahAn/dkt0i9GjE6It+SeMF439wCeuim/zvwFf7qn5oXxBl4GcBE1x/
mq51CGs8uS1DP1SfgKbrnsmmQSVLEEX/wbCvAIMyhSq0oP0dbQjFBBEZvHTvvZXI7ZlDrWA9Oda6
m3CRWJBdkla7LBF1hHiRfPa2feBesx6z8O/MV173XZltuJxv//0RVCrMmU3xJ/to5vBHKWLqooda
sYG8ZsJXV6NhAkjQhn6u2AUavwRax/otHYqPieEmtyl/TSKCnkCqBEeS5iu/xCY72fIQRv6uMcLf
ix/NybJLWYRffhXd5RLTMcZimzjkLysZfCYWeEfCBKSPphYswvylVHOZsIQfExQj5Np8m8c8biND
/5XmQ3NLkApKNiu8KQsy8QchwLuwmy9O0hx0Ik6Szbbv3YOdyG/dBO+qlVeEvVM31LQ3x2BVy/3U
omKZHtXofv8kWPVVMmVB0VhwD8Zb6NWvo2kfQk3LiCVCtc8tTNmDRbMH0yTspO8eSwRrK4F58eGE
1jWehjf0WiREj4qCcDxGLlW5dTFw168TcpLYD7dOKfkV/Z6d53wr/eIN8qfQaCFtE9FKwOQfdxsh
tmSid8G5WJlCznFfCys/9tkyeEMBCcaLEdFrPfNEzSUJw7asDgMiwMptbFwqP7q2+5Vnud4OLvFr
KzzyhEarUCa/bRBBzlh/TnUw7l3H4WAVe+9WzMlr9KO7iAyYWTOtimGN0cH+mXrDV4x2zZWIVYBd
5DT5zmeiGbzjxeAvWNS2Fs1oV4XT73L0xdFjhLORTpkxduo464/6MSBS71i67xK6/abMavOks8kB
J5D+6FNS6maacD5sh2qjUkZILjNX0n7Wa5bVfwIJJqsrg4clvZiBNqeajKtKaibVczZjADFbgG/R
CxdGBlTMXb8soAQbMapwXc7mBzPR6MAEN9tmdHcnucoXZY6PVFJwhW5cBROButSRuLpuOyBmwFaS
0vqmocdzOEFHETVHI+o3cx8LGb6EC65jJuCJ+jRoMzTZHShC43o7gyxRnvMoymgXWPl/aD2EiuX0
V8TdT0KDbAf8LvdrxljlQlvQ9zTm8Lf8hun4WDsdrFEhD1b+7xqtcbvAI/hTJNQ4wkQgdXLmU7jO
zACjrM1RrcUBRXvHmOXPCWmgYRijGkkZ0fywk+jTnhCH2pzIsFgR6zhmTfUEqPEErkBl0HAdTAxP
uCI/2dSZXyBITH9NWnLhR7w7znjEqrV3sZf++xJxzV07KfPXFPv8xP82BhMYQtd/Y7elKUFufBG9
4fR+m4T+m9venmkpN/CKCY0inlnA/IOSCvU9Ju7fmd6WAhXudZR72C6b4Pxf+D/mzmu5cWRJw0+E
E/Dmlp4gJVHe3CBk4b3H0++Hnt09aqxI7upqI07M6WbMwBQqs6oyf1PmN/RYormml9hOPEl5/+IP
AIdlxXiWJWEXqcLKS9ptlzvPWY4WnpgghmDh6Qy3eIa6xydiCI9yFaxjU4K437/p7DPZmsqIzcbr
UKfBFEudPB8qZQEW7i2I5Fehbj8Qsr9hN8yJNb8zOcxTTGvIoIK5UbT6JTK7nVKEl6XmlFiLCM9t
aWwtxTVxVtTg17j+HYwkjlkZSjoJDpSu9Mr1auuT894n4jY3CuV26vXY5o0pejQiqzzrHmWAA6vy
0myxc3UN0qa5ikwiFTkGCve3qD+h/KEuDCfcRYJ2j98C7ufJSy2nGKvIlP0k1I5CuwOapWfaW5Im
d4r3AqFgB4D03snUD8drHlVPWEVxBeezvHQpsVME3XJg3RZKxDlWFtEKMbrn0NG/PMQKOPAWmwEb
Qcrb4sLzeoyxpWqnddaDWo0MZw6aaYEYRsS5bqjNZO6xJfMj64qw/vBdWrK92q6b1rwysbmE4JDA
7Jt5RPDcHDjpUx6bIXMHLITgUo3ooHXFph6yvcmOEQNPLusF8lZUcrDaegXkIUlxir9u4tRAGCb/
Srv+PfW3ViQVsxq5wpljlBc1Ai9oiqH96RocnxNbNW+rQpt5YpWPsNUvqMZXbHVunKAXwGGLz1Wx
CEKc5OLkEimhJ1Q3wCTUy8DsKfh49PWLdS0Zq85HeZ8U1Qzsv5NtkFW7OBXg2lfroMTzXhNBhigH
QbOTPNlz4EKng4KY91QUz4IzLEDyLkXOZIGuXxWj3bMZbYvQ3KsRTnH0DTOZXn9/L1dkEEtJn8oH
oa0vdZE+S6DD5TGiHQ0uBEaLhjIdbZIslbepyaqUaqOnuRlhnu1fDzHdgXz4gFFHwUALvCWqP+/m
IOPelr4VeCnMu/FsHWGXDKiROkEJGwAhEcBN1sEDqz4LY68DX+zdJfgbKxkSEkG1FujNmj3WiBRv
cwPtlQyCplnCm9czFoQ6tiU1fg1i0jpuF4Ms3mmFekFhIMVubWblSEqAw7/xgTExSokobBAgeoBv
1M8Cy3wdmo1UIN6qqIk3K2iKzwDQvQZLFq8Qbx3l9iMUW9vokDkJ+mdXVC7RmqlmJv3nrqVLqIpw
vzoYc1kAWK1/ySRS+R8Rh3mqQbKPxE2kVS9KUtz7RfCm90AWFJBapezfCgHT3yq/HMN6FQeQ92jT
oxJ/T9/gYMXZVRGkj4Z/iXLbIkhD/j96UsAkPwD8uioM6L+pcVmJ1W0Gc6QqHNJg8OIhj4kZ5y7y
kXKTwhv0HYG9cXpRq/LWhDOz0LJ7zWsPOmhOOIV3nWLAJW+uZBViq1spN2x73mTEVeIqJ7D72wwL
PsUD9Na9QKDEfDdf51HyMsRxMffB4M2NBJVXJAPyqDGJMOuWPdM9dTLWF8Vi+TE48zribaX28Mmk
uxKgjSMM72gUH8J4WKNN84KJ2L0soQhGBUgvOVJZaCXNFLG5Rq4V1kv3XMgacyNyntrrwFLvckv7
UABzzfxGIb+G6y5X3nXtSvHweXKTd9EFntmWeDh6bm8D3ockk1Ij7xP2yaKlosKEF2BNpUOQ5U9T
6xA/o742s5LuVfTmmdg8UyYBIGiqHxjUDm5xTZ6602LpotIIRCO5qzvjYXCaB0o1L1Iv2qXUbzKq
3DMVm80sZaNY+l+aErOp8qLrButR+qhEUKE8u+XM96kysiOZKUP36snaxmoQlkllHCARL25FnjAU
rqS6eukF5CNEIX9xBPwRQKM5MvJ+hp9dxbQP9Ep4gj/dIBrBiEVo8Q+GnnAWYCbj5bGTxGidxf47
BAH2hMI7rfDrai2b5UvnWbCTrJuM2SKwwAyiCyWiAHMMOqc2okeJgmQrsOJoBuBSt3GvrK486EUw
6rFsDdF8lmODmpXV3HmKvpDlfq+jAUXbSn4odYa+QFsg0/EvIYeS841Zi3AOtR5C0sUimPowTQsI
/UiMBNBIZJrd5T0FkFdBq16LHPK+Ir4NgMiGPPuqBbba7QBKnNbHGkAl2arAuYAKy8zv4sfEUt+D
RPuQBP1CJJl0fXtZcJxm0giHPNDmiq9C0QyzCwiQ86LJdnBDbLXO79u8e3O1fFUH8OvMAVhDlfKB
Kjb8Gr3ZWKXaAlLgJkoaTDKHGz+CvKy7+MgMKHlQ2lEH3GVjDMViN/4qchOKoAKoksNFyUruxsmT
CLYUcDicS+Se91ETrYtKYuvbdqRmAYPktkE8UJrnCXX/uDDZkCrZm6YlOGSLGN21EV88LLathTpc
DhibVgYKwm32HqLZ1CKshIMW9Fc04PGmM5p3CaubEiu4QrC+IuA1MyclMEQDfaH608pi4jIQroJW
WniJSQgjsTAT6w9PBCTS+Okr3T6UXKx8U0LsSmooTpLsgtzWsa32YKgLEl9erz+kEYdOHUdASiS8
6RNeAyJ3Dw9evOvN5suT+fca2EEoVJjrrq26WRJ42awdGJk20nde9ObmYGiGMU2Md+6wVc0G4bb1
oIs6g/ZROV9mQ24aAHjAF4fmVdQaPUAoiq7a2gAk7roQtmXcwbnOYuVDKCOqkN1SAIc2U4r0yUr7
FJQZ7atgEFGDLlUu7F3ja3MDoL5jwLlVCzaJantYYePO135zlOxycMxXy3igp/BcpRYxgL4XJfAW
WzukolVfhIseoHPpX2rDiEIXryI4RQvZNejebMSGZpVqghrUBBxsNf4C8sOJozl+cjUiMwB+wAyZ
srTzK/FNStyb0ThjlnNSyL14C4QAF1YPj1/0pK5TUoKntzdCVj7IJgtk1xlAOh4VwQJstNQD99bJ
O7DDsbUXWJlg/thy2j8gUbdq2dVjk7ApEaRUtfo+H7i11DcPFcgPURs9NqVKn2Ht89wBUq8aZB6a
5CkT0mDOWQYbTgkxbo/P5MjZDvzGm6fB4oxrBz00dlNNFb1EnnGhG/iXdvvair/yTrmBJv5U181d
GOYHF2FsMI7rQdg0AtAhdG4fEJw5FH5817dgcZIMal/PpOi1ByxaNad6CDLvUmaHj48XpFTcnA46
uFooPipFk1j9TAZQrGFzB6zkU9RRDDR989KsMUzU4B9CZ8ksGo10NmG0CjIo3wSHTiHYBYN/LRtg
A7MnxWNqphoOgvh8kP7x6Aa4NYNZjpo3AOA5CozAXjkelcND6EQP8JV7907g6SvZukEWC2N4he6o
ay5wo8A9mBNYTzroTWypvZpm3YePeIsRNCtRJiDjHuhwml4lmofCQ22r/RYtQJDgiOfB0WQPbTyU
pvncyeEtnCPQg1q9NWT9YAY0fcCRIfrUWm8+aafRKjD36Akg25e8Gmr10uBPnHjRvjK6i6G1LnHR
20hiiwCacs1g7kK0Z6ikVU+hl9/pUXVwwy3ms5R7r9givMsWzpYwcllHHHUfRl/6wGnEK18000lR
ovdWVp7Mehq1EYoxyD5caXX6mkYAI4EtzhylWEsqYaIlQQ9qEq55pGgXpaaQknRq8HK5RdAQZ4Kq
cwALwsRtFAQFXcPfFOk9hJPHIg2SkcG0U2W+QlmhPRQHwqrXEMfRqgIDEgWT7aG9kRP9wsogIOTt
OirKeR/ChAEiU4v1IwqUD46kXQVFO4NBtqNRse+6HMadE34CHRV97MNTk1KGsdWROfXBFvVedoAS
+wJ8cK9BZSybYC/W4m1u9mt1pCMFG7FT9gN6aY6UrmEGzcJRN4Vb+vi0+9WwF9FAQgXiIMsrM0zv
O+ia7FA2RpdsO1jjKNruqe4/hzkLXlmTq8wbP+OPTbwz2c0YSqKCjAsRQS2FOc2efKYog4B2oG7r
nQ9VCMCtAxW/jbXbrujeALfsNBkSQqUFM2Sm+pmZ+ZcWGarXC4XqlgJExFtEIRDUapzCboWGXQsX
UwTuPh/GTIVmMFnPuIsMv5r3Crmw01M7bc0vERAWOZulSQxAcfcimjGlNlqpFSlCEStdQTSpUCj2
U82ladZ4SDw80zkX5n9+TVtWWd3ZuQW8GoQVnpTegrNW0U3MYJ0KI7UWkCCMVz18ksVya4HJ6fXo
tbBYSMs8/hp66YHyEDIAb21oXoZtYmtGcY02wrqNMADuN3I+NpJRDZEcW6mCe4YQi5RevasNknjk
KVvfFC6r/qkVo0clNm8A9u1VyX1A9mkVYEAdJNVr7NLYEZr6RXJgHzq5Mzd1qgdbL+v3koNqX60E
n14hXKtR++KLziptxoZYoeQLxwch3AA18SmH+Ao7As833+t0oycVeInyRoI3plurEbo8CDWo9OpR
GfFWrSA9hfWwwTBoWcT+s5iqd2YsvGmy+hkk4kHHEb7KRtUq+qeltHb13sQSeFgJMn42HpVWs8Nf
g5Ou50nxxvRLqOal7f8pDWVzL1TfFb6qObRvqmTeeImEM7h22eneoQg/0tK9QvppoI5HiA6q+gSU
sHWBLwBialE1aGd547qrDhG3eRat+9haUKpaZWbHcpBTCIeeQjO9uENzn1yBthRyxTB/xOCqbuv7
As4RB7vykDT1MmHr3ldXbQA9tsvt2B0dCaEEDhRd4QkhFJBVjzrIaZjjiKR0AMfQllQoQ+ylDtH8
IBbWdKc8aiHCoRLLDwAh856zQJlEtpWYK91wbwO1v1uy070L63Tvu+IqVtxX9EJnjWluHfO5qMuH
0KPHmbnIFwiG8xCg05RF4lc26mAoMZ1Rrc5vLWkHeeU50Vnv4+RNHSwWh9SzW8QngCih/6yDpHE5
aHeH9ID6yoU3SNdIjjwWpXhpVeoB73RHiHduWe26NKVuSLfZl7rrgBVJ11kyK5rd/QCOnBPxvUUB
P0q695A2Cl7gY2JwFKox8U0cYKMsiuFX1+IabeSb0GFrKzqPVhVcNKWzi2mvCzhODxTQZEV9tzzh
0ENZkqPogtBlG63c+7ARAk3YD0HwZbQt9dQ3mhafYoXSbzwOBxVsUqR2SARSSB3mD7687DGKYclF
PaUuuq90w7r+iO7Mo49Cal9L66ZsKBX3y0ajFqHfAJixI/mz9LytFhc7SwquFTqsHaqOqtMdkg5e
GKcmjbrqXM0QQkpTUl+Zdl9jR0Ux4/ccvRIkr9hURdhpaUVZIRUCPxc9yb0SvNeCcR8E6WutKhde
24zf4DWHFJoidtWCcJB0wSG/kUlAr1IDjdJd2TQLI0AS0BWLL80QHgfIK1HWrTpkhxC6uKXQcINs
8jNC1WIe76tQevRdqpaCoDxZ3iW6w49toV/JVX2PUFM6i3QRnUjHNuRaX9f6qMNmMvOtrogOif+R
lfCGEYfq974UBPCJvVUSRnhfUg+hoaZ8JVoOKazv1lZhFPfA4T5rB+y6AKFrnzUVXulp+hIYAz32
T9YDuny5CsAcFxoKyE27E+gOrdisl2gVZD6FwzBk364Fd0MDATxq0UGTvBu6B9lKiN+82hU2QdPQ
1TYMzkFICKVhfNeZ+AR1ijvPUnCXYiEVlxKV8rmLNCbH/qbwitEuyJpHcS0vHWUTqEwbSwIWwIS1
//wjjiP5nz9JFQbqqQNwqpDawmY1yO3WZc9Z8Shz0SqGeRsT7ewYOwOqElDyDkdqwRN28vgPsA3O
rmQtnCs9DsVA0upd0YXN7s+fqG8iUycPsJo67O2FtDJs9UVFrGZXZmOFz5WDfgUx5VWSSUOiJays
rs/hXBj5zm2yfOdEEUT6f/89R51oYXqoA5VSd9B77eD5CIFHzd6sw6tWch5FpHaAc88a2m0Aj0uU
ndPBmCnhOi3hPgxBK8zkgUSlA8sSAwBWUgg+2DA+WsHdB373rKhxjfCvEc77uge/PVRXGirm8GRA
CVlgtShZVd6Vg9KPpoThjgIj5GYd0GLUYXcfhc5KtPJ92ImPruu9wpWlEluID7VsPRgVYlGWdgsG
KwI6BFVXFpPHGElHms4QJWVrxHp70kVQvjkITCyswg851+mfmWqDlRQ3IHFDSgJIpqJnZob6myZg
oZMCS5wF+Rd8GnHZxsp1Yg63IiqpvoTOU40OSoLDTqVuQykoF32gLpFYb+eGoK36ocqhexC0mK9+
AKl7Y+KUbF3SFZiRelNhGMhKIlEyasZte4Z2m0HvMcHRaGApYWf3Bgb+FpX5p1ZBdRF1qxc9RlGm
r+/gXQPQbkVUpxIWwsgCIAX4Vu04qgUS8Hlaj5SP/C0twPcyrw8mFn0I+Xb1fFnp5k4EiuAhu4pS
yHWu4kafQucNoPyibP6M4eshGbVr/BKhOh7JSmRKSYl4A6w5hkm0lRX3DQXuaKELlEAH8D/wy52d
gzmSDkl79ee7SmIN59aM9lKW3KYhtjqFjWaGiUIIGiWV9+FZ4igNKmxycPqDUqwcgZMoGqIgXmXK
q6wFat/vsZYv6c0UXf5IFf1SzS8ERzNgyEv7nMUTXhF7G+ie4CvHBiEeP5rj3nVl18wkw7FFrXtA
eDGfBSVFQt96SEr9LmvbZyly7hFsiZaykK69iuEbavaA+A6tRaq5FKpoT3tURASnfincT3NA1VCy
gse8HG2FO6C2LTvDmV/raFMhfUTLaQtvlcqcJz9HisoOBrXqUE3mDtoPC6EoniKRl8sgDdfPUdgj
AxrsvDSjVlBWX6mA767UiKtKztlExkMGlc69yFLoI/LMQM9u2VpWy0ZVwK3JqBZG9hmgA8hJG8JJ
FjOWVO19B2tCCucc1lgW89zf1JRG5iLsCoiILuSjin20KFw43nDQk/vAQ35u6FZOA+AsjDKI7IzC
ggU+Xojo44Dfa3BcasGURmgMZU7xnrnhEg/CHWJIuh1iyu1Yj0HbcPxF1hcQULgFxncnAWSat/6q
C+ithlC20f7ZBBFELxWeR6rTTBGdeKXKQbAwBqWfIZ9NSRVU8Db1vL2pBjtYz7clrnQLlBTQhxY5
vxkRnTnfoPkKZshE0DKx0mfgmyN331mwQXvPrOrdzGoKjHmC4lO3oyUooNlE6cc01E0gp9sWXhYy
nfThqYtXdLTHLgCJGy4MUAY4VMo7VPuOVh+iV55QAnHprGHVVOKKggk2DjgKXvRlUlALuBD6BA0Y
QJXPwC/muiL590r9DKW73AzjDh4Y1Dro0Hn0ItS2qAEtERcObdka3o00EFdBh6mpGnNUUkFlNDPM
xt2VWR4QzqE7HUTqPGWrsRBAy7BpjpGCATZhYZ0yB+hUrjqAvLMwyeUV6AT3ktoekCzDxTbBSgF3
uygbKvWwln3sGg3Buy+HVL2IAhHup6jsAKiRP2N9HcMzWXY5xg/qqAHSUWRb9vWf4oWJKKOID6zb
vwle2Dz36aYoE5TZaMsqqc4agP/CRgj7buStPEgon82DRO13qN9LuzRJXnpavDu91t6DIAcRK3Cm
awxQ1+5mMDBQqmUZJqnpuGtLqXP0D1hUWfWURSaqNGf8OmLXLSWjP05yga13TEU0Bgg6/lVvA2mh
V/o/pt3/aXX0l4PPf3soTa2W7tKY/03dk/5yXfrfuTGtP9PRx6icXur/oxGThmfgcSOmB/+zSl7j
v6ybxv/iHw8mSbT+pWLXrOG8zs5HlLDY+ceDSRJl7JRUXUUtFSEmw8KN6z89mGTlX6PpsirKqqXD
WzWxTkIpe/RgMv+lSvxqqbKBTZPKRf4vHkx/e1EKMs7UqqbRisbb5puZEffskcRI4eWwecuQdRJ6
5Yxh0t/mh/++9MRSqPN1aNFZ1NqSnl/gPYU6Q/gu5O4Zp+Rjlx9///bk1AoFJxVon1Vsfllh0RE0
wyu/VKMzZmnHbjBxjUPbzIq6KGihjirI+cOC6tL4io2Wsvo2S36wEBoH4t9mbP8eoImpKSWo0Gxl
r6U0Ue8BVyC9ppSbxs0xwevO3OPYS0ycYE29jNKi5iVqzZVWaiULS6VQzBklWuHMOB2bQlNfzaRS
xBzgKjAwrDgCSluz3A+FM5asx15g4paXNhnMXS1ubD/FSccsOX7UuOGshA4G7OnvcOQFplakPRr0
ujPotd2LYEHNeKkK1vr0pccw+uET//ES+zZJ29BvOgfWAMfcFDxWg7hQSWNeNJSDEbcs/UEMOWHO
gRpk2+lbHnmbP2Zr325p1k0RxJZX20DIEc6p0nwtoan0u88xdbmX+6qQaRdXdg5mF+XUqwYA0CzC
rOH000vj5P9hxKRpQoocKeodFUXFvLeg+SXqoqlDWwC6VvTFOiuqg1Jkr2WEFJeB+WkrbhHv2GAZ
dSZijoyfPHmAzhzYc/Qd8mRDu1R69ZBb8tfpl/vbQe6/A14eE8G3TyPLcRaVsVLbkuW5tJoQrDeD
An8CHVtwW8abeeEHZXEQassf/k/O3P91T2Q+/76nCqHcG4y+sOPsI5ETbDLY3Q33PfZop19qfPj/
+cHwjvv7BuBcZTUUOk4viC6jKb9MBCZ6E+8xY/jH4pFNw89GgT9/EsmajBt407SFUFHYhjVcaa2/
02Drn376n9OLZI2/f/skmpch16BJlQ0Bzs7QwY9hmIqxYp++/M9PLsuTy1uEihFUWQ3wX7goRRnk
vfF0+tI/P7ksj7f89uRSLdWJIRk1wBaj18GPiPm17FUaZAfMkE7f49jjT1aoPvO7pueAbCNhZFwH
EhQnM1LFM2P/88yRZfnvN3BBnXuY2dS2Ueq3Tpbvc9I87MhqHg/GmV3CsZCbLE7oqMMFc3kD3LYx
9kWzCwRRVzkPjen4sxqizzxreyosihS+/m7QJiuWZ7SWnomkSKkZtIS2fFskiAVKwRlb6SOvNO4j
v3/4LKxNzZcTEpRhXbQsIhs9UFaCZh6Cof0qtKxdwBJZnH6ZYzebTGC/0tPECUXADmKZLTMZJxAV
Ygl20nunLTQo1ltdhlRz+m5/G4L+V7JiU/r3qyFaqxglwDBb7oGlFm5td6L03ntwX83slc7HFm2R
W6Qgzy1nRyb4n1XoWxD5ZoVBVatUdmiYWbxWNOCYHLKh7J5+oWPXn0zxtkeTthQZPl9PtGWKXBg4
As87E0BHUoA0mdwRHulhLcY43cRWvtMqSUdlAbwB7DhzdfoFjt1iMpkrC7O2PmQyD5lxnWbVR45X
2TyXtNvT1z8yQFNndDnK+6x1jdJ2fYceaIJIgke1RQo/fnN9yRrv++0DD0YVCnXkFzY2SnMshaH5
GIvTl/55aCRrkhx9S3QGCcVSW0vDK3BBsJPCdaOpZzLXzyMjWZOpkxV9J6RuVtgdrc5lm4b5uvbq
cHn64Y/kXnGM92/j0upZXpoYDdhGlmCU0MJtxczGDGloRfmZe/z8BkDc/r4HFfmwETK2crAI7swk
s4OePsnp5/958GUMiP9+/roNigyJPdtqvL1XD4tcRmIods8komOXH3//NjxArhKuT/5B7i8e+13P
bR1cFnra/PL5J/PSM5BAykQSjxX65UUrScIqBw++c+VqODM/jw3/ZH5iSxh1+EdieFKse+CschrO
fzf4k6mpyUHHkiAXdl7uI2CiZUs7+1xYHZuZk6SWSIYie4lAWOXlOur7razi2FR4d3CAz+wnj33d
SVLrqNEIQTYUNtwnpOdF9bnKKkQqlMfT4/PzK0jWuLx9nz2eXPRxURG6tXDlB+k+MBF00eWHuoju
T9/i548rWZNRymRZ9/KOvIat9zwVB1qk8ub0pY89/WR0GnNEMSVhYQ+ecuUF0qpABBoFRAukiDF8
nb7Jkecf61rfh0jTDYxGdaaQpCgvXp9eB2mxOn3pn7+uZE5SW9oiGRaaCLMYFMMxS5nX+g1iFL+7
+CSnZYqJPdg47sJw6UPuQK4LwFezPH31Y6MyfpJvE8csDTdxMyYOj/6Ro1Q5G90cf3ftcbi+Xbtv
0VCtkXa1g4pdiNnpb2XmLU5f+9iQj+/z7dqmCgwrjzCCNnp5XRnSsu8SnDqaM/lmHNwfjpjmJJPp
ZYZvMJgRhDiUG8fV9ujybtKsu/WKbq1L2Rkz9GNvMUlrGaZIOIZzFuzqNKdtAPIHRZ60sYKViiTb
5emxOvaNJ5ErwKYrgcAVtlNLX43YP7bR8+krHwlccxK42Cb1WVfyFbD47WcWYBN6WcGNnzRXfhGe
CYAjj29MAtctU7HqKokASLydqEHdasrf7XiMSeAid65ChyLz6570VYCPIOmgm3F6cMaL/DCHjEng
pkE3ILwH0MAXDrGPw3OLeOF9Fz3k3QtC/GeW9WOjMwngGCVPBEPZE3buaFLRgB4VMvnh9Cscu/gk
gtky1KVek9j6KF3K5kYrzlXdjl15/P1b/JbWIIRWwZV1KKYaSJhIuz79zH+Obj+N+yR2aS/2dQrQ
1zaTFjEMf8mZ6OAOuNClnjnLhJg+4gqeVazc0pZc5S1iXiBP5Dg9s5wdiWpjEtVio4iuDl8auTy1
W8pF49YvWc1gPji1Ztyffs0joWdMgtoqIDWDombNLPA+Q4OvhnkgusIsN53F6Vsce49JdMeliLGo
ZeV24eN4UdTzhm1XA936V5fXJ3EdlqS8CscIW8w/q9TW2vvG/Tx96SODo0/iWsQBV0wHnlwt432u
hhvUb9Zq2C/M6HclfLi0f09gtUaIFCVrEES5ihQncFFQlsXy9PMfiQ59EtQcSVvIGJzERKuLt27t
y/Mm95v16asf+a76+Pu32KPUazmqNQ48YH3d+Qykl3D4XTNA0ieBLchNBxeCoRc1qNNRuqqE7kxc
HRuVSWCHAagiHGVzu0o0VM/TS2SxzlRNjw3JJGTDUoHckum5TZETfzHch4s5MkSnx/vYc09CVWrd
2vByxrtsZSDhxTqR5TNrzLGJPglRJC1dRUQ93fab+zzfZWoxTxE8EI36zA2ODIw2CVKxJmNlipbb
joODSI7iXY6aTHQmBRwZGW0Sp7mKZnXVM1ms3JwXbrjvML371aBrk/j0gzZP0GzjwfNEuTGwVECW
pO7OXP3YsEwCVAr71kAvitSoSpc9hJZeEe9Kqz0zHceH/GEJ0yYRanQl3rY1ZTalawx0wuGDvPWd
BABF7QzrA0T8KLKZZ0imnR6tI+8jT+ZR0vj4ohVDbusQljz9JUi+oviXX3naHwQCiYiawRwqk/iJ
xAYeynk4/dzHJtD4+7dUVkBpC+skJiVgLGCq5Rss93OPPU7xnz7CNN04eY8aeMu22VUekioGRt9n
98j33eFL+yL55YsyhMLcQ0z+dy8zSUJ5DRmwMP3cTovMRjvcjs5+3yN5YsSIfB+nPhgbwKif2JIr
woGPNuIg7sBlrixfP9P2OzKFtMkUQgrXQn9dIhXJaO2rGz1CqRjvxtNjc+Tq6iQPUSasjcDlDFMB
rkQhwajiK+RznJkUyNC0f3eTSTpq06J1OizH7cYXAGRZyI306q0Wont0+gZHpqs6TUqFKiJRFfIZ
hgADbj8sF0asaIvTVz82RpOkVOCI6SgIcdk6UF+MUbB77iDLeXF95iMcmUXqeONv0aaCS+wMj2jL
LeSV8nRrpFjLBPDHBMT+T7/EsSEaf/92D8pModwMbH3yLhblReu4ub9OhqyVz3yDY6M0Ces67mU1
iPnIHCznFSTNHD1Av7z93eNPYhj+sQHwl0DDHg3hRAmDl+bMmnNs9CcxjKBj4PZWwIrWKeh32UZ6
aVI0kCVnefrZj43MJIJpFlvtCGC1Afqj/WYu2xLjyiD93eWVSQhjYljIrhgXdquVqFwYo56RnCHC
mfel/3n6FY7MHmUSwYHvBSiN9pnd95F7lyV9sysHU/vl1Sfha6IGFHtBntt4G70LWnkt6PK5FfjY
k0+CF3S6LtdSRPrUrbfMN/dNEfVnpvyxa48f/FtMQT4X0lZjUrad/hlWIGrlOvvltSfxKjZ4Mas6
XzXLYz1eYjuGbYqsSOVwffqTHpn2U/wPYpwR4q4tq6LSbRUTyR4j1uBt5LdDX/9yak5yQl6ZbSJb
ZE5kDzHdQe8J+ndaCo+nX+HY+E+Sgo+LXC+lRC59i0s4GTZC/WeKY0dGR5kkhVTJEV+RXIodcbzT
ehkd6Hr07rXr5tyJ7shmVJmkBU8J4SxlRWFbohTml4OsivmmlZLMgTef+OI6cl1TRhQ/ELozbzVO
zB+2XlMQSzMAugYEwiESP5yAk9nMwP8JXf7fZekpksUpMycPExRDepyShLx4NYrf7nblyVwSg8jz
kizli5j6Rg7dO8NTzmyxjsyjKXxF73jkii6MbRrotaUq+pvKza+mqDyZRxXWjlk4JLmtuaMtJ70G
qz13uD722JPEX7uZEpkRI+K3+VdrpeUiKJR2fvrBj02VScaHVFhUiNazXzA0mAJxOI8YGEUJzMXp
GxyJsCk6z7SE1kLKEjJo3j8AE9plBYo+evuG+8nvCvRTlF6gyF2Mbh4re19AkowHv9riNpAfTr/B
kfGfAhzxK+qAhEHmQK/l4CftVZKEZxoYf4AfP0TqFBqE6VGZNj6Ripn8QpD7bY3OYpWiIel790iO
37ZSZjeZdNtqDnUJ5RzK6g+e9acbT9Y0NhJqMoylA1/vMIhSl0njmaAnUVD3ApzOdYrvG3Ro67ne
mZeA5FcW+tAzfbAQOUU+RguWiO+/FCgxK9VwKfi0kpJyEQ3Jh5SWe1EZns3e2MjYyqcWfN6sXPf9
sNMla3X6q4wT9KcXGL/Wt0VZ7UaZAAzj7cBHNE8yeJG91D7LRok1ubBsgzPr57H7TPIRLl1SIY07
UstAKc5RIG8J6wgZxLCAT41BI4Q3VFl+91KTlU6Fgq6iksBMrjX4arm58jG6HxqWvaralqr4WFvB
mf3wsWk9SVkYK1W1Uoi5jUv9rvDyq8YSnk+/xpGkIk2WvHqokDcxuHQviguoQ4tOEg9V6f4u2U4h
SBFsNp0yfWabYf2ALtu13JzL40ey1RRlI7Q9xqIOtRYLCkThF3dxoN4LtYkR77nK97FbTHbBOGOE
qFiNGzJH9GatZ22RpFzUlnyoonPFhCPfdgq2KeUwlGAfU9fpUNDo8Zqt8/Xpb3vs0pPEkfol7OuK
Uq+O/bcY4g4G3fn0pY9MG3G85beQ7oayCqDZcvpoNNidlo9DeYfdm3smlI89+iSUK5NuljXw6Crn
b6SesTs/1/A+9uiTwBUq6K+mSeAWeXEoRkmPrL1Mu/BMQfPYk09i1cx6RYb3lttKLd576qibHJ5Z
PI9Nx0msplZDrm7izEZc+aVB1hDp3Uu0H+7SVH34zXcVp+gaXHzbIByPIEgZrBUf5So18zbdYJyZ
Nz+/gjhFzGvaf3B2HcuR40rwixhBA4DglWQbtqQx0hjtXBhjdukNSAI0X/+y96TFE5oRfdBFhyIa
qIKpysrsRANNQKSFcBwdabdMP9IR7Z+8bezPvLKL8PbveH8VQKH+X/90UoqerAFHDtglk1mBNpH0
d93YgVb7r+nGE9uEPqL+0gnvkWciylz61UvJx/tGrgWtoovygg2HGKN9FoNdLw2rzKfH29bff+GA
T++/gydgap1U7mJH6+UX1YkDBKohjiOgBgzuugqkR7e/836Q2Tp+E/ckB2SKtL+A4PVKQAsKUA9a
NvYOmsFkXothSFR0OZAeApiY6k/TjI8Z+vRHCka228M3uakWxL50S57NcFO/kA8ZJBhnNX/DC+rA
mulw+xMmD9WC2bdq1bXXFLi1gJGzciGu4uws8vW18f/3LVvHf0HHq16tAXm/wYLCAlXLI2QcvoHc
4fMAHLbTOecMZBWgEvl++6cYZksHhc3pNIMQasWjHznkdpCfu8Y6j9w9CAHN6dvfeP9uZ3MtoNtR
0hH6U7hDUnqu2ZVHo/jhpzKGxPcrxO0YbtxFfPtbBu/i19/55nBjhQtFDYnVh3TBqWcFtIvqLyBP
Pt02b4hBfv3sG/MQlm9VUODiMjpZDOGg1wkXxk1MT5kHtZFM3RcjXAv1zHEZoxKFrnJG676TLTKs
1ub37KNd//YPMbiwDh0raitPVTf2lxQqkHNGf4CwrrnTtvvfSYJyYFlvObCA29ApCD2DBGSKAzdb
9nI9hsHrqBJvlZYnGBwq67BtWMEI5TFUOqPbU2NwIV+L7joAPUyFehmUZCEkbaeHckmflU+/3jZv
GLwOKBm92fNcZuH6Na9fQad7AmTi232mtSzDgFaiFgjJ4YLMDqR+PKA8+eE+01oMlxxlm40g614h
f/rBnzwQbkE4eiesTLuQtmcHC+R18p70l5FYYQUw1ADyHHA5nMHYtHP0mzYhbVXnJp8YThtkxecC
0hNrAiHKhwm0PjGfAw5Sh+pR5M5dKTBbBwPmNfW3FLeNi117T0QuF595O95pmCodDAhAFXgya46p
ghYTOEO2i1tXh2Don+BY+c5qm0JAW+10gd4q+A77iz/UBx8sk042HtdsL6lgMq9t0i0pBdhvgAZE
N9jRl80fPF45aqTbzk3VEGL+9btvdmkI5k0WB5v2Rbb0wWog/lM259txYBr69ZNvTKOuYtEW0gkX
t3BevSz4x83V48rAwHfbvmno3n/tg5ROon8D5zELoNMKHQjw9Pc523Eek3VtZx7sDYoDdjlcIDd4
QZXuk2tbP+8auA4GC6w+AC54xpy71gldEH9Plv/9tmnDnOtIsGVoGG4l8MYSNOdjW0RubR0qb2fg
hoDSoWA19Gnaesqwos76DQR4n6Dy+IAS4EdUh77d9wO0RXXsrlomF+cVqot/Ki8/z1P+WLnseNu8
YVWZvqqooaerhcx1ACUaVmTPGac7L2LnauOd+yjTdmaoSAoXgMrrY6yqfvFuKg+Bmj3IYoCLWtig
plIVZB6CfviQlsqBWHaJvkSxHKkkcud0MKRvbabt3Q6emQE6O8WlVdAlma2fTDrPKBY+lKI8Dch/
1p39A4RUT1foFJhqXm/Pq8EzdFQZ6Btc0kAX+pK5nyEI12WQB2k+Q0RiJxqvu+k7c6vjynwiweyn
sJdkrfq5td50DNLqmRFo3YOjzxf+3qZiCCAdZQbFORBZ9/A/qLWeVBHEI7i+FmcvV2Uyf52/N3ui
n6GvJwC95oWmR4bqatrz59kRO9FvWoXrV99Yz1vIsYE0GGepBWbizv5Ugj0ONNMPzL0vHWlTbVPn
oLATDnYwJLchYOdKzzuhGtGDBBBce+sKrfnbDmWaKG0fuCoHdUGLyhgyNY/jOB9kVSS9JXfKHIZ9
gGr7QBHktfQEgC8FiGcXvzmujOwceybT2jaQ2qr0sxERKKGzso4l2Ervo5OxdUQW7vGtCwU+ARz6
dvbBH9YSGlV05yVlGLiOyGpcCtED67q0V0VduwHNOqiu7+MBsMn1svnGNwMHG2LfYodAw2s0MPcB
wKadndfg9joICznUGs1+qGdvImDkR+Or7YcLtiP1jdR4i6xgEB929iHDHHmaWy5Wv0AbFHUE5W75
Q+sKKwYJ4Bje5fRE2x1SD7LHaYEVCPry0wTB+mAbjpWX7nimYwgqHe6VB+CEI2mAdJULgmZeJtT3
H6EA+rh27kHlKzQmvLiC4rhIm2jKt5ccUgxkyz6kI46rkn++/TMNk0iu/3/jCimpocXuoFri2+Bq
o/IR/AA7pk2uoK0Pjj+ZdiN+YcPGQ+BtD7njXhbH+QaKvvi+0Wtbhz+BLo0OWCR+lc+ArvHLhNLo
nR6gbR5ZngfznJPu0oNyuIZU2jMkN9j3dJ13LgiGg5Ro9wO0XTXQ9/X7i+W1XuiuIOrk2SMEq08U
VXYUgg63Z+ka1u8c2Do2DEmZYl3B2gWGCVDoz7YzQWG2W7MQLFhQ8+DeVcdjJHkDmSCS7kSnYfV1
sFiRDgC3gT8e+QJx8HNIIs82cO7+ky+n+/LWOtnZJK/6PxIZ3/kqFjB5WHkmoCNye9YMkeFpG0BX
DKBKHVEla2fm/ZPbtgRk+MrCf5957X7geOiIAzEx+jchB/N1JGi964Bf3QmMf6El7625Ftfo+meD
DxjRZaEggrPrBvIfxefJsjaw8QO/6qWHahLxLHHtDqCuIuxjNheXwimexFoewC5/RJPVo+yWzz6n
p7VPTzZxEgmd7h0HMXi/p8Wu4+WzO1C8vBakbq0+T6o6nlkaDtOKdrHqvqqADuFCGrWcmYPMp/Qn
cWXChmw3YXYW0gCk0LeX0vkXI/TebGuR3FIvK9si6C7DpiBEKvv62wZcANQFRRllaUEOoM+Hjy7o
53wEwrQ/WDmhvyzQjyNjHYBxa2Qk8tNgPPR5t0Eo1G+iysWqTS3UPEUTuId5gfLKAiWymCj1d0Py
6lSrNksGwA7Cgm3yGzIfGaSDF5DYWvkEFs15XcIlT3NILLfQVQis+mGT7hYz0IjFa2Zn0QI5vyhY
iy4B8SeFlItcQtcd5LEcahEttQLnbg1d0olWWSSmwEpAQAdVZQLdVdCqBOGAB1Y0qhQtyEX2O+Nb
CyUpfzr5g5WDGXhwY67AK9rJvIg3yPpF2dq/Dq1szpQ0wwfIIZWHXC5ThK7rPFp6qE6gkrOGOBnd
Q+Ol9ed2mNcHl/pjPFqiO0DgQx6rAIoZY95Hg0s8LKibRmPZv7QNWg7tkQxHm+BTxAWZJgEDcoid
vPvDOfEimg9ZDJlCiP61FCp3pfplK4jipW6qYhQ6wbviUw963eRPxjmq/ENQfFh6Z3xuRlK89m3Q
n5asc58EtcdzW+PLvr1AuBYy6w9ozQ1OJSdf3FX9k4rSBxNcD65/iPKB8drqj52F7p7eUnXkdJYT
Ag2fQj9ELAfCvC0sLTB9F6U9hVAEk/EqIfO22WitvO2mhg1NR6E5WTXUKusDqOn+HKHN1GV7zE+G
u4ze4JKWcx+wtAuSdjzM7sMwYRFBQ3vXsPUGFzdn0A8cr8ZdEaN4jpsl2bmsGsato19nD2TssoNp
EB0foc4cB2CoX3d5zgw7nA4NyyHkiA4vFSTD4r6S3vl8lTQHZ7N/GjP7G7XKeWeKTB/SjioKiHfm
uiJIihxao1P9d1WXP1PWfbSofJXCf769Eobp0okVWzH2pHG29jKj1a61fJRI7Me26Hbegf+yNL2z
i+rsiuO8tT4qrNWlq6zxBY5vX6BFfZXLbGsE3RBA7BAQQUf67l9D7XoPkItZ/3KEVD/X3O9j6HDc
Bxi3dVyiKxqk1Qp0Cgmkjl4J29Y23LCZ79z+DeVSHZNYLLMiMzbXZFVdNObNZesc0DKjnQRc6Ctk
KIQXRCia7xy1pnSYDvmtg64dggrfuyoof5cfIEvWvrgvdheKv6yLR0J7By9ichHt2gFCzElB9TlA
egAnOf04ehBuBE/+bQc07WDai0KlTsGQfwgSG0Tenxvaus/I89G/bls33Fh1AHDboc84Y7A+y5+D
erWbn1MAUuriz23zhsH/+xB889IqU7m1UO8IEgIBM6ArWNDuTIth0nWaNahyFUCpYxuzIAwNx6FQ
76XlfSv6b7C+GTbdgAepnTZIOqhcOEUMQp8wmHem3DQn7n9fn2W5zFyNHUvAZlxDCBcZGgf8dDvz
YrKuPeDIlFq130BpHrfbMeYSRG1bvtT33Sx1GGMhVZpZwcASq6DykOVp9uyDdvCc9121U48zeKQO
ZVygV8Jqv2dJY5XQVAHn+bm1wJpaCihJsJTcR6Bk67hGCAG7BLlVmpQpmO+pdZCpFQnw8N/2fIN/
6sRhQSsgOLYpmgwtO7jdD5aeeL/HB2FYZB3MWASczyMU65Jt7CGY/ovN/9w36uuveeP4JJW2B84t
aJZjG4grVn0iPRTCfDruRJZpda+/6M0HfAvZw9YiFA6UnhrQ6Zdl/zDO4wvkcW7/BNPcaPvl6m2l
cDJKE+mOePEQtGHMHZgsbls3LasWvFnLCkK3mSbpPB/7tH+gaMAZRvp827xperTodThay+wK5mU/
H0v1QK4gcYkun/sq67b2ZptV2XPgoWiSryAlrla8fDjx//RgVAjm9BgokYZpDWnR2z/n3dkCz/v1
KvBmtQfXL51WBljtZZYxGvQ6SJqM4FCZrL0Ww3dnDJ/Q0rrjWnpQDEKc2dB1JV9rKPo54nmDJO99
P+F6/XzzE+YZ+GfaSpq03h8BmdHUCqKCfL1t/F1fxeCvP+qNcQj5lM5WrDRZHVB281Lah8Ahe090
k3UtmHvfQo1Kwnq1+fNh2lwe2XgN7aytyfr1/2/GbqHMMLozXHXJ6WMny+/dRnbm3GRaC+GJ5CQf
G2wSXdeKn9aaKQUt49Iaj/dNuxbE1TQLaMc4NCmA9D3SumiPc+vvncDvX+mxqloQbzlnhZ1bOFmq
H12+IaocqOOB3x9bkVd9L8UQNlX7mwfQCR/cBJqHkaisnePTNHdahPNaAXXi4uOuU5BwUayLGIeo
4l0zp0MeA8G60nE4TeashFJ9QxQBFzFAb//cZ1+LZrSD++gHH0jSQi4aRYIo2+V3M2wUOrKx7hz0
Nnc1tGfm7IBLS7hASlRsfjzUxX1+pQMaV/R3QNcXMk8FXjgMr5rFDQ73TYwey0611C1e0IlIy6+b
gDBns+cxVxP/9wIFS48WyA0EU6s+V1tSyB5754we6i2Im6Dd24dMH9DCmXmqn/yNr0kOffQ5AB/I
2sgfI7Rqb8+Nyb4ezs2gNtHkWwLZPGQF2yLDFwTnR+D2y79uf8MQVlyL6bYqF9cr/SVhkj2xtjmM
gb1j2uSYWsRCeZWiaL4tCbJ20URIJKDciz6ukIv+dNfodYzblloVGdIFowf1MRSGgy9suQtlRQId
5NYi58szpFCThfb5IRfQTMoJaivVbPH4vuFrZzB6qaHuCEkDZOJBjDXVhzZPd0LWMPn+9f9vTjEW
QFQQh++cIK18cGfyswyy02b7H9K1fb1v9FrodkD5ZFBIxSec4ZHXy6mTd3GYYO610IUYNYqkoyUT
FJ5if8wTTrc4gxjU7ZEbAsvXAhcZfTkWKleJs3xv64+EuKFFP91nWwvaDiSki++kMtlAam0DP+/I
+bjdl0DFzGjxCkFU1BQAa4LLzPOzQLvwaRz4FN0evGE3+D/YcQfFVC+3ZTIPvh+7vKoO3rzH22ww
roOO66tGcFEqmYy0OloCYqqzs3OxMiyozmLHSrIUvMtUAgzNCc01Se4z7MrTTjCZzGtxqjyRESo6
lYhmrEPS/EaJ8tI44ttds67DFsW8CCgjMpngIXGaJhL7817/pGEb0GGLPFC8Twt440I6oNRztiId
8K0avgCJwncm37SuWrDSpXSmwXZk0lDagwy9zqIy4Et83+RosdqIEvIi9iKTorWeodV5LKBweZ9p
LVR9kLcs1C5lojYodfT+hW/1zpKaPEYL05WgL7OgE5Y09z+B/CoulvJZpXtaDCbz2tFKeygw46Ei
kwlvh4Vmx1Gi+bPeY4QzmNdBh2OZr8tsYfRkECgNWuIMspifC0qMtyfeZF+7DTt1maJrtZdJQAvQ
KvLIU/HQZofb1g0+ryMN26meKEdhMbHYGSilNnBOBbQmh3Kvu8s0/OuH35ytblsTKFLN2OILVw3Q
KOkXuHzhoQ6J6qViL7d/hyGudGq7BaoxdhdImZQbCJsHSGe3e+V6k2ktZEtJgnxr0ikJqj5CTfVo
D3v5QZNpLV7TzetXtyNTMvis/QbJEPZAFlxf75sTLWQZEz6OKGtKVqgZxTYnILpZunXnXmAauxa1
fq5KWdICh2vpRDX3jlVWfL5v4FrEesDtzd6MaZkndvICgDEgVX/btMEddXhhR5qrxJM1Jna1RQJq
X8SbDr2kO8FqmBQdX7hVqNR4cz4l7AdXB6+706x2pvp4RgZ9DfoOR1kR9ctkkenX2xNy3Ubeefjp
aL/AL/2CIauSVP7rBo37cZw+llCl6ostTkcWQsZk50eYpv76/zc7gUcWZec15iabaB+nS9EntrKc
c6/u3Yt1TF+zMGgg1f6YDCX9SsTwNOXzD1Cg7D1iA8NkafEKEUgBpvB1StAPexZKqbDiNA4cQCms
6sVGuT5a5+okbO+uCheBRuZ/J80dZy8AzeKYLI2bVLL64ENA2e/2NOLeR+rDvhbFee6XhcqaKRGc
Rq0Y0KbxhXVuZCPt4gQvvW1DqXmIaV2Ftt3uBOG/laL3nE4LcAsC7HiolFNCZBqPGRBXQiAVM5zH
bTrk1EtksYUpF49tKna+afA+HQrIJj7wsp7GJOMq7L0issG6sq73bbU65o+CR8JNJyxTCgzTULED
qLgOtwPUNHAt9ud1BZsdK0dAHFxytq06jcXQQBa6avcEVq6m3lkOHfAXWC2QBaDcAfFi6V1mNDn8
bEde53hmK+EevDJVLPQEqgU702XYdDxtK7DXbkaTSo/p2vh3sNlXYRNMkWDlZ5GLE7eGx4XY92Al
oZWsHd8NiLQtruoxaa2tP0ohWWSX5V2MIrCu7QiVNS0NG+BWkEKwQ8r4fOCF3NM8NM2TFv05qDNy
dxyGhC9WSIFhPXhkjOq1/rJRUsSNw6Fhv8fndL2RvecF2lYATAEEQVwxJEF6ocjrzl0G5gIoTKfP
tz3Z9AEt6rNFTARNwEPiVSrspvV7Rz6lbh7bxN8B0hi+oON0prxYhhap9aRZSSwcvw0r0IL1ff+n
mPdC3XAG6FgdgNzWqfT5kNSQ9bE6PwER/DFnQxuW3vynDHAEbI4fzX0qd6LFcKnQITlz7XTFBg7u
hLPhwerLx1Xt5QJMpq8T+fZM5h4HYUcH0yuPayhqupCru73ahn1LR94gxYuDF0jHxJtfnY1EKSSz
tnyPEco0cC2q7YVDP8LmIlFOEKdsicdcxPcNXAtphodKboElMBmqNpRgBU7HL2T5fdu4adxaRK9N
d1Vj2UTSdFn26tp1Dnqj2v5127ppzrUQDqBEkUKzUSTU+ydrqrATPSq5e2A709i1+GUjG9OihHXl
D108pegsmri9V2M1WNfRjp3sLHCrw7pwSuB763O27LWcmExrT+hyyLMsyGpIHjTuFJMuWw4OCOvi
25NuukPpaMf+2krrbQAkd8DwLh6ar300TJAQyPE0uNSQYha/Fqc4knW8L4uk0+MVc0OL1F5KoIcc
1BXTtp6/NePW7Clhm6qXOmQLG06ajoDkJb54LScrcTP3oe778+gCpdc0L7PgZ8gOvIJx7IlKGUqU
0Ty+3Ld16LAuknMP0jMWPZP6BQnKh2kFO2vqHm6vl8kbtPjOi2YbFCn8s+okdLW6VJ691Gqe77Ou
Bzg4oyS0AtmZeixciiAsi3/us6wFtz0VRABsrc7jWgdHEN45MTp7251ZMRxrOqgL8MXBz2imzguZ
kMcGC4iThoQ9pqwOHTZeivrjtNf3aNimdHRXx0cHGp+Y97oFHRUV5RHdJp9dWn65PVMm+1q81/M8
ugBkqnMxrF8a1zv2s//cW0F2n3/+H6zLgoZNP2KuaCoDaCdUH2SP9koQC53v+wH6sQzJRjIvARxz
kyrurPHZraEEM4j68+0PGC5K9nXm3pz7TZorq158eZ4m+qFwP6LN8oE4IkrnHQSCaQmuwffmA0PT
t+Paeups1X3klHl8rWWiLzi6b/xaDDu5WC100chzgEYPu07Q2BnK+rH3d4Zv2CNsLYrl4DSKsFWd
bRSP67FMOnveQV+ZTGthTGuwsebdjEDj4sFpnQPIQeLbs2J6V+vIrh5FUjfPhTp7TftJ0PGrqMbD
2FyjOetE1BH35+I0edxf8b2ivq+yzHWEV0DQ8TPKTp3zbTlyp/8onG1nO33fj7iO7FJNhdwUcO5w
VOfJzbI6ygmQ/XR4vT1l7297XOeuw1tBIVOs1Jmx9bioPpLrD0WR8LCsy8ymA8DFcKx8p+3i/bXn
OtTLb+2iE3mlzvO4RRmu3ZNI78I/cF3/fRxs0PBUWPo2k4e888BFJraDGNhdbcGE62x2liqhbG7X
6kyK2TqsZXNZq40dIB/z5/ZSmJZai2lIPClwUDTqvOVWvFivqv3t5e5OaJhmXgtom08dKhEwLq0S
8gwVoC3O4fa438+ecB3plQ7OKvwKpu3+D9i/ww1tV9dWJhH8Dsa92/H7GzYPtLv3IAWkVcDOdS6R
Ngsbq31KAYEYbPpzcOydU8cwRzquS6CnlA5LCxcq7Uj2InbzdWe/vp68/59b4DprXUntTDn4Owde
jrbb4aUjKlLWo8vdc0baw6b2UksGL9IRXgUJUAGaEGLeRo6dDZ3jmmbf+2mvMG9YCB3e1TbrCDLt
HF6auR9GNoej+Cx9D/ejvV4P0xeuv+zN0SnaLnDH7roMqx+XeE5UdAz9wA4zsQddME3S1QPefMKW
XtmVM5ajQTZ5XbyzM40PctmD45rMa5HcEaTHHUAAzotVoeFjC9X4mzl7xRCTdS2UBydQVtWUOBK2
Dy0aBYk9hAuaJG9Hs8m6djzXrupcZVnybDEWbZ4XMrqEam52AsGwWejSprYYVshjYxftBV0iYfkv
aMQ8rs72OW/6pHX479s/w/AdHewVZCWrnAw/IwiGXz63noN5e3ID8QjBo4jKfueeZPBVHffl15AQ
62p8BmIEDv/suyoU/tPC/779K0zmr7/ujZ/WTr4xG3R7Z+J1oaIfa/paqEtb7lzFDGut476mLGd0
WuBJvEnDsRiuHCxRNu5FmWE/1VnN7J7lw9hyeU6vyje8XseoqcjeM9Y0eC2Gc14xkKXijZAx1qFL
o/vib8HHkQTFjquahq9F8TW14M8Dho/m/NOyWacZV8jb62oauxbCju+6i88Ynh+u+GsgeTzJfAGQ
eI/102RfC2JPehMYTDx57i0f7f28d58geynQve3sKaS8T2NCuA7/CqaNAwiNVmgxyusqpJvoP+Z9
INOIOqpOX+rSKfm5r4Y5PzHuCnSLdxbYBnLfzvJjCgqUJW5YX02Xyqr8HGjMYEnDqcrJ3pXNsIJ6
OTQVoL/wwYp25llRYBlzSPRIca91zT/ywevQvOmhF1xaEG7Z4qYf7ruJ6Oi3VFGm2nYZz6wVh6yq
VkzprvKGYVZ0/BtXNh/KYBzPTgD1r5laSQWKk/i2Z5uMaztW0WQUKm/zeK5seZg5KmZbNvCdsDE8
VnTsG8s8mTfpAJdr89PWptgTWfs4oMEjKrP0kW+0A5cX+VDb9l20s4TrmDjQltgNMGv/XqcgKFF0
3fRTlNVdXbMwf53GNxt8WTZ55djteM6w3klRivwxWxERXarmnVypYS9gmpvKYAYbL+j5Ua//WuRZ
GGT9qZJ3HiFM28lojaummusR1836t1yc53xEmgn6w79u+5Np9NpOpiqLpg2kxM9b3/y1Ee+RtiBT
2O4rLnOdqE91Hsl9txrPpaiRqe5/gfjwaebF4a7R69i4bWtExdHGcy4Zn6DpkP2uSHkgs713FzSE
m87I19lZsWzQzDwvCjLlhGw9KljZ3mXNZF0LZqlEN04Ckz8zd0HXTktD6dD7eqc4vV563vi+RFUd
ip8Ye0rzV3uaE2+wTrfn3TTwqze9Ma3cYssVSYezdLOY4H4PkZadcDKZvv7/jekAb1DHmeAxyvpc
lLKOAoqS5+1hG16JVAtVe+5rWmAvPlPH/VnLl5aOCRKrx6xSR154gGzstWcZwkpn3lNYUJCc1PJc
BqR9CCDc+Ddkefgcts64pyVkmiktdB3kduzJpjh9W5Dlzu34O1X9XlPl1QXfeVDrJHxewWRW9y4O
37KJKPtWziC2rWNQzOTdz9urYZgjHSqH643VbgKfSAP/W+6yP1DJ++YTsfcTTPavXvDGk7Kpd/p2
g31nWS60kyfwCV9ceR/SDw2s/zXPlqrrKAhCzpmDXb+XFiS8supXC1WP+9xVh841jLiDPeMCVMxV
ExJa/nbRf0RccarKMfLboENLObtzNbSQnrx5G4qejJCOAtjkei1SVuwAdnx7sQ3OquPMWGeVaLXH
VTEo6lPKWhCnsp2kp2mdtTiwu6Vg67SNZzL/qNDpOKkwL+4rxXCdSY4uwCmBmWU81+AQadpHsBr5
y87ADXOiQ8ZKO6965sO2sBn90KJbCrdzd28jNUSwDhkrA8ltz5XjeWBW1Yd13SnwQPTjo1+uZeIU
efqERsj8PhAJ1ynjXPDB836cxvPolSeeuU+et9evbljg/4OP0V6shcBtfaubLiJT9yHl66cGPDXh
Xc6pw8XE4EMZdcKNvSLTaVIqzlr3vpNSR4dZTo2uxBqmoYFwqQsvbpZmB4xkch/tNEtBq7IpT2HG
rSB/Sm1WHL3aYjsDN7wFdBK5a1MASKTtFg8N60OWiVfoDX/PJPKoijsXt2Pfx7Z6bfjE74wGLYy3
hgSDI0R7Btea7YaSy4qGDWXVnoea3EhLcVNrbUta9+3ZdctLO7qv/jAf83L9ctuJDPGmY8OayR1E
WonxvDYHIqwQaMAHZ20ifDXkai/1+S9c5Z2DWYeH5eUYjMJpxDmzwOpX/1ny4TnrIavcT1G3Bk+Z
81ATG5i3rxn/UjntAcTLcVrL2O9/rU31yC0Sl8Clr7viN4Z51eFjK7Kl0wB18/PYOye0lR77zPnM
yuk+N9cZnTbPokPVb8u5SDmPXcfpj0tn772nDRlAHUUGaPoIbN26nF00qRWO+iCXMkY7z7eW7qnC
GuL0/1RbK4gBOa5Yz/notUdboFQgLL6nb2Oyru0CoOkbUAdPl3Pjr1MTOlbr1hHPCftz261N9rUH
aN52haqROTpblRfJuTwwsYcCMlzHddq8rnJkgXfVcsb7tq9Cy5tKKy6rjUJKhAzNFnVj7kxfhjUF
BmmClMnft3+SyWG1jWBb7H5FvWMBAuwnXdPQGr4ty96ry2Bch5ltbZMRoI+Xc5fi0C3+GkQJjsf7
QI9c59WzVgLFBo4pm5T94MzdGUpfnwnEQW/PjGGxdaSZv25WMxXOcoYGR4FrP6vCeQh2pt1kXHuP
ZiTtXICNl7M99uVXjkQkgPIthBB2TnH+vrgq4TqqrGwE+s+roD+34AIgXwbHzy98qen0iPxA2r/M
vuOWX8asKgovtN1hrcuwBZandkJKGVwuxKVlHKYwhdxDm5C8trF3e7zzn5s8nYOr0J0sLuO6XLGP
Y63KH+DVkPxUc8fjB3BWUrTpOc3EH7tRtNOxsqGpcXBmYYt/UEAHja5NprKDXCv2hHgTUA6JVA2G
RzSyj4E65Utfex+zsbfGU+AuW5tM/Vaxp7nnJNrouiwHVIMvqnHJt77b5C8/5+Qpf8ahM9lruNhA
vh/XrrV/F7nVLSjESI+dPchqgapraGQGX5foIuyWwcvirUdtCNqzHelenNJV/2wL6OzCYi43NBra
o1wvMxlF98eznWyCmfyaAJRe0RcP6Lur+UMD3Zb1Rao5614g9bHKM1hAePsoV1GriKkaL+BcQJPp
U1/1afYp3cqxOlQdGlSjKgtaFjVekNpHdJGt9LKleZXHy1jxLcQDtN9OkMXtPxEfHTF/g67Q96IA
O10WkaoS38fGSdNXKKCrvwoIMtmJO3GRxkWOFMKp6MuahVPHlPxHKHQDfirR9NV9miFXzJMmVaCE
rqa2rSNfdtyOlpluPGQTa9tjWzIGJYkhnba4TgWh4DKwkAvt0fwqjttakDYq3MUCPn6ZSizd5kEa
wJ4nx8Hzfvb5mdfMHk5N02b0lDvByOIAU5uGOXLl66Gs0zKNqWRbF9mAdH7olOLtQQL7iC1DZXWZ
XUY0GvGjXKcUuKPe422MDpBBRUKs0yOlM3VDMRW9H2aDU/yywZcPnFjpb49lB/hHnLpgWXxxZW3V
53QuOhmSoK179FtYQEoXkvrOd3/pfBvT2qsisso2wI8d/ZIc13bIeYjbJAiZ6bJtadS1HXqhaeWP
7oHSgrlR23APEcDmJY2UGrY1WrY8y8PJp+hdHNoAPjZ6VcVibleB+rJufu6HxQKAITo0aTCAq5Pm
5NAzOW3n3l6FGzWNm5efWolOtBByHkKd/HbGeRNUg2y/WEzUUx0CJ2rX582x6+6jswb5AgJdNJV0
f/tFMATxBIzveiiwgOguWtCZD475PHeA0s/ki8PbikVcdIsfN/9j7kuWK8exJX+lrPbMR5AESLa9
qgWHO0pXQygUCm1oESEJBAGCA8AB/Pr2G5ndlZnV1fVer9qsFpEl6Q4kCJzj7sfdMdbs4By1+Zkd
uaN3tF6QwplLJPdsJazal6nL1KgXddQ8TOKdB+uq5KRbD94ZVeozOO1ogX87hYnKo3FM+jtf6v6L
Cr1PbCDlVoUpYAE/Gs6xmtv6s00UfyJLVH/ffNvLF9snrerLxq6qk+Vi5kg9CFYp/QFakrAStkpB
MmWYGQ/ZabUhbDozPXNa61wi+KaHsbn1lxTuNc1EbnrmR/NeLozSm6S1UiGcWWJICBbl0/bZKK+d
7zicw/letLKtPgI+IacAlyNs+ZtBxNlQbIDF1lzWZoYYtyXQIChoyedTZSnio+E5M9Ndi8Vef93k
KIcbnNRJk0cUS/VTN0qcSmDmuXvxUsbFI5O60qWrMW9628ZNKvftNAZyR+0sF5lbGypMADlqIjA7
VMLKGH6FS1gIFDLDHjMobYtoFwLLkrav4yUL41GrG+DIHA56SczDMkCmFiuGjabstvG85RvTiR6O
ndyKEFnkIltg0eZysT4GMIJ2eMA1KKooqyuXbeF4t3GYQgvzIL0x3coG0c9fBVxXaM40Y/Z+DTv6
tjDfwA7EbbWEeZm2zYEHDkECBY2aPMRQ07OMZn/MGWFBpgckC8epQIpAhUq7ixOJ+GrRhntMD6fq
SKdYIJxZNd+nVdymCxPmWG9RegyigeLhXtvQZGnS6q/wFldqJyJJ8JA0nnpBlrvcMjf74o425g2f
QX4nLqx/BL3f64dOJgyWoxtD6B2s3fy49DZYrJ+sSKYtR/NMXGH7ZpUPKpR+f3FcwG7cEkbGrKrU
gGiTLmH8tl1puENU73Uwwb9FrgeqsHhl23wTIWd3xL7qjK4zaT277JDqx4db3Y0EV2/BYZlvDQIR
s6EjQ5ilsJ+aslqaKs311gsfAfEYNM0060yVD9xBQjZOE29PfeRGdw6lnfvM3+IJUeeY/E13S9hJ
vU9b5bk8oAJ267WXYJ4nBtiwnvwuJLculCsUGjAWYvmC7pQiCZMEthzg5AWwVfhsOpuVw2U+iJYO
r1IjaGkb06nOeLi5NmviKgyOLZfYHdMK/FAxGMOTnEHFn9yK1huwVjaHCxKxZosyxjs2fu23aRAv
sas7mmGzo82uJ2MbFem0BF1hNkVkrsNUjY+Kb/5ws3EGBYCHKOEAE/yYkb5p/K265jhXSVMOXtc3
WahiLoppk1N4FBjxQ+g7xhXuPL+uSE6jIHB7LxBJlde99pr9gIwOknUYgfG/gPiav1Ls5D28t/th
zbtFk6hwFBvI/Vy3XVeKTXfk1NG2ovstUD0kjku05MCfCCnqIIlJltjAqXyte689QETqmiGD8/HU
3vpumea8nWaI8OcRee8wTV/si+gxkX3jWS7oLemTdEIUBW4wBA4wBP02x4Z6dQFJ3Bw+cAYYJEN0
Uhru13WjBzOhSPpqVWiqDAbLrY8An5YJmG1ovV/HKlovSC6EKWGi+yksdEJGVEpw4VvuXYWgp4zb
FFeUVnB2fPD0qpu7cIOhNZZaqyaX12RZVD7342r3HcxP69MYw+KtYDjzcfY2vVsL7GfCvSjItr3c
J1CY5lhNLaJI+IzZZD0wVR2QI4EtGMy5CguIsjg9tmM7LtmQRHjeYmGX6pbOqBeuc8yY2RrxLKH9
QvCi/Sb7NdnuW3jAsQJPaT3CAKG1Dmb0U9+f0bN7QTkGIyRMeMrVMyZlYehFUQjKY5TaarpRUeja
+w2nsvfhWwOlFm1pcw28UpjEGIY20hmxEdi0zfNmcooMMSnkVgZz4fg028ekQ3DDRFSBwD2Ok23H
eqNESTaE+d3FLYzLd7LDigGGTXqeCw+JH3Bt9JamEBj6oNlc0fkVUuvGLxrii3inxMzcIzxewqiA
dbOcczKv8BfRMJAWuUgRmbib4lGorN4W45UqlhM9rxicC3JaRSktZJcOaebqoCP5Mk3BWixDijuK
QqtlVzVXN+4mj0YPU+vC9XbouOF7FTV62ve93bDmtatsSXCMt9kWCJ9mPQeTtpftqqKiktbxF0AS
AbIYOovIrHhr/S8UMly7EzFduhIJQzXkCrEcNAJ0F9udY46QgKht6BkMign3KVRU/Oga3UafA8fX
Yg63u9XignQBMuOnKrKXRUAEheN1a99C5GwiFVSLHsGR8xp05mwRKBPtKmwRl5Cpbsg2ogL/4EVI
ttyBA5LTSczwWysa5Vta4CSTnzZD5vQcsGBpszSwKSmsa7amXIN5IDlKghrpBqin2jIUaBQuiORR
8T6xFIxw00ed2AtXKfeqkBgMe+XNevQO2c1uRg5AunIkCNslOA5LrEckvLad3SVh2ER3XsCWpPDM
4t4HPYcwDhQbO6BRMdhxVxLjzGtSrxuzQIfiJqTcxwfwSbRr5w3OeYiOTyqMivQtKyW8T6ocJ42t
StvjFM4Q4JQEu8XUCTbYLYrfgzomNXKebeWXdY9dIjMQk7W5H9fWL6lr4JrXmjT6qtrR+14NqB0z
18Sdl68pnHPPlaRVWix0Gm9Qivp7xH1gjW+TtMjdiGHTHlcSWqXECgSP+YNPspTU8ZpFY40MgX5a
1+Ckqyl+qg0y8m6TtW5lThI1pBeOkkuRfY3jxHusevR5SCQe5nsWxfVV3U7CL2KSCkpJ2eo7qrzI
/pi2eOVZIiPGiha7tH8AKxfB9A8jGygSFBFlX81Ng2y8DVvDCPwHpzIemTqDODwYcg+UL/rCVits
hTPY+OM2NaHKZYpKKUtQHj02ieoC5E1I+Y2ikH5JarmkB03bUeVK9Uu0r1yw3JppHu+7RXbeHru7
QZh5fF1ns5qXeM9j5qO5Spqa75Ou6xfsSXygF8n92VxSCnurHVkm5x7ScZTRN81r87biGfkAwIdQ
iwWrECkwbuVLPrgw6QtTwVtr349Qet4MU8zkPsTHT++o7+glWvsQm6KYwke/q5ZvdhOr3s8mjtaM
1kAxMVjc16TQwN31TvaT5jvFVvQidNvgKekLLya5S9JtOQ7bmOg8FqInn/UoNnIbTisyBdA3Qe1b
pz3tc94sWOE4N/XVSYDBh6ToFExmMx9BLHoXyTYyxTi2qdrFoTbi0vGukgVM8VhfMtKQ6uAjpLK9
NZZcjy3YQ4bndgxC9xRisscdofly5Cngw2Deamfc8FkoaeISYVJs2aOPCNgdyhidfoyC4lNibIeE
LmvcurE7FkxAHBZVb/2nxpf9d4LQ3OB1HZgNz149xOnXztluQZ2IhjanqvHTMuVdHZ3ixcfJqjrk
gOad5y8wINcbgX+ipzmJ7r3U87+hoURrr4dBpmVjtD+c4Uo/+fsGgky5Wxu47F/dlafh4E9EjMgv
RtwSGn9NxtzDNH4DX7SNRbdkwFDeYQvWzlz6FR0+ekra9ju3yWUCvMFii1xcNskCsaTSO7aWb3Bc
t3X9ZduGYS36MMXAyWQh7s4DZkh/SbBLBkUVRjF9XLXv9TnODrsg373V0308NUOJf8CZbQ5ZK3dV
Ikj6gU6NLqWOFR0Onp9AujcsM1GPKzrUBS3DWtXHWZGYSgA2zrO7EA606UuIDVXIDOgSCrUkHtsg
q5UL33vkmY/HofOC7dhiI4J7iqdT4bI4as18szHdXwfG5eCW92YhsBUM16Z/tEhK+abJFgIMqdd6
ywyN6re5bpL2EDHuf5ZNlAa5N/sVvIaIQ1/cTdhHQBPGGzQdeCtVdKs/x6VBrEvy3I8wKj6qnsLJ
2bdhnexj6QWo2Squo+cEAe9B1qP7b4rG+XUsrmElUWqwreg1evVsLen3ZBsAHrh5mNAZ2w2k8ySD
VZQAYkiXraql7t/4GvwLdPbPQ5L4fLIRVYeZTIStHuK4HYoBAHlu4oDCICro73W3sX0Cz4L/R/Tx
z1A26Unnt2N/WNF1FXDXhkfHan+TE/7Hj/V/8Pfu/leOxPz9P/HfP7rejYLX9k//+fenrsX//vP6
N//7d/74F3/fv3eXb+27+fMv/eFv8Lq/vW/xzX77w3+U2grrHqb30T2+m0nZn6+PT3j9zf/qD//y
/vNVnlz//re//ugmba+vxkWn//rbj45vf/srocF1RPA/fv8Ov/34+hX+9tejxRPU/wUeEd80YP9f
X/R3f/n+zVi8TJT8AjvgmNCIIjeQXAVDy/uvP2G/JDTFEUYpULboyiWjrbP13/4a0V8oRYAeHMPD
iMTpVUppuunnj6JfsBlEcLkNodFJGcYw/9cn/MNd+sdd+wvSie47oa3BpyE/iaR/UF54HYr+AW/m
w0c/wVF6pSp/J+joXavHzlPs80jJ27R1t7ShT0Da4FgRo/mqBP61DKHNo6S+DVjzAZ/Q6uh7bsev
lp7qRNZO7aq6vbFoHgFH8ROXp8i3266b0wfDAq9wBAin122343aJKxBafA0K0aEzRWDvA0MtDtQl
SY5enTZAkdDC0g7WknSq9wDP922UoAIc22HX6Q267Cuq4QiOcR/45H4I1vpg6viiw2vWkXE3+L43
vZRP0dbeGITMZ0izQhxTM93FUQTsp7rnaerOytPnBeFJyg8f4h7Tjm6JHvweqDSRu6CT35FUdW6c
3ofXmAGR3jsiEEHlAT1Mk/5T6/jRNMlXglaMTNGjnND0YX/uy5pMh7GVPItcfT8BbKUturUrQNGp
1w1jJ3O33btENDnsWo6h8fOxi01GQDNlvKl+UEQDVAogmhb17SKbQ2V56W9BAcwiY0zvG7eVwcA/
exPsK5qXjsPvIO6TY9B63xCXBoMe9dGYF1ikwgtR43CMLmLju8ALxyNkrkNGjmFgvjhkXmPoKcRo
YcROVdDddp2gBeR/3wVJnrC/Htrav8Ar75MPX8t8NexSRd4JABB6Cku/hhp4GZE3gQFH6dFvAzev
XhQkRR2Kj3StP3xdv7bC3cXdnUASz74OgEV521hONb5eQ1BBrqv/LBwmTsj2qtrqaWLAmAlsjCMW
f1Q8+VqL8GXQ6gOWqX4hEvUExBa952vXDCx3s4E+n9kfLbmtmWmytvcXIAYEZFfzxpFBmo3yMwYe
dIaRhB7w5o6v6Z2V7fcqRn0+Un1vwF1lgPpVNjbrpb5my9kuuTQzBI8RAEsewk8J0dX7jodDJlnS
oTFITNYwN14x5UeMA05iro4OVrdFoj2TAbOUWCSuKTawPYjETItpgE7cX8QPvaQ0nwL14Nd6ARES
PKRr9NCtaimSTbyaObkMYexDBV9fDyM4u3AE33hKF/WQCWtlSZBaDjc+3EeUNyirlvBL1+6padx+
jkrPjDSzIBdyZKTJErLCE5rrg4j5BjsP62e97fMwrD+hAjQF88Wbp6KHNPZO3D1GqDVwMCNlzevq
D+3VH+Mg3qeD6Jcg76ksJjaDEV+TImxxtQ0PHtWqjxyYHZ6r652DU3Rm1yFXtb4fhXQlVETfF0qm
DE+OADpGcHnEcJMI9RGnwQPdwRNJZ8avMVzpp3eAF48OXoDZBL13Njx3JFWntWpAZdbgYwndYcsC
WDbPt1ah3Kg14hCAM9z59Nw0fgkk8XkGVbufOy/BU+Fe6qfQwN941J5/4MBWE+3LHeMaUWj1Ywqr
mRWxmcBGA5PxWr22c/yEEbQaWWbLMyJZXG4Lf+N14Q36QRxMVNGsWfWTmbt9R8WbQgPPfXaZaRIe
a5McNoj7aqTJ38fJN8axGrSnh6yHfj3jffSwsMTkfR8c/Zg8yK55myNkdlQPzcB9jJiyRz/eYlRo
UDkkKHWG+DnAxS/d5t80kYF7auplLIarIYxgYWDxxNgMyMMNZ92spowRjgkbuO6+dudqMreCunSH
xXOPHmXLxp5oBCViqQ+juMTWlb0jz2k0I2CJV0/IgPsuFwBGs9ljPgCZaw1uRNwlIxLx9OnnggHm
WjZj9Iyj7sEjGqNDiW3QddXnRfb3/jLf4sTJQxkDIiEwHFnp18qyW7Aza0YWfawAumaA9OvMWOwB
dKX7VDeP6APAGk2nqBJ9hrmBuujs9A7zkhwlZ1+mbXL0QTXRDp/K6/T9vHZLOdAEwdEaTVx3M0Tz
y9awS4CFm42QVB5CuyA+agY6Csz50Nnu04qKMZutTsCsdK+D2Z5jlu7k6l+cHzxXIE8ztwBfjW2a
sXlEXITVIIbwDgkD4bF1QGlxUIm8iTJ0N3hIOFioqGFZbyTL2iQfMSpc1FH72WsXXvQ6zOeF+sWK
EYCcfzEU7J/VJk88NuXMWyWKS3BMCS2VN5bGvw02+HKM/nTLE3Wz9bB3i2H5bVAXEoIej7WfWz69
+Wl8GTZcPR/GeRm1Hjo1fwKw6GQedAHJwlX3xQQEJLBzLmckPY/dvddPt4PCeg8DiK0HtJ5541ce
qBpPoKvtLrWDsW03w3oGtVFXhMqO2QgiqOgMQKSgHU22TEmBeZw7QN2IYvbxhBFgAN2zx1yQo5cs
XM3qAuTVZ2HIIxuQeSgb0BN8vQwQPOSRj60LFUW89F/HNrkhyyUydWlW+9oC6su6Of40LHlFZiRU
txqs0A4Y5lL4aP8w1IdOnHhj7ns+hivD8cNPADN7SIIkY/w0LMh460WNVnVyCygFs6sGPz2uzSfI
iNZj39enMO6xo+CvkQtZ7fxq22FuATMZCERIN5XFw/iC/u2FLPYHQ/JkPOGzinDCQ6vBBDv9KR7h
tVRvSmQ8mu/AFIs8nVc8PurLdco0w+wOiBe2o/4alJ5ok8LMMLD17S6eo0/JnKJFZ08VNPxXVB7H
th5fBjsVEku37qtvEas/KuA1WRclI1Cgh3ruvsf9DIe9mKaZqoH7MXZEh73iBehxBuZSyY2Xjuo7
YxTMszb5fQ3NLWlwbLVoEfMg/WY4ZmqDNN6zDS9bL1jIdgn3unbPcAf62Mb6de7cZxq/9Gu1lkq7
Z9iU3K4DfHEab74iW/AWg+gm48uuq9UNltrN0OJFUWFeUMyepZehTlpL8AAq96rgmcbIGB9fJszF
7lObAJttD1bKZ9/bnnvDRN7PuOy+MiB+twsGSp4cHSo4mewqws0dm5IbnMDxERkViP5Fs7+vfKxF
eF41BeIgRJY0tinNZnaok1eskA5guM+SA5XiAFqZHA03+ZSa/jhQgDRrog5RP+9VtVVnsJwZqbgr
oxA3gUT+Ja13getMDsVoXQY1LYXv/GzB8ZmvOJLDHkViQw+Seyef95/SVr8mIfDUBF0iTMMgTYiy
SNa5HFKOdWNNDm3GexQsBcG8AAAYidQexS5+RWjhxQglXZMMYSNJjnMm3A9wpIR3RRnYps8Dzyv9
ALWVDugnYKY8DURWI9ZXKvmxIOsBnOO+JyoEIGYDiPnHKPOEyxfkbpz6Sr32HxhS4AUPorUUvXfo
hBsLNjQFlVtbYJIPdFz6GRLrMbdb9CDpm4m6ei+CKjyEzYh810dwSDnme3BBPLzFEtpirdiTDMt5
nO4inOur6rGkCKpCDMmheDzYqDtus/60Rd39SuVrT2CnhCBXx/ukgOnsd+7wcohZzn1mi2Zwz55l
KLPm22YdXNFgHGRd8U7AQ1DmzVkYBbLw4+8je6mUOrWbwobc4HizifeOmdwlp4PMFI+POlWvdBlf
5uZh6cz3OIqf0jb9UXn1G5qeNx6CkJNqMYUz6scS2HMnFtzbpk4L8GY6SwUe6mrV90q6Zxes+ylp
dlaBT/V9FLjztAFsCOMs1MOcUROqLGXeO+2aIyxv76o7qGbfPB+QydAiGRsc6yse3hzqh3wI5ybv
njBE8+ZxbLi4u0+VF79SeNyD6w68bFnNy7qAqpLti22rV4J7v4FLyX3wO7kXu+dVqnuOt0AO7HTq
4HGSJUHzQg0iYht/RYjpoyc5g0qCn70BR1hExx8zVsme0fk+EJYCJU1NhhOXUvmmVv4BvHFnLX/b
xhZfr4XnFXkIFPaEwTYfEOU0GWz9D7bGVRmYT/Pjl2it7q/PFcYfs4rBjHOBJASHQ+9lBix3duji
6vu8rWAckAIH20ksXuVO/aK/+3yJivm9SkVdKK/5+HmxPTUfTcJHlAQoS3uR6yn+jGzTDIT71wCt
QZpLoeC3ju0rbb2niV7Lc988C785Q8uG28BQdkwYRctIL2TOW9BXCw4J7dAs+mwcUGytT4vTn5GQ
0hXjACe7mdEqm0K/2flXWZ9+VkEEpcQ0in0AUUTjH2a98ROYTzSdpHkdbhaAdLDyQcnVDJgHMUg3
rlFur85KlAN1JiBy3guc7gdYniASDcMX+6oWS9an6adqyVNznu0NOGheWE/doyCICt8n+RiOc5Y2
KLZDb32WYgKXEYjzFJNLrzG2NKbxE1f6nNSvVsBJAM/abYAqBhflTdnoRzQgmDwstyEO9yiZWpzk
bcYTkxQchqYZjeSDJVNd9j5I2ZVHP8wADcf19M8nsz5TgfXt0Ax1STUWnexvxpklyE42L60eXuIa
hXHSPHO4Vgg6omQcgFiTokvQ0k1Vl6MowJUm+4l/6wOccSiXGfQg6dMCo85YdJDKil3TLLhsYn4Z
4utC9nkZKHXDhu0Zgq7OSVqAm3uFyugJei6TA+/YSxlOBQZtCyRFvwlpXvSKei9hGMoIvToDC/s4
BPA5HjiacC0CHJOUgsh1oywD8yA4YxnODCRDif7ZVSvLJobqDWJLdEMQ/GRIL9d4HCA0QW8Q4dxu
IhWXMWiWvZd+6tcU+oahtxhb9x/8Jt5VLH5Z6bLsRSxfl869UOhlmK4cVJv9/bxUyKuBHSBELZ+W
NPkGA9xNAG5vDU4VUV/P6FB832L1wj19o8DA5KulHsQSa74J7NqJ9bqcw6orU3H9qU3Gj1bEexJ5
X92IjcBeNc8blAnXio2F/K3r5etkQNHb8H1MSVD4TM5lO/IEsuX4IeZYL5CS5R3GslGlhriltzVg
2bxaUUXVVfK0xQD/0j595kx34BJCSHHUmNN5v31H0TgKAx4rQAFCGSDsJe1tyXDUZCaxxRZjGj7q
2yHzFos1biS0XDAo/3mSa97x3HX1Z14Fp7amHwx6gmYGuDlOwZAhsXHfWPcc6TBBBY+CEuSHQfi4
LKIEZHGyeVHezvhFPn5F8LTN0cnRHLzjl7QGjcI1ik3XQ5Pj+WU84Yiv1QPGdD+hHzqlLn4iitzZ
TR4wLa4yCb9dwaJCAHbHvknyOsZGEPP1HJq7leYtmcohRT0k/Af4F51mL/rNz+m/BYneih9jZ7oP
+2fA8w8Y6X8BOP2XL/T/IXIaXOfa/jVumo1QCZn6L89i5EL/hp+a3wOoP1/gV/jUY9EvQewD74hA
myLh6oqS/oqfXn8EgBRR6kmMlpL+hFZ/A1BJ8ksMX98ECgOAIVF4nW75DUDFj0KfBUHCgHumNCTB
fw9A/cMoH6UJghaSny8UsiAK/6xDj9iMJxiCRUj/ySuaivd1iY+SRSekJSASg/wIEb6+an3w5v4Z
kM3j7y7db4Du7wHcP85F/Pb2GDm6EgIsYOmfhORpRVMvnbDaI8k/Vy07GlSAOknLakyOS1f9O9ri
Oi/yD7T41/dLQ5IGsJIKk+Cn9eTv0OLa4tSNF5bCWzx6NOQ0NRB7jikmP8bHwEfPFun3YSQ7nMSH
piU3Rpt97KoDptxvMVdz9klwU6v00gfVk0jso5rDgm/BOe3HcmHkVnX10X5xkh3BwF/G8caMUSmA
oa0DQmNUfISOq9iqa1GJ41ynJ45kJp4clKgQ5e4dEDFVCHFK5d0abz8q5WWJd5wpfzA3NGxOS9DA
iyk+Xn89kOABYTTRt3afLkOZBOpE9cnMzYEE/Ajb8f3kD48xuVksXEKJegAzBJ1Yexj66hB0Y1mh
SZUErzTZ/RBHJ1m/GLmWIA/P1xcFp3OOtujiu+TD1WP537/zcJYPQob5/jD8s6ocSX4TRGNRWgT6
0kcQU0iIacxN5cH8ZiT/hjz6Py2zNKIQuiVhStifg+a8WUuofmmK3NGhhDnNvtvCvBnP19SRCtZ0
//ev9nNG4Z9WGWNBgmcrIKBP/shJwN2e0mmBR3Djx/stmY/4/mhuus99dfLCFGxlW+2Aem38VlUM
Qxr+2Qp18KrtC7fQAAyM3NDU/Vi28NZFbT6n6cfk/7uH4Y/TLb89C+ASUsZAR/9TBGhdQaimU5cW
rkt2LZaLAggBMeSFbu3Xf3NFfs7E/9MlAaERYr+LafhnSwcEXkQVJNtpoVh7z1a37w2FdhLDXJAc
BtIVA5t3HIC/bsRJ8uUCpjqU5i7EQ+kcuPRk3oGTKYju7sMaf94vJVuakzE3A6pGsFcHObt9Nc9n
ZHaeka4Jy913OfDdOkKkCUkeIzTv0KClLc+TK7Ow4dcgNJnHLtOJOIHL2Mchy0PeZdu0FUE7obJB
lVvV+wQJYU7zDA6KJa1mgI3QSxlXgAEuMbpTeiPNkwZNCQoFX75MgSvoEp5Ct+6AP59GVLL++m2I
vlaGQl4HPMtb9z1eTGoHEBQNu3N7TegBhPbBaZpj/KBQS43SZTkn9Brn2GJkc96peN7hUT1ssi3C
3h4lKvAaHU7MeWkA7HLxJfUe1v6VkgUi4teK12WHkjGGXKq6MIyDCUhU6VCXzcb3UzCVM7JlJIrv
RkAdCvgfkfWdGNFlVI8BDD+qrrphMRJuAnrgS5Nfvw4fRWlbVyw9uwoaSxfy3TJA+b4dAnKeAtBZ
lr9wl0ISJsq68aAVaHIoRfCV2+twCqRDfNesHpiACA4Hc7lF9ixiV8jlWzARsBmqDi4kgjZBNMFy
dTy7qYIGBIYd8mHp0Cfa+LjG6n5zaErXBem4xIHuoBTDTq1Xn/suhrFS285776pGTv0nBRCjH8w5
gJTXR/OKmQ2g2BZMPS+jFc27bQt4Ge9aQTGdB34C/7+C9wJcbHIoVhBu1eR8ms4AfU7pqG+It1yU
XC9JjzsFTCBNTAEwPiM5dt8Tzvk7q6oba6ITH7Boercf0wigm8UssiomoL8TEyel5+8j7huyHXMB
W7oGl1vSFbQXBuauYpbkc28t/AimfPYlTo3wMEEpyZMPWEsfIHGDWgrSwmXI04iXiG7OJj7v2AS4
kp8rMZ29rirXiOZD2hwM7h3cEz9teoFMDJD6eIeo1pPp40/Lgm+Nm2DQbTthj3ri5fWbJcovjAfF
01Dt44pD75m72l1i55X1/6TuvJbjxrJ0/SrzAqiA2XC3mUAiHb0RyRsEKQPvPZ5+PrC6Y8Skmhk1
5+bMRKi6piQRbu+1l/mNHG6V6JqRphcF+l41UwcEpRPwtwD47OtIbBW/3Qi2U1ifE8L7FNBJVgyh
Kyb/x/FxqmimmmBUGymyHbnsD3WQO5WaHgP8/DTEwJaX/XX8ehfl+hC+luvRNQbwpArohMv9/JY3
zJbJiqRd7JS6/D1u1O/goV67Ib2Z6CdSKK1MPmAN3g9g71XIpwAdeqTKXDea5I6Jvs8ltoq4tI3q
tVjKpbzSERVlY5PI62ZHq3V2+kndo7D1LIh7pRJRUuCGI/+KarZlMtCyeGiZQUuK2NJJ2Ek011tZ
0NUM3bzq1lqTbX1+b9nYPUPaIjss36NnTQS+QBUvpxEor5X8pdWR7gnHwyj9AtfrmmN61ITBbgi8
pmjX2ADugGGtk/bakgWVeQAwU9+GCRjAfm0Tbfyhfxtnsfct5btMW3KMgL2Oy7CnWyuVfUbmTV2O
y88vn2NUAXhsWacKHUDywjSNePnLi4bXcJDG2cuCTeG3D7bJtp11BFhGb+lQKJp5r1npReABsXcq
wJnEfadm1gcyeZVo8qquxYXczB52MGeSWSAWn+9UM1XWJMRQVskpcXQIETTQm2VaWvcHs5Lcah42
cgmz2N8w3digpn0xzfYxH2aPDXOEHsMEK9yrGf5Ho/WgtSt+wk1Ttld2qgDMY5hCkqaK7hAPvrvE
JT3UMcfJ6D8SHkzzjlXJjHRyrGDylv82ljaajQwlsTZZ9sSCk4Xh0jXJ1mKUqopoX3WpU3e+K/Q3
WMGcBtWVqmv7tGy3SOsj7D56UigdQTnztdPVVIu9Snt8VreT1G3g3e5ciCOHJYbpPuZkycXYzh7O
2Tdg9VCbw6VCHby6SxHpClw7FdsyHTxcRdxp7A5dwwFkExjwqjKgvWr17HXAJSyAUbgfOmGYOTbY
fmti5I2ZqyAxqgfXpyovfHAEyLPQCj+aCvmCVgMvdOFMbJsx3JtqcCep4qILBYco/z9LcskfciG5
sQlXzp5pNgUedCiYNb67/Oh8GtwlO6D+wANU26aS6cwqbN/0AsurGxhzRysJ91GyjFrHTaAPPOhK
GfUtoEs3nZixFMk2zvnFT1Um/UIi2Ikw3ohWXRX1eDnGBopz8Q2j6W9FUL+GCWNAugrSTuu7g9k/
F7niBMstZONlLPebrJCOcd1fBqlxJg3+SD8l41uimGxS+MgGReUpfb+Q4FotbWioYC+T6DfaGC2Z
xvbrYPkusPRpv2oKV7AgMdunSuuK3dE5MwjOitK7Ei9+0MW2C421ZHBe1cGtnkX7luvqND2bgY1M
3ACbu56l/BpfQyhYqWPT3SlBmA+dWAf8nhXoKyhuW0aWDwFsp3L6ZXbDKqZ12TIYY27mCUXamOGz
iB874T9O0QjeRuJwT46Bnh7HxHfDYfJo5+7peR0npb6KuZku6128ZvFPSInu/iYj/BVRtx5l313+
LAwMD3NtZ0kMliN9LIprpQ5dKVEdSTonTij+9I1UzTa19wrfPvVG7MVkzBArbaesiiMo9a01ZccE
cQI89YBDx+shi1wr6dZNya+xW0tQIOgDkZ5AEFirWr8Jbe1ieRIAFZeJnbws4CZaom4XR5u5v6yy
bme2w2VEj8okJAx2ui2y0NWj2etTGFTlruhJPQNOJyAZjTJ5Rhas5GBEiYRJl6BilPmQA/kIvLvl
APh6Ab2L4Z0uIJoospCBkNHtOOFiq/gqQvkobacPox3TeIIYaBTiHeaiptyujSW0+/E6kkmLEIRI
7dBbAl2ixeuQmmLJ23pT39Y94If2aQnEiUxeEOgX46RvZ5OclW5dF8X7JOZHoOdagKTt42LVpkSp
tHPN/GcEHspHBErFqM8E81BoBOtxcKUBjYVe2sBQcoIg2S6vfsnhGCQ47YMqGNqT3bdK6shqu85F
xyiO15fODhgjciHmFdphwIGosdZ51G2CiTK8GVY+6fVQj56KW50I2h0kERfM77ni9E+pE+FcmAYD
V0WcAuZS04/lyixsB37nddmSokQD/LuAOzZWfu/YVsdLnh3omlvDSm7gf3vxmB2LLuY4UC9S647Z
HCN2bRV0ZQDsnTqJl281pLSBvoZZSof5ZQm+y3N/vTT+tDs0IooCGVU1ACd+zMNKZhYR/EK6BlHg
ZtXgqtBMxtY+c5J/ZKP/HSjZg3TmqI0p45ff/y3dq6tgHhuFQKmMnIupztwofvn6Sd7tUk4XuZAt
AAO6BUbyVMFbsqs6GfPEdrI6vI1ZhrJEoJk0WgLUskm0L0gRLRLtmr0JQWC3BDOLnSDFIPOEuGjh
n319T39aGr/f0pLe/PbYecnNdj631OFHjMz3Fgr39WwYR3VOaYH1Z1pAJ0Yvf79meo6KMGmNGpDp
P15PN5iDtHIAcaMIb0U/wLJK1n1LpEoCNN5pcZf5tUauIPf9Ju8MGgbxGpetM8fif7gPW1YwajM0
4HAf74OWEXiN3rccMH9uL2XQzcFbkc1HFXnkTFAgxxWU/VrqJBIpzVCu8Kf5+uWry1U+LQihCl3X
VJlU9+TtF1Ldh0FvW07btLs+y7ZMWWAkRDSshstlMUy4y8oS/8sJJBROg5g5FLtyyf6lAifjBvRd
7y7Z/hK8RZ2ceVELlvarO9Q+vqe6KUtLibhDP3NjkVxNfeAVzdNUluCraOWA3liK3a/fCw3tz1el
f0PIoktOM/0E4RtOCFYbpLUQBpjmZ5CYaJxAoO6WmtVMjssX8Yn6fgsaE2woOdjXd/CnxzYVc0mY
AEIr8knQKZIgGGEgMaKq/B8KvQM1zsi3je3y4ksDsXdaegzizkXqdx+/0/dtAuOmLw4sTZgnVecA
EUXMFRd+b9LoNGsUsEZyjOQEp5To1mEc3C5hoysHWtb9yoBewxQLoCcI1W3Vhk5NHefOhXq9FKp2
lj0XrGGjY4WYGSKuLDSWe8dIaygjZq/h7XtKa3G6DYc2CLzcSp/hvuylXr+wpp2YZCzosBtsl6Df
rSN+Lc2zpUiUqCXbBKdVNlFC5SnBMVuyPiQ9dlW5IfteITbpZqYOZCR0lz0W0zcbMipfitQRnX61
2MRIKxhLskIFtfTPBI1R1DEwDmGB4XW5pEIaix9y0G6qjxpVhE/+X7fjpi3JfTjU/FZ6WAAcVabv
3/uHqn+75NpL2rkM5hbA25JiUmEMwN7ifkn4wOjQ/iRxX/tB713WIdO8JuM0u/S7lyX+gN2RIsUB
ObZXuT4TfryDNrqk7HsY2wFucBXJwdInk/iBdQvbEmc7cocZmvXSW0kmtmxnOkPjLpV/Qg0ox6mT
d0csunyFHiB831Lsl/LfuA/ndoVO8xYW3tEi7AFd3yqStp16qq6OBA/qb085a9XYitGmau9LzgkU
rekC0WirjbUC7inUqRqrEaJX7y6ZSGJz9zQujQVIIcEd8l2oVV4T9puY9dVmLAY6eyTjm6rHcEP7
JRuSs/wt6N6so3qXiaul3O+YG2i52C7dB2hWbu93biCAetfSps4jF9DeSp2AzmeDWwORQMthanuX
ZNbRrMlZzrKcXiYephtJNu/hudwAddkmyqaYAq8GgdCXAlBCv6lh9yw1JHw5cEDkGzQgqlZyGFho
rI1utu+7rnxmktrD61YjqrKGdkehXcQLHX0mBVOeq4xVD3SIjbKaQFuF0+RE1ylc7yVP0Tl6Qsbe
y92l8oWZRyvI6Ss/azZfR5L3BsCnHU0gUzTZNlT7VN5S8bVAy2yTGN9n29wS2z7St6lirPGdc+MI
jLRgQZLJytq2HYJ91Wh7Y2CM1Ix7zSDhDpufJL3+K6Sbn8suCukR2XLgLQF/acUtJdTX97xEt8+3
bHKvsikr2qntW4MiZ8ukme6L+jKPMOr1+2piZdF/XDqDbXDO8vxd/u70ipZsGIalC6ZDp2GvUYrK
DgPCXt1EXg7zagxzgJnpC0jxfUPGivH3xbLK0dHYyxbFP+fz0osFw/K4oCQQotgiabAt2AWZbx0l
0tel0gkKlhCMbrl1arM7GMnganJFdXOTmreDn621KsViMNyM0s+gzv5+kf9ooP7/Mir/MHP/v8RE
MkmqfltzC9fpAxPp0OWvTRjVf+Ii/f13/81FMv7SbRkHI4P+BdkA091/c5H0vzTbXqZLcJUgI5FJ
/puLJP6iTaxpJim2bKrqol/+by6S9he9Y0WxFBScBLS8fzRK199tof5n3QL2t7WF0KSRQtMBhCz1
MT2qEMtQJSWuH/QeQHi9I5t+atXc8sIAJQUlTr8bevwm2ZB5bAsaogBRNiHCz3EI+bocROHJ4U1q
qdDOY/uuCX2c0KXJA8Cb00Fs97C2i62KhccgrJnphADyNEx3FALzJoj7Vz21X7iM7PQ2uhIKR/OC
3E/mSoaJLR+CsILqku2EAAG44JiEBsjXr0cIn0q1Q9xj3dUtJiQpDNpBmb5nGU3FqWkflBr9INTr
C8RfofujJ7G20B5xUOvQgik45kZ3IwHxmSU42ylFDff8kvh16gSNuAHxWq4HJXldfpUGrKU8AXKv
NUh9VQioNtEMB8a23TC4zHr+bGZAkx47GLwx9GQLaDKK/x5j0mQjN9mxB/iKBBnwzWGWZn6Qzsut
bqO4uM/tH6GSR2vqxMPcVBXzgW+KbWwgyL/m83c7yIHNg/rtrPoghUax7/kpJWKcW9NKF+2UG2t+
DprYG/twY4c+qM3oLTJrbWXl2RFVqkcRAt6TmmxjFfMzIPa3aKKJllR3nZ0eJRlejV5HMgdx5hgj
EPdeKl7MWcXQq04v+gL29uCLH3VB20LtLFSNSmR8G0vc/E1IqcS8MlBh9K3kl2r5+w6O6VpuayeL
KUCavPghZVXhRHryhtoCrGC/XTVhcccBfzGWUGqQn6gAWEZXmZAOUOMWwFz85gPgU6LhlYu9RUAD
0Y9StmkZbM3avDV7SDFdYm7z5kYpgMiqohSe3EJMH3SUSMzBXytD1O/QBwPepGxCVAq22Twr61xH
gMJM419pKD+WsQsG/hoHO/RmANH2on/EreEtUGOBhsn0TVXyDA8sVl+1YKehA4gNCHSvB5XZwbT1
JmO8LqsXueU/gAV/GVUL9d7wAk7xSpez71KdrYG3x1Ai33+/6fWlJN4NU32XT0y80LJ11Zy/Hbbq
j6C/nR47qVPXWi99f6dz6GN9C0mYBdVeME6GCbcQXsrwR6dIJGirWMfTNKCFY4XGfZfDLTLogDd1
+gInt13lDYLv+rBMNNXmcpCAcjVy4EytXq/JNn7oRjpvckk8RsLnXJ4YJ+MtW3RjC+wYwZogty7N
RtsmKZBrFOQNsA7JD5llR2MWAgY5SBXYEInK6w7VvXUfFEdDmh7V8basexuT9/jXwmBLJlakLul3
knFl2+ijETFXcz09ZXJxndiQfjP1OVXzbmOkZOAMr7aDKt7GyddBDGMUsRRuNV9GgRSjKUc/BVhS
PiojSNNZ1/qVPJpXg6TeRAuLZkHj2zawv9kMGqcq+2atlvaEsyJfMtCAsjN8bDy94SZQgwCPSJUg
IXPAc67bwKz2tW6Oh2YoX2I8lDwjH6atXGmHkVaxK5o6hKjTOIgPPaED5qkRJI3Z1raBHqHbNG1K
EB3kG/YGliEzEeCVQVIKBzL6S+Pz4YtSR5nuQYvzu4YXFFfgLuXsOhLT5awHbp6TdxrAB9E0OnYF
GX6sZm/anN0yhV+Vmf/NVvsfQqShEwlNWnGK7NKGQQjMTDiM3FxewbNooKuEFoEzjd7MPDhkobQP
a3iUxvAshRq9g5nas30Iov6mzZMfwF3vFShSfgFQWb4pCjCcOk7Mm8SqrpM6dssSRK6WqKupybrN
VA87kal3kJ0bp1D1dN1hJYP4VeoAyp026byiX5kfc3Q8ViaSMuusNsF/qlGxlzd+Ag4TbPxWgqim
1vq2HaXA0YL8rp4IqFLmWrG6M5too0/KzSSSZ5SOXIqiK6Xn54laxkE+/6WXBl+ZI4mn7D2hgtUu
GmY6uhS/oe5xFFq+00z2iZ/BuWmQjnLsbLggv7qi/beaDSiOUpAXW9Nor6q5v40qhhhpoXjqKIBe
dP5Tl3GnfpHwB+fYC8uYgFg7QcR/tduhcKyKdiqQLBAJk7gzZr3dGHY6uQm4kbGKj5SR8mrUl/Vv
1SAxYwQogizIoZb4F5FolSPFeWfmQKrTmvDDi6z6IfOeiQgLZD2/sRNeHnx7GojmMheM02NdTFD9
gboP4JKYaIHvz44I4bzBwv8R24GyUvHPQr2uuZLYVHlYPS1w+4SgNwTD46wbO03c4Cm3LmW/8fwm
fgGKC/o8tXZVS8H7TrvR5eKy0259+eekg0ZIWaBrX4p++ZbwQMLtzLA8Kmbn5OX8DbGBnVtqQXw1
SwMCOLz/pO53Afa4osISpc5vU4KRl8CIXoW3nZU2Du4CYBs4gVR5Rr0InkqKSkJqgrohub+QswCe
8mjSzU3kVWHxCXJ/fBSgx0NdnVdyg5BBNFxgLXIdluo6UeBPtwYHZM8XWKcxIH8B5cRviL6iAsGs
ZpmyRhomlNzGhiE2xC3iOamuO375jIjHIydDuNLU+imxgjc5KV6Se0vuU9RY5BveVOCoCRwYJYu2
dckLT5BLCdGgVDT+GmVwv0pEgQiggc992spOnZnPBZoaayua6Pck9mMRWWC0LQDbJeybvSj9by3K
T04P9sPDJlxZ4Sx80CARuFX3oKdTtU4sm4ov5/YTgjljXEQftWJ0aJfxkMu4NTV1RleStpOj+7Iw
kKGIkC6jDVGZR82AdDqhlbXEYvQ2VPZbgIRSsABG+JzzXq+UwQkm87ussLoSXc9B1A1HyYKOY6Dd
xlFq/NLFv2yN/1F18R9Rth9Kh//4p/5/xOLSDPzPUNz78Od/rV7D1+y1+YC/5S/9C35rqqT4AD6p
XDkCgdjyW/+C31ryXwLpfmHYGvi3D/Bb1fwLLCpcvkW7wFos1P5VMajyX/SCGUgtvUBdAX77j8C3
p/12WQVyi/2rTCdApdF30v8W9A4bEc2Fx9TuJV7aVWHed2hWKc1lgrX6PgihIAU6ba3OCkkNOpJK
q5B2YoalPBQomkzovQWtHLl0TsNNjQ34mZ7vpznFcpOIGJm6YF4EWPmkOd7Ska0nFLK8WgculVoy
BUAF3QvsZnRpKNGhRXzEHeQ8WbqClpOrxriZzNQt875yoqDU1n5b3JJIAz4JFPVM2/xT85770y0K
Lr6ThiDvOybjt6FFEWcTV1RyTyohrPCKuhUKha6KZNQzM9rcrcMUCQgDSpxs0bhA7RJBQIgzl1FX
V+C6ujN4lT98VXhqlqrTuzDwgD5pF+dt0eFMgCRbWKsFsMDpLUvla1SnkG5Qqz1ik/bqt1V//XeJ
+TuK+hTJySswNMSEhaXaCoPjk3VESzJDP9DPvFlWTM/UdymyURb9VdUqtDPv+4/XAjausBgUcASn
T+dXZVXnRuZ1Taq7Tdhc+nZw5RvwZ/3WN8882SfsD1vDBBnOwG9B05qnL3OALaNQQxPMrQmwgOZL
F/ksP8gl6oBQ75AZ6EPHjrtkE8pGRatPCg4L83Ce0gXfxz+iJmgh+dHvmeeZmaw5lW4ide1hqDk6
9Rg0VRTkl5YvTWfmBsop2vz95oHxM7FkpvOpIQBAkSLWCDIv0K3rppXG2yKF3tvPPmCadlxzuF5g
KZ7dqNGD3hbMnVI9OzM+OW3fyRqia3RAVIGEizBPhxe81MKSchKgOZxKuEkNNODsOkxaKG/9Dmoo
xmF6o575bp9WyXJVOiLAP7j4p00pRJl0EAsyuPFl4XScn04rmj2itrKD+0V45iH/cDlmM5bCPlCZ
qJ4OEvNWBLFiBalnjgPsueKh65FBbnyvasxzH5UT40M/lBfKMMiQCTVI33BAfOzyaLpl50naJB7U
LCaE6DmuJP8wx9W1JIFLURAGZMn+1OGGZm3zUtuRCZ2n1c5Mh96llv6n26QjrUMhIhs27Al6WJ+m
UuQ0LW2DFAXdQtsoVeyqte0a2esQaZs4CB8no9xiFOclU/RcROEPrRquEXq+Uv3o6R+GH5rCfGLB
GpOxPBInJ0TeqTUoHt6+pVUoZNQDLEpJe0/Xzb2aBj+/vtzpOI4uH61hldE5vBHabSdTSAQORGea
I2qn+oEOjcgyd9AOkagPI7TAJLbvUe06E/U+7yKuaRPVTVSLOP5PProYathqcxt7cZRc1VEUreZy
a6bG96QLnqPEeNMy7e2fP6bJnGB5SJb1qY9mN42YkjVV7CHN+Dge5tD+VSXZVWumt4oM3zJEHy2Y
pTPf8tPhxcs12byWtmAt+ZwfV/ccqsEIOZIHRfqA2ldBvHkVjKhLq82LXT3842ekUcpHJJVCfvt0
5Uilpse2jUalLZduLaUs3gAduRhSX2+uwyn6GZVNtkpn6ZwfwPsX+7h90K/FLAuOlQUh6PTSyoyn
+aSD7TLFNKw1nBRX+QFvLePYwdAe8uLCKCaJFsVbjJYF4CjFvrHqFy1KAqc2pOqySQ524zO+qlr1
aWo7d+yvg+5gIRcoxqoBIz35TlaUsqfmxg9fNDYi+oF6hQb9EX9Ff5/DPN3wCjy7moyXdjIuuwJx
WUQKjjPaAGci8qddY9JTRolrGSbbOuv444fV+xlMCzQeL7DKeoVCA9TtIb2SsdfwxnIx9By3oZRW
1/yMM5f+tKY+Xvo0gyzVRqJZ4ldexrGn2esqRqhW5l+uTc0/k65+Ogm4lqYskZE2Oa34ZSP/lg1G
zdCUxmQx1BksLG5pmcGsgMS7j/wzAXiZNnw8CLiUoQtNWWLRZywSggUT+sFDxfeVnwprfhJFAhy2
9deZyDaZb+67pLyThhkjOLO5s5BLWUcDPe1JooM/529ZDie+eeJ4XhUVtFUhoTjYpCF0lqn9UbWw
0QmsTH3LlSjiA/LFsMr1/lXJaEiEYSGhCRZynurzzdfb8nPOvzzakm8x9uOEOfUTAu6FFHNbVF4w
0Z8pqoFHGG2vz8zbsa3u4sKInWTh2felf1WPfeoO0t63+3kzxcqr5sNZFtY4u0HKtvr63pYA9GHf
cmsW2lmaatLgNk8NLKcmnKU0kUoPpyl5U8XZRhL6OXvrP62ipSw0GENq6idWZGfhqoFUf+nlfvnD
9Md0A2d63WCuDJy0fP76iT5XMMtoisbSApnlH58gnzWGgXJUcjULOIVRSyt7DA4G6uCM1VO4Agjb
H/QgBwg9jm8I8xzRPRdktyr+4eeS1j/ECRsMkibr5IpkjCcHgK6Vw6T4YwX9T+/Wg8+nN9opdRpl
vuqa9iUHkwJJ3N7Ru737+kWof/i2tqVQYVNeE6VOcViZXiqyZKilh+4ashW14TVGWWNUZdZOG1ob
pbAuWji1buVLz0KlMxPDU9AjQTdTCVATQKmdzhp+1ogbgWXsHos22DaJaq/BdpfwysARDJO900rf
WrfjmW3z/qE+rE1SkoXEyhSSxPdTSmbOXUM5mZTePIWbKtHTm2HQ7mVauoijkOIHEoT/JK03So/u
X8n0B7rHSuDmstKaiI5bW35jsO9WGRC/pkvQfI2cCMoIhetWtvuVojeoQY3TzpDSK94EwqnGBoeK
e1NvL9FU3ugKTmaDciEQtlImw0lqpK31WofRoSjrXvVH+tToM0j6FDoN/7qCfzuue3HDcgNLCzxC
76Rv2KyttND/pU3iMNB0UPpki//VA5pNMIyqbHKl3r8oO1nbSF2OiTowk6/XwufoysG80ILhhlq0
GN4ZOb8F8qzWh6bVGYkK9BbxCDratdY7qLgGaAs2RwghYMSTBLXe3uKt0sV7t4hQUXpxk3h+itsO
5FxsP4T2dBlneFNXvXFldhJCqrqK6hSqPMVgrbvM3zfdY2/Ebt2jlT92IyL2SENiWnCfIfy2itJa
3nz9dJ+wfiSvlCvUtCp5s/2piAizMC9T00TW3h5L1wTUNuDkYHTbMUC1QWk7E58a68Hwa32fpcpB
1yLVETIodX2h4bTRrcCFx5kZD9DtzWQUYVRzZarZuBq0+syZ+un8Xm6WIEhXwxaKcZr8an4vS1Gi
5x5abGKtZeKymPPNkKU7UWlHP2SW9fXr+Vw4L1c037NfnRbd++v77eMz6I8zNEpyvH6esBC6sDSo
VDMM4ayn3LI6yaGzI699E7qTZYJP8sv/xTPDEifpNyAI8dgf8wg9VP2wVrgDaQHTlTUfJBgkDIPC
74sE8cIYtc4kFJ/PAZ7aNjT+AZYBeNBJHTUCCFcEQnVeWLEYugQ1tEmK0X5nDStPjLR3ZQsQn9rT
xcVqz9IBLdvnjwV87jMfQD09ZakqqS2J//TWQHWfZIuLHGwXdmiHBrkZr0FoIX0pdlIyrS3/1wQn
3cCSPY/zTRsqW5Feidb/Gy1DJ/o/SLt+OoiWW+BcRDFnIeyfeocWUdpxXg65V5JniKr/iaKxtppQ
pWJwXh/SqL3rrPEwaBHWVUYfOPYLwmNPycSnqpAgRDZmArRg/wJLhKIclsWrFOmVr1/UH7bG0tgR
1C94udAP+7hMehuK4wyM21P9HtyR7T+kIR2eUNcul08kFcbl1xf8lJnwVn6/4Mm6jNAoAs7BBc3y
pgrbrVFr28zO1wKU/v/mSpql6wyHkK84SQQwV6hGPeRKnadli4D1VN4ZRvArPVMDfsL3Egtp3iyB
RSgKoPCTtWZoAC9xIVjCy/AD1cKDgV2Ge1tFre2KSPYkSbqWVU1xast6nQG9j4Vx7h6W73Ryci+E
G1kBZou6xvs9/hZwAhMrFOhDmZf4arYWYQg0s14heXU5seJWHQoPvR4x2IPqPf34+kVrf7o4dQT5
FjA6jS7WySKafBVBSRrGbf/ND4bEi20kTnXbvraz4gf0ADewRhAKxj5BaXY9+fJTGV1ZatMB+GUo
vdYWlSFYEN/QyQpX3az4x2a4GRLJmQPpIbDNh6HomFgp85MRzE9qaO/7ABSmkYffYLN0h68fSP/D
y0SRmbQbZRMkF05WDpquCk1im5dZStIWfXRKiLq+s0tpOrP9/rh24A1wOCG0IOTT/TfDURaxb2Ye
Ku/zKoOJiOrzykCUCzCF3m5VXIUGYT90DaIP+jA/WT5SJ0i+nruR5ZlOF9A7XQRBFpmq6SQQkBPG
Zt22tHoTA867jqOG2y+9k8QcAPBYmGE0II88BPpdpaRy6fqfcRLFx1rXAGxP0jnJiz/dEP0bDFw4
Ujg3TgrhsNP1slCizKPNAFNnal6Titzp6y/9OWOHAQwbmuAH8A1GzslVahljGckIM+STE23Vyg0x
GZCQnsCHisT32jKnld63B6ZDq6xCzXjCLy2yZpAyscYAdn6aoMuvrKKf14MaADyRMvjsrb/tqZ/x
O+n2JsZwik63v8rOZGF/OGGEskzgiHFUeqfjt1hXRD3hmOsVEtKUpakma2S3d4aGiF66s6dxLamI
+ymxeSa5Vf6w42nHKzSgKGGFffpx8KOb0lYyUrIL6v5CBOvSzFuAJtpbFfnXcms+Zd23Yr6dc4Ro
v/5m73agJ0sVJXcAkZAZNOZ5J0vVh7gaAXFDMUzol2MubSRFvSr8EHwgap/2/GPsnwxBRtpZ+wxV
LwYjqjPac4LXSqhtDa3yAfqtNLu/0eb5bO73x3fz2+2dnHB+qPVWlbGkWv3WqOeL92UrpR3Io+Gm
VKHumRejeoFSwrmvon3ew6SanEKMtvRlMPwxDteB3lEWmSnnXXuHBeU1jj7mSin0cD/lIONZD5El
NnqPh8yQKhslkDc1ViRSXJ9LP7XPMVRBJAWtFJsGv0w39uO9DJGvYNlWpl4TpVTh6kYP+8b1x/4V
l0pU2GanGxAz0acEqOeg6HsqwI0KnF+CHJR3V/n4alXmd6XLNnF4G9bDvWSOP4g+1JtIBYIjiQR1
k9J1Oa0dyQ0qE1kUI8A/sG9eJVHdjUrtQykNbxD9plTCq3Dof329FNXP6RNPSZuJzy0ELbSTNz5P
XQ9N0WeWEnNjqWl3qGSz9dL6fkzUa7823QJR2E2fpM+oxb7wFbRVo1h7LSPLy1XzwURrdFVpM7Ko
+gQhsVqNckBAxVSQgFLlbsJfFpdto5ZOvLiqIeNcWMPT1w/yeRgDhpinsPhQ/Asdqo+fC1cwmAwF
bjd2nJGOTlkN25xbCBL1fsS5tCzLPdo0Vx3e20XLRBxrlnkc72MUw1ak3/GZTQ6t+9NiZvKM0QJp
FcHZPHXItnQfVlKflZ5oj8uqh+JSgz+pnSaH8VMq5sGvdHXhvPp7ND/yEHOSBVWYDrru5njmlXqR
b9IgGbZ+0Q1uEX9TLDA+ZipQE6Q428hhi1a05YuD2Vq3Sr3QWwwdb1FUYe+zAPqF+toy8D9MMHZq
oe+NrkQzJpKvcUmtYrvDctXyWlw1LzPTfE5bfMB0rb4PY9EdO0t+yVoAv1po3sR1h15MNSLe15s+
Ay/7e+/3DXwcWLxJizKS0OgpI8iHIHjbIDPPJHmHlrwQ6tI5kyD1SGHjTmsbuRcnofik2M/ky4X0
5IunWbsMVTvHMMl+K4LhlwJkD2nE0BmAHuyLecToUrdeCUpMT7NbpcXiyA5GOEGweTHrwlVJb3BU
n6umdeNQqi8ra/BaX1HgEmMdbmUKYgZh2z42fXadDkG5qcKud01cqzYMEN+Ix6jOt7W/G6xFmhm3
oBvTbvWbudDWUgKPHYXdwbdfjWGdNhed3N0jzpPvMU/FsHHwdzMgjctRg4CEQL6tDhej1T+LPqox
z2v7jYmxludH7TeEya9xhE3oI4+Quxi9r7KwBdiJwKkvfYP+bXi5xjk8GxNQwwCvrwiQ6iL5IqRb
tOMTV6hoZ6nWcIsQIzLjcbDDNLm+zDprQ4NUuxgQu1xg3Ta0PYf9OmxbQz2EQzRuMbNQWGUziD2g
1ij+mL8yuVM2pglzcEKACfJFvUPoHaNIDIdXdl3dG5Jcreeh9PFKeB4QzlqVNPxc3Ht8N+svohB1
9RwA+aj04fq/KTuPJbeRrts+ESLgzRQgQc+yKqMJotSS4JGwmQCe/i726O+qL6S4PeiOkFpikQQS
x+y9tk24kBTDbg0E+kiH0ENomsBY9uQDtjv00k95mrNRGxZkoe78LnXIoU73fShEuRO2VxwK/ZK1
x1p8DF5fohWxD3rn92fPecdZw8jMwFbHEVJoxhinIPM3QWq6sUbW276IedrLvdERoeEjFG16n2AT
9PS5NAk00r07eGy7eoIqKmD+J6ijb0jgVc+JUc8vdukuscskeKtN2k45CDm4eq9zCkfTM7Odlo/7
1rR/jsFI0ML6lPjzvuzGX66A3aIV1muaGT+MzDARFqOPbxqmJmboInkM+hdPGsYRana95UavN1j0
nD2f5UaaBmy6yYZc6tXPbI/mTZ1xVFrl/AYxuD4GrFcBcdbMfW4Q5xG46zEfSahz7ZyytRyYSddE
iq74u/rK384v3TpAcPCd3YQaiWvR/e57RLv203wWXDtxruY8tqTcNBlPV5EU3xcJfKOl8TmnrBz4
0iQK7GfPNbLDlJMdobwKWEdbUzk21fcKCpgOJyskY1PfIOcFgmymAO86bFvCTb1jHkRimtZ7GPao
mSHEy873d4nKvAiMvxVa4y3CKcMcxvxxK9seufr4SKyRcxpyjbxmGFlhjkcXmX0CPWFiMUg6+B1e
txP7b+SfoV50ZGWxuNvBDO+Pq2W/zSB1DR0Hoz3LXZ5NHAC90e/nwJ42QiflezAaAgKZK4U3ev7k
e+Yd0TOMa/X6cai+ZVVdhaTfLmdIdfZVMoyMR6S2tYdPMUOduhULp2tfWwhXmwHFPmqKQ2cHXCOl
esrESHYGSqEwdae4HZMRqECOjB/Vy1VNhof6FovFVJterEoYOrr2TeVlvitTH3TRSpQc2q59zSKT
+QNc9NzD3NoTP9c03kX2vzS/wvz4IYLWJZ3TqjfJmhsRYO43g3F6CALgAu02OMiJPzdjA267f5I2
rmBxbJJ09WFHIeJNGd/dsgbGlnnlCqQ3TAMTI+gPP+nwk0hPbTFTJHHV1492C9mNJwhq8BQViau9
BJSbSb7+7j2LU3IleyHLA4GYd7TeVYuKhYpquuaurfgqHA2vQd6eBr91t5Nhda9latxV/lz/FEJ/
CCRw4HbayMLRYhTehD5IXI+6oXYlUrOoIfZaM7k5+zEhbnEmIEQwgi9soQh6MTYeyaRaqa18dlqy
Qdj+Jl2E90IiKi88j0n+StzIVJwCouW++9X6OAhI+myWH7Weqt7u8meU9d2FFXWP14S3L3oOq6En
stmpgJKjGNM2dmITgtd0W5Jmk8MMgfplnSA501JedEwToe9JB46E0Ei2JFRxsc1iW8+cU4aVPA+q
PpEY2BBGv/SXSZNRBogirk0w/38pgb5OpnBHIx5wGNoxrvu8mAvIB7G6dK52RGKYoT01Cmqd1d0t
WpViIVDruczdq0mbtQGRDj7XwqgkJsm7xrVNfsvGCQhpoZYmIKEnHvUvP9/XhphFngHFC7EBM57P
UxbA247ftUxXcibkeNWPpqQzLz3w4zwvV4PARjUxoQiUetOc+Y38hC197K9pSM8jwWd/rdC+FGgo
ZhwoEwgr0X9+XnAQJYvKYHKKXaO5H/BYtIuDoR9Jtib3adceWm6imMgOd+sKAy/N8Jp5RK515Xjt
CxJy8iAhNkPcIOLzy5DU896Epx5VXbo3dTKZgOZglxopmG0Hm8ONFuGXXnqxiVRCZV+QpM5ta9cO
enD7ByG00J7ILd8bgdqMqn7qzBLeqKC0UWz8AlK0Y8Zfpro35sioRBsOol+OYxb8LMyuf1lL8qL/
/78yJgsg1/x/tU76rUn6P1M5M5dDqxuiwD2QobpQnh+Vov3VW04NTW2yWAkg7SwGitHMOCx2d7CS
FOZTg8Izd7kPM7qmv4w8vpAsacYQHXE6+xT6txb+vz8UnbHyhsXIIQvCZqhIna1B1R1znZgBabjG
TkuY8QR5cvRT298qmSUs60cR5ckiLlXWCgKq6euIW59z7dpPbrsbgQ6xq3M4mgfne9EQn5SpCXf0
iI3bzqwdX0jw7I4jWvRZHvxpGa64nSFY9dOLp6WR65QHDQJi6KVOcN8bJRGE8/yrKGoRwrzHujCv
L5MrTUDpLTGb61A8eUP7G0jttFbz9wUcPxgmjCl4csIJ/3fYm9PtOaJ2ha5VG5mjGmGTumPrWTya
N/8V4Sg7w6Q9/fO3fmuV/jOeQHXNwP8ms7aAcQS3nvH/fOnQdnkjeZ7EE03DLXottI0+uAykEIc5
/Xc4ifZJr1G7/vl1vyqCeGEb1S41PVs5//PVppWBlYh8TGII3HlsT+tH0o7+rpmWFvJAz2co+mE7
3NBc1po+tUHX3qH2oZELLok7d/uBZeYumLQnQK4467Jyo/Sl3XlsckIbXENIxFqxX6zkSWuG8rqO
XnqWy5awhH8MbSFifSIhlC8J+z0ZEno1va0OW4UKD1NhKUp7Le2J77TKv1zSX7pw3jgzeN42x9BX
+fAM7cVitRfEVT0esKK+5bq1bEd/POP7+bWOzfSXScuXo5j7xmZsi7yeCdgX3fsYdFOeTrYfZ5lO
4T/ie8/9/i89+ZcJCuc8FD6eg4x0LP2zkCHtjTxXt504q2ooebcULXB6Szn95cHyP94MY3va/gBR
NEugT+M0qouuNMbKj5PZgVw6YyqR7fSXN/Pvwu2/dwUIEKQN7OQYGML+/u9dkXgTNodaob03RitG
RguhQHrXpaROUKAOw4Dg6i0hBWSkDKlxCspH0OPFpemgjmY+yxOeRiiVZB3VlsE2Jw/qqEyxVFop
YPt66V+CGdMVyQp2nDPF2OtjttdnOzjWgRGljhHb+iLu+jJQf7vxPOvLLc96z0A7wTfGwPrzkYpr
qEtanQxsMEjk0nXZk9vOsEvyZLr25XtQD86By+l9GeRR0/zsrmjrj6Ra9osnH2ppuhSYaRXXXn/h
lq32acaZO80IQYi+gAjrE5Q9EEG9CA/IQ6N/5HNvRbmHOxiExVwSH6a79DnYtdbtOHNmGq1uPfaY
sjZSVk/zsEBlEGgqnJQblvQygE1OGTN276NBKYAMjeFv/VVMQL7pKWCiVQfcCm3oJ2V6wASx0ofJ
X3JqnWNOJuPGBr+8k2kg3iU6EKxbqcCWCBKktC6l4WH6bgITjGTxMoqKfnt1fk4womq9gmhsuCvy
EXHogatumxoKYld129n1gLPayzHPOYbIoX7rnHYPAOxRFZa44te+pq6W7kl4vjFHVzvybHbbXtmC
qXQx5gqvJdTISI75MPzjpkce8s2z6oyTFqD3IgOLK2alTs773nuqc79Gg9qHia5pj+YkzyRjoisc
x53dB05sB90P3++ynTEtYtesI6ZBkcl7r8u/z/XwtmIzPK05zJKgHyxYIgbEorUhb36uim3VedrJ
4bkaWlWxhotpdDd15Hc56z9TTWkEiyBct3iwHHL7tej7/lLYzdvkjBnHsdD2dtFvAuWnl6nsMceT
cbHPcy+IOLWBvNk3CdUw7bwOyzkZ4+9dv+qkoTlVOCdDuil6EtYLVaO7y/xwGvsPRkYJZq5hQDqT
PMO4bDaEz9MJ1a5Gfo/u36muuU5jebKzJuHZum7RtACjTkgqIbl4awq/hiFjpB+9d8p8P4ThUz24
bf3DrTnytXaWF8dU07mcLMoKafcH0x2gxg4yoUTEDLymwtiXtRTf0IjcJwTO08m6fYiGhmBJYfsR
IwUGqKO59Txh3c8NwF72qcMzKTAfFte/FSz140qFwFvdKVb7RxsmJE77/Nt0Q6G7jrfFjyH3/Oj2
ltB2AfTXLrbYqv2dFxCckqTtfafX8miw7ZFeeue1gnJwBn6kPMxv0gCY3K5Pvehk5Pt+jE5AXGtC
PsLhlUIje5V11R+lEofA6bWIVOQGHt9QE2RV3LWuql/T3t+K1Cy3eZOzbq217MGa8CsawasBSnWf
2C0jEnsVeLSD6iSbWDaO+RLQBPnTqSvV/CKBw00OchEovVytUESrwRji1XV2RqlgAvbmEmlrQ0Nk
vRu9Sdpm4lh7VeHK1bViRRTk+TFM7e+osvTjpEME0Ul8phMmdokcPwRTYMHawqLM0ioRy2BJN1MH
QLcYKJaZ4rjgtwJrV6v8kqUud4GHCzlvdBMycNJuxpa/qSBp8bkFqSj9ftlra6IOGeJj0KTVGd8h
EqwampBqfT8qMMiGuMRWyhHc+wZr/8ieVBdLNLu3FtbYFuV6HPRmjkSg5WcmBTPJpfdDY/IRoF/Z
dimh6YZVnQOhAqRTlguvmb0+m3Wi4jGlgiwGJStWNB6kjNPWQnAeq+U5UdODqNg+ZMyj4DAmcWBB
/EorzQrZ/g17pDDWxuz0b3XrZ/uAc2sZWTAQXv5mDYlxoBRYIu6mqBDmQKgXNlRIFfJ+6i6F+UDg
jHinRyJAiuR6vbSzmDNn2WPRX4jMy707Mg3LqyVFfbv8bDxy+JN1MmKKinBrRptnAf+xJT/+0JPY
FiUIKY16wYjp32ljkV3E2FlX3e7IWDwEDfPwZCmr7eixOViAydnCat5nM3b14bsl9XLruBTSvjvW
T172e666JSSh3j1SA2D1GEs9mmfx4etqb/aeHrW+hxi/4apOi7/p492vpZkJ+Iya2qccxgX16bFP
rlhgLLAIYme22mhZyK9J3fZ7UEBSlX3+DMV8PRq+UFGWMHNthrnAk6otj1RF2wVe2S6p4B80i1Hu
aEbgDx91TbyPTKVCVz43ep9GnsMU3Ckk+WAcEHtW6iRVzZA+luBkzTOflMHJP8+WdcZwtTWY/ZzW
zsAWTMzgRpIrdagmf4GKBS1Eg25BLeKPezzy6cbOZ+BS9kkX5pU9NDLzsrEPVjcfYP+ZkdGxrMfg
fMiUc8OsM5KZ/NRjfJp/gz3xfWTIubUIo9v3VkLw4hro2waLdJy788dMUuyZOUdKlf7cqQyqROLd
1kPjdFIqSeI/9wf/ip4/lWBMDdju8/0TwPJ5gKDGtglsm++i05biMPXrchkcSdroWJH9aYzjKVuS
p5pjccfmaTkaHOuNoZyT3zfOaZ2CF91uj2rI9+RUVhHXM6rqxG04l2bvlGdmbEptOAyGC5LCnA5z
PmbngCN+I1ezi5aCiMV24NP+8/v6sgVnBMu4xnYRVNPTflYfjw56orXt3Dgb7Yb2Zv1BaC8UfRLg
+gxmti4DJO46cwSVLvpfmr2v1zcSfYceAOENguvP+gHLVXY1r4wkl4puCUr0VOoHlROWYszt+fZ8
/0u1/j9fkJVYQEdAKM/nnX/SNV63VLzgVHlNrDV5ex1RuLERxsRNgX/8m7zpf74gAT8A/Pjzzmf/
XdmQsjgqCneGTwffagJCouwFbI5518nORtDJ6PXP3yh/w5eC2gKEhAPPZBXpeZ/1BaRgm2TxWW5M
7iTp2M4KZCEbH5au9PdDId0r800lA5fFz3q3csnuDC6xrd+mr3pKSDgelH+42VizuEvAJLRaTxUy
TaImmK2zh6UjdouyOztr+8NoNUb0xD2ey9FyQFcQFqSW9hWL7aUCE3CPUlMcE5zLJKezGQIF2LFj
pLCWwdUH+En6l9zs5c1ArDp+QzdrwpKbEZ0f41GQDM3PxFvKGPCJ3PheDjmhApQiEoJ4K31mImxb
sVW2TWhyd4bmaD80EzWz8NGEu3W3NbXuSfKBU25O+gahF3GlI4kOLqHb/szjo50ED0xP3Vu3f4mE
HOOmJa58YHDmCWjpeetk0egeelPxg+caS06tAURZpXcLzNKdtvrfvKLun722/3Bdvl/bzKinhsHc
Od2Cmsz+mSaW8cTwukCIHGj7AtqOeQfr7NyazrSrsoHgDQrnyyKDWAdTHJl8eHfz3PJ0KY0svOGt
TvXo+jt5QwGlq+HxyCpHIEgWZGsx9eHMQ2nrrVIQ/iiBqRbuxu7rsz/feIVeAVNHtGfWOoQtoi2I
xjbfFS3wxEQJPfazB3NCoaMR1RKRddRGQ6/uTQLturI9oRNcNoNXd0cx5O+auQCsGkDSGwXJnKPD
Rq9rz/rs3WvDQiycC6QyB7cWLh1rZ2OpSUGwRmziLJy2stKfdSd9W5iAbJ26uWNJ+o+wfnuenIFA
EIu+1l0XIthMO2gygd0Flzz1sF+ZTVzg5A5nekRKBePZabr035TLfQC0aS34C2GvoPVm9LxzGneX
EWC+Z3tzdvtEj7VhyKOs5ephtpdfffsyrz3wyKS5nyZ7IV6Yy2OAf+vn7CEmrwiRIdBKgtSJlbQ0
yEeViq3EZvtAVqOSiLG1anxLUkMcWhU8kw5qHJKa76czb9z9jjGZlZ6W6dvkDcBjy1aCl4Ck0if+
y4Lw/5QvTXKjGRP0TkYHIqk5A2WkLDA4ZE9m5b0xkDBYPvdiM6jIBXS6WzvVRL7H/dFBmLgh2E+d
puEuzwj4RpEKgaup75nnMufW8so+NOs6R3nmqA0BewQ4NiCXBDZxQdTnheDRcx6wdcuZmh8ZXirs
E9bRyaxf/EpC3oTisPAjsjCZMpD3vGNr7YQCZOumlTBT6lZMl9FaN5Ulv+Uz4Vay8X9Nk+k9suzf
aZN+mkFj7rPm2TC19lQbSBFvN5I/ou8AHmDQ3wH5Fdaq7URhIX2GKx0h/nienBV4PmTcC2ZbfWPl
YmbRJDRgJISouA4NWGlTx9ayJGcgO5W80BVAyj6TFmPMiaZ8IVCbBBSWIqKGwkO1sfGcsrrk9XBk
pqAT/ewB6MKNLRjAbqyZKFKrZ6cb1JnxLXN3rY9asFmEi82X5wPJhAk6IF7ewpa4HbvRukUA3be6
dLdI2ACoUmj7GuYtPrG3PJ8pxOqsjRewIL6ZFZu10s6QyuWuK1H+Y/nL1rTYNo5xyAfWhEmeGruU
IEBzIomULDLX0ipQ59Uj7ed2KZLm1MiRPN2A8MZKreN2ydl/W/YhKQx7k4KAikFXc3/k4P2dmYRR
DUC8mbK8Ko2JLRW17HLLJMscQGUWecvbHpy04NHkLx17UjfYEpdl7lql5VtTrm+elOTuMHDaBrKb
iJhxH51GZaFXOym6YM5sE0BKv3G0VkdRMpdbqZYqNpFPgYOw51CanrNR+WK/Aa6BrQI5RXg16uwV
7owblIQdOs+oOwk2t4cnFnkrikWFyN7WoiHZ18OUHvoub3a3+wvDD6KlsaDstmeuoNwhSmE27Dt8
ozv28miVyvl+wbkxuJ08JRx8vB92mZN933Uie1hEeXXKN6MwzcM61zsxExs0DwHtjJCsrrBvEqg0
xXpsLKwTvAF+qdYuP5OWTaxGlsimmhl+PDVNIV4CzSFSzDcQnLZso5MnYffah+OGg91iAlolihvC
4XB+5S+6gV00wSOdKptp1QApy9c3VX6j6bNZ45cB7yVO+kQnRoNadcMGp+/PVdENd7YqiWouzlJx
3TAkwQyjLR88mfSXijzPqmzBQGkZKcqL7W3XfL6lr/rYV9Z/8z17XiPvzpahDfB6+H/91fjmVsP7
UKJz6O8Xc+02dqNhu+3GnTMy7gc4VJ+HNTvL1nlgKcKTZ+RwX/xmSy1KOHeX/qgBI8XmTFi873Z1
lE3fhW11+x4lSLjqbIzX8c2vJW4R3lEJZTBjLhdltI2EoPEgav2SWExJxnqLvsGwx59m56AKqrmk
XW/GGJzGZRnEJk6uOO/pVxOtjDrNZE5YItawvSY4qYII19vZ7y98gAs28G3R+nwF5KfHa2U8EvdZ
7pKygfmb6NCJRFMxWWBq9uzyII+XjAKpCnxKnWWLLs7Zt5q/RpAUn+yyeiIEj6g44+bJwgUDMGqd
eb5z4Iq6msP1d/WLfOT82nnu2+KWPxazbP/hsfJChEX9DUNq2NhVvlNF8FrkoLDg0JZhUPc6SwGj
fui5jnHX61zgLY8NFiLwmfv+0CxE29bLP+K23BbN8JbOffLAdGmCSJxiw/Lj1OBIWzL3yG6EjGJR
9Vs4fG24WqJnXNYTMU4Clh+szqam32ds4BDgk9XTPeOxceNpU86hpslz1vXn8pZDgA5/U6FF3bnS
qiNfDjlTimm8g7wUnIq5jXvNGQ5ZbkyMMDosq29c085h6OdlK0z3SdkosjJhLfeqfwjGH0a1JkdS
nK5Tlt4Vdet+PMxqyb43+X3fMqgKAHyd9KX4STjfW9e798JQcAbp7o152vdIFc9o1g6EKcB0bNSw
434ogd4kKmQCs7JEdrUde+V7V1fOeUzbV98/9ngsQUo7Y1gnTUXqEZ/3oErrNHTTeaArjgLBIYly
6LFIzu0o3PsmkWfTxVKWNk7xHQXoRG6jrzB+1UiwwrLrCvRyBvKhRWxGxlHTmh05x8y90yE4d242
yV6W95anTjB7oEkRfSWbGx/tbpjJqMkrPzgteVkdFto+LcuaLQfBuLHwnTVlrj0WpFACEJ2vmUHB
2XTtnjPUDFHBbCb1PE1W+jSBwfr3PK9uN10LCqWGtBm0E7c75ZQ/eY+m3z173HZMaAfA2xo1wmxF
nqXtAoaru7QjU6LR/ZAYcm+DcCdnSArsME2W0IjKpc4vmlW8g6KkmUbgQH8A0m8d67POYI8J9sbr
ePKNq+JZ4vrbxOW8MFRlMqZFWjT45bni8goLrHvh7Bovpernk+s0HNrBTTbVeC6ZFs3bWnLEC/L+
mLxlqCdm0snHJCFJamivgyn7fTmIH3ZdPfO4f1qbRm1AkHZAtzg4SM79tgztPnX5KtHpcYyW1hP/
XSJ4SiEwUiMEroY8A8ImQUlKwdKDHLy83kruoqHKEyp5TrBrbr3ZYBqX2b9EG7zYqt0pA3tVhir1
vp5uefOpGRL2WZxSblewcV0F4ayuT6M5XKSyfzQe19oINziqcMtsbItYOTh8tzXDIEkf4tDMLD4a
W7zXKvs1r44XFZlc4tIIogBce+CYDmWZ9RxUw6mauFQrxSxFUaNSc5xQ3x+wm8oDC6zKH2ClDQev
DRhoTtkOS/+rU8BvK1yyO4opfTPEkxpSPFOVp+0tC9+slcDQXlPWBlpB3nLdoOrFREO1VRthPxoj
EiJUn1V2XVpE30u1MFDtM25tR3jHFQxmOTkdgZlue07VctMFvbvNkF3dIsuPcrJogwSlrTN0v4mv
vl+SydmO9N7h3JYkNgy/+OFSKLKKV5lSnY5klIe1kCSv377nXI3YWQt0nLeSLq3509N0HJKbZ6Bn
jtnLERnWcG8lCCxlp/7i2TVucvL/TnXQWTMBwWUGDQy5wX8Xa64s6OAy5zbVyZ+Cynpze6eJ7WLY
+sScxWOQvrGLCDZIZ+rMbxgnt3/ZhiK2/fIzODqIsttK1Efv/XlVOdRmKm65FDHtNUWNTTbbujaQ
4h0LQrWRyv1osraQNtglw8jI+AZ295ZweXX6Flgq5JOqIp4wq8mcXM2X2qws0hKydF9MaAD77DuG
gwseufyhr5aHrHX6TaGVWTwV164X/qOeQOqCTQ4HuLAecFD/Mrw0tjt8zKGb5mGONK33lfl76ZpN
WtXFi1vPL3oztcgELPWYt7k4MEckBWaEezxW06MzaP9UVjAcCjm8tUlSPlrm9N6k50L28tVMhEV/
tMKgFJ0V23pVxp1JgE5gwBXHaxB8y0dQIM9p1rnXW3xT1s1jFLQNnNOxtOn5nUvvZ/JUKsdH0d3u
0YkTJFKo4aSqdI7Yu6VQ1XUb+FKCgjZBzEjcyjkbOu9q+sPP1AEq4gnBw02f241UajkJO2QcpZ2r
poDjGjwz9+1ONRF+Tg1MSAUlH71b/LYGrv9cW66m2ZQbc6AKGFv3pRrEK4qN60Cv/FCuy2ENigfd
Xof7qckOgZVxdPjTk5mZJMEp+hlTG6+Gk9cHtsYkBHllQcBnksYDXi6WyDVg/l7aG4dnO8UBqi6X
EYnLGAk32bZZvVgry+GlJjeMRB5yYmSzgYs1bxdG5VzKWZy02ttEixDNSk92q+0+B4VNhdcP71iH
rYNMjHesRwhC5WJvlbAARDYKbZvezih/95ZdJTusoGPkdMxfiylg4Gpv7FlnWktY24Nr1toBkfi2
+pZzpz47i2dE5g9BdPbrjPjhLtPmf6bUiphWMYNYwURAvBcRwMlXUHfV2cCwHTdl051cGqTQWSnl
eh4Mew6V5rQa7nJA7EiIxe1MzU2HlilVD8vq3jUO94CbcJyqBSmhPQx0B9jjAk1zdkstsXZzPVkj
exdtkM3VmR8MdekbqXYSHGwcjNqyL9K6iVyfKXgrLDjWi3mGyGPcdb7B9nTSXox+bo9FjZ7Ga9hC
/HlQ99UHhG0UnhDDE0agSE8+CZxSGw8fGuA1Lnw9iXL4QmiEPmAqo/XE6IILvV8UuIDVuCsEfdqf
X/6LYu9mWoVKZvKMAWj1WVPg65Q+ecXgU+hszlQ9/ix1WKVQWOGYJsvzn1/t31PsvyctVmpGoKAl
iIZDI/jfk7bVh2JwKxP1gkaqkoXNJ24pgcgbvPaaQHOs2Bz11qOLdvBkLJA8A12LULcR6+K07Xbt
yTsoVd6GLCCLEAsD2XsD4x8NBHOQkm1JNNC8cyYepOOS31lOqY6Vb+zWOSNq0GaRyRxkCN0cfemc
p6eSvIezHqwPNiWE29JUVkGL/nyeHlFfHaq15/GsdQ6DBPcDTkC7K0YuMD6fnKtMvf/580Hr8OUx
4HL8I6JERoIy5rMbpgK7kfoBNaczJ/rJn72oEbkXzcAerhJ8NzZf1PhBlFvaB2usDuhijb1xgiOB
LtTd1Mm0UYs/R4h4/9213XX1ryTNoR/WaAymKUeP3dc3YdWmbpPHsUxp+Rbz5zD5v4EtsW5j+rYh
b5TMcJORkzHOz7aT9bHvE5KNo/Bizo79PuDwjJpW8tcX5nFpFyZMVTGFSKu+D6KYXoeLlyOMzQJH
HBJWkptB8049wPl00Ip7iKysER2cgVatJeeFjetG2dkSOyU79tlru1dTYdnGf1JhgDdnspd8dezt
D4I+fWTmpfFmO6yZetxLl1QOLuVyY+wGKe7VHJRXJM/MPDrSbtn+QdgXBDwHHC6TNKaDM9aPS5v2
m7a0icZUtoWaset3khDg0OlZonoJyKlhxE6lIDWvYgTZKofvTiXbh7qpn2x3nq6zXyRhR1r2zmd0
t3oZE1zz5HQ8LFUFl5kwPTbwNcUqPdfZNNMWI1mU87SKEIO/gdZVh0DZ49aa/Z3jTJtcc9LYzNz+
aOfOieS0fIcDh+9yKo+Aopz7ojUID5/FQbJhLrykOVpInllVkymn+/O9B6EnrC0zOCxTktAdJ+Zm
RC2OGBvhiLBsbUOBhzWBL67wy+HgZp6/LTcN+489g3dtE4ziIyHniPw8XR3HissAMiKuqip7kQzE
T5k2JscFEwZNYffEpby80OfQ6NfWPw1mgBOOEybGln501vJeps5dOrb+nidVHSqHPK/A1GJfVkvk
CuEReIy+z3XE82r1J8poMY7F2fOnN/S7c5w0zkgsn5SRbo3Ofu5GgjycWFCOXhs3l2ALTwRXe3GX
6zh9ZnTFcA7R5DTORWjlU1oJ66mwpAEkKH1SjGCdVQSh6WYPSiwspGvrZ34DWnjCYLt2WuC+YVph
kqixIKnZ3O3+coN/LTUxKetYvPkEWD993j3ZQ5rlY5vOcdMu50GCqq+cpjmxTyYK4g5z+DZbBNKM
Kn3RS6TvXpLUf7FmYzj4csigbvQNElsA1WBB/eRUK5zCtZK6xvxgZxpsEzPd5MG8m242Zd9s3tcb
9TkvehFhZGOacIOac0011swYg6rEaKgfu51Cciuc38wMnH2NRwxa0nxBaGHO6xHq4Kns2yzEKFKG
RTKQluYTeuE2JlFqPvlOGoyEeV4HbEai2wrdm68WA24x5eeUfyLTZZ6W0I9HXX+f5u5dkRr6QTJO
7QlCTjwfJ1/RkdCj2w8icJhGVo+InZbIsKSHWNK/Q7JlH2zNusjVYzGUdhe7cp5nbzkOvXjk9GeC
rZjoNOPv2UzXo6W1eNaAEGDfesQpku1X/KCh2atfDETjpcsYJOB6XVZnZj4z9KHC8UR8ADh5w+ie
Emk+kC5hnivbf8UL3W+MfloOyl7O1Lp3WRDY8ZxmD3og4LSwCsyQfMLST/oI9umbPytmFA3Z5K4J
g58KEnFPYT4pg4iBLNWjxVSAa+T4UehddgSQUMeZBk7oL5fol04EeBpGHsoBLg7Xdm6//3/Et6VT
ttBYkaapifPN9KdgX5nTIx/BegjwgLIYW3+3mX8/rnYVk+7FKbzMGtnm+mPSUiP/+ef5HzZY1Ceg
F1kNu7YO2/a/P4819K3eT1ZGh5uLxzKQAigDIRAQKXo8dwgdh8rST6yR9/+PszPbbRvpuvYVEeBQ
rCJPRYkaPMl2nDg5Iex2mvM88+r/h3lP2nJg4/vR6D5oBKFEkVW79l7rWWKuutuhLtiam/a+rzKm
eIOavCrmuRDuGB8riulvSsTpLk+u6zrgRN+mIV5mTfcWNt5D4SbOIx43LD5uf5WltbNpRjf/Fqg2
vs9LXlSbyDFzNYRNafrqjk193USx8K0Re/DnX/0j+ZafAvsmCwUEMse9PJg6MkjoQrDB5Gb5yvI8
riK6fFO7jMbMSvPStjOxURqIA/P2Soqo+j6Ey73Wa/ZNt6hrLC1YVhy0QLSXNvRK8XCaokCVbjyQ
3V6cKf7vs8ZJvqjz/ugg3tV5+MooazlNY4lFznmxwsA457Rk9JBHa5xkbJH30OTwf2F9dazMn/oB
vWQ1PSeNOrUuHvPcecIr+PT5/VtL5w+fwuIRliaPDTid909Ol9qmpsacti/GZqNltNa66dFhUPv5
df5UyZcXomTj3I5RWziXrnGxhGC1WnwcXJKTak3DR5fPTmk8afaIgjtzEIdoYJpYLiqndLYz5fjO
lO4Gqdq4TYfUl3hQFZpyrI02buaaHcJQ6AeHbxoDIbqZGzH2cNAEpucyIWrPcLWzKONdj+OHKDbg
EbZRPtR/rEvwAS3u8ESpta2y4VCvDQN0ROfPv/ff7q8yqeSJJVyf0Iv7m2eqX/gFEygCKIeMyX0K
a3UiVPkrouPHDg3PEzms6wqwklftizWARaZzk4KwiLCau8dyArxa7iCd3NnhUfV9uba7fWuhAxuz
nnpTSOP78+/6QSLDJ+CIxsGPeYyBBOj9s6QNdh8bJqczt2xe0MuQy5y+VjCdq4VZYMjBgUhaMA5Q
0z6/8B991+XDhY2bxRgUE2FVF+txXgfU5kua7Ok14o5ka6yRQni21JjRpaDdkvS6weO4KwJ9b1jY
l0w+UZI/umPwK2rdF0OD04SkYy9V+BVS1PjLM4ByRwIpgOADMfIC1UB/OW3pqcX7Vm8es4jtKEgb
aM/qm+HE9yUJhSv4cpk3PcR4lC76gKaCsfmEemB2wDqhwfvisfygfFmrK2ZlIGw5QsB3ff9TYabt
mYAM8b7rxpdeM65z1p/Pf5QPx7SLS1z8JhWD0CCqR7qu7t5RBuiMtZm0wpGY7okvnoAPZ/SLi63f
9z8bMu7lOVZFv9o0q3ucYmdMa2hA7avJ0H5//r3+dimlpEMUgQRDdNmFnLDMRnblxvtaLjcwgE8U
A9+Rbmw6vX78/FIfewF8Lcy1UkKiBZpwKTqbW8g0gbF+rSnchXYCViT+t7Vb4YdlmZ5DfKdo6GsK
ZKPc0hZoC2u4Zt/vWrrWbPCHIZ8SRjfuv4P1qgaU+RGuP+BkPFR1ilwbVMGmu+1qJByDAE3TVz/Z
loqNJnhS9eDWyVF5WJHuy5HDcizqm9hKbsWcYQ2sKkX6CEKdbpkaLM/LwJqNPD9wEKNERkVlFhHU
NKPB/OK2fDghIOWy2DcFZgwmO5ebVpM1UCM7HOpurhMlaiBEt7xIqYPGJkndy8rWamS65JZ7J/ss
8PQ2Lj1LllvuY7phJvnSD/jwSkddAa56sPKJtTlfncxMCSYVAwvJTZzELWyyKfRl0vmJoeq7Qo8w
oROxblr6c6IoM5vkcZoQ1+jw7zaWCfR13c3nMntsFbptYGBqYCVKRpRGAUC8z+/E3xZ9G0iNAZSL
gA7nslm0pjpEZZjzMPb4kIlNo7armp9MUpstqUt0IwYNs5Qo75KZ8VopugEWxfAl+vBvK/BKTcYs
Q3PGwNr6/gWsSzslXiOP9jDsd6hK8r2ZJ4ZfLKuCOPllLyFPTEBgLUEEr7OejFecaRCeT8ZNzVM8
zIZNN+mcW31wUhK+swLLmVTutyGQ4xWEIzIIRDgeOBfsddnVd4YOs4o/sCK453m3MPf3tFVCm8AN
6exr1Xb9Pq9vp4S4i25YSAlyVloHGLCy7hgaNbRug7U2bBs/RHV17LR0j8oQ94hwr3vJFHUGFt88
27i+/MLhC5gpGbUYziSagvHKSp10h9YrvMK70R9BlEwcqxGzz5r0wzogdVSK56Kn91Shp1JhSlZu
HKx0gFVDouMdBEQx8I29DtY/us7mV5ovr6GVnyza2uQE1cEGWYXjwY56FQGYis5AZxUzLfSD8cUQ
zIPEqNdoBABDLb2ORCFXv1qCHz1tpJf1qzeYlFD7xbupjq8hahEU22XHLO4fQw50lEkjx76SoPqy
8WZ3MSiVV/V6o4SHoe4+mv7RrQFpVzHTb9OXmPqsJwuxfzPd8J52170Kp+cuVb/lT9g1P9NlZBiv
iGUZ1RUQVibSmY+25VqlGUOQIp2YrlvMxzP5U8SEU+TQ1sBEYG02NdfYBpNs6V3gg3CY4/O9zFNe
jfVOq9p9VWtUj8yFvTBOU8+BBkPS7u3UEDQown86qfumdnLElHlm4Z7EeoSMXVilRV++EjL344+T
ORbTW7zY+AcAczZ6cuSdKemzNSfg/G9a3B7H1nlw/qAcu8PUURV2i/YGFzbeN4TS7n6nnMi3Lfdz
Y6z1bJo0p9k0AZOk7WMcJPHWSLsbVCnLJitHTDUi+QHTzQeBjeSMKsEvAaNsZIHIwJoy6M/zwANK
pRLZxFAXDPI31ur3BuYa4Mc6GFq6q5xAHVGV7BfqKY/nihGli6+/1UA7ZtlznQUA4W11W6dTtdEc
dB+jGOPdkunfu7TYO1HbboOkXra25H/TxTgB0LZgVgNqyBEOknc2biT8XIbmV0ooLPiq7SFnO8Ah
pulfhWdn56I+53lXN/XCMLQD1lY5yePc1Y9p072kON6Pk8wfbKFNp75WjZ9U2vWU3fcD0YGaEd8q
IHSb0ZHJw1iWV80s2ivSMnl0afbtegQhN70LrmlCWo25ndnXJJhdtznjqVpQ0Er9lrRpazeVLimI
k8KlHqQ58qFnQ8aveQMTpL2nCn+tU3AWodN7GOqnbQCX0zbMw5i0b9zxeNdgxdgEVqP2RknDK6kY
oxIEs1kYIO1nu6k9yaqFVax6qni2sH/XCG7tQR5wVb00fd2SaA08D0yEuzEs2y/swPDy8cTpXB2r
6UEFqPdc45tmFwBzobVYcZIeMVp6kYHyj4RI3rjQfOSg5BwSa8QMoDUKJS/+iQ4NbTbv66jkzQjq
N1Pq9zTwoptYLvThU+sw0GCyqu5GNvGuTAvGr41DWKfW9FuJ0GqDKt/438kGGTf7U+5VJqRnJqRs
zwvgCbPnFDU55ABVzk9aOfRMdBoVXUVKGGNoVGdG6kEbvXUGeaVnsblZMvTXDr+pB0KBNotREo6I
+DZ9s2t51pzu1LXPiDdO1KokYKemCbue3gMj4dwNUi+wCYGPSzjnxjJ4TQLDx7AWCYliOMf1oxYO
y8HGlWPnqY0qqzF3YiyT56It662iYevqv4yhaJFTWIxACBmPk+QtJUlklTnsMszaGJR2HXkm3NP7
MJmZQGf9KXTa5WC6P5UVHTonx/iEOYHkOtLN13QKc8agRU/+biJ0xrLG5xqTJZIOfgqdeD6iQBFQ
Y9KoU/4uI9Gu+ly3WR3PGJNJeu41sNplDS5oVvuJfFgmYIAGnCHcKCBxsWGz0VwJ3FtbtbJXLD39
XiGkSJH49nOTAxFLj9aoy80wwtE0+6Ldm53dY9v5ljTRg+uOOOenyAsiZFRdv7ZpdFxaqLITnNLH
2j4aeJHG4M2NrZui7H5n5kT8JtGhvpjcs1NEnupXlpnMUOc0qCySLvJzO2UoIjooGDlCvZgov67C
U9STjFUSBTCIK7qedIhYBzYqQYvTafCLJ6T/pAVUc1kRyrflAAiSa2y8rgtuB7MFHJYhYq4T4nZB
sOBdAmhhF9YjKiL6MYoU0SEkwHcQMDYpoM1tFs6nOi8TtDxq8BCr235P0LqrAcJa+nsrKg0f1T2a
t9z80Yc9TVegRfnMTr9UbFBxv/hDXd4uaasjru49UuvPynAPrRn03rok4dpNYee8MWL9RcP0XmI2
PbXZax/Zv0odzZDQ7Ft0Bdd1ovP5kTNvjcTxnOUW98NO1Unlo6lsNrGaFk6T6skyW8VmKPqrxmXk
1GfOtterxybtaAs3NEsDNgIe5mITlrxVtla/9GTaSL2/l9K8ZrJe+LoRn1JCQLdwoBBwjuE98R7b
PkJvr4capBJOZ7swJr9vciRm/g73qYbfZ4uTzD3rmvhRjoqgMIQJVUvkZq4pbJrG3aLSYpfJmYcv
qa9lj60R+SrpJx15h9nI8LbVq2dyNqHW5O55Nmp/Bi23KewS0hBsu1A7ayP1AGJ0pOGM/5jKiKd2
FfYq4PokUYLaEacgifqDspqdk3bnccHzmkvVYCYDNK86qoeZ/g1dG+zGyxHYGLU4IAonCQMwX3EL
Q6kATh7FN+hqf1luIb1IM9MNvgeaT6AxQys8jJKydUoGtKILjZwA66iHQpyTc3kz5DLxS7b/DT5Y
5FFml/mIynNPRni7WUgMvysicw/yvYnzjZ4qmtoYKFK9L705HX+LiEk5A8R/k5JSjjCebTSbBKXC
22zzHGQjzx2vIQA1PbxW2m2vssduoi+gHLx1OtSfrs4IHl0HdOkYLVujYEKo6+YdQTT2VqMIpMM+
nnVZMkZlasXnn8wbk6JXY3XddYl9FYAkYylkzkp+xXCTL2LyyAC6peohtrioKs+yevZA1KxDvnTg
6FFSo0ujmUwEaFVVvo1dxXfmPtpazrMiZx5H2xTtSyc45yjWfKeJZw/jLuWAvWBlzQRkW9Gz3nC8
A2F/0lB9tuC9fPqU+4ggm81glz+dKoZk5ozUviHrqhxRrzFuRHOIz8IPV614zZkJHpTI8V5Uws+q
2ER7HBzQc8SMktoHY0FWFcTpG+ZEKk8nGbzFjGiuBMjE9EyEVx1Zn9PUb63I1LwqlHT9I5T6bYdz
jmgC7GkJ0xBtx6a01JD3XepsmEEi3U6ONuwBqlLb8QxtksycD2FWjFeZwQkrNdHnFdpNPLXFAdOf
8cWBy1y7Fu87TYLJHBhmmAmgrS6lCPyNRUnJHfhmmrwFxuybKIQYpgvX6zuYtXRttzM0jh035cjR
3MTFU6OLBtu3zdftpEprDx9swsHYHA7zzHmmUmhR+7h9iArandkveBDdVuNh++Lc/JdDGidm2Is0
YKEof2gnxI1Mo4ymgU8R/9LV5a+V91AKN91UEMaPdGyep/GfIpVqi/AePTqFCXGKDR19N2OeE3c7
JyNkg3CPqzRCgfv5afZDU4r+GD4s/M4YwU3iS96fIYN54lVY62y3tu7Ghp7uZKFj/Pwi1ocupbuy
eNmdCL+hg3M5XlxxXL2qIs75djRv4hWT0vHiMZ6pvoGcfwkN8G9mT+QyTlv3pM2ah+KAZOpyTg5u
jrAfhph1h3yt8CYSOHbSFb+cYbQPLtI8DndjBfOx16m9s+JeOQ2Zbu50DKMKlX9LnjfwxwSPtNvg
mB9tALLkuG5aJ+se3QHhEIvWd3tcUQYZXlAq8jDQX0w3629VVH4x51xnDO+eZu4F/jcY9oL78aGX
tSjCr1OnpQ1YudEmTWNG5vTg//ilEg2rWBc+twbmlc9/g79cFqKTJNqBy4KlXluH/+nWtVOlBqfA
77VkpGKLqrfJasCxNZpVtI8G+AN1Gd5ZMcL3zy/88fUlYlCQWAqrfaXXmBet2EkhSu8CcAusJ2RM
NkyKii6brq1hZiQkkqs5qNWuihgl4O0joPg7x4XeCy20a25fmF7jkFccBfMpWrX5cl7NHi0a+sW6
zy14eLrCMNRE6EA09WV//UPfi0+N/JHFx7R1x7jM70O1DKhDB4ZpIfdBuhFewVbSDg7Eq12mw36t
XHakYY52cypPwgqpJNl6h+qbNDh+KH1EJUCJum0SRx4sFlwQmb9FEQTHttaHU5vPiE+b7Iis5R40
JkcYMx43VvDEZFOnVueFmYzpVHRMqIUWPdQdceFTpHkCuDUO/mSHRO2XNhECHYnmpZUBV18CtY1y
7aWHNXBdaxxeiOEsNpZcsLXFDelfhHB7umFkB0QBw0FWsGE4tvXHIXnuwia7Qr6ntvEwod0comvL
LLUbbPV3Q88JDJ7FVagcbb/Y5Nm3+YhW2jR5y9gMN5RT/8QcwL0yV294QG4BVQ2Hqjd01Moy3y16
f6wC/nTd1/8gk2bAmQ7PJaSHPXSlfTabP/LFhWOs5uG0KPqwEqe2EWv1Iclu0/gbY2brGkM7x/lm
+j8vh8TtUh7Q+2Wo8WFAiMfTHi0bS2y/WlAlq8uGJf2rV+LjomvZyC3W95BHy1bm+3fRmULNHmz0
IcIIn5scy1EovxyBfFxzuQjtWuXwyokPlHU4omBYk5KvolvEzrgseoTEE0Nq3IVpF3ujG65uxdtM
G79//sZ/mEKA9VjHbhzCWfXB/F5+PVLHAlRfvijra0bV0yYYhaB8DN19p+u7avlSHfBhQLBeElAd
cyh7jSq5uKPgZaO575T0R7gbKBv2CjO7p0aRboKm+WJP/3hn2S0lLQBAYGpVRr//fqUSBYZFVGHF
sDebiVbiUhVb1XRo14K95CyASIhYj5fPbyuTav7i91sHJYGpk8tDAhXxJxfDPr0YcL3k5uSXS4V8
q7Oo8YoAUbxYNiYAdGoxOmSqD+qdVdOuKhAUOfSlfQGpdov7eRuPAn29xA5QT033AKfzrreVvmtK
MjEFQyOjpiNCYs/BcIfhMCRqRPtJb7+r4FJMHNQ2ZjvtSy367s5lsTUbHYK/uVicoDpkOI596seu
PC7sNRvbgvAGG/KQTmnGllNQk3fFrZSlf7Q0qXvFyqopO+Ie5nTKj/hZy51qlieUb8NRZCV6pxRe
SvMyN9MhmPvnaaIlV4vsWhlmdZsE9HKTRFPHpC8ZsZogtrUM1I8j25KJFFiPVpaUAU1CCHU0PLjG
cj/UbrcaidFlaqBugBhafpu3kqYvXbzA0tQ3OJLXTaVgQMi58lN0bRnlxx1014NuWidgGCNz8xWU
yoZ0LFR3X9puyzmsyHcuXQ0PyxUMjESjn2hZd1kZ4QbSC6wtDhLigv5CTnJScMroy9OgX7W+oORq
4hVPNX1J2jb6jTXCGJ4rex/Sw0MmL2g5iORIpAzmnah5GdrhLbKybEP9cKMFTXcIHpyiY58wo4r9
4TrSw/xsMR+7HdLBG1dgg40hb2tEQDeami/s9LjvjJCYMguuhjsj4g2LvNhmJP4hnTEmqJ3yNUmL
YJ+E4/W47jBuXJpbya7RCirweu3KywgvYfvcpIxyoEWIPXMtYylIW034jxnOzMssQdc7+hUFDii5
efCT+MzcNbp1iZfbysXtdugJu0eC3E5FjrwA0eBVV+CnnPo0unHLF34IgVx/sg9JMR3hW/CUVlgP
+R3F9WgtpBfO2Dwr1e8WOX6X7jYILHEyK+g8pnwUNLR9o3cHrxJzfG1R+6TJ5PPokHs4yPioC82f
4H5sNa1KEaME59E0Ml9zayTpQaIDUYVHGPfm95RI2eMM/dvRY+toZvImCtKMND7xvQwMqjeOJF4X
AyRWTrzHNw5txuFEWasgQ9gNzGVmXO3hGYadCuwLaSMPQIA0hbmGcS5dbku70IC1VXzMwDH67Vy+
4hfOPHd06wMVcBoCHaxgSBLpJimKAPPkefTvqOtn15meQ3v5MY/qOPYzUW758kbBh+zVDB8b92U2
45vOiIon2+ofVWLmJ5HRBsubxjyNNFwM9JSIm68nyEOtZiHFGb3W7NGmIT3+fD37uE24VGbIiW1K
fIZpF2KcTLcn3WwhMkeDOSKcRvNXSOiOtRXB0Mwwy2Hv+6IK/stJhDkZigVYq1xTvyQpQi/s9ZZ3
1M8TOiJ5EIDVguSBZsr2Gb4cspRmRE/ePfD25LdWQK6Kly2uQVoPmKWGH3VIL9WwsY+WjNig7G4a
ZoyeRIW60SNtbw+ctBOQYG7+1NCynhJCpgXZfsHwWzdTexMG4aNDGzetTL9vW+hrfWxv9El7HVuE
javA18qeOGOHX2xbf7nfYh1YUo0D3efU937byvRFx9tU8dib+VaMQ431eP4B5XrY4oIozP7H57/v
XywEQBt1ZRN2KhF2/skB+M+RwygiHd10PvkjwOON0zlbM55/BuVi+RAoAR3MMfzwAeHcCjymlvni
Afu4TxNfwj9slw4O2UvReu02Ka9mNwEervqjGPQAsDf5gIHcTm38YEaIQeOSxnFtzPeff/ePpy0u
rdaQ1/Xsgyb0/b2u9bpB291Pvp7k8UZGntGX2pGv/8M1R525pdzNlfX8+UU/lpV8x1Wi/+e6/xPx
/+d+h6HR2INgTslkbd2a2XQrWRtflMgfAyUQhLqKSngNjkd7ZL//bsJswl4XPEeqc+stEooa4hAj
z07oBTx2wz2GqFaZCnQbLKHyZnXshXkJOSQ374Z5xLgmv0pb+sv9BmJDJgkDZTLZLlE2dC7ThuHa
xAwYb0KtASkMC692NciFN+GoUBno0/Xnt/svBCzkqGTi0dfApfdBAdVYMggatxn9xenMQxZWpJTM
zia8gkdH7qOdPmkaTnc4tLvW1TfdOmWI1JxsGhciFHaiPTjXH/wdGWUce/G8JFhvORrCXhLb1g1/
6i0mZu0QBXLftd0NCuJuU+Wdly+AbVBb4YB9zAlWX9OEZZh75VS81JnS/XkKzjjjFuZ4/EnQIk82
GAT6Is0VbciXaZn9NlUDO2aOCU+nkVnBPCArEy9GEd6ZSXDuJsvaF3nqwAcUEIVHgwwN8jlNyRBl
TrsOky7k94pi2GcLgwjZltu6f0Tdr/thvLDlW9pCAswrjc1o8/m9/8tahhoYKZW78ngRBr1/BtOJ
Zw1C1+gneXtY3OwmmNzYN1T7Noik2DbT8MWP/Zd3i9MUXVkLfBGW1YuHni2wbUUbTf5kKxviWILp
m6t9/q0+CmsRg0J/X3k5HNnkZZNGAxgKbiKbfFmN16IJ/qGHgOPTbAk4qo320axv86V4NMLAhhmQ
3C2yC/dGZll+KqjOgmoM+enHDVw/bxiC6MZYvKorpm9BYxse6BKm+kHwxbnkL7/Fap7SDXAuNGn/
yPr/s+yIKajHrtFGv2EZnYCgbmIC4nlYGKPC6gB0mn8lPfvLyi6BuFA6rKJLJS6W12hIiTtKptHX
GGcyQvol8pjA2V4+xpmvF89OQgAxiIOvRI+muvyyhk4jly6azurH23+5p1Gmxbo1krAx0cmBwoQk
S9O3Vu6UfrPmhiwow3qTmncYMIXSk3qp+3Y51tJ9hgwAl2SYyIe2o/Em4ZTgzxaFeChZJqol+94u
03qQ0senOaMoAQ/K+YCECoILRHxsE7fZTW14RVpPcEZ6CZGeQ5Zm6M88HF5otCz6MRHEHVMMjBTp
FSmMioRMY9qJepq2EYko28oxkw0DzvJnhvqRuueoFcZ8V9HAeZifGDSqbRuSREcATrNZgpSNCu+i
b0vWrU4sNi2wyPaDQJkbTXfwzPQ6o1lksJuynWxsIoKco8AxvwX5K5PAhHUxdHxmdYNHE7+80pCJ
EJxkvhW9/qOerUOmkvGshZU6MKfB9y2th45c+2u9MdW1sNxdTICRbzQWaZlmsevKJLytiNGF3Rgd
ipSmMpiT8VQJwgiCYrkNOTsfp3oJ9pZ4qwyOxhhLjW3aj6WnJ8ZymEaAcUZ/Bm9UPhS0/XY0pLVj
CRdAw9VEvzjYuDJ9EgO03QIA9Saxh3sE/tVR1/ODmzbzzsVLb1fO2QVRhTsv3UG7yv6AzOp0fujx
fN3q9ng/mUQnhu6yc5pKv83Gadi4Abnpa+sOzz7HZllDmIzyxYMi8tN0OH65lU4p2srvnd57LUyS
XeNc5UgDjHDZkYg8beu8NU8qInKEIVs1PIRGcAyhSOySlmVJ0cHamJx2DaA2xwosiJ9C8kvbvPLS
iUONbuLVFYuEgsNhkSlxPx2KUffjOl4OgeG4vL/qCA6JwUlj7eMmRyZua+VBBdKzCFW61dN5Z0Sa
BQalL48sWECPdHBPFUOnljBrG/eiN5hRydsxa0/5EB2pN9OTMyomhihItPBGofIhhUHiy4mu2/Xw
GM1ucLSy8d/EDswrJ+njM2ZYFzIDvI80h6S2PGkJ+OS0hYliLgTzhE30PcINdq+ZN0Mqsx2aCwis
ca39MB9rDn1XQQKYI+Vk22rLGR3IsB2lUdNchGSB3eY5yWqNZhH55WKcj8yo/XGUwVE+gvWgOJ3i
YU8qkIf0U1wTXVHvi4S7KyoUCcb0z8TGf5pDI76xsmIbyDV/QCELSYbC2NS5rDE2j83OjAVPd1Cx
u4dIVqPgJ3Tiozm6w13vBggyMuKYHMVwmRii1mvszPZTWDr0eSLImXlLlnAdPvAOg5+hYPWmLL1Z
bYNFbEVXREKd3V6W5zj1+hIXfE/v4tA1+pbuebAfuomgw9jt6UAnbBQLJwyAKst93shg1xkMOond
atC7SZfPJK5JBIhv4HCLxI6O8RosHxg46dDpi33zVc36R4z/354WJl98Z4KDAoRKF8b7+528yZZh
ckdV+0nfH+D+0lV38PUlRfLYJ5HX242vVU70T4AhVi3gc6IROxek7r2u7eK41R5n3W5vU0Oi7cvG
0icZgeyX9BUxISHtlU3Y0IScQIVoipZlWE4Bk17fAnXCNtJ9pwu9MQl5hcHcN3DsO4lS6RkZ061I
aIxxQn+pw+7X5xv9Zbm6fmkXCSARzpZkNH3xpWMrRbBn97VffJt7Noson3hzaP2RwU7UWDxqlYdg
rvmqdLfWjfHibuPcQb5KzSThOlxsnGkOaT6zqpo0p+F5bCj+YJbnLDfzs+GAW84CcCyTLPYDQVx1
a9b7bM1tLccBAfniPLhB8Biyc0FQwfChtwWHjTx+iMM0wBnX0Z4I4W6lBRg3OvsO6qbWt+QvF9LV
CQsdWiJ9vha91aEAiqB4jqPYFYWJZMcO3U0RZerKMmDJyBHjY6opVAaSdJC4U9F1ZT01cMWSmpwN
BMa/U8u8duHAfUfne1KDfMHCM9yW0p2u7VHsu4b1o8fzkvUE9Iao1X1NU8prJ/ehyqV1o4b8oQ/0
6QAAYN8Cd2ALhVbLO5Oe4mrZ602NugjQ2LENUJCyk6QsceNOmyJihAL3NdGp9nF5JFtYQaQiCCgQ
LsbAwuLsHpv52WyCH4MsH2abFPWqNqm3MUY0/AAPYihN2GMmw7+1G8VzeR3QUQLAcirINIxV1x57
W+v9sopKwCSnktQkhfrbXRpauTRjkwjHFAavCY/JfmZ27Nmigh80VeMexTk03Ln/ATxFeoHb4dYX
452Vo5l1oWCgJutt2CvOvzOcHnqIiJ60cuaAUd1PKV8PHVdzA0gNlZ0emWx1N2uMzzHF9bYdNPFE
jq9OWiA154iLIiic4+cvyIfAcZ5QU2dWTIPI0hnGXLS6a5KEkx58sZ8l5Uw6RcPYWAhnG+raMRYp
GPYqMTxJ+8WuTX6zzhvDaDklYUJjWj98/mn++HguXpu17W6RG0xpTgLH+0Uqqu3GFfZQ+xA96s0Q
M8pazN9uYLypJD5pBYI5WSPltyojYo2UIap45y4c3B7SXvsyrL8sTPhGe06D5p8UFm9XjQwKI/sB
mdguzJpoT6P0XOTVD1rcIMMMDeILO0CW1L+daHnuIhMxiiqv0o4Zm7JYzJQgJKdJn/W4fEmjwvL0
H7KOBDRe0h1R3z/bNB/JI0AKUwNrz3uiuLtjbnZvuiPeojb55ixR65FwdkoN3trP79nlRObPD/if
W7aW8P85FeRD0AEeYYmbVnELpKeWHl8anqHc/fz8Sh/6TH8u5Uil20x+1vnI+0uRvcPxrChqPwrV
PygfvQ5jHTQgmquDdOhB041FNant+gHp6Ii28PMPcHkaWa+PxmN19dAaAaf7/votgmd3icPah2nG
sYOKfS1sXnLNuofgyPMCZKgLwm+SRJzPr7x+s4vnEjrfalMB42vydL6/MmHgNXtXU/q4fjj9tfoR
MD5ETAIYPr+Q8ZfvKNAs6JbLUc/hqPf+StDvG1Kx6tLP8/qubuYns0x+ljaCFT2WsPytzqurut8z
FtQ2wHy69XwULCXiDPeWI8q2nkmGytCwXhWtfca356zL7fxFf9f8yx1hTA9FmeOogyvv4k2tUJrw
3MFPlqo9m0S2CbiMWzdpDk6x1kFCb67xEm0M+JGY3knfzAAS2TnVMEnPPyfNmY+kgu10jl58lVcQ
OAukwHREfEMIjWXeNyHk3zYJpyOpP0IYu//jnWasp/MvDhO64+hyLp7mpsiqsHMZkhDpY+w6mb2F
xbr2l/I0hXG+xVcJpCDKxXnBnHx2kohe85pDG+1N+yVPUXeEeS0PporMO+hdBklAsMOm4ctn4vIs
vH7SNR8XhCT6JuPSAUiobK3TbRkIfgGr0NrlRp9t4RtQ1b1VgpaO5yltSHXof8AuOFJRyz3WEmiw
HEwRX7NH5YU0NqTwTTI4fX4fLxs2//tw9LnpSBB/c/lSom9B8Uv5jmuLTBMKbGwW0/Dj84t88AL9
+aEo5dYoZFjWlz8WGOckJcSHbXotYpypf5uDCMdXHpzbNPrd2dq+gvcSspGPYkVu1NPDFx9hXV3+
uwasH8GwWfGldPBmXbY+jRiJImti7zMcx+jfc9p2HeS+VUBegGgzig51jjtoNIXDIWUKmMp98RHW
ZebyI9AKETT5aQx/oMMkuQyrZlx6X83WvZhbcoPLNaxgDK+aFjTdgnCLqcYSb7M5URvIUfbezn8o
a/6KG/Shg7beDTYBiyAi3NX6ZX9GH4mxNaum94sYWBSZL8Q/pqB5aUrm+6nTXk0XR25L5qxuwAaM
Yqu5JuAFill4nwgZ74yq/I04bF9E5I2WGVrXtQPQk9a4b+p6hy9loKJVX+au/+0eWrTuEZ+AeuNk
8H6BZZadx7Wd8CSR83mMaAgTLTvs6gi8YbGUN7XB3Hp0OSf00VXijb1t3Wghz9rnv+VfXht+yVWV
wqgI/P7F+gmwTcP/IjofxMSBTCJk8Zr//3MJjHOG/FPerZXDfyqDXpFFVOi00JJseE1FsOlacff5
JdZPefFA8ihCLNIZCZj2JWR+1FRtG63T+LbIb5z4/1F3ZruNm+2WvpUg58zmPDT2/x9IlChKsiXb
8nhClF0uzvPMo76Nvr2+kn5YqU5VKWW7d4AGuoEgiCNblDh8w/uu9ayohjUp7zMvdauhXnV6t9eC
4YO5eP7YZ8dEdShiuNFVRoPzuTg2DJ+ph1VAGyPFzvPPEZ5iJaQTbUCfff/7/eIqMTewiEcYa0Fu
mW+mH05hUQkx+DhsW9GQfRFKFBNG+hFw4+/fB82Qwk0wr2h0loQ/H0PrhSBMWYOudTKq0aVE6xSJ
94KVuG+L7WhdvP+V/n7JOByziWTKugbo4+yuCKSkJk5IIJU1Nj9RSdyFFShJQQF6S1gpMl5SkyUi
H98/Kg2rv102SaNpRL0ddytd4XmS++FUlmJkpZREijWxzsiIvWjc95la2gMxpJKeQPGb+n3q07zv
Daw6nWWuFOiA6BCQJ9LeCjYYUURniilpQcze5lCpF11rwHcv+2uanaz8wyTeVb58CWed8B0g2qsa
kNMGu8J6UGXhJFGDyCbRIDcms2zRa8RDZSWT2/nV56irqkNreMuKOAyqslZ+GeGZByV3ESKKcLS+
9ZcpOKer3JewEwq3QuzpV9OQw3EWvOsBYbRNd7m3c52Knu9jnm3zADljcRN347hupQZZLrCfoY1M
VxArXIG+bKu+4F15RtBumxE6uiaeEl9e5VxBW+gVgpcqL9i3UA6tVBUvzDyULqyWqvsUDPrzpAmf
lUaG7kVIyNIzE6cKUJvVnoHLohSUdddwnFAKHgD70U3qzUOcimAkrAp2am2CEBEDfy2NwOF9GD2+
3w9Lgc+3qHoR61WDAUJOhNJOpmAWpWuk6cwk0HlDWs+Aa9m8hsTWbyNLkBx22hl4FtuaO8/mLG8n
AuoSCwINvE+dqto6a9Y4zTAbVFwbPWB2SGssswos34Ra3rqAikvYKMCbalrALhC+BmvaTUGo1JC3
hBKYPpzGmBMcEk66ZOlGFERdNtusjxCpG5yAqITeLgd3g0rddlIsvC5xF2wqeR1nRs7JI8BcNpsr
9jLrijyJtZcjyxEAUy+IckHHrHPexr6bbpQ5LmG22FLP6DeNaLk08OLNCMawl8zsUsK1eWgFFQK9
Lj8gEuG0mQC7laxD3Q98fmydIIiTpXQnhbQFhhYAsjA7QdDOrww5zS8T07uMfdzdtZYoe4K4UjFz
0AtTjI5k21CRKYmNmRNsypsjfTiS1NhsfEvFioqO9oJEiWqjmCA+au00TY1wrZD9QOMzvgddLS2x
A8u2pGVXeaAp64L9aNYp/lFM1iX89yVKPvFoMO/qPcYjnJzDKus9uh9sKuFpReWSp7lfVI1cur4c
t0fo0k+xBcFTDVKXKqGEDmdOlfUb4nAI45hamh39JO+MUH19fwg533GwGwKAipDz6+z9N4FwFtCk
zDqtWJt64a2mVpMWYtk9my135vtH+sVQhVlq7jYDdJmJLj8PVTxPVR6bHMlPyi+tqQgoKKge61nR
Lx5FnJSt8IFW/W+9/vnLzZ0uBNCq9ncpZ2x4XRlRvVorTZJgHuuRH8/PSU2v25qNJSRgV8C6l0DO
8KrSawYtT5NxxDVD1cPN5I96pH+flvD1muxEAY/If9fOojq1StSy6Voy4Xlbo/dc1JctXshqzI/v
n+9fHIoCBstmtjaUos5n9N5LMyXwqEEyrj8YI97nTtmo2KZ4xh/eP5T8taD18/KBzSrTKHAiyhiG
ebb+Kwy9qJkDwnU9p4iEeXEb+SMQaC31ZxMxmjKpWmS+UWxEvbcDrRHXfdZT18G4U3n6s6pkSCyw
cpISnYBgLZ7yQZc2pJhiSetH8iG7stpZavyk9UmzxZHa28kcDxWLc5JhaK6TEhFjoGcTUfSzDDCk
Iip2pWAzYT0VdGlMpSZjLiB6Dw9BTYmr+QKZ+PM4knge64RbCsGRkIwluGk88j6fCfWILZELATuz
fJRjdDB9UEx23yMijAX6K5kgrrNGXYiV9hwXub8GiH4kpS9ZgPgmok98RP39eWRfwdgs9etUrLcC
bElyK7yrwsgjCl2LRNebdTNE8iKG9Q2sPnhtI/0AM03B1lxY+0nRNiVemr4L1hiKdaxrwCvNONXX
YonT1A/adRlE6ioo8KxZQVwt8VXZSVvHbmP20AmTYoPTrbjow0xzS9/Y45PEyUtZZKV1JgZ/7kaQ
tHdyjI5b1BPgLkEqstNJDTsNEh3wXP9YFrq8rpEa7uDQ6G5a0SRi7L83hpJ6ZgwvwfRXM/n+toDd
xo6++DxKvrzJAi9Z6hF1i5T83Vy8jno/2kB/lRZtASLEivNoywoFMQYlLwJ5so0gqS8NY+9eLcEA
P0pNKZyMnJFc6uRLTS/AuIvdRaboPEKlIlwG7XgyfcyZHh4sOzDsUdZ82tqAEbVrIPm1G+bKZxSj
7a7QDWSjBMNvlCG9TnzAmFE9mHu5GqGiSyZPi3ySC5TXfoXmRDGM0sEHuiWVBkdcAHe+GyMVgmAO
v/kZa3izNtLiqmH9s5Pr3q0Fmoel6YWsamKkafnBpANms4gYqXuX6jqWgeMh9aiuwnGdIuDrY9/O
4Lq6SiZck105J5vukYgE+14lcqaeWBvHBtUaZixQHGz7OIE66aQTj4bUpmQ3E1mhTJaTE7y0Etvs
FDbgG8iVYkGktOUS8DBPYSexCAjLL4yIiHATEi+JA1v72PjtIMxcdlOtU1fyZpL8Eigk7CVBwOeF
W5x5PCJYTqhYZ3BpLsp++uK10r2Vl+llXolss0gdJi0FO6uWvMZpOa1Ceg0QJZRNxsopk1Ntz/Mp
LBqtQdZcDiVOTyLQVFOwnHYUXuqxvE1qRTugx0V45ZN79P4Q9Wc956chCtaIJFFlNyED4yBSfp5/
PAUHEfTxeN2wr17GGk9yKSpwvyd9mY/hLiDyZTNUYgtO0CcdV60xslm4fcScf6XadR1oGKjjwBXz
OsVQSGY4g5mwlsoAO7sZLsZKUi50bYEM4YknnLNcC+twMl8ojhOBW1cbVZDotpjGHm1BsYgQmbiF
EkdLgVPG0g+ispxaF8PYlTsjDx+MxvyCJPKLHpUrlpW4gxUyImiWXuSiGlCPbGhzVfC5orEGSRfc
Qeowdn7JWNsXfnpRpG5HfJ8zoITfTQO0x7T7rFEXcCdlOglmJy9SM0MoXyPb9a0vYlMvBSXJd4OX
55t6gM0XGdJCGad6YyluoAjBZd4+Um240+qivuoNgeAtobsI68hYogyiszCIgLsFf50OLYhyfMKD
FFuXw4DJGMWQbKOuGVeqUOOJSsLsEFrPg/WQKdVTxKrMsIrJ1X35WhOD5lKMZBwfig4mN03MK5kI
FqSH4jKHIXHwWHhPcuqo7MVt+G2XiRfEh2y0RqipbJPzqKpZe+EQKATTGXX/U49yPkf4wbDW2EVn
EhjUAj7W66RZ0zCii2dp9Z5sGGtldYEJC6jD3izGc1G8245ZO134ZLE4mSw6o1GV21Q0PUew69wo
XTUN5A8g1trf9snEXyNYQNEAjtAivP3sjk2DTJuMCp3NVNY4+ssOQyU24r7jqylp9aw2IItKoONL
tYg0Vuo6ySuESnup8KDwfDmwyxI1Bmyc1VhzUUCtMxj1eHwta1UxnzWolim5ttsE+CXWvZaw1SG/
hneGtbTOtkaPSUMCDLBFXWFdRiP88yw8EXr5EFiDv5zv+jxRD1NnYc3TzXo5tWlo1wpwmm4c2mUf
q8QOChlBQjQLA0OVFvClWjvLh4NXBzpe0onQkGLfqGwSjBjQKfG5jA4j+8KvI8B/vAz/zX/Nj38+
6vW//5OfX/JirEI/aM5+/Lfzml9+Sl/r/5z/6q/f+vlv/n3KU/5591cuwpcqr/Mvzflv/fS+HP3b
p7M/NZ9++mGVNWEzXrWv1Xj9WrdJ8/Uz8D3m3/w/ffG316/vchqL13/9/kLZqZnfzQ/z7PdvL7mf
//W7Aoqcfsd//HiEby/P5+Jfv98QnQce5De3Tj5ln+tf/O3rp7r51+/As/9QkahST5nvRuBNv//W
v/75ivQHVcs5Px3hMIJlKjpZXjXB/Ed/IDjDhAjjD+4mwrPff6vzdn5J/2PGD/I+bD8sSkGm8vv/
/ow/Xc3vV/e3rE2PeZg1NW/8cyVZwCVmqAZEv7MSSIWiAsZ+a7gKQB4te/FILU9l7xarmCNA21WL
fGv1h9a37B/O0rdP8OMRf15gfz/gWa0nJa48kWt5cCeqCUQOOnIrzgyG8I6SxvP7xzjrJH8/yFkf
RfQlBm7RH924ve4nkgGyxu5Zj7IWWXXDs2cGNHLlXUWoG+wTiBoZjQj9g294Rhz9fvSzvVpCgONI
n1pwwW45CBFtlBWUBUAW1yziiiPoF5AXcI7iYCkM6T5LNx9875+lHt+PfDbmKUQsW1lJWqtgqo6Z
zzoIV6NO4fvjrhW7Y18aOyPW7Uoolx5g8Q8O+9ZNxA38Yx0tVku/pDlOSWBYWYf2Mjk09xRNsjsG
no+WIj9vhL9/tbMmpCAFclNPuedSLIAYbtmS1TtjdfCtwW5zyw5i9aPrN5+t72ue74eav+YPZcFw
7EWr7IfB7fFITyOaOGRdiiezsgqPiYZM05ucfdrtWCyyprBTQEgfnMk3LuD5TpAYwCGYpL7BASc5
nXhsesPRKn8TsvvSmEuLmjOq7kpTR9H5EWzh5z7vX9/33Bxi4luDdT01mPBYgpDCrYiDI3Sqg4zJ
RuLreJMMBE11/uGXPBtzOg3tDNh00y0eipvwVfBBb0LqWnj31QULEwiH//BAZ2MNeovIVGI8CpZg
oEg/pXi0lNH6evtMjGhYX0q6c4TL3IofDnBvnc2zsScSyYVuNbrw890TID9KpebYjtJtOd+0DEZD
FD9DW/igYHHWjvx+9c5GG6lPLczZo+ziwceHSNiMGm4MTPckaUdHA7Kv5Ck26vKFyX+H4kf2izPc
6vcDnw02gtKX0M9E2W3nG1MkFEyy7EqTF56M24+lTcf+q3oKJWnh8cB0TXFMQ9kZSelsPrx3jbee
mPOxRx8YFuTOw1ezEzGdiilkkNG0eyva1pM3LcyEbM7kPunFnZcCS8w1n/wobUnoqq2pmDXqAt0o
gfSLoesX1OQp8qKlFkmKGnvBaVHyuMB5rgHNVT5butaXu21vSuE6VcMVObJUOULSaOXkALE7XlAp
BjTVUAXo23qh9cSw1eSCVCbBff69MYarRhwp8EgkaZvUJPA6LLt2fAyz4FDDngJq4S8SXz0OEqm7
GXmk6FTRLBq0zpEjIIIzjPQyIFQHoC7NkeAmD+oNCnACQaR0Q1wPnKEI2o0YkkiQywcrA8hYPPvm
k9R80Gt76x4/G4xb0O+dhjnUlbzyeb7HiZO2Q4UJBvYAmbi7nNuhQUD8wYP8xoh8bn6OkIKT2Vx4
Liy3qHywLP/ZRHo/hO3RoO8QTGgliuvRvDAp9VbcYAxo/3A2MOZz8MNsoFbmEOokmoBrcTiWRtW1
4Caf5wM6fdeEpuHFvA5Kdk6RvzGMjygtby3NjHkm/OHAkzLIKbQABMlqfswAS2UFGRgoVoLCRNVS
7NRp12lXCNn/2Vn+6n/44YCqknYUEapom7mFZW3Zct8KTbCZz3KU+6tYuOiq5Ehz9Yi1Yzf5W8t9
/8hvzO3G2Tg9Clkb14UebTvSCGfzuhh2OzotzHHjruDneYJ//1BvntWz4TkX+8RsIOy5+SgeA0/c
mtpJjXQe6/rW1DNG7RB3PZ56MHcfHHIein6xnjDORmjwlVWmIK4i16rZCSEREv21aY0UB+NVI0m7
kNHQG42Dx6KNHIxFTM3zgylQNt86+NkordajToWXxcwwh5JZGy+hW8HkEOWwWKTBItAhF+/UhCEq
jpt9FsS7NLEOKfHYZXWZTWS+Jb2blN5joeSwQLAlxI5iwW5XqLw0GyKJzXodK1sYjTAmx4mhyIkR
bnP1pDXJLISvdotR3owstuUYbJvAKAsjgUEr4Mp6FHfY6oIrAH4CrnEqFz0No11fPKvJsWD5Ezgd
BCqyPsyNL24GgwiMjYG7cljlG0ZFIXR0lioCHjpvN8YPinzZpwD1HjT1upVP1nBfqF8a9S7FO9U5
seJ0xpeu2VDW7GoXu4UoOWm8QSEiDfOHroHygRzpNkK3CXzX11ysJrSmMc7O0d+FJ1HQK+R9Z0IH
NUkVJoGL2HS8/nHVniIZSQmi4NabLiU/3lkFBkkLjPRYrnx5WCqIkuLWortrBx2w3DEmc1C50auG
Qh4Wk+mSnA5Fv+3yzAlH6KA+cyiPe1OouwhnQAAHG6vjZ7RHeMxHdKKI/2qKXBh5rsfavFWJbsvB
Xyb6yVIyqrzpS2MFtL6Ga4mumVgH7ljrqwBesY81i1Yg3EkBvXD90guohwA1pOh8iyj7NImoTsww
uApN4J/TyJij3qYJeeakWYCDhGVYU90kI2xPIPgpKg0XnxAlTAJ9ibDAelg+1d6X0N8gySEEL+nG
dFEp/UXQmqtIqxwx16YVKDEk5jqFeLYrg0WaSUa8pbntFdn1BdLl5Ok4Aoox647sOYSz/uhoOhWV
ZGcW5pUUkI/RDKuyVWyrDEEJLSef8T+QqcvlN8mQHaIOvruksjwRXVro/cJwvKGcTw31s+zUxPdK
TH1tkljtGiRzkuJ1DU/3pcjypZ+Ja2sqXAOQG9DLCz0hNjuKgCiRDTOG5qsqDzdtcVGqPQFKPDSk
dQOIwPnajRtZDLe9r15Tjr5oR/2m941ncyKaN27sWJQ3AazeUdP2DR2U8QhClSBl7aoT+71sxogC
dLcXW0djJ04xfiN4uaup8hKJMP2IYzpCbtO0ndmUu6glG1R+FAqP53e4Cma7Q4gEM+pAb8ThJ9Wq
1yikF1PdLhTxgZGVmjgxXuERjOtHc/RbA838/3+YPaTRqtRcblu3JGGwHjYmBbdEqFYhZE5t3kh9
SaNZnsuSSp+21LXfH12/Orp/NbqerUVAK0yqUQMNMbEKeb534Tc84GQ7E0lxqcyoqzpZqnVDv+Ry
1inm6Y3XeyTq0sHUb8qRW8vA5ARRsEChIRIVTm3aNjIIZGm5JAc9allBQsRI5yx5M1rGBqX37FRn
j0AXjOJz2BMY7GEeklTmyJjnUnA8Sn0dSzTKuLMlEPHWld8di+w6Ngg7MwnyPqUkG71/CuQ3airG
2YZ1CnBsdJ0P2zSALp3tvGSbyKdMfGSGmbMLF4gTVyY+/M4H9jsea0tbWqxZRbQPInW2wcW9PUAd
yeBfFk0I2l7Zs5S6REu6ugposbz/Qb8Ken5xrc6FbpCKgknV4spNRwriTMIGwc6iT4ZM9dCo16J1
WeE9MfBzxohtZWlP+8eNs4awomYN4npZhRnX8Rhi+Qp2PTeZvKP4ui0LTjOekgQXVEv2T/KgNNxu
zy3QeVDNBEFgTCmJFo70ZW2VSz/ObB14TsAjXneBPWm4b+izZsKq1vDsg6ueR4wyJ3xpFVrTEu8M
JJOXJP0ybwHI5ICME6zqAcqlD8p+jPFHpnisRVi3Hafwk9A/SX6/7OV9oYHtFcarRpl7WLi2q6u4
gSrjytFBlYG/YS2Rau5C4DFSFu7z+6Fo1rlsrumyg90l4r63EPbX64y3r2QSjD1sA6m+tJrHrCHv
3DipzN7q8Gww6LagnN+/Wtq8H//V1TpbgApG5itxLdGI2JsRUhpa1E4i68exyR0/rokdd7UGp9ad
34OwGR7L4EpLuzlFnvw0YCytCTq3PqmtvzaTHf7TGvBDFX3dZG17Y7zRaMwOZbD0q+pCQQLTYukw
MLBiBnSiuDpYcbYnm9xm6FukuuziUSf8aSbqj7Yy4pCkjtfTxclif1UCNFZLyP+0kCYgO7FlbGK5
tCH2M8tnq6nMV4inVrBDbR3Orsxy5P3z9LWj8KvzdFbPUL1KKswa6LSWPHq1vIxLHX3WuBNRg6l+
s0nMAcWRdSW3mFKF8NSKTmCIFzIXLvaTS6Uq3U4vr6TKneO5o1HA2414vopvUVPfy0QrQwhbtahm
BDVf6hZBK9m8ie589iSPel3te3/Ymbg05zaBmHxqiWS0mEsnomqHUXDMaE7r6pdjJhwApWP41V2/
QEmAyanEeieNT2pOHWuCFjzkK70ZLgqjdcew2ISzHioViPP1nFLUV12lO9AW7eiu7KOVPu+Y8xsP
eGhXaUt+0lF5TSIhS5ppDxXhEN5Hg8dXhNivTvPZLgF8N+VwMi62Yanb5GKxTidQi9Kc6XW7sYEp
zf9OTKfwNZs21G3qzXiqYZFQf8HA6HxcMPuqcv/VRznbRIAx8lRKAIJLwE7N4KXsxPEAq0eiUDfC
ZZraZ/hM+8ToTyy/XWW6aVw/NnfajDUaBfL8mitsiaK8VCY5trUytnF+M8Klz2kLxJcFDm4V/Ams
Ps3mespp8islKbjWptfcJv6gV/ZWnfycZmYUqmY0faK7pQeDegweFKKSC53YgyXSuC7Sd1nj36Hg
3uXkpSuCPSGt+uCxefPgZzuTeCql0Kw6Wg8UOUeJZIjM3JF3/ilV2x3mlkU2djsF9O18Aa0o2VVc
UEH9MNPjjaq1frZgSQAoC/BMIIilxqEqvJ0CTNhr46MXUbfOg9XXqlWvkbUZ3b0/VLxRNzlHw1Sw
OnDkj2DE2dBmNEBM8zjv6OciRsKipA/ERaL906t7tiwQQ2R6OhQNN9LLW51RWUPJWmif5cDaaeYJ
bIKda4atBtVR0MadEUw7jR3Q+1/1jT29dlY2IfEOVE0iay4Mc7tPdWdqL0ddsyO+Zh17jlx+WE+e
99G/eBq1s3kK0e0YTA07xHI8SL0CVzy9FfmO85kld86pvtSluQRgxyRZK3YW6swALEpxc7//Xd+q
wX6dQX9Y+2b0FhtFmUw3Zp5MYVuT/rIklgL9tGCXnOOmkRyZyLWeRUfMx/qHxz0bEpOkkyqIh6Zb
g3iMjYf52S29u1o2WNpMO4lTr2eCTeQ93rsPz/dbl/Zs9LNCdCKYqSyXbKYcRtamzu7MkZJARNVP
0IwF2jOQux0l9aj1t5mpXg3+Q+81T60SHX0q0Uql2j6cm/dPwxtP1VclwA9nPymVsNVadtVFIn/y
On9Vq0jIRc2JvZHlvrirhHEngU15/3BvlZDO0yhL8oGrvCsssK3Rs0k7LSUet8SRz3hlKsEKEIed
5/ch2+APjvhGkftcjVhrvq8JJne4xpOD7dmWNVIZ+gfPN+1Aro/9SJm4eChnY7z/z8aqr0DKH85q
GrTa0AuWwFq92/mTtovoALU8wfOwaGbGTqQBJzHffvAd3xiOtbPRqtXkJEE3JLg+Rb95wECQZWNw
Zt4ed7AmFx4ZKGqNsUf7luf5TT5w/HOMOFMznP347zdFCT9pHZA28M//B7oFnSRdYybgvaNcCMI4
J2bvm3ThR+XCX3/9Tbug6n9Y8gz5gbfDJk1knPmmXeAVjfB0YlZwURC5xBjxTbugKn+ASlXhJs8W
NXA5/NE37QIvsbbBmofgCA+rphr/Fe0CTuyfBn4WfSiUVd4PF6zC3uscnUQybJL7WTjdjkV5sORX
dZS3VZBdRZX0EgnifW9ML5Gm7CTTBxGh7JBB0E3xxvs6yfnl8UaOAPnn0qpVtAspFbDi11T4cFlM
wbUH9t9viiWKW0dLwrs4R/JminNfDXc8cagbjSoguPLWWta5T7lvvCEM/MrqszsRvKIVJ7a1MMrx
ycy1XWZ6pzGE3ZPqpCJaE9V8s75v6edaef6KH5v+ToT2X2uskxJJN6lQrkJdIPzFrNmiVojbu0fy
hu4Z2w9EXQBrNFxTMk65IZxE00LZRaPADDdlm2xahKnVkD6mbIWznE1BkbxkdQUjSp4llnH+OvZz
hYAyVHMJMo/ypl6d4sFbq1lFKS80yoXoAYfsEiy+1XVjSDd5RmUJJedjyvq/iIarIaSk6AXkE6X9
gqyII7WSG3LkykUlEbmkMeP2HftTxH63bJEBES+K1jzMM3GtSVDQ5eZaqCmhSvW6T427PJye40jd
1Gpx1fo9nOKydKjnrVXV21gF71tXuAx7tb8hSsyRo/ZOmOQtavAvcp9fJxKnsBi8m5SYBz0BsDEV
kT1Qe6SUiJwTDS3ArOhJFUviHpq56o2nF8kpARN5mSy6KL2SDXhAJc6tYSzvuoSeNBzrzagbHCVX
1r1QbBu5YfPLK6ZqXBLnvZHlmvzYkF2XCY6HLuBEUJp0KEv26V2ynAutBZzbdnomGwb8Q5Am6GPr
o+nn+8GHxUPmLcHTdXkX+dN9rxDeIQoH6o27JGL7GwjSptXIyevFFy3Hr2EOarmQZEJYuaLXUquf
RKu9FLRT0hQXOYlZ8GWpHB9DP3zMpFha1nX26pd8Q8tcR8BXF56Zvk5pRc6JOn2q1G7euzVs5+i8
5ER6JUTUaH3j9I06rocIemGk7JtU3caCbGutf+TkLto6chJDICxOEb6AxHWSfLrxVcps9UhCTVJj
tS7NT5k82qoww+1KElw0T1iVSW9T5F6XIO6kTrzvkvIOEoGrGfldIjZX3tRejHJ2LeWY+Ps8vUvA
X0jDFWD+GdQ63QRd6jRmcvRzxZ7CBgwRWvOFUdwwM3d4pCn6BmoEa7e1O7Mi59bzNiIlVi1Q95ZM
MdSrs8IuhcpWpA6EDHdQJe9IAL/qLG9FcX85ZxihfCBZq3rtzHgTm9IqXBNdsiclEpG6Z16Fki0U
88XoqpVReytEodoiopjfGaVzSzTBPmhgwLetd1DYKS558h+FqHH4vAtCm7/IUu10srARo2QjFvIS
JeijV4hPfVusTGpHbZ9cSSMBaz26/kWOXDkrq33Zqy9Fp2zr0IenqLlFk379oH6eLWf4K/ToL3Gg
bo3EcIF57NPCf1B7aa9acxSgdpIUaZd16nMXjrcebS5VSRaJGCNSLa7reLgRS2GjRelmNLnFBDV4
JttuW0KJEOXhKe/NLx11hL5UtlDOd6py0TbTKcp1N9bGp8IHgjGm26GQ2WMI9ggUw0C1/MNE9W2+
/lE8duZN+Tbia8A4YJwrliGdlVzQxIUavrDptjWTnnqccvDK4iGSErwpGQE5hf8Cs3gfQQWHULKH
vrbVvLkYRM5br68/+DTz0b5vPP78NNjANQubDOV442wnmaIWKsuqEm9FNJ7LgRqYrolLxfeEBQyu
TYn1ypeTfZ2vg3qmcqRPqeTvihHHYEWOgdcee3xRM0L66wf7v7CueXP1Mx/rL6nn/xuSTGzuiB5Z
Tby9tLn4lHwaP/22a6sw+Z///X/U8fzTdfjZf/1xlfPXG31f5bBcwfajcSVnO+r3VY72B0AJDNq0
7xXU7yxAvq9yuJaaDI4Q2AAtIq7991WOoou8IxR+a7Ykq/+VVc7PmxvDkqFDqria8WCQuwyKkHvw
h+X4CHqO8BCxutW9Evq2uEtVANy1budia/PH6zgtHHg5Hyg8pL8truYDW/i1edaA+ZIT8/OBdUuS
y6ZRmttA2PZBv6ywgJhjtaZwuw4tMO1JTQyHlK6EHln6TE3OktpGEdgtwo6RJa97GNOKRti95vQ4
UmBpbtVBX8tB+hRN4yqgzJjJ3XVUiSuy4aAUNEtyC5jEg5Wh4xjKn6VUc8Y0g3OqXaVJfMqLZ5ZN
a71M92o+repUPyGAv+ikci8YkiMq42pGt+uZbosEVc1hTUqkP/bIkYzwWlOtk9iIxkIpcaJ6Vk8z
KNoHauGIdXJpQf8Y1fBTF0wU63PphdbioavMk59Sdq+Kx9BvZrTBouYXJ46gMjJm6b3eHVMxuA+Y
5UZITyN6RL0arjud+O2M3eIyqszLPjFOBThOaxyc+YB1U2EyoLJXC70bV+YBLhyz2BgEdg1KH7ow
xW/VTiPyVcMludbreQc2tMI2osrQEDKxGkJraSkA9UXvBeqdgVGMXvowuVmfbTIh+ixCqQdNJx69
pD4wf1Ju6osHaF6raYqfEhY5rHbMkowuUlfusAuvZVJWjEG6FRGeULE0CsIMCSATlo2qX2qpuSuq
fShgcK1ixGWxzRAtYYxDV3orgGgvqEJkarrHF7XSaYQl+Ekth24Cbq32gz0/mNGzwZf7k2AhVNW4
53g4rLMyYlmXaTtIQnXb94j4wSfhHw+0em2VI+os7Yqg2i94VxW9B20bnjrd3wUYcNUKmHpiXIYs
FGSQ3iTFOUVjQEIUtrk63k9h/eBzPpKG85wXTiBoG7pQdobCqPZfA6mztVDdGKl8FVkEM8skx3mW
O1IdWOARuQwMt637/UQISmA8E9dFr50bLNL3Sd1vR1IYJI88rp5MGIr3ZZbh94lY7BL7OfEwUfGl
ONcd8BG7xL9QvWqvxbajV6Joe8FUAEPirAvLYxIQ5ZdQ6wi4E4PkyaAnEicYhmoWHvia10GSb/ou
XaatxjrWaO12LB4T8lenLr4EoAAtEDjPRNaSnh5TuJtRMhx8ZTgUZXlj+Z6dJMLOk8Lj1B2CkB6D
Jd92FQZt1lyjlx4NHuEhUC9juVob6nDR+S9ozW09TTHzEX1DsGFixXYpeasC8MPs0jOzdsvTsA+m
j8gvv74dQAgwRtPsgBB7djt0cVWlWa/Xt5VonQrdIjIGtzUhcGOxGtvqYZKSz3nHUCYNhxBoadFE
F01P27PKr73OydWMEIaB+OYS5ke0D01rRdb0uojyOXXgotDwnOF51j3hpI6tHSbGvpgQeSicfjGz
TTW8EaRhBy/E1QiMVQ3C5obMHdkKNSCJEjhJDBqgnnW7Jq0nUNQ5P8COjHHnBU+xeSj03PGSaos+
21aq6JmNzyDuACxvCHB7EIOIOnl/V2HAKVqFz4cMJkzx4bTEXDZrNiiO4jO44i8ZRXndtd2yZP2F
zpzLURxpSgMt6C9CgiGGQt9nsFoMhkrs84gE6wtf6Q6EQtsRbczUGCi8TKsIp6gZHCOpv0gt2cmK
YMKRilGvQuvZcp/m1mVQ3ql6d/D6YpP/L/LOazluLFnXrzIvgN7w5hYe5VgkRVHUDYIyhPdAwTz9
+SBp7y1puqdj4sRxcYKhEE1Vwa2VKzPXb4ovlmnYmwYHbkEo0Pzcy1wKXsE8m8M0tKG0CGfqjjxt
sPYjcWwVlq5YuP605P9JkrinBL+kZXtkQOABYRUZQXTpm17UT0smyV+la1k7POlJGTb6Byx1XSnB
VmPVnEGtQ3g6voKngjVrIVhKB89eipkY0JHlCXkbjMLkCpjmFfsIYl9M1oqo7YmHN18cD4sAWAcP
1H1+tRt5ptLD3Vd3OweYWGoo9c+35L7FkgSVgOfBrCM0pp+6OPu8TzCZYEBJ7/c6ph+rFU0GIBPl
ubesv+kZ/p6b7jdBoTsD8wSWyD+pZaul3Bl6sY1PuEI/7fFQ4cizjNwFXodsJed/F5D/9IBoyChM
QbaPfleGugm9IrQz+YLajAfocr5hY29HAwUju7HTnmJjPq437YR0mbOwJizFszX3vj7hFoVsNXVV
/T0NJjP9c3LLnp79MhDoD+1XjmgKWhX0qH7bi1A0NumV+TY/zXoDSrOLBAtAO8Fn09Wwq3XAXLrT
tuRUJTKnBoqrsuYO9eOMbSLb97DxYLtxqqPw3IObyc3Mg3p5rJFQRbo9Sb4QBbx0Mk5N2n1Y6vqK
v8SxI4LLtzpqrOks35qrOZQsJKaXaf2zuiXHW6eBwJGf1LxnZcYAubrRQZ6eqym/VJp1SHESQy7y
1He4m+fJF8TXghtbm1hQnsVSA7Pg5BpyKWQmsr7coUp2xNnFLYvJazbJK9b+ZnfJSgOqhgO7gJ6j
4/Ue9SFIb3H7klTINfEiXHNYbRAiGUT9tCAp25bV/DdjQv2n+6/L6MmICj1EeoG/m0K1Uqxmacr9
R8YiZMMiUMr4+zP+/7zU2RW1KHB/ins7w+1X/tnXungtpv/kn/2Hm7022F29Zv+4n+ovr83PBc9/
fdyPgkdW/6BgQW1O/q/m7Y+2rqz88W3u4lOIxOC30Pmj4JE1WsEIYVoiAgwmPl+c3Y+Chz8B8Uf/
SEaYCGlbtpP/DUoa1cUvw+Y7sQD9pm8Z309xW9tm1chuuXLOo+zYHYYLqIWQegBUom2e5cP+o3ox
L7pngDvwB4fe3EF67FH2vovvswvyKV59Xp+x1vEwe/HyuznIDjgfucMhPxWvZVQ3tmLZ4LLaiD2N
Y+4lLrr7juTHDvxbV/f0wy3CCTZUnYnvF1cOcJF+iA+y1wXLMXVweg274+CpDn7QR5q4kRCuDs60
IWbj0eqNvhiohy4ogtzFdcRvQv3QPiYHxUWN/DIE2WJPZ8lto9bHWdavLskFiRTJx7syVF3hvANq
Mts8FWcj7C4oft9BTr2s59TVI9XFTP6SRRjr+VXIkuWrnhBOB/PQ3MdX4VI+Fgfr0pyrsDuMIQA8
R+I6yRw94awFhgNVAgykYWMgeFeC0AC0QRf0Kb5OAESXT9UB9pGHoDgfiz2W/TXyYOD77zLbcqRA
dzNP9uI33eG++igjfDsN1YMQ/xS7XUAzLsT9IRp8j4LjtByyoAkoEp2BK5uC2k392e+izVOC/ji5
UtCH+kt/BHziIynuKofiZHizbwRoBgbztQ5vvGt+qO5Tfwus+ymzh8j00/vZNZwiqA6gvYqALrNT
B6t7czIHRYJDesgPpq+8SYfiWnyRP1sfx7DhPAYXD9B3TuLMLjomzs3DnPo0+/odlZaPbL9XBEhs
+JWbhtPJuI/v1tPq4jTso/Lv4FPuwgF/EE/Vl+098ASSl+TmyLLdYbB+Ed3e0y7KxToPUfHYPtVe
Fy1voj86WoQOBB+SXdMjpnFhHmhR7o0eMdrPz+pZc8sgBg43ua1qZ4/Gla4dR4N3HChO4W/FFa1f
l53zIHPFZzVsD/JxfmZfzgVQxsma3vg54/vVFUP1oToq0YQ1qr2StF3UB+nKSAxiOpel1zFPRH73
ZTqWT9I1+8T84ZX5PcjdAIFmPCwDOPd3xWN+zk/yoTzp5+ZoPuRngxnQn/IIheKDehz+RmoG3Ye/
mOq/gTfnZsImoumk8+rMHkC8xYdc7oJ5DvG2tlvOoXff3miY+gazsozaaHNVDwyug2PvO5A19uBV
r+l1dtArsQV39GdPdkSnsN9nbuZPNsauDvBMfClCye0jZphfhBL8KDv/nHmGxyhyMMRzJBdjIr/w
TJ63wigfj2pyqAK8N/ga7cwBFxwsYXOvHYHielBJgyTIguxr1dmlgQKmM3zdPlVPt3A8gn56Mlly
wyzAXCEkmXSKxrkdHwQHS4b3qtvzO0zbXlJfj8qjGhVO7DZP5ktyliPpkmQnk7F01u8YkFESye+2
B+3B8AYfqetzZYRJdDskp/K4XWJ/8NU7LVBIL3g1eocOBmznJdAcieG97PPBvzmmLfH7t8kundeX
0v5cExVm5gKaqO7giYfRVewvb+h62bPLnOS1sQNdyVntyuWTvCHSDvMpD29BTmA1L12IB4ar+Tcw
0bbkzt7EizO/Vu01tBiPwjF5ZsS5rfOq2+jSOpsDu4+T+0IMP6kBD+UsHOsTdvLu5IGc9qajdWW7
gZ+Ky+aPvumZD4D0ygCyHkNPDjQXYpELldYrvdph0yMS7tbDftzyvH5K7vTEZt8Hiwsn92izekyB
qAsbTw2SUPQWF8tlR3b7y+ggROmg8+7OjupIR9wbHMXO/MLHx9Tu/TWYWGoGT7Are7LfsJVw6A94
+Fq4daS5cAZT24pyXtWF4gO2pCB5jZfE7Rl+2YeeT9dcJRJYgQSGMUaoHthiN36gG2BjHhAIYcuH
pIf2CbEA56eF/08KHjZif820/nvJ/K07OBtZQXVhiufO088bSxm41gDBELcLK8ownknvbn7vmg5X
wK2cHGRseBIUptycmd8K7iM4VB/NF77NuBvv0R7zV6+yv9RO7Uw2e1AOjgLcScNtg/KwhtNxYhoi
1OHvU3biaIv70QwQevVZmm3Bzn2wGKyKg9f7tOn3YbMvkvzBTTzOkMX1xrv1QPL7yDzEBCrUKgjl
sVcyhcWPSCtE+wcOoc4YE53qsvgd36UETUQ9+Jq8HuhjMHmwcp39V4yg1308DyEgDH4GMhsVDyof
1MEXsRgSMofBTdFZuNj9wztPinIGy+h+v5CcRIHmDsEgdU23dDdGZR7xrjP4Hcewu/cTVyczfHQu
hqF14aaxiCs+0YsrZ274zWv+js/nvmKx5MSe7onB6G/cT/igXsaX7pBVHPg8bjdjSriWT2w7eR2n
tL7xWJzWZQJ+goaYPOIckT4Nx46xowabC4bZKV3BQUaI5wwXgdi5+DWP02KYWj7kRslVCXw4RvBs
132gu6J3c1cmzuoIPJn9b/s9A4zOw0x8ZB1DupssjBoDebbZwGQ2MukiumT+PpQbj81HJnvDQWqu
oYLXeJLs0o3dONovZ0+VRn86riGRgKe3Mlq4QbxCsPehRxeKm1dH2wfzTAOM2zFw1ibPnnwiiIP2
lEbDodsHqqsHwt3+pNEiCmtigMEATvw+KL3eeYRdyTVgymfXzlvBSSFib6dEhYI5u98LtuA4aTbN
vt3kkZMv+CeyDohkNEDtNgYspxPKxzHQQz0cWZUzN/asUDgSg47CdQ6HcGUc78dSyfL2OULDwku/
DUyJpWLmRHMHYVjdESL4/BwN/Txm3j4k6hOxKcQNIIiJLiJDLCV4xF4fINPnknc4LQvW4G0ftg9p
BOJ2ddOAcBUOCTHIYKk3GN/4GGR2ycgTWZW7T6B/ot6n/8Jv0mAOBWbxPlKzixnIh5vPXr8fxs58
tCKoVcE+HUZeAqfKVojANw/GmZuS6hKiHYzFovEz9qFH67THqjKYuKXgGb5d6mRnbs0dZZudQxiM
Kpl7uXrc0YApdW8+zffqhZjGs65c6Vy5+/1GBZFhhxjhflwWl8KdeSIKiwk5kt9zHnVQ7vfDyXjN
yvU3RARsyHku80Xi3XvgV3hPG03MhJhYpHBWNxYK5gVptBiYZ+2zzvQV79eAWpq4u7rtqxA0hLWG
91D8vmcEkPXTMyXwzMRgkyENN4Ajg8PwZZ5UGZG/OqRtIbaALvqfXCcgdQKB6Vkumpl8bslNHn1u
rCseADfwVMVvI3zxJSLWvvLss3V1pD0M0X4PmKmOQv7ZcukQnU4DlBDWkZR72jk3O3YlW/YkH97A
zNu+rXqcyu2Uklvc7MVGEOwh/dJc9lvdHTROtOQ2ED35e+tZpORmkL/D2sht76qgI1FJXYX4hNHM
cdPP9V11v35dwj1RGMlsMtKVPiRyMNXjAAXswLogyHQ7UpV4JfO4OCcHfHRyH7Se2xxqH9D8ITk0
2HCf4OSnd7Slz8N5+JqSLa++FcBMdEiCYBw8oYgaZCHn4gs2IiG26DPA7NSdg85Z7OxMVWSX9kSW
1AStn4U4XfIqshE3p6TIbFobZEV72oWRC/+n+5ePfNoXwUmoGSyn9fa8pfV4QP56ni7LSXdyHyac
t3lWMJKoLSF82IGPlz3Ix14cKbFjXdpQCTavI2XHCCFqj9olfscGzcg34qPx1OlPa+/pJxIxL6Wx
Y1eBSSmhBbriUAXYWI6fYdd6+rsbwSQaj3HUPHF/GSiqK99NVCH1Ub7OeFrS8H9SI5kMTvmofjHf
qdcs4Pbw2vwx4XT0l+wrhJajfq0CQMw+8nwZwmhekjjJveAJXh9WAUskaeaeh0qbrXlJADSC66zI
FBN+HVMvsYFigyFwY/vzGBZkUlrAL2yE6O0ruelr/QrtY2TH65SdEqwBnclXgtlvPdK8ENUatQtr
BFcj66Om2Slv+yA/xqKrMU74pnnHi8n59scLAc1Hm0SD+8lINrmHTbTXYda352bxgagOv6rLUfhI
esoAFIZTHA4uvofvlMSWo6yPtiD1G6d28xeJ8fB54SHGn2d39hfvlY01gkJvmzZGUwbnaDiGp9rI
WDK6Brdl7I78tLp7Gkq/3Fa/ZY10sjkETecKWhw1F+Ul/kaB7MOM47erMNrjG4AXb+yctbFnRPDf
yZ+rKIt6L71smr+8rX7vxRxuz26RJlgovzqOgG2eLTNtTY7EWdgWPdlQuJd93YdEz2mM5Mn5YCdf
yofysiYBTuYsbntaRxJEWIsZ021IIXo2PEY7YT3xc69yaQdzLNGXeE1LbGDN4cExdp3X0VFYaDl5
Z5806Nvyb38AOVnonmzvg3s7bM7TWx7s+ex+u/YSZLQpoTnIyhLd4vchEKN0+3aAQWSjWMaaRxrt
8D8BSOZG5wQksnMKATTv+H/mlqHcxupiucBiyaT3rE5AT5xFjWKUrSLZhQLGMmru18FNpwwNcF3j
ZCd340RaJybI7+kgbE5S3dwz/e5dQ/C3InTSgp7Tx6cs2F/J8ussdxoXoIa4vkXFuy7ifrEozd7w
fvMRUiAom6y9uXcLzLCl2mAhDfb+yxikexj29rtMCUBQJi043ZCUeEPB2xf8lgPl3szaQuJi8wZO
mETKR13ukF3yaM+x2YLIfNmmAlHdhYtBJsBrv1Jqs8Ls5aJAVvGv82/66X9exoq/NZihbmXV2rTS
mSSVTBNLt5rGEuu694U8BVVhZ2UNwaaFAoAHYJBZzdQVFJ3Mb5NIhaitY7HUoeFAorK5mBFf93xr
iaR9XQhSAhz9KXpJZKb2dhc/xef43J+sO7zEvFsEEpcOh0XGiraZK5FUzweNntHwvny3ekk4RjH5
3uzoRGx22fdGTVgdhjPeEUcItPyD+7ovGufxqEd7RJx88xEcC8tW6t+el+fFvhosQlUwPG12fTec
88fh674MSO/29Q1vNxfV/1CyG5aA4d44LvbnG5MbEN23UAVEjC9xj/OsdirDOXW1cN9C589ABQjB
JS/O3ZR9KPLMfV1BX/aIi6svueZBf8NinLiSuu1I0M79mptHY4km3b6kbBSWMykqx3fonDirj/sI
dcawJ63+vigtzLfZJUzwmj1Hi+8xJya70Wg0kDXb8vvN3XODvX0ne60/EMj2G8FaGgiB7jfu9u1y
0GwiKewIUzwRFP88ldUZ1/tDrdwPOtPdxmSAbIt32jOZNJF8wawxwIONiIsf+bcwACzRu70X7rGX
Ix6wPX3IKPWxIwxuIQtzsBIvFY/JQZ2V+Tm5khnAeac+2vNIyCNkiHuOTbXANShU9tp4Z13bs/ic
31fwtkRSvfw8M733IAIuP3GciiQMczE8tRiCvbuPyZnve0qt43pM/KecTHGKepstZGJEeb/oTnro
9wAS7qUtxTVzFrwVJSABxpvv9hRxIv/ZUzzF60QfYcX2UHrQWJw9MVy4cVPE0kosaYkae0rXkpbR
ySGpa5XTXpQYzEeU64hSxLFT/Lm8JNfZXYhJe8uhIsywhUw++69nKzuBfzFbf0O0VEWrFRgGG+f4
q3SnHqzGpg2x53tP4sP2qBc27FJ/c/dE1iQ07qkl0n9XMG90mccXLcoetWtzpKt2v30uT/z+jZ10
HztL0k7zAAPNT+9i+sd79hBfYUA83o7tUQqUw/bW0N+EU+psnkyXc/WzCJlcezxRQJPGUBpHN1Ji
iji/D9e7klxDv/ZH42k70N9zh4hF0ysODUMkO1UnMKfW+YXFkdDvipeCgLd5Xk3TRb7KL+OhOrEK
kdDKrGWxP9Hk7GhN6OEQWfdm4s6fUS/pos5HUupo3ZUR8Z0oTvuczptyJ1+GoxFRent7gZ8HVvjt
Efwv2LT5fwZ3Dz6LvU/i/1+D01w2wJt//Mc/3r0WXwd8FF5/3aL58f4fWzSK9Idp4HNs7caz2EuA
fvmxRbP/BUyajBAt4iGAs/4Lk6YYfwB92EUvQUjueDUG+I8tmv1PCqe4ewzJaHuD5P83tmh+x96Y
QPF3xUKMVzDbwXvpt7YTkPytEbSyuU+qN8QhFrGHtTq4oOiwqay9pk+cJmVpLgkpNDnquP+b3e3f
yIPGP53Bbw3kNB4Lxeo5A9SBQLEgjg+/twEcMZ/XSAOfZHb32fSx0kdnF52yhC//e4fwz/DKv+ag
/F+IwgTsKMK3ZdQx0n/M+H9HfvNfCnf+2OH8G23OH6fwHQn6f+gUkOT/l0hUZEG//qN5+8f59RdZ
Uen7+75PckH9A59DHZVP/MNlwMq7Z833Wc6f2De3gK+wEQvYWd5dpn7sxGrqHyqUHGg0oJ3g0uzI
zB/TnD+Bc+BDeZOo6YSJf2ea/4qjgZ2D/CjurEAo2AjGmozj/Aw97ZUJwNmYCKiS1choPptCgZJm
Y2s4Tf0UCP+kg73fu5+QGt8OJYkEUKKJ8SdMnkkWxsIYONQsUFbPEur0o2TjPntNADbJWXXMmjzo
5/GAgO77vFMf0bFHFFfwtpKdGaML56T/YnXi10Ja7bQAx6cKYadsUV8UR6PNry1C0OXQ3MHMfPjX
J6+KvyYU388eVqtscAn4uOm/BaOtreYlK8UYNOWNDoUg3U3YttnqhqpvagVl3TlThQfqXZvln9Wu
c7MGiYQiu2KP9TDLx64tn0WSImHuLzmec+ZHdVoEO86SSJkKWp0jdjyi2YapscGUWOHUIBEkHFSA
+1hpT44k3rxcFnK8l3HE1fvdla3GMU4ku0vSj3PdSTh3Vyiwt8hnIGGHswG6Qjn8eBoatf5xjekM
d+nDWlnH5GYe0wK+zaLR2WyrGEUoxLHwPDu3M3X2CEhtRZgNpx5ybQnFAhlpjbFUvqaoSNmDiOxQ
ipVlL30dVOO4NvO5X9PVrqfmToa64xYNaneSTG5oGa9gXsHiquwoJMK9Xmbs6kvLGQM3P0b3vxCF
QFCSFx0Zoh6HNRQEu2NbGNd4SyKsifx8ILgndBJvcKskHdegdDjglX4/C40LwA6c0SZFFWoBKois
yZBPAlzUNM3vJeSbrBrHdTnFpZv9JQZHvQJSa0zVRuDd5TljbZGlgdUXx1tN826IXwuxDccs9aop
fRcvmCA0MQ45w8ebmOIuwPgzG3aIDTcd84e+LAPJWvwsWbw5VYMqSaOlkh8ra7vkWGvg9fpOlhGZ
r8brJncXSVzQoilwWqBTOejHbku8udVfzSW9b5PmoUNWEJ+wWgFdIGfXtuCKxjkZ7bhJHmILWXqw
rhn2ZowcIaw7+WO8WKfCpOmoSqdkkVVwzVhDzNuKGv3LDOmtQk3crvvFlfLJRJtfrnBIHh3EayFT
TeiO3FTpeb1VmX3TYeE30Ji0NH1MdP2hUGd6mRWOTd0NkspoZk/Awy+xotFcA3/sEF4SX2Z3DoHK
JTBH5HTSecO0vpJJg4cx0JDD96d1+EZ9g99a4BS+axe5pdw0vkY1LVQYrI7EzkjPG7+PR8HZuvFl
HZLPjfYlybe3vrWcPpkfIRypgbo9YyJLIZnMsnPr1hd9NEPJGih2cjGYsgKwh16iE7nRBNlnqJWh
BtJ1Ekl3Dn5XWJSTXNbPY60drVH6WN060bGS9lKN8kohCeHjYmJzLOYMiAWVD3EU7kuzuRir/jFO
LA/9DkqoaaFXh6+7LZcYATXFsZ3jD03KnRABYOv05fA0fdfwpMeqPCPFTrYkM81r03wcdPToAeeZ
cvs5XQOM2V4aM77mRnU3rflRzWb8mGjpS4u7VO1FK8Km1aIEHR+t0F4hfL/vU1L8NHufSLguTF2I
65kL4vCDpXQAlNfZqUqON8ZhJQr3sRq/lbLwdsN8wLyVh6nN3q94PmtGcTVy7VXfvX4kqhS7E/G+
MvHpGtUJaRyU8RX1VZCzz2tdHgbJ/NrPGCC02quh+jNMyTiVTznGHuKIo0U/Oa0h38dVH0qJGImF
cSxNqgutfO7a+1LTw/JWvBdMg+b6WNypwsepbB9xk4v6dQySTfURkj/L24KFhBQNzL/tBnnPUIKy
3funcXHEIj2yhvKuKDps1weUV+/GeWxsYWLcCXLqd2MSNQnMqYH2bVO5yZYG65wfrVm4GvP4gcD+
uiNFu82RFppKnKspDYe6KK7DtvodeAx1SB90vY8EXThVmUCDYxwukCyP9dYGoO0urbJ9lFTBW+M+
XGIkAIwESbfkYKIzNndErDa9F6z8efhUKuyaj8vU22U8nktpOhh9EQDyRr1cAGyOo8VmjR7qOJiw
V7PTWXqQbfQ4tmW2zUy/7ydzganZXvquvcSxfmxvCSSBZbKX1nhdZfH0cwb3Y43+jRz924//Uxrv
vyS8f6Uo/39jvgtk5a9rOvs17V+zX1M83vA9v9PEP0jEdpt7/sMpWCEv+J7e8RewMCbMF9xeMc+U
Ke/+E2eHwDvQZSB2eBChQa+QbPw3zg5kra5b6LuR2+1F4b9RxGkc46ecy8DLY+d0K+BjoZPg8rFn
NT/B7cThJirFZHYuutNYBVX1tbReV725JDGQupumQ3Jub/B0l8ze9QuXD3Oef857LeiS+rmsj2YK
khiTsCgvq1dRRJhHvcmIQNzOA8RBdJ6WG73fQcDtdTEuXVcja1h9LEnowEu71ZxFau1LRXnNoffU
NdtX1XCW5fhaDbvPmRJMRhUa2uTV6u2DooIC3BB0qBFtJ+l5U0u2PhLN2eLKm4bhWZcwXCc9C356
nn+Smv6GIf5+lzTqXOjle3H9W6mLt/scx5XeuepQ3NdwC5VtKOxYUP+molX2D/qJTPjtQN9o9oCW
ZRXC16+P47ZoGLCtyAoL+QvGgd5cXtMtBYHSJOBmpMzt9MU3+rdRh2g00Jbr5kvTs7PXraAPlPIl
iT/FPAxh27z4xh6n8JwOUDWU4qSqnxqkAJvRa0jfCwmmkXS7v7V/cwm/yaB8H1EQ8nebSm40i9iv
l9B3t6waGqVzG7k5F6azStbDtCUXtVC/wnv3C8t8V0B5nzA2Aib9N2gyipt/voMQzLFUwCrNRNbx
18PPAP9No17ZIYW4Eav5m2F9yuTms74iTohDkt02huL0Pb1KhSWktYDI8JbRTjbpOBSJiUiZfLAl
hfbFJuUvg06DF6+OYdDoTEvxQ4y9jzpkzy1zRMaCo1QsnHaDFjSbU9/u9P5sEvihH7tLijSc1KEJ
1dELTqdcDLt+ulMENVrTjl1iLAG+I6H/Eu2uf4Oz/zaCIKPCRNVxFNOY0r9e/zQ2U5fXWYegF09Z
QbquuNWLl08zani39AHRqgB/VjaGqihHOBSjF81WS4j5MlZHtabcJWqM2mY2vJZad+7E4v22gq9N
6kC32N1o2rOFhczal04s5vc9Rut2WYCyWKSnrQabVSSsx+0d/mVhvc7IIwNwW6y7UTbf53IZyq3l
m229wZ2nISSN0U283YkbgoypXrHnoeZXsS9PkwVLW7/dWkjE0Sj177VEOzdCeWoFka14djKrzKq8
MVPP6s26zx6sFQY90r6pVxgNSijQoWeAtEI2Yd1JT1OQngXrYW7jMBXGD8si37Flzb7gpt7D7nwQ
M2fStsdphgRfr9eZRELIgH4xYFBjuJMpeYx5gKonta5QpyHQ6mM8Kq6sYAnZnW4FRLD4TOD0h22K
Ro7aV8BStNuXVQnEqqzsWcIdIebmGBvKTw5bxgWinGp/N/ala6j1BXtZ10jmSO2qgyoJdt8LL9i9
ndYEKpbawa+S73vTvGRTc1Gx51zr24u0qFxriuJcFxpS/Q4lane9LW83BMExtXiRzfZd3SVBp+wj
tPPzSfBiq0UwT/ISiFFpbRwWrJZSwXquy+qizaOj3spjWotH1gsfqybXggRn3KArFuvdmg2FU+bl
R1Wzdn07IJooD/XbaWGrD9qCZETbVHpmg64hcgaRmZmXPFHu1zR/sQblqOaVN2Rog7YwbGL2W+Kr
nKj2ghFGlWloIWhhpt7OWyzUeBHVziIsVPjr/FzMN8XTRdJCALd5KgMGVPgT1U9olDEqXenRgghn
5jf8LQpPSZGNGBnTEI/aWQtqvs/ULqi0x1sNB3LUEXJ4WORPCFvgh3O8KeL7TtEiTMppEMSeAX+J
zz700wcpZkIjqSoUDtB3D3fJDk2LVPMU+TCmKfTPGPgiAsiJAMR3lu+nvvy4GF+N1LzDgOxNUER0
cmcLZfzmU1E2jwLelUQWd86w1ixi9sZ4uJrqNMINuYH3xtBPtsTJOxUtBadZ1avS6yHCvbAareuy
GRH0m0CZ2JqWLV8WrKu0EWj6ejjIZeKLiXlq1eGs9MNV7lZsRVFwLoYng+GW6NBas3a7tJvyMGAX
g3iBmVCn9GGX56dSqF7K1Xg3L3kZCAanEFuIVFYs2LmYsTlp9cemFj+MCLK7WiKyZz4aeLt1nMq+
CgsGAIZmxnEB3f1mpvBRahHdrVmhNSw0gH5QfUD/afAro268XqQ1nGQWtHwjPuxuUTIaeXZiaued
57LTFfOa51dBvISRVbL8xdjUHjj6NxJPq7Dh1pIkk5g4N7Nh81s0oxJCVzHokTjhLye3wE3qIrWp
NqJMLz26I+hCNgjvYn6D8DQYadxnmll5GvB56ha2oESKNiGrXoxEK6DVlaeblnl5q99pHpyg+8Ja
vaEDKKNmlVOsJOBqPXweVcOGD/VetHIva1h42xK73vGwQjiypPWYS1C9NP1UUHtlc8XI7JvwRj9g
T2/Mvo/GpQlqC1QfjKHYaPHPw7pivEG5hNttT7Hhl5UZycaHBFkZabHocUBKshBRFsbpYKU0wW75
Ox1TvXJWZpAmYpIfGu4zXAL1fhcEQz3ErtVH2ZBtaUVjOZvOeQ/MbAVsaE2vQgk/1tQOmQwUtgAO
nab3Bnle207PdaeGO1lwrCRPVh+o7qqBdr+gLJlXGy0Kz83wGXvvFvohwtgijD98DndJCshVUSMz
SbSW5YbZorc3d8g/GfkHJdcuO6E5N6GES3Jw06mZiE9zeXP2Ql6kAzgNGtTUydVhOioNLOikRYp6
nE+VKlytbOhtvTdOlcAO6KpHY9o8ts9qkr9vah5S2kWG1lBsRtnIC5X3dcXsf5bEOmzT2MtVOLIK
IO3cGwSrtrESozWCvm+RqU+bUX2Ach92MbhRJEvMZXtZ1UifuLyYjFdPNZKs8aBblOlQL4tbc4x7
dtu00Wv1D5b52Cijh8aNfRM/0aOyG0xLFQkUdgcOdm6Dqo4PaDZ/Y0pOohYN8nM9jK4E1E9rXoDz
Xvq4fVQWKOdoe4qz8Ih9cBAoTHdcIdnU7XlO7L4Q/gx/4hHsd3gX5xzFJpglMCxreVKmBssEkD1z
7DW3d6lRPms1sSIjU9R77VJM+budp0v/l3F/yTLoIkRu1aDt2oMFxtlsf0KJUr3sP2tbfVpW1AZM
HBYmOftaDvK9ntRXGXEaFfKobAGC7OsXlQ5IvdPsgBFPaiQpi0frm8WSyapt5xxCpH2bcH0py2bF
sRevjDFOv6R6g++d8jRPyXEPY3JyO2yKeRUy/UFB9LSR0ctO6T9L6essCJ+aSXPIM1D5JTSkpYoi
8OKl3GQrNUwbA6YHgfq+fibjptdUP64qHb4lakrpC1alftNLj8l2YzWG8puMD6gE+O3CFOzKU2Oc
eQ6vJnO8q9WnBo01IdVcCOKePM74MPaHevzcbxLEOhC0GOFmqqM1b0Um3hUJFJicx2wuxEbwgeGS
WDdnWN5j8x1Vk3y/ioOvDV1Y6kcEc71hrJ6F9EGOp0jDoVteFi9rzVDbsk8rdnPxvIAUSgVuZgPo
P0bNGqGXDFWmGQifkayirY5suBd9YneCCH6hRaYhNXKayHUCCNMSw1Eiw5KL/n+wd15bjmrZgv0i
7sCDXjcC5KVQKELmRSMUBiMDAmG/vudW1u0+J6v65Oh+7a48mRUGwWbbZef6KN3k52x/UXPsEqSm
846gpIvmch/qboexynRqka6rjJPOrtz5sQYcVVf9ZwkG9twR96vcHiGgbRcGE2EGZq2AkjLnKcTM
mMKAQ410Y1drWQSFuYs65eN2N06Pa0K+AXn6ZLleX9pKHWXqm6v3XmY7h8Thi/RBciP2ZE8ronii
5/gRY6WgQF8Pp1nhjIlMplB6Lv2YkhwUsq6/ooEWuEoRnqv+MWrKxx+8EX93RqDGmAOTPDfbJZXc
AeUhVcK/KMaDS5IaUYGhGovht0yl10keNh/RVNIr/lm7lErd30R2HkW1QqoUapRPtX6H7R27CJHl
eCNDrThxBJBuLYFg+ThRL14UZ39Q0Ix/ezNL1UybytXYFqTW/5tHp7w6RjyQUoz60GwM8iY1Ir/Q
CAKWyBD7/EFLrPeuTOaNdZ1lRTaGNBAOWqLfnG6E3q04DsURIAXp1yH5o4Ebt6OYOjmNrgdN1I0k
Jh+w7KsFBb8rtLeLpr9bWeLV8JW8pG4wTN8AeRwph5ONL9nZ19r7H/T1//iKriGznwGnmM+c4L8M
Xp4UD7gVTOqsJbaPXIByTCVO6Oh/miV4PP8+dLIv//Ig2ZC/PMg1IqVpbB7ktNch4AGRsBD/eXb8
PRGSicgj8Inhf3MN+fc3he5Yd9k5ubg59VAu/rHFuI5/paOuLjoDeON+dzXeukv0Bz1aToK/zUlL
VYkjQJF0Vduw9d8MEbHTun3+qO9DOfBueR6aGSGMKkEot9RLyYeI/sVh/N+rrn944m/TElagqidR
cx9e7taia/VJWl5n3VkNdIpN/HOX6v9mJHi+HeYuTGyqhg/178MWZ3Hmti3PyjRt2TmYlGHl+nqx
MrIj+5n9nqkka0B7O1MgtLm5c+o2i/oeam77Vr/lESkKCXloHfGK1yqM9NQvGuMPu8J/mFpEacjw
D9rpUObx7210BqWWNGeW6aDaKib+HVv/Qzf8274je8FWHQyJ/CXG5O9PqNSiOOdxRo8n/Uo3iNrX
SPczNk3/mbz+c4//x0eBj5SmCUCEkk3513WiRNqt0u/VfdheAqqbNEfLO2vvID/99tiO/vlZ/2as
k6/1v55l/rZgsLNqj6Z53KmdVcDZuYhe7UZkFP+h9/7TYwi90WRwDuBm9zd/b2ceHQiCKn7ciAjU
7BKUFeme58sfHvMfpgH2WbKusSBrlMr47Rw6q3F8cSk+PaxrotHuqIb92f/nDvs9jua5xUDPVA3X
ogwpdqO/j45Wdzedjf8+xMv9URxrX7GI90MLg+2nKJfROU5glRBflpOD4zSr9Jgf4kab/F81A/4+
2efMSv23VwVhiGuGhFDJjZvfr5egx4WEF1cZdC+q8fi4chZVnTpJgbjoj+mgK6dV+6dF8R82vr+d
jr9tfLpiO+Adryy7WNv0nbFolHZ0xgE2+KlG9fn4Bz73fxpeOGHMSVPm3P/e9ZltRXXWFohfjy+z
3WqwBf+5V//0gN9WnqUVqtFavx6Ql7PK/tM60P/wBPu39ebyUthOeQIpi9M6uwxrWbjcVfICw0I2
s6N+ExnRPD6TV3JsNd92ZuYRm7Zyuh+thXkzCf1Uu03ZdbuWQHMYYW25e1jqUotJLHcoZdq9/HOf
aL8VxPp1qDrAD+h0y9b+LVhDz63SBm5Imw1q2hfgr7K8nzXnB6mO7BTdpXz4N6qVjBINNU013pQs
c4Cc3RLhIANrl1Ft2oGjuTMbf/VNJ9EkL8JbNQiMeP041+uizGYmgR44gykp0iTTa+zMC53Mi3P7
2qFydgOwUkhN+aBZaZa+LA1jERkyuc1M7mRsKDHOv5hCkno3yi/q+lFwvXmDMEsCRHU7tKa1oCz8
rAd3+ygwFN69CwL7zRiExyYb345k2Vc4WVhGVBHw7Ow2lLezWmJPI+rQKO37UXMWFlXku4G6sqjv
VevqRq61nqY9ztYivg3mV9OZa2Y6L+7Wu6VQSAt57ZExvvdzR34RlYVndqsuy3M8N5TbGAZjeB+Q
18JtKlOH8HkNTEJhHhkToVTxheYz5uP6CDMqNWMv0cCJOmgyWXG4XNWNexuEbueGmgWY6ZH6Kr8v
1C/DIFu5PoeZ1HUfL21H4PGZIJGIvDHj7N+d4qO49n5lX4IBL9+bg7F5bkePa7d6KNdgAHo3uR3q
S/uSHo2FgiceyNv2GGU/g/a4c9BvxbXGfkxxImIfbs2HeyXiGmzXNTK9LqfQleE3hbLSr9iTrJIE
JQVCQx8/yJRKyeq7lN9GgRvrzvbPUlA8q8wW59SdYST76t18S5Hh0e2czS8EA+nKcVmZCTyax0Et
pSGemz4y2ob/OL9OS8xOD/xltwTF7qzc7+T3xJ+DKgpL69A1ZHVWxOurdosx5EG8RnmexFVWj65V
ZPhd824b92/33L1kF1f5tZn8K3xu9UsA/M3h+9u3/0/6f/85ppcZUFTlXwN55fW/3L+G+V9IWMTp
qfbApby3xm9+uX8N/b+AOUo+lYQ64hfW/6f714ClokIUJfaPvYl4OLbc/47hldQWgxLi6tMvrCN2
/B+4fyGm8ZS/CvrE9NmuS3ixZktsmiOjD/8qmdVJrLJfpz25ObFdgEbEUNk3TPFWwU+nq/7Rbt5u
x3SZ9CQL5ZChKXqfisHxSlBOnO7aUt/d0ij1iEimTFKlLPTsfDo26QmBBiYHlGpwWunQOjm33LeT
buH2aVDcsIerd9jb0QsRZiM3fZBWh8e5N3GyOLlD6kZeLjE6EE6FWe5Gqxy9cIeUXEbHumvwukBu
DzJ1andem95WjY3xuY+vpBnmBcQzlQ3cqsuhCazPUy8NiTZX9DOdei3CvgJJscsNxw6JZhHspQvE
cvEoBptrC4+RAcOQXWCAoFZd0XCTI4+NgQRa93qf1seNfcdQapKXynvqD255VDuMF5qT+umRVPaY
HzGKpcijmhJ6RQc+N6GPJHgQz8n62bSuMemxI+FWCSE68lbQMsthqmF3j29kYuEa87R74nh3KMyd
Aabj1vykThGFKu4W+WLplV6oI2Xr1NSMqavi4Q9AbNkX94pR3XxVS33SWvC+L1gGj2qRe5ZLL5ZK
lgsTK3SkDpZ3SwK+dZ5sadG31eIZfrbfLRrcOgRmJUpyevaLalcY3DkAG5eWX+vHS6MnxLgwZPeW
oEfVzCetDo1B21kNfGI1LptR5exselJJSaXGeuDWd4NaEURhWWXt5UF9l6dGRTZ1TZ+7R8lGvvl5
T2XhC7ds85wyFhiVcZ0RphdT3JceacQNVYXaUn5d5L1fWJc+aLuFc9eh+MiRUO80kBqJGPDtAm7e
g9zLCC+ErjeUqzwXgOmMTYcBiLq/zrQs9FtYX4pxobRKWJogHa1O0sRrkvce5wyX4Lq/GqGS0vbc
IbaHmP1DRM0uDOa3ULnfcMA3BRVdtJjalmY6es5l4moXKgFsZ5N66AqAz6F1v8nZ1zNmXfFdVHxC
sReuOr6YeJLbXiHtN8V1ohFL91wEj6M6jdrLKDXxCLQ6HEHHZgkahYZ/T5kWMs7oPLBeHLN/uR0f
EAvyUqcM2C1Q06oEE8bQ25eG49o6XOIoGJgawpb23mSD8Hp/DOVavaNvX21jpeQt9u/zCYMcNJi6
n2lVFcYdE6xPGYTjVdlkj+R0TkiRfTTUU7bHt/S4kfzV6Ny/YsictNgl+5IGqh2Jqyb07lgzmMN2
jwNNc+CBADqqG5Ms4SMvdInZRI7ji3P5iM507UU5n9Te3tw6PkmqcVZJL9Glqql/RWZW3DUyHpPY
JpqD92lR9ZvSwTcfnweJd5Mr92GFhm2r3kWu9V7URFmI+jLYuOpArv11ywiwG5C+2vKD6MayJijC
EMWjXdjlBRZGWVFognmqD9If6lmTKnq//Kg6Pv/rtV1qdkt9aLkblUDurnUFOS0FOJCp39dHvNYM
S+eT7JTXhArTpcmcpZZgQzZOxDI+3tOTBrtWOAY16ZzmPo0rEkoze5HY7KlqpH5TQWV3la+fayaV
CLoUln/1fbMf1Bc4R9tbdJs/J0aFZeI5eQgxohhbwVKRY5dFx9y74hi9nDPSvZPBuk5s9rhE2Taa
tbOIqA71Enp3B4BPcdnabhbgKscEbPhQAABp1/c2S8Jy8NDDQfK4+VpUbo3KiIdKpwAMsgjDjcA+
NhxoPvUJhGP17eJcHGdGucvubkX4M1WLDRh2RUvVBevXdHcf9gBXDVHMDvUn79d8dbmBhU2U7jps
bQpe6WxwPd363NVYVXRwJ5KbbmAV3iS2RkhR1EIRUO9TGMSnKKKoQObSB22xaWt7ix0ybnmd0jZU
/JBhddHBM92jNz01qQCYosjq/DpN7EVXpV8EIhIHjGe1qkbP4cwjoveI0sNxdzYn5ZX858Kdgoon
0pdjob8xave8dVnil867OPE4uqSnX5u6XNRk0an44J7H50D263NXZE9Z6OV7a5oLuRm4La2+t7Ts
2XTCSY00tzwDl6TQCP8TRcTIq4r22ij1Z9+By9fcnHqqhJ+cyaWkwnkVG2QEWxUR5ub5FbpjoBUg
HAymu+rSjpLGugPWbFKLUnc+jCrxm5Sp1MmtoKVwHMcB5XspMHFzN8Yxw92VZouGWBRRafFJyzqy
MbOMcyI9yUtwdZ+eS8s8Nls7pgRrEi9VdSUvTksea8pj7lbb4zKyNkZj40JKnMQzmI3Ghchdi7hx
z5Ynem/wrXL7NiKdmVQ7m+d9KSNE910vr2pFUVh1rcmtm8QLmiwbdcEtXJ/vpLynwO5VqxS4URd2
A5oZqGurc7FsJiheiimmqzMDfGuv06th7+36ClqMLWqgGoui7DadkuGRdjfy9fvcXQw0Z6PhGLa1
clbG4DTksfZsFBhlxpsTCaHOO2rVq3zd9kH0Wa3ycpYiA3BdodgkZ6bJm13zeheq1HrPBhWEtVp4
aZH2he7QiOc7Nhkv6uK9OV6oXTkobsOIsg/DuNeHmtJttbN8FfnP49wEmFtfqRWReI7RfWYFhUxN
SZt0P+JjfyP2LjP9B8qofN0r21/IyTe7Uta30j8eLeHQN0fqSJq6ydM7BSTl1NBq/a1x4o+LLCbn
nOlgg0gnw8k9o736z2GSHaLgzqQAdr1QO851VVGRfORqOz8mR5tQhpLlhxyCi7uB+Zwdv/ob3ZIM
yDe4kj5pJsbLtc125pVPY4NHDkov89huVs/BqwqDVC3qAuYAdn/19cWqb6KFRiaHpssQYQgjBGMZ
kUVacxTdXSSSxH5Mn23peylaqeZpoLKRMEIU44Nyyxn2bEeeXEkuVi0fwZqlJN+7VvNJPyjGdaGN
rJsJDdiQHZTflq1t/LquvfATxW4efpcwSFc3m3Uk6iBpcm+l0t/V7D53k+O0igijKkxiXyIi/HNa
d4655Plqzze+dpxrvVVPkptKZqccCjOJvpy+BnrL4jbkxL6rrcja5iu/8pPSRghNf2w5vq2lkdsr
F8yvrzoC63XcZdScunpW+wCTEM3ZeZfPe53ls0rlVhILQ2fey/LdjMHYyPdw43QzOD6Wz8M8cY4b
rahqz0A8uTdYLGRXQx0feFYO3eZBZcnaYhQLuTflCEE+8YEb5Zy9AoOcHSvl5/lAsxzMiGRd9c8l
alc4GYmxj+/ZqWuBPiXworNyeVYH3+ei2lE+lHootRFRDK0nYIDGXgk1HVrFJxEVpKrL3eE56yNd
H9UXN2gyuqK+9hSmzancywcQmOnAtBornXUyTPyKz4Y8L3x2uiO7KI8tw79Ui8yExyZPfuYnkluX
7yLdCqtzDlUsvrfUCD+Gyvkc2k4dhcRwo8awl5gxOyMu2A8j2roqP5R7qNz28lyZqmayTu83Tt/u
ckorTmkzvuEv1wktyxA0ibuc6yAtYA0DkzeOJKtQI/w8YBYNBiC97eQBnpFykD0WlGlypQhyfjVJ
TuwhbWB2MOr+OiwpvjmJTazUakZgnJuHz1V7HMDSN5NiEg1a/5wDm0s6gnSP+plZ0S0ebsRu3MsZ
Kkf8qZbZfZmRE/BrYaUDZkVE9RCRZRZJ2Wk21C7q4NcoaHm9iaprIJdzKfWgKCIcKFWbUZRX48S6
uwBsqZATXdfPXz/XK+U0Xq/ubaXaXTHOQaYQooSi5mwSZBi5RcaKO9FgO/JlL0+B7MogZvYKovTp
eGe366R+d62tsdy5tPSyHWSPUQ1cHw+795zL7tnyLjrJ/XfSFpLjlxYzMc02QvDkEw9Q/Eh+8nTp
pN7RZjxlQLOZL8PritiMmkIr9P5zN3i4IEKKLHozb5QQ63WwK076oDwATqyL1ThebCXYG7NofikG
kHKuHK4qdizRpM3ymKEs3O/YujIzjYdHowBUUcPA1CEa6dQGdnt2/TY6fuTpgz2pSSFiUUrmTjAM
2Gjrpx+4kwcmzaRh1ic6/xTVKlFq+Bn/EnTlKzlF/3a8XXSCNflcepRbQqXxJAZD+SUXxx1z+jma
JNhCg+lu00sbUc0GDb0aLKoY9gM6WnFhvOUW7qBUWI9s4MkvUgvUI/8PBbn2ZAjQ3YXLlTGTjx2h
ZJq9qTRwqoTPPKd3HCMTK5bXFgMNaWrumMe351I5ViwNSuG8K4OIWu/x6SiFDnnnAZqrHBhTCkKx
FOzPN1QNlhaidUlxWG2qXW9QtqscEoG5+p+L7FK+Zy0EG1da9qK5FAlSWbrWPtvk/4F0BKvsVTXS
fqOzl+g6kSsE4oiHGaHlI/M/tVL9SOQPSxaVBTROTIAh3+S69kVs+YNVq06JzAf9pzvr5tytnge4
vESJaJzWWOdJekTnkFaNJm/5Z/DilMrmQvRFheogd4J7ju5ukCtk34Cm9u02icvnM58v+OujmEse
CRWWjjqwD/P1ZusL2Sq9pVjYNTYDzSHrKpa6Ve6yrgbUdxVWuqibl4FUieW1nMlQEV1nrBhIcCQ6
ckJSjoByTyl2xhwFXcoZUvBs91ZfHZ73P7IB4sIk3NNr63siVMrfer/0iVgfdQlRnuqxawIlbpcm
0UtFvc3kfI0bdrXi7iIla6NH18MSaZKzMEyo5qxm+0K7sRiBtVZmWTZ51KiahZFCakBZJfaXzc+x
1TfrvtSkoCB7uj8bydDQm3Uvz12p2iKxksRE1a4BmXOcik8FuDS6FNPNy1NOtks29Qtxa76NxJko
xmedzPIczfs2YBjlXw1APkamgpnx1H7vXTdSIpgEAxaMorGuDMXORYypIorUyEvkGurOHRagtJta
N0g0zk0d1k0EA1WlK2PzPJET94rSfcvXVDjx3ZSedd37wmlxr1eMQWEUa7d9hPI1pOIGTh7ZM8ck
81TupVHkPoAFrudfPbGVwXPiPw0nT9Xtnz0Wv3mlCI4iDMXGXz0g4x+TofTB/CXOoElizWxjKrcX
mTavTfNHh/CGXeJqfp5xWePG/+UT/P+W3j+mlZNu4wxw5v7v83021e3038jtv1p9yYn/12f/lfpj
/ReDht1Xws+pgWgRHfKv1B/rvzSq6fAgBlWiGHje/0r90V3CVgbQtaUrVOYR/3fqjw2/wbRJyLbJ
b3Bt5/8o9Qe37r+HyRACBJddeh4NDNS/Jf+U5qXGglOZwylLDApOsNkFYj5cHg6lWOPpEu2wA1/4
hTFqGMHLeXGG2goVLrBgOVH/jSsc0KBETnjlO1vfhQ3yALNRqsPY94Y/ZD5CoITJ1/gbO9ztIB8B
EZS87AxCJ5UB4HoTnx+8W8OrSDf5EFQoyBqgoxLn+ID50wYVIG9JS6IoH7eNgvfdXWwkRzQRpytP
b7g2Gr68vzi0P1higPDZxcRL6r2+TStuc4AH/NP6k4XQxfti0YkddSmgHdZD7gRcEPrSfKl7BPiL
gyT9aSBZJBOw8ucgSiEPQ20SA4CO3O3dEi8VzZgOhrtupMLZGpbi8LLjy/Nwuptjg+Xiwxzan7dZ
Lr818bmntQD+wvV4PL6LkzuxdsbOBh5DUZF8d51qY+A8kn4DtVmMSJ0Wu/lmfHDEy+vwZTeHteMt
xOtV7N6vNHu+jL3dbiCGSxJXxU4SG5dTFci36kFP1sRhuRofBmLJ8EER58/hFKjeXV47P0Piu3Ph
gBG7zSKxUiEUnriH7s0TQEyVH+wUkEkboiUFH9+dMO/wiSAS64Hgrm1wFcvTfBcsl9PlhkxS/oyW
wXhzYEgOmZgvJeiJqgfhEslAdDw3wrGATwyi7kP+ayAWb7SxMo1n6gvt/VRD+1DsLFB1nrpUCTuF
mRyTg5F65orMZnNPLrvEKkPiCxP/6puSlRVkgtcfH/oxBhFvuptSegrU4SYS3+tebE4qTEnMfb0k
LAb3qbXxF74rtiSrw9eiXbDFYBcrNnzFikBar0QOr3wFLBSMPUN8fFXee3wLLgw/gKS9OVa/HqBS
me0YMUYZbCd8cYH65Y5ReLx4CUD22TcDsQnhXsEgBPOUQwu8Q/d6QIHyv7GJgzbVefrdW31moFtb
QQ+WjNSK+jNisSJJAP7aZLHd3L0xhgQvX2AGGBeApNFYxu5KAr4kOZea9zN7qO4Bt9+g7UnOLm7I
gJwd8FdYVucwp318I/5G/mATjin/E2bzenQcSzrfd+ZFsLE2Ax6+lowsJkV4HaMKArZOPH2pvB8D
fZXM7f0xFQSYlm/g3/NxKTa2N44ExDmMAN44B00HQ+8GaWuNJOat1w/xTdIT9/uGgDjk0l4wQI6Y
7xKxHi/DWrBxsNDfM3h1w8Nps5QLoxWRkE2krb0cxuF3OdzWYmx6PJJhpsQMSK9PTGBMxbmccvMl
E5JFFSredpaIg+wSxCJ/bXufBDSKz3BFf2/WJcQwmAS83nI6Z1qv1yQXiDmbG1gwvjKHa/DxYv+A
Nrn6vvA+PHz9zTcr2kMvucPPzzPo/BV8abGGIylWN7HFNgbcCWsuo0FpED60kr3/69Vbsa5F+EEI
PaC8wpttP9dyvtyen1zzETBn28h707xCrCSw+wlEFAusQmKGIg8GEu44cZIhrO7W+8CdNZawwps4
jpLHEDEEsjdgfJi84NLuHt2w3EH/E/RJK5b81wx9WArcd0F9HTHwYLoht0/j13ar+/TnSfLv2Cwl
OvewW9J7EYTJZmiL1fktm/ejyzIZYbdiV5CrmR0BfZrelcPD0JhCYajJ0Q/ZonACeUzfi/h2wq3E
ugHk97SJ4xdgqN5IzBbf/N0WIky8zYoAQjpCF9sFXYzjGu7bQ+wVGO+zDmrafruNuCNvJLtQjgGT
A4JhJRGT4MskW43sFUBkEpw8QY309v7sm91JIuXE68/0C5bj9ii2xEWKE5H3Ytt7M4xZMLAlUpp8
OPHwXuEmCqCUEpXogjz73M/Cb15t5cuWwhhOvXdv+uoJrxGLbSg+Im+02m4nWGdAwH1we7En6poX
7IG3xT7w4Iv3Vfpf0yIYHqZfOU+qxJcOFjUWP9OMbRAbK9uu6nESUXuCyS9xtDEkXzN8794735wc
YfHGcM457Lyf98vbxfaa0Wsu9ou3TnwtPgn5HlbDj8nPz1TuyhJt74ivr0a8jl6a4VaF7WZwcN79
oeQRoybRU18xO8r+9UWF6HYJJSnxQnPfqE4A1xHcQHswoMwlzHZXvAFfGwKB4E/1pEB/4bbyeNmH
1/ocbblQhTcTi8V04s/Et++PvC049Q9ORPR73um1CYzJxJhEcDBT7+cDBt4XWRK0AJh/BES6CbbN
cAEGGovpiPQ38VZNTYEfl0veX+CK00Pg/qnRMCQ/hYXxw07hiOn85+a9/EzfX6bzabA7HF4mE+F7
LyAjv5ZnMf+i71/IPhS73TspseJHFz8TGHQJ7eiYNpXto7W/KZviUz2QtaQ7Iv0+uwRzUvngNgEb
Os2XxRQ+yzxbFmH6QbGKuTUiYQOIfw/W8j4AOyD02T24Lvs9BQd+9Hl6aL+b5Xnf7bp9pgjrYO7a
ebLUqXGX+l/vFc35qhgkCcyMghGlSDjESIi7i/xQvDjfwDKB47kjDGhEkIpFLt5sVu+3+RwAOc97
KNEdr9B7kuYJJtCWM+8DIYy+/mJk8yGCweLM4OU+GXnibfQOZZAfj0B0bhsx/anEPAKmCchUTLaz
md+DZBSzyYsXrv3J6ywW09Fw7/l+yAqZeavJYjSc0m6256+XKxMWYIhQAekzyZCpGLYcbKUkU+fD
Qz2kggiUPyRDBap7JjKfVSPbNmW0Rl9/ka7/FXTy14KvBnQp9Ju/hyPbFkm9iMSkxFOvBqH4r/rP
0b3gwCYFdNioc0KCzmtKqHZUOyFSN946OaJJur4Fg6DfVEC6paCkwXYG5HFA88f5A/z+pZ+64wzP
MUxFttf7UO68cgs4s7EFx7BltiKsMNUlpnsvD+54mM21UcFqn9ZfbYCsOgGa6GeT/JMKeQHnyDtf
j47gdsE9BrXHXp/45RvmLGfq9LMBMRWcz+QFQ2Cnosw4GeUb2Oby1EjWKPawkZEJKv8khRq5xT6E
Ma3W6crY6VDS6xnZD0MTnihMGPDKDQDFNoBzOVR/oO1nvjU9FCyTeSR2m5bT4E7raJ9A/Npwln0n
AolsLo/45ffyFCwPoK8TdvPNRopQ+PHZlBDmlocgmM6D+Xy+HC/nmQjkP3NOW3Yav+eB04DzkyG/
TiTD8zZcLk/Lg81HEWGQE5EwSxEKsZwHd8HvIhGMl1K4kWznzSnYUXuQ606dvzwsl5vdhvM42IRL
nsNDgzX/cDCOx+vTiWMsE0POpXI+Xh760eawCdjKlWlJstuoW9s+yPKPG3MSAjcpI6gnFX8Oksh/
C5AQQ+qXC+sF3Md7Ynm1CqEXUZEDjD/f29WSR655yHg+R18YI8uOg81YfAof+WMmlsGMtw92w2A5
HsvDaM3/+2NEeQQfeSEy5lNQWQJaBdz4vpvvdkx/RBO4kQgVUE4xMXvVi3Y4jvrxVQwCJskQhivS
DJk5+2atDRmUktP3vV29Dkmp0RHETvPTwfWOH1RKsJFaCAmBo4uLE7jm6+vPPWhXzUvA6d0xGYhP
ZDGmVCFSZsrX0cNah4flJVlmLvVv3O01qMNYfHTibc8JMsE++m5LR5gYvVfiBaXsR1I9/beFP/HX
iwnGUv67rKlZSCkdkpbDnyMLHeM7GthtTGaXR2lnjFqcmHv3vdifp/0GlPobTNpZMmJTpgpTsyBW
EhkcZv1wvAyQwpuQHg8uwTiZUCLgziJLg+W6HSFMIj7IsivIVGnQIk9wIOMQQaACgF2cagQRrwyO
gVyC31J8NockvOpj+VPkbuVD+XiIT4mPtvzPmNAazNXy0vH3ekM5M2/J5N0tl8FpjBiIagJNlpYh
I3uHA/hXZn8pggOduUY/20jFF0mIRYASOQ04XZcaw8mcHJ+C+RIJWhNz1sA7ytvhtA43d4/bzjen
KdUxUNUCVK0xa4qFhhbFozf0hv/OpOX9kCrDtfhGRUL5m3RvZ0pibGhEPaSRB1bPvGTRMgsTIYWH
0e4w51BjqUiday3fab3k2UEQcBRO5aREpkbjXK65qxR81rF3YpWfUHN3wW4XsNjHm7WYjPzVOAg2
p8PyfSgVs81yc3hn0c9ZgfwcNYE/bBMBQv3JGKI5A+XmvnJ+r5F6wgVvFdB5d4+RCZebmKoTsisT
lrIUnw+kM6I8BOPx9zwIhqjRKJQ06c5ry4XfjnhMzJIJpC5citMaZWM9Dhmj8enAx9h3WGL7NZOE
4BBhDDd8r3NMIVF7mzF9g/ovh41jccabsmWKww29X1493sR78Mlg41fufgBv3vG2JIc+f4d666Eh
n5ozc1GOt/xkT6NQ7Jl8cfBNrT1E0Xp0nz+A7E9lVQzGHD2ImjCZ3MTJ6R1+htCP4R+nu+Ls5a6o
Wq9/YHJA/8vmShLc2WqrYYkWfEgOBuWG4McfSpskT6huHpZUbVvh1j8Or9Yi4pL07Fmpp7OPEi8C
GvkNsfz4ZX81K+WDrYIDCa/fmqJar1VQoZYSsUC01ku1K4N2XUytNe5OsRufNieGTY6efNtwhiUc
0W0fjpkRG7n1rrA0fEaT1Ta8if1HKPXMT5/zPxcTX6xDen7MNeEqnOVixkpYr9fb7fZzH85mIV8j
0EuNbD3+XlG+TF47Xq1B2K9Xs0++QE+B1D9DbFBQLQX3+FwxQaRytaY5crWyfsNXf9EjaISCm603
DDCbu+ON6dpvBtPxmGDbcOG9ou9CjB5vvsdSEeSTs8WM/6GVaYg8oUcT92IchuNwjJNN+GHC9OQH
6/XMD8P9Avk/nE28j9l+MtvQgNUsDL9nPv3ib99eX/3Zdu9PZmuxn/HlYj9Z7Q1KEdAd/ETxQjpF
cPAj4vprnoHCFvtIpNhhvA/k3TXzZOYvRtPhgi9+vNligcA0m61vYvLjL1A/9m9UVOIqH5F0OHzZ
c4G33fqj/d7/mHizD1eEgi8Xb7634Br245Uf+oLnK2GyWpg75WW7naGwLWboPOFCLPz9h7cN/dkK
CL4PUH0/m/iLvRALb6TRHZr31vvbWbiigkItxGzRE/edeOcVBg76x+XWH4tF66Oi8B//7FPazk+8
FTq1/MwWzUVFpbI/b6zyFWpbT5eE1UyKP6iZ3FN+TM4rV74Znz5+JqtisW19mxf199IAgLC0Rm9a
kTzESVKICRxiO+BX+0kT8Kkt+zPjj25i0+YVP5/xvH3ItwwrJaJHjoduTRU1gfIVSul3dhOCj/uz
UEqqnAGfTN2rx5Jlzfvh4vObV8BMIj5lWS7I7miHxKoirFVDJsw3xgfsBKwjHj97m1AfBgF1+jJ6
Wcg3+kD9oBk5r7RAXl7tmc85NiE0zQ8Gd/X5zdPGUgbbYNJh5X+uTYZuAZXf8x8+I0nsoviYSJC/
LaqAVCZvu2oC+Wpr4heQHNUxZeUEeuunwsaUcgi2HBYQJ9mF4mC7Wq0sn13Kf528vPm8CD2+5/6G
x3csuwntRY4cIIbMUEX3b3KT2vpo8q+vo4m/2gqBprxn7q9WcrftWWvEvofbGTM0CSb+69F7oUii
oDNn0jBFn8bBp08xAX8RsgSl2OnLX6LpamK8SBEQ/MlqPF5uxmumjc8I+J9rjoBILOmKdcDi8ldr
psleY7LT4n1BFzAEdCKz7Y2+DSf7t8V5OGFuvm73wUwX7DtbeaGs+VUA/448Ps3g0/+o/tvLdM1i
H28//gd757EcOZKu2VeZF0AbtNgGEFoxqJkbGKVDO7R6+jlgl3XXnZm76OU1G0urKGaQGYyAcP/V
d743juP2Zf2S+9/fCyj99Ln48ilrcV4T+AT+mnv47el0IIZ5e9OhV6+fwtXhiSb2ryUESw8TA+gn
fPx39dyPyVExv8JG440VkWPL5YaemtPHXff+1q7W/P/yDkshmLfK8z2nj5PPFRuuONIgrnzeOHUa
9tTtdsuet30SfKj3g0eKtpw8LhAJ7J7LgwoF2zBHNMbnbbmEU58lktfYbl8Ol+m4e4g3wn+3/IOK
KdriwZOsDsaCemdehOlNyIDPXRy47KX5YWh3KIptrvIf7Rzlq/FiURmBYuU7CJ0f23uXbBDRBpdu
veIjjO8GRm4njtHydvM9H6xjCm7FrNFdyIeBWUlVYwqemruChaW7upuE1yEdPik/0a59Tx+L5wIk
eXFkEgVjk+LIfch9xBzt6kkJFLJA1Ptkf2TT3ET0EJe6ZMIx5I/CLT0FvI2SzzTxg9NKXkWwW94e
Uh1OFQVD7sAT1zmf+zatDsI/vL8trwFeiKfIwHyy9mf6As4q+GIjvWpP/R+Tl6oPTnzorsXttPp0
+bTv25qLdbtlqVmqNV3wcAuOAS/Zs0oefm7mmfIKY0dLsf8WsWj/pEG0es1IVo/4L/E/70TFeslQ
Nh/EMqRG/E6c5Xzi2xsdCGP1utDfnwefyPjHoXQCAX3lv7EOLmWNYh/e1AMNDgyWqIRJTCfazZ95
QwFzWHLfOqAp4vpfz97gi4e8xDqtpQr2lBzUI23GdUQV8Ac3jD/lVgnW/PX5cndhYWoDfL+mHSwV
Dl//VG+b6+Jb+UOVRl1RcKifant5J985GepWpUhyqOqtHW9qse8B1Iw8wRW2+YmocywVBE7cwE/u
5JWB5wdGPdblDW4/v/EH5AkGigJXPLHR7rgSzzt1x6+Mr/UZ8w589ZqH+g+ztiS+S9XwYTnv8PpX
J0LADcUnYy93rxVVnIG623JUQDLx35JmAsH3a0zyCn/n7L92PzHfeVCorH09/+yeWBBuJWYXnAeu
E4qrFL46/xXp0Yk/eBO4pBqYM3EhPVAWv/Ab+GPgXzXQ0Pl5wGLkyFD+Vt+1Z7RGi/WeF1SsETTP
98tVRHgULMZVJmsswQPWCdFGuXfvKHZeib+AaVa3xf1seMfSD5fW6mxd+9eWaSkfr/T9A4WA5cDw
ywYaXLvWP+BQs5ij7Np7zAIvS+kFuzf1uXxMmF0iH8I5L7hNfkQK9rw4JFJEUf0rofnX69Hh3x64
4QngGUan8L2kaCzpzorsh/IUgbmy+kOcflW4ELn0f45cWmf1EKj3zmPwQMcDm4PXYXX7wsdqvdSP
libYwC3z1QfPz/x2fO1+KDYy2HcoA4BPq+ZgP+HxgJtMiDuLcqJZ5XKbcfR454szhKRnxeFcXuzh
6/j19cOLTXysH9pbq68j/Teu3vOztY+2tx8v4L5cfljwSzjDS21vMchYzBCXN8MJX8M/OM9vA45q
ia+9uWsncK7Fvj3R+ov22tfYraxHRpDyD/HinZITKWya+MWr9SBeqghcDuBReE4coeadmRrrMX82
zx79NvwUvcf+tZfknOFZRzr4YJJ/EgS36BvWv7OxQU4Thg5BcsybI2Z+GPXUG24tWoTdMQ4oi52c
YDpmW6zyajwLQHZwCpSAg8WFadxZWIxxQLBHazcMBdOJ1Lfi0rFGOlBypr0iPjNl/1u7+o/66Of4
s5aN/Gl/UemfsoQoJaL2V7fz77/9j3E5wDzgb/W7/8uTevs+v/+vh7aOy//aG+cf/UsSheDc011D
M3XE4C7DDH9Josx/6NpC7TN0D747DLV/tcUxPLBAXur8B4zAhFn5r7Y439J104Fi4iApclTjP5NE
6YvM+G+1RhRRlge80OZz4rpgqv+HYhYUyBzFowBG3Ylu3QgUiU73ns0JDJ0mkmfPZLhFT5IeTUvM
FTm1rzT5jbM9ZhYAObLNigjStKEu1iSdwJYDKfuCupllfzm9PBhu/pyp9kowtWOVhl9PWPSlxTmL
XT+vv8fq1sa8Shje25P5YCCJcVo2f28MejMNijQUazsN12k2bPMk2zWdeEmq6SRc9dUqaUTNxb2F
2CiK4+exydaT0T6bJUoESBLXJgRQHAJmDlvm90U4rhiGjUBywAs2ECemybjuvK7dVTUBBUobGQyZ
veCiByzRQgZfnSxVn/VuxvFu8naeJzCDmVocFdPs3GQ9sYZRT0ckZ4RLoNsV2W+izvuTM3o65Xd6
QqVOFhSQO11bhCXFth1UC5lHPU/tqpxT59KUDMV3TVeeOuFseon1jsQvJdoU4z7H4bXZGl7ijwLL
QBVvlgTjSB1/uEhn+POSC++cwF52S/etRDI1tdjqWuETIC9KwpMd0mrKXRx3Uid6qxAenZnpYtlq
2kEPJjVVToa0Fh1I7adt/WTVKiwjt7SGGQi0x2yQrZW3KZ+p/k0hxmv/f7nQGDv574dp9vX7fyXn
Lj/+z4XCNv6BRg6SIIM1CLV/FZL/XCjMxeLAWWZnsD7RmaRhXuqv+RnD+wcOI4zW4I/iedx3/14o
sKhnyAWYp4ctAnAYtI7/gXbyF2T6t3XCcFTV9CAmoO1c3sEvWvdvM1nzaMnUQt0OqDm+yVa3Vuko
kCvPEUOAdvvdGdyxbd2drUiQq4xJFcyGjgWT69Trsh/OTdOcAFQV/lwyy5WwGkQtGSo8mADx4cm0
4Z0Vs8BRXVM+1B5xZqmdesUhfchcfFGHlCiozuLN347//6Pd4qnqMvjz94/mwjzSbIsJJQwfNNVb
RKN/+2i4S9SmGgkC3ii3AEYOCMVq8wWRefroWcmqSub+0Qph+YhZeY44hTurah4La9QfRpEEWgSR
Pwqt8jCE+n6umu9krFayzbJ96lriNBSWhOItaErmZRTYndZvwE8iARgM+qdVczDUTgRGMZ0SBtcv
qgA/GVf6QWrxpSud8FqnrIZjRbQ99/lBAf7e2v05MaYII/UJN/iIwVMtfJZGCBnLLaAdJhJ9Gr3P
tiGUHI3uXvf6holhekVTScN+jgkgVTKwIo+rUxg7PFe9CTdXt3hfOOdufk9Ca8Swr9KbY5u64aEZ
132oKvwTPTYPumMZhwEjyn5oxAG9DCbL/3rw3NzbC1dHS8rzWpd3ARDdbGNqyaFRQZGPTdmy0BjG
GrWObjTJDgJVA+xfrGclzrZGpzt+BqHwMMfNxzAZmA3njn1IO2XLOG/tW12HBd6Ma1wT6UenN59K
maa7JmpPvYxZ+tO9y7OHMFQxqlVHoABewhzAlMl1ruu+FWnDSY9uhhzdYzySReV2ce7KoTgrTV6c
y/nolVF0nio5HlukteiFvwrut20WgWFlGBJka5M25nmU5jIY6eFUXGGS1rn92StzKAFGOW8dN6PW
mjofyTSXZ+YpnyZTSe5TpkOLESp9Y4NkMyT+D0y14ik3TX/6OqL8aX52KF7QXii3aVCzJzG4xxT9
/ios7HIre71fe3qjwxL7RSLM9Cx1gzF7F+b8CA+uGCr60UJq6wzF5iEalTJwIq7WsPnUauMdaMxb
auwwber3HNToXgG/eKwrqLFywBjctE5qrnw1lQotE8j9tg6zb5CDdF8qpWQaW/+wm8lam8kMyxVm
psZPrdIh21bQ13ZTSYF5FNG+d+jxKVGzTrxzlYFDlFE/rLXKu4ya2u/MMqMKXm97DL+ZbI+bTZn0
Ty3KT8SCWwQROgE/88XxIAJTA8AbWVuAefvSZBczzbw6oFg9jZhs7FrUYhuCmJfEY5jEMzuG24ud
XRrJdfJqI0jM5E/RxNR0i/wx7jR76yE7Stt+8MusxtSyl92NW0NOOtj6vrr0MrGPEhQp/iDTsdWM
etcxNc6wvfoUunmxTiOzPQ5WaPhWX9FDxki7rcbdEEUv4Zx0B7ebwFcLB/0u6SzXGM4ZVCDgLqzG
umMkpZpv4bxzagcYObP5J7UvTUaq536ru+kuy4TYibF6jMYk3Yg2XDVuVBxNleSrCxOKJ148HjxV
GuD4AAXW0sFSDT/sqbn1GgombTA8Pxlow7fdsZj0z6ITFsSyobpzsrmHUoh8sCEUObOEMdTceRqy
eLM7/D4UkfmTttZnH0HFg5j2RzdgGLuwSvyyid9TV2kKCHbcHZph8rv0TV5N3Snth9dy7EzQvwlL
5hCN8aqT6LMscqNJiVsQnirjlm71JbMCW5B5nC+ayDCRTvXQF1m4DvFuhy3Symin9ewvQHqMp9Bh
TC5uTIYtvcJZhY3UMURtsuqgyoY8q27UOOiq4ccJMduwmlDZForugnUEWjmV2nYqzXwX50GV9PRO
R5jinmHtdGWu75S2MjZzPyZBGoebrJLeZcg55MmY3RBRo1QU+TOLkH5jon0/K9kLdgrYUwwFPpWF
ZJKsFQXKoTY/2VOaBXVTLaJYi85mb+eb2akUrBmCqjTLR4Q09mOSdFdl0MqDrXmIaACx2kU+nhsk
uKeKqkrjNPdhPFf7unUZIozBPnYN3i9Np8+HNpd+103Dvqotf7AV/T56UPvqYbDH8qDHmGBYRf9k
QTi8L8vmXW2F8cz7fa2n+CnXzOFQOp26corGRJsWZpss8ZjqMenm9LOZQ1qewoMZhwTEslTv+1RT
77OiPyVD8Z7jYbMD0zkBgD7olS6OyIbE8fcrvayRpuUW1sRaapxcBN+n368WnDIv5e57fXg3a6ls
QqVrGC/X0+Q0TeNbXpfTdrBkOwCKjUv6YFkMRNMQZX0VCYOJ1tD3fpp16tnLTfVcdY5EVxivPcQc
QRtPAM1ZTIhW+WCoawWW39WM1fGuFk25Nwz9weoq64xBh9iZQ/cxtY52FsdGNWaKIWmdndmYs3M/
hdk+GrnpO6U/zrMcjiJ1vX3dO/u2wWCnsUTQiOY6yxpZm6i2bWaFp67p/3oY5yw8/T6Xti7Wj2pk
MgqjWOskTdEtqz2LTxpuCmWs7nTPoF6MtbeiJM9RJRgy6xGFRj240y6fnQsSg0x0t3iozbXUR+0Q
Z+QMIZC0u1q2xroZNCYNgL5vkzx08EN2M3S4wGHH2lrKqS6TObXIwaTW/dnWy9denfFNslDQeuNk
Iv+YlC1iyO7SNNMZ6xO8p63wGDdDc0qmjzLstb005n6lZknCUqyIE6/+YLMWOUWYn0VB9gSYpWTu
gNXetPt+LWJzRFz65MbzfNW0ur+r2HFUAcbVCu1VWjbVuQYkK6YMcyBvVBFdNO1+gICwcoeDYc/m
pbHMPxpr7znqNG0/W5Jp5ahkHxsN5mfNvlhXluLuogYBzODFuIi7WP8A0PxMBTGi2ln3STqkOzN3
P2uBpwIAnXtbymFn94rie7h/raCP4f9qVt9eUSvvTt8/hnEtviTq42E6m7FdvbZdzn0dVvo2NyfK
WhYOoaIV6daCH7JfxG7TNN0jbMR1XKf3OZTpfDGMigZbY5a70RL2SjaN/kWLlAQ2fmNbXbdZle+B
wM2rPDJeEmKih9DKrkODHmXB7DsOZ9+ZsunRnMxvLZpYkQb9Z+5685iLFewVLhMz2jkl626sDs5u
HL9025mxOkWroVVqs6U16yiGu/NUHKYRjO28yYG8q6E5Kq5l3fwozqFOJhCooM4F5bTJMIr7CpDw
bhoH9HllfQ7DKaIY5ZFvYz3lD+WTEQEmCDF697h4HrTaZD82s3lr99JllRJUsNnyroXeXcIEVnNV
6tleK0IEoSNguiG+F1zpyHlC+64IG3MbEepVSR1u+qQ3z9CKXtVuyACnJtOnaWF9NAKSQBFEx6/s
o+/RqV48btHMjV57pDg+t3Z408Y+SLOa9pTWd7dm9IA85JDhcy9hBsMcJx/StHZoicLjyTxmky2+
Ogu2roy0H6e2b6ZViTekWo5vOkN/MCFMFvBQtkBovf2kwoSaUgjrUQHDtfcU0EjgIb9rEFlmA3Q9
6Y2DOjZPbWe3rzNrsV+OvbwD6JQQK+TOPgcBcJ75YGs9Jfq0W7DaiL1ObEb1fpA6uODRzU4ibeJV
bxAioLKrr5MVleu6it372I0oHFgwSlOloV2W1cm7aYf3dWlQu9Sr6cGEaC0blX9fpyfPSRjmyy17
H4t++AT58alYkbPvSw/7kcIF9VHI8gndUBaYdmLdTLgppDxyvjh2amxTeABH28ZjDXzpxgz1ci9E
NZwqgneQ+HEN1F+puQGt/n4esHRzZr0ISjeafKu16JMIUDeN6mWv4DBoUQkspTB4eUvMDlMKYZzn
XIifjLzFmza6pxjwyIxnGWIXsbLcvZ3ONV2mrAvwcNF+XCM+St0pAukJZkY769GRmfUetb3AB2gc
SVeYIJpimN29x6ZvpiI7xenEeLSU1MK7cHwA/doHiqI6t9ZzGNwzJIJOEWebUkzaRWmgq0QdYzVu
GcuzrXQgKJSEer1KAkECax6MyC4OaYyH0+AQ7mmTuYbkAZo3ylTo+RMDCw7z7wAlEMIpHfD7jHpP
4zC7NLdqkMdyhOTi4uPddlgSlCW+tVabYXc1PRMbEhAbj1oYMuXcifmkEuv4cqDqj/NGeIrBW49z
rq1UvQURMrsdLsFJ8s3qUgSTR4U5K+Jxr8bye8g0y3dF7fpzXIU+TArTb8ImIorJr72rtVsnGXFm
FhPLWgKKcoqMbdsZY9B4XnuxhIAGkHZtUIbw8O2u+PT4OBsRVoZf1qXqh4XjreXoMKXcX7pKt255
etRBvt0NYAV8EQuw/FaDj+/sFEAa1FMxLUjVtMISRzf/1MgNYVYrD/3YWad/P5BtTptmNNLVv59r
nIGA0Wn6ddWO5onM7a8HZ/kKSRgj27mqb8pKqCf1bhChcZLLT/5+9fvg6AX/xmmGE/Jq2xHVWm9q
G5gPJIUgVyvj9PtQuQzNK3N4sJPqIea9BkOpv0hrocZV0tBPuLv89WCHSr6vTetA7Y6n3Dxd6wKr
A9Sv205VDMw9PDrunlvtOx3A3e9DlHnPyTBv1NIuNgDh3NPvg8BgbtNrJg5+RVofVU0e7VR3dm0V
zyc9xGOihruyijl56zzOs+PoXMMwYdGfxbDYtyyPw5ynqxJTl40OrOFUtBZG5yY5qLTlQecGPJC8
YkHXuCzb6NtPhdruXfygb7qMbmql9HdzjPKIT3v9/VvUV8OdXRDh26jLN7/PAf4c/S7h3MNE8S4s
beVFRvsyzJC3uGkVXrzleU4/2qYsJSh28mASpn2uzMQ+q0ONytsuTGefUNBpk/pkUWS8FmRpT9Cb
DlM7TXcUT/Kn3JDv0aQ559/vJQ67pKZZzfH3m6GnqL5FYr3PiCAX2TFUDVeo18yr/dyEs27H+nz9
fciqgVy7loEKZoTNfvkxROPzOkuRnTbOW12r3XVIlO76+1WnowxvMiYRU4o/RIIDjZSe2ozQbH3b
Ygh3U1PXuYW29mRMo3f0uM91pS0vmtKlvh1pyX4cyuLgyLn169EmoMOIcef2FJTVLoOLXqgPzVhp
gaHl+gWgSrcvrbLe4aOZ3RWGhiU24cqrhrme01vDjwq1gHKf+qm0IOOBs4jHJosRXhR2fdJxTTim
rFC+GOoHWTnWm+JdrSi1uP9IvIzKrKHwaDgEJ9ICjd+gs5JfsHKilttP9K2FF0SfrEuvsAkr0m2I
bC5QdKfapNP0pVBO2jiZHK9ZnH2zadR+NwjYaNMYHf/5UDmD7XujHR1L1HF1bh2aIWNMhNvc6foF
TlI0gKp0X02n5DL2X82k1ufWtvWdPnprt7RyHA5q8ZI6oYl5DDzGbjTFi52Vh8mR8h6slP6oM+vz
+1PjjKdoa3dPDswU33HmQ4YHxFab4q2Nv/neE6we3nT0tGE4d66RXVKJbL2r1atUpuWjES/bFYUa
5OlY9LTJ7G6xRtFuuRXrt9TVmQIJu+7w+9w/v1FlR9F6DW+6eLVrhU6sOexn1aA1nTKC1F+TTi/W
jVk/dFl7ShZrk8ZLX5TRtXdFDG/eyoGCRe14yFs6j8NsfORz+2zj6Cli6oGNvlELdR/hwdmI2Vvp
lUFAUcgNBUa62YK+Yq+pB9O29xrliz2GeEN4n5uwJArh3ZfF8NSyLsMEkIgMRzLtUj8WBpJqdvIg
koUZTE7yXQ/Ja5OUEfO19aHSiGDc/IKd1cU0ZRhQBaR1LJOPUksKarU2BCguBbPudJo18bM1xvFG
qVXdnwqjXmHVRvfEEHjdW3Q8RG1vzQxnSAzJLqFKHBV9NVYCSDImsu5DFn8SuRXFVzTy2k7vkzcH
NYLLXbxKinqPYcTr2AnmowRNodrqUV5R5dxkmLRRvWvOStH9aGVLhtObmw7e2CqJ8MYo8+atsKMd
xi0rJ/QuYWG8aSmskGrqIQBc8S/be+OofBmNu5iwBXY/OR+2QO2iRVGAyL/d21bxEUWOgm8HWYuq
7kq4GYYzEXF4hfQJIFsGF0M9mEuZXM2GCwAwxcsQJTki+fi7GfApokL4nswdoivHRm9jdpx1NoTZ
FPHVy7R8XZodmsrBqi4Tudukss+MqkOt12VGuUlNK8haU9tiF5McgX5oWyvXmHWcpXbMZIQNvU7R
tY3mW04Hbz1X9aWo8uagUgJSJkeh5OMqviufW6vLYW+5DL8P8xY/kA9N1ChLVB3rlBk7V4GfT1jR
ShunoAubQM2XGpe7T0fF8L1iNCg/Q8hj6dJXTWQxea/Ja+UcRRSKh7CokDR2J8Mx0otXd9tiplw0
hzj+mPlVL+8gge5AeMMjAalMrvtHzbGya5wXykMvg4WoyjG+zCK7pUa3H23lzbaonobSsyBKsNPJ
Rarivka589kq+LAiSz8BHTg7vXaqhf1W971yViKD3W1aV4W0VmUfb7O0/4y7kfXRY2vQUl9mxknN
xLs1NCH15mkzJzF4kiypVr3ToYsgFXN7fGxa+7nNU4LIbo33K7NFRfwTafUXIMWSd8JOk5nik4Jb
B4aR21ALZG5dxZR4KzyHz0o678Mp3+Ao8J7HCZsO/EJwKN1e0kusk9FYg9BRVm3RHg2jPQzgwAGg
ja92TveRis45ixya/phHrYpWxmC4pgfD655B39Mf7d9MzSMSwMhKzx65QJ5js7kAsGEURNQfrgTI
FIb6rXe0DVeQHOlYxgrbbwYeDuiFuNcH/V6SfAa1mY++CNsnvKrOSp/hRxduZaU/ZBGcNyMGNzxe
IyuB48fmJJzE3g8GA7/4raxmAcG2k+/cDFT+Ngn+f6Hj7UTvHvAg2C6k6HaiIJ10auSXEz3Lpgsh
Xk0Xw8QYmvKcAumq/mN4xj2FsFiaF1gQR/CHiBHNt07V78mqUN7F9nOJx+c6lAzFUAdekfp1BM5R
jAFZcrIG3JULZ96qWOD4qTE0u6J0PhPPuVlVmIJTEDtaBtoaPy36TfFLZ/V/OqN8S9LimuX5rlFH
0x+n5rEMUZ4shH+63BbUY3LF+aufVWBgfYj2KxXarVXA15gSg9HswVUM2t6VCu+wZC6pU7WfjtGK
0blJG+0DvX76vwJTIgd3I3XVdFFJ27s+CU2yOIZcOmFmIzGQ5YNOPoJxM+MgOA6vBpEqPrXo53rk
SOEqCxlXAwSVJKtx6hguSftLyiXiYwMJOtR+jdPZ3lIfw76VoeN4VE95Xv8sosY+z+ZVH3bYizTV
iGXjsE0TWxwtN7+3oChTPyYCLFtKolb0XVYmBna5Na9k5T04G1nGx1A1Wl9JjEPPdqrm9mpKkGOM
8UZPqDY4qflI6yjd5/EcGGIeYXl4LxlaH0y0D2MljpVgLjOsP10F27iuHUImE4dNU3YudawiDyKe
w0ihx6PRYaY8t6ZNHLkXq3jKIw1DNEU5zzjIKWH8wrXhrvK8rH3XHuNdGAHFSSBSJqHGvoQwbSjx
hrHDkzKW6ESt73QQXUBVZj20dNyxIRdrh/CDkqFeoOnN59Ifw076eq9uSm6gAGPZn1iWNeskgzXp
dG617q3yc9UF8WW1rwokakou0gef4UejUHdmpL9FAudI9nVqS5lvm2inBRUdlimoLHVTOAH8xBdv
piffiG/scZjvS8uzBdlKg0Cy8Hy2KkfBj9uZgUgFx75ooiKQhU8VbRjZ2I9z7D2nTXoBDYiUqO+f
dUzCPFtlNDxNHgfmGGxdXwBKAONTK3mqTL31J5KYGjK/v9REM/xGx+qlLhZDoDWV21OhMJavM1Y1
8uFCHKaX4sWGt3+wbVyiPPIiNuy6tGkeEn2u0qNZGYhVuvJBVHl+iiS/vShmH+ORCp+eEFT9GB4r
w8tXUwSmUlGzYIGFDPNej2AbVpV+HxaMMymwApoU8wOqviutglebJG8F5QK5+EPWJjZVhX6LU8Bl
1RyUfXjEBE+jXlkRqLRVdzfo5qc6J5BC47tUo/JmjUtAB/NuJUoIgOZIw0El9aJvgZvc8Aj2l1oo
oHCD3Zhk/dWYm4cioZNM10Aa9qUaYm2Vl+o+6WHo2pS7AKc1ZCZJjQw1lBvW6AZCUvphzcoXtNga
IH9bbfoc8Q+BPNMbJP5aApamxZANK0maKUfckM+qDpo00h+EtG6uOYIZsH6GvERhp5Are6n9UVNV
MzSDsIruRRI26i6LjkbhfYc1wag+64Bd7A/V1s+6VumbYmiYxiy8zs9F9SJ7A/PM1M72IXZ+pjUG
XSReaGE+pwN1tkjAuBvVF82rTjiphxuSFAPYZXFvVtgEeUabHnN3CmLPiK54LA2r2Ybq9ntehdpe
ZzwGfNq/6I7MnDMQj2/jUumdwq90Seu1RDk7GE0ZM2UzTKaUVdkUCqUWSvqzgzNYYwe0QRYDRm21
uNHLOHpN6/w6OMMpjsPAmay7VhvvPJAxK7uVKNwbUR3dcarIPWZu6H//PerL6jhiY7gph/JxsOr3
gaBro1qtgdKGav9RvjpN6hw0VYhAH3vedTF1xyQpu2PfOH995diIxDhio19Lri1cL8OjUHmg7MLY
EtQHfXT8Mc8Fo+FeTde0HCPfrJXqkBh6deiFrA9YblGKUo2MalelHbrG1Q6/X/0+FM5IEoDhqmLs
ckyu8HnEt2moo3rbtsZ9lJ91YSztMa2+VNIGBQYZbnLDapfKNH+cJvOQOfTx+j56jTsaFqL4UOYc
mWWtRff5cFb7pqKoayWPMxA3rAFLxpUGDePFBvMiOffDEWNTYBeViW65z9tz9Z06M8y8Sso/Vd/S
MFTUUx+m2VqdYi41p37KvGncSqt6APL/A4dz3sg0o+cm4k2iUbJMGjmdKkq+Oxl/4b6T3U0urKGe
ORPqVZ297Qhgy2g+15NkNWm7p7G2r6Fiv4TRRQjzlSY+mYY5vXDtnHTtW2jZW5oqN6y7CTma85iA
ZrJZzBysetX6x03SlnffB3om6bWwVQEjAsxrK+GyE25KByRF1frFYL/HQ3/pTeMMwfO9V5wnMyFY
bMWpo59s11gYwBSsN8Yg6NdhN2i6+ScLlN/K8aeUJaOa5YRiIfHtXFuCJgMpczjeKaNWrE1smrTk
Zuf1EZPL/Zh/Y392KLr7uc73hcRQtiC5zdRt3BgHpUB0GDkv5a6vxx8w9ATdWZYQGa5Bdz5LhZGR
zrqTpsLASqRT4SSmYFSg/S4+3IG8mW3+x4hCasDMfJbGk1fqT2GbnCsHa9LYu6NN9VmAnw1FxCuV
19lwj6UenbHxeclC68txIDsN5Q6Y3U+RzLXvDfl9GxprpaD7kJUGOMFi/KTJtmskPDMIaoSZHapz
m4jMqu8Sbbxls3rhJDKs3LRHRcmPffoWtuZdX1CfqJqXVjVuVi4uklLzfIe98IFzcNNa8zKaw6aU
0cGaPfb7vPiQBPQ9joGhdrS76oGQ011VKoUljthPCi1auOFzJSqU28vh+N9snUdT68Cahn+RqpRb
2jpnGxswsFHBARRboZX16+cx99bMZjYUNhzwwVL312+s2/pV8957D4My231uhZ+xpN0sqQ6Omz8f
tUB/drUYyo7uXAs+shlnVegyftXfhaZdVM+8mUptbQ6pOZfeodBiawW2CXXPyRwii/zQsrmToHvU
Y2Mi7pin85A8gKHaDUn0Wo/NuRjei65dpnl9qYeIOJG+fWn05IyuZCV9FIgy4Mp3MvXsRcXarLiS
KlRNyESq1YQ0t8rWo4D7UV0YriwsurZOYPMQVmLOqVi37bfa58zIGjOxYoboUb4N2n6RtZwaaV1Q
DVy9fPpKXB+Nkfsva6FOlTdjIdvVHCKIwJKb1q7IuR0ImuAoGFpilU/csbGDlNwkTkHnmnYHQKfq
Kc31i2vaP77UvozCfq5l/F6aATGR02bQjDe7ERXnreaua+1e2NVO+Cszm05FUF9F3hxp3oxj7x8l
cJyXCGaDBjMWbZ19x3KkN0qGdHQ0/io0mg/CQ59MLfwpgVmo1uwPzjqNml/xSHs0g5yKv/YjDwca
ZXPcF2FxEnS5Okb4GpXDIUnc66Bn93Z8SzyNMFdAU6FjlxjtZ8+CurCb5MWkhUTp5E1U+Qec52bI
nhn4165QT1mf74aUQ70zfDkY30fjtankb+2D7Exu9hmE5tzS623lpm+xzUoC/xfMq4wqzMYyZ/bo
N+QNTm+Rahjfgn3ZF5Jw6zFcOKbExxS9k0UcIULghn08KyyloYFckY5PAkkNr1qMOipSPTFmHvuL
4UCklr33Sxcy5Y3JMJeCqsJJPGeeTgxGIqOFMVGu3fQtoAwjYOvl+FjSnr0ljNCkWK+Tqyx6B/K5
X8anwA7wmDQsIa5JopCv70c1fA3SufWPSiwfr/IQg+JH7s62Jm2BvKniFsbq5qb+jD+hTRKn882G
sE8YQfxr07L0ZRULg1WX70RfHrIau3gityISlH3qC5EWL4a5SmPzMo14qZvpULG71iaDcONt/sIk
G3LfuRXJIz80fbzp+QtPA7n84y11o4MhCQuJO/Lz+4+YdgI3RQjgU1rcuNug8M4lt+GSHPUg/RkH
EPZEqw9Oqe06jletbZ11Gb+aRX1P+ZWu0W+HEct2xEtx/W3b2kdv6q89h1W3USUp70jVmOxWDa0t
vG0KErylR4S2ySUlkPe6eElDWM8SABdErr+qZuD0auGRyBFvtMJtCU7H4WA5x5jmYbDpZKQK0ifg
AHCvruggLBFtuRx9lRjPUjnXSTiXoEI270erxkR84Ef1h5iq59r4KXPr4BScD9oIAMWswn+Tb5y9
6jn0NnGuLh5rmpOqt7QOMV7R0EyX1FOE6qrthg281MmJ+6NQyUGgAkL2+VF26aft+RysXfT/Ljh3
6Llfwoyx+vo2k6FlX+yKKnGE98hy41vjee+FeM1L58ujsA4MTcANVKTI1jvRaS8+01hgGqfaRnfD
QXc10lmYFN9eWp8pKzh3Y0PcQLGojEdza+gtcis+5hFbWmv619B1X9sxfCYhKshejXp6LR6XsIkh
qhuMuYXsZm55vAvR7zgQ9N6bIdppCNOZ/2IKPwGoCp+cOt7XE6/N0MxFrlKc1j70xhjF84INyQc4
8CnPNpCAz0bX/xFp90wmMm0x9o+M7ZGjFlM7UNAFih7EcG2xvpTRyS/6V0E2sS9elTJCWmQYt1Ls
MUXxXHWEajnua68BDusa17q/jhwq7NPq0rXdcy7cNzVY186Xv9zHh1H9Dq537JvsYwqQqOZtsImd
Tpu1vvmlmeWeJEXynoxmQ8acRfdokcxFl7+1XUepULRKdfnOtETsf9oYMycCcyiaV4Wccek4bC6O
OBSJv+mHHHTJWbVB9+pY5S7RjB1qyYNWDQNun/CWektb8xdK3cdBXGhJxLNT1a+x219ZzdChBxcx
9sQdJcAF45RuXQqWtJF3wMzDa9LoX3qs79OQNG9+NbBLO0euQWfwcHAJmdNavD1ejU2za5pFt7FC
kc/lY6HCv3B2p2gTYqI16EhxYv1ua1m0MA1IUosVqqU+AH2c9h6IVz3wPjWrPKGK+soa1vAJQdrI
TaY4qaH9og22rR6VtE+aVtBL2YGQhLxFUYLtZQqyNxHV5ISpYRk22bmS1nc+sFSNKRqOwByeI4RK
3jiQ+dw6kPM6Pl7VEyTRaVhYgl9tcr6H6HEonLTb6LebPi4+iRJEVlzxNsXZ10Df7DDFRGwkUTkD
OAEgyLx1H3JpEo+qHmnFv1Y3PjflyKsn1J2lIL32EpmC6QKAifY7fHxfHWk9hIkgkhVpc0GC+6KZ
ylPpVxQmY6h5/OZYx6tltN9ey8xmTOjqOsQtTQYvU3PjupP6ERXzs4i2vD6WmlT8ypb7sdTXkWz+
TQ213VOqiFZr6CHONHcR9eU/eL25ym30gqQjw7apLQpLaB54CJo+87VhlV+58vCV5SirkQpYPf8N
g2aPOXgjVbtIhGSXrY20PRQOI5nhk1oeyfwNCR/vBWJ/yz7XlQcQGcrfnG3UmVgNPP6fU/DAgxkI
kqw5GnK6yhxlq2tfwaIZaomGrSR/FMgm0uB9cIa28ddhoFZ9MH2ht3qJ/GZnxWoPbTqng/WYRAIn
P2WIUJBPlpK4n5qRqgDMco537ALxnUzgeoO8T2gHAkW9VBMj/wOdhwRP63mnIWDSq/KXaMoZ2sUv
1KmL0G0+m1J+Bmb9YkLVammyKjv2uwYBHmf8aZk6GaLB4dH6W1diVjYPJAG2xhl/Glcx2UjzVcQ1
23KjH1jeF4PfPZs9YkcrZbLVqi18+TwY6kvUhWdXlOQga0E9N3t93VEy7cb7VMFz6JSQzzmv7isR
7fEEXcfIPwO5fLRrbTKf/Er7B3r/Xcn4n6lna8+092PHbqMLl9/N/lSpHM97DWIkGu0tz9IdHO7Z
9CuHGwb4VZqoK4sPd4B+jILqI8l9+C3STJqHTiK4RAMrQlPaGxV1n63m0j/e1Z9sGdIjQM8Esxda
BnyQPPmobLmKtJ9uTAn5Gfak3CJQK+m2jaadwz7e6c2rKZ1XjlA0aY+UoEzHtnGeuZmfCp8OVvO7
r9ixsqx5B4gZjPaTugwkSgHwrgqmn4B1i/eRUy+7FreXYlHG5FaZkKtxOO6Gmj+9EVpEFIT5PyZc
6svPIFr/+hS6x0Ld23pqphhmNMN87i+6Jd66DNYpKLv3aQpXtt49BSF/McQWgKj60qITehYkxsuo
2/SroU2K0oumTf8alb1Uk/Hc2uOciedWPZYJnd7OGVQyl2b54k/+TWWdB2rQv3hQU0k9kGEGyDpX
Wf6RkBmoiXCmyeGjtqI9orbRHG95U+0sA8i+6r4iTv2WzdpkyO48WmI/xuazyNylG0Gp8xs03ExO
U9+6Flwhy/JtZaRXCT/hRXu/YSn0i+gjGsRvVqGZ6dTNq51TB0NhNfJ8UZV4HqvkDfTgNFkEPMUn
yN17IMuzLvJL7VeYd8hJDNN9UIhP5E+/Cce+egxvSGrmbg/V4Frh16QVLwNDBmo/lJA1QzU1nsMC
VdZh0LoPMyM4xzC6XRpMcyMwdnXUrbJYo/jCZoDQu3cSk4+Z3u9+4t66ZRmiy3TZxtNn/biSbZsJ
wlRQZ0i7U9/7HM1yfNgPqJjVNq51SfRwVWbZNai4JUsjwNdvI6kxj491eKrJQQfmcGT6GQbpDkMM
+c46ge5lyFsljM3YBrvEA0IM472WraeCqiHBwum7Ee1dfj/z24RlidhrR8DQx42a0QU7zgZbnxm2
a4OLOWoep/IrVfqLXof/4oe/LHLo0zCn/ju3LIQN4RNGqfe+waEQ+pk2yxx9KxvQr5o7KC7MaE5J
8b6z6+U4eWhezPqUPqP1fZNKAPBH/Uug0w2ZbcKiRVLgHXwv21bjtIld9zwpG9Vav5yw0nT+W6vf
ixqTsxbsZIWE2NmVjnUZHf0Q1+F+iBvcDoRnlM0+5pJpp8XQ62w4YtEYYhW7FIKH0Sr2xu0w4d21
K1p3vLemzk4dTYClXPhyfG/R989cN7/qnjiHafvrK2r2IhMJaH8TjURYypWWJuG8y4qNBu9qJi60
fmaoWeFubNH9G6v8l/5clOwBx+XsW08rBJtK1nN/0reax1RW1wwApp8fqBPdOCK7PBT4/gCbpxlM
U/6ERrEmhLuIK5ZKC6YLkXXvnSe7XychJ92s1L+rXJwz1mhN2jlv1kOPWSVL5VYfvVZ3M1+KV7wE
eyPCeYeQF2Y/i2nprjY+MjdC7FCs1x1ccCcW2hBjly8b5Jb0Suo0+fQVnoPqw4k04sG7uzka32nb
vdDFhNb3HarwWTBCj6azNtpkh6RkbcDVSPhyrcw/hKF9S8158YJ0X0f2woF6Qpd+s4aD9CouZNPD
sS7Wfq9za4qlH8WX0nZfXKQKDwtTjmDUXSbDAEU0XKlZ/rFb/8e5NqHxaeTZKmhLtSj65O6E8bPl
OMaDaPfmQ42I0NHeG4cdx1bpSXrD3nbajwINbK934dzHfztTVvWcQJT7gXFN7Oa7G6fPShlf+GgW
uTHQtOX2xczp5Lq3ze1Y454Ik/6rrfSdlDQgKeNu5PoP6nFqWYL0gqmGeR/O2nDFe2O3yKLJSQ0B
U3PnfbT9XweSTZCVj70omCokLnV1pbrS6QghlplNMZJ3SOnJ8Ok7mTtViWR9UDOKKMnXMpnQ06o9
lbW7dv36l4j853QMbpOLNM1Ru8HqfgHDHgBSctUo7XHT5Gq02MW0gMOXkY9ghsUaYeJ2FPYL1ltY
4v43N9LfHipIV/dBx4EVef0Rjy3mjOKGpv9WaM22+c+P4FBXzkzLf0Ws2TZglvApM+DZSxMmN1vr
mF2ct1yPrjrOjRlLAk1luKC6/iANFuFe/rT5xKxmtax3+BrCPiuglh3ykeiVn3UdVE2Iumggjevx
xKDF3y3qutnUlZ/N47WGkCh/zyaQucK8UKxSLHyO5rqWVTOW0EVqqXuGUGDOaoS6Vn+Mk2ghbUb1
R8sA3cjpLjbHD7fRFsiGeXdDlFpidA+6+YBO3RjIx4Bnqiwur9rS0BWm9JmaergRxfiKgyagzoQ6
8PbdCLt6V/5WYR0+EWhB7Q5iPDO/tfQQrSxmbweb8JaOT+8SUbuQ1vJn7Cvj2ki1NosO5JuxHyGh
pxZDV+usw9Gb0GubU0yo7ypJJaIWaaewB8BKhER3plfn0UZ8ovkDXa2Zbm3togewbe2V3QZyzUXS
LTEndYvJs++DSndWICz+zzYEmOjfc/PTlASHhnrnzSARz0aonYbsocu27RcbMgNuwgTtlvldCm8J
EPeP25i4LiPYhpWzdVKtxYdbf7Xpm12ZG9sGck1tjerSliKIAQhINMFn5Q8HX3GozsdzZmRbNTrX
aMCRT4TQiEyCCXsbpF6KpMNjy+lQHbiA1U33pIT9oSMlsQcfulGIdmmUEKuZDuFgDxO/LDaHraa+
pyEGIFItBVXGkV6NV7+K47mGTPZFlPBU9EE5S0dqbwPX29rsH1tSYWxaJ7+qVHvWwDuF25NboGXv
jaVuejT9xlFRz1QkEfiH23pCSxSZOznaRxWJl3awPpzQ3kAELcMueO9T9SXy4r0NprNOvWJezZVO
cJcLOqJCNodMTUS4Ikudd126HE0bnj2Ju23XVocc5DcaRyYvSrWhEaZl6fr3xGZb1jSqllAFYLQK
z8oU706aHuqquSkt+CddcmBKZ5PSWLwegwiNFMx3OXD0eCDI84rbqpPpa8ZkZhloWRwDW7iCiUtK
xW1ije0xjK9tFDRPU+PzijLvzbupMflpHzXEvYm9zpqKJSeddNGNbotzTfz2RsNFb2ySOLz/fYuL
XQL0l/XZq9CUBJMxr3suhaQOuf6cZ6ituvZBiFLaNq1OgRwhJYkmgxuu8v8BX5CHiHwRCQTdFD0q
+J1W/r3cje3Lu0WN1Ey5sKNFABBGwIeWeB9a2TFeFmc/z8+owYb52I2A/FKwRupVq21qwHtr1IuD
F6v/fjAeDwvDgTaf8IkEBreeby0yCSbhlAdFyy49S7JedRxzDrmDsCds9YSubSs9/n1g6AvngGn+
eoIuPIPFnExKudp5TfJKDKPTdlG/wViDUgO0cZ1OHpmtCiVvalQGJtGCtFFW3MXfc1V0SMrGOXCi
fFUeKQClG3U7Uylt73Cz7yfb7TYZzrm/R//3QX98x/99298XfDC6Ge5zgxr7QNv/fXCKmJCeJOXc
+7/Pgf+GDyNSePj/nsNiksyVNGrcto5DiGaL2GnMkPE8nHxGBxwH58NX/r5cGb2zpw82XmiW5tGj
Ude0IkaKTtGYlqExrk9/H+DHB2NW53TtKKurlj024XWTgfh1HCRAa1OT+dXMnb1t9fNxQCCMfH/L
oIdG/vFBtyVeaB251OORVtMYmHYxCfGPhxY7cdvx8pI2jnpOfzSzSSzCYDZTeBQgscc+rf77Wfv4
7O9hID174VO2PI+QX4brFmYF95RtEXasIjCrv8dh19FyWKC5k9T1JWbh7VpnvFSWeOhmtMZe1oIN
+T+PS7ViUiOuOcRbakx6qq8dk18Qhh6PtSkk4xHYsZ1c70E9eUxsHPv3yeODhAPcWkrMQcZatcK5
p+FUkhAidmyEi9g2um3iyaWXGwH/bixPItXbQ8zru5oTRFklDLH9z0OlypNvlfuHuy3LDfOk3EBc
3GES4F6L3oCxSR5tpE5tpavI7OtzNnTNOgisERI6q89/H4YgnHa2nh+L0lcHAh2SdZmLj87LMGFF
9qQO//nUd62VLcJwP5Z+fGqm/sbAkuFI4tHfU0k8/fcz32sOhfLOjTLJTk4q6zyinTn/fVZXFfok
E0txBURmZJnYx0YlCIPI+lWkC/NeOQBQiKPrY/J4OHZL6aj43sS6OjEMPdqoeDof9HTtyyxfNV2u
0fw3/CuipgC26/R1mgr5bHdps2W7R8b2eKhlbol3CGFE6g0bu3Xzl7jV7JsZ/wPm4bBnNfmL8N7h
sMXt78sIoze9nUt8wrR491ZtrJiZ9VIbP5UJGarr1bQL6BS7tX7JH6yZPlEOEjPbGebZ45R4tK0E
32jnTZ95hOekaer5EE/pqSuFPvf8yN66yQTNpnpW4MAP91OWQ4iCd3QJC6VXRulWaI1zAzTTtxbu
qFlvRc5tfHxwUdVrQ36bzOgO6pOsUrtINzhUyPDWIveQ1BJJvMfh/e+haarH0ZUvkCJAcnSVxiun
VA8RaPhrRIXc/j2yKIhdhQ6mz7ZAMJxhToS6i4rlkE1Xz/aKbSQ8ubcigmg7SRh7MPkbIyRJrDab
k8UwdzLqnNxLZdBZP6olJnFrK3I0aiIkD3OaAhaTkXOVzMts6VqZ4QP7FmKHy8XdBcYgdlZnHWtp
tFtDqAI9X52fLn+fxmNUnP4+w+/cHgfrjM4n3JQP4I8uqbJaSqNYtbSjH/VmUBeBZWAxpnhkAbVm
lmz6d1S7ckMBZ4rsmIecfI8e//42gn3tOgqZnMzx5jj2ik/qWx/qY/cbxA21TV0az0wj1irOPfJO
DMHiZqOyTqd+/Eh1SBAQEDqOeufw93zOkZLWeKfYhW5YP8Wy4cbKAygMQz2lowfpZPUQMyXBU15J
NZqeBatamsc+0MUuhs+8xG6Br6oJF4lkUI1TE1ySRrSDrgmMIU5WLmmYo3opdPRdJutiwwKwqsOU
UkSb0evvQ4OCdu96KbcseQwukxWRNMfQnsbD3wM/rxXLZwVHqmSyGh8/+u/nO+Fk7n3rK3dsqrD/
nupBHpgsA460qbHzraE/l00AvWhjajZhSEYxguGV3m/H3knrmz+XxBpkukf0KfdOFvhkqAJTUt5n
EiUZVsbatuFCFL5di71ADqHcWMjDQjsZuPT9TxzWn5WN8hBhJqC3/oPDgozxYaCtoij//fOxRszM
EUCRYmHIwMicu2Nx7QfiGcb4WEflbyhN1ImD/Q4tOUtDbMnVj9sHH+bwlA68lRJ8Z4bXkC+y0RNN
cW8lvFeW5tspzRiJEvt1YJxC4fM1SsBWzOlnU3vMQOxqStdYrur0go/xkguArSl3l0FUPMkGtTwx
OwP2rvw7M+XVt5hye8jrsXv2YoMkx656MQL3u6x2UgU/kplZyPyDDeJjRMRaOP9y1//UkLbNRl9c
gm5r+QDq+nDIp2Dr1CjN5fCCluTet+I91oNj5lYrh2rzND4aiX+d6vipy6oVGzSkT6X/80PEbcaF
VdVNWUsVSSJ0camLqwe3yj92cGYlhBsKdrkQuVeA7KQ3DCALtOObJuV46kSg2iK56Q9UY0g7Bxl2
8paNwapqwi9XgmxlPcOWRUaBRwncnBAsiAATy7xufpROtM79cm+n4z3JB9CJJLiGTXP1E23RFmqV
FerTM+xd7xarRu83YVPctWp6N9sUULwenh3dXxcEnbAsnJXNnalEf+Msc+4c+exL44RMEx/XtCws
uYK0OXvTzmrUxpc5Z+MaqW5wjGECnFxbCpVTW9ldbIOohSnZA06dcLYvqKZeUs5JreRLYb2N2Tqr
rEU4qr1RBk+hSXh4lLz2ZrQfeWd7+O0mokZPeqxJSEwKw3iNovA8ZcYtQGeDzC97KVzi59octEJH
f9FDXMeIWmft5P8MjFvpqF30Mf+pAP9YJg5hI7Ezgm7l+SJpJ7J9p/EzdyA3mrBZOD2mizJ9DpNk
67cdRaI+YIO+VEgNNK25kCFDlyy+FgGT4FuP2DsrIk1T749FkqittMNT7BdYmjrzo2D3nxWd4806
dNqFXt2yM1gq3As+i8n80HsuFD1FkseF+N1gakinZlXhP51Jrp9ZKjLYTBi/kBZvHfSpaWk2GGt/
bffhasjLj6KKB3Yu7x4G9QWl77l0h7s9Ts+cVLLSOxNX803217Vy2i8hsXXhe3ATBsfSGX/DIJiz
HJ+1UJ2yC32Wr6PqtnFbnuJ+fGm7MJ5N411K46NxRuLEuUoyzka60z/Zsucc2XcrLoUt+9xP6JYE
NmkfpjD2jsH5MMFBsbB0EkCa7sVyWgtuG7174kQLbJqklCacd0q00QawOigxUJkROshqT66Dqi+s
cs5Eg/6ctFQC+qiEyPLA1RPhXek6sD6zROXbmi+5DhYoKnMhfJD0IK+PbK8nEShjZ+KeWJeEncz7
oDwYOizKtQg5gPcVvJpNfJZlXFOG7M4HVhxgvlyNayqhsm5keZv1OcsbOWTQveETVt5fUbrfXoLJ
EII0VkjFEq38Bt01jyHODk8ZI/7lWdzl1UHz+pvCX4f1MnaafC5yh/zsLjzYAEgbYVR3bczBtth/
oJgaSjg47Ustn9sOq3DbFGSWRym3hnopp+yWZhZ4CucFzDZRvyhMBlYdcgKfd3vrvBX0LhULXj3C
V9fLCvPGNBK5V4TbrEn/VVIE82GwgWidW4Q7dTdwwAsCrV/EdfVhZcnddVZ57r3FeobWJ9llQ/ST
Wbk3803A5gcCohhZYnIlAu3fxPmfjROcvrfhW6SRLqUrDzqIjkw98qrfPM98r+vqx+xde9kiHBNT
QpgOhC1paSb/bVttVCy/+sG4lKZ6FwP7exilRzts3oVq1DJwCFZLUsgPMawsBwF83FPEHKlhVQVN
fCoy2S7j1q/msKGzNrduI75pqhpRvXuftD6jY2/Gfp72/iFHlo5ZbhOlOSE7PkTxHzag9/U88fRD
1hNwEQUJ+cZFQ/7chFxyfIgvF42PgcD3WdKKyfEQboKeSgYvaFN0v9JhJ+N4GpQjxg8NM1tAELm0
iCogEYc7gXWhNwpyD5NFKzze4lyzlmmDNi13XZsbYy+IV7L87BMZHHF1vXVNEtuaR5M46hlx5Wnd
PI/0VmOP5HdVzh2f18wSFdlDPhrDJDc+Pc2Ha0zfpWDdazBBR9O4/XugYnq9UnYVtFEI+cB9pM4O
Ir30ow+yXZ1keztmOQCSe+TAdRnZG0iSikzMoco2cVW/I5WMCujP1tWqRZhnb7U3zrsi+3F17pM6
+xp9pGEkj1wrQdlm+vj5UxvtIJ1BLI118PAsDZ6ghxNLysxop3eqjePO/hmImpEFbm+n3Q8adOOk
NBe0qF9n/nQgkgiVmUQpqdmIDgNtuAZlv+V06m759WTroO9U9vDiYTRDCXiJkt7fdUkzbIpW36Qq
TXcteFAZV9qlZw81VWafPDddZzRVa06svjKw7MBFMJ6ZwR0zIMul6InU0HBFtVA3N88aJc3qrUk/
tJrDO9FhJnFX4c8aD9nQ/KvakBug0+2lESPsjg2pDmnG3QLyi1rATt40x4B7L73VoMP5TJgbiOyY
6AXz6uEcGD+G1U5cTNASmq+9pqRx7OugO6exnh/sptdI6Rgxl6cBlDMS28j3jHkKNQWJHLhnzVk1
wSnRCf+Lp3YzRu60QDhwtIaAcCgXE66f5KRMjT7RzMrNNoXIvvPUeYJrogE3y7JFWQdvdSTwYomy
X5daRgexquFb1CZtByTQTvGgMDGAJb+YmfixWpLOvDqw1+6E3yPy3X4T2z7cThtV8zHRQc8ngS1p
xBU0Wt17XGKUB6TIXkkGIj6Z26zYOZn1WpZtto57zE7DMLKGEHs1G4R8DKrk+Hoi3SDW1hdjq4uF
7IjftiDryyhHrML0iE7jU5qjfjVEOZuSu2YW/ImS4lIntA5NU8XSwNHdKqaFGuodasoZ+wkcDUd/
LOH5XpB+ZYzttK0qCUA+SqqCisJHVcGW0Yp0CwNxj/u05ThXhxdnXOoYh0bYjg35XuHaxydHC3yB
mf9sMCRDemXjotLHN1XhIbLqr1hvnSf3IaIqhzDjkMsskwm9nI9YH+CKR6CO3tkFmAwXIZOb0F76
2mJpIKkOyQzZCh1nGjQc1qHrG++K2w/N3TF1zPaDuKGzzLQNDLD27qveX+oOI+GU4bDPK2tHJSz2
mTS8l4b/z/aJUiT1Y+WqQRIT1PywhcxDMzxG5DTOfBVRtCCVNR/szF2UPWN55cmNaXZPsQko5IQf
4dQGC92yyUFuggNr/SWMNGvvcgRZZMQrLYJx/Omn9CMz23Yf+MbRtB1jQUUtA1ngqluobFRDrU1M
J9eYQbHsFHbfsR7eBgK8/N7tlx5ifGxr9VL0cb8yRnQFQ7XykzrbxcrZDEW1sSpEGfXA3x1TD9ju
S2AV0ZLG6GSdiuQtr/W3rg48Ott7VpfEuYYWYVOAY8+Nw5zXtV40B3Vs55HX/TSZO6ywpfBXdWJ8
NmIr/KrfyS78autYn/fbJEO4IcWXY9X7qms3sR79YubfEaVA2vuog3lnmTdXiVq6AdsbKafZk633
yVlGcm62+nvVTvp1IvjJRz7S+f8sxZbf5ykidPepsd3ohsrKNgwcf0394tT+PrLrj7gmHhd3b93b
fDcLD0suPpo6s8eHiDBbjBW+mQS70UGH/OObzTixLyqrEJYLfYscNZvXeeovgrS4q3GyERNZnyUI
X5Nxnsenc59QCm78iFDBJhHcruVeVyVHyarOSQq6RczVpwoBVZZp36YW3WxHW7dJeWe1ukZxYy66
UF7ipjt51sO0Wjr/igno3aqbU5Z/y4ro5w9eZAgAMLNMs184fmztNf44XJciW2oY3BeJYivuIMEw
+IgcjQP6hzmUY7ScaoZkpLwvKOP2mSl+0Ll3y9ymP1ioAAQljBSxpvY9wPINQ/UqddJi0qHn55lE
xhQlNqyiirq5f/fY5dh/8cEPj6LxijyK/2HqPJbjVrYs+kWIgDfT8pZlWLQTBEWR8EACiYT7+l7Q
e9HdE90rR5FFVOYxe6896QtrrBNQ8El0jBUCqIz6LTQ1bcfWUrvnGZcejq9t6rjmrpkG3r8UC5E2
DZsJayr9iFtdYownS9eKvbWF7WnOih84ZVg5t6U5h0RgymqRI+wtu/6kwpuWvi6GfVzmmHwKyObK
Im3K9sP7MBY0TnZKmQEV6d2vGFoZLNYVgI6tVdRUHMFxgjOjUuCQmXhkpUbUZP3kmFiYPvEZfcp4
PPZSpNdqSH9To/5T2/5WDUPBeBJJW9+xaOs1Y4ThRZj0lFxaFgoP8CD+QQgDWdz0LgwF4SqEdjkN
ksb7q57AvTCEOCOJfA9dzPQNq+ysOFs0DYugZ2ZWgjJp4+Sr1VlysuQH+qTDGokqLhM0XK5qJNAR
qoG4RTFvacfCbeItEKu7hXt13YTDryRQgO/mtNSn2lllfvPUthogFU3cKTFZgGjxccj0b7QJiLSi
dia6wNTBjSsrWtHPLo8+zL6gXwcbt8CS5injEjJkchL/rwAzQ8/AljCqZx6vWW9aZL3r0RBqZ/a9
w25IfrqMtXaNs6dLGbd2HhrvXeptx2hXRnX9QZtFSoLIw0viaeGuxjtQaClkpcqrr9pollvODd56
Dgb6yP1NhJ+uPQYYi85nftEX1HGjVgVbFUgwOQbY8VTRzeTug7No11X0OVHqYfWTCcAoZ28yzl6C
o8rXE7UcsyN2XlaQOU+6r7aVQvjMtcS5rembyRQcgm5yozvtUVo1jPmqi9sF4xqf2cVo8reEm3/v
cgZseiSXC8WOBtxYau6LwhIbNjRvUdVChYo66+EM7A9V3NI5VRZupBC0uDOMhypzv4ex6ve9bM+V
3IZl9JGo9BYJ+XBw4qbWOkqH9OBY/kc8Re94hjHIOin/XN88fKfrZ4/jonfRRfg1ljmJDrGLqHua
XNnwG/t6kxgoB3HsrZD9Y1ofgfThvKV5IkB8g3HsDLplG1uGtjKj5E8eaE8tDJESeJMZxlDIR3Qu
wgcz3+C+86W/bS1XXGUpT+xvMMY7HY1Dg/hgXtGHE2g0Bnz1op1LS/DDuhkmy7yfxo0wrKfawj7o
xQ9n9F/9YQrYIUhuHt3fhkV3bvStCHq1rDIe2GgaMwDPVCiNkQOMCQKMbj6CIcP9jqrwtXSzc6az
va0qWAZO623UNJKFu3JT75oydsQajinNCcsVa86GtxVghxblahKqk4NBpQ3pHGTubTU94touhmpt
x+jwJzt7GiRuqywwdtPsBuQUB9P6DS2KDIAIXeSoFa8t39fQBDZg49aKrHWlQ4ZEmbOyTEmGRwvf
kOkLfEDtYKYD2tmkJsMwr19Rq7E1NIICvwFcWcNXOFVdf59wqtIklZgNJkVutH4vihHGiFsQClDq
/jqdry/Hi8UuD+ln9balOCKfVO9nQtuIfKk8hnZbXnPfPOizzSFruP6dAE3OPkLgh8P46Og+c4K6
GZk1mvM9ok4lKA5M2kTpSEGz6cY3v4hISDCmfIkQbwWguDyVgUmkK300/a/3oep41QQzpzQOlnI0
kmNXPHOIcBRE8HDQbuFKmu05gc/IL4828y0CLn02J+g8QXSWwlLHKqZxYB6OLzW6Io7aWcU3pmoQ
383GzMgCHdtrKQ2CrbNs35Y+7uLSWRmem7A85MZTSfOWik1adCi/AtorLQD2w2Z56feMqLNaM+c5
J0ONCTjnYJnNpmPHtYg9dgGWI3ZGoFWbkcEt1VSIuqXLpqPqs31c2Iw8/CA5maAS4j5cWTEg8iRi
edwr49zU6XPnxXzi7tR+4H4KwBZuI5nEq0lduGaCQ6TZO9uqEB6/+Vn5oqfyrccnACXrNY6MNQa9
lzx35dILQRuVnXcoskrsNEatvs07jcowYpWL+6EoN24Bc9bnL4vJotsLYUM50RBskjEzGA9bBlCi
EUSPO6orDqN0P1YFaFrHgbCKZz2r3I8y0H9FXbK3Tjpao/kO8e+Bk4AQ8Bryz0XynU43ScUGlemz
ym2aTbt/dayUeJcakUo4+OaiE/H3YJtvRS7oV9tiE87cmnIV4wlb2Fb0mVUj/mpDOJvRTAgSQqa5
0uUMx2nrvZ28JdN+ZJnZKO+ZbEx3radwtJoq9UAEupRbzPS7Moi2qS/QAYQMCFIM9dw+pbFhnsdD
BP8m8RtGhZyXVq7pd1Pv/2ppYAJ9iSxAGSxj7ZD0kCTZ22P/GCtf36LsMNleFS88IXCVO0nyEzwW
KpmebUu80DtDOwfYBZ+qQXgoi52jWzZ3jHyY63Waj9E6NUb6J3W5VEup1csOWidnSl+umkTdvYAG
PTYS59J68iUTyPlk9jk6FK+YxE6l/SnCq5FUH4xWy4NRuD+eRwor31p2hPxNr+7WbJ1hXnv1yuXl
0iePaFmDjiP3B4qHHv0echGrYLCWo8CZBe6sv2rtCYUteW1uv/f1EJ0FgItVriScybCy18VYEi1a
oxNq3b965DxhiiDqUBjncsT3nUY10XDWue4nliEIBzY6D0bTz/Nw61nqWFwkKL9gnORhCg6tsPq9
ofo/fV+YB4kDIo3Eqgy7EXmyMW7x6RmoCg3SrFwYQa5MDQSZjlxxCb5VbvFquiVJ03hkenM4OQ3e
j7Cfv8XhCHtqpAxEDyYt+jG38z5zR+DtYFFYetnaN/KbNo7nzgvgpbzVUYfwNawzvPcesov52Hk2
lUGxk2J6scxkl8v62Gqxv2dRiCYQhZ7vbzkGXgEdrrUGQV6nGt73sbE1agZ+NvCng8/zL5IuXEfu
cI217BMbKb6vvv4TSiI8TM6GncjS1yxKCcXtOeUS0OgT1JJ1NEhciwNOsGTozkPU7RvPcVcfTapn
e6dySpw06LB1lJ9GcEOL9yhrBeY1Q/stVgYV0Qo5aLGhdkfZw4E7uA3TR97zoT4tIgsiJm5V8HfG
2O2mqD6Z2CkWjuRml7HrrGuvPqPJWWoezsncYWmEh5xtR4AAiVnon0LLgxNan+/JSk5D7XyJhPY2
cIJiZSoQMioZWmxC+YsI52EP4khmtgBdsqOBSRkC1/TB0aFAVGoU57XYdozbjBbJTZtms4VxekX4
NW3YRe77ejhFkbK2VQC7CxbZjhLiqdHuGCofHb6LF0u0MJwDnj4nNF7zWBuXgoeJURPLfpQ5lWed
W7YagREXe1t6DEfgn/idF9FyOQ8bVRe6PvR7nJ44eGeXfZC3R968zCmT+AeeIysRpUGytNIN9eVF
j+PNyLKa9wqclF6hhvF4WSzP3MAB93dNQ7BuM3zgw3ye2NvQ06Kah+6j+WJ4qmyDxrPrV0HP8D7K
nN/Wz+5B8uOnzdck0+45FLsegdfKFgZbB0/emdN94FU6jhnD9sHX9qX9xIHVbTXWH1Rj7DoQwm2g
8Q7rf30AtqsqqL80eAsbCCrHRHjxRWMTrGGGwZBhv4rI+UFtSidp+m+jQTBbBLamgcuxl71j31h1
VQzOvhGHQXQP0fs29pMOD3Tsql+GGOMhtkqCcMMqpS4AoNi3z4Nri3XdASl0Bm1auQmkptDCw2CX
BvRso+nWcWMXHOr3Nq+qdas0azU6OAlsuBgeY4LIrw/xNF3TuNH2rXEidKM49X7xXHnomBrMj7Uf
XfokxJvjklkVYtQsUoS9yklPQaWHJ0/iEnJtBqkWjC8n6Nf4Ut4Grbf2Qxwb54QPsBTV8JqFTnDC
TCwFQ6GxDCvkTT6Lm3rwEHWpv6PX4IVBYRaq9B7E/kPAvVkMPYVJSGFaNOPS8DBSTIP1XUXmNp8Y
YleNue1L+9IUHIkFTeQwkR9iRjCJJlsegjT/dXMuY8d7osgmRsRVr4KJCHSClR1JJOMxpLhWVmCT
oQQvGhmcNVdfu5NJ5BApCptOD39CO6nvObw8ENbvrp0Za+CjeG006FKwBUFBlR4g9TS4aLHCyy7X
xC4UazNFGptWtGFGmDIYYb+4DOyWLUlRrkJNM1amXq9VbnSnDuoNT4mxTgAtoYXFKCbapzbUqLJb
gPZKo2grunJlyPS1o9pfBoWPmTJyWrzJ03PVW7RPYU2WS63uUamOVuWdYMQdWLy4Kz9jucULtoj7
gvuvrN9o1uexQvARmfmux3BPL/NlFUO6hvVZwJtjVh8XX77FGDxn6YrEuaO4S4AlhnBQO7TxLOQ4
45ayoibWfQDHiEvajRYy16HtlwBZnG82eK40p6PbTztLiGCbu2W/rGxoWGXEcgzw+HtSB2qbfScB
kHrMeo/WQx2Ik/hkdlRXE/MH3dqB1SJgqhU4VG3nMy5gv0/TKc4msPLgTmSPK3fyhlMYVXuQ7fFu
tCY0djos9F5v5nKUoDsVnTQN6Ec/smAqcDYuFSqdhH3F0oTetEg9jGTxUPDubhHIB/hKcanNIVMt
IkV8helIrZRmCgdk2W+9vPke4Oth/yW/gZwAWAbq2csAhetVhMY6fmnN+juGeLEq3eTA2jdF0gjh
gP2utpj8fJ31PY7lNgjItnirIuzZjj+H0LmWviL057cZorss4rfak/66m8pzUwXvbiijZcRgVgqJ
j6znmTPMKt8KB58YNNRspRp9nY/5eWSSukRxz40fsFRFQNpDqt02tQ3pLuhfKyU+iLyoj5mpxnWQ
XrNEOxc5OJqxFNm+7gp/ia6HCrLi/0JTZC9BJm82+mKkP9y8w8yMxwx2TRCmbibacmZNI4qCIlo1
XVLvmYqHpbYpjJFwsHoeqMKeW3ZG/c3ufD40DNp3acwTeageSXaIfILr4kjxK1ebz2pZNclT38E0
yFgPek67m1Qan3vl/Ua26XNn2r/sBcAIxSFI4mCNl4qeqtGCdVwxHoK2zFFJ/9NoMH5q8zTp+FCs
/E83zjkP667TVlBsLmJed6BIfsYudxuG9NzF5h42xtILiqtdNNS8qFeN2vzShnTTK3+uBR5tiQ9M
39icdrIbt8nQ7/KivWjShd6dOysbPPCSDemunDJWbrTGkXrrkxjWrXPQW77UjOSw/IGTfK3F9rYE
B1EgdIBTepAM15lWHVJX7ghb2Jd+1K6hS7rZY+iSU+NXjynyr17vveVV+gpVkL5GHfJ0nY4C+gnL
QjIhqJ3tg++HT7lZ38DTH/VR7LtB/sloClu0adSY31AJ7W2lN89uzlzWxGJUnuY/N3+GbRGfpAfJ
H09Npid/PZRwsZcjsNcRNwfZp3L5h+T4XgvrARgVDQeUCGWNjwHXk2TOrjJKlHJ6dQLjEaRxvRjL
+odsj11pjM8oDG96EL2QSvDUTe+ZVZ98o7xI7aOxgpPrFnc9L38t0zj0XcfbOF/qGL1CxsvsjtM+
vmreeHQFjjhbX6Woq9Hh3YYpfAe10uKkTVT271XMZ+SZIw+V7x4bTO56tsli+Khm8zAHmIVNsuNV
OYf450vME1r5hh5ixZFygVYNivEOFW5XNv3BxkEfVhiXLJynQfcn8+r9/HmgbDoHWCAG8kGQqQHa
r95l6zAqq3dxXn0PFst8v0IY1YKVwLU3st6dqnNRVHuDLT0qu4tfMQBzsYKWvf8A1nobfGvdGQk0
ctzFOqy7nni4mM7aNpee7RyjgNjRnGvf4ZOVmZOBWUCNoOniHhRbY87LcoL2YrmIkDOvvBWTeUIu
F7vpcx5pp952zVUQ5Iyx02tRs7yGyPIUJPl1ME0ISvjSjRH/QHyoE8bafIvili+vUwbA3f45N3G1
itR+zEiI3hqO2g+nwjF2/WvPWwojCOnXFHcwMLl/SBxbBX6/6sr+iYvm0xu0QyHK88RsK5liFDHt
x1RYT8K/8rocs9h9MsrgKs3+u6NZKqfu2INaaHEW+bO1W93dhkGvEzHy7ZYuMqjS5imJBlRJq5oO
Suhq7w3ixeymq+21+9hJNhKzR9yKffXIrfzRR3I32carsvdWIX6zuawYrV3K0JSVZxCwWsqcfYxm
QfqXsBzOsTWCILCfQqPQ543jktKchaeA2DjP0VmI4/al0k5GDbCCIJCXOfbCKsOSFWTLMAAVaWbC
p9b3dYqKc9qLKcSZkMfLmpQ0rQjzpVl/TDmzszLI3H3bd5ySvLX2Qzcah7kIsarkoxVfSnXow3yE
zkBeqKX1b6I4Pp0EfQor0Cyz14FO7Rl7+k7N3sYirO9OdYfR/FSlw4Zu/9po+alwinuEgrRNV5aV
slmNujuwWaextkIBETad82gZrNO9t8Q2D53fXQenvMG1+AyRoKFGWRDHsaUn3cEwTxcm49I8ZSJt
Y5phD5bSjKAucYl8iShP5n/O98QHRvkysPbNZGy9sbqOWv2wA+s8y1rxNgR74QcLcDijDxJQl9/K
dp4jrT9b/trjC2os+dKUzCXtbjkoee0awRqnQDtkEixpGG+5Ue9aFMVK3lidrXAHfZot93JYhr9i
nq8NBVD8aqIypb0srRuD/kXflE8EtF0TrdxrvDHGrj3bWnIKeeNBV6NHQHCRm/ciRhKVw262k03S
GOfMQHkNTaXkPPGKgJ1/9R2zgGTUH0LzpPGNj0JzXkVvgcJtdlCSzvTMSLOWfsvLEfaYTsjUCJjQ
zi9C2lm7HFD5yLKF1neJ6JGb3IDshRaC1yDrEdTxqfnWsQ8wkDbJhFHdY0bkfmrhWmLpbtIPRPDI
GPGzIy9kS8DrzNZsHj6/RHx9ejps+9S7cOw+m46x9yF1Gaa7Ap+HGnHljBZnLXaMzDo7o9oXHfhS
PTk35b3S/V9fSTr/IVsasU4RRd3q5mpLTsuYmle/GU8t6St7hm/knsbNjTAhDNRNVm6z5CVlJbiO
g85cSjvfWNns8DCbaktaGmUXa6kuaLyFYoW0nIL63Y8Edp7CSVeOUb25Kctq8jx1xZS0fxWFe68G
7QIRL8toKzKwhItmHECWvjPwOHdBT5QRH0iqH9OEN1EXvP8Z2EgPaI2m7npkaktIltzshtcvoXKG
3n4aL1nf6muhNbh8lPnWTuZFN0BOULyITVioemH0dAuVgtwupXqOjelrFKR26R2mgiKkfh5IAeS/
KWCuvkKfpxcbLEZcDZpykKtIf2kyidZ961d6dAF8cRr4A96njhU46y7R3uMM7pljx0eTDUPenIqR
MU6e35TruDy/E5TjSe/3CJb4PpgJeTFqwsVr56yvsy+jxuCC7BXwQuLZWH3C7m6a8q4PFqGSSe9B
4d5YsvthbH0nEUubRutsqueeJ2QlLI2JfYu022IMHo/JAuNedBgrxlSR96cHubpIavjwZg1/3JMO
bnIws1UyHFXlpm9M0bad3b40XnME8N0vbYsORCaTweKTsI8q9b9ivEwLR02zlLaKAKw117zA3iyA
dbZgOaVZsnWHXL/Q3zzhfLae8UHfCho2S+uDr655yPTMFfV1yGKxEbK6WcHMR/UhtxZG8OFb3d+Z
tnrTnb1OVBt1IJNV0gd+TFxj57AtnmAOvaBGu5f1RPvthr8jkPh0EuDjBL3kkP4l1QvvYLuM0PdT
u/bvU9jq+Pe6Uw2jau73tqEIyi0IVqSDrXdK7OvQzt5IBb1KRP7GMugC6waiKgQBAhaMZjmkSXUq
ku4QJogFepY1iwYLFS6txjy0fGvX5CSx1IxBMKTRm1dD1jVd2NXQo+CersIAYS4lfGUUv46R/LRu
GG19uwSDpLq7dLLxQKrCb89HWqatQWVgp+do4hiwdabgLvkl3AvRZ1FxizHYvrNvKZcylX+jKkc/
rLnfZqpVyNnkk+tCqe9rbt5GChJPsmtCn7JraTaWTRvZaw0T0gb3dcED5R6k4WVw2LM7toeTpIlg
u2k9sWuLDnhBoRknv45mk4z56Wum3M+1On5HMMe1t+6oWw81HvzFkCL1K5ldX/UEMn+O9IoNxV39
E84pfWtIeG7WIZxoTyMwizsLhf7JzI1Hj6uMuQwe1bbmKPGVRgJCYa+dUd/oXdivY8kLV1A/Sqdc
I9JURABE9I5dsydRgv65+stcbwk55ku2brRqk7yiiGQThpU534xsNOLCAqvTFJ9844c16IeLmIJ0
Jyqiq00sghFSFPSCCMUtCHP43IgR4/ymFLrWMtx6cFHB5L/IrDK2SbF0cuPWG/AUW9FvYBfA3kF1
tOYW564vJn/haJx5iZtdW/081KR/pqEJIXDp2NUjcJuSeDhPbiGFZVB0BvzHHMg0p6W7NA0OG9vI
NlbelTepvjKalqWKm2bt1TizK5c1kdVrr4j7D5Y1ODvbRBtfZt8kLsRfKOuOHEBzCR7pmL+JNYgU
yxmmuuxZkcehJgLF7RguKmi+VJhYxQWQDIidkjF96LJSc91kXKdqWKJbXKFnq0+x4ADKENA6ufvi
d+VJ1KZ4NR31io2MZ7X307NeFoQiso1Xo22uGKaVC+VBGUls92KxF9zaLcprVS+9ZLyMqTvQldsR
nPWemR/aIVz9wShhiyPeY7R/spS0NmX0xdVrrTrGCO96XrzbekUeQV/s7JjkqNF083WRmZ913eL7
DtaY37pTvLXili1DbL67rXwrbDbE0VichQbYSnWVyRIHl3xipuZWN4x4pYlsU428Hf5Z8ppFqad/
yX80l30WdGtPhCe9JNJlbA3tdfBYzBhKtKdsL1hFLwvhXVVjPwoYjuM97riypOazDu5Fvce+tVbK
zXaDZm8jQwcTZLOxRdXsODnsjcG58PFuEYYGOt4XkC5/6jmDi1hQRgqtj+rKHZ8Ro8NiiEKu3RFM
Vu5zx2WPuPNvDMDbor3Xkk2OPQ3vqT6i6Ke29loiwGjXLxzSD8gCtzAPxLrMeXjG8ZYJLOFyKK5A
it6SgrgiOKISd90iKjyudROOUYhGwe1Q9032hZ74NNjVRvjaRxQQomtmOdSTdoD249K4uuIsCkHW
Fbzvdtaz13b2gaPgZ+420FltPYSXifKfSvQni2FIyM9ozrnp//GN4TfX371CsvvoN27ADLE792XJ
ldiBL1Bgk5hXHVSPenHAsxENiG3yWerfdKipiGAswicHgnZijeD94ysyFeaLn15ivTQ0CsxBtOcS
wsciKV5QoF2Z+J9yp7403anNGBn1ab4HrWXXO7+XGxLenubpRc0mcVR3o3bOheTsDkkOQ+s5VdV5
/oB1OKxiTyNctLkx5jzVpYvXFzOEavXjRPA4iqnXJjB+E/eO/eo90TjEBUREqkbzudP9N4Rn7H5E
AiMghN3WoS9E9ASnO59unnvEPvYw9OCPKmA7WvYZeMM5tSbMJ5/BiHOECMLA07/0OP2qLXNjl+FL
GCOArSDsUkLeUkf8IcQJ9ZFof1A9PWuNv5LoJca6uQqCsGomaOhuWLBW6tOeivMwuk/NzM/JdPA9
+JKSH+j3sxthHlal5Z9WyXsR+DeMINFihaLtm2kaT2KR/4DlL1Zp8u3zKZlyDuIZUMb3Abv84W+G
o4u7tb4XU76DBbEwm/KEVGWP+g3Wm7lSAb7hQM24Ep7PVs/SFfFSoB5KsSdn404Ymmj+9pV2YykL
2MJ9i4BuBem0ArX6DAPiBb/VifU+y7fxIUbFyEJbSg0ppqu/6QbmCT2bPrXmB43fckzUzjby15Fx
WPhpRAwZS4eeJzJThoAg7Vy34Vawm48mhk3WJpw7atvNdebgnrwmv5gxwymPK8yQZEB+jrp/LdPi
x8+cb1VhdU2RsJfpsYu7Zgtj6btXTNJyokgJ9CUNwHmJCvHmJaz9RMC+v7DvlXR+iix7QXHxXtZ7
v83eKpw/rF/1r7IWy7wLH2jnfIIxp59KyKdcIOcfq+gXlu6uC2z4KUApGn96sVqX9IhHzo2xoN2o
0GAyPGXY7/M4143BRqO7DUg/nTa74w5UqzGJX/rSx6M5oRUYfyS0rKI0wSlryS4yzYvsZpwPIu2Y
bqSjal8gjdy6efxSZZTUoghf4sz+sWAtG3649UH5KR0ttN1hHcoSdQ1MoAW82EMVKIIyDJwgTfAe
ROUHqK8kFeuRYDBETW9xjNJi/lgxlOKAOrryOUBS2x2W/cDqMgnCsxP9DUy2TM4/mJ077EY4I2sA
BuQNmTM9IzAW9Rto+WflINgzQPwXTKVb5EG4AGrecKxrQkSCQqffKwtOkIi2NKFDmFVdNB7VG6ju
05DTxnsJ6nWNexLLqYWu3nq2o/ilQKWSJ7zbitZXyyaQLNf4m1H2oP0wMG8helApRZFtIxg16uid
N8h9UNnZcnKbR4FXIHeDu4YMPdHxXcVNdfSqbKNB2u1s3oMg4p6SvF0XclZaOgDj4pTXnepZb5lO
AHO9N/MyxbAJOveyT8jGSz/mX7RCOCbTNK47B7KeSlmlRiRpE8i5JDvwV3nB1kjNjzEz3+2qfqmz
eNXxBS6tHjNTnm6hXJyQKBtImpKPmHEbn1vPa6aZezNiL5jqwYmu8j7ECmmEVkJjcl6G6OCkyUfp
lT+eHn+3+XgwpLhEXv+8quWsHqOixUnGa1OG6PuVRIzTIr0APrXoPfyB0gK6FoQJ2qt4x2WOJ0wT
twLsOyFQzsIQdsxygrsSEOnoYmD1LG6AvmVc4b5yrrwyerpGEQvZIEDBn/Kwdb3cFWX9EgxymXgg
Sc16diwF1CWBBmXGsp7SaBdX3psWFB9JV3hMRvlSe15d1vJGjcBQGdq7nlGxt0AM7fInaGZsBTc8
l9xLWY8YFNECe83O1daGoYEAL899ojxyFxKGBaB1Yn14m0rzzRvqW8posSZdQU9dhi21MBaaM+dd
W0tujXeREWbrjuhecjRepmX8IrShWYKvZrMrXPiJeeyQcXYpo8+xek/IgUF5f3UjB/9YE91hXWBo
YBMU9N5hFMhKkp7WdNEl8lpF2p941FmxGFfPma6Bkx01d21XxSUV6XmQ2aXrdbAZ5UbAihqt8d4a
oEFa/8+UIoCLk+iQ9c2lceixm3w62RFkBtVXz5EOHM9cR5X7d4pUD8oNm2Ts0YNJ2FbQDNCb3GGB
nbvC/Q1s8ykr7Vcz6l79XjshrFwjv1prQjwcluWm3T86G4IXI95ctFeaLQRsvfrqvb3dF7dR7++6
Fu3YTnNl8tTWXEdkyCqT79jIA5/YrMaO2cSON0DhzKo00wrmd9NDpvVerxo0T93OrA4c9Pego+Bv
JMsE1ZxEKi71jNFKEij+EgZ0RRwH/qz8xQz83zZ1PptEewTVnyxG8mvn96jqrnES7sLBujHn3xTD
tELJs3YstYrlzMmVVHXkGOQ/RpP8gEeIIE06n2xet7Y5rRl1PwSB2vbRF8XVxCW06CEjOR1myKYa
V6QNoh3ufmItmJ1a7rvwvWPolRsfWSIizEPuVNuevilGoT9IcUvFeKmLCuJCH3ONLEPW6bUWse7g
aZ7OGQN/N0jfYyLaF4XU1xMOOZ6fFowla5c77/h64ZigOB37UFTjzXK9Y58x1WuJQZCT/7BH+yk3
3Efq6ls/tl+IZvmTWjYmou6VRROFmg0RsNOcHWX11mzru+KLHwRHp+3rTy5dnNnOlufg3EBJgbdU
kPKnZe8KgEprIdLlrVWI4uwpYic8jx58YjETXFH5onVra04o7WXs7EddxS9hyoLVExbYCL5RQ7dn
HIU62LvpBDm9oOjBNNHYYH7RM0KOYfwRtiz08vrZi9ttXCLr4mgTKydRPxNE8502yNe4ssyl6BD0
ODUcPJVqWzdNHlMDPVBNPtlM7rSVfXgxvajZkym3q8uc6X2YFxs2qvd0xEQ1sLkiGie1jg0iC1P0
xh+7MvyFLeJ9qLfhihWizaet1du621qana6SvI4fdqziCyrt87+f+aAPnosr0+aT5UzO2RK/fTdE
D1d6LZgisi/+/bQNcVpLMEQcX3n08FpcHKVHyCIwez0JyDK2tWcEmzodhNMe0l7y01qO2yYGLtxO
H26k6oP9vz8EnGnrsYAMqAXvYYF85/9+798fxfqKWqyb86JhSvz3r0Zjwi/+38///baKwdsMMOtT
HAbMhhtxcByfH1j8EfntvYZNya2mCZDPKOUEuJcZ/jz/uTZsaRRypBu1OVSHfz/4BI7tB5J155kJ
Q9QYYsyBXLbmgMP+vz/859eAG6Mj6Xf/fv3fL/3nb/z7OdVAvgJ5zAsy+Njz//9v/fu4VoKWbqqA
61ONDDZVXM929DlPwSs1pL4YhvWXIfrGq0qyFEbT3+mAEOB1BixjL6prkJrXePb+h7Eza45Ty7b1
X6nYz4c6wAIWnKiqh0zIPlN9Y78Qsi3T9z2//n5oV91ry/taJ8KhUGclSTvXnGN8o2dZtu6dsQed
hA3GausTFBmkWCkDZvtrw8LrWOtxeUzR9q9hGoMqv5MTVzRzy5gn39INpvaIIWrRXTL2dJpjt82V
m8wOJtcPHcR/5Ae4skNzHzdFs+nott4Si/FVKaeDGIYE0QldKofgtGNErMopCx1GzYrioZSNjwOZ
pcc2LpHM8Z8j8vjoN5LxMlsbru8aRxj31Wp6Isewd6el0TQxVtxGGNK2Yddg+Zy5TwY0YxpIcOXM
gkhn5oYGlvgi7aj3NBfUxWmoEh2Xoh/dlgPz2VJalRfIRQLaiQhCFJpDGUD7Scx8M5U6EryFu4rG
Ydqn3Ti4tGhQXjiYN8You4sa3DltSQtKa2TqVtx0TlTUBmdMrVf6BTQshiitek6kVp4kKQwneyKS
UGFNEZAsdI1YT7uMzFmlOcnnpqJbZj6N4H2vqaGUrYOmjhVxYZ/z3GLB38AwXQKfyVAzmk0yMti2
hRZcxjb8Br+QKaQx7jgvyfWLGPakbateg/tyvBIXM2YqFagMzQzX0uP8Xnluci0KMT2iboLbxRGJ
iEliF3iNEdprc6F51BPZqIMpj2rbW1uFeNlDaWj+0QmkvakGMz0wDNmB9IiOsdAz167J+nYGOyD5
gAnWFCMEQ9JPeZta9kuMWGNqTxywU+lo5SN5Q6xQwiLeNwRLKFrGqbLQXqyM0QdKCr800xPMQfRI
w6RhbMMaYyZzvrMpI54t/SVj3twTF3ZbK7V13/ilOzVFeNs1inkvJRrAlgiqTFWvqMrah8BXVmrp
qQl9kzFiCl0YYYDpBhtATReHurCp0c6AZvU1q9iFmpldK2XxIL7B1FfOWiGcedUmgk8j49liVTnR
0jcFQzlCccp+JUrLOo0OwmvdSeRWHVIQckZpozcdlXWkJzmyBCYdftEkm6xm6GzOAQWbase3lnhL
Mom/Z9Ig1dkGe8B6nUgTbTTv/GLmeSQyDeEAX84YtrdhuOQGkUx+1xmpfj3L3nv7YdxGT5xbwQmO
7acon80XyWSe09qKmczSEk01AuZ8Rqo3dK6/0F7hyiKC+TwEcfBAykG+tppS7t++ZECtYKgyLG/i
mczSoyB3zU6mY2UPF3suCKXl3rXCZzR9DinUuWdMt70ePyHT59DY4/Q8lGAfLYKx9ICAW9tE/IKf
o07LG78v1OMg1DP9gv6YKHF/fPuMKTh3MuTRZRSLh4ZcnIfYesqokZJZF9RYRIxSun5Le4bMEbqN
SyLNgkicyiRYT8h9PbCMq/1pbehpfvf2V2I4em9fKSWxYArLIU8ZgPAo+K7u3j7LmyL98zNFUQxX
SkT0k1lYm8lCISpspmbgXVMexfnwKFmnO+FwowRZ/G0RLU7kYDzhycZ0IdRdrxX6uV/GwVMxZ9xO
FELYzblA/IBgBlfGvQHTGLCUpn1SRlZ/ADRNUjJ0h0aO82jVWn3TGeFTXVjVUTFhsoQLmGWOkz+/
Veq16Q6U8OAcUBu7hpy049sHU0z50ei3djBQBwRo7J28q67Qxg07JSBOeFD0ck0klnjI9YnPAjW6
pgPdMVwCokInGxOQ9hCGklZ4KtONFjMiMsdY9YYQ51BIX9rrFVQOZtpCOJ/DavEcMBvPT4PTxve+
3YfHrsaiVC9HT0oWz23H8k0gu1mPqQH3DRvpV8wD/poVe3V0+nR5AN/4YZqcVXPg0mhljJmuNnai
WdDDjeV1GdKJQckR3Fn9OZONepMuUeSL/bhXrfuChLOV0tOzSkg7NZUIoi3LhcCZmysdp86uMDkW
EQ2kLIhuVEO3tjVBHXvRWxfDUMZrK95H0Xgt61l/7jIqxKBt+nVXAUhNDScAz0LCtYGmY6P6zOcD
s093UWmqj6rAt8UUZT5Wo6FuGzI0CNYx1Q0JpSpjSFVReO+KRsGATckGfHsTV3XqmXZCShOVIgzK
zj82WQeX3NFpZAVOWG1wH2KodvxyG1LjPzlDu0mk6O40m8jQcsTO+/ZtpNXEFguahEaVPtXDFG/n
PAs2VTxz2cXEBTF/uFGGdPyaN/afnwQ/fie39EvW+/1N1y7RDj4OEDx0X/p+tND0IlhZZUvxs5C/
vDrPxx3Ky3lX9aNyHbQ89+usnL4gnF0XM8ocdOjf20apL0YmDmaUG+fRZjbYk8a0rrBHuENRwYIj
lGyLDXt0axUAecT8HIcpymUDXExTM+5ThSWgwaT2wU+VyjNoUL8UlA+DU35RgB2znFz6ThadWpse
7b3VjgYpRrSB44WgVZQ17c78BYvKJiMc6yCFMSPegDC3ZqhMiGKfqfi/2nYXdASqLl/1YUx4al3Q
EljsrmNaDxtf9sh5yqo+aRGeU9M+dXhuYfMK+OFMvec+Itc1G4Q7awTp9soGO4mOZcOe19A+EPws
eXFzzxAALaJrF1n3zYmmb1OnZM+FTc8mVwJxS5UuuCUmynnpOdPS9Te5bShe7it0SFhAWXXQf+nM
YTstKqyhx9VVieHIBEU9Z5rKB7PQzm9fTlLgPNICxJRzfGp9xhx9Ud+ZDY7WiS7921fqjF4rSxSK
YtOnRYdYRGWSQLRtlhzKNozXpbDufatC7ImFAL8bDOe3L+FYhB6TMeBsTJEakn5wzCslwN56SRzk
bmAkcj/qvr+FW58uwTQDWWTqPTTVBV2Q1OAwlWZTOjgq9LIKPT8G8jaCbjrhPc021FGlGPfAooii
5iCs/V6zGdlSQlBbrxzTR5dHcpc79Ga+1+cyd02rsj8jFodo01j3Uq9aTDUqXiHHjHc9fxX1wy4a
4+7V1wWIP9vQT7iunsah6o96biLQnIXyhOZ/yXZHkkXzMXgegfLqKueRCKzyBpn/HaCE4Nnws2qn
jTY16RJd1/BoBxIYquyGcEdcZHUbMoe7zYlz2TSGH7pv33v7gMGFcYtqpId4+ZUAIcHe0Gx6/jTn
qsW9zIo9vNMRQaAPwk1NzV0dg4ZpCMtXlsBMQVGhBO2DBWn/HBvYrYbKOVYBIHc/z7gl6rQL8jmb
3dRoxHWXmxNdS2wtXCU2DzstMFicjk8CpL0n6Y1e68AirhNJKw/L6MoYDPsbVVn71KuFzuI/ss5W
N7qqCURgjEvxxK2URiRv4uIPSveItnEKltXoELyErc2YVacoraNG2ZsCp9cYgMmYkJR4sdKmp4me
tztIcnNKh+bFwKxm05JrvIHKKa8D7JBsLeM6iovKzDMQBLZ2lMNMdG7W1SSYA4FmFoAKt0cBXaND
3sQ6HmV/mlUID+w3J5fRpkVR/CXSw+DcTtN3LZfp2ahZzaIG2pg26p24iKc7v0FNrEzZjegItJ4y
ucfBxz24lr3KHYfGbzig7IsFDbMBxooVCWXTB2NxYfAw7+kG3QEmaq+BIQgAMswW5s54digFP/nK
dBX6CeidFntTM3Tt3mklZIV+mlzWZwQndzLfabMot6yf7wnh7IAa5xkzZA36DOSi4vL2UjDRYGTL
UGzeCk/d6b7EHf4JStz02Fasetqmip51Izt2oi9vpE9jucF3u6uQM6nVJK6dhqeJzMSRWQ0NFgsw
ZhsOX1U5+Tt0Di8iz8YzbgAShzN9E6QEjJZCfVTaIdglvn9ORuabZKxeym8Z5CWfWfatoDgiJ125
Dk0P0m/y2oE+6mJMJc0AC3OSdXMlnHDfhq5vEwa4itR4q7Q2KXKE1QQFViejo1Ay29p+DDoyRBl7
NltzhkU+DdaJkVLmKaSAbgfN9FgdPkhDFnflOBQeHtd8P6ZLZ4RR/ETxoIsUV3kMrGUIMnNnV2MP
+0IxPKwkrEcHX5xZ2ZJ1BedunTrEaIOZ3ylRCSux06bzUFvbua6m6047ANFFZ00TR++IE00rtFxF
OuHiWRYmUGLoUNXj/RgOiJxCI9zUdbuZjZ7oN5UK2VKTxeVcTJdlypKr4kFfpJ1lz6gwBJIPKeS6
NCKajShrcKwrzbGukbk2aW678zRoO8oTGvh2dFWHNbcodbHyJvhcZO1EIIARQ0p6taexJoonFySm
RU3jaY4WuSDSaUWAenGrKZHemIfjWRQJ2AgyZniWmPLGSZxzVlAm62VJaPaMQjQfxy1D8Pgk/KFB
9LBI9cGfPAm4aHqpp2fZNim6MeZRlUzloTFtDAKzODiRcdsC5zi/fZDSSY6gwo3jyNK061hAGKgZ
15YDf15FduOqBX6aNrO5FAkvymR5Kq2ovqs55/pF91PUCjIH+E0uT9XYS7GDvPBk67NiM+Q9y7YW
o0ybxwOajnSD70jzhvtvhM2Li989NgktIq8wmvATzMhPGgCHNailyBuqML8XM0gVPdbn7WSRaFfa
1XHS2i+9j/+taHhgZssHg1uH0iccHIUEjkANsdQmVrNlJAuiwMnUx0i28szI1z5bMs3WbdY7LnzC
+sQipD4pIrO90CJsjKyj/HZ0GJ2oPEXM5a5a9Lg+3v7m2wej1D8zAy4JHeHWC+SaIIz0mMazgmCd
pekwRtaRHJzNjLTAC5RmcOuu4aLr1fGIeRUqSblVBis55/qG2KLHWmSPVD3RvVpIeyULDNkDyrjO
EXTX5y66cYZQ35qRPhynrDhg5oZuXmkSH2A6o60TVNaaPe/jePTPUEQ/Bb0YISy1zZ4WiHwK9elM
gMYiAp2RiGr5qcIDQeU037x9KI3OoncdXtrBiG4K/NhMl66jqcuuhelmgSX2ogs+95PIzm8fEDlh
SSBTDA846nhid8ZNHrOKxmKZ7azWf2QvJieqJJCwlCirAhnuMFf5JUmLcRtCOlrPWhleR4Y6762a
s663bjTO7scYWfAa0g0zNHw6myTH0lCNgJWNrAX5bme8HO6lLXoU44JlEW0xWY/BZByjAD2qXoyM
F5EZX1VfChqB57ohXt0SAJASUwTbUmrtvhtJs2CX0klPWs9p1bsOJ9tG+OOwFSRebsq8fs5kFuIE
rdFIhvHFbCvqymTlG0lwCQbjUSWFyNNGhfbVqFUXtEHJIZy2iSb0vZHTkUU7UW/zqNe9wkq+co5l
B4M+MT3kB18hGLYbcfWq/czd0UgOxow6ugmFtSYHDomGrOItDlfzoKt67IH4yFwAbjrDS2d6FnX8
APGx34+jsnAjBmyeOBc6wC9nM52fRyMpqWmmxvVlRgymDcAA7XuFXbY70rfTbmZpOoehLm+DnohX
fRqtrRPYZ1w0w0kZlWZPUA+mOeErELO5eZZ2H+zQkyTrCs+2UijDTdZUD3oEoSvFWr+RgkfApCOG
xluCzVIDSZHH4jD1SQnhTR0f295Z9Tyu3Zaixht5pl4rRlmty9BhsCvrVxxZw61vTSgZoqicr5qx
23QzFVOeGqwMcVW0xGt5ui0/WchjrzCUkXbUeV0MzYT+zwG8qFzJuq83EVbooAybA8KK2Yn2A2TS
laqcIbwfs4FqTB8KiIbGs+JjGkXktUQyxfCKkbKs0QKoN5WTLXmIfnMV1Snt3aSAlDMQftIX9i3p
KIQOMfuGraEjQrOkcyKUnUkeswiEcSI8zahx6+mS57F2Ixh5QmBITxopP6JStJNZFc/ARaNt0BVb
JGAEqfbauVIbdhE40hu8fFdmc9UFgPGbFob91PRXgXWVWQhgx9jApeFDPUEV2XrKEqcLlkY5anST
iuz0dlNz2u44VDM436VCqPIle4H12g7syV2bTdlJOt/APMbHty/GriSBSjU26gjVlTXgMeJ83kdm
I/dpJr72Pm6xyta8zkIPHTN+WA+2Em6pWaszml9nlWao9pco3LDWWiRcABA0Giz7PEOSMWTxvIpG
ET0rBmWSEnOG48/Ib/s8cCmlla+Gus7n3DmkYJX/7NUpTu7srbk/6yC6EDZD1kWFxHEqmWgt2JtZ
b60vNdQyvROncYE/iUTcVP3w2aroLBShEXi0glG7CJoO8b7oSB0ol8qNDPU1Q8PZtfsqdzME0FgT
XD9WYCmFY7hRBs7gjMD6bsjXDA8HbOgOos1mL+Mp8nKct3F8yujc3bD2CAGcyMJDosCTjWkMkfeT
cxqKkjTFdhHqJe1hVOfsqDoo796ez0RlbwcpBB2LmodrlIzbti8hM07DsJc2A4HGlyUqMyt/5slx
Esyzmf6lR3V5qAum2WtLkqkc6b04oipiRJSgAlBSE9VMrZt7GnPXWlx3F9EqOLPSMmCpRgYl9ufG
c6yWHNMMqnao99iJFDeh/XYosgLs2YOcgy34ruq67dqIlmx2O7KsgvBHeHGV0EX382QzZSV22LCd
0G9VMFJjvwjWXZ88tWNCN7AGHhcBqEwLRjcpbjJ6tLjbhgx1Hh2jfVBT30WsQTHKM5UEGHTlKP0N
8+diH9nhfRCgxm58n7ZfZex7PwKLNdGvUNKswKYUtsCmqiPqYQ0aunZt66V96FA6bvrUFm4V57HX
kuB+QEyCraJvDaCYZCl0JnqSMZwvNAnj64Hp6aizlhoDYHvAdK6KfOz2/fL8aMf+YJc1DXYfgHJl
qySFLIfQjmdrR7zSZk6D9qhlL28lzCDv5wGYtD5mWzJ9dp01yY0ccrFlCI/828++xSWw3kl17gB0
QLKTxb6kuNPkhDVhxqHPCKXhfkz+op8vQPzdGNnESeHG34AVDz2jctBiI9hxLa1wrgIq35MRBZu6
18PTALkEw+RkskBwANIuDW/psBoatNQ/K/3eUllud3h8XZQK03E6jWHpXKvTK9fHhAejPNsytI60
F3GgmYSatkAlPEZ+mK5oQAcAWLp9XDP6f+sjBiWDmibvPgm0wpY/5udQJ47jzw+aHN2xRS80m9Ml
q51ubzm2dg4c9SUbcGcYjMYhUbWSI1P4e60GEaYznLgqWYnzvKVpq2F5B2BDyPVbuUUF1u5jC0GL
HRDJHAWMcRiMtHuFqc5KiQitg7uN3kyyQF4e00I+dVU5nXRrvNEV0lzRxtdrWZXGhcGrcekEXHAS
Xul8wGfZNjPhPlY6VNf5QjGas1t0b+Pp7d6Gqc4UMlr98bf//tc/vo7/E7wWAB8Y6+R/y6mOioga
659/CPuPv5V/fnv/7Z9/SCENR2f5a+NZUYVhOYKff325jfKA39b+C0OAk6CEVV3kSQuSWm+u2ok7
SZv6xA2YQ7cDkUUNDxPxaIbYP4OC9tikiuCR2fNmDIr6oEiZYDrqbLzMoXZUzfSurVHBKAUcNhlB
DxtsCfiaoTIqAGdGDVKlGwBrJF0Qy5sOvr+3GTPua8tNxZi5uTLCjjiGLU239YzDAa0lfOqeXhpK
g0CsfHuIN7/fE9ove4I2pCYMXROWbliM43/eE61lFUWnlvhFCMUlQavoWPcg6+3CiaoGy8smwT+8
tuOxvjKYCuXWMeucZfkzn1Uk5l5XUv32RA4weQwTT0UwzekrpPv7DdW194fMRPEul3GJCSsc1f3P
G5qA6VXCwJAu4yZlI+vIvxRWe5sOA/OxUbsX0j5RR9s4bjEA1DYR1FUGfFp3+n1uduMWtTNoqI57
GUirctGS2lGKVd1K7yOeFVD3CDj+/UYbv2403RweyYK97HCe6T9vdF9NMnRyX8PSdkZ2/hV/JxJU
q+l3FtEnWkcStMkpI5Ug2naIPLfwipPqMsQw6XV9Yp8i4kyRd9OzoEfQDOMhGq0DAzmY1A5cRJ5F
+5a2Ki2d8irqzU9Nqj4AucrvZT9cRqgHWDUUhJdO73ipdOZj2kPrfaspiZ+Ep8kNQiGEwqVYxGdj
B8rastPL7/fDXxw809Qs1cHMI4zl6vt5P0RIUi3OfB204HAJ+0DeGyMJv0pF27fqDnrzWNkkynW1
hcg7mNkPLD7gXKTGThHhpRvhLxUTqXH2aiyD+9oeprMjWt3LSXGL5evvN1czfz3XVEPYpoVIRlqO
Y/28uSYhRi11h+ZaoV6Dx/FBSmGi5hnURCTYtcVW+DRDi0K5Cm14mXqvBWuCb7r1lIfZJSYsSw9z
evUBcY6/3zbcUb9unEELX8V6axq2/v6cKjH5tXZkYc5aujRjmT32ZdF6eVIpOA/ja4tUrjwO0bTQ
MCYZuidJcjQeEjbtHNGLWwdlGuwgQNoe6toCtky8sfSMBAZ9ct/KI9idGNZNFvqoy7ELMgFlbtds
85KpqTFbJyMx0AXEYN6WDg170vEASy4mun7YBkVCGiAqfKeCL60GHEanAJJaPDNwvUUJQLYDK6O3
9qSIDZjAywq76qrvGsq4B0u19rYN9jUQxrEAHwnwF0ILN3TUq0F3EM5V1iXjTcAZvx9Kk9zExuBt
8lwYkk+YwLEjJbCRErgvYV3at22mL9Jh7QXAouLWlclUUkWAlabR98ImjDbSigz9ZKjiJBnynU8C
TpBD+gQhQj5m64CeKEkFHR1uOyIaz2hw9W1YyhvosCW0e7pMRgInlT8mWKhYqyAo+7umF/Uq3nd1
gQF2IhXCwlvVQWu/0WAcLAvbbm9itViNdVvDSzL0TdjolTejEwc2Z+58+mzHt886ahPRdTgUsgaZ
CekzWdTsqzHUXdunz4YBfq7MbpMo8x4NmHGrSk9yy7vuYZuqgEJOkeK3T5Wmob1KGv/SbUDUZZtM
HfWNDVZw3dqpyZOqzrec04wzC9040atbVK/NkTYfgSRYWXGCO8ohZY7sEmcRvASm3MqGpQOuEuxh
qZYsLdhlQVahvmM90z7RM0G/Ke3nejTW2M3Fg2kq5nFW6s8Q3kir5TWBCilkqacJqFIaCzOThXWM
5mpzB2y5OJkK4TxkyRxbTQD4JbNZr2L1VMHDn/TmTqcX+ikgAdKGZXSAy8Y22HV6wNenupXFprNo
I010zu07K0JGPCiIrIfWDg8YLI1LmwQ8XoNubyfK3g/79Nmn+02AG8l/pHtJF8xLf4fjaN6Wequs
qyAHg2TXltcksXolMQWeLQxjvtndMFyiEIQ3flP0uXmeq8gNY7R0+qA+pgTPnOEFrOh73ClmgRcr
xIFf6fCvGJ8T0/1F979hq4vOw3Jh62ZLqlUbp+tUE9O2GjTYI4Ne7Hy1sVAFBSAdSNA7+77+0S3m
/R2G3AVHVSUwMRuVDJXSz7e/nIGAH2mW7+LtItJH3tL6ofOSGHu7G2ec/F6hY8IvAjHeVGVC8drf
pCHDz3lUEVQhBydWFef3FN/LmQtYnbnVlM50amaySfv5TpWtcY7zqfnoOfP+xr1suW7ZOt0TFY3K
+7qurP0wWJ7FLlE1+K3qYI+BVSemQ7+lLBivOshGrlM7mHWR2i+XOVLhUPPdCpIFLG0J0qpRQYA2
5Wa2ZXCMJ/1hJFrNmxNBEEw0PUYj+hElZGCl6GPloWPst3lWeW+3+f/+qURt3krWrwVJaFEQtu++
/Nd9wbA1+8fyf/7v7/z8P/61fS0uL9lr89tfOkdfmbwW39v3v/XTX+bV/7117kv78tMXXt5SxN90
r/V0+9pgPvtPqb385v/2h397ffsr91P5+s8/vhZdzkTp9pUwt/yPf/9oKc0pEH54Hi5//98/XN7m
P//YN/XLa/rLf3jFEkiVb/7d4mGNgoyHt2OYgmpseH37ifF3CFc2N1FpqZJil/oDRFEb8p/E3wGF
mPpbXcLp1BTd8m3d+TvXgEUaBVfA21/94z9v+t/riz+P1l+vN5YL5oflBoIFalfNVKWwhW055rsL
qrcclkUZYOFEvTLylxZWwA974S8WNO+Lgl9eYbkwfljQFL4RqlaB7bR1Jw8boKt603nyus9QgaP1
p3Zt35Fgn92nu/Cs78R9+mBfPirRl6XC797lu6rJoDOXjiXvsnQR/Z5RNbjTB+9zOVA/vQaMckOn
hNR1h6MinGU588P7DM2Y4UeG37J2kWZuhoO4KvfaLtwE2+BserUn1jgkvdjDiPBRMf/BS7+vYaN8
GgGrw06KoQcX35rs/vcH8X3ZyY2LN0cZ7LAkMyxtOX9/fHPQcGSQqByn6RDvWWNv/Wtjr22nTb3W
V+UWep4Xf3Cv197d6395zXenppBZUgMdnNegXlejG3jKul19NVafyrV0/Q9eTSynwI+nyNs7JMBS
U6UpLSGWrfnh8PVk3o2pArjOBUaz/tx51erMv3Svr3Uvdr8w81qxONvNHuvOLc2iNSau1cuB9IT1
9+5oe4iZVo+/3+3vnhl/7gHLZPUrBU4b9d0KmEQW6ce2M61nrFkx+N4iT3Fg3/7+Vf76nf+/V3l3
4hpJlORDiKwure21aLaVSsgQR9rY//519GVJ+esutpeHoGoKepo/7+LaCbFuG7wQ42rv0d4+G2us
VCv4hyuKn3W/ukZFsEe2cbi7+ehs+utd+Z/XRjvz82sTeGIOjmRX6gjD1KMVHJ3s5ffvT/v9+9PU
dxeJHXS5Olu8PzjJ2+U+J3Y0V93eq+6D9bT74NWWLf7/701NXbbmhxO2aQlJrDpOWHsbrV7J4Nha
K/wku/KDm8tfHjZMFjwfNNTz8v2SM27qLrU6dl3nPff70N0X22pLs9UzuADIfV9FrsL1iKB8TV9x
9cGFuVzl79+mMAyd/oruSM16d9KoiB4GofHqoXjUmpdZ+eDsX57iP78ATSYhHdNyNNtcirOf96M/
scq0wwk5OM+mft9+U+n54nF5Vh5RXBknZWuvSCBcswD54BC+Vas/vTeHJy+vylxKNZnlvTuEFf1D
JRvpeeIxWc3u55jQpmblfM0u80byLX09rlbXveenm45Mp+fBnb31Rw+uD7fi/Z2PPIcqFWxF7w4e
ZrDvytcBN8WmeXxW11h7Vre34oA76MX/aj0jENia69D7/cms/3Iyv9sT7+71ED0rm/AVlJleuV8A
RrmXXQYPyxw3iH2w+tq5EHR7xetOoG1X3z54+V+u3OXlBY82g76Frb6vgliANapWkFrHWmJb79sT
LtNtG3qfndVV5Dlr9COH+Da8Jdv8u7KFq/LBSf7rNfZuA96d5XoNFSZQQBchHdz3e38bXvtbbdM9
hvfWodxgO1w3bnPiLEBciAC2XSPc+2Ajfq1g3m3EuyoJHxVDxZi9ULv2ttzLZ23Dcfg8edb6HlyT
W3t9s8Gvg9Ppwxf/5f4MNYp2pG07mrXUte+uQl22fW7rYlzXcEI9K2y+OUMGQRH30wdXnVSXE/rH
y04uPVrJm+WuQgPo/WuVgQBlMdHaMJ2kN1jjl+E9ebqsxLssW02lWtxpzVR8jishH+iIythDX4Ly
sJOaCDewZaL2gPEhNCHn9maH5tfKPuGvm62tdBou4Zoc71UpiXHSxkeytWPM93MSYGAK8rmm1YsW
YYVVotbW44AMim2wlU2hS+tTHI0V8hCEp+UuCOcE+Ixa9Qa+/oIgqgCF8aJhS1ZodfJzhPP7YZgS
Z6PLRj9aYH14lg4zScEiGIbPfhdy0kKZgKrmx3coCVCrTWMNy10N7RJl4OKGIKYjRaur6zM++YZs
esaNEJlv26i3vkwlyAY3U1DdwAJqxHeS/haumh2k2hd18cysnb7J0G81TXFr933X77M6DuadKkso
Cx3QeDLa/CnpV5oeFsrGweKTYixKGCEElapqO9k1TGEnIfscqZVo3IKBP14SkaLy14rPtVDIKGhp
KOeQ73ZzBslN9fGHqUXRA8OMc6xWpbbLFShjOl55Yh+s5mWUeueiwqaRxighn4iHcJAi9k478tc0
OlBtkxPf6NtN8s0pfVwz1lAlTyTx+K/IKBn3iSBTXOg5db7w1zmMYxKTNqPD+kZzTlLUXV90iScG
upgi6nFvZM7eaDX/hPub7JJYyZ56vzM3YeLbHkvO7L5GcwE5xyywhPQAkIsoDeiKprg+olH2a922
4k3X6oc6jKt1rBcAGUYuuXLC3ml1N4GGEKiWobEuxpY4LjO/InTVOke+D0WqIO5SBXjHJhKRaJQ1
MiSHsIS0Gz41sy+QpifnNMw+WYY5Ec9EulUeDGId1WBR1C4jr3eEiBw1tWv0xnjVTOp2yTju6MFD
c+UvoWdWC8bITqusWl0BOdFnU0nyVBPmxyruHUZ1rHCtldlPw23lMy92Asd6VBo/20airh/SuAH5
XzmK7sZwRPapY5NCo9n1Q++bDfaJvHdbYiJWaAYLBCMm+HlFBas1kRisjKa6L3K885GRW4zudRO8
epkdsgFWvTUJY2WniIx7v+CCjRob9h2ZZHkxpF4ZVxiHbL/y6tlEANjq7DGjKvbCSLnCOn26kaTa
r8dMIcanGUGp+zUxgTXpDi35jvCgHIJTkHPdJKmGjDLXZ7dUmZkPgBa5O0Iw7/pIO/idjbodqs8q
g8zLIHLGOzQ2AVGMioazdPHwrRqF7t2ICPGGphawOqvkuC8hRynCC4B8Wr91SlhV5swxgdofpldN
ZwT9uulVfK0gkPgbhCus+qZUt11r5hgx8tzcNJGmHn01qR9aUZhrNQvaV5tLD6FqAJhgZUaVdeqb
qN0SxwiMlaSo3VgR7VrGI+AQRBfPDRiRW5TTy6mthBfA+otu0OqwvLZWs7EWFFQSm5y+RtnSzxqY
uq6hN46XOUixqaRBcmE9lUNTlpHxLQ8MOvU2jbZ1rzYELfbL0D+q594NtdbccEEDDrNI4S79mgwK
P7TEQzRb1kZYgHfo5A7owQLKEMW6gNPr93XQ+k9qDfGlYBQNcm54HdVDsKRa9JC28OZm9oD/7lV1
XoqZ6GfjmGLnbzFxCTqGJK+vyvwWoTjOsg3h0Az/7f/D3JlsRa50afaJ9C+Zek29d8d7eiZaBAHq
G1MvPX1u46/KW5U5ykmtmnCDgEuAI8nMzvnO3i8co8djO+3y/hK4KBUpRw/7iVFIZmDJmz6F3C2Z
SdTjS4wMJzLUqG1tSzDU9ExvBemHHuC1ARN+mczPrkluZmhcZicWwJ68ZAk/fo5+Zidfy5ipJwVo
q7wjkMyFNtnLfop3ujMdg+TYWy6ZYogGPA8neeIiK2DGNs4PFieC8gm8gpc+rn90A6x9dpz9xzrY
JwxVt6tM34hym07bJliQ3EIwChPI0k8zklFriZdHsKwgzpjlsGrt5DbY9VZwpbkk1RiztpIlxxgI
Vm7GvOCktTe/3RhMpYVPttRyDEOJ4BIfwlUhk33IQ2A14AYIZL6Ju+J5aotNTnZsoXvWLRrwghB7
ffBG+d6DBKVCEQMVAfrRj+cq126MBzAkDjk98WGzfs6MEmTOQwbXttCZDUz3HsD1zt3Vw7bObi71
2iD8HrzvyPrUPG85syR5JG5iKXZW9S1H95J2DT9nt+D5xci2yWgCbWLpQTAwCIk7rZ4tS/+HB+oy
gPeskw/0zHtfAmKrTlZ3yKcfakVXkGSY6i/oQXa24KxjfhVoOJa+ioCpwLpFhoHUF/Drhw5dXZ9+
chhbAAxTsRswl48yTbezRRqYiNbdarYDkTWxto3tDImLBxtna8//40HnSenV6K9t9pGau76C1AEx
sCg+x/YrYZp08s7R4N8Zc4SE1mzJGLEQmAdar4Dk6vzBhuTCguE9zBUjIOKzrlBqmGfN/UoJFOnR
mx7Swg3/tP2LdP6iANipsLLJDiWKt2ZVQCyBW6Z3GAruM5BYn8R2BBGvrZi1mVZF368N6wvjAdCd
7VQl66DcBP1ZhO+OftfYS3jeNyhLfi0z4wAqHFI/DtxHoKYjayeREZvM+A5nisCnqCvf2fgxc/8R
QXokIgVlRr76nU84BeZVgrZHDleXUPTQhufcafdB/1A6N2DqTVZZHg2vvMIq11mLTiQnJwXH596M
CDig56yc6u4hURrevOZRj59D6m/AFlowUsq7iHx6ia1sGQzdOU6OWfkWzi8D9s7ku8q/8hoPHcBH
Y7r6RD0YrsGwDg8ElEAJqaO59NMlS8DqWsmlzobHGYFSG5YEZ+vntO82tYxOfluXAOScQzZAnmqA
67a29YgXaOOONfCjDKKicon4Zz8Qz9Y4Ex6avefI0a9FNbzZVo9x2T4PQwdGzfORwFpQvNjFOgt4
sqRQZFnhIXLfdDzO17IBPuRVCSjTYO0CnBkd77WVzAEKlLvEnyEXrZi52GRhtbRMi+2LbMXaS9Nd
Ir1L2Gqv2AJRKmA3MNsZh60gr++VR813UHA2xXgDB9QSn0+UjF5nBuTFrZNqODB7Rd+TvC5732lC
+xrozIv7gqdwjrCSx3oXlSVPNGaVeDdeMsnZLivDMFgKGOF3JgMFcGME29hnGjcRZrX32bjGz6RD
bYPgffAaiI7xIl0A/EmEk+RoKHUFVhrCP0HlzUwa0oEEDxNno3ftGxDMitqOdrGeXDIDaZ9/JmC5
R5hLheCh25fDk5w0A28Uc0GTth7LPI0OqaEXieTCM2KilmQzk2XNjDMhpZR6wTKxY/+eS1KSO1iG
dsRlPbqJtuhKFiBwn/SpHPjzk2dw8UlkJRE785rdUJ8vKbr3DMcg90r/fUr7f9V++f+xsaIyGf+Z
kfrvjZX6U/5fbRX16f9uq1jev2gCUrKhfvPvA/x/tlW8f5HoMDlP6o6wKctTUPjfbRX3XwRudIIK
AhuI/ns8/Ke1wqfzu4GnSrRC963/SWvFdP9rUdl06PUgH6PlSI6Zqvl/OVFnuYWsONALtpoADq0g
4GodNxoR69PsdbbGhDU8bB7nE1R8bSSR7t4GdvVrp7bSJ0DEGL+F9+ByS116PNQb3UzMfWgbNjwX
zAmZ3S00IwnWJFFdxhOCYk//0t1iYpd3H3oTGUy2X2QbJ/Ap3xaIFsQT/XPN/BFMALfdJjbch3nq
2OmHusPq1lmP7VReMragcxB2b61RkzblKdQIJzqH8yU2hTiEcEp2PjNjc5wG66r0kgejtRhpEmyE
XA5CIjaZwk1Bv6iQxs1uTFRUganOGJa2EaORPOdYazTXT/72eQfxW7dfszp4KDH+EZVUXV3sRXdB
supukr1aM8hqIXFrUoSG07NIg/7gFk69rlEIfPbNPo19+0Pj0bUCF/rshEmt6OfZze6yRzGmxkPH
NNWWsDotC6/Pb1J90Kn/ikiQ36g762A4pQ7BCDNjiJ0Od5PzXvZ5iEQ+XsLrFoeIy2qdBswOu3lt
7qumcMArWLvC8Zh600yxZixmWBe1a0ORdipwv311lthqKa1uxjqU12i2kXanTohyA+MLwBM4P8yr
0hJsD/+8SSKjPfSCfDCCe7mNIyZmJ751QFBucygcX2ckKGUiWZe8K+fmwFrKJivr9mnikZe1GFdh
TtynATyIg1ekf414Hm6zBb6Pk0O8R85FBFL9HW36Hy1iulKYOnsHtIz+BGcbk+xjGYHJKDoN0jJf
5g78h+lhDCo7zcEuO2ZsEgcXbnfodfWZkfNHESJGpb86L36Tp5lvHQ0uOIW+kWs/h+T9GyqHBuYt
hzJpeJXBK/6+MVJooIXDkTZOOG4zYtg+Sc8JwBN/eaNonkbMlrPjTo8C0DaDWsbN9u362Qu0M2BP
5xJZVbfxyzJkFLH3T4PJqN9UJMEmhKl5mhIXalVabYACDsSfwv/1BnEG98vEBFicDVvR57GCc8+g
KyB92CA/iuq1VgQQQ7FAOkUFSRr4ICARHnmMaFtoLoKkOBSR8ZcnosgicwVjBE8hLCWwI57ijxSK
RBIpJolUdBJJ3Jq7DWJJKGCXCCAmpqKZhFRxFN2kVZwT6OjatiZRW4FAqQwM2hoTZ1NTwfXx2mzr
WKyCNaHZlcOcqw/i0VdUFRO8CtrCcpkAXCkVeQUl7ZEWnvWgKypLr/gskMlXYDyiY6DYLcSye5QV
8FxCOR00AC+9Ir2kivniKfrLqDgwmiLCUPmZULz7t5DSOWkGg+06SRIBszCZLCi3GWBcT1Fmkkg8
MvaZK/pMozg0rSLSxKBpnOyrV6SawYFZUwGvQZ/Ub3HOMtb8S7bhfHzKYoYta/8qgN9EioLjKR7O
ABiHyOhfvYaUQ+VnNSp2zmRB0QmRW3NCX5MjJjT4i9rJGC4+VL9/rH9hPJ3i8hSK0PN/fChWjJ/f
90NfUX3A+/zzV79/n6rP+P27f3+xSVGCPGg4eyeuysPvG0wOPeQP2SxMxRqqFVcolACHfv/UpaTS
Fo1hvQjD9dci0+EUqc/r2RUBI51vPRfwclDYI1vBkkrFPoKzzZ7pn/d/P2w4CpDkqk/6/cjvG02R
lHSQSnPevzPvb63/+djvp3bzO25G8tXTPG17EtyP0ohwg8Q4PDnYhk9R0PmPxjLJKn3PsFa4HHto
UF7DmmGbrTjw0oZPZplX20kPu9Xvu7P9M/u+faJ6egJb30FFJMgXPfUVwWRhRZff9yA9wYE3SHDl
/JYq28JGAaXKBldlU/dZmIpg1YCyyhTTamJufpkqzhVEk3tIsn9TKwZWBAwrjyrK8+CxNMXJIgPt
nREyg6yPnyzF0uptqFoSvBZmcGyJU/OiK/KWA4KrGWBxxYrK5UXt1lacrgRgl5q6omJkMkJiwZ1Q
VC+h+F4cLRwoDsuJsojifzUuJDAm4Zmejp5nEGF5gokcZFin2GFuo11rYGJsBKjQd+sCyBgMa7BD
ijvW75BDvakJIL4MXLIYQFmhSGVuuSIbAhlz5JNAmaFVvAvQZgOIsyaWxsKgaAyv7yWlQbdgCO4P
N/hzCh4tF86TDS6tBZvWgU8bFUeNPvJDAVjNs60DMCDGT5ldrUCvxRiOF91dK+szUTSymCalTpm/
ebb+NiaCQZqldEFL6c0ZDhFr8pujg8lg9vyStfVN9O4t1HO88jT+AcM1Y4uMDO8TwLgMcFysCHKQ
Ib8dtWEBLecoxtwIbM5U1Dkf/BwBmAcJh7B9shmucEHUdaDqhGLWGcDrWsVxWwyKaBeDtnNA3IGt
Z4p1XhHgY9bLvpEO3oUFyUGnuGdMmQflnwZgnvoyhDF+WgPXnSLqAXlbJ4qxVyvaHkqNi29VlLuC
FZUTqi5OdzfBgYHpE+D6WrB9di2eMjB+GaMuVDh5EjD58QCHAxEIvxfF/nOBAFrAAFEDseVnVF7G
uxFYICOFtzA9FMn4GRgzi3LZX3PraQbRu6A3++QAHQxl9QTeae0CI/SBEprACTMghQGwQrTHPxnw
QkrnDSjDFqRhrNiGpqIccpdB7QB8SJoYzuO6H8pHW3ER4YzMxwYeFGfNSww6UVcMxRKYYgdUcTan
u8tnUdzmKDk9tUN86UdAQEAYQ3cdgGb0QDTOoBqxBu8q0I0DCEcH3SRAxxmwYzC4B1eH9MjU+XcI
DN5VDEjb4pOceYdV4y1h4Us6Kl+dzhGdSnDcQIMijbYw/OlnhFruMJsDehytpqGNb6ioea5QAhTU
ARvzd+xeX/e+8U769qYDsIwBWWqUthpFthwV49JkoMkmUzvZa9HLXZeby3kYlx1ozGbi1gqAZZZA
Mx3gmQKIJtLPN0NRNYlfU6gnFQhtk9EmdxEGADgBcTLEbTFWrOicYcDKZCpiZ6LYnQEQzwKYJ/jo
XQrcM/ChfEaK95lFzrWYs5d8cF5GlMmKCzorQij+25Gy4sVQ7NBSUUQRei0rsKK14os6DGYFAEdb
RR4dFYPUVzTSSnFJe2AkilPaKGLp2AoqfYpiuojc4dEAbNoBOPUAnZYAT6EDvk/hgfH8Z0Yon5HT
jYsKQGoKKNVUxFQLdGoMaHCB4swH7xy/W4qvagBazRP2rnBXB0VgrUGx2iBZZ9CszEy/9y6oVpCt
uGISeEH1Zw/MdbC54nXwrpbivPoRxFcd9OsAArZULNgGKCwlo7tQlNgSU6mixo6KH1sokiyevzV4
2TMSoQLeTf7lAZ2Ngc8mikLLrnqZg6XNI/i0lg2pdurS02jLuwHC1rbAZbCDBRA9wbflsgNdmj5R
qV02ioALK7Rb5oqKW4DHtcHkTuByIcQwiKIIul4MOUYxdUvgurqC7CrarlTcXQMAbwmIV+owmYCx
LxmtOQSK1dtxMFPbgaNhwz+y4flyKnqsX8MWyu8I7hfAGaw+RQD2QAE7igkcKDqwE/5NgAWPI9Tg
1IIfzBgseHuoSDHbzhjEcKxYw7MhX2HnrhMgxHVLnax410ET64pRPClacVhxsYEvzsAY24pn3Cuy
sQ/i2AB1bFEBUV9LgkCuFAsZydazBhx5UJTkGFxyBja57eEnR4ZxMQEqF4qs3IJYRrf1DZB/O4Je
nkEwhxMsZgco8wR+IeeMUANr9oE2j4rezKCsrWjOueI6p92T1Trv5jw+z4r7PACAbj302QChc0WG
tjp5jqPxu1LMaDBDTyUQaR+YdIindaHH8WsS7+M+eUO7+YyN9rtPjHurdStPUakHJ0d3aT874Kpz
gAqj4lcLBbJWROsatPXshduglWc/tb+YgwQ761zlGzM2O0+ZHSL2mgSpL4FjHQfA2QIWDP2rN4ak
F41Vv7uKsM2DfhEZDJmUir5tKA53wJ09U9LNXmYg3aHLRt39BiX6QUuoXsDb0Duo9iM3i28NT4xO
8TK4ZyBcRzfSn2Ng4Ez5rbQ6Wzmz95omyV8wBHdLa//OG+bj776Q+4oG2MKeKxXmZQo5YorTMHrY
c2TW2qpaNEzemwDKbUDlPFfofeKRVATzDpQ5xV4QPbDNTSDnir+exl/cH/kqA4LuKRp6ABZ94SpC
euc6tw5kOtC/P5oedUsMJmIRg1XnRszUhoV7cAK6Tv/oVNrDRxbYFTXHeEmd8EdCv9XhHc21vzLB
twsw7rXiucd29SdMbwVnZE4T3G2cfJ8rEPAzKHjFX0c0/jXO8ha2n/yD5yHOTsPgnHIDQ1MVYpyq
nor0qOfi1tmc9w1J33JmZgUYMeIFxwk5F2ivdLLUsDE09JwSXJ+kb5ynetP6CXzjxeyjtREZD/Og
lQv1UhuMmKZJe2uzaDd5YHS6CCACpgaQ+RbofKl7e0PaJ1ddzpJaRXzuAO37APfrtNmxNo75fiyL
Ag7/0aagy1zdse77qzM9z2NO0oYvaJY0qs3afrbEhwXk33aTawL03wH+b3BKnZABMB7FiEcM2kHn
IIYuoB/wBrTloVcTkYEyCtCCy+AQ9MxZPrUKZIV6INfffEQEueH9Qal3mhAUlCw1iwRlgYe6oEBh
YPL8COf4m8rPO2scZHOankuJ9gDhzElHg9AoH4KpzAi0dJOlRJYwIU2wkScYSBRcZArFr1VB+RUi
RAutMi4gF35IUDC4qBgQyVwz5WawkTTAPWJsFmtDMOu3tq6fCnQOhU/bundJ4hSmfrdRPtTK/dDl
7X1KVzFKiCylkYMhgiLBd62cEcmvPQKNxPzrk1BmCdSaLAbIJkakEyUM6t7Vb72Z2xdck++sLxWf
sh7avl2Rztp23oSIuQzX9q/TQtktYuW5mO8F0ou+tp6C8vcc2C71w8gQ1pE5S2DMRhy+NhNasgIm
0JAmoMzm2lgS7P+rLYrJtVaVsm6EMt2wq45WCeveNgtxc/T0fBZS+ToYgDkxbVptJrt7FSg9mF2m
NbkdA70/MpY3eTljuShAZuUCCc2EX7dV4gfx8pNuJW/UJuu3emDwBNVaYmTmBk/a0Q1ppwfoRiK0
I6HfrOD2ns04YjZOp9+laTPjGXLJONfZUu4SEPSX3mXvLZXXpJ8wnPjKdSKK/Noq+0muPCgmQhQp
jerFR5HioErpmBT9iJGnNMqiogooKVoVV/lVNAfTyqScK3GCfWWuKS4Ik3WSAug5V44WXdlaShdv
S6QMLmGBy0Uoq4uj/C49ohfmLqPPMv2i3pjTRRixESCFsWkJv1RoYjxJk6lX5himHP2lp30kdlJQ
wKSPzcc4VeGb6S2xzZWBJlEumn0j8dIQsCgeKF48sRSniGsE/TIEifA3s+zawuOoE2pmTB7qlJGy
fD2T4VhGUMvDOp02GW42NRikXDnVUD9rBLXAS2xHeYMQQaK0wa5jqh/VZr8/0MFfoOAC2AYZAIRx
utNrecmCdly3bvkhKgeFG009tN/YlEbAuDZiV/rt2KYlrT0tgKhv/RUNRa3YNut9Q6OqSopu0zjl
2tCadaz8QUKZhByUQpFyC5HDQd849tWq5Nw02GyDjMZ8qjthHEu0lPCAXOBIo32w7RdDE/TvUXzF
CI1qZTYS8DxL5TqalPWoVv6jQZmQLJRIk3IjhbASdLtr9s1bBjEbRJX23cf9itIZe8VAnFvlWWKG
/ghQ5N4qA5NAxVQpJxPBHblplKeJhosFyx53k96l1waZ06isTq7yO6WIntBtVStd+F8UkSg0IYPC
s1WQPwtRH+OJ4mb+kJFgcMjjoBlaHnu3ITtptqOvhqSel7YZ/HBYnFQJ5u4rG1WnvFQOgqoKUZWl
jFVdfvDrQV9NnwYp/Y2WNPYClO+rr1xXFtIrJv3mdaw8WLKmStUrN5YfY8nK0GUNypvlCZr1yqQF
gZoCxjA67Iv8ja18W9BA00VkXS26AeTnoKKCqEPOhaWrUrouX/RMErVcaf7wNnhzuswbCDRsY/wi
/xtaSL9S7F+ObPZwzVnKJhMqMoIwxrC59PIzbdSJZFTwDVQbl5iyigl7XynLmI9urEA7piv/mKVM
ZBIl2aTcZC6SspyRWzJn11jZyxzlMSNg9u4hNhOvs+FhOTPQwc9Jy3QeYTUr1pepbK923IebdqJb
JXKCAqURfFoGe5Y2xqUGtrbiSIFfDQzdgxsOz+lYbvOpwPhhYEWFa7Go0QKx38KGK/G1gUlATiK/
ZBhbiybCymVqeGIExl+HcQLMn/Nq7DDAmR0wfqiPEo1HWNyTDEgAxD8d2BACbuJQRnP3lFOOkTdr
2+PugC5Nodomaa1gbZwTdEC/Kt2UilSVWoa9H6LcwsxGWigrbsVEUK0+mk17SpFMPfh6fXCH6J0x
ZlKH6EJ4eJWkjpQdT6DJ66rqhaAcnWELwkE0dXzbvQNWwZEvutAORbDJlHWP/3ojEDPZpPlCFMZn
3XSPhTL16crZ5+ecEQYf6O8sMPo1qP2SznglbMUiPM/qnHrp0gOdfn5WxHXKDTiHWAJTdIG1i8yw
p+dKM10on6CWjt8mgsEO0WCJcDDM3yT6wcbm8Zoydr3iCFH20dVnANTrp5fGPMhk4SqLIT/da5sH
ySodO3ulyfYtH3L6OlbPtqKlfEWCcuEqM6JbgdPxPFwMIxY5LUw96I3PY8uYJNIY5n/j9uYQJiKd
NDj7JtaPc2LwNIHrjmsGOSM7KpwrytfodwxEInBscP6hcyzQOmIm2he+dWKV2AEL3eSWtQqAkBkY
Av0eHhjgIySRI7JIgTQyRJ5qoPYznalctN62Y8SdMoz/M2UaxVBEVI1+qmHOut6Hhm2TRsnXoI3I
EkfmLQHwWulwTQdE1uZ9DrAN5+E5JlSk/py7qHaRX4L8PgXIMLMKKWYwEFVAk8n+iPwUpE4HCZrc
ER9/kJr9MiDX7Nh/odrkYOxDd/oD/wRtSeaeW6ScKVKFGIsldKGNQy/BoA/hRLoqNS6kJKFhmhc2
9kf1rbmYL2N+Pjs1r1ZWnQVeSVnZN2qbi4Qbsk0GHiElOceYh0OQjYQTsI5qDQUq80Ydg0ZGs3Mi
61WPHQqppBlh+T1MGEolcd8GY2ljNs9srNlRrAFHnXrLfqT69jV7/tZgipG6Htrv/eDRPFGvwqzJ
Jw8/qukRJ2nsPdEL38XZjUXVVTpVMDaF0qsiAScoZKFczUlFmjhYHSVjLSdzl0LDoo7OCutcYY19
TDarNhZXQPAH2buvlIY2gWGfJLZXh+3VPOHe6O+WksF2CZEt46L+uQZXbIYzltjYhqcT/oU72Yk7
M7MUI/iBMDtxQMU6S7H37DBZprFF0rDSVkpPS6ptAgoGALX6hEf/noM2n/qJQVlZmftuUCd5pbs1
+1kuDevdhWdPAAIxMFpNcMGMPLtQgOoPVBP7AFg380JbC6MurioIZCMFigA8Lc4wbxULBLzjTJQh
Uxgq29/nAa+FgFzgCxYy2zqHJqcn3Jiwqa5Zn2z02dmPxEziadVzIs952TJcwBZO4N7aE854CZt2
x1LyNLzQKtzrJpJbLqhSEt/uxFWjNSWxDddkVXNnNYbjqcRFTMty7eBPs3AUQ4r4mH2cxcOwHa1k
VwL1LMaHOsf6XM9fY6FdYcacdczH0rvquXm24+GdE9y6N3hqRtWJod6HLsoxh0AmhK4i7KiAGg2O
VOWILAlenC7BBbrqlYb3A0kd6G8PBmrmkjxWanDkkEibu07sQ2VxVsbtCq0zJc6DO88rOF08Ua1T
BTMvTIdzXiFaNXC787TehkVorlKU0SHq6JxQPCJp8E03Q5mlhdNfIhNQCessqYg7LCFltPWpTVig
9oElgajyNqRQH3LE1VHYX600+eon9xLY4W22U4JEJgAe65YjvmaKkVo6KuwRJbaOGhvcD8doeQr0
CjKrONnl8BWZ8iw4YvP4//Knepf67ntqy7dMiGPG9xRxwVVhdyq65NpUHMP9/g/BPJ7UOngcZfwa
DxNtt0YCAzCXsIUv6KNXNauxp1LCE4/dDqtcAig22nFDPimJelpvNMZxw5E+PcAI22g/gng+xFH+
ENXdKtE3fgS9MKMpS1GaW2s16e5LMugP6vtweLQ67CF1gOBVvgyFIqqIg0Bw7iI6bxCet9q7j/48
Q4M+zG/KuC38EI+quJUQuzAt7xSiGVsJCwg69R6tOhItakDzUrTxgzEQXHTDR8fh0pexeEJhCFQR
AaXx3o0tdUkVfC7aZOv52hc/aKvM7tWoPTCXfBAo36MqP1a4h715a/XVo+UO1jZCX94pVTyJy2Fs
/qjP65wBkH15ow559q1DLjEgFLmNiFfJ5xNaxd1hRkmfwzX0BvdVD71r45VPE+p6l0ofVVEPn32E
2B4+4069iukAyrey2dI2y1rjRFjb2yknaps9iRTSEN+h3pkHCpwXDtavbJVWrh8fvcrZcSxulkAu
bZDfnHjy9pKMw67JkRxHxt4w2Yp456yD92E7D26LAd2aP7HYxyye1WOvpVeA1CSK9D1wrpNREzUT
zqMfobRrRX6Z+2AFcHqKsEGlyZ9eDFdLGken1pJFjWuRhugiBnmwopvlryHXIrquAJ2kvr8ktb5x
IwM7LHuXUrd+9C6JTqFnt7tMvsK/YHigRhKYYYASxbXR3XZp1fGBDFpyEJ63qLpGcEAXMBYFp6Ww
/GpdAFGdoEZeCKppWoEvw9o2fSz3pEfC1ZwNH4AymH79jR3EybXtCXoHpQd0u83rXZA2Nxjy6bNW
5pBk85yQec+fZg4S+yJjN0in8BQk18zopnWZAbyvuurd84eXRrKNh+mM3QuodetT+p1i4zAHnruM
ZIFWV6xH10pXklViaRglbvCBglVbKUhmCbKHJvyyKf23AZ5R7Tbeus2j12YM7y0F6tkx9ZXjseBW
4UjRvnxt2BCuUpe6gu7h55SmthgG3thiYIFz4kPsZOOqisqvSjylAEnWZlMpMXD36M2U4gI029OQ
dbRZyi/Q3lszkZCsZl6QXJbJsifiSS+C4zkZzBkmBoQ6vBWpG0J/K4UGjRy7Ye+w7UkCQtcTWVIl
B1v14bGZKDSOeq1DGYcRJ03kOzyMaAZ01T4usumYSijigU0HehCvAz34Y5xzGmbXzwtyDGdkA8Lc
lbOm7Uwq07U9HhGdlutMz58Sf8i22VciUW7MWvxWhkxqhly527GCe2xVlb8FrLxjGmR+MNK/rmV/
JVPbLEN24tt0jtoNTVUkiCVNB4c9UQ7a0AEVBVSLZQ9kc1njwhYB+2naKMplpwp+H9lMN8iCnbme
pvKToMM1MkiBmP57XmswMebm1bc5lPvEfjhkV/RdCmdVevSRNO9oOf2DaId7HbA/qQaT/lk1Pypd
EDA9L94NRsh10SQvTd4XK/C50Wqy2O50gbYiPXgONSY2aziNcBDEOinrlTGh1+zmap0zmbOaSpa9
ymyg4fYDx/fQRpgEoZrzgcOK5+frIWmYvuiWqZ+wly9c0LrESoGLsUHRILhydYq1ZsRvaheiWbG8
D3rwXdRztHFngw6Sq6+bxj+ZI+eFjkv1MDOiQheiUTyOiZePRqrTvfjSL1cc+c5w17ZsDn7MqjsE
TmUeQCUxNeU3S74fCY7ZuZTw+LYwKI8V+wp9NL9GaqE0E3pgkdO6JV2zysIgWVRV8ESW/l5yJqSm
0B61ePwb5wLQsEeZbS6CctmAhF6l8kiN1z/Kcnwh5cnMKSXs06QN5j7N2tce9O4aHe6pdpSusaF+
XurBsbcTxk8KucsDhhsSh6NGHDB2wRe4NMUSKmq9La30MQrT/GjXxzSqtX08z9ca1uohgEDH0fV1
tudD12nmqsvKEmPJnWMZU2v6SPfJtGHFWy55FZ4LiyxIdeoUeblrjaDiYN8/esH8qImO4JFouzVz
etMhruofL5pXoVfT5B6DXUPLphp6/UuWyzTJ7Bso/YAlPGe4x8ZmHGuvldEWa66q7zq3XsKJzWcY
+JukcqNLrxsPoRnhYfTlp0ZvnPb32xBZ41pOycbSbDLoQoELMw2bknWePG0/p6P+NJBAl4F4D73m
blekZcchEQh9d3rDCchP6s8g/u689F4G7k/VYavoLH1YDRN1CKmPyFSa89DAaczreBOAllxqDa2w
RICwiwskU63kGcNYzB1mNxmKpN9JlvatnbgnM3eBnhLnd/sKo+TECLpJz1Fm4UpLIcVXQXeJPfto
yKagVYbVo1NKGN9KSOnRYBrtyDl0ffjXJdk0NcOXMOz46rnJx+iD2eY3tPbN0FohiN7SNE/Zo661
pqLkHsf7kZMaWK/qkXjlTL8bgDMQHRKynWZda8DJFTGMh7ETP1Yz4ijwmsPEpjDVQUuOOUxkmBP7
1CN+W+ns16u4fMeSWy1z3X/GtMt+0WCg4GSDzvKM/Nyn80FjwWbQ4RDHVvOiVclx0FGQd3J6y6uY
qYvMXzcW5bACcQsB688KJOC6yJ1Pm9M51Lx9TeIgoBrHXpjUhAnTN5Ohxj8UnCOTazoeArGZXnTb
vocjUYN8bMEUOxkY8Ki75VC7WFTdcC0jAzxVWUCjZGDA84af3OQVC+iZpNkrC0C6lfxf21JnJCHs
3DPneKLTDIn0pEr4L2GyJGQcLxhWmdYuJOXmhaB3t/Tp2u9Dy8TkVH35dESOwnA+AcSanBGzZ8i6
6aqYwQ8XUJ1DftKVVzjlFd3j4vcPXEH0XfXK2zauAIbrkJwsRMGzjUFwm83uEjpkDOnTObtjy3VS
dygIYdSzGrKDc7BZyJxbpuzhXJH2v0VmzaQeFcW8gAtfduEfWGHa2jNjkvb+35nfiOh3md5YN/hJ
tFI79tnsvnrIVLs+YkggnOjAReW85BXhy+DPC8po6xVWvaEjmC3naDiAfhZLctHsMzXU6h7niJVZ
ts+Wdxnq/IUoLJumkvJ35WYN7ceUDfEMzq/xn9tKTylwyGObk+GnHvfoafk3CVpm2sYpfvBL71mb
GdFNY4EvlnXQGxZu+ubMs70pfTqCbm+4D74fHElxhxi/gxtVlFJGhPCC+Nkeu2/LaqMlmVAiIlp9
mb1gGQRt8RQYXymzoRyX5QMzGwLAxhzbPP/t6o21e4/Oxt0YuDvwhAt6Ud24Gxn3ZvSsQ5vSGWvH
Zy6S/tmbbpr63qjCiLIabrgMYM9roI+PflkQ8eKQJgNoUtPwKIRL7gpAFqwvLtAyMNZUY4kVxNxx
PQ/Nh8hvb5QG8CdoNJoLtEfbkkzorm+at9J22h1dW4tiWchVBfBkGqC82hULH+fvQOrprnEKzgM0
KSfr2PskLioD2IU1KPFm/FH08YkCEpTfbLzbRsPoUd4QbfTxGkn/RTf4p4yKJgi/qJaVsHuzhq5Y
dWnZruLGIVzBLEU/BVTe/OnCZOWfqOKwKvX6PDauBIhbAPfvSDj6laTwpfVHu2PkrbYrdqvyQQiE
DlbFXJ7CFrci/stEwtFmohMSobYfbI6RZQPhNAm/dEUF052u3PhJQSeHzEhQdOccZv16SlMKpURc
rdIKWB3Yvo4cf20ZheeIsChduWcyU87ajs27GL4wJPPwKtMr1eOfukm3ZdzM+77p/+Q6fdRMcle5
pTGuHHcb/wd757HkNral6yfCCWDDT+k905GpzAkiJVXBmw0PPH1/QJ5SVin6xI2OuIMe9EAU4UEm
CKz9r9843dFIxbNvwqx0K3unUFzjoYH3bzEQf+dnRC9Rjg+ZTf4LsGLZRG9Yi/iryMPEk4zoqlaA
2SO7WwRtgGE7+b4GLpzu5PjZrx2VO3zUT0FBBjo1QfEYFJG9jlTAgDbb9gJQ0NcefJ3ElVSAS+Yi
eu8qZ6e1SGHVvlGOo3S3FhSHdT1E3024ZatupDKJ3X7vfQu5Xy2Qm9voFonaMC1vaXhhv6Nif1BU
g8j3MVhh0KpuTHfwiDgYiH3CSa9S+fS1Ge4QBo8HTxNrhkfNKs6CdiNT5HWh8RQY+SWBhrfyw8uQ
bRQYccuiGdB8dFzZHTZlfTsuSp0vSoiTatLXrHO+gN7qGUDq3VYO2o/SCZ+NSchXt/D5Bu/PLo9h
hqEYXll9+Grq1Tm0RqyDJqZWF+9iEa+C7Huvm/ZiCIB56P5qVFHu+xAcyeYWP6JY0jbtREbZ2Unu
Erm1H6tmuLZlbPKQoc6tdPhZFtbJumN/eCX3ueRQ8f9rUlRkbuqJfBl8YhjcMVIfQrVhDFdPtSvl
dq0FELFSCuBKgcTZjtGAmgcOWBYp/Zsd9e3CC7Rg7WPqtG+14rUmhPoYh7W+IRW5KyDKUQpUsrwP
9tC+48ZArisjmuccEWOeKNwYo6YByseUrwqfxsh1btqkoi4GXO/8wTolMu2PTkLjxUm08UNqFvjF
MPm9A9I0qn4ca9XfNdjDrgLcHjb04NtLGKo3MToZQqvpmVPgbHmUBY2TKVWlaFHH5m0+rsu2cfDj
zEz9JH2Gsk16dmAqG2V1spPaqVd6lKRnBkcAECkRYrkwrUUqECGWLn2jzMnGj7HzfuIaODz1XhPy
DIo9msli/HAlLvlQGFBad+qV54Cy6Ugk2kUjHIAqApvrosygzfPXi1tCPybYyVkgog/PkZ++KG1a
7JRuCM/zLAiZxqIjkmUdSS3nJ6ZIohsMd4QPHWGNbIb0XrHQH3Di7+KUjNJiE4Ve86pooItBqGa7
WOua1yYB/3cj1b04SOhfaZzUov6DFJD42uVdf8lzZNmMmepXRWUQY5gdrXTQ80Ja3d6olPqoDyZe
nLSa6+M8bU0zfZkxswk9DEO1oj+kqaccVImOS0mb/DXp5TXF9XTbUdvus7p7D72WUblh4sMaxx3h
7VqBp50+LhxII3aq8lCGK3WcX/KOOAQU09qy1dLs0Xd3XilBJnLzlsZWCbEG5UM14pUp34wgC06i
o3CHl3C288Y9e30+7tXOPzsiiU+idf1DQVWsoO+gF060yPTR1GCQx1Er+N588TmlZnF5nOcjnZKf
75TcjA/qFAXcaekBEfck0eYd5PkIbrwarlpXhZg5veB0Gx1yX25rD9dMHKCrp/BB6+r0z7yipHZF
rt9s4CDTDKulG2e03kvLO/g5EGKZl84a3woemdT7hXmTuchu5K4YQ7fncSUZKaTOS6kfRkDPm10O
I2HNT7ADjVufSUBTbeLTp+9NJfRbSNutpSZYoqn/1gbBS5FSJPFkZJQfmSvdUVPiLNoAmlJoUi4g
8pB58SwIeUFQA7nFE2oNBmeNzxiVO1qg19SU4h4yTj7ADICPYjUvOubr3GfsrbQ9ay1GGWMcO+Kq
T1VCXpAXvfR+Ej4WPaN+g2orml6Q+z8jWQov8yytdlZeJRljGZG1TbvKfKHywXlVDOsCqwT+aIP1
UqOTg7fe2Qt3mkzqTlws3X+eF9IC3+SdGT0Y2RvMNvulFLHz4nKSInXzR9Bz5wVbEiwKys47dR2j
1SgKHj0JHBWEZk2aV+S9uG5Yr60eAbee6O5LkGaIol0Y+DmfrzHM4LHJ+OyaOWk89UJ5icyqviiB
fZunMEMoUdk5S4Xj5vBMHgcFhnWf/xQkLT23DEOp74ILhDRxnRdhtrDqRfucaoyrbKUJbyD7ZBll
hrpvNISEoSYcvgiXgdO0VAL75jhsgWpQgMi6iW89D/VdY5DDmelBfCtdNz2WEn7qPFnzNWZqfTb7
gvuWmtywMx0e8Ok5zFOWdPvnBjw5K333uXJuaNBS0tp/mDHXRRsy/Bv6sbwNirUpklQ8BtJH+dmY
FzuKNEib6bZR0/omNPkmmpSM7GlK1lMOhdnYp942q5vNL2RB+1DZWFp6I6iG7l7G8KvWm/owTxJR
TTJCxJ/BVarmVrZYxUrFJVnNgF6L5r+71T03/zwDrp0n+37IsIBXwm1CDtutb0Zs6WzjgUxObRkW
/nCz0jbfRHXub/qoHm5OZG5l5k3Sko2qtMrZL/uYvz8vlWM+m0E+HGsliR/5wpmPhfSilWm9n+fN
qykqLqE4Jnfbr3lFG8hVJTryb37tTm0CfV2Y5LF87Q9ibbltAZKWX/PypMz3gLZgsNNx52PIoqqP
og9uX7NAfc1zoSUMof46YS+AYan4n+f2eb7T5yjGdDlGXnj9mqUqlMAQp0+DzH0yDltJRhoB4kV3
cQo/vs4vMRkoV4vY1CiEC/f54jvuFbnawmu9f8/SqXsfyuRhXl6YROn0FZ75De771yGM0ec1I+P4
rnfgQJhM6rZMriPNjAVKlno7r2hbCL2g0uGQq/jZY52ba+k0VFnT1PySAfokfiZODHdeMTbOsSwR
CJlT/IIiEoG+M7J+HEu1uOmkhdDfUJMt6ChmjLJ2905RXaVojR+E5P3ICaN7iZNg3KZQmnfZwF3O
AfKYaqfxXIAlkvCFFnuenF9oZY4w2nzyXqdV8gLCdaUQ7/U177f11CJ+89Mq3f1tJ9P2857meQkQ
Mxd0ePxtHwolwzmyS+tUhyjjmfjc9a+jz5NGkYh9ofAH/Of8r3XjKA62yByBn/+5k2hwGwqSDpP4
nmfv3z6mkOPAaDzVk6URksBBTcya8+afGyH6+YBKRMRwdpapWb2qA6kxZV3eKsfoHlwru82zSTIe
9n6BnGqeNHmkrBhCKbt5svDGd/rz+jWs8+Iujas+pPVrUbekNTQZ/M1pz4Om4vZWe+N6XqokRrOE
W+EfzWnlujIOBWrBJyXMyVYz+Q1PG+W5Oh7JIEqW80bEZ/gb2mrpdt4ImSHDZvg+Z6mM9auge1Ga
aXMjprN5iGrt89zLOuv2XgGcMG9kj+gzmkb39/NGpaW8gQdaVzuu03uNvcZ03DjPnbOb052at1El
wp0kKrBDmE42nHIa85qB/DwJvHloQeOegj5LnrMy3s17lhpxjFC3vIWR7SD/Y81dhz8s1nxMMoV0
g9jgu6iydl2Xevpc52X4pHtPOR4Jz/MKltDJtA9aazPPK5RCXEnTgUs2bT1tE4URTzWlKnfzGvSH
u3OYeY/ptI95FonvxL1h/oSZEvNC/B6OCVw5uEbsZH6pRPETSbJ3nKc8l5CdYoTkM09+7il1Lraj
PBuyd051T+eLllezCpLA/UjQLRVlhTdPoOvoFAOToL6xudVucB2s1v0YQ4ndQ+rZeKvwpdpWD/Iy
bem6yh5Xd+0uUxHQ/ifdTCUo5bVuU0K2WKHSEDmk4aickrBm9JuE5tRsdz46COUkAcoXw2k7xGxG
vIlF07xrxW1ePnagIjjGk8Mcuw43OkCueQEEOjCbKoqeuF7QFGI2j+MwezTrq9+NcKod8nKMRlX3
JT0QnvrZfV7u56m+CCxbueqjb58KEtuBMznHUBvXLQYj30orL2Co04kVaBvvni2IWp4+ZYj9dtyW
wUWHDYbfSkcc2PS9AONd/DjQbk5eajs3dq1NWvnKtwZndkuEwzcT8mQVw31T9CEi7gD/kdbm5w1H
Sv/ukuYZ9ePwRvVLYyDKq4NDBPAjvd8SFjVrdKX3WJn1ePNzFV9xPfB3XpFV0x/mWU4rBC6aHUta
yuNQadmhCEYk2SKBid50qwDWznfGH/Tw4lK/xErpnRQit1efR2930ZDaH2lHWg6O1zBibL4buN7e
58EtgM0hJIYaEby+UWWR7ZNwqJ+FKjFCYddBFn4fusZ57p3W3Q2QsLfKKJJXFduveYUS9gtWVIQv
VbJtjoqRxeu+cYqPMH6ZV/CVIVzxuWmnByU9dKy0P7+aAQESGlz7jVuGvq5crz+Q/Nk/2gxkINVx
cJWnKpwI56Zavr7VUyPeDSKPb5TNn/tObT2DSN5lT7bWBQfDiaMNpKrgjQio9byLnIOSmpR7eH5o
OpG8RbUyPUd8J62Zbyb+XliauRp8W2FAFZhX1UF9M285VvEOCR5sctmNm2xQsZ5XxuTZBCL/PD3X
Ld49x6W8Fui0kcbH2whtx51/x3kX2KgLJGuK+uBHXOTgSDkKqVZ514Kf8wo4ZOOsrrrdWY/G6FIV
IPvzH46YrYVB9tg7WSPoZXLfOJABKx91BZbM5wcbsmvLZYBqIzLXPHXJ6jQzhQin6S3yfChfwejq
x3yeC4c4OEQlEPnXSn97O2/k2KlxnN+BsWk+9AtYK7q0XBJSf+0umvY5rzTv/XPJPP25O5A1rHVq
oPDKEv5qXvLfrv65PNSgW8mgHj4/wrzm59HnA/3tFD+P5DpNsYtc9fMU5nV+P4/Pzec9afxqwDGj
6M8q8bLN13nM73LTKA6ze8T/bwON/2hN/g/P8//kcv6/0mYD94n/bLOBucDPj38angs2+Ld/OZ7j
qmFObjOEPNkEB/wy2jD+hV2jrTLGcRw8zKclfxlt6P8ycP/GFsPBbEMXkw/jl9GG5uAl60Cfsyyh
qe7/xGgDgTRH+c3S0UCnA+xtCmJHMDJn+d/McGOnDjKCiWtUbgV95xIwrC5qd1W5sfwOBS4YVO8D
bipZoojujwwPusdcjbi/TysYQfmNSOHoJc+TbE8yVr/hoWmRDEGwYCyK74Zem0uDhPSzq7h4s1mM
N+ctTapYVWuG16Tt0i0O/e2OOIeCRoT2+Llrs4MUrNjcJSPPPVYMJ0Fhs4XZG/VlFGF1HQJJgdCF
AJAIrBehU9iPpU4QJ2VOtKqULv0Y1PZYily7+X3Zktbl2YCGbNBbTw52gG+m1cDeiVIc6bi3f5PE
hMzbUcFHa4PEqgMM2/Ald72nZtqf1dA9ibqxOasJZjWDR7sLQib8RIQOAgoo3iKGFv7wUl+nfzwt
+HwbVOJc83BZDlT4KzeGnfnvTebtphfi1Ah5zps9wb/s6tf8eQewzrtjlFR8Baz6uf3Xeh2mHZum
BSf42mx+N287v6tRri5MeIUbMy/irW536q4MK5Tn0r71XAXXLOnuBSFPjPHj+uLY8ce8TDNQqY9R
/ue8zDeAkDCOiBFrs6FKmQVDzKcrPk1WZhucurDrPyfN0cSHSsDsTOAiYgvkaodRkimTdETLO1qW
3+kzZQQkJvUG1Ux+b4FDVjjzxbt5adDRe8siuErWtHKAz+Ai69UM3jqTXup9eEavXuZNHW04+kZe
PM7LlGCyJYwiMLTeWvZuQnASXlmb1DP7S2+M2kZxQ/US1NBNwJcFWaPRuPF8oV/6yO43qa+ZJKCN
HUupGj2lbze9lbsXoOpm4xmDQq8Wak8qh+Ca81jbsEp09bAc3fRJllzBDQqwgCy7EsKeb5QkK655
SqinFw3l1cNHYdMbWX3tUS3h/OY2195F/uFFXncN6NFuUscj/o3oW46mqFdaE1h9Uypcc0fx1p7C
89yL8Gzoa8O6pp3qrIlRJcUuaO21UtveNRdTPl6UY4jb4rHY+0r4AAkDUqUvoGhpPr3UyEgfAsfW
gF+74oE7gcpeHPlA9OMIPUipHnrJiJKjtfjlCXoGmtk9pD7Bu56RjQ99QN4qQYfaA75QDftrdI4G
FQ2fKBOaPqnwvVHYD32tSDrktfuQc1oczVEevAhqDhr64LH3aMRiWxZB+x1TjtYnj0GJ7aQHovKI
gdSAB4KJw0pX1ldbC9p95STv85QAIr7O71pbBvsuHH/+Nn/kZwcsXUKinTb/2qBT0gyeEAyAr3nz
KjVlwdYiiPj3BbScGvr95vC5wPh17Fx1wK8I+Pl9C8BVsSlqiE98MA1yzXQKQxuVm9gQJCBNk18v
npKRW9Mq9e8LdN/T1kBy2t8WzCdNOgSuJQWU76+9zAvcRA3W1AYU7r+OMS9QFXgLdHib3xdocdyu
6N/rnwu+vhMvBh8zzTxYz7v6WiBJBlhqyJh+X5A6jrYMhgRi0D+/8sxAIWII2uTzXr6+QN2zUgaz
Qm6+dj9va1d40PE41H5f0GZY7vp6Q1DXrz/DvEVMRx19+IDfBHSjBbFKB53m8I2byspU7OE11UZv
B1MqIEa70t6xh1uSaIX+dQyVS5HyFAwNB9F/2aknGz0qPRNIPShK3krSotLRtn5YEmlUShXJD9xY
ldibrFIrtnZqnY9b3666l9Rwf1i2hwVg2mCjQPNK0ytjWZWQeUqptrsW1ilYZfuoo0T8Xjo9BtV2
UD50EcW7BxqVTrAUhOtTOqFV80s5gVcNKNY8ZU3AlmIq8UpM2FccEbHWSvK7osxPrv0MkmljToqn
TdbrNG9+mVeuK9iXcoLV4gmFqxIomBPglvsov31oNvEEyc3L5hcbvE6FiHONPRl/vgzu2F2ScmdP
CVTjBPjVE/SngQEqEz4oJmRTnQBCCVL4NauZ4Ec/2CszrDitGUxQowRzrCfwcV5zXkkHmSwniPJr
VjoBmMUEZc67n1frJqBTnyDPr3lyAkS1CRqdt52PUE/AqZwg1K/9EcFIuJkG1Po1r5uAWOLzuC9M
H2E+hjUDtiC3cRsO/hI3IeVsge2WYLy4U+i0N+gezEhw1RBGJodNKL1kPUXz3uzOHLYF8Q10PTZD
WyUT2U3bGBVpbUFnJnezVso1sZnFFquO+N4lIltVqjmu2tx6rwY/u8f2kC6lNuiHZprk+QnHv0Tr
1vdjeq+c8rXkKczddOJMTs9G1aO3WpY+ymqm0v5ZjYpJUF6jxky9kw8CjsMaNsJGW+26vIH31JBn
ZQXD3TAqg0h4Oh+d1wx3WjjdLgmUEU7d+KqWYXfFpdhY6womCXCBxjtiKjLVvCA/NH2k3gGAEC93
MjwF9iTDhfBPOtdWUVz9yQyb9Ja0H2aZiLvU6KD4vfU8YvByRMpC9GbjiSNNb6QnbqXfMcPBNL4u
w3WpKTe6c+q18KN6HbUV13rUh2s1sKwt5i8wtp0iPvip392tEb62Bq0DBRGTArKUFCrIe9F/dNS2
RDGeCC0Zb62lGU/AfMie+NxJOuLcVuc/h1SWL03LOaSDc6A4yZfz5+y0Qttmo5avjawY717FedmY
EmwBT/LjABGA6A9eBOrFo2q76h1zjW++1LkD+KV212t8PTRRvtT4Pqyysu3gNzjQLxVx10kcR7rT
/zF/bqdv5cGN4DPOCyVqO9IhqU2TPNhorWrcZYJO3qiCZj9POp6JG2msi7NdBP6jjWRVynCrxoX3
1FlK+2JybFeP7Hs5GpQzMAW8Tlj3rksdvJKLjRUj/zXq0rnzlytJ0+2HDYIq+x7U/IboTWDz2yin
0JDWc1sCJafmoyFNXIZ6ebZV6NFFUgTnrAvVI+0h0ow9i4F6qO/VlCy0sbzUrp8edLV79pHxCjMy
zj48/av5GIErnB3ao1Zlb9C3Gs8WxhyijfVDwZMnNJpyixXwTqEDT767tef+bYIT9tZxfje/5EZv
Iq2Cq6oq5hZVKi6UNjBtYxwAxvptGag/PDrdKzTrYtkN0jsOne8fnYnFnZYBh3kmsNo8wV9S0ZrE
W5yQ23UQwbTv6K0uVdo6S/gNzQXFow3/9R3+CjpmMOgyNPMNuoP2KVKtK1KNb43Mwhf8WZJ9GcTP
aDegAAUB+goleDCKcaS8xNbQBbstx/HFAGiDHZltSisjw4BW1xLQBf6Yij+SDsa69J3hsYzRpLTS
XWCd7WwDRbz7HQHR0laHdZqJt84v9G0+tNbWHutL4HYbJcdcnxvhXhZPCK6GzKIsB77JXIFvlYOp
MW2YpRzLfUNWqOr4F7qE4yaqnD8LL+eGVPdbWcqtHihYoSYWmWu42A63ODCMrdlbOOmm8vuILiyL
67NrZ89OPHzUGbbUpef8iY0cwhxAIlesqV+QgBvuOzzCn+Zwrm3jEa8lif+x/dGJFONQhE1KZhkr
aTofpYwPgizUjS97TIQlptwlDKcKxqUosqWngwwjo43gFaybdIrpfAqw9iGesMQmtbrrKY16jVJX
88nuM4kiNuBBLDsr4gKQLpa0FVp9Mnp5zFWLpEQH7iDxlCFsnAYtZI/oZStUWsrNJAg3uQxzQMG9
K/S9KAdlaUawGpF2VGtFpW1P671N+26bY56PN5yIzkk7/oxQJcnsuZC6tc5tnpIBNs1xKx4KkV5D
aIhY/gAGJr1+LMrxUMRw8D0Gz/CHypUptU0dhT/hdWTLuJM3Ofar0MV+SrWRYUoSTxK+JkykR5tE
72KrK+jxJisGZxEOXYXGvLyMuUQyv5b0U+Mq2nUd9Ms83rsaEka3EU/caXfJAD/Db4gH9jFY1Owy
XnQN9JK23LsNFQZyXBdqbni54FX9ZiamRl2J4aVeaVu8V7iLq68Y3Y0ozeynzq2fTSVapoZ8aN34
tScqcY1W+WI0WB15EV7CZiGOOFCgDjAPceKpi1bkax9zL36LPoaIZr8ZtLHaRHy8leACtUJi6uHn
htvikpcZFEzsGVETG7AWkgzk28fkGS1PoRqYqruxun/2seI+Dy+2NIqtkop0kdiwetMSN18fvpui
06fxo3fNzWL4JMnVaJsAmTAoSNZjounj7LTsYoieXqYra+7kNg5D5SYlVwNrrOGJIIfVQLsCH0EI
O2bxR9CqFZxfNeVXYyTHPIDPUPXZAbeMcKsMxqPwym3sKnI/tqO+HEipuMuuX5lh6Z8si9on1CgX
eqm9S4Edb21b3UbvikklzI/cMHHGCHINHZvCrTYatXBDp5aCU+1PvtPruJkhLR66yziM+V7G7c3P
lGbDQMPlZhVtLbw3301NidY+n0EvqCHtgYSQpcgYnA05FYHl3hjZcClyZ33M3CX+PBEO+uu00vRD
rGYhpNI3pe5HYJ5C7qsyX5h5VR46ZwAmMltuR7o45vakZCzOg2s9i8DRT70l/9SFSC6GnzuLWs3k
vhlMHNhABbw6NomVdH8keJds7UBLVnGFs4uOEtMxoY62RnVyJTGajsAkgTxnu2q1xQ7D/uDPKNgB
2MOxqBz9Rr5htehQ+4Mk77gpI1EtT51G5GaZh/zlnaw9jpl+boxh2AmJDYJtvo3JIVCvqtFpHynW
e8tR8aiJVePMvtTMiE9BQFkhcWZXBV+V0vI3MTwuQPTSCU/Tqj/r/nAdkN6nuXL3Rtq+RACcNfyN
NkqrlyvI/vXdK0tEPoD/K8tA3pUJa++2T3Uy5qdc/9k73eQ1Syap23E1mr50Dm1Xn7Amys5KSuMx
cbJDHBKlAg/k1ibug0nm6ks1QWFaYB/bSNGXhZpZZ7OAWtHVvboDT9lZXW2QMRAPK0hR4ck3/wxj
tfvWxHW51V3yU9qKEIT0h5Ka6i6smhJgocRux8qwVPB7fhiIObZt2sLk6MYn/D9w26sJt0b6g2dT
vskrfBtMHXmnh45r13uhvXZj/10qdkE0MMUNLrvLOHQC/uL5VfZJsTUL/N3bTL5g9VLuvQqN4Dho
+xyrc36jaAQ9X3+HWa1eHTm6B7fqr5bjq1cb+AuTqF75HiHXe7IdmutBX1dnmv/OsVfQZfvuKO6a
IW5YbmVnhNgkXwthbvm9/iExt/foAT4QMOucPfQnuurZkFOFrxwwksqXQYHFrRYoE1fUGrYDtvQP
oxE82G1fbYsKLMCnJc5vWgSbhm8tUiE6FT48uNJQrk4T8qLCYJ3qbv6y40pv8NHPncRfF6mL/wWh
vkuZ9P2GAIMnPxsutV8jZc/+KGJYWH2chuukaJNNrVLya5ji6YV1ygfE/43hQQp0tW9eFR0rcldW
suytlWJxWw5V/J9ypVthzYTkFWt0wD5Gqw6UGFOqH50LedpV6LvAYZ5gOrCfD4AHbFuUpWYV3oo2
1I5sPz5ecHNLNV75uXlzWu2leUgyO8dcZOpbTiEUpQm3skQyjUjIJ5sUHJd96fbPqMkWBV/KYvTG
DyN1N21l3XStvreD5e1NJVhmoz4ch6AuzoonuDlM76hg/v3O0ydvQNKZV58LAGbw+JrWmV9wG86P
bulBKfi14G9vxWTCVUpB/vG8iePLz+3myfl4vUCnYbTWt69j/nfnEeXuifyhCgD2H+f3ta4JW2+N
VByB0HSYwtKTv87012GFCtDpe6ffzobRmvWZ/fV//Zj/V57s5Bb+n/sxx6b7COt/GJ9PG/wyPjd0
zcZa/C9/87/6MYb1L9O0ibEzHANvdM3ALP2vfoz6LzIXpwRPmyQ9nYzLr36M8y+TlEnVsTShWqpp
2P+Tfoxp/ZbmpRMky4FUxxSqAbViOom/t2PSIpO+rAU0EdmoO1rWdCCGagNnisdi73WHLqfFsaws
rTsEyFsZHyT83scwFccK7zeVGgsnO9liND7g863a7eFrUjYjv3g9wmE47bi1BBbRHcm09ue0lxJ8
EoB+KhRDh2yUaDZgrkwB7cZeab7FLSK3IV6jhccuYXC1p6y390oG3ZfsJfLehPHiyoDY0RFXwDz2
19gZUrY6LrrEMMUMmWcUsctethxklO/CEp8BrUn+MDMtPqR+Q1Ldi4qcbh1LXW79AMBZcV4GXclW
epj/tLzO3+CjR3nsV8PKMbP00UzrswqIAaUwwSmLE8tc596jO3zDnGQ0S/XQZrDbraJsJ96ntogz
ajwKWZTepci2lYoFua/WD31BMAYZd4Bl3BSFXz0GiFr3/mSoaw6CWkD1slVaMOaNFXLPDEjQ+VmD
MHFPx6y9xNJY4Ta6EpqPNqNGAdmSuUQHQtgPhF5MI2hvm+aw9TNK0moqFAOoQgs/LpGmNp5xqiU6
INNvD1bW4SqEmlatHIKtosFZBO5YXfNgH6VF+yRqaMswMqa7GoOGphsuIonslR0j37WJaXscT5Zf
YTGo5CEm1vI5r7duVcYnezwnQ6JjxqZ0uCUO4wEEHEfEsD3D2ZYuLn9QidYuZsVUkE9D+qPx0VM4
msTEV5poLWI/YrQKQuqMJSzu+i1TnXiXMDRddh3Iix27S1kCJtegpCt6YBu0t+eyVlZ9rd7tON+Q
TI3pldVsqwoxr+ipsX0vuQWIYyTmoDwncQpCgH0qomDEWIShiB3FK8eyktNgi2/jYDobjwK0aQ0U
V9R+qzgYHLwFqzc/z7dVB8MmH+sR+YphcYGl97jAwKYzC8Dk+ZNQHTFwcJQ1VX5DJNoBfUfDmBKr
4lqyNS7T9mQsvDMiwGqjpYXQg/tJnZQgCsYFY8qr4kOFS8tkB6v0dQB0WhFj4S1zWR71kJSs0SrR
z+bSxBwL7XqbVzyee49iEFUzFaYVbLCyOWWlAcqRM4Boc7NfG3h6HfCOOWv8qLdK1D5kkKE3Xp6R
3jFoPdajrQIgQt8Ct9gYbAAIDvftUzjaLy30iQezBm4O4txhXCivWT0xkksqpCip2y2EjH4xRvCK
HSLht6Xt/9FazWGoUu1g4GuxsoiwRUt7NpPaPc0vBYZHhl2NF0cb0fAUCOPM1Nq1qqs9d/i/0d6O
tqadiWNiZ3ewaBf2soSjGhbXXqwCPGAi6wcj1nplRb6+h33WchmB5Coulu9BjnWCk4txtwgqmnCj
GnNNIk/vmkRdU+OG2zj5EU5m75FlUMx3AzaNdfni2aBn/PKaZeuk8XK+DurI9zc+EI0bQ7uoW+yQ
tQY82xQfbVs4K03rku1oU7wJkJ8+lUi5HAxPjJrsGtvidITEDFZN1Ac0vs65cOynQiBltVNsoQNv
IwAFDMmNylOEvykrhqLUVRbcYScDF4wQl5vx2ujWXJHwIWv5SMMFT8AIn6dmIMvKV21M3Ufd3sCE
IvOlIZ+qNZwtyohwoSelhluHqW5C0/1jIEgAqK5HjRCthU7GgB+SNkA98qc+5Q/QAOgfyymTgIca
zm3TPIa0P/OU5AIuE3fr05BdJhGepd2UcFBY2RsWUNVBVYLqkOALsbJRvvATIwehyWJF7qzGOogM
QYE95yWUdX3opjSFv71Mo4vQK59smuebNMbv3NVoQ9WFVjzwUTYS+7FUxfIn8QhxGEdhoiwPO66h
XluXlo6vp4o9kuaap9YGIYwJaAbJaRDfYbx0gPi+7LAS3RSGY74ZHs8PHBdWAsx6V3WJcTCrjj66
80MadfLYIEShf+HIJbJAKJmoro+ajJ6raaEkoXUF/HYr8ZaEOd2Y72W8b4UjPgCVyjW/lPbgKO3N
CaL4jHWxsUI+YzAOF8qjmAI0YofESMTQ5rYQzrFNMvM1aqrzODbRz0YXH6ZdRNAAe2UT+hoS7ckl
FJat+jgGBNUVakPyInTkotaTS6qo7YIOEZw/PGXWXOxcOrW1GzCtPeQ5GXVdcOFTWIvgv9g7sx3H
kTRLv0qj7pkwksYNmJoLkdoll3xfbojwCA/SuO/b0/enyO7pqOyeagwwNwMMEukId49FLlFGs/Of
8x3EIvJD3Rva+12MWpTn6JNpOUAFZKR40Vq6A8pWdFtNJ8JUGd1zuZRwNaVIv7QGZtHMyXLgiG1r
Zf1g0uOw1aj02Y9OAxWr41+3TB3ktOVsy6mxuNc4xt6JKBgpLKO4iMg5dh1sMVtr0if+YLU2a+u+
4S3lIY6fEo5XHdi6pTnZKaHP3LFhxt8+nWEjrrIIIttMounEJUW47dcvf33QPcA+YvK2oZCdz46q
ChalRmPD/qs9hSNb+ULmLoierjsli9GdInP4Ks0QlNbtS3kW9ae0Mu1d6ljHaDGplERQ7U8Djw8s
ILuTUGUnKUJASpgeN5Xr9sRxKH1YiV8fZYElPZXTvZcBa9Y7YuHhYKqTILPszOFHk4V3nsUlWpTp
u1ZRVJRNqjvGdU+9Rlcmewhlup+QKDgnA6R8wyH2n2j2S1iwjMVqDgMnz/ttOtxQu5oxnBlEXCte
+bypftl907tUxoeqMeTWFSfBE3jqrBZnh8pmvxv68ChaoHFdQvNcYU+CIOQ4rZeqvIpQckMtdP2Y
g0eZ7e4uHEfnfvJuZN9Q4+19BQqgr+PMcrAdRMD/ikm7slvRIIXo9p9+MGxa0Vd5LSGBlsW/FH1+
LVXRtX//m/xL9zCbVZvdKugstquODV3nHzer9CTa5pLxMCtqKZHo+q9Gy++7hSyilpSnhjfQRuUW
Qd25DhwjHUCmO+AzM23e5Fn4jUXhe6n108mIul2exUTkOsC3gzMd+FfHHcyctzhuP7SZVrt0zlOi
NPDLsi4/JATRoPZr56pbom3X1kBv4n7tjRr4X9zlkfCotGiu7HloNWH2DrCYgocuCTSP0+Vv54v/
4onQrf+8bbddgVFLmp6DmfR2QPh9247dyaJ1RfUBTTjdCWY8ZJSSSOHExFhWIXdTAFTEzDXgnG5Y
7EYbSVkahMDDmvdznml3uFXqYJpMdekiuF1sMnZaLrT3mKYew6GhU2uScKtlhNJUOq8W2ffbRJkf
lMHIHZFUpGW9/PZrB2OZ7IgKs0k32gRuxUnsYh/LwlsbbvKTjZhzN4TuixB9BglE/LRsk0S+C3im
NDZRaprbYdCtQ2RmF6NOy3c1tjtKT576tqfwgbbCO72OXx0S+4FUNI5iyx8us+i3Nh2zx8pFMAPe
0qPwSnVtvW8ddIQw7uxPySDbRR26IXO41FPQRCUA7ryk5lUfS3dd8RwVADpJzhdbsOUrzxLUqJCh
UyYtuDWw5p0539AkEGywqGB7MKy7to02aLRkqRBaxCxiXznN1sV1uvFSlLoiDnd2YjcrTTM/wbS3
K3vIIRDlMCJ1QMpTTflY6WDdKuUtQ6LZfuz1vtGJ5KB6Rh+cSA6J8UzNdrW3yS7C/a0fwV9YWzxx
4douh241Nl67AacyspzUV6SEOWjS9DW8PbdomVgSGCUEHSMDHzQCA3bDaB4LZ3qtteqzAsLW5IW3
RRN5ayzWpEiCvLIt+ZRpybMMecxjpn1q8i7xaN/VnfghvhkXIgdRNIkSE5QUjZ5WGoOTZrsTqncH
iu9TAeuSlAEIj+wdAx02Amhvi94wNWTXmzriMZ2/cg2BSYZN+jIn+fmfvzVuLsbf/YWsEa6juxL7
oy4xNf468P7mL8zsKjUHmEXB3Onlqgl5qoQTX3VyIrOMn4ycWpE8chey/1wO7BIGpGzlLpwWiCce
Ibu/UHmyWlpHPpDuDzcYix4qoIQMTzxsKXvrpkSnhLP7bG/AteEGXq5iM3qCvnPUbncUZ0FYzYx2
Ptxm50aZv3uT9S3r2AV6gwtvikJAmmZWtkE6ZjZMNoP5URAnXY0VG2Ldwg1ZewCgavFDZwlYJQao
qswG7EsOEG254TYDdrp3zY2ZmnIdGnAwI6j1v57L/6/3/Ld6D6bU/73ec/r6/AZS5B8FH/7Evxlw
7T/QUXTdMyktZxqLQPMv41fb/f1vpvWHLjDRugYJNU/gz/0PwUf+AfDNc2//2ZBWbjLMvxlwTfOP
m8ojhScsB/8uXfD/83/8wy2z/cvnv99Cdf2vN1EDk5Rjm9jXXCH4rnt7A/32BmnCwumVk+lgXRk3
jE5Faxw4iu86J46vzplnsIaeOlu0Q5Fla/MTuj5BleUBnRsugVbNd9OtQzjsFyCitlO4Rxog7kuN
TCtn6PBo31jEphZRR5sLOnpGnYN+2TQbm8kRoyVuLcZIVTFCRroGAbWsSTuW67pU3nPW6z9KMhMr
MArpphHaBeBGCo+xurlyOn2VZIY8lDE0AeLIje8tjbk3W7i7Sdk8Qfwl/UtexG9zHKMexLJDl4Wx
b0sayWw2+fDOoi6whP6e6cmuLqSDY5PZ6Wpxip8lFqQOEwujH++7ltaWH7VUKtl4KXzirqeiDwF1
TkZh5r6uRMTWYGbuVuvVZ1FUb9oUdg9NEVG8ZjHdsfUo3/ed5YDAko+JW7svxJcVpgFcEfNCVXtV
wnFahRztj3VZnyhLg+s41y+iyMDsKAQnG5+VXveUfhUfEnhxAbHGt/Ae0AIxzxeEfrFLq25LjhTY
hhgHyDf9gm1Af0u0lBNQPb248/wyx9OzsipatxdkBt2yuTNEJuQCtTxIVU1BPcphVWC1ob/pRBJ2
3ZXiqYpjFkJr3LkFR0h7VODscqg2lc1PjbD/vEjaPsICKhdJTCLu6pbv5vDipwICSDqGH603H1Ul
f9Bmka2txn0gUuRS+eR1p7njrDLPDPGHUT0XpfXuZmG2A5Q1YuPrw2DMdTAgk/tl1QkKwUjhg21p
XLdWiTbPzTDSGgrksnMPnmM9E7JbQTjfRWZ+qIvoA5XogYut4RA9AG/OIVVJ7ZkwoLUea/aJiCKr
wkyJL3rGd5mmDJnq8ltf1dWKLQE102xOoFBABVBht8InnK8aEOg+8ImPoYq8tb5QE8SddO80cbG1
QgFBd4H4O6at+dDAtuAW22T+QAgft5f5oyvkz97g/kDSdjqOI8cLc1L9hZwKlRzVwBYcRuB9yxGI
oQcmx4r5vJRinXjQe5UZjB6aWD710ndMmjY859aMiN0BXvDoOdaaLbm9YeHh3edFEJGwXTMbfZ3y
iP4HjWt8ZC6HOW9aq3x8Mw3KbbKMfyzWNToGJqYtKioObQsJQk9HE/+E/dTiK6wj+w20BedSi4oR
jLIgSaYE55B9xzUPGkfRRMP4ccVwd1zl3ehwn/PaI7C6myLBmxPjSLnGLaSvM2bbVNy7UQBHJTrQ
EgMcZsI7mdnefjIo/Z6YO/uJPtM+MiuJUIcSZ1IJu+rSSlu3jtNtjciej5OaIsi9tCJaIqjGEUaN
6JFB8FZBrJ1esUpma6IQm0wXYLxC7Sx09WhgO6W5TvI+dgzAI5P+QZ5SCyAFfaGgtCunbkCOLdxZ
zbo9OgLFq4EIsytE+2R4wGkTs1XrSC8Z7WuA/zB2hWcXBv8e28ElIUToF8Dvmd/LYg0AEzbPSBrS
oNaTH5k4JBfysHM1OgLqtt4uJmcEvweu9W2JXc5rVEGZ7gLvk7kWeZ47PCQssrd4nOmafi3TN4zj
P2PirCtdDG9xXv4cId3KIv7EZXvpgUn4Xrm8g03e5XkSLE64TjTSFM24oeH0EI3A7Zb6roWzucIC
n/t9U2a+TVpvpZWYGEfrvZENeK/4m1dAETRzlKMslKuJbkeG+/2z5TCnpdEFxwuWEwxgkLiF/QQK
5kdd6h+poe1Kl2izw2x7LYolhJxRZ5sZNMyObdvnQG/W1nMNKjwnbZ20FpkGe6z2Cx2Qe8kLAIEL
CMBYMMVvF/062AD9R9d4SGY6WIclHE7ABB9ay6q4bohR5hlbNMqSwgm6TO6mtY+82/k2mk0Ooc7l
pEcFhXFA0XlcxPChU1QIewNdEfolxQNgaxexkHYbUW2wV76PFWXb/TzcNRgOkhmsIAzKB5P3+lCl
j9GUvxWqfUrzfAlGlWLgwVngBU3dn/CAgrsvqXxkGDwEg1woLC7ax84uOn9mfHe3ZMy66V6hQskD
BD0Zj/TOkkMjGAhZKzz1dvoQZWTHKtA/zgQ6ysBD47d18eQmvTyGICa3td49OjV/rEqku0m09p1m
13dNUdvObj7yzUQS6oPmZtApxl+wTBtpzN9iSMDozfJOz4ZH3CnYS2qi5pHh+TBnmbVOYDsNg0bI
vhYv2pDlGCtLBOnW+TRaa1fXTrG2F7zTrkC5dnJiLa6g66MhgOlOt9lCrWH8kxFkBVpBiwV/aE42
GCeIv8wYUfPyB7dI1qUqaJdE+koaNCkRdCWyeG11VN4eG4noXlwx0MMtvszeafw+M+gsiwqoEYwg
NHBDLY3VnGma+znS512M/iDx/QdRNN7307RF/trVY/9ZTuYH8AyoxMZjp82fYFyxvk1QdUwHWqy9
bWwLWcwcHfFaRCreF0PlXRWTDs7NSAMZBoS+1jY14QDMXNBnxnXbt1uVJLukkY+dM5D8CcFTtFFD
S7oEDAC4el0u05MdqXuOcs9tY+9ye9ibfXii6+KKbWbnyJZDU5TTyz6lD1Yq7rOmv0SmU91ZUfLD
GwHNgybB6ql4+ukRx4/S0sUiJ1HjSVteepvGDuUs3Aus9OxO6D2N7J/tyqTGVWyAYgRRYZ16d1lb
abNjadi1twovM8V/Zhafap4OcP39QdJX2nR3N2oerTsBU8yAigmk9+5QxGSYiajLznpwWhNBQAsE
hUhmlp+zW8WqUgGO1RxPBRwg8sflrgTHENRmiHrJ7QzXnNWCDOtBrEIapmTND63uSMXMxeDemVvp
DtXvLWR06LOqUmc13K6/2H6MB5cYsLof7fzFpJU8572UtMu2gewJY2R7azttCthm+cj/HgVbnW9q
8zrC4wT8bt7mE1UZs/3Y64MPFGGD+r8Nb84ZsM02oPNOz3YxLSzVcBNH5EalCJWGzihfqyh1AlHb
LQZvyJBuCGkdevJAwQ1ihiWFnZY1blU5bKdRPKIQc6I3Q9oSEbNd76o56JgeiidlNtgl6+XnkuPC
zO1jCUEm6vH8aPhfpY4Cw/ONm6M0Z36Y6smKU9dvMvc9kx3xgNiyVlB8Bp+03JaREOduuDqKvVDF
0A+z1ndHjr1fzEkNF9DB+zh9LVl7Tbt6XxSs1VXb535jYUXpknOIHaCza8hEw75iBSqM+uJOy5F1
p165w0JOjQYah3gMG54SD6YO/zNHHHdf5rw5xJP1wLE2wEh6zurwU5YeTJPZ/jnXiwUxbHwysxS7
B8EuWjBZwnmyB246GqOQMnpmiV2Lydh2i34QQMChW2QbAt+vjpVdsSKD8897yKH197EFUpDr2qUz
HXslTOD+hH8MG+QOG5tClezlYraIynUuY8icD9ByybYhse+h0AQ5zqOadETJY5H18wgFbJr1+7Bo
X8NGbROTdoT2xmFN1bAEdR6vR5j6RLfebBhR/a3KlBXRLqwXKsK2Reqc3Fo9ROKVJMDGZHQRWjot
DBzVVqYdP3K9stamm3YCFri0wW3NEMOPGf5AmBf7SsmfRN53sx7eO3TODtMDQ+5tWLdBPv60cxjK
EOZjWqt7eGGuSy1uWwfkMlbd/DBws+sVoyfxcYOF5vmM8nNflh4vjPVlszaPUx0MSQ35+ZGm+6MX
4kvLV6kDrwoApB4Xa65fP0e3SMJPO3ZxWMt93j7NWDwr2k9swmhDT1njkJ2UrT8ZMzCNPkUonFbc
x7APR0cgnWvTIojZO+uiA0LL7pDgaRDjopQ8ulJ6aGgmSXF975jdd1IFrxi4Ag/VrOVYp7Gxjham
B4QPmrFiJww4TlV+m7KkxcOqtWE5stlzG+sppA1SYv/JHQa0VQXZ6Udca4hyw5nkzHrAAE+NxBLE
VIuUMeOEqNyywq4a+rvHdL/0UKwjeGP0Cgb9SHUopEBkkXtv+FnazWfNkpkspokgrK6xNtJzbdIE
amnZG68ITIQGwKq5yYdXD4nHHoa1gAlFXSnmzyhouEyEET0abrxJM21H69P92L9NxvNIijMd89XA
j6S7xkdJPGHMrH3e0T/mlpQWzPTK59HeNePPpjWCaBLvlkN9cWptF6lYqMo3anCx+6YbUYkdAaCd
l5iMpDsAtkPA1PBgyZgLo6aHz+Yr9ZK4fgRZ2FeZbW56U4OgyY1kmLe8cIIKpuJRsAlRWnrP5HGm
aQtS48whiZ4m8dDwY/cjtbOy2FB7ue2LmltbFKisPJTQw+At3heYRAtPXDn23SUD1uU534pOHUbO
V+BJr8T0LYaO5s7GRj9PUKqL0JkghnpcGCmvRNUFzTS9sdffWQvjJu7o1nYMobJwQ53T/ljoEdRY
Tf/sFKRJCVLdNQIpwHnTX7KKcjzkQxV6QZ6JcWepTO0LkcYXgLt0x+pQAptccVcizONogmZu3f3M
zYinDmT3uhy0C7LyZahIFbN2tsBTSTpxmzlOFVNRNT7gncREqy1qW0buh9Q9xGiYmLqoAOH32s4Q
bDTgFXTsP4i5eMNZRpJUpgk80M7ttWzndR8fh5YCKUCisZeSLaA30KGrIna3lL3DsMIjYZJ31T/A
OKwiOmxtaR6L2Also9/JqGV7ZzGnr1k4lJqpidIoE14GhZmTW9GqLDG3M6C8FdWPtTg7SYOGMiZP
DYm6GOoZCOj5IPv63LuDu0rgFCbWuNGXZ9SEHyhB3Ky+Z0BcZaN+ViA+prY+0MNxBI0F9dXboygX
e5veg4GZJ+GeFQicbVLn2yrOdp4mP70qcrdWXn/DKXS/mNEhidXdoBnnCUN5rdovUQBeXW6EpJsL
WSRwBZVy4fta6XYcBpNJSrLWmtoXUfFF2SmvsRGy68jh85PkufagjehoAB7dJhhopG1unQJdZp4t
jKPdjXW5rTkBGFm5a/WWQ33xlAjnXWWEsKcF4kRlZl5QemV7rLqo/TYt3PfmFKYqRWjdsZP5rd2g
j0E/mFBXaRpg329tUxUT9nENUjRjiPTv3QwXY1ecy0VhH4268NVIqwFDoX2n0215sUPcGL2qKDco
BVVzDgqKlmDor9F0NiWxyJWuQyoC0Zglq8SiC4jtxrTpO9APdTshR9uEorWmYJ+sk1pw27LyLT2h
1tsgi+sWFLhqvVWv55oxReIa2p/q+P9tRff/JVaCLf+ZVnvJ/0JKuP32P4Vay/vDNeEaeDpGWcFp
kxnan0KtZfwhhGCQIFzGfp4N8+DfnXmG/cdt+IhYa1vCvIm4/0uo1RF+HdMDasDgwQGX8H8k1ErB
3/QPgwyHPYR0eGgGD8aV1u37v+u07eJNhrKtwFhY3bU4azdd6K4jznCHvnHgexNMDyq9lru2nlDs
WvWMTZnhntKLVa/VWM01+aNBevrWFyOyVLbLKR17WBpagNhj3HWJkR81lYnAGLJVSq3M/cgx5D5p
yRm9F5otPktJEquy671MdLWP2JVgRGjuQ7Eg+ShPbgz8AT52hT0sajI9NTtKYfSvwNs3qmz7M3Tb
tVVRl7Ho2BAwl5301PiKmFudMSUHPP/LGt4uGLzCVd8Ixft5B0QIC8tdKVEosoaKDUoQxbmnEIT9
YBUByGZRGXDrEKJSqC1gq400e3I4AK3qLgWfNLlF0HgU+1WLeQm10rvU2kgy3Ni1UfJ9ugmoaDTn
KcpTepqzHoRYdjX75LM14h/EPRFOw++S8s/A6mraLGxF0bc7QW6qrp1gVhd1ZCZchSLRcoZA9SVN
pYXWPTO3CN8YpozQVg2iUeeRdaGOrKpvzkZTBkPVv2ZE8O16xFYhifZEBUWYBdLT1EYjMPMFV937
jAvj1FVW4LGj3rfdj2rWKRGxqz4gevqzrzhYTw0BAjFCpNPpmWPx7IN+yY3V9BaCUfIT3BGK9kY7
pvVcHzaLSxMxhV9hUDgVoYwy5D5VsN0MQUASv82oLGDuOSUB82DFOaYc1ppn+wvgjWNLO9ExSowP
w8hhCnARbPFrbOWsR6fZteuVZlMxJEl7WYQJfWJWT4jWvt1FOorKYS7ALgy1dyZFMIAeYnXERK6N
FVGudJ1ONq31lH3SvkeHdJvqB49GHj8amD2LEp9f2v9oUJuITJAjgpbuRb2JC4DNQdia7mqZ4geG
pcPW8ApttejVu+A9fMFcveuUN5zaHPy4MOU9WiP7EKDMTQJzaURD6NshPHiEtCjBMoAT6vJChA2p
JWm3vAaZ35CrcBX7oboxr1gtKH4YvM++rKKTST2aAh5A/QVVywPmq01DZ8RpEHCaYxkTHwunZjfT
hetFi8+FhTyDVB3bKTmu8hyX1cZsXpU05Yb6t21kCs0v+nHYzeVChY9BsbhK6Ffv3MNcFYmfop4H
qI53Raq/yKxUh6GXe5P+JWaIWvJmheE5g6MNTWBDrixDjCjfR+0Xw90yNkCEQt+yuN56PfVWUxfq
K0IkYkVjarwBIJpsima6Ur6HhkMQbpwdnwYj87lzThyLKR3EuvLsYhxMXZimHu3sFkm8hlEJ3tkm
TVZxJ+aAit/JuMc3nB1cFsqVRvpxi4mG1j6XVNPEv7amFH3v0K95XHIIIYKHCu1TOxUdJ53QtPW7
sj11wEN4nM+46i4dyTBzRJDoGu9WUlsZAaeSTU89Nqksm03GU99wjuoGxvF9Nn1N0E0yVq0zAbKj
mlzvtKSkTaYslmt3FE83QBi/8SXHk4y8Q5uJppoHNfLVZmh+Ar//adRUfDVau7VbTWPEa109E3pV
0i/b0bs1UfXey2RIAWz0Lg3NmaAJbuCk6lx/vMFknbA4JUWFS2eGXN137XaCk8GkKlzrtmcevIVK
vGj0kq3TU2Ce6AuWX7OkhnaxAnuu020EThgRbp+59DFk0ij3sWNd4hJ1susL8yFNQ19FzXvR41Cu
PgaKKbjSKBQLKa/H0CBQ8iNksyRHXDFTnATJ2GOsBuSbjPq6Vkt2LPAOKujL297t7ip7tDexveD3
GN38PFRjcc7TKQcKkAJ6tzamoyhaqSsuENJT+ITNO+lWJgTLnV7qERs190MTmcHKy7/WWEgwVq4e
w6gczs5LT5711FoGQFJGFTgHIHElthGUEzufZML13HbrIqMf3uW8sjPKBQpxxFg+rZ2vWkMLJWji
HKmM+WbHl982Bv+Fqca4eWb+NB3tf/z9b7CPDNpxXd1AXMZxb7jsFH6/4SbSzmShRVYwthHVUjXO
Hgta4WGK7PpiF5jYW4Gk5kbUlVet0x2n9id9kSMvFwWTNJ3ssDgnfsYyv/rz08Yo6XB9yJxSPXHa
rHIqxhMnyUnNDfF/Y44yb+an3x6+NGyJhR+4E5QASQzmL5agyIrzRdZOHFQT7yGlDJJVkspMh6hT
aXj3btl9zVa8d5zsjf0D8DLzdnmkE8iw7NNLl/dqvDhZbfvM2xCdivCcY5TAxEJBs6gQ4BfCjIyq
SmOgts6M30mIH7nt+100rAFvBzK5l2ncbf/56yL/4nW6/WC6rrMH0k3TY4N1+/5vGyF2ar2ZQRAP
RqHvSC1+mrRzxW2hBWNJX1aI3RR1PPNLi7eOCYwXcIyxtqTKN7o5P9waLYLMUeuasWhg4avaFdl0
JvWABG1q3UqLa7ZCCzRGBn27EsihS697VcbQT7qx8bOwTeGskCclxhGvUjM9ZRTnnpsxemU5yLQ8
59oVP1WjO+t+khbKC39tz3m5TzCQWAbVVvMMlMhGdzOd9T9/fiCG/uWVN3X8AdLAH8BySpDkZpv7
7QnyuqjR5iyaAsbf6jrT0fEyJSc9+jb0tJ6tCMY3Dtx7BsQMJ9eUfeMdSW7Khl3OPwh+0wGYON/d
rsH92JYGHei54oCCvuQ6LHcVJ3N2yqz16E2vTmv8SJhvXOKocQJ37lnZBroG3fQQur33YfUufHTD
Nfd6V8ZPqFYvLomzb11SYhpic33RlK0xuMsU2wMqo5mwORcV5nnQTTPp+fGnFycIzVo5MLNo4B3T
a7YZVc3ZMHbrTdnM6V7oPLDBWU6uozCzJwO8Ib2/zE43n0iyrYU9opQksbWRS+aR+ZShP4joAAVT
gVmwmjsmJJhmi9twjHwZo31jW9/M1UCD3FNWRPSaDGOzt6rW3fc5DqkZteyQ6VTbaDdrfBHDag47
1mbDps1cYpFjlb3hm5oxcLXGOstJUWc/t9HVtlwg4mS5/MwxjB2GdfRu+EqvXhf+aBMKqrPCoA8g
iSqaHxnb7K3Q0A5ORMNmju+3GL/++TVjGPZfLxqDYIPtuAjRmKU8z/nr8ULmZGaWSfqupbl+FeI4
iAuLUDjQGXoi6IWV7Kp2f37eyO920/erNIMsooV1Ga6IV5a7OMYE3OfadAVMOl+L/jZOH0XVnIBX
Y8egeY423Cu3CvuJDADrphqmI/5euqpn9dq6jGKb+IP7NZRcUL/bsjbmD6yKBmO6Q1VxNqdqob2Y
lBVe4n1TqdcEdsd+afC23Ohi3R1NIOisERWeEbDyzMibYMmhfSWDZ15NpLiN1i6U8xHLXBWFI05E
TrAhpkRXMSk8wDHXj13kuNeWcM6RVwahFqDH6tfXeJlA3F8Ft8HDRMcU739c7W5abcgoVPuhTG7V
N1EbUGJNZ0Z4Kw1Iqv5YL9XJHpm7tFoY0YfjDP6CD8NHEqI0Scy98OlVWJCLI6pjYEyeLHO4NqLs
d0zoeroJ/dQJzbso1r1AVIpFvaiiS505gS4XvOwWAcOB1qFNE4ckKEB1sR+gAaYGBIPHuKU5NGHq
NCcHA8ILNjz7WbMMtbOnLDmxUQtmis4Pvz7zGiDkrgfT/tfLRIOyaqGdyIgICfGT8IFMwwKorxho
5BlTbs/Uajo1Rw8ws8uJXpqR/QXzwQ58SIOw8lJy/1jZXfmdpP9ymqJloiYdQIIWjw+1waYo00Eq
25Htzwle9ZDnBEHd2iEY0d7BscMPlWkE2UJ8nZ5TbEiyL55KDftO6PXePV08e8r42gs1v+2FUtIk
cOMbpaiwjuz4cElq2lMu0mhfujXAkiyycAWtRuoW4f1rjyzz+VGf0xxhNQPHNmv9XlEz4i9pO6wS
17RPOkOz1WiML5Rh5q0WMbUvh93QALOILD0oK326pG75Ddzz+KNtW+1xCitWSHKvZ31ceNi1dyJc
4nE31tP7YSyOsaaRYDepOHTcNt+rXvvo2UY+1ImR8q4PrWAKMwz0tKEdspY+yTKBT9tby742iJCM
Y3w0+oprkXlp6jaP3hgTErbN5omywI9KY1rAAS/ez55brmYMhsduqvmrFOSPXzQ77hzNDtlp5pTY
FS+eSkGFiSHE/B6eMRSLg93HmGiWJO92TR2+Nzwz5z+/Ri/tKg5jmClF64hdNHjyEIihmo8EAuZj
XAq8653YuPLYpJXzAEo2ppXJfDULg9D0XMPyKJXtp7pT0i7Z2GJnF4T1i3g6s2+czr9+5fap2Mos
fSdMRM1nzu1STkZ2Zr8p76a+wPCqBL0qAo553BT3cEGIVBTyLstT6iWGghHN0L2Rz8LOxoS8rMry
JaX2nf6O9vLn73Q7IL11BG8g/SBHJL7ZKYQGYK7ikKgZWHRB/aZKk49YaIGZi62Hufc+n/L2frQ6
7yy8eRtFWbTPqpsVqhflXXP7UE+6dyqoeC4zigFoYrrrcq951HPKTwsx0VtNv9BOo5pqtWT48HOP
sMaq7zryQjTaJgv6fmrTegaMaEp3t4T6BgkTn1uUpHdJQm5DggnZ59w4TmFtlJuwa6OHDpeUnxmO
9xpyL4EOVH04XR1QAn1147l7wGatrk7V/TTt2XjTc2Rryt2y3bhE5luaVvvacaKnXnnLnfImHEy3
31aEXrTWJVcpqBocXrNhUYhJzXg2UQNIgQZ2Wm+8sl0brw3mc0bPaqRpkG+khuz2bS3eaqEwtHoF
3zVYT7g5wk/rCIrc2dU8M+U20bkj24WVoZus/rcvDrdvNzNar3JnsWbzJY+W1oX4mThutfkijomt
5i0Rn2ufc5BjaMKbjvcuc1E+UCvPQbI2pn//5a+v/vq80SvAIB7Y/Ju3fy4za9f1crwYA4dC8Osr
kqnFMTWFX03TsAdFoAWaKSHJUKPekwLhGVtZjBADMFvgxw2PeuXaoE3YiIi+N865m7vljKvm2Bih
dZ5LZjkACSqxMppO3y+UBDwDDjsIs+gDZQg8HFhOLnmnt3dtdvz1CTir6Wj16qDndXGNW8vzKw58
nNM4izn4+fpmcs62yNxzFAO8kYpzMq/C1hjzHNq1Wt4L+W2qwuGiR91Has7R2Rvd6FzMLjR2kjnU
EZkUk/EBi3i3p5f+kIzSftELmvB02zzaJGfrjoK56Rb8r7Twe6vCYivtnJ4bPemOOpN21Vcnz0o2
RjaHB0JjkqFTFW1QTS9hY9QfXsiNu3dC+O4VxA2p4DL0YKFuB2Gy7GXErNDGltgwSanLsXwMlSwe
Z0N8oTw4x1+fgagc9zpVKNjlk+KkCtuRO6/jouj7u+b2wUS12Qg9c2jx5dNf37Caf+XuTJYbV7Ys
+0VIQ99M2ZMiKVKipBAnMEUjwNH3cODrcwGqd3XfrcwsK7MaVQxowQ4C0bqfs/fa4aONW24bkaC7
mx+8muukDgvl1BLLkHsvbu9ot9p7dqVSXAW2YKTyXPYK6aBL0WdxdbNze4KgPJH/bEJya0dnAVSd
2HAUF6u8TC5tm3UvHJQwCkVSne0QzEgVpSG39SikAxRHz5rjhoccJxmKOIXyK6WKXenBtR0T9cmp
MprOXTM8zA8dcZSbKmCVk/IUeLb5gtHPRc3iI2UdmEwYtdo99CVER2OiqEBxKS627/Z7L8uIjMVZ
Q1O57cmt7O56bNaLKmoHLl/O0lb9K5mi9qnkzrKhmT2hoWwLofteUh9/dZV4rQdWdXcsvK0eMxj8
Iw9kuidHqpF13DK8BiiKoaTNTiMuccqvevsRO3TBWRlLOQcqLQ6ETm8t2cAGeD4KQGQ5Z2p1KkOH
W0vnwX3r1XIJ1b7YNBKi/1BrfyhPdD966aEcMaujXlGFHMbiweVGz32yDZ+N0XOXMhKU9Rh8El0S
sh286DoKhxFyMgVjWjYIkCPpCQ67XSEQCFL9h95hNVPoMUu17099HLdngh3aM3ZA6hIo3upQYh9z
FJ24OqBPY1WQuhOp+rXgNrDPOGdl3jE+lGGCUtfSD3TdUgCTlItCE7yI4gFDy0Kt3/c67ThykryD
ZpV7Py/OZq37lyyqfFxOSnnMPHkyWyxStR/8gkS279y6+Uko81TxLpwXHd7pKh/8asMtFT1iQ0i5
TT31rFZ9vW2s3t10IdMSiLIKarKw/xjap5i5nqEKQGG1uan6nnu+T3Z5F6HNwodkk0FxVrFnbz1H
MZeZiSd5JP7g0nAc7OCQaLswq4qL5faggfQ4u6se7kwPDlAceNYjHr5Xkjn6H+Ys5dQq60IwvFjH
QbcXFgIgBp3Gri7U+gHZTLdvUGseyBbNDn5HWJtqp8ED6CLatbZhP/R+UKN3RJqJW7dbQukMaF/X
GVZGJtJxJl9Mo+r3oVqBcxFO9hGpl7qwUR6XVUeOlEyfOjLlNyU0ghXOGGz0Q0UFIrM4vzD62wd1
iDD2IC7fIed9nnoZTMyyD5KHh3UC2o8JvrJG3Ns84f1iKFrUu1QzLHw6QntnBIrurUieQy8hZMtn
F3GfB5opa/eK5WNv5OFORrl+jjttO7Rl91yXCjEvaLRAhbH7NQ6uz2ZEQ9vnnyM63h95pl3ZRHdo
zc1d4URA31iZb0wIyYfUV9CExmNXk2GFAHwXTUyxoBDvmjZ1fsOse5WIi5Y4GZnijI21s0hrWudR
6u+EY/4ysB4tFWWsUFUGr3VuhQTOI0l1deRZI3ezEeTVD1+liK7mxUsaFD9VX81+RJEkclwnptio
huCY+Srl4bFrV3XKlVbJaiJ3Gyam1Ih/MI5xbzYGJZpU2yLqk7e61C5M7fdDKobL/BCM/Xgwe4mY
YHSP88NQJIuk4IYVSKvHUuRT0HW0lW5VcIIxuROgUWxdN+OONh4A9nkPWP9vqSX0q02aw07xAb/V
9EJWYY/IEWUoRvvStQ5Z5Y9Ll87tAxWAXe0OzUOk9/VjUVA1SMZdO9gjhpzBObdKlJERYTqYuprx
wQ1661KFEZ0jiqM7r1ZxkAbBjf1BZ2SKg0YcMNxlWT1Ged9s+6DPcL8BXw5s/OUxesNjajkPovLx
EcZ2duwLLToEWaTvitQt1lmLMVVF3f+oGQIhWOvb75XutksAmnTs0a5t6cW0RIj5xU/FGNejt1Gb
0H4ykGS/1HIp5HvlYMvK+w45dOtNWmbnj1lGhJcQwPyoS9ItG3MvgTjiV8+8ZxP5yNqxPEQMuob6
UOu8lxGMagJQ9gYy+KBrKAAswR2DKHF5LDrK+ejIqkWTpfk2tFL31S4EU63RSNAhZcO2D3UmPiPj
9cgGi2MSzKr5aoC4RJObuINKOkWB0PlyF30v5boWxZvMCND2cZiDa8zzVU4QzaXJigojt1c8VJEV
YcoEQI4GHpFZEF3aQROX0V34SYo1PSE5JAqJMHTMAKVQJ0F1d76+UImD3am6pHpAgHdDBs2PrOen
WySyvwYRCpN+6LaWzfER+gJZaNYMwC0VNNZUClGhtdqvTn1Sss44dIUarnLX9A7p9BBNZC0DiZeq
pO1DjxJ+oTgAOQA+d6sE3RnVwT4F/YdfAOsMmmmXGPBNKQbnmKaE1tdFfe2s4pobUXQpS3dnOSI6
53H9GBkJaIAAxS5l5ugcaHV0pgfQHySaUjxfuNA0lVZnD1oDDZJlYh2jmYFbT97KIa0fdZ9cWsAM
0E5oXBFbh5OCc2AfRD0sAB2GpB6tDU2tnmtt8J4R/PB74XtM0pR76GXuIYl15xApyI2C3IzMab4h
t26bLdEGhger7BxCH4mfR4La4C0w1BVJlMYrgQ+wtSkOb5PxiWgW4ykXuSsXXmVvPSyXS4JFq23W
BXvRKfW+yjuypFO6jDF3rXWVxf05MAkIiZReXdq21Z07kzp9QXbi3h6r8uTm9QtcTvmc5tHwnBbO
mxRpcKqVIlm7BtwGShXyYu/7utAu7fQw/2+UpJEUiSH+9kZKPuSm7GwagtPnrEHVLnkg66ME0Okk
HEeVGxA04nvVFQVpdMZKvCn6obq2Bi1o06Q521kYPCxH758UhH/7AsXQtuVQeyWK6lo7svxVFZj9
1NYdnp2e+0XTM832Y9pxcQRXUInwRssYxZ2f5agrCa+R/fiu4S3+o6NLQ2mbAcdNULZhtylH51eG
uYdbFszjzEQ+g9zAZprqhS9Dmv2iUV79RtR76IsCXpTphWv6JfLIeDTzBqZTTbiw89B4B1CQrro+
iR7Qv+evVZSsy6KwnqghUO03g7MMLPGWGS6CFw2XUCIM9dyg5CPJWtl4Rhl+1IWOmgDE+TZ2zMeh
NwQjQ4vWYdE0vyzNX0tV1O+AYZq13xDgw2QB1TW0zJeYkPpFZXBKAcdPXkxJFz6GmkjJpkgJ3YNP
RarzKjMbcyuSInsVNeWUwCqHfZlFkPOZkS/Uph4fAkut9mOh5cu8aJT1CNl2RYm0B8EQPpM20xAH
yDg1xBb/RIKD+YSEwIwNph0KOVpk5mWYFUbf+GWEtCBxANHEG0rUgMYOasNV1r6/Kqx6Z+TtMqbJ
S9PfVBZR0G+yDsM+JA2EoYpxb/JPCr2ndqQ26AHGh6SL0Z+LyjiFgSEDSJcwUX6Girdv92VTvxn+
yC1t6H+ZJl7enjAps6heMTo9d3G6l/bYA4uFi+5awXsaSrK79EZfmBpS5vKItODRDrBMM9f6lcXP
wZjSthwAPxjMD2SsdfgISKf2ZYb2SatpzlN/cmgXux4hesGL1gzvePuRmVctsxlGwgMCfS3QHwHM
/cjq11S1mRbEsM9ChViG6ROZoNTHnRcJB+RU5HQ4S9vFID1riXiYrD4LrRoZh0CSQEdkqUHZiPZR
Kpo/pgcDITGXnm2rKPp6kxYRF+PIAGeLUopJUGwNOwtwihmv0ynritmOvYKI9FijVqN5WPtUqcx1
ObhARgr94rJ9Er+/1ROKyA60PxaeA7KDNibYVLyEdroKGnG0hEOUsMN9IEp/RGlGoVIKZ5U0z06l
Mc9+Q5lAD91VXzGhnG0KVS4+xDXuoQDLLmwfjVla0wpj08v0Ex3gLqKgs4KvUFRcCkeHxB8HHT3k
9xMi659FerXjV7OiyY78WRIUobFdiK3senCz8SifGijHq7hJ7s2YnikqyjU+6GgR1GA/RudUOy7G
qxS5VlXn1bYIaP4VViWWYRr4K09kd4szOJL3ftDaZemVL8gUqRtFCg7lKYW0oyUB6GGw1y6OCdLo
rVcjv6CrSNd25mAYz5pjMmeRCCx6XieWQtTuyqsWY+FzjPQG6bnBVcvSZpMCx0PS/MciogreU3Vt
YOhxs1acJVSkOnRgb1H3llrTLHQFlByH7QnCcbbSOX/p07PrwuDNJK16mdnFJyXqB92NacEghoPH
jkBXNVEOj/GSC9MJwfk6TkNsdH0JWMD/CV6LMWVlxNRu/btWj8+2ZpKCrcZnS0hvgeaCoR3gocCS
d1jV6zyvscOpo7lACPVDWNmDZ4iNamG/IF5vhPORrgxzBP4Kiwbj6lWrkfdkbUJeWiIWWc3BW0jI
gBNSRwjMMXZETTMAA5a8S9V6xHIYQrBATUiMfM0gAkSuPrzmwDXsSkFkr7U6ESfVEh7nYRSjRlHb
Shl7M2TyW6NdV5p8pXggCHl7kF0QrBvTKxcdyeTUg/ISIlVlYhZ0Sn2lJAEKCUY/SxSNS8dUAsLA
231EC4lUgABqcHyWSoln0T30vSFB+HAZ9HQMXlYLV7QMMhzgir0OFcoRXVDenH78XfbVq8v8uAkQ
cDQ+TRgoFPlimRb1LdebYBfUQl9aigo3wHbgvfTOi+Epd7NlBovmItiQiUY6Nh0rQaUKdQC3v2ZV
w6lYcm3sVqqa4zKMg+1QYeR3W21PnF2K3YxKDXQMghcxvbqQCBIXZWfR0y1Qqp1Qm19mlaPKrFs0
sU71pkxyVcdxKpo3HvMA8vB2CpAGRyErCvxy0u8pz7GlkzRF0QVxSx9c2GzhWRjhm2iNz9Y5OGFL
erv0TmPGhdeBokIPHbJGatQk2SCkEo63VcFdr6E0stMcFDAS6Hs+cpGo4n7RUDtVjLZcJEMP/YDz
OmmQhbea8RnXqI2F9lO4UmdFx2H1Zpi4bjD6aGs7HH6MzvgMUcI5y+nBbLroGAch0y9bMCinudxN
SiniB8Nd0NJiIjUFPQKSNarmz9i9UHUWqNaLks1nIb4vAQM0rNBRNVCGm6FYcD+muZEz6XLDYjk0
LCTPfYo0cbatHE4rEyLCkpiVnRysYV1E7CQzIF1TBwOGhnpXkOBbuEW0zhWUpHrT3HMQ7dtIRz6M
7xRJeHKwOu6MHUWkZRXIq0ZaezS0SMP0niuFFVxLN3xNa8fD1is/gorSvDvdjmRnP0Eoz1HnMrtq
u+dI7z7LMkHnrFwNvEFYxEqBV5vj2GaiRKOtt7Jj3Nsk6Pn1iAkswfGd2ugAlgKpOUS7tFnnenms
GYaNQsabvOyp4aTdhO4sgjX8CG6zkbuK0GMstWmKgXocbDOlq8T91GUBhqdrT1avtuvYjA8O6uIF
X9AXoZX9tndq/F5hPYS4UHiLJqFJEKdPNccVqq0MDYmF30BGe98hRrUMdHMTPiHW5/zux/5ot13A
4WVR8UIxrweBtR0SdZtQgN6NHohtEiNoPTSgf9riIENiAOxq2BkVePgW34fIBac5bloGbehxci76
0qWXbIwjNzPm542iSvBb+m+4tNaqLRNtFQxyQ3OLzAxXFRsmTyQY1msHW2mH0RV1oi63wotJvecu
5026Zaro67ZJ35V29BalooOH7mJMXbAIlwR+4F6kBMqVtbc4d6HCmuRMt9rArYqCqp6erdeAXEIu
C1Ldp064LNNMW9c2XTXdCo+0FemzTD0xKzrlDgMHFe1RkCUwF0flTzJdbwIVNVLb9Stf9O7CyJOr
33MHwo0xrMnbWNIyePAN4Z1cg0DaXIt3qhZi/I2TtxGQ5a6JYHQ5n4pKtYwuV0NZZx0Z5WObR9e+
g6YOeA4grsMQhHytTMdRJ/R8Z/jNH8dCNK/W2B9FnH/i6erWJXrpzWiOv40OLRXC75+O5f8J3FRb
tEZJcCUBGTIyKE3Gn5q37mLM4n2GxK/o/pR2DCkwKJadFw0LmJMPbjNcOgmyOLfdZT4Ej4YP/ho4
Hs42U/npcIGAMRDcrLKnkAZHfUluO4jrhoPOEuI8YMkgzkJ7V2JNwhGszkWochg3oj9PlNhBrJl0
lMueucpSD+HOyEw+YVGNn8NGEmES+KB34kZ5t7krLwKan4+IyKqL2U2QRIdSaKZ7wSP3NiSvZGQh
P3LyW9Cbx9Lt/XdyFSXB4zLda6ai/TBrDHZbYADBvQeUtsXGbW/mp4HhIdyxxZsc4ugQ0+hbmfWo
nwINYI908yddaMlzGajKkZzd6mudDD1myEruymM/KMmDUWBT9AGYoEn11oxeDHyMirpkBFMds0g8
JlQQzqJKTyJ10eeH47hGVC/2KPfjd7fbNGr+oVJ9vsqkcrdNhcPe6+vo3iI68swWJ3+Wf7pTvw2u
8ZY8U+s0P7PU7uulUagWTSh6cfNL9b8+NT+bX6cv//XF75eoDG7phNp/W9b0KZWi0Wn+lN756d7r
UeCGvbaN1cg7DUyIOTixwIx60CLbqDaWUqWMOOPqmgB4M6WiPnhevc4HdaT/aHWUsOKeCjKmUe0u
ITOcVU3JrxLVzVWiJI7zxP3bS3WYbHvpAKMYRhzDf/2m1tLBYTvO16rNr08vOU7vnEpfBa83rWQ/
feJv24ZPZAltofn3zK/btC7nl74X/dcXJyLCJnNVsBZ7KNrVNQrtDdcScZ6/70ybO2AqwhibBvD8
k3t0vKrTMPpluTH2hJMX+kDszX89/Vo3je7o/O68DvOyVRUl6bRNvz5BrZfOF0+/vj+9Oz/9/jHT
J/Bt/OsLQYTRcnr6vUifloDvG95JTBy+qk2rLZqi5opTZa0obXOen6kBFIRUQ4My0OLu2y0dw3rp
VUK9pMWNDI7qivgk3TB4nEzKPI2nByoxBeAHC/3Q9DSB94MNtWJ0bYX+kvyZGnT/WMhNPVlG588U
eAWvpZ1r9FcIXZq/8rVAVVibARbm1+fmN1rdY9ajJoxu//qbnBPBtk7V/uu1+Q0mRlBaR8K55qfz
g8CQso2bGiHRtFrz34WXjVrDxdI4f2R+I+9TCfKODJ/v1+KyoH5No285f21+Y4hda8sMhr7VtC7z
gzuG/raUyN2qocTNyShP7PwOk+38vXn5IODTXea6cML/+l6v5NUuaXFAf78G973b+cTcf313fsNo
MnU3RrW6mBc1v2bpYPS57A1f353fcAuHhpnT4XGfNu/8uTKi8+PQb/nb3yBRL93307T4++/2JKzu
C4Ogie+/EY14sDMdKNT8ufkNbezUPVwepJ3zfo3RW+wZUNNB+Ot3GVXr7/UUl/j3a1S3ogNaZzrf
8zZqgFYgVPU/vxet6klzoFvy5/tbnGDDIeu9X98vwcAgdabPf36vJ+YE99COxv37JUMW4cMYNu/f
iy96Ioxy23/7XlZGo+WhpSzw/VI1QBohdQUz2L8OF8pC5GGY/vP34mvfcR7s1Hz6XvwYOsjbffVr
s887QI9DrN9efflefFDW9TGt8sfvZWVYuME15meDq8iSQTGzdFwcnPs3tHPKDRrQQfGmG1wxKDc1
j2LYrx2ZjtObedx1yyZL6v38rs9Qa43qTgPhwbsFxoFtlXjdan7XhJZ04H5lc73l3bHx4jO89bf5
TdCL0ZPGFKDVGq+jQUq5Ju3q5/mjetleIAJnj/NH6c/g26ql+jC/CV8IqWBuyN38biioUtH9C77W
ITMySRdaKMv53cpnhkzNgs7wtA5C5Nmjl6mX+ZlHatszleLF1zrEzLrUVomfoPApNysd3ibf83le
Tl/0GPUiX58EhsqtCvEKFx6Im/ndLgnYBJ1Xred3yXitcOxhCJ+fUi8bjmOBRnV+ajA/vfSp/bUk
VzfHm4vZc94MtN93o5sqX+uX+dFno2fxaf4jOAezZQibaj8vptSHcO0x49vOT/2AuDObdOrV/FQl
tOPA4Iimw7S+7Lfx1PvKx/yMoLn+Wgui9aYfOr/kFMcG0QEjvdHA066IVUvL9o4Y6tHW4QbLlOmr
JGV02WU6s9lKh7yYhntDr+wjjkGsIpwkBzr0GgXyOiDtyrZvZhBpq8gCfinz1ia3nP8pTa5BcuPp
/Ln5G/PTRub1o9bQGNVC+1aqan+DCTU/mRfmeMkxd2z3cf403qUOfaHVPozzokfi3RoNQ+L8BUnH
kWqkjjZvWphW2MOhmizh89NRaM5Z0YKneUmKoiI1QCw+Lcfqmi/V+v9rR9//fxnJHly1/57Rdv1o
Pqp/I7RNn/9fxj8NQhuiV8ezSTX+y/Sn/odjEXWsAmfTJjOA+3fTHx5ByKOa5QJOgxP8l+lPN//D
dKESoaXFrIdfVv+/orNN4cd/0/AbDtm2nsY/04GbYv7T86cXZdTaHsea3+rZQmTwWFGcV95HrJLK
JZvgQB38h3mhtAypCJYmLPepqoxYSlNwVheBPpUX1onMXmeIo5u1l79tx//CJqH9775EFZG8jdXA
sFhh7R8+g3g0MazGJqYozm7SbfCPk41zBnFoEfPh7lGynYUTeIsUANqyk8zY09X/vA7sin/fTJx5
zrSTTIqluvNPRwDzpU4K2uqrklI5d4BbpLm3umuThR76+M4k3hzyKBf/81/VJwPIv+0di6PCQ0un
m7ZtG/+UTIPaiVyKrmTdJxXTQyQXUbppMxubu7Vye2UTKwD5Jx6jkHj1tYVdyH0Rveq5uTQj8n5A
uUhhLe0qfmNSuMbxuJOmcne96CSctAE3Hv6f9pY52Vj/udaWZhgqHgFcroY6bcy/uQPGTJLY2xAk
YLnEDLpFc4xHL7g3AKmXI46SCwr5YKd55JUNWR0vwcICKfI7bTXYQ/bGCfHe6ZH1B4l9DjMls0iL
s0fUEMjqA/0g0mQ/gvoYk/4BWuApd60jlJyzMjTbCO4BAtanVOQXZci3hSXO9pTGJ6x7oRb73PY2
6Eb28O42rqw2+kClr9iQFLwjoGlv21i/hs0o3aUBXY703tChvOstML1tZKHsGgo4bt3udStfjxSj
zQT4bJ4fNeLIkGRt7TLa+QqqPGkcTbNFNg5XNVZ34WCthk/gd5vMDh4LfThr8pCjlxkHJjdFvB4w
R/lZuNXakn6jvlSegzp8kl5GXJ/5QDou9k1uhSLZEPR8FaNPS+IRcdcuhClVu322INQCkkh+G7Vx
j9JzbTDJc9TsNhLJWRiUksjKXEiBXhTHF/ysZ7WSz6Ih+Law907j31sNFkCSLVuimZnSrFVT27qp
C9ZYPqSqs2977bmgYthQuMa1cx5K9xykFi624la4I6im4SdBPrtcT3F71KiDB/B6gEWpawUHJQ/d
pYLNCbnKEh/PCRQ2naOENu6Ihy5ejpHcl5jcBVQEJ8Dsbr0nNZkClX8mvgE7RrsmjmeLI/rJUsel
l6Bjh4jb+MNO9BYRtiEGMcQLOsiefoOQRHSUIY2tJoaXVOvWZiveytLYyrB7CcviBKYKlKpzof7S
rEyqixTOoCNNNRYSkV4Sk6aN7jS/AsLF3Kq6h3lL5qNH2V12DlFW47WnRrwSApFxk4vqYCtYGBK/
eQ4YzFvuti6Us6v7m1qzwHcECydLN4BxN3ZSMe+3tResugCchhcK+yTEJr9alcJcHTyaoMbiBO69
i/J62sq9mr45Y72MM2JYRWqCSKROaLOtTPukWHfmfGv4AJSxTYSXLDh+71NvZQTjJSEtZQF81gMW
g26krP4kNX6znAp5/epGw4OFuslu+p3dUC+Lt+GEXmCgj/KSXki7NoS7K3Cer22Tfde14J1bQJ1o
IPKjbxPH4Dkf9Alw42LrpGmCPoVKxmZqJrrteAxIbLS99tDW/sbV5J5w+atSY9Cm+h+gPOkxdLYa
IQxihyF0Lygqa0p8qYlPM8qNG487twYiQ5+tKeWhVJ0dKs5FqIfr1hj6hTWIxTjVmVK5tyGyW6RB
G8y3pkvj2Mt9PXDqJS2lBdrWcjj4DRlSYf9Q0jVWI2yPCJtcsNVkdaOhxs3BzPOo9zTUFH1nIk1q
SO8IG5MLE8LHmoS10NuUZFamIwqQsr22ybCnrcWIXN1N+zel8pYF+V6INy2kTF8WKPngPI7OOUK6
XjXdwTbJ9x3ytyAB+itt5xHlGB49Jsn2a+P+NnN7VQtWHXuSa9EOol4w7SOAPptYgEjKFWxJKMiM
Ij3X264dN41Nckgkr76Ue8VMjo2yHRxnreWM5vt2XTgj5UeDiweBD3IVxVh/OW2b4bUvaPs2e701
d72H7UKPntB6fiaCXdka5u/eza9aQ2U1jroV6sVhY6QcfYHlvvkmM43GuKrkC5DPRXW2D+I/o0qq
jI1xKwjKflWPWPUyaBnIWv2FYKoLsJw/lanH0ZWHEPYeBqadU1hABdGiIw5dtp5dLwtL+aA6/QxD
6VKwzTDe9lgjA7qKyK7Olsw+HaiKa9QkJ6V4dCezkD5spBmhtQsfB4g7iypIS/RD2bNmb3JpbuMg
edYUGJqkgEQpbR2j3mRmQBszodQVHZAMq/Tp4zeh6i9Fo+9Vp1536KiCKHutlURZKE1CeDbV6TDH
2VFfcbc+xD1qdcJrV5nR/gjVmAt/sMOZeC+dlWi5HuA+2SqIM1duEQtUk/WhH91mzdyfhrMgPVgV
JnkFoXGvvJSG3I2Od06fFJ6qmqYHtRuQhkYaEB22XpPUIMOm/oAdFujEcSEi2V7Op55iqG9KUrET
XVLvFBBC0+w5IXEn1W6dIz79NLnjysQ5mCPtQgZd5a9OXdzRvG5Enz1nafyjdLCDdBZ8EeplnO1T
a8hmUUFM9lkQ6u90a8pFbmtwaDG5DYHtLqZlWIhtF42S36HM3kFTkkHxMQThISEkY6Gn/AZ4PjXz
bqgnmKgfFa++OhmX3BBVvKKmF9v0bm4efcKKp75JdgwcgVPlN+Qz4Mgf6LmV4adTln/qJtknE2/K
V8Rnqzdgo0DMN6MVr3K4A+Bd3qs8fqC0nK/0XiDWMlrSbIvsDjxF0u0B+5WfEcokSf4ZZ+s+r4vl
tKUyAyrmZEYJZMO2dTisk5S8iyiDceOZcMis5NOIbGs5bxbUytjZDX/d0T9RcrA8OYEMndC3BfYG
yH3BOhiZGGoWv1IgOWWI8YheDrKgUF7BIyJ2Sf03zp6fpfRqcI4M0yzasYKhmqbA5a3b4cnuol9O
Y47LAe0deJd4o1t4P+PsV9YlAGMH8WmHLKpR2OmWw8VZc2k2dRZbsOKo9PPx5OL2QevB/rQ1icuy
Ixi20hPcjGjhB06BRRtskPlNjdzsghaESyrNWA0ge6BxpaeYc4f4piyY5i+F7v7WhHKEoV8v2oqF
Rq34nLZfXjBBAE//gpHvvU4bi3ME9adwtjCadjWISTwjvz1hxsvUT++Zn54q14NC6aSX0AHaBMXS
kvoOjT1iULSPtWn/NovuUtTRHkHTErvKTYVbvmBcsnHsXmylF5C291lKI1moZXpPU+9ZcO4Ehqpi
uUzv3sAWcSVYXKlcK9v8LNqpc4UDkIb5i6H7O048gJAjoFTU55SGGASROThk5woJ3TIFTWx2PpAu
LnZ2Ve27xNmaKfIOh8NraEPCjxhWr5KOBCjEyJ1ijwsj4l4fpma/wJ3y0yLoAH++CSEEdQH0Uw7G
WF+PrntOAhgalAzRrVgCNXP3YBmC+G6beFrU2aXJGhQ6lCuzeHL6/kMzX7Aefs7nJx6126gPCxWt
Ho7xjqYj1Rm8Wbu04xmcK4Yz02YQLQ/z0QyifimD7CkcM2I/2TA6jlhQ0gZwvuZZNfMLATif5HzT
CeoWTt4/SBixi9bzp0NpYYQY2lKIlNtp6tP0vx3by1ZlVTKqq6znzrnKiJBpDSnYQXcAUmicXNFD
CvBmydRqx1nJFUUTNmUm8lspd2xtAB9GGaxVhSIc5neO0EzeNOtuRty+7AQLuF4Bm+s6Yo2CPF5X
Ocd10CQQs1zjyavNnIsSRT9yij4h1az6xgQsaHpQTdOLT+tvaRQRBLYhO6CzyPNWX+sqfSC7gwPj
cpOzq+Szdl3U8S5XcI6NcTp9/Bptal98eOhJljYD9NIbOob3bFijR8yf1S5gp+CidcnLUPBXKCNP
qZHeRaDTY+DqKIs20R7YQs/a0Imt32UQv1TUpSOb2ZsuxDCwYFuUmN7dm9NNutNoimAW6tqeTuPe
Mg7DAECuh8JlaFbHYQz1RoPNqMGO9U3UYsDM72pGbidAgwQ8anbx3fQzYIa6cCPmKcR/4VHXbWQL
XgKuB4UPB7/wGeyr58RB0O7Bi8pD1OtGzf1ELyIcBGTmqQor61yoI6kYXcBghsovasSnrkNGohxM
W8cU7//BJQrAPPwMNNzdNhMgCdwaFE3HIa6BKBnKK8gSNMDagLS26DGS6owrvEfMTSh4BvumR/ZF
MsqK7fSiatxC0PtzyMLjY4vfFUUABk/vjXRuuUwBPhB6Nc0e0Op+dAXenOnWVFXcrlTTBHrannuP
rFp+/+Byo2kgnyop9xUDD2P0UzeoFHDaJAUvexhWYir2ajKZBOybGnKjMgeY5zaoLC2mvI/yGM7u
J8TzBBxyB0QW2c/IZQbvAQN8JIPU9/gPM4J1mojPuvJuky1dJUW9DYOTnls7ldsVc4HySB2TCzSH
Cgmnd058WhEJW1dPrBvOgXVditf5+Ehqlj1wWaeOtCv08C4V6hqaHX1OJyfDt3tZ+o/TyQqyhIJM
9VIE9bmI3JtOKFBhUYeYvm144rnFZWRH92kvNVQaCTO5E6UHzYQ+SKWdhPeTDMCNFn5tYMTy96R2
b9PVIR6MWxxMgJ38Ti9MR5Ws7EoVUZH8KXJQdm3O1T8u2Po5kJQoZHOF5EVMG6ce6kcvDa/zFraI
BlhoXbrP1BJrMGKeNP7QucCtdFXchR+AQUHR6Scv8+V2/o5TePD2gP1PxzrOkSN2zEvM9kW+/nX+
mOxDl2tD1So3xO/WUuvyS6LmFwog9SKbLmA1x1Oc3yvJek77BWYaKeEKZQGaA6H9M3S4WTHXvZdt
dlfgay+y8o5xhou3f2gn+2bTFo/8MCpdiMD9THlA+XUSWXHS/fYjTZ8ZPaG1JJjuP9k7j+XGmS5N
30pH79EBIGEXvWh6L1KmpNIGUUYF7z2ufh5A9f+lor6RYmbdG4VIwiSARObJc14zc4rgwE1lWQ34
g+Hnmy1cA/wgMETNWXiB/Qh87dEDTzNdwXQpkQ29Nt8kerAzw1GfkJ6H1WqJJJz2MzjFOd0CA5tZ
PjyhIPLdH5goxuFjGikkN3mudbJdQtsNuJLjNy9H/XNOfKkp1VM6iHPh9ls7RTJfEPf4hF/TC9Hq
jDXjm5km8fcSHVIo4CTQQpwcaYNQFfA5zSFiyZ4UB9glm2IQIP1WXmyDd4MXpqVcl4YyK3D6tFHw
BQCFjcJfJOHDjI9Ua1b7wUigQsUSnLQhO7a++KXk8R3qfUsb96SkH+4FZuZVbVwGW1kqJC2q8jD4
vG1FSiCZ5efAdn8xP5wVwiKlV+G7ZUsLKNo4RQOLfnb16DDGiirehppeipmhx0tSBFOE2/j9rwHL
Mz3ej+//FBj546zpe7Qv/5I27n0sVxgm2I/4teCmk5UUywmwSzx8MgPyqGfju94WwyYRDWMAsY3H
WBkXjD7j1Icb0XMsBb90KPN6mF8qupEeu79Io8xbIzrIQfjLlZobfzsO9oGqgcwBv8HrV1KZmAXF
+DhM3oGevPAsOtV1vUtV9ZtDaLdwG5YmRfkD9Dd+Ukq89VA8DsvuKUbJPlfyb63OyBXVc81hjl5Z
9vDNGspLBCvLU3GWgesLAlltyudxTE15/APNEYV8dnR6yjhmyLlzL8nSS8YtHt+N8a0N4wLeacne
HXkdeoDTlSizdLdW8ejQ3Yo4PsDYvR9fl8Su4Vr5l3FwwfUYgj8hynRkP0jO46hXFNFz4zPJhTDs
TyiOPalm8hwihx9mm06iuG5JX6b+bTtSNHfBAqOeu8JSCuxshpSGLS11lwF5fIJDnRymYDRN+h8R
5MwxQhnvv0c3SaHI45bz3GWKzbTc3+ijvGqK8GKfFd/1UeVXkRiDYDMbL1SQn2P8uqb3HalL5GrM
dA7+vmUp7z2PTwvf1AXMcbwoZQh6XVluUd+I5gpsDQNFeZB9EPXTnmpmeh7vR1eGv2Dinpia0Ipx
lrgjPbSe9yuTo+d6zJXAWLoD0XSZMtNDywhmtMbeTZuH8QZNHWScTTr30cGNZ0ENDDpUl/9sWqbS
2uIedBWvE/6s5OaZ820UmwH8O0woKWjDBt09ICHY6WEKNZPt7M5TlAv0lhCfrSFcjb/hauF9Y72N
K6BjzRPoLZso6ZaS7o7FfizC89TjrloyMuURig5G7CHoZnV7ZFkRmPKMLRoWyUyqjS8FqONFHdKO
DP0Hr6SNegtzDcmsNdZljcSiCdE8m2AX6WCJuQAY5AAfnlmw8pIQk3MsKSXoA2ZplcA/pbkYZ3sw
whVjKDo446hdwfNYAzYH9ZPZ/gbBHMBkXvQtCyXWujqy4UZekUPsmJnUGk1yZMF2QS1fcr1CTlql
UlrkHoQCknNfg9zId1UVJLMgr6t517bFTK1Df5/rcCQU5suOiv9Dn+cPutsVP7wAGBEZMSfpnuQC
Za+qREyntGMEl5qzihD8JU+jaGURHxxj0sDg/mNvD40BIkabvNS1Lo6AiI21l5Q/kbbTju34VWfA
N43c4/QNBLO93KLqgKqYRC4tIRfxceVAoUB0nYMHqjaqSpmqacrGlUKPIyFTU/rwpcbMbITrepbq
C81wVjIqMgCqMkZ65na4IcGqgMtpal9rL19LrXrU0SuaWvO/JcNPbJ1Umcfyfy8Z3n2rf/r/8T/F
t+/+t7eVw2m335VD/b8o/CAMqukIhcnYMv2reiioA9o6lXcYRWjtjC5N/5IMFep/KbrgmdsKxRd+
pwBTpnXl/fd/Ihkq26YM4Qd/cEWgGvr/Uj0UV71MNQUVOTSoTAykNMhu15WeqA5DDc/6uWrrzwa+
QvtJoKZXqmGrDJqxMUvoRa1O+rPxfA+LpxRJ4lKtTqiFDBTupJ9uO1qaVHDNMl3d94O0Nj2/PPeu
5p8LNPeHwda+yeowjnEuenZ+5R3gtc3tFqR+nvQIj1JgOeL9Kh9Ze3wP9U5bhZ3SLclTp0u8mG5A
5bafVLkm48c3lbnpynVKkramyDKirqPY0ZsaV1oMUZoncFq0NpNmPa4Hc+Cr2bk33WyFDaa7spNI
2aLrAZEvgLYYIMVvKhgIeP5Yd8Igp5SjLYngYO0NbjEv26Y4iJLKE1Ih/dln2UZ6u9i/6WDn1wa+
deMaH8hVs00Eu+hhChVFVbtSnIsI64fQd9N5rvVHUWXKLvHhEmGstRChg0aCRkCJWoj/SSWTbnp1
Xo3yKcVMHTcy01CvhqMKliBSM4BuMczSVq0DyyS0EI02RX0MWgC7+vLjC70y5eP5aKbQkXDTBAp1
8vUJQwVAi4lY1DzPyHc20kLNL54CjCvTnOSTm6q8vzodRSsU4yyS24Z5XfDUOyvA08MCoI2x0E6O
+xT1+P7iKMCbtTA1zmpiN7CTUvkBbtgSTT8ENhsDN1j1qQ4U+Yb4C+EmgXVBNi454sz/pL++f+6m
qQmGD0U1dQO9vr+7KyJojlE5yKNWWRZsgdUbwK+Qq0eCG1U+bDRTNz9RSw8+kTgcR6GrBw+qQCX4
tygJYxh0deIGyRnbznlPEAxVte7RxvDmvhJ1fG+ipOuJWjsr1lc3k7Q7W0FSxrRw8BhqpnctjW7z
HiAO6+dwNX2sGzm6Re/h3i3nH3eXf3iEFrMkgybqy8yao2jz2/fZBrvhEbqg1DCEWGuTJD7wZrzY
hQlfxcZcAQ6sfEFSQDJiCIciudSSDA2sVMK9AsJuFaeOclu9ZHp6XwaV9cl8rr67jwgsaoqKyiKI
kbFT/92+UFM6cCIkZl1R79WWIFqNMrTUTU9doqkfzlLerjXqHREEF/kl9VnnOFjBJFIfrAzKFSdt
/ANPFwPhHG0J0yasUpK628bQhlkGhRH4aNJOuuQtmzZe5cgs/SDlTvY/Ds2VFhIgTpq8ZdJ9gq6Y
EBx/DUt0ERucA51El01mk7+vDh/ZzDZ6iATNWPnr7lrJLX+GqC+4Wbl0Q3nrhkr5UkMWKLzw2dfj
L0mO3BtayIeP+4G4wi6oJjkoQ9boqJoN3uJ63FAzP0PN2iLH3jFv2PZuqGR43K18z7DpzUWN2ame
SgdD0rFvtkkYldENooHGYQgkPGc0TF/Qa2QRa657YDxPmMgteujYJw27J80Y2q3a43dAdDgAwwya
c+dghVC6GGZphPCxyDcQGztERuBtq0YM9kFBVwwp1k9u+nQpVzddZ/pSUE5SUeOzrrp8X8qQeKSR
OWQCFMSEXd2S4t84hjvstdKR7qSyfals1L7TrF+hLaLNWsoi+OwOxcFCyneOV4q5LdT4RkOmQVWc
EyLW256Y9xZI02ftHYXO/x5K0OVkqiUPMQYcxC9/dxLfEfHApEH+tRsuqZ0FOyVsbuG9Y9XnZ86p
aUJ0PmIzwOSrurez0NlTj1HWaoKysTw8deg/fE3rxl5h9dyx8lC+FcL37hRHz1esjVa+75mbshcZ
6yIDTW8SOjhBaNkROgiYT6LnG9MtbjIzMBFoqsx9GXTZ6LnhPaaIo8yjhifYmdiDVKE17IM2KZcW
6m2rAmjvysuT9t7VsBtyNQuxPhRU5uSnEMWE7rZFCWyYJ9ACVgr8xrWnGl+atEE2sGx+xDBRZ46X
6RcgjT8znA/vPASFl0mI9TqXfmfhj5fK7Z2bWMZWFv4nPeV6McGUIY+BpG6PgzjTx9XsXSZ6imAy
yz4rGe1cBpgc8jMqwNTdm+Z7E7FMQgAi3rusR+dERQRFvbiRM4tqq/8SxZJ+m0pCbD9+V69HDXBA
uiIzaisqLH968dWo0ZdGLXea4s1JlqCulnLyWsgsd3CvnlOELdaqQvUu7XXcqPoj5fYibocXzIYo
s9XN94+bczXFjq0hniLkgPHLjbpuDeDZCpmi1IcnqVirPjFn3DJSRsUqGORtH0o/6sbIPtHgVcZb
/+YlJvRnecesAHkZOXEikL9fCt3yIyQtIGEj5OZenKGBLwFyaKmOItpCar6lCEBsPFbu8OIx7Bk3
+Pi6lStdz9cmjA1QceGxADr+3QS0d+ipDvrM/jeFvHfYZ/J9a+ZiNiKAD12WLBXDA6BjuvemCmCp
QTTtk/Dyah1CE4RmgTZTNB1pIawS/m5CqZtFG/QZYlBS+9MRjJx2Wv9EJ7X7JE64mobHE+nA8TQG
Tp2ASrt6E7zeR9WtCFy0nAIMP8Iv0IbmlDKUWYHoYS7bhDXlD2p6p49v8j9coGEohqyznicHDOjz
r/CklQFcMpZJM0QfA6RsuULsMbGIGf/75FT/cI2TKTCPdAyjJzjmm6VNREo9KIXhzTPhogmZx91Z
b/Vg67uPctw8aV2uHvNytGRHUHdGZGmdEGjWsK9z+udaHbXDvOi7p2aQJBTRXeAZo4WO/ktxBHrn
LTTHNTeIsEGwTBv7IGnxGooMwnM4jo7CYeG61HDY0uSVa5FrQxNz0aMlMIfsUSU5fhRFK3Z+7mIS
FIfLTEgbs9JlBFSo9rel6BaOJ0Jy/wjrpa7YhlWmolPZ1fswrs9YiPbzLg/rSy4YilV1cCgMSsPS
cfPoqTQ0oBee3qwgof+wiKROcHGHE8ohwydP9GrNQE/SRp1pnXdWk1niX/WkpGog1ZaYD/iDjQZN
2V3MAoevxvoSW3WwxGr4MzTp+z6k0WMJcDWeKbjfqz7kD5GH5iVBjJI3D2bdPjRx/SDz/8f95333
Gc1IxmhOUQzFur4wyMpalnjQiCslYJ2jaPeukaOEa4E8rJyl5lKvLdMTeJv0k1Hg3QjMLcVdRTfB
CZvc2esLrGXTQqgUox8J5y9bqmceQMmTpSMz5tuqvGtrY4ZM/fLjC34/D5EHUMHAMT/aaLlfn3fo
DYzoVIUr7lUwjSaoPYMq4yaUsnhvVJ0xS0woIdAjg03i5SkYDxtqYpdFa8JNZdl55fmTJv3DrWBO
ZBKyoJJz2VdjcpOEkkNZy6WWkGBOjBMsMvnFTpYQJxsM67YPfMo2ch4dPWBY1CP0BgXPHA5ICmrM
d9Dddwdn77fmpS8qbxfG/TDDuKjZfNzQdwhnXgGTFwGTR0uQmLruLbHatRYy+y6YFSPc1zGaUa7V
di8SHms9ejKIkmqLrMLX0AtlxK31uNsw/OFAFzg/lp6H9TPpSxQVnHpvogo175EuOviDySpNolA9
IHNAQF+zqWEfI7l2P4lC3r/H3Gbw6YqMJCiXchVFxzGqrDasRaCV/QPsrq1fUhet0N5kN8BW2ifj
xvu32AAEzzpJY/VAGu+qkysB6poYPEujVMj0Flu8yf8/bzH0ArABY67Akgm8/55wqgw4u4FIxJza
L2gst37skd0EFVEkx9Jd1mgsLFzZCuHFxOFnMxDH/jumQRJf07irXN/7QB+bassVCmk1ZpndOFCh
7Lf7/BLfPzn6nEZ6XCETZrIC+vsSYcj7Jc60Elx+V+yqYiPZZCRS50xhNdkHXvXz477+/smRkWe9
NWZmiaatq1uKAYVfBBVcblBgwKqwX5lrI67x8ysbw52/byADMFxIABUaMJbrM1Vm3PtpYDkz8hQA
+2C/T+GgZPY32Dhrq4+v6x/OZo3ZRMOGP0LO7Wqsids0752yw3FaR463RmOlJMXmdTlG2FbZfNI5
3plmqGjIcxdVvLAEI9tk3vAmPGGJCDXdQx0mwEwi6kAJxJRO50YG761ItOJSjLRYJ6kDhAqgu3V+
9D0y5JNROsWhVFOyBmZyg+0ok62Z/aDSdpCreJOiU3Kk8r/ooj5eqUlp3KYV5dKP79X7yZEWk8u3
SYJC7rnmkTg9TqBmj7S1WkX5EuAT3FB/QAuu7Yat7OEsILsdqvdC3EaG+WmoLt53DMsAcUWwrqBU
ej14iHzoFc9hsGqC2lmbvfxjCtrgJLRob7XrTIJoIBfqnRzKw1bzCt54Lfye1ZUAVIHk0Md3413P
ISesKKZGPktW3yfdwjiw+9awJSQe6hM3w19I5LmQhN2bSIt+sop9NyWyOEGPBlCQSh/VtatuKg0I
h2qcbVYVw5lkQsWU8yWDZinCOyzPdUDZ1mc3/LpMIEisAE3A180eQyJig7/HmDoLwAQWKAX2pa59
TdsMeck4CA522rdL2NceMtxkYCy0pX+oJZCwANUez7KfqHBmB+RcEDxN7nuDWog6uBdow3bt+Kus
84xjjEwxteDssxrB+wUdjaauxBA8ddXrRU5Xi9Iy3BwCjJfhf6O1l85G9woBHXlu4062MLrMXGUB
RhwVKkiduAsVQDAf9413oyWNsDHtgG3FVPAujJQDFC7TVhDSO7F3DJzuAsItR5XWCj6JQa6rWOND
4mTC1uiEWHJdB8YOa/o0GB0mhtqrtzX+uWRTXQMhBmowQ6xLi45B57YK25fGg4sfk8DZBWbj7e2y
OpZVU5PmwRdJHaoO0i/4bE/2knOmqHuXB3VmaAFnF4NDBuM3enn1z4qU1TAw+nSRJNmNEaryycsc
eVeQotK8BPpsheAfiEN7BRIMocoA7OLHN1gZI5O/Zgm6JRULixUB5Qt99Bx8m/JGPLzINL8d+2al
rYjlSyoPzaJj7Yt0nLLtsljBnxRtVAdJnyULXO+c4L6UlFF4UXv/nCGR8HGb1ClWvm7UuGywqd4w
xF+/MOjytYnkMUDWBcyEJLPmjmU8WzUykoVVAVpNhhPpbzSmfHAdpGSVQ7Yihq3Paq1fNAF4zK3l
jV8D1sM4Kr1lvH3yYZmBeJRWTeA8NkYRg45I2zshK4hhBCK5IZOmziLD/o5rjnoZJe0Q55mhUNNs
4hKxLQk72Aw205Pfuup3em27iYGsEZjeabld33aS9K2i/I8xu4O/iUBbMCPYz1ws5wo9BzhLvHTK
O0CSVkOFg8k5W/iNnd30gKKTXIEKjr1F1vT2ThocPAYcTH2sOBVrHxmcvsySB1PCAh33l8IGZttS
3xqhS18d0UQnOfTVTYDwdeZVx9gzpXMHYZLEJ8z1JCOzrPIKqU4+Gwl7B5E1wa6yZFSXs+InFJx2
P9jGsLOBtO/jzFtrJa6oki5/aVrpqVYU/9LkuX8ZOveXGR2aIB2Q/rTrVQhqZwZxM7xJSyCgGAR3
K7RxYVOLwNrKevbYxrW2i7s0YRpBbNZqAtztnLJfGBDtD4pSP3gozd1LzPIbCYX8RdmH/YNXmhkl
VfVSJdVL3oEuhjCH42KGNo0msKquVc3debqk7wI7NAEfKTDmyVacVZGCXk/Sn5iGp9s0R7ZCJgF1
KrP0IPJyr5oFwm+Gjq8AbiQHBuFsKSL1iGwJ/h3Jk1EMiOAFpjhaWXy2EhPmVhOYK0c4zgF/6dOg
COlIymEVuirsCyWX11XvWsfACu+DIu03dWi91FVgbLXRVDgkidFR4ZvVSdAeAteA+CH0m7bWsGEz
6/zZ7RevcuxycR4NN+cQGcU6i3RjU3qsheSm8baq6JpFSuaL3LAjEBURP9DFAg3vpfRUpJv3WQ6U
GCnz5kZAHXJcHzXgyh72zSCA/NSWciPM4Kuw0YIywSvui6hfNJLs7q06zL8kBYQ45p0g95GswcAJ
PmRdYBqksebDxmYGBDa8CaPyWY+T9MYOjV+G7qWXqsT+LqluyrGclyXyLzMeNZlAO2rG3qwbB3M9
pTx6Sndnpkg7l3VqbgFobRrZ7O8GSyqXSH/OWaY5R2R9w1XkFc8Sqti7OEOY2s2Pwt9TbGhAWuMu
gawviMgInckBEe6N0JXwLNstesSt9Fme711kYltUGcgsUzJlhXA9BZYErl1Qm/bMAR/vKsTruZcr
S7hB/oxmfDYFvU8hcL5xXTCSumWK82N73gS1TjtksqES1JaCHJ9dy2S5sD1oYB1s7FA2l4ACYJYx
+Z+6qoNXFtIfdf9Lo8PbSKQEfMm/cSjn1/H2LUzg3dKI5hCjAhDRGIyJmf5ujoUTEAACJt9QR+UB
QGC6l8sIj0WgejkuNFszlJ8+PuV1eMZgS8JRwbyQFI6tXhc406KNCtPRpVmWodanOaD4kYMTO0IP
be0gWJ6pyOD63cPHp71+0JyWqJCyPVVHYBHXCJbAkvxBrzgtrpBMfxYD/hiPW2TNb5Pm9uOTvcvW
czZbVm0KzEQblDuvYlAn8tW69GQYH0md7m1Q9AdfwchTruN+gTwSzL6uUtYpVMmlKkhNSkrgfzLv
Xz/bsQ3CIFs/gjFImF0lLLQirJ1exL+nfQzhvaWo0QH0FAmEPpFAE0K5/eTCr2sE00np3IZBtEKK
7qpD+fi3pRgPcOESyVUnAE6aBu3SShvMSXt17un40LtCkHx1Y4Dp2S4p0+juk1Zcx5RjKyjt0nVJ
OL1fF3d96ma6VXPpxhAse7OATsvKBMRNQdm8CNexLRWnNm1i/NisZBX0rX8cRadmzPh3bdLWq6GG
z4hKt/HJwvC6xsZ5GG8oXoz5CIWE8FV2ABqxY/UpyONpzV5kVn3Gz2uZF/V9almYAGGJqynxzzJW
0gcfnkWJqjH1JA8o5qOEkyf4dqm9fHzHrperU6NARIyKEyq1lav+KkmFEqAf6oB0t7yjU4MzGHS5
fwhzESBSCLPb77oFIeZNa9fik9XhdXw6npyYnOyMNmbXrvMKIbZm2GzUcGlaSs9pzOrMTW3tkxuv
GRNW623MySOWAcxx/1luAI66eiPKAlcmLx04USIYeoJsl5r2rWHCVQi3jiy/iBA8aQQJ7miL5AWr
9X4WuepX8mM/gLV+s0v8YRoNQbN+WKAH8ST0ZtiUAOMLrCiOIx0+cRpxKqRd4Q2/3ChNxhx8vrJz
k2Qra0+4ua28yry0naluYm7dkd/g6mm7pTT7YEvqC0towlfHsxehraSbpMNVwUW3bdDwR4JshrIx
gGaLl34ZDflJYfl25LHOmtT9iQVguSnjl0CVYwjdTjGnhPlDCatgrQzKohpZmV6SHJ2q/SUlWbOD
Bvrk+E690epsLxv910oeXDw40EADNOJao0au4UJ2VzFHJB95MOJhn0blrgEHta88jLxSgEUecGbG
VeNU6wVKAk+ZrL0Uffak66m9LQK0fITkSxjnFCdGyyUWZNkys3B21qNboyWhJIsA6Xzf2QyKtcHZ
LVo1NSkZZFJhaoCc22SdtazoQycNS1s5MLdVg30JWKxqFhr5XSdrKCQhKL2xWxWonqRc/Ky/T2p7
VeEgoeD8tkxDTax7OGBG7t6WhfhpDLiZ5XZ5UsvsoQvspeb39mbUtYSHoGFRgIUFjr1ygMicghV5
iaDGbJA7eGONiZYz9IWZMaDYVsNpGCwstIFAxjG1u6gVW/3otV88PULklpUsqD8D9yO07ndGJi9M
hHZHt2kf4kaI5xQmUXg6i5mZF5tOJp/neRaBowITvyrR08qIdh2v8NeND/BAaD1aDqPdVuWsoW/A
EFMxFh9gBUFKioJ1Vcffqjh4GjPxqyRx15GPjH6pmugjtAI7hk6yD7nn/mJhAV46Sb82Te/PQ9Gk
S+HmX+3UedS0JF6DVJ33LhT/vjC8U43ldd5+VR2tPJTesCgU2HBDySPSjYtpfYPz0WwIJEZvnxmi
79lMkZ1fgMdXFe/dYsjpkDkWUosG9SfIHCwqsMVcqgnanJGJ3oac1jO9aZCvi4pu4ycJmhVDO0ef
SZ9nyU0Y+OXaBCSxqHzlUQ4o8KRmc0S7PFp5SbQDcYbhloBW0yubIfXQJREdehN6BsJcdDtVrzOo
yfldb+C9RqJgZpszBDxSpCu4UF7D+4iFYks+E5nOOylsLpAZb4yWID7ltfUreOsOEspLoR1R2Fly
MT43eYEHir21e0TZWMxVob4YBjJBVZ2tjTCDuAVaBItx2P3eA+gc6nJ+J82/a62KcWHiJHPVTyBQ
VNIpDGCsWLr0oprhg1QEw1njTbaK0Lvtk+5sZuWLkxjtHXLQzy3jWMTK9clN2lUDT1NSe3utByqN
H4olat/oizYVhZK8zVCBHAUYzChcI3YVZzUoAU8slKx6CbB+BKrkdYvQUTHw8742OZx1I8UXmhIq
ijz1uiwMNPIHBHoj3YvPpYeCF/r1L6onQ9sRTnEx+/op77MfHow4iF5hMysaJT6iMBKHeMM2Otoo
sIdyOJDhBstNoDNJDn/QlKs54BoLt+9a3uGzalA/nPd1oW9bHFNmAXcU2m4z01popRaWCtumCbCD
SKUnJMGNeZcJZxt6A1JAFdFr4H0JdC9YqCVM7sagfNKkd0qFDkptxNSSEpTCmgitemxQZ3o/Khyx
mFnJzh4hSXNVmKww0xo+UtHdl2W9dtWgnZMVgVFby8zDzSpv5McG84hF2dX6YTBC/VBFVctAYTe7
PoataGLD1LrZCfrARgW7/53p/OCVlvNFZ9jCO9Z61GNp4xCayY6FnbvaItbcG+Yu7PN7TL8wsu+S
ZuEXop7JpLS/hgP62eiogFqK8vYwKutnpWLvG2+AFQczduuSsEf12Sl4yJU0srcIq3EaW+ceQCq9
7POdGP/kWpYj6oLqeCeje5JrZnZbZKzChe/eT3/cAn3i3jX1fRfap6J0Qp9wSf2FYK9z46g2KQfP
3U+fYjABNwOJLUCTRYhwHK5njLLtMcbTQxs/aTq6G6UnDdKqUM29JYS18f2y443L3Mc4YsTU5Dra
WGbgPdpJ2sxq1IuPmLu4j2kyrIbEze4G6hl3LiBMNW5+lmWSbUSltgdl/DP91xpli1uojUuOa3TI
tSdauvrzi+u53WHaZvrudcMIRt2aGsOXN9/92WY6NkRljlhVxalPq25zdZhp46vv0gEzlgGh7ES3
Fymsny1BRoVzKH/sBGshGIxKNhumv39+mv5LzORcD0G2gdjisdZrY6xO46pAUjmBfSg3qo2fRapq
h+nP6++WaH7FdeWspu/af/+qRC2VcVfO1zDJt6GcJT88mWEs9PXqgqZeuGO2SFaKktiPULW3gaIl
P6TA7WDmArqLwfrsWmboleXa6qPI+x0yeskPxytRDygc7WLiC7NtnaBeGUbUPmK5sp+OYTVoDRt9
6Vx6O9O2ony2rAEiZ6u0+i5C8nvuDAIxdhhIT2bJu42Awpe8Z3bRKqzVpu89LFphWMnuZvoockTC
E1e7GEVnXHKEx6evQYf4m8GPWazHQ/IkVRXIa4zF87y7DQYrP5ZeftvmwruTqXbchZ1PATCw/a2H
NCvSPX5/xLT3XMhxmM4dB/+sPojszbRxoGf6MWxqoG3sOh0EjGg4L6JGEJ80l1Fs4kH9ZQZd+uKi
UQASpkjuELDF8kfCXFkZ0aJZbbiLwsA3c2jijaW42Usfuw8keOJHo8Ma1A0xhO4gfR6aWNGwEOzc
L7rvfZ8O6/WID7l6/03P42FeY2l29jsVSY9AtdapqYW3vlniLYF++k9D3U2HD3IMwcx40O/0pkTA
Rm0qKIeWcmL+JwPdRfJXzS5RqqHZDLGXEpTMIxZeDnN5UxwLW+73RH2YpPhp9QBY5/UKbaudY02R
fR/sppyj/KmcHcKUjRJKySYMCzpMniPYmNnlPVaqaDUU3SzIiBUdzAgfUI5owWWgkeoFcvLgmJKy
SKpSXk+/Sh3MpMD3XahWbBzDG1hrwiEZPX40E03eguLBF3PcF7NVbd8VPGpbNuKHVjDbO37/dfqx
gj5zdpV4N+1JoqW5Y0qAt8txpj+F9dD3nXM3bT3U9aYx8fybjqQJ9UtsSLgvjKfJm4DIxoHTMe2H
SxmGO4PkvF6Abyrlogx6b/PaiLzWll4nitW0ceSXxdplKff7Agor2taRrcynjY2ALJ7sCHCeY7NE
6HdHtPh/pkaigc/FFsKMMMqaeZWLIpitxq9/qKDEBzCYOepzBfySP9vooYeVx7T567cIQwdFVu6n
Xf4cYdqCkDM+WIHKCV5/llJphYvhtzcHfP132vHNUfMY0J1EnQaNH5qidTZnfXe48aemM5Zo8Grb
6dc/1zF9fLOzL9xikyQ8v3GvP7/+aej0w/Tnz7UkEURAZNkxkBmvZdr4tTF/tv7zS6sMpxqV7E1Z
4QURqPkWD2xxNLNcHNvcMPtZYwFAgTbor6UMp+RdIICnVcWxtMuuWFeEPFDlUNYqzbztUa//196y
gwlkWcbJ8s0v08+1KtZ2Xii710PkpjC2qpIdzL4c1SjGU0/bySWvQQmnYh60OELN/hx72kYa3K92
UTAd9GgPrZsoqg8qCJ7XjxIOIssh15t5I+cnwH0dXnJlccnGujgB9Q0AboL0SUF4IMPgDDkaQZPw
8LhZ4IoLjureoaEQhnB/btxaSGPsXz/iJ3mfSzaW5eMO0yGRYX9ItLrbvx7SkdUvpkeefTrp9MdN
vKeqk+PfxxBt8xUarPe6xWuzQuPZVQxr93oWOyi+u3Umdq+HLGL3p5MW/e+PeVe/EH9VvzemTIkb
b4jp9J/LtDPhYehDjeN3o6KGMik55u2fVkFaReaC7C8KYaPiNH5SyQwinbydmjRtSFYgRQLBb7ev
DVMkXJ9cMy5+70M+C0mH2orfHFfSKd7nLEhev5tuFI5crHzIf2/+HBuzLlIIg6VtXo/diFE0I2nk
DWVeKow1IpSsDVg3vbYPAz1kt5QWltDU3kBQUcTOL3495usTrHKKpVbj/z4mK2hU/gDGr/9ct2At
ijFfYKxfz2PoRTjHKElZ/2lbbeI5oImqQ1ts7AVtRMQfhxi059O5IfwVc18vsjfH7dywxhuljNav
7cOTuZ33kuutWfeh8j3+oTDKfNWHNov48bjI5Slzq8r0359Lr9PgPjcKIeF4D0rUSYDxtsieT+et
ceKcp3ger/601ZUdRNNBUq5+t80So9H8KMQ2nhLmrt5V8rmurBIxH1GvK22ZoM8uvAqxuayoL0Oh
VyeFVf70qemrYt1jcz+HIuwcVXThDQNe8twetd+1vz+y5n+16g5HKf1epxo6WnVTxkUyf/o4bvG6
f/uvX18/ho1uHfVRyH7cdbL6nr5yeRKT+/f0/fSVz1eyhSt3ZuPmYchNcbFJ1R5Zlq4l3+TT+CeJ
Tf8kcCOfjuXsihbRzErgP8JqwzpWuvp63E7qykswiumPx53OMu0/fYUL8puz/3vHaZ9pq2b0ABi3
+vNVPB7+3zu+ft9iLJ5Shl2gGrZWRksCyy+yS6k31kmpgsWfr+zCkU9d8M02faoMbXuhptNeUlca
8C3CyUVPlb0XJQ/TZSsIS56wu4LAjwBC21o4rBRyxXG58+MVIjPEcm+Ik+3UWqu3jGOFYcP0abpW
ZXRgSLFi+P1URo+GcYv/w9h5LTeOdFn3iRABb25F0FtRrqQbRFVXN7xPIAE8/SxA35Sqa+af+G8Y
JBxBSgQyz9l77d9eqoHy21fVz4kQOos+/6py3mF+uRwtCJt/gjlEoodiQUJJ8kHTWt/AanW32hw6
QUr7d5SexhxGEcyxFMkcUJHMURUAvs/5HF5RkmIh5jgL1yTYYpojLoI57CKfYy9M8i+GOQiDdAeJ
zQhzoDVHdww6IDHG8coJF0v2BHHxHs2xGtYcsJHNURsQA5JDNcdvRPARjTmfQ5+jOYY5pGN5qVhb
q13pc4hHPsd5qC3BHs0c8YFE7IRkoXyWc/xHMgeBAI4Lr8kcDmLNMSHlHBgSOUSHkHD8n3Pq5mCR
eI4YKeawEQoTdyMifiROBgpEA9yCHk7nq0vIgK8CCb/1YU5Sl0iTfZfnkz+q1UA6r5F26LZ4urxm
TvmfZ4aevQlbgJ/6tWh5Fjf1PG+f91h2M1oL100EY+DzWHSrwcN/7bO8QZql9QmB2Nfyz8Msr7/2
WF7WNSgvc1CZUCxv9bXP8n6f72IWXrFNMv3ja+c/t/46tq5UFDv77PD1EZfdai/hw399lBwY28oN
SVz97Wv54+2XrZXOafdA8XZf+/7nw8+f++uUltV144BxVdztbyf4tcnnfsBG07VpDs7nN7S85+fm
yyF+O4dpdI9SHn5b8utv9+dJV4MJJas2A4hB//O0fnuPogIB647Dz//xcX79LZeti7ix92X62vQx
+M6xfNcanVGgWotbnuT5rh/HcW/XGXBhs2OEihT5tSqUH6Ib+3/4gKXdmn9HMYEAYNT0l7gkiZc5
qnou4rY+VAEV3sE1BaorDZeWXsqPCRA8rCYJdS/Zwu8zvxty/tl5pribLmIdLAbJ0TMr80TSrbnu
6mZ6LgbG1WFniJ+CVl8/v3kURa8uwbnfPMrYfqKM3RVCiAtxhloOZYD+uqxYNmHS8/KfM55dnmb7
kzRnPBZWAFYrJtFxjEPztLyxTGNvYw2yuy+ntZygsCMKv7xnMiZwT0lrV2h4rkwhSC+ZPyLNkfqw
fGx7AojYp73xktOUeHBQHv2tBb46xv0/8/cGott5HQvV8GM4Ghf8J9N+kEG2K01N3JYvv/XS8r0c
wtvnt2Qmvg2X6C+FmISHXHf6p8YQ9SauC+/YhrZ3dGhUbHqnkE9dg1m6qaf4LxCG/nLG89+VngFd
B+6LWDuy+tBgnft8GEnhy8AmGnsKmcleHZu1ahfFBX5huCcOjmqr0VUrRFvDq6u2ld/1hIKDR7nm
DdT/tOEaW6QTN9EgwN3qNGKlBBZeV+ZIQivTQwqD0fKeBs1rvmdlMq3JmQSPxeAoNQEPajKuUZBy
Fy16Eyb5KNuN0zvKweaCfeCG9YFwHvmO4kaXXgNllhRAtOoGetbYF++TU7/HCVN/AWbdkaSFIVrM
9mlm5DR99RYKRyrvsVkdVBv90JRA704cIGyWXsLhgj6yCVrVwDwfGOd6Ks3zHNvFPTEmEzNRd3mX
amSumYdBM16inuPwO0if0DfN8Np6iyV7uhf1jEDGLnc+lGnwrA8TCkQjJtOuYDraZc2rSpA2Xw78
P2+0d26Mx93tRcwNJX3pwyR8aUC7hPlYPVWD+Evp4coGwD3PRaS23GiNiqBxkiWasXwS7lhfMQqN
m9BQuq3pbRv80yE9Iaqv73afFW/FUGs+DiJ5qRMSuCwdsgQnpmz7Vtg3ktZIfiJC7cPFgKp1Qf1c
zuQUTTr9wZgfKCZpfgNcxZy5K8bMWxntE/VY47wsQQf2s3Bgs/TzIhVcizZzW8yZ4FLMLBeP7/Xc
MPLZGDPpJetvYia/dDMDRptpMM7MhaEpFSfOuz3zYibAMeNMkNFByShVXfEDL5JzVw3JuR7ByGox
9qPMnbAhOHH6puoMA2RAGVevTnnXKCfLUiTBltXAeODZLajGmTAk3lL84OsqbWGyMBy6gySL8WbA
T8clX+eq4mO5s3ZlUnpvTRo/VlJRH6MCD7qJfNYKypFAuiTZD/V0pk2MokGPk4daSGV8sCmEnjME
76JQkoOuEjFL6dgFDq4lgMqQDZWp86PVQqoRtQ6he9LR4ju6ubNbgMuhlWtXrhKK39WB5ju9Gt2Q
T9leT36jinHqUQI3dKBrCscOfpCgs6rTGkeYRVygawvj5g6DCVWawL4w0ovHPk52uhn9rMcivRRe
YvvTHNUZq2a6DQuQGctXVFUh3UQ9LDf5/GUJhYFH0wfZMevpy5cVV1/q+ZuMEPY7XshVDaH2HZe4
8mDXNMuAJuVrLLj8DTtkJVWaP4a5V71PvVk/RGncUEEziZtpavCoZnlIyF0cjeZE3Xs9oOnYJKj6
92DurEOYToCiK+i1QSNumPbcvU6Qx4MliFnOq+yN8dTky9E8MK117qQLv6VMej+CpHFX1MCrk/Gv
5VRCv2WiDPZqZbiqX/T9LRyb4lCoJZa5umx9VSj5RrqMCFtYC77qkPSTJlZxgK2KWjxsbnZnn5TQ
GE66Go4nwJ3GsRtfdH6+V6+moEq2s3OoizK+4mNfN7rhK6Fca1aev9cDCZdTWRUbY34pqumxnyhR
TsVY7jSjbXdp12e7yQ2DR4UydTlBGh7G5nl5yMZne2JISB6qc6zixHhBL8FlN6XKVud8J8Nm6OvS
h93d7wS9VB/DanmepsHvGBkeHFkZJ5pNbvcwlS4IFEjRhiRSzw4ICA2NVwwv3HAKCGQIHKi3VU63
anJyGkkpNm9GhwRXs4t1bJTDUW90eawGRR7bKH0PS/tbRQeoswnYqejZ3XWVkB5CpiX/zrccHynB
0FV0qO3cfkghhd3p2zAasHHK9lPj3Au9etKJhb3KntLPqLynNAawVBhuWNGDU8S9TMB/2km1MbGt
bxi0T9vWC6dNWqnqpSfP6CKN6YeBwHBlmpNz9dpG8ZuiplVdFN+WfHeu+/Q33+r5u4PkWPmqVvFV
5br++VLRNcCz8Jdn331ReVz7rObWRC6aRpouNyNVr2I8VgUw/DGKnulKV4+5MQHM1oI7d46nBY8s
oU3fleBZdRJxjTJ9uADUpk5cXzlXc69w2TpqjYg3VgZHC2gVPS3Pgu6ahQdKs5csKkBjVfzDV019
qsgiR8F6TmjVony0+uchiZ/7rp6Nm837aL2NiWV+4AHU1hhtxMEKqhYJtcFFqHLzA9JOYy3oLkEk
7YZNwlV+TUyPc1wehqTADBa/xpG+ym3ZXKca+gZkNv0WtFeGdPm2dUsDcSsaLaSLhBsJ+W5oogfI
q4T75SWDDzMfOx+siXKbDG3TWaL4NpZM0YzQSvf1ls84ESURuGtK09ZDYZPcWIaFfsZdo50JQSeb
wqLpYuZaddSEMfoujc7vGR3vru6dteMG4ToZUI4pdWUdhkyPfctrY+h1gU3SJZHdQqPMWARNw181
sH2BBulgecJ4iDN1L6Zy3LRAHs4toNq7NcCldgxdv7oxF2utk6swHquPokJbkzb0Kin1PvNl4oWN
8nyPKz/dFkIxTwHtNSznkOG7xND2VtsC/CKEY2+E8XcE3cGzY1dbeA7KkQJ7dHHpn9LxJeqy8Qrl
MamIhZ2IjvTHFNDSIAd6QE5TXkrjIkbLPC7y1bDrjo3X8tnd+fLmRMULxfZLSPjnMagIwpB6ilS+
SHN6cHKjGum47Vw9/7BLzGpesVLyItxMEVRgs5QoQYXYSOjXZhQBV2guqlNF3wd+1Izqwl0ro+lE
5MqudQagBimgJ7211EuVHRXRil3hMMp3cviClWqtGqcGFAInfVWYerFBRFAf0qhMd4kl7kqL9bys
tf4SZFr5HFMrpXblDNfcNsmwKxWVKA40ymWZprvYjYBh6EN/VHSApSMQw5NCx76uzAvE2I0qJsT8
IWSQJIEM0iYW8Y81t0pugxUXLFfQIVMC4qYG5Auk0GMj5tq5qZsPBJvA8Lpq2lDB1L+bufMji9Nr
mAbjU2J9l/pQ3J2AkYIbNe1aI4b3nsCz25DIoxH3IdDAEBtvSyU7tGBIpJsS30BQw3oIbHlMKAVv
Si/+7lZ9ec5JviYxBnasMRW+VHrlUCkgYSfIdgVx6KZFM2q0Vx1qE7jJTnttm6rx2y5y/KgbINQP
MqEcYPTbPkTbYrsBSPHeU3+6PRVuu7ABLFO1MWf0iQrwap0JxbuN3j5pp+GJpApY/BPaYVmNxioE
zus3GDGuUR9/L1vD3PcCTobp9RIaqeOu+qYxtiVipXKMrFOA8O4hbMzuXJcAf/N4mI4knxlcmkcC
BCJD3IIUGmAaheWD044MruarU5YoxkrURmCvGIR6/hjRs5o0u3kCfn9RZBFSVslm9SqtM01leqAE
+nVkEPgUZNZaqrn7bA/GhlpD5+uSBvbISGUPQyxda8nkvY9e8VjoeNUdxR7PaDbqB3NOn080N7zh
2LxWvaZfzUl1Vwk3VSwH0992QQ3HcUaQ2AF/jnbK1mITls1wHgL8XkYZTNu8uuFdPRR6tuuRGH8T
Oh3mCRXnplHM9MgfWicCqNyP6vAj8UpxI9dUnqEUXfjLMxoHrvZBA+gRNev4PTI7VN7VOVXD5Iy5
1nzsdAKpp9hF69Vk+lFp3g0uve/6qvRsSK7wE1e1hGFfOXr6QS2Ok2/qC4btYK17r4H0qh/EouBU
dLpxk9kjgRlYVlAnc59Oe8KjMFUDoc96GlSdBsTKjI2DriBPsSjqnZE8fvSdV78yGsEfHXvhTRER
swxtEmtrQLVQF25+rA9Iro0XL9YaahY0ODR8Gk5q3pHBCddPmbvB/DX2Qx9lxhogiY0AwUQ/Z3YH
bLHdYZARc4D5WQHuiiGJOh8a7pVfFnV/mObVCijvw9fLlEbPljv/xiPK+xAwRvnt4WsZsSAl/pDO
8dNEyIOk4zpnEmmSPoSNcEU0G3sIJBOQXN0ZdmAf4H0oflIMym2U4bSOM8u5JloPxNW+mVGgEAWh
7hSJv3qyxaVA4B+WmnbUEFH5agXLGEcgBYpBXXfJ1PlaKxtmsB16lDgbV1E4shnUuZOnnupGN7eZ
GR0aPG6Xgt8iOToAzNv2hnKwP2c9czQ3z7ttQgwLRJvZ0Jso9qvhOLiRyMFOiykhkw/1WiJKQA81
gqgc0t4xrKH6GsVcvrTQ2WfBJXLG4EMr9kpvxCddOMNDkE3jmkDgR6sYkl3tut0JOxw56svT5SGJ
635j0Rubm6dgquf2dNWd8Lkx0qiysDstrzPEJVll2LsaRycrjACqrdH/3cQNL0sz5z4tqSERl9bi
jUvEqZ0flpfLAwr7yldUU6y0wdvqnkoAk52DF54fwlbyLGqleMhDsmImtZqQ181jKoB1KydFcpPa
Yyc+FwZ5jV1UEOSKJRFadjrujRT1o1GBcHtI5GCdnVxurG4KbuQQrSqLObaoVeMI0ME4Ls9EFhSb
MiH0cF7uObn5n+Xzyz+3/bVMZwhEdMn8OvXUY+B21S4oyBf9XPZ1eG6q/8dhmoiTTzRZPXzu/P/7
9svxl0N7Av9XrKT7/+ep/nEuhTUPQZatzdr2/CwctYevbZYVv3265fX/duzPU2gIaNQN2AP/58f8
7T3dDIyglNjvq7G4ko1k/DCVRD5oZlY/WmXIfCy3R7KHxuxDCxSahI3xQ1TIz6EeJheUWpI5O1Da
ZVc9+olWXflIi4IYMNSQR6aX6k2m1KmWDSLhHdNQeK+d6cAs0SNzp7he+hx41ceyAeNU4t6VKXsi
srnlW5TTZhC18kapfbdsoVEXAP4dWdeJeB3GvojLp9xJfzilbwcuVrMYx2gB//iUJmVwqVB7fp5d
SPZENk3RO3WiZONqMjoEkSzuhUMM/XLsOhdERJTpi5mb6U6zQ2Nr5ZX7osVkkc7fjduCaoniZngU
XjAczDE3uOHbzvvEwHP5bvRumFYKLuBLWrb1OVIYIS67JukzF5+K5KciXYu6745dQgmQmBzr880h
ApOUSsme+RXTOEqju4l29lNcxD+WIxhq/Xcej+JJoxK1J+jQ2EyM9t+clH+3+e+SNyE6OMdRrjN4
6FjIGukzc8zvAXOjeYNwRKGZKU1wstLGuMBzE59fDUAEH2h8815H3MCmViM4lJ/UI1ITxrvzrp0X
PSlV0b7g1At3EWEHW2GJ6WVogsfl2BQ0KVXHlfWoJ2V7UIbSWafDNL4HQeQvW4A650sievYSmujC
YYDlPnd6wtLi8Vvv6dCoQ+VbgJBm45WNtou4fb2MIr2gFfS+OzPGjPfQL1nfREhVasI7ssj7rjj6
wYjt/rVwkb+1dllt5ZAm39D3r5cN6grPMBm+zim2+W6iMjfQjY3u99Qipsgwk2ero07huQNqHTlp
H7a4LuuRaUfrUBXJsSU9/U7qAF3xZceZwIwB0n00Iv7JVULQ/WWFXr1ketd9OGS2bCy3l/tsaOrn
IYtelvUeMlPc68K+FvGknIRGpQwalfe966GYhYHzRiJPu21yPUK0q2ivgafslw1cexiguJXuGR+K
c1HjGjnu/L3wh7lmwdS9UJGzdoSzGIyb2/w9Z8y57OmFovO7oY9PVj24J9dVnqrcvRRVkz/lhUKe
/FRAIiILfb+8xAIbHIVe/VxefT7YTMuSeuqPn3ulUXwIPQiPqt5b5SopgsciYHRVzceMlbbZpXEi
Vl1j/OctXAUJlVIx2Ju3oEaP8F83hL8cfVlmBveubOL7so9JtM66I6RlvWzg4IB57OK/vk7ZKnZZ
hjC40erhyOVCvJUN14ehyJ4kgoI7liDq87l4q8QYH5OC6v3yMk9gx2jwvLfLy6BkNJqVfKkNze+3
rri7qchfFSeyr62tvC9H7juUsnSTwXzPR0TcUvmtKOR+2ScV2kuu1N2ttUADMZ2er17iDXNzdS6a
QqLgYycMG/nWqs1wwyVDvGWaQU4N6RXH5Ri1ZW3DpCyf6mDs7x0V6GUnGwfBMcxNyPXzTuQNTutJ
UzX+PTjZsGesXQt0esvaxrwyEKleJVmg1zqYPpaNho4KOohR1V9eRrBzfVFG4+e5B3bxIvCq36xG
NC+wKx+WrXS7LLhRM9OIv8dSn+h7//cDflb1PHXtdCZPuVp7OZ9jWbus+NpueTYW/N47aRDr9esA
mTYg41hedyPS5SxJ5/DiXws/n9YK9bgq0/dfO84cBspf8SWF+XQK5wOmo9dR3pxPqe3L+Jh34zrN
Ndw1X7tFeZvvtCp9/zrzzyNRC7XW+OYYzv2xi9WZAIWTUXweBrek9uAStOaTEOTXIa2EfJ6iFsQU
BlrZvlMahug1Vb6p5+rJ9sboTAnHZvBtBpeGOxL/AsWK2a/6AW0pZKcm2GlDN76ZZeJTN3VeBj08
GGVF+kglALp36fTQWKG4Lg+BbMRVmgRdNh2q/D9WpKmubZTWIgj+33uULm6ZhHNaLSsovIvrciiz
JeF0qktKgvMey7LlmQaelUBNk2H6v1dEdF7WEIfgBv17hZck+DQSEgT/WFGPyNsiN+j8r8MvmxSN
2mE+dWgtzh9rWbY8kGef+RYyl/UfK5K+IqywEs2fK5Sm1lZYD7T111GWZ1TtuPbA1dv8sUIdMHjU
gVv/uUIT6H60pmbu+O8vEcMtBE9N47ufV3x9iUGGT0dUtvhcsaxdTnxUHWZ0zSwX+vehEKBRLmnR
H31tvDxrZwO2MRnTnytkMydGxdH+jx1SVBN0Y7rP5XGBTSq0IgRxXAAe0fJma08ZskcZY8zObJE8
ymAJltKiRy8hn9VjAncrSr1aB63wblIodMGYyhB86Taku+XWzetDsfaYWpIglHbrzK21m4zifu2Z
BQGZzAvWUrPkLaQmyrtF/U3W/PqyWmlvUh8ntnPrW1gYKu8mqxtKWI3jmflNEuq2xgmW3uREt1eG
Ssy7pRZrS1gJemWTQuAEVyWkWEiGnHfF7e6upTDtK20Ob34361pQLuKzhQa+cGIVPHQg15B4N+g5
wXgNW8wSXhJILHZDsskw2l1lwx2ZX5G4er1JImwyNtcip0UQZNAkpGzLjUyK4pqFotrIrMh4NxW7
mTIk16J1mk1Wj9EVt2u78cxRuWR13W2kXXoXNuk3lI2di8wmuSEG3rrIxBk2XohWJcyTibWRfglF
o26IdaS8bU5ExQfWgG/S1TfSyyTP6MMb0oupzVCzoZ7+CiYBGVA00PEtSvLvCvUSTM73ZZ2DSPqU
uVyyx3lTsDQkByrusFrWap2X7Cjvmf6yK2CzdiM7J98sawfX83yF2tgWP7t2iLJmWkFBNufqaX9U
B89+Ya6MAarN4cbPL2kU1Q+pVKfPl0xVZ0ubl529rnZeijr7h3hZ67xsm9bxd2al7WVZlzjiVVRJ
dF3WGUp1n6JK3WllnG5F5hSbqkKRjwbK5koetVASbc8aHwL4Zw9kscebTKPp9fsGRtH4aWn0R1Q5
/715rEQ8hbi1dxX3shxneQhHYsaYFdDiHGoSgpftPt/s8xHTwV90BdztsjlJx7wXt13cVEqd8+eo
unMMyGKVyzj/ThbQvQLE+VzG0XCoMjVZp/PymtRgN7WTb+0shOJD4avzcudd6+4RGVnfdc101hKs
zV4BhP5ih2AV5/1sY0pwLbUFNoTAflShCONWY4exyk1cv0ZzzXAkXCaAMWnfZ740Ve9oObK7Ea6t
YQ3Tqx9hMj1Wrl2+lE7a7yyBfEwtovHNixgLLxv0WrOqxmm8lHgtz7hprNXQFNWPYoQSV/T0e6Qx
wKr2qI7D3X+Wavlt2bNsyByrqk4+hkUGVSCtuZ64WfC9JWlxPnQFLcOXmSfp/HDDq5oYvXIkqjN9
r/q8PEsp658MRFr/Xvz58teyqGZOZxcpzrt5WajoHGN+Fv961rYTep3SoxzB8kxrckILf61dtrP4
LFShle3X8s/3+XU2ba13G2OkHhJLhQN8rl5OY3mYNwyaAGsW/qffVv46wLJMg+biK0avfH6qP8+l
nIzxaANE+dz43hbqdSTw+lGdHzJtor1u56eiSP+mSRtvasuksVUL6kQZadIGeoHQzYAeMSvxgUKu
qWtREFRFeDc6RYDqHZnlKVF4X5ZVINL8BLwj/Tn1BVTKIJmGBVjEtPA8eMZPiznEjeaivuum1CLy
cgqedKveEx1mbnP0FAiM4l55CFLpV5gofThSuAOCdDPExV9e7rkHdYqGSxHrxr4kd7lBEaBm2gld
CeWgykbfZ8WlxCFLDlxJRq8vmK189AyJ0gYu52SUctfF9VEqcPujtB8fQ4Jmwkkfbvi9ADdb9j2M
NZ2uF4HX5FkgbKvpLmZdTipwLdZ5WmtcTkEaJAR1bAOlS7ZGUJdr0uzSdRdXhMuoyvAke2W8gNI8
Kx0FdTGO8q4Zj3GWvw+dGV0Vz6teO0G05ljE9+VVHG2Vf6KxMW+tNg6PkztmN63+O4FOeG6y6FmO
lkJWFwnThSATNA097T3sh0M+zLIzO2z2uoLG1KzD1ndCNOYqH29NEeAhUt3htjwIKhwXXK2XaLDK
d6e0XhERPFSM0fWkta4to0mUto57IDxQrumAjbspqMxvmj1tAGi+1gMKR6rgccAoMkgJwYVfsk9r
aa+51x4iuohHLCVliWmnd9cVdpQHqVTBQ6kBhaUmae5Sl1tDxFiASXszgYrAT5bVeOaE8R5BDfJN
iwJqVc8tbOQS+N3o8lQu8CgLS+hfaOTPhhYnL0737Jl2ekkiRxyGgupQmacX7q1bN1WiS+VZyV1V
qpeSRM9THV/r4Sly+vgbLmJAq+1hsDAGiHIOK7PBe8+VRE1O4J6lWZ9Ud1OESUVuV6ISO3ilXRie
s4jPJejfvabMpo7uVEJ89Ty8paQv+cwWla015LVfpC2qYOqfu6YLKvz/+Na6bnRWZoeCtuWeHMhY
PbWtIYlz7oY3ors2kCJWnhmGf5t59rfmTRpQcsVeeYkPIDA75aNDGh1N8n1fk0NYIxNbd1Q+1gt8
KqfegFHn3sxN6JzqfU7A5WMtxDoOyv4+L8k6fnqq1b0nFOXPCqWrh3jslI2VWh+y0tRTVlUmXq4H
JUJeUuUVuM2QEbtTWRwlUlyugkRza7garwbNZTUeyx9uKO2HHsrAoXLbV09Jy0srEBG1ZYADmdgx
X+qUbgyFOfTQh3fNcfKDEznt1rTD6ERfy90Hhei20D0f2rn73UiXq4fdJAeFpOVjgHhpRcK288Ao
o9s1kZ7vwrgewP5Q9hgx435Xs/p1coceF7tnAJgp5EUn5lvjAqcr0y6VmfPuxMqljZM+flCnYJf0
2sGhz/nM/3+5KoAZ0agNs11sdPJUqEW2C+dnmJcyer8y2ythflBC+iMrtMvypMjqaqmp2AdlJwGc
Gc5uaJjMZ21b43dPJMltDWmzXVesejNOrnRnQGMgiUAExTuaE+NENZXToQxCb8WkH4Qr7akAm8BW
IIBjhKCn1H/ScdVCHniJmBqaXVsdjdntF0P3J1aRQpLjZu7BhFnyUPd5u0sG96+yL4iMTvmNqE29
EjO3qBDvMqr3WlkDzBMfRYpOcrS8/vo5Tu6uHTfjW1gLzc+JLvG9htzAVHjtPlQrovZaYrjiVt77
6lSVdvKOEFDb6RYjXAtdxAdOr9lPaDNXdFzKbLp+J4bGXiGIEFtG2G8a3YF7HTnf8hZLPWMVwbw/
V9dj6ozg5kvrOchQnGut+qapo3KUJg56PSduwZDKq93wT9qnZrNCa/mmjJX16sT6u+Ug/lS9WUui
GL6FrmfbG5H1VM/i/cBLzo6DQYtW6qVTzMsgc/3k2co6HvuWHvCon0d033akfwDBSjd5F3T7QEqx
4mvId6pMofxWRbRzNDXGodAbpyazeMiTO7i16NwAWHzK2+PgtP2z1pR7GPfGis4PxuTJvC4PXl6f
XKF7x8GOkw0Wbqj2U1zfFCYQvoM/bu84zD/d8h+lTH52PdG1RaD/ABUXPNrkzWdHUxHW0/IQi/yN
vIuTTpYHPkhUYILMyo9ay5+F2sXrIdadPYhgsTaiONxqCz4+dx8Lnu2NsS4Ortond1NDAh4ZrvEe
9+pfTAXcH41ML4NrBMj2jX/CyMw3IElNfw7KuQ9K/lO10aq3s5olk8XPtonGbS6bZ2q2Kmqr6Kxi
yd4zMM4Ow1yT5Mas7cEz4qLz2heziayNVfHbiFL0QIZq6a+BbZzhXig/FAdSnwi7GCUR6s6HsEo1
JDBafANJIYj5QynWTn7ttjp+TiIc9LHJ/2pRggA4875VyWCtZ5er29BxHBSdPoC0iDgdfjadJvZO
l9R7PNE7I/LSN1OvsGsAulgj/NyIWYnRR16yRisEDaLTD3raZOeDZbftWqdFihCLW6mahpemSJMT
l429lmouEtzAeVh+SjI0X9pRYuWbHRxUEWG5MTuoWuWad5F7sNOk88MxqJ9SK9llTaA/usnQ+pHF
wJah8i3GBXkYW7ulxYc+CCFreu7VYdUx38DyclFgpH8rjTnkMyvSex/HQOdEuHYot+06XFi+Z8nV
kLpP2WSVF0/31guH1KUG/KwVEmlbGtwipK9d18TrLssOMfVp4mHDd0vbxPSWvqVN7RxCAwrXVFIl
DXqVGOs8t8j0s4x7XQ7ZNqyH9uCKUO5AfouHgprjgx7H+avWi+CgqQTKyqTCDlXIv2ACMen3/um0
nsJiVm9bTnNtdTLcw3Wgaee27lvVXIw4Lc+Rbqzp3Ul0eHVBhqI3baSjP0EfCo/485OtGwINSGON
KqM5NreBTBB/7BEgu3FHvbav7F2WEKxJgSfzDUXxdoTiQOtGHodQy/HRQxe3NncPIu6ocrd9tFN0
BZBIm2RE3jLDi1T12UXquJ4xi099d7Ac72C6Rvgo7K56NXTCKVwKGVyMRkWx33PTuRNhXaTRh4O6
cNXApdgMYzVLenU8wGRiJVWDpMwtEPS0UvpYmdOzV3xvoqJ+SYy+IZsZLtvyEJmt9tNSdilB3nw9
lsGIVSk20/zj5UY3+ImJBGb5LS8v+7Ix12DmjqiVs/fWbnzaS9ZTVDmHyYMvJJQqfiiVOKM0iIdE
6Yb8rada28vG+rt1Yj/DieQrfVsxgFaBQY4O7nD5+xO0PkiNhi25BC2+Kh4ySTRwQVEfw5o7zXdl
a788K+CHWiHlh8SJnoxZ80rnVvFRUKKgqbVnW8ojkxfvmprxnX+zbi0CD6sTFMhJ7/DRJgE54y4C
jU7JE58abrvzurLek+DzEyF0fHdMGnCmrlv8WUT8X4ydWW/rSLal/0oj31lNBueLW/VAap48yLKP
zwvh43RyniM4/fr+5Mx7u6oa6G4gIVhHTtuSqIgde6/1rWdOv96FeEr0ReXK9e9skVQWG2loOn4x
mhduyXttSmRxDXP3FDVa5PXtLtHK08eQrYlTlI9az+squ9xYxQm+4KbTD1naqc/52M3WuI8U/MNl
MI1jDhhjG3fR1boLfEcIyUfU++EgVH2aoyWoase+EkM6PVj2vG9mMtHiHkEECbXiDAyqI4JIc/cM
VWTqRx9ZLOK1ya4L7K8zHm2GuoEbq/FXH2UPBeGB24YrOCxAWD3I9sXB4L9p4qbfKN1CED/a1WpO
9ZfkO32D04q3AqV6pzQ60REnj7YaY1d/Zx5GQ8uvX03VFtsx185SLPm6wpf0nhX1mpPr/Bm3owiW
mHxvESUQaCY725I2PAVT4uavxJ1OB7ejTCnZeIWAmilZZMvRtX+IkYaeYj0/MVwT52kaUPmgwF6Q
h7wOcgYB2GBSKkniWRmlqfa5g/QN2LjLewxvKBnkTfXjB0X1+ADYzV3RB/C2DLTWQmr5M6gY/5pH
Cd2MuCo/6QGal+8b+LHqBNQcoRqbAXCkZttjr0EsVGi7RZdIw2ILlzcqlTXgwhGdNf9mm+NPsq41
mnoRRLDCfdUGS9tkSuY7Bpxt1KOpvd9Emgsad9DtdeJP6qoIz+hQElxoeN6LLOPsjtmbtDraGLMh
125jEe6XRGQT1ZZ5pByxA9f02qNfZPFecz1OM5N9DwsebObXfivTH1ndUaW1EzHMppg3mfAl6I6U
7B8vPn/fjFr1oyehZy3SroP/2MxvsXZfKqzmbPlT/mDnkbkRMnbPnmQzo/hZTlYj67WCDoQS0JtW
YxUlN06VP2opqnVUVnY4dm3z2hN2uPLZdINGivelj9KHyFrSB0fF026cu4/0rpWusqQ/NWbjB/GI
6iaus/vlh4yn7LVxN1cL3rSpvpDtmO20DJFJPMCzbBPDWbUjn965fzLtq5qxtwi/tZ/Y6YvVpFJr
h5mGrBOaoNZQPTICmp+cnhwUz0FWljvuI1iaVaGk9lwZxlrri/qcsYQberKnukQqx6aztrxJHG0N
tgv+k/Bbqqw3hba3Ul5Uz6ZmzBwxPd2TemY7hlDVIQdNjCg5St2EZmSW7Pbukp9UV+2l4gO1IODc
5HekVRRPG+ImMbuZM4r38cMkQPjalQPRxuaIJ5gt7B1LQ4KO6h1N1mec40Q0LNweFd6xcwVVdaXZ
fN5qAyGA3UzduvbNGy/oFJRtTdTS8IGKJYLylroPd2sVkbf9rZ3MhT+UQMfStRlZE0508WfMb5gF
/MtCQj379x2/KhvSpnLYTcyJ50cECPv6Hv2lRIkK/K6KZkAW9gm2mcaKjV+cq9jBavWOOeT3WKKW
bvOOktbiDFFm3XOr69Ge1t5lqsYRGgygWg1PRGBRNhxLDH+p0aMaiKczOSbRM5TvzexP2u/jUSXz
Iynf3Stwa7hopFWbQ9y+aMkYPZr1cmV8ka0HesOXbN5OdaLAj6bjU6mX9ru2zA3JlWh+c73qNtXQ
qROIY2c1ZQzK/ReiLPwHnWDjoCD6+Yndh3B0I4aUVgWzYtUZxdCSPe+6h57qirWnmJ/NgRmrrpWg
niOBtNFd7Je2oSghtptFXpvNYMrsaYWazNwqXdWPbiQ+p2Kcf2Qi3Xt5MaA0y+YfKRGKUCoTMJIO
J45vdeZioQwHpwm5h6Hm0KZfaSLzH7mWRRtcoTrQQ78Oa7vrYcUNGPhoGOGCquxnNo34Ed/Q1qo4
cEyGek+iAXvW8I7QnBNSrf2ygBSs/CiqN7bA75LaPwmpdPeGp9uBMiz92tGsATwz3SFzXQfEsCXt
vsb9ROyI3EJS/b2zuvTNHOlRK/VWqzv1LEPMn/WJevOMydtWRGzD3tPyEIWzs5OaR0YIro2t4nc+
V8kTywBjZ7/f6ka9PPSt9dJTqBDBPf+kDXMca3flRnV71Gz6SEZKV3Cc9LdvqHeXwFJYTNLOJ6c+
amntrApDi4/TIvTA0uJs0zP9fxhzCU52aO/Lqvd5R/S7TeN/9Z4bLMVn0U7JHcKcXMuBpdnvZowc
sX4U6uq6NVDbeYDMfV9mOVjTUGrV+9jo8jE20z8W4azK6TVx6Q+WbiKfChuLv1pw30oJmsgo1LYl
M3XtMQlbN1FO/88rvedyLptVN6BwqlVebQBLMKvRWhwTy/Bg+5mxc+Z84ujt3xzVMktQ9jbXJ3Fo
luUN7yw2bQAyx9hsXzV2hbD0UFLU3qw9ZL1nHXrPWEL40as8d+jtaIMd1r31mqcl4o2M2GprfPXA
6PzSpDgPnfcYN+13PZoeJsvYKXeKj983ptshX/KbU2V31sUU6dc0th3IccLAke4xo2msI+nfzeP3
jUG31hRac3EjJEtu7G2g5kXnTtPbbZRgUnAaS3uMUPpsGfwoEH8rIRP1LmUR+h1IJO3V1Wfn6qdL
/lKlBzNfPmScmOzdJr3oNn0s26ReYyvpH3N3/BErM91ITakQcdPyQK11bLvOXZU4nxbEQY9zYk6P
Y/RrspXCxsI2ZJjoijgJgySueZXHttl891vSqmPad5/7aRlLJ86ZNDRi4Aadk5XnREU97KpsOaaO
81CC1MB2UjJRLtT+uzrm8jjn0pTHypRwGPFLcYiqaWX36aczOc6uvkP5ZoxFpmp+lXSQV51sDVYl
rQlz6Dbdkm41vBCUcPa2JZkZo85onyqTdqTjltXGzZzxZI2bxqbK6HQBJGfO1kVXRCG9WvfZT3J0
E4yTkLLTv9JnApQLIg4JvCo5ElX6Ucuq3ejgrbLNMwghAzCdmx1hpnGem7x3XeMZ55OzWRDlbzhc
5ydBI3wUfAgxLETrmGf8pBiBhulmMTuPz7y0X8bOeZuEP62bgp2kXLDpx6pllVbvscNfUnAI2DsS
5BYV9QY3ZbQb7O6CT7y6FjOoPjHgHanq+RfFOc4Mvz3nacsFS6gkM57+2teJ9cEIAkwMAgXoL+kX
7osIq4yewAG7a4ZU5L9AA8MlRhnS6qL8lcruAUZr80eCzFh0UfyEBjtblXmzFp0mPyraySFHseyx
j1zivFrvUbTXxZ8wifSu9dy6DHTw+bWaHe1qo/jwSjxiGpK65/iq7ljvPkrUqYUtuUfAa22w5CN5
02qKR2WBX0HoRhTF61jh35oHddfg6VXg5yDA+y7/vUjMX6mZmqckBUXv9uzbbhe1O89JlpXn9/nG
Nxh2UP2DBjLp9ljVbbgLiFyvN/aUXPDtI3Goxrn9JHn3dxMG03vltm6A/bQOiyjqtlnXp+doyfHm
YYkYrMRdl9BQYF6p4D5QDi3d8Rmbjv7JTnqkI8jve18L9aQTmBC7aQN0S5Aeak7IF4HZET1iPyaD
1m1TujoBJwBp2fgJPG9A1N12BBTLtKOhAuhaKI33i3OAp+L+0NE1ClQLoyiIjn2d+oe6l/Hx+8aG
F7JlZpecm6Fi7iln/zinjX807l/1akET1xnVhuVcBM30toAJOAxo9Ng0zfilqNEs6yXRmujop2fI
1/g8rI56Jlfezqvz+Qiv2FoJo6Ru1tDDWJlVnKQ3fcY97pnIt3DNMpBfJBdIgfKe4Y8v+zUZaAv+
IAe+T2o9oJhJMGzkaywcR+VPaPdL47Gf/GzvzCjWEaMll9zWCro77lG0/syY0alXnjm5G5LV63VH
IRBqHYumEMo8WFSvrcanvuphF8SuZTKh7H8KVR6z3oyvdoaATbmFtp5lwsg/MuYNInAbojY+UypY
0J4ENdLRMdJ1VqnQ9qgAWWXkc85Zap8M0Q35N1dmU7l4CfXfl9ElUoyxqq3DAFn0DnRU2TKsyOpp
y1P6Mjv31IySrTY2vnoJJDArqmmn9yETKK6bVBhgd3Bc6e57HlfaEebVfogxVEwtH2sGR8N6KOP7
Z/F+HE148xRAQa+zNk6ffFm6hGJWz6gRcAn9P4If/k8MN9mZJrN2Szi2C+3yX4Hjsz7DlbAryMz3
tWjsSxrXiQUE2we9MMs/ycL/83P6j/ir/otv3v/jP7n/STZtRwyE/Le7/3ipS/77z/v/89/f86//
xz/O6WdX9/Uf8v/6Xduv+vJRfvX//k3/8pP57X/9dasP+fEvd8CxpnJ+Ul/d/PzVq0J+/xU8j/t3
/v8++D++vn/Ky9x8/f23z1pV8v7T4rSufvvrof3vf/9NCPFP/Of7z//rwfsT+PtvV14pQPF//qj/
/v6vj17+/TdL/M30bN3Cv2sK3TTuyUUjV9HffzPtv7kGmfJQY21Q0brPe1fVnUx4yP0bVGXDdCGU
CUsYd955z1Z5f4ifB+aaz7gHn9ciguW3/3re//L+/e/385959QRT8kz+Oc1E0E++Z8vzR8D4dl3v
3/jZpZP1mY5vAB7vQ7O05r5l+qOosdkLO53WFlI2zip4t5oeU20RX8HlPNHHOaO8oWZxTO2ULZKA
nYH4Ddl5r5lhzbQipm7D7NF75Qol2UK1G+Ql3pYMOveVsvJzyDPvkmij+0piM2mZ/fiS5/gunSnb
Vqp+0JY+fuqrBL956kP9FYn9ai2N2ju5ylbfd/VRJZu2LxFX5+qBWtp8bYyFT0Bp4WLLHPN1LvWv
zK7ny/eDmvRXODIxHxBxx9kn619cfjdCC+O1xqfzYE/1Dy/ujNdSt5rj7KZkld5vvFa/19kL3gjG
rnzMxPLaqTsEWYNjwMFLf9Up2kMvZYBL4wb5iOhekDL8bi/+fJkiNTOjc1DiJfazJpblFstT7Zr+
xXOXj/u464kEDpwkcnxtFBCDlFk6EJvvu3OOjVQtOPgTd9s5Il0P+iK3MqrlWvE+PJhR8urc/y5o
HZhy7s/b71gA6ESYx7rRc3DRgMRG4V1bI88f8VKKV9v/MGyQfx318DN8xq2Dw+m1MIww8pf0FLld
SlzIqL82M5SwxvLm8Pt5UkVkW9GD6OtzOT6ATX0DRaNjTl7GXZx582tb6JxnEwFY8P68Z0u8jqm9
PFTEI+1iYQhWfT0chjE61fn40yOI+Kb8a2Pq9asdm/EzPczd9z2Q0GhjHD8m8FS9yTmuXumMeKfG
LuGyLrJ6dQbXPOgJ3QA6gCigbO+njut/xemJQLKhL14nSrMt5SK+wLEsX+s7sspOc6i+o128RkSo
Zjn7nR0vW3fhjWmzu4Oe+JImdjdzJufbAl9+bfpoGXXpbFFszTfTVPFmFkb953d4dxyh5jiPvm6j
J9XL6Wb5Jb09ypd16djjzZqhMELoN1ffd0sUebjr0x4xNy3VxrbVLWvJUErdAhbvXA63hqr6UIAi
+POu49c3S7+jzPVaD7AAyhv8bPc0K40KQy7yBjmsuYhcvn/fW+pqq9HlPtFOIQtS9rfCnMRTW8Ji
RqZw63p7XMlM3DWNn9+gyL7hENL717LJAgfz4bWqkhJm5XTwy2R5/PNe1n8YKODPd1yEVPmt0nri
4Gh3Hb/vAtECPZZ5zm7OIC5DAORwoSWgVsYlGAw3vcko51KroDmWXZ3dnIm8JJ/udPj9qChFf+KA
dXUHG2QXF0ZMef3gyuyyaDWXST5NV9Qsfz7kT/KJ3vFGFT4t37R/NjtBtn3ng4E05eX7XjPGZqAK
XTuUWZE+1Ym/NdK65bzMR8W1s+jFqbR5gyecWbsaoxefzsm+ZPQXCnKbnmIHd2XuIF+yoBaSJe29
RFj+nxp+rwZF/YV5sfdiGe812MdHsdBgJOPgxXHTK4IscUH+6rzMGZ+IpJumw/eDEu/LikTyeS0d
QndT235pig5T3qLoMPAYk6XihZo+u8RiuA73e9//JOdmLcG0PhlLm0MPKNrQjNwc9YnIX+a0cJEL
+NuMUS6s9XJ4Kfgj05zn7rJ2eotDdJu6t79KHdtmol5G6YNBLr3x5PTdtWyLFud9Za9cVtctB0rc
CGlj07QfyGivhqeuyl5SGf3oKqHCdKDZWGfWbdZ/NvbYbv2Jc61KfOuWD8+mFy0vWj5aN5AA7rB4
L6qx2qcR1bmbrGd6FjfLEfZNQK6DTT6MAOnHDFJ432TaIUmm8iyLqg8HXT8khAfdLIYTQdP65R/p
M6xXyYgU/eFYd1sci9lh9HW6VPebpGBwnI1jFk62XVJwpxWKE75yPQZIjZ0fjGRuj8zA2+P3Vwbr
9J9fqSYWe91oQEDzHV7rjHuxpFhTipwu9rhC5ZMcvHzIT3mdnpU7LvtKWT7E9AhwSaofRjUmJ8t6
1zEdarVbgo7MeqAq7k2Nxl0oe4+rr57KIjLCUUutFRRgasv7De0OUky8NGyY+4LHjDlz9v2476w4
27YEht4yUqJjt6j2pV10W1v2DxmKsrdcZ4pGNwWGtJynw8AEJEjaymzQkGryaN9v0JXKozXb/OP3
/fb+1LRh2do2QU4x4KBdOdQYJeopCybQgZc6htSuhPwa28DPxvwtwrR9GUBHBIUxqrc01SsWc1mu
4f2pN9VsoMwMHMlbfM8pExCRZQ9DSepVl+qhjBEHaFHdYFqeLKyBRWLD357T89J5KTN9nHpVWb98
/1OWEb9gC5KW6miwUGr81403dEA+GgPG9ZJ2OyFa+lauoz+gpKsCTFZBChzgI3VA4vs+EUgay/dz
VSdf2SCWD1PeW8JRN29j5KxBmw3kk2HPCthdy7PJERw9UQPmU58eco4555SNAELfSYsMP8VOpFA0
M3sKjMotzlT+G1/APFKECYhAmHkNMkvcQMSNLLg9AwO9qFeD78Jvr/FnViz+yxjrP9rRDQnO0D/o
W6HtG4fpOJmuc/Lz5AgdsgiHpPVvuXrOeS8DgqLVbVyyAdvThH04i+nWRmMw58n4s9fla4ZXl+a8
9vuy8ZzF3DSttMC2929jF/msZE5C4whbK/SK+b2usXx3lZxPXu1jDRpVGzZ93z3UyJFxyWe7tDaw
nKI6fHR6NlJZzDiX5AjtsrPHN0MeVLJ8kg/mfdiGw/Po17o/lB8LC0VYlfb8IMXo7NPcbLcGYapX
KN1DoDep+clHSuXxx0BELapIABmzabuwxX8VaOrmMd/5wBoh7MiwGNXZWQgHXOIXwAkEOy4k+0Vk
oCFraIIRWt9a05lCNWOTrulUyZVAax/7th7UbSS2iwqRGgVKs7OTBnEGSHZ9jJ30F7LJaiM4EIYO
qg8MsX0f9JG9zyxZbst+hCFDw1Ireh5r0VJLyqGi+CGK6bmwRPHUg75zmWlIBQDLacvN3Gh/OEgT
Qnsoni1h/iz6+I+YtKXZGY5SOW9OxxilL8oROlH5MHcWr1Lx0FvdRkvViaCHKkfyIsR0nRP3k37D
GGjNHDMUK87e0g8HBlNEr9GMDLXFexsHW39winBsDWuj26O9oVdLpbZ0KVaLBZYefrpkLpqdJfMj
jVyEYF2ic3rOafUMBTaJeVVGlAJDiqV8muaNR/svnFTR7EcT+U8vPhDCU49Js7sDBmFoxR4iBk6V
nLVFRo2R0Hm433x/RSvADJwMJ8QADiPI0KJdTHo9F0838ksfWeNK9waTrIAOUjYz4CjuGf1aHZXI
HD263TweWUI2wxRtNC0mkcJBU2ARqlTNRHu0WYZscBzf2AmMVat00Ak0CjYJTRRmalZ2+vOmat6a
3Cw3jHvrA0qhv26+7yIbEByH3XiV2Xl9mMqSSYdVeNUhjnazsVhrs826YCLqJtAWEo5gUV8s8BPl
spQMi3V9U4/GapjJUZv0zwXxbEjT5gfTdMhyiH+eO3mZpm4IkBardToQCtigS1TluNMd+zTmhN/Z
BIRc2tJRzHpisfZQwqxYK4AhaUZxgkHQQR8g3+48JUuBFqC2dnFDpEM3+wmkN52fu7Dl4me3jnmU
vjAdi/ZuKVcecZOMupmMZv1osBKlBz8muHvKtLNI8CVFLJH1Ik6RbCQzR7M4WNGBfkJ7Fn1J2G89
eIEjbX1tTcSl1NDvl9T6TEpDBBpCpEM0I/W0PxoiBA9+Pl5IXmif3bw/2vYxoh27RqiCRkhzLCJF
cjYbWe0xikdBNBAxMSUdIQaO2E8zKkaNCxUrFEfZeNjMZtNt5CB4jXvjLiVm27SsmbSJiGCIrONg
h+YeauZyn2HLkivUYtPSldxby0gqgxdSgHTHIfIh2vVd/EhOGOJK39qzrovA1OU9IyINpXDyR6+f
Dvxctt+lek6rJD8bwzJSlyU92z87QqKDWNMjVIx2ZaLGdN0NthyShRbmH3NrxytTxCoYlvrsDkb1
0EKE2diG1oZFIQ7x4qLZXMTKdAd1SmP3U5mDcVygx68H7JBBUgoOWmV3kz6GCycitG6ufOAgtOkO
7E2kC0bTq90D8jWXBjhiMVfIdJoahAbFtElVbRsveYJYGk/gu2PnuCw7e2ekgvgzpG1r3RWoHBpB
UgxQ+aOZ3j/9s+biRmw5Ly7ROR0m+6g8Mg8iygKREYEgtQgyX48Qq6m7lSGVXEeRMkK0tNEFl+AP
GrLpbmYsStP2DvpziFAxZil3Xjpc8pIsD69Csoz8hnSZxAqmYpnClLD1PQWXXj7ADMHvfb+JJqgl
bq0PCCw4+yY0S8IGQM1aLhFnsHEcuIqSg9EUzjkq/WWL6PCXt+Q/PDXkew0AEWLMRW1RwdsPup+8
p1qUIpvnmhSJiWraMACz5sMl9QXJOXTQT983WjviIzajrdZZK7AR8hDXZR8SUhOFOImMA/kWGuYH
+yKVQBJUmZE8+OnOtTj9EN9IR8GzhtBnsDN3KtknlbxwHKj2Dq//2VrwxbLZV2FOg3pl0BBGB1o9
lzCjSjbmtT/F0x6lA9c2k04b4VmI8SrZscy3TIomZrikI2VN4z6yuV7M1jqBolR7ZaK/Tjvv1wCv
pPEiji6JljKSLkO9nfJnR5s2qZN3SGrdMyXignYbVGWq1aAdzLXyZUJLZT54Pko39kWyXwGgreph
nZhWi9hGeaGfYy2hgNlaLYYFrlJZtMkFDfoFsnG+a+d644wxZeQkhhUUgIqDNp8Iwx9ReyX9VrnD
2hOTvW8pisK+sv4Y72umR3CJ0dBg9xFuO2m9oXzHB58uVMMivnKMyq5L24WjybbEqF5xYKFng+m+
oo/RCHkrx1kELie3rUzIIh/BVXvZ/U/IiC9o4mBiPL0ZSB8jyYOORDrNbVhDoV5bo42v+ClLHePB
bqyr8IRzzHXv5wTlg6igatiIJGmPi16fjbx3Hgt99k9YWfYtojrFwTdGTDU2U36Ym+4E5aDZ4Y5C
SE7adwCXoRgWRAB1nKDIY6/wrtGcO6GTUxlqY1JtQB7kjCOwgRJ3d13ypFlrM0c1XvyMYBCybnMy
yOy5SY6GSUReljWPLq/KI7qEnrwNZhI0wlkpPeJqk268gERkEW8yEoYH/YSuU8edtE57YpAMmaOB
txlZJYAACIKBmJ4M8RnZ8MaY3BbVGAckb5l3xCI3uxixqJJ+d4mBTAXS8hQeOIhhfcmU0PcPrkJa
Ay/kqSNb6LFX07lwChHqBv3sKGaKTQ/h3JrO+5yID7A1gurIwawWj394tTGuzaH58rRpNSymdWwh
vAkbs2VM06uxXHSWtRuSgbzp9aI7DPPwRpiPgdLX/jQytTWhs2JbSt/LCYlcCXuPzC0ZxPBdLm4V
Q2Yi72yZubiF+0TJ/4Le7NeQwGgZjSl+UmP9TDts1xpJs5qaUltPlvbRpRSaHZ+o1s5SLv3Eu0IX
bXbwPKegKDXnCNXUD+3FdcMyi7SV1qcXu9V+n9LZu9RT9dfNsyPzZed0Th7O90m2FTfGU289gjfu
70lm7Tp3s/IiSXUhxiDO9qZnPVZDvk6kRUBY7NDH6ZObJoo9M6ETcUh7p/mBKPODZccI565f1Zn7
2NWW/Ji7VdTK4hUekx+kzLYrkJ+VMa+YXt6qOvoiH5tjTLGZDKKU0WPfSrk0JP2M3kYiRLQwn4oc
lo6J43KjIOt160wK7Yes1njs0q3nZy99Om1KM9WvhmJ2BdGMeaHe/5HV4nUg/mzfGAQLsX/HnR/v
WtwCWNDrXR652zQGQKW7IMNaM+83dsMJAyPCiesIJRV9Ld+GYlm59XburzWjxVBXvc7IlpV1dKiY
PF/dGjHLYBjjnwDix50GPFDTIADZd5qYI34uYHPgUBslc40R60cWaAICfzZgRomX8ZhIys1WFeu+
HAjDbUFSxy3cbSkN1k4TLRVkcW2yN3GW3CBlkwkWsTVpLOYAD3MCYkdGfU0T6s1QgCgovlynuqLO
mvkds37/OwNRutgyBwKzOP31vqsFczm+l3HP4HRgQfX3hrCeHH88a9l8pCWq9v4SeiK9LffAToSE
2AgXFTHNpQflFC54FdciE7ysDu1sgb1c7nYfl0G4MqgFiEcKRuWfmqVy3krtuV2i13tk3lYv5I/Y
Z4rWke4DYmIJF2HE20nQWMXKj/oZ+WH2uXD8CnuhPyDBC0boa7SAsyjCGF7qeIuY2ASmUF+x52y0
GrGxZoud7erX1murTewz9jSbn31jP2daZRw0w7+2lfU1aiz1pRwIOs38lVCLtvY8Dqke/zdura/s
rkAxx1OSgL+KCi/dGN18cIDJ7msF9BmjPXxKbTvqFYNkrvtwSI0feI7qdeqg+bEBPBpmzEnSZZHA
gjLHFGzlWCaEKxWCvGiknQkUdka+vytpq6DrAMR1UgZuK98t5QB4FKjcZMqHrsbCkVAQkCWBrmLu
2vOsN9SmBP2w8auwWczoilf2KTGM5oCsPA96AuQqY0dgjwNfMpKha9RvVUICOA3/zzyaLjpxIiHm
M/BRDMNl2VU7oiczpBuIZBLUA37EOT4pHmVZMEl0ysPiNgdSpvw9i5HOaRpeYNyJjXA6dhlGzR1j
DMP0lr1j7fxiCpCuUjrOaBtFvqzdAfFR1C0nxulhbHbl2zabYOs5OTrHkfmyW5nnjnxr+B9e0Fes
qJ3fKmBx7ttk0UKirou3tC+veimGvdPVzoUuAmorMXRrRxvRBhbRU56AdU7OXOVpkPQswCWYQbq0
hqIUInAwNrN1O9jPQ1t0QW5ksLAoNYNMy3dw5OorCR9ihQVThEZtnqJiMFaLNsTrSBDVFHcfY+ab
wMiSi2qrY4om40lp3pdsbWSfg/vZpfKOPosIJ/XaGbrFZrKhq872vGwKuyEj0WvMQBLJhv4WF1LP
d/bf6Iqq8vhNz0VFBGSZ53ysm5r8UFIuqxjftqBFGei92jYeIghdNG4o/P7DcrvXSfA4whkAbiaE
zCQeVrAgs5U+z/2aT2Oy9Qmc82z3o4pKxAB+Yx9Hs3tLIucG4MtfuzTPQ4sgw6UYvdXQ1/vBiX1U
imTFpw99hfi4X6bkUs3upZ55H2coPm4F/A9bD5VUtVUJITMaB/NA9/thC7YnhGGSE4eERhEaJYHZ
vGnrqYQhxSuPLCet6USJ4jHRnhPf/6pJAjk1omYhnOeT1vb9a/p71s98xCpkbY6DAoGTFK/oIptQ
LE61s+a8vaYw8tCCh3kM8H2ukQdXnbTh3IFcT2gAtrSr6B7Y7ZF+DG1mXQ/gmWEkjmHFjUsJ2awG
sZ17kAqhbEKhbNfAXOKjtxvwnB+wfCJk1vtkg7+Lw3s9m7sJS8Imi8xmi9HOD7qaPeGubvDHaglU
F+EaQ8F2QiuzNjB6E/TpRBt1bcbuSr9ZZ26VJwffc/Z95kwgCPWzymk0ABF79MSjYXLIbuMW5v1d
BSNViRVkQc6jOlXunIkmzly1zo7OwlecdM2GTWczLfVyAa9DwtvoEUtjFOh5PZouVjWtYpskALFO
PBfJcBwjskt0qhnJAUvmU30E9P5ppZinPBpDZuxUGyiuGDAK9Uy92O2Ref5EcvToVpp2wzAqLqOA
pSxzwGcQitaxZdqHVgUNdvJrVY/OFujqBpOEHfSaZ16LOw6OfnYIQvhtnjrsw5pZrtpO/wKZcK9q
VKC4RFxPuGvDXNsIFIKKTsLFT1Ejz0ZL255Ba91YuDdHgwvf3PQWNElLiilAA3f9X+ydx5LlSHZt
f4X2xkQ9AO4OMeAEwNU3tMqICSxSBLTW+HouZLHJ6n7PmsY5J2VVlpWZEXEh/Oyz99rsXt6ST5iM
C34I2zoi4aJeyvZbBS8P+JJ7rUQfX6K6YCkWLniow5qFmd34Czl5v1/Ha4j7sNehdoWse4iPBGLI
36NtX9Yk4YMNA+Km1F3Gf7BWpDjWT22MgzSZxE5DGGI0HI92Noi9PUU4ecGkJ47jDaP5iCawBCJ0
DLjSit3DcuacSeIw4qISxfKTsA4iRzxdew51jphuGkWpG/mhFIhF8hjJTFB12Tyqzi53IpsXr077
t5gulKboAFcm+HvjilV13PD9dHZ97QWljWgyYCdxyOZZf1Cj2d9kWdHts5D8dVmxSDbRTE0QZtVU
U87zs6zle9UuV3b36BNWeal5NnmcQVtu7Ap4aYuh1E6/aJ2nZq0yH5d5XYl79lfFX+XP6dqAGwu7
47RJewPELAbad8qPOLyOOSK62UGdyQLYSJlvdxOC0/hi5GSN88TxdKZCsL9Z4jkMD2V01BPARkXb
6VwJ3FHT1JBGssJjqaoryX64NIl1BnR5bPtxO5xiksG+nXqytNOgWQTuHLerAlUbL2MYppdkRPep
1mueQE9NKPam0bbExwUjLhwST+uX9TAqjadV7BU5AqzDuSO33luBsB3F5Me7yL3iIdYps2XRscwW
7JwQ96trXSQmMq8PCalxJKblj0iTtUI0xlZco6rqX7nGUZZ8M5m1CK+Pjm1HJifNsUkh88mvbQc3
v6bw3OYeZXfMAmLlu8IuEZDDoqdVtYPv6CXUqEj3LHI/RNmbQwoecnS78j7jqaQplowmY1Ykb2D6
FGeXQu6eDgWfl5N9bMzmliKE+kiK0XOiKjzvdNMmO1nqlBC0+iPLuglnffrecqD0zZKjBlNEjPyx
Op5owpHbltqnkm07dkjJwGLAOx3t77PeHOVUsQ9d4wb1ddW50l2TVTov3GIOnzPjIt3GAqCf3E5N
Rd+ipElJ8mE5eRQYPGM5i4X3BALBX+Tk7ukI0lkS3jbdhmlwYV9kLgdiGNKBGd3GeRwFeR2RZl7N
8Zrzn16+5M9tbZrPNJEepFGRZVP1h9t6k1tSQcdMiG4OwcpFeBoTGJfsaO9MR1vJnvFBKjsCUyJc
2OZcGRlXw2EWGpHbyD7aDU08ibU+F10z7NCz72bdCgbJl2YPhRPQK/BCzAcKsw0EvrXFDrXtVPVp
dE3i0tyj18fBvNY3da99i2vesDhG/TLJkPJlR6WBOUiKY9eXomjSveZoL8bWwxg36nPgIEhc2X1W
meR2X/vLqJd457X2PBELJYKScaCvg9IgnwUL5BSRPvDEyAmmd5sr+BaAMfO5i+31cVxmf6Km+Q7h
AsLJ2G2C+S0C1vPqcMIml/y2LJzrjCbST2yMbhqws6zp1QHWwMI7BXJTAoBsV9NhSHXdx2ggajiF
S9Hx1N0QB2p3BLxf9XCs0LFDjzR+CV6BYRfYexZ0Tfqc6aBH0Kb6u9nmJuXs7mg1fRXF/fBWkntI
eqGO81B/xKSOdnGEA9Atu/My4VdNqU35bQqkVnh7xRXWWbK2ptRyzuHZ5kvETGC9iZ5OAs0cF1/h
yOQAQj6vMPfRukD7VXjKVaoNQWMnSEmxc6LfgHdxhFSjNTTt6eDpBxTSxEm/pVLgh83o3DHn2bOn
xWCuonC+VPE9tujwnvJxksRHYgrhd0PhEYCtTAEyIhwPkQ2VRJmpk9WOn0tD32t5fXGs8oTXb/lI
NRSr6HuxxT6mRr+z0ynel5ZDrgTAOXVLA8cEPW04ScR4kAjBHqGZoVA62rvl2oB6eMDpq4UT0hKV
NyC+5TiFr+z0j6ZLHmvgJOeN3VTya9BlE7Xs+2YBfu/qP3CdvkaKkV6LK8B7Jd0/pYmIxK6XI9EK
1Z5e19nIv0icgsXo6qfZngl26fg+yCa+DU0NFd9Zn6XWRkh5Hdbt7Kmm0NQm6LrAUtfsxfV5PYSe
6cDqbS31C1PYl2CQnDC6GnN4YyBsX/t0eFl16L4RiGnHyMTVbgdxJcFCZ4osDpFFO3VlVC+tsQlJ
xVNuRM+rLMn+1ZIlRJM9Qel8iyW8hAJ806kdU+OwmDRPsaU9pNuiaEzdeFuk8QRPNPebxjTAkfKI
PK1/DfTlrGszBDq8pjUemgAd87XqiM60Qw4s+7FwI6bPXVnoKe3gwASBw5S+alXAg+Iyhat+4dJi
KegW+6bJzrVyPinflsEEIBKJv6QJE8CjQkpBjH9wnRtpyJ/wxj4018gRGXelBUF0FOIIveurK3t2
X9ny6djlU5H1N8iq+6povsvZYuFoTJStvbhEPERumTuT8mS/bpsDFnLq50OGz875mnnN4c+Obvuw
Ceq1PYUWIQGOxtKnj8xzQIFfkoWRdPTr+lGGHdwBq3iP3GnPS4tD/mgB+a7FIS/N9xoL/04jm+ND
nvkozNU5DBQLlpymvQoIf5tOFNYYkKs1eHT+kKaG31C8c5omCiTMZPGadX1WeXYJe26yKgL8AU7j
vo5ZeVabR66Js6eC8h6AqGXynNbut0S37hCex8cmUdV+lSD+nM6+sdjFsBvmkrKHWx4ri09gWPnU
zjj3yllHstfZwQ17/TyUmO1j+SSLdsvbsQObIioclia8TEVl8gSipbOJ9R9Tls6sVSVB5mgfDyRt
tZUiNDvtYJUg/xLTVpff/8iobfrz3/qZ+GIYVUyuyRG4NglcrjJjzMRZaeZJtaV84qi2J4l80uKm
v3GfMFEVd4YilMNIgag+PVEKUTBLr+3tb4fm/1pZ/xsrq6GLf2ZlPX5CUfmrlfX3//+nlVWzjT8g
5rKVV1K4km0oXtI/vayaLf+QtpTSNTgh4eqU/2VmNfU/dEcJXLDwZmHO4lj9m5nVcP7QDdIQOn+o
xYNYuf8jM6v7d1ZWpZS7uVhRVjHISiEt4+/N0Lpgoazp+P0dkTR0qJvRnarMHQHXIDF1dVTukhz0
heDBelHwafHgeOGq5vsis16rRiICgu2HJxFyH8T4Kcq6O0wK+32akA7Phzu42Yp4wHjnLBQSNgjx
fm3Tp+GEnGU2SWAbc05/+QD+w7P7V4+uYW8f0V88uts3hhDHGGrg8+YDMDYX+I9PlpRR92//x/jX
lig8QTsWieYy3pS8Xnn1EWFZYZQ1UDB3o3g0CNixbOz3c7q49z1fuDEmCJml9c2sCJZ2eoP8+psN
7BKHa93RIm+Xr8dmcne8MIjUmoxHdQi3j8XBryRxwmsrFYckfaR1IxPGNZLEkWtl+pNb2Sx1+5+s
Uim4YmFg94dIreJUQ1rG7d/VXsmEOamx3usmPagyi15yN9+HnC0xKsib0f7oyRTF+FO9sRZ3taNV
Hh3oIu8+k1j6+WzcFqL6lYxoNJk4mKGxs3uGmfwjnHQMLvaptM3biqAMVddj1D2qSN0kS/rdqLS7
RvS0grjeugy3Zps/OEbpjUgbk0k8MtfurLKFmGHZp84qXkejfnSNwTPGae9oRB5ZNBK2e8KO9lxb
/Bota25U+oWBuevKOHJsWewmXfO4ZuGX1B/CrMJZZPQ/iM/4s8agJmv1kBedSQPWz5oOZKw473pf
v7Z8dsaazZ41V98RLDA+s1rBHuUELL9RlNwyiDhesHMOW78P+apMvKn8+M2HKsQzbIU3teN+dXX/
vqz5Y87qZ0zj93g4w/C+KUozgJd3shvjGho2vB37LXLCggwulKZMO4/AZSDYdpFH/gyxaEJlgs+E
lqERF92iD7jbHtp4Euxdwk+ZqIvb8wbMLVrUrfmC4Lhb8IXvCOxIv5jnW5sjNmMvQxs4etdPjPCb
cr5nyj1tfXeRNp8t58tM19hzVvkj7Cz8DcZN7brPMpJvYahD6CLCo8xrN2NbjCmgIkyDMFJyjsrU
ug8LzB5DYOv2vk2oo6N6BCmoDI8NZe7+doK08QC3jQ7UUwgyueXG+dF/ulX3I2UMaato2RHGSP0+
Nk4zbKn9YjVOUFXsGhD2vlU5LUtphsOqyewHbaRBg4y1n06mOLvgGHa9i/+RYfy+tHX6mAx2gGNY
gHyM9F1cwT1lvNMCGQoVqKanQwA33JACoC4Hll79rDBy5C95TqNWTuVb0LYEILueZb5mN/rNWMnz
pHfqMsYR9R5i+YXDCFOvkfJ0KjKXzYiYD86y/R9005CLduZjrPcXOy0BN3TWE8VNCKQrsGFJKFJL
hHNy5vyIlgy3aVLoDM7OpW76WKfVpwOX6jDFA7qj1moc7Rl4+n6mV2f+gPWWHIZNH5UGyz3s9lcb
KYRvvmK8Xq1dUrCU/P0NOkOTcCJp+RJBVTpq4DUfDyxK7PSc0LA4TiXTlAHDtjBYU9SBmBiyayZi
6g/dQ5ZHR5SPAqu//r5Kg5K+Jdy2NE7q06S97GTcAugmthjgLb11Z7s9OoX90UZxyf7KOuigaM/o
yRm2hgt2Ap7TPGtEyyc7yafZIXzKxEI2vCH6NpnPIRnBO7pFID1TYKgYhHbZSGZ4GhznUFshi3u7
ygJhaTQTcRL1oj5cgjWFfOJ0ieWrOpp3Vj7U6E0j1qORtC5aDFOYquS3NGQgNduVwSf/tQy8a0aC
lkHTlDQsWm3hdcTB9lalEKBmmRKWijH1EKBidmHzUstlUzTrfQsuCaaT/NFDhzuxrrytFSpU1XW3
Teg6FFgZXpGCzjOKmCOxU191esVbx8DVEdX3KMc3w8SnUEh3QCZpo72DMuhbUhns7mpecpgnGnEr
l/itgOV6cLXytewl1ivHDVLDmu+7TQCI+0tRL+kxa/L0EmOizVAfFnDynG8DK9a5klMwQWmBoUIb
S9RTuCI5VRZ1mx5lw+TUEOBMBl6dBVnzLmO9KNJq59BxtW/tUPfQeO8XYsQlXx8zp80yNqp9NGDA
6DRfEeD2m47KIhrDfF1uD5WIYU9ynR6iUfygHNzDUjH7jSlwEg7ymMwFT6QivUsGJspcUC86/IJC
zq6Ig68HO2MXh+6bY7cQCdf0JYOuVZPAvXOKmTTmrFC5W0Q3zbkv7IFdEIgZDznrOMzR8KoP3+tJ
hG/cgDA3aUfYjYhoyCqL9jYatFmBzcv9cBmejDafKAGy5x2dHRRHDtjDuvH0+z8sHIb4EzM0be0b
TlzLG+D8VLlbXtLNx2mY5UfiUKpYzY29D9mhNW6m3ceW6rFLp0g92sHVISm0ND5ZMf6ofi0zjCl8
Ae4A0bFwLkrE8jWp4SesuZF6zyVvdDqxCvhyYnTvGpMdG723uNrTNBA4ULRSvcHUMZD4hLfwcNkc
evf0At7mMGODToLbMcu1CNL7KbX6HRn4I8XNGC8gIVz7Jv3IYtPrINP3JCyn7RU2zj0tN0Nv0ECa
NV67bHWAYbun0FV5VAzcxc3cPIiWC4cpEKM1GyeMqVKYDq0p/H2q54/TnV73RIteW5bvHEbZFiRc
AK1CX3E3dmVROR7OJf7IJObcY6zA7av1RJ8U3wNv/DjLA8cJ+2NoQpqVRPcOMF6WmSzIlj2OzXEP
QuSHOY3LSUlZ3WGnaScqYSGZYf3ZqzR/H8z8IKmoZnfZfHfj4lVMgk5wO/aGIWS1zfrh5JRRkNGo
Ao6purVVb59QAO6kgLSx8KABhyTXACJoR6lTdZpDhLOaCmkRIgumIgpxOqr7lTtNFixVsnIcfNwY
OMi520cx3Bl5REgofQZwc4Bw+FPYHFmVeb8MCwuzbj2ZwoSlFSOFIVZgwAKgQjFYUDcdK82Z1ho7
f0Q3mGvqIpcdvNGbearOOf1rlun+mJrlpZumB0evHxyHwTcsmzsDB4UHzYKMY4YNflTfWD5dcNV8
laUCJkdaHyecGoOy+1aW/MQs1Z6WqBv8IZ5+zYl2XJLp7AwlZll27J6GB56CN9zpnHfWBi2HXxkc
zDGMno8q7n/1qtx9mCaJodqZTmppX1wteV1QQ7WoP5jN8j5F2dkq6ymgo9OeTY8DJMJBy4+1X+kD
B62LwIV6WT86kwVK4DlxeUFpi7OLNPd77q4jpzQk1LiyzhW2+kxuLKBcIwAd3Wl6TkI+OZYt9ApZ
d7c0/+ASz4oPmqAWKm/VdSC2luUTqz4QJjJrUXDpfMUPdATt/AaL0hd5e18n48OCMbdWyS5PVshX
gxmUKzv8LP/SZPhOf7fr6732a0y6QFtBw+vsoBPRPrRkfsg6kB/K12avkIwxzeQrSwQ3sMSeBonc
o/n9B89ncYnm5yRK0DfYXnECYFdR9rD/rM6npwUFYyTLYzbTLrSZdFaVoH2iXcWlJzOKkSiUxM87
bhouRjed3rileNLD9jO0nWuRgnhSFg5kwVJHZEdn1V71NH3RjPqUGO5jHy9WAKfpOaabCPjdT4w+
COtFenTrFt1TTzYPfOhFNFfUEQ2FdGL5RmNrgWH+tGp8vTF0w11vqHf6EbhSJ/KqgnggaUiqp1Qy
4uOThdeOtKeFIA/3alrDfQ1zkL0FjhqjVzNcATBsVFlptwD3wQR3L2HeE4JiRQo3hHrlOUOaSnQW
ovV4ygdzpjpXPNRyOjcSyjLfvLDaA1CfL0O1QF3c8nXo+LFOxy4sXxonLwPaY1I/Z4k5favK9sRT
syO5xd6dnm2X7pGG80HB+pmvbz9Uu95UmT/OQPUW8EwgyHYjMGdeVc1XU68I85t/rHiv54YDaLd4
tjt/FibYt7jmmE+rljeW9taNqP9QTbQAoGv3+tK9zKL/MmvxI3PSA03DLMYXRqQUndOIB7+fbLwm
Gqd2kQ/lFefscwey1eel03hjy0CsDxQI2qdUj75p3O6F7iBUZ/MHh6FTPx0l2wuzaI9pu22j0Hr4
B3gWrSufIABgtehQRev4VqcTy3N5I3grjcusBBfCJl11DJP+LRrxpII5KzdDekOq1Kt5L+CdwOkC
wQkMZ8ZQst61vctd1CxeZ3Tf02ZCUndnWjwUx2eRP1iG+2qvN6ZND02Kgaggw8fTIdJ0kxY7ciMG
rWuCglD8H8/gBrlHK/3n4I5nuym3sWH2YAjQnBjhd4m5g3pW5YgQfjcVwq+Slbc22qutvuq5aJgM
iPO3pcOJesSyUGI7WSTsdcDIHDUAKlVX3sWsqhp713cN7dtZ0KzuU4u5yp/r5jo12FytsTHxm+ke
ZrW3oRiK/cD3gW8pdbyFnrGd3vcj2xLrR5QWJTBJhEc2VbSEz/lNNJc+OC1xkjHrO5a1alim/Rgm
44UO+0+NAg1zZjZPK3bTUdbrLEL0Q6zhGmi41g9c/Ouxa91nSFgd1FAbSyR/fk2NL224lq/TNc5h
MHouKycLWtPEbZNpj2sCFLSzOHYQaAOGYXZc6NlceiXGjo3XgsedOLlJmbOb0szaZwaSYoUlPQGZ
dFjYxjf1XJ/0HjWz1lQwG/ZLasI4HQo4T03+jaUMquv2JZKuhfsX03firm90PX63AJcw36ZPXdTU
B33uGb95oi9jZN+K7dbp2i4kS7dgtg25Cwf6p6SE88A9au7z3tnRFmXurIr4RQ7AAALxegNtLfEi
I5ceP1LpqUdhD+LQdXJg/zQ+FS284rKbfJkbuMBdew6al2XmZdcQao4EVJai12/jEoUCk8zBjKeE
gmL6ScY1PJfmqp006z1s+QBjs3kcIxXEUctvBVMty2K+EXa2A0Ie3zABcFv4EUcEHqERYgjshdMC
L5oGgZLSQMuxDjBcHymzya60B/lFPjgXpuUmMJTqT6CLXFf+5AmVXYd9GKMPYDIMokR9sk74tHIX
+GVRXIT1HIl+usklVZ5ShdcYcKBtLAAf446zvgPCSxR4DqKYNQ82FV+bqHpjHcGuYbWPGQUhQUFY
KihyPb8grEymzG70wm1ZKTjfTFLLlJLERuAMBKstjTY3MGONP1P1czDoXAnJN1UhQcglDJ9GqpZZ
TBZMVLh39klIFM8V43kYaBupQ0w9sRzb6zT1TwyZOcgwsqxhe4pt+eZaCucCH4LFNuxalPNBtUyd
Yl0Sf+aF6VB+7k0r9xIuLCcIa3308cWsAaZrZkbKA6meBg8cwZnMNySDCWzE49n5icOK61lYgPzU
wonLKI8tguberpPj779DdSSQWg3k+0b2U9R/ezN2+ashn8O6TFgnN/EuHuUx7qRNRpdHmEiv9F0O
WRXfMXNYvoGpqgA+s4PTn1GOA+vbnsPAXNZk19mmdUdZ541yQvvID9vFj7D7zcgcaEVjoPtduZLp
h84afrS8Y4NZD9ejGS3mLqnFTVXqNF8OxheRSF48gjIJy8QKmL5ERfIsR5E84tHDLnWb4uj5/ZMB
2yk8ijMTX0a5PDWx6+nSMS41qsVu0ubJTwdot7lgo2r29+M2AuIdbU5Z6HA1Gq1+XKHFY8+ny4h0
0tG15HyosdZW1uo+2JpzpOcguy8NjUwfbZ+HucF3P2wlXoZ+tCxzIYQpy/02sENjq3aIJI9lEWov
JYZy1IblwZSd8wzDkvSnTjtGkVxlKytKWcOLsNf7cKkfu8VxeeRxVcUxdzmmk6tub73jAumWs255
dcAuJ26+HNqFf3Pa8agIegRtXNwWIGmwque7WOsEBDIed4XGlYNLkE6wOjw7vA8iPHZdgYkwswv3
IEVMyRlhvISC9ho7Ft2RtBfDMrhbhdsc17bh3YZD4qpEF1Bfp+GdgTbLQt23Y+jl9lhco6LYHsoM
H+m0PFccFqhbM195fePOdhpAiWaEI9fo3jWzAb0K5TKtjG7nJpHcwa3F4mg7xZ3oOL2UQGgzLqnH
JaElOk0/68ZIDsnavBkl70GztrLA7ng6M8k9TyFiVA9gnDd3/jUIoAGRZCrU3fos+/4DIis2spLt
cOXsxUyucuvdKKlqCzrThPlGWgEXBSM+y52JiNxsHoolxOA8QCdO9Oy9Yhe1rkn5khewNgdruihM
/kDOCCYut+XYw2OEdOYlU419G06Nzx7niKZt3YXN+q5Cke95PnxNBli9pMGcgeVT+QZNWoHqSZua
w4szMyRqrbhJB2M9/r6aqW3z+1YcJ2HfdGrGKUKQ25vtcjmopPXLJbmSEdIfykQzqG5utwoNDkhJ
8Q3vuTjlc/mKEUSdUzHchGMXXTHTV/WMsUWZF4dnGAIGrXnNXD0ZZt8/VhvkLltXYuWUMulaczdn
pDP7ef1Qmp3dZl1BdWvGD2ZLrTVkLJ/I8qdA1g+NpM14lNLZa6viATfYZ63pPTq91yPPkSBrbHeP
zT71U1EUh3UZeR1EEljl9o5la32eR3RNVxItqDITXzDt3V5M1VXQ9APgW3fmhbS0X33s2oihA0dP
ZNBrXY/heXgn9ZedJYWveE9CXn351QaTfm5MQ5z7hH3skFlP5cXJB+vcG6U8ZTyCYyNLHtK4bmEx
h+emaOoNQTkcVhO7bo1kcyCDbt/Dkv+1GO2LpDDtKket2zt6Et05P8JBl946tPCUgZZqOXvWKmma
IGUx7+tLhsCTVvcids8k2IRHagIyTqF6fKTTvdGm9bmCXhbB6DnHU38GFe4cO4utq5ETVdKHPMhh
hfScJG85cZnnCtPlHY3NkETpGjVWDhdruLQ0ACHAjUwHodLNi96LczaO8pB3aEHNmGKQAry4mfUv
hlnFj7Cr6DMK9xTNzhfN4jBogYL23XJ1j2pADKGHYqxr55JgtptyK4CnwRaftsUzrkkvt0NxuywM
N5wWHqo1v1vJgaR0ZRzJj9nHsq7fJR6yO93Kov28JQMse3C5iMNXDS0zsNOhabwk7ZlRB6tif08t
Fp0FtAj39o3IR4zBVlsfgSc0l7Dovy1xy9OzL874cEYtWs9OEd33LOuCfikhd8rkNiHy48ztRT+v
6RXjLT0oSxx6hbtAQFDTrsY3fO6t9lzlmnqiJ4lzQJKwBRckXOl5vmLDjJEomvq9JYcVjDG2WzmZ
2OUj7SOMcbVY6idXwLzL+yuV1e0hd6swWDTa2oHqBy5OCaoaXLSwqt5bOOq9cg1YnYDQdmJxLPL+
TqfuknDMfCkpNQ+GVVLP487u4c+/dsJfrcVkehuJVMeXj+XScp7Mk+A4ekVxJbyc0/MXT/SG0gJy
6afV1+3ygXOgdVWzNW+VTMjvEyGHHBxoGpcnnfzAgZ8dloaVEXge8xwXaLxPwIPdGRtPT/V0hPdh
n9w6pJiKjuI0py3agKNkf8TwcduKbVow2sPA9KWoSMElFFJNnxhMh24OKpK9DgNOEALBCVg4hIHu
CtszI0GkeFroM4fmAY+TgoZGwS4wYtsv4V2dRzcGdz1fXI0HXt6OX7FJjb01F7VPA/CnZkrkJRfX
H5PO3k0yx+tBxx5XXmjudgya0W2PPaEpvA4QRLNoi7KEfgqLh7VrjaAuntk0WL6NVrDD9eAG2MEo
2ExZ5RVoCoabqYuytZq6YqPdL/1bVUfHotMTcvHswphSz3aOpth1irCx80ECywWHUmmXuhyPVIFZ
weJM9t4ynE2XJkwjVDacZs14UibDQlUnlGwgV5BFp6EI75BOXkv1gkh9Hr7UDTrDUEJSmyMsNrg7
2TiUqALqS3bZcJ6xcRGywJIfTZE/Oi72zzZiLArL9sAjj8rOTp7p4qAbu8nt5zL/vgxldNL0Gn26
F8ckLMU3Tiz5A9jC9WUCQhw5+oKtPcuvYelSY+JglckY7ipLj4OkcN8VwKPd1uShN4sDFMDlWMT7
cdC2/EdSbjllZCCxzyW63ZgcTB2icu8ar5qLy7yNv8iW/DBNzFhMzcuxMEk72BGAurF0zJuS7++f
74kFUKh/3BK7ymQFYNmGpYuNNPXXLbFZWVEjakvuwqUhK8joQSlkgJ34ks/FsjOaqgqyZODtmbK8
m4bB2o9tf3ZSje+gtwN8q1ZAzQabrRyevpgfuFPcsFuPZBoITOvDx8QGbi90E5CJ/iREzWnaIfOY
O/PbEAIuVtNBLWi/NrfpxeVayCP0i9xMd5S1lbTJH8nphReXzOU//+atf9z9WzrpVvYcSujSVsr8
BxBa5yDjw4uEIkLvZVAv9iGf8M0A7MjNksQCI45hr1D7IbmXTvw1hLeAWcd7XoFm21IdZGnHPG7s
K74c2n3z8TsmdUCIuviEYpfewpY78sfzu1wey/Rk+dTXsV5Zu8CJenEftu2lCScGXzbbZvirpB/s
XDuRda6LnyuaxY80xw13165K3JIlwwKIj8iniwSjnZFuvkKxXuyFE9SEbW9nFRtXuaWEMyKvOvKf
t0kxvNscJ+kZ078TdetvmkJpmLgK2jllsoVz0vsw0uWt1X/x9ORUIjdvVZmuM27qsAJiE++tbNHI
ZX6tar3/558B8dx/uAItnVsPVgXDgPn/MWDE7uomY8JPWG/k9w5kkYGxaQeulfa7GIxtmmcxYiaR
lH1eN+GdGeo1hu7ou1yZcFun+BrFmAXDwjaR0/1Ojg59kMAMT/pyzrbjYKevg6c2M9KkDS0RMeth
abTkGfgMKxCwLAExWtQOw37qzIl0pnB68oaK85pez1f6kvDDWlwl9LgFc5X9MCICEBGpO5Y6T+TU
YpqFp7M2KKjykzMFljJ/aOzJd5oBiVBw/tVJd/GB5Bqt2M5umLgj4q0ONmOdQGkqpMxIfRTk1vyx
SEWQkgD1VLimh1yY70XcKyBerM1qBfmFVS3O98Z6Ctmps94WPn+Kc3FmTHiafOZAcOZ0sytD6pBz
bGFI5yVsCB1VtF9NDJuVZlyckACl5SwBG7CVJGhDH5wlKR9ZPzqu34umeiYm2xhOWOUNMhGwK8wB
DZTn5Q1LIAMXwEuUTp5Q5QKFB0SGNeCaRPHYDPBURGophThZNS3nPh3PWQlUOZGn2OBWxrbJNyTW
hz4x44tmlrctAKVwNCz8oSSnWVc5u6agNClKE2o5OlWdfl+xA2mCeejf+hlu0jbGOLHxiTs83/2+
Kv/X6PXfGL0kjiYekv/3b3TA/4dayF7xs/yX46/fkMe/Wr7+43f+afqCUsg6Xeo6K2ILrpbCe/Sf
/ELyudzwji5o43G399Hf+IXiDx7w2JVM4JQk9yx+03/xCy3bVqZuK8PdLGTqf2L54jL+u0cOyglo
dheAIqEsx5K2sVmn/mKNcpdhmKzE1X1tTCmNUsnBWoTlrbzLqC2cKRopd0nLrqPtB9ZRpA2rwbwR
KHNBruK7lhYdXyktqGzzxSnWV6SsAZWKeDQwkp8JdanVAqytnsyroIw0GvHa9hVH+WGl9SA8sFSE
gipAqJRpLXcw9Z/6uO+uyQKvSobLq+7aZ8LXB4P9YjR3t5qj0/HWX5YxJ0Oa7DOdt2jXmuxoo/Kh
rtIbsjPfHJMeWneimSiq+oeekq287/Yc4qC2uDUZcABudIK0pE8yUSfvFYU9+zy3q+vWcZ7SgxL2
l3qtFs0brXDXJxHRNCOfWQXbmFR2rZIsjiOlore6Jx2WVYZZewnr6Id0tsgRR31H5Hdq2c2QA8In
IRG1rbL4hfzC+TmlqSFkLQUegQxln4AWgyeV+EnVPrdmhU2/SsUJtgsA/qifd1QbynNq1jjMwBpe
qCSc72ia+Xf2zqs3cizb0r+IDZrDQ/JxyLCKCEkhEzIvhCy99/z187H69u3MrLpZ05inAQYoFFCV
SjGC5vDsvdf6lrXNybJ3Wdo/01iu2aye4xwLxoQnf1WkFlPkpMUqNtv2Tqix2DJDBKIt8gdqf6gU
gb8IrMclBVudh+YrZXQzlNX9oBXP/tiCH0k1RiEMO0aYKLRh4LpNhXJPy44xUzoHpF+VN3lhvNSE
oNfItch3mCecmGFwRQjFgneRDgVlm2vrqUgQB+IkDHDDJlpNgpNKCNvcHxTHTje0UJKbYajVNbqT
ejvgdsQ+0I10DekU+7EkFSzJrxRJXHKQj+UW+0DmtRhRVyFq4M2k+uXBEVl+bqgT70tlaB40kAej
XyLITtaSd9cc4qdIE9LNKhunXBkNXkEyqVkYxbXAmHMLH9JwBTMxr6uU9/98Jf0/Q7sCiOWf/xfA
rtBO/+cV0v2qs+7zZ7Irf+G/1LBS/IMFx0C3uqxwJrS6f62MkG7+YdsW/VSWR/HPRe6/l0b4reRn
LKJXYaPQWTS0/14adUS0lk3PS6ONqev/ydIokdX+VA4YqqVqLL0AZqXGNmUBv/6wMuLdVCRyFVQX
WrIPzQQ/LA106kJSxF19gCZxp1ty1SfTdWCTdpQ1W7Ip2VdAOkGiB3NmWyjCraYLwAtPI2EvpwbC
r+QRfb7zG2pcRbkqg5QW/6doXx0M7mPVYSpmTUnqx67LNz7SjiCMd/STvXzwrLjYjCVUMRmBg1Pc
gKC6sA2fAtxZI6lKM6M6EFiuD/RHgbwYj8Yx2ce4jXBcQRUhssqJEIqYGSNGHRqhoZrPvtOTJxxu
h0hZJ057kOYW/iPwCDaS/B4NqNAPN8FfCHJ/Zi4vFcbPJ/aXV46tSrbj4IbwiUBGZdY8yFtBxGlf
mZvfH2kpWgr8N0W+UIT/fKRfipoS+0g4llxCR79V9BdUp3/z+//8VWzbUaWmaZZAZfArPpqBfN6Q
+FWjOTtFNOsyG2DJJoHtIDFwqA+BTlsKap9dJdfwSowi2ySItmD7tXbDKzVbGyzANVVWwwBQ9k8d
bXFVu4zcOIuzqcGKHfD347agXio8nDVHh0H30oixjLMCaqFjehMj7KVfhGeGpCQG7FjG1rWRuzNe
87xIXANHfx4djMb3fn8CtD+fYU6AplO18BxbVOM/PySLOt0vhx5R2pK7XETb8YMQDM/pnohp2CUa
LaHMFRaqI6i+uFXcVPc3Ph/v95/jL6/DDx9jeZZ/eFYzVRpyCrgOMb5ZifpwMhxXs3qXSvdv7qlf
azRD/fkbLxuqHw6FNZh2UwCcmQQclKtw9UBt9OrffSN94Ub/fO8ux5FCcySLHeX5z8dBeVOmbcKZ
bfQHxA1ID3w3HQB5ZOVWCZ9q5yhJ62BXUKvd3axck5eybuYnnTidWXCu0YUXPiiqdxr27u/P9q+9
gn+egn9/tF98AgKwTQ/wgM6EZaLhsVYJzJ2EmW1ekT3A3LQnsBKUwd3vD/vXF/nfh/1lQcZjOPkl
kXAbpIJwBwq30GOvKQkRYMTy+0P99W3970P9skSxDY7KoONQjLfZXOZukL3+3x3hl6UJC5CaODVH
GKbX2npour9Zmv76ZLGtN/kW2DqWP//hNqW/ZZexxSLbaUj2PhbOFNso2lEfv/8ef/k4UKxQQxiS
d+4vj0NktQxUGo5TpSEI822J1nO+//0xsMH81cNgU6OYmmZrhvbL892YMATVjDsOnzArHHEmDKLD
yIYvS1A2+Gw6Swjk2elmAyLEQ2NinqZgZpG8jCg0gtL61s3oBmAnciswi50yPvZthxYJVyEaJ37U
ZjOY+P1uaa6jIIsTdSdScFRIrvMwvAFqucq6ZJ1Sr6sl2VTDhskKeor5urU+1OpTEfx9wCVKqYLI
vab14toFrQvkJ7AFB5CbxmcjHrXCwynXmo0biz+kMPs+5/PTdEkrnhrFQWMDTwa11pDBrZrLvY+W
M1QtSMctooML7tEroyeYU+127bBFDLYumvRaz7/Uq0gr3qPa+kb6dpHmzIBivGutbQtIIRrPXWp9
x52zqDO8XqvXMGnvyXvAqMdsjhOHe/fA1nslwpBSBkUZWbd2yZRsuMV6DJ3rtSb7XBHGFnAmPWn8
06S6kDRKbsUSEXibtctsT6dN9NmxhZh31rmtPpJ56/NuXL7CkJsbWvzAeu664i1HzjO/duIJhNRV
VbyZUXaLoAe+Ifq60VnR3FvNYPEKGlGt46xxwm+Qkp7m0T50zFaH8HGoqk0Fk1I6W8S7rgqPFSPw
KUYApLfFcbldlOizinjv2snW1pUzl2dl887seFNkk8mkzjyCSfi0u5HELP9+GIPUi1Q00IGWHA1d
P5GeKEk+Ga6NfrgvYeF1VsO4/p5oIsw7B5jbKEUhfNKx0lWAWDZKXKji8AbJDnOH5fUQcbVRSVuF
6dF3JoOlRqLABL59XxIkJ+Abgjya6hMIphsx4KjzaWW/t46ylsFA/qO2p/7bW0Sf8JSZVrhnkm0Y
lLxM/jnnecA+tD1hpfljR5AyRlO6nRXEXp3AMIkCeGrGGv7Iqu2dh6y/Wejl7EOcqVk1bPva7l0H
QhXjRsUS1G0G9RZJpTtXikci112R9RscMAs/Y4UI+jkOBG8/4RYjT1mSEUYF4CEADBtT6XUO67F+
csJ+VcEfMov0urbEW6LGr5GAYi+L62Ie7ogPPmZsZVXxgfz7ipY0Qdnhtu0+OuG4WV5fDJzLvvXY
Y3tgbE4d/95OXwNKT+YCnhjjXW3lbISmxS51D/x+vViZUwdewe2C5GriT80XrgENaSabD1j0aLUe
GyfkyJLzUG7J8gEjHl2PxFdqC0QWgc6M7EJT1tD4jyVDshruMyl4XqiXpzHIX0t+W6dDHy1uCl3h
E6CGiWEctDdFgs2gG9akorgS+makhKspvmAw2odVtuuUjBtyweK/osu49TtjHUoBFhU7C7r9to1P
tn0/6MXaV/GGqtaWybg7mbANUFkum0n0BZKcgzozcbyCD5+MPTF39GZyQnQUz1ShXYkaspJc2dz9
C6AkD9fZFK1FNR6difA+mBNhoaL7yMpliOz2WbN3rBmFb7abC+nVSGWXb5jY7b1sxm2vv4IYIyXm
3kwxmm8XNHNT5LdRFiEry17tWjmTmHQ1Euut48yKg2E7KkdF6l4Vhy4xzzHCIIOrsOiGWibMPYJT
njECMTcaB9JKUuqyYc+Yl4aM2BmEWY/MPtW534jOWSM1cJPCQX55y0ZztbCwBoTzaMS8Ca1soKzm
YDgi28MYIbZ+Yh3COnhCX7lVoIVk+jdTJ5x7t6HT0S/CWCcr+FhHsmjOlt5Dinw19eCuJmmq7/GF
NStjctYwKaCmobxJU1fN9zl9nSJNtgbL3RCP10ocX2qsNrEWHmrZ32hWdkLqs+vw9flIloGc76Pm
vg763e/fgtrPrTqqGYpabFqWVGkNqpr9yysduhpAv65gyzCX9IKoAiIWA6IDCxt1kp5uspySkPi2
cYLp1CUrMlPWwg4PSa+eRvZKtd3fKuGljuXffLQ/vZ5/+WS/vJ6txM5TNmQ1qgQUZ7V/o0K+wbTm
ms0l5Vo6TbbBKrL6/Qn509bjl6P+svUwOib/UwMCVxnxcIhL28VbINN/t9ld9no/bcSXw2hCsjAv
Ycra8uV/2EmFVkOwIZ3/jbSArXRyZyrstrv2tlMZjoMlLUYHfcNws2wAAIevJ10QE9cd6DE9k3KE
lwYiZ+X1EzSa7qC3JQ1TVNnU1thwQczNUFnFIwBRisYWGTdehwBohfppotZtJ7kf5KW9a6OHViMS
EkxA0hAaoa37nUFJ2NuDh9fRpNemFslaE88lnAwS39SgWXeAjHTmKniHEcdNzODbW2HhzDW+GHOD
xGpul2dOaj3RIdmz0iRAWMAANyRyOxlaH0IGg+ESSm1tO8O5KfXXHCW6rd3JAEwp0QObbJrvmwXE
3ne7fPIvRG4+p21wN1OaqHq9VYg3T6nGSog+Ix7aDvFhkNHLwy3WQKmLeJEYDNLJ3PN+f3/80bv+
zZX7o8T64cqxBIJ5hJXJbXmtsiaG9T0puksbx57tY885ni/dVdcUW9Ze3/mbnfGf+keaTn9raUZJ
UxP86+f7pqns0awFR4fa1UTdptyHjCBx/ODy+eOL/v8Rzd+MaFgA/+fm4/9K39/yn2Ol+Pl/9h51
7R9EQAmT6sjS9KWD86/Wo+b8Q5cGJnuKGVUi/fnvmQxBVJIuJVlSjHNsYVhcz381Hh06mTa+fjqT
/Ps/bDz+MgW2iKuSmqpikyc01zI0+5cFB8vTOEjTx9uYhgddRF9q3h7TyT6hjcWUaqHhyW4hoLGM
ILtseb12SfTlV82xj+R7KxpIcdMxlsFZqLS6MQfYnlUQkBBdBkM+59C2PWmYPILo8X44xX/R2tOc
P+VhaQ4NEpUtMc0gTRXGL28pzNmjU/sp3KEwe4HceUSyTrOKhS2ecNIap2DQYHoGPbnsPc9/HU3a
SoHOpPhfcH6TK7jJGAJIOR5njOgdr+oc+YM6fPmls/MnyyNwiHFFkPusIfjruVwaS2JysSsfEDiF
FIylluYadC7VZgCbPzoxKEHLJtDO6NWPkG3AtqlACE6adT2p8iQc513gX/UMkfguutUKHx5K1TZt
X0OZ0Wx1oB3VRCC78z1sX3eo8PvNit16TgpIemwKhueLrcvPtwVudBp1cL1JHO5sXhpVOKI/j+PP
SoMi1w3IqUuzJmrUrrzMj9H4aQX9HWKJp3KIjkxxXlVql6kOmSPlTCwsxvxlwtZf9JIUa85NlTgI
peLi1M84WZETQR23EI4o73qSkwbU5VijUgXdE1+TpdleKwGJ8GlxjfaxvCuQu82ivhsxwJVqSCHR
w/OyQMejysAZUmZiFbNv9SazMlZJWt8PIgp3ignEAOrtVa/76Tqhw0DFBfGYsNa00eAQIa9mgrWN
GybmjgQgWCf48+t9HuQ9/4OaMh4rxNcvpV+kaOkByzZwyd15QsNHeKU537UVQMi5ygvXmKyDX9GA
iRI6MMuflXq9E7DYa9nAI1DmXVI3Bz8wTn6ufiVmc447c8XNuWub5l2Frc73F9sGsg3TdVATC5mi
y+2LKrrPtsEv4QQGnhNtGyQUjpOjPFAZsi8envx0NUfKXve5iwo/NXa6k6G47XSME7KJIBnmbmu9
E9sKr6ZHjcb2BwilzTs0Qctt6GeyByCtzbBcRZK5wxt7+k+tNrwh8j9yY3iLHOduoA2fW85TdiKP
lHurJls5cG7SpnkKuukRrQDBpzZJytHTZCSbkaAyS1ksOSPCdKVVD4WIKZxD3MRsuMyiJ4ioLCBI
QVSr4uxQ+MrWDrQbPdPuDMYYXBy6wYp2243mIR6qi16CiZlruAVEXF+PbX9sIyoUo+k9Q4pvuiyn
SMdAgBr+IZyfpNN1blNCdzJCphVqfiDf4M2sw+OEalQx5aHXUvABLeb5cjj60jkmGvMNRiCN/x2S
rtCUZYhYkV+T1+fJYigRm+uhVF6rbngFdYUxvKjBfipooInNgIbWXEY7w7kfn0vtOm9Rj+mTSkGC
M1HWt0Nwoww5Cx4vVhC9Hwoj4jXmpAVvfLIT4RmjyhCUQC5Ufm23TinMe2OgCCp80s4hwg75HbrL
p3SBGkHApNTrz0YGjd6IUIwWWNVL6jnocin+YolCXU1c4RCAIXuz51ZpPEvvTso8PNqEhFCQsgOW
07cMG5R+hrMPbVDfNT38MuEOGcqLSsYUvvZ+Kc8WPag9aYehas7qAEiW3LE1poQNpOaTracDuabg
4vMJRiozTrDUSFxKihpR+CeR61DAMyYEjZEtiKPJ7aab3vKflKkliLnaUn0CrGvZqYWd+M6nzVAE
j5Ng/M7s+Bxm1dYpWVXaabqtu5rso+y9WQIr+hCQEmG6kU9cbxSd8lp5qmA0zYnBxxOlOybxvIot
DLBliHCwJeonHJiQZz4lmJQVLQ0WIRnHO1Prn0rDqvaTsm9mpO3siKu1SUBWXss3MAPPicCOhyj4
sSodpJ0hW0mdC6tkWGFlHrs1EbmYZ95wRV77mUlHodwNE6U/8jGJF46zwx1vHOoetGnVZC1kM4DX
odYQHh1ekemd7tRRJAcFZiRNOKOE9yI/7Yh5mVmb6G/RePVpMF2FCirxNE72aVOVd5FyFxux2CtG
R18naiGT8M6yOusVIfcDtbOxHk3tbBi9O7X5Xbt0Ajp4rK4MCHYtEKLXcAjIrTaJRoO/hiLLA8l8
1YsCtfPo5p3fETUTgKWszGKl9j4BiAk4eN2foXrpOuQXC+96/Z3L6i2P8RO2WMyxRCduPKtPgOse
nK6vkVHl6yFR5kPVTp/WgOGfORMqPZXopTg1r3gu36zCEvsyCmgKQHCrwwhMggh7gKVwZWfQvF5U
0pfLFGNlXkfLJMH+NJZcsxieHF2YMs6qnTm29EDHqEAqt4Q6AiVp42hekYh+qLsh9WgS8Sqp9Hth
9vfxAom1Q6g0+NSuWjKxJZDrXZKs4B8oazzomHc2ZRGwG8n716C/QdbOvKamBCoBfhMzB9i5KLyc
qqixiKcqdPsdkMyMxgq0JlDiVQiMK8ZlLiaegLCiR1LCwRRz/okC+5hVFbaqSBACZbllr5+TPLox
MBpqabNrp+FLccDkVQnpCQN/LVerAUExMSQEVbYSbLvxFhs4axu/fFT8PQHI3ziW6Q507UtZEFCi
D9emWrxiIPksbbjijbYXffw+04jZBDVPLt3Ul4Fb0sPPXBXmlQxHZkXWDRi502DV151Bp6hI4AkF
abrm2HDs8EkK7PEFGC/CQopm5ajGtzGN8BvPxMcYABnjt9CosGkRkeZh+3sWsR250QhdFH3YKfEL
wwOjsGk6OGOFDaclSeWuamOcjxWtsVlYdzWF1FrNyZ8Sg/2itfWtUIlTrw0nWZczfjUrM+keZflq
ga91lbEuWqXdzFXEquIo22KKtxa6EJUIZs9MlF1ZYUoI9MdQK1C2jt0GYAomTAczd9ycO8M8dbNz
zFrzLvSTz96oPwfCgX1aGHlYYdkR2R1Jx8+RsB41AkrzdiCUOSPXQ40WmPBTr5NhBS/Q8srl57EJ
j6pa0fSzHEpcWtGiHyjFQcb2gPZcOXQPloi+mSZsKsOntnbmYZVkwDufYbLwLIXhEusEMSNGxcNq
npzaQT1NxBarMStsVpS02/vwgJ7RcGNZViv5xl1uu4qjPkpF+87yFDUM/enSVAjFwkmrd8VnhlwT
fXtEsjLOzM7qoLI002dZVddQ/nnfT/dVyd51shrAG7W/IiKbsfxQY9EZoscG+a1rDpPXFSnTCbOh
f/toNSn4Vp+NPQJ00trxtxf1GxucdSKSbg2wAfTwIN2GRLUVCLpdLsfvusMGmtv9fgiwdZDS2LuC
8MPFSw1DtybzZqyXvCfywYAlUYRXybZNSPUy8xLjVKN/QO9Zz0WHNRpOh5uK8p5EgeeR7ZBHHrXG
jh4+MfjvjoHhIdJGZFPgPxgv1Cu9op0RmeJQO+SMmaOtbEzAhFA312aFsb3A2OONQFbM3MHQUE/Q
4g0VZbG9CS2m1k1sYcHJlE2SwEQdW/N+dPyTI6vsJNuXWDWbddknT6zCz0qmPpmTMoKYLtek3Ugs
IXgY5S1o/ObAydqH6XPWxN+RMD7HLqST7CckdgOvKbDhkSLcuWOpEOLTmde1PV8nuS48uoFeaY77
IHJOpbYG8L6LYuce79tr3LPtVfV3UhxVD/j6pyDiiug+3JaVUHdklS22bc6GAADrR6vEH779crqZ
fOuh5o3sJSp2Lba9K8m+E9NMs1Ua01gpDo4o0qP6Ek8sIitZxtVusJ2zOrKnYhcLoz3EZOM7X4ko
Hljp1tXCktBMnP5GAmDet6EWFslBg0JFkhj4j57GdTyOYIqMJ5mb0I/w9CWiO0CTAVafVe9ppzK8
XarIJOnBEx4zQFUn0iJfg2HUjlrTPwXIB71Uy7ZZlJDpXqRfSl7dTqbyPYzWk98QqFZouMW0q9Qh
UCVUASs7hIp2pfkQzIB69QqwD1zXVW3Obzrkzw0go7dRJarGEe9CJ48qIeZwaknieomfzBRrdtm1
V2ZLHsbc9vd6r31oY/emLjO2rr2nnMCr2dzjOSE9avpoE/nZl+wqRztq17MUt1JPtFVrV2QSqqBA
mnIfJ92jYxIGifs+kKyVja58p/6LSDBPT5n+5Ju1q1eQUKrxzAS9VZtD2ZqHzEhxRc3ymGsPpHJ6
xFN9EQaDB3P5JVpnbwLL+qTpBqfjYDBwSlob+ANwLsMgYbi032NRGqS0d4UL5+J2lq+YWUdvLiva
tzm92yokgDOljdbkOw1QcNhYwF8bwfrjEK9hStwO2ZujR6ZbYQsnWeswxBERisNmyGG/c3z62lr+
MsxMMQbxEeP69fQ+uiG8fh8BIcP4yZgRn+Fy6RNuUhEXMYmAhPRZojzN1fwoUmPhHb8H03xCe7Bb
Pkw6Vk+0RK9LKPvR+KA27FDRlTwPMJFJFSjY+SiYWuzqMWe85g0yW0jF5mdg0ZzoqA4dQ7ux4/oT
xQTWO826RDx6SpSeusJ6G2g/ogHS1vRaMNkH+Y6AbfsqLb6LwGa40ujFviNopBIXMS2RGTK/Moz5
WQuTNcKzws1CrEpNe2IP/KQsXJGx+Mp9VV3F/nXMarn3QZq5qFJ5EVnGVm0GugCWfcAt/9n7rKxx
wkQrrG4JkwWvkT6NZfwxDgRZxJTYJvfBpnZMn/1EvCH1gIlGWJ8gB66cAGJyZ9+FmoEj3AeHheFj
gt/tkmMJvc6f+GIme2eruoTGmT6HvSLQiDPESwU4OHuaKjBWxuAPK6t+7/kpE7darEswM0658RXz
BbX+7LYLdy3IEK5Pms80J2OAQdQYO7kegkoY32gtbAWJSpP8FvUxieazKRia9CZ5bDDwqA2m+wmZ
Lf8zh3zWs+OEHO6JLHuRjIIqO3qMouTVUe6rJvbxfKf3ZqmWOzbezcnMUWTRVR9vEHqQutDk/oUX
xFNN9XWI5FJKln0E32Faodnn0mdx/0I4U7AaaJ8cJgTrXiHZK8/xi+1spzq9B1jzXGAg1JvmDSzj
ixJR6Vm9faWrsNyNReDSBtFd7T9XbfbiQHCkxKpCsOvpVThhKQyixA1l8ZZGpC3MSKR61TkGpEd6
8WgTlaLGXzLrz5Tkt8GI53OmYAyy+DkPLR0MX+USiLwv/OzRrPsDrRjEyg7jtFZbKFyFet8Ti8EG
Kb3uW7wKTUe/ScnjRwohwB0h0V9q8BQx7GRTKMw1kUSBwyCZPF6eXFjxPNQECMM+8clwI/Wc13Jk
esi5b0qDIXAny1M0ku8zB5uSLMsmBKQAWG4qnYuqWLsuMk+xzfgge7LLbtX60aE2smNfxZ/zDMt9
TscvO6yHfYxfEOH2K/Sjq07JcZ4ODhLY8CYtBO5/DZ6XXcXHaMgjkO0xqXKmNW2EPmxjOzT3JR0a
PprSn0J6XUir6eVnEPzpSL62goa/HxCdlOlfBqsgnaB9WmO5cCxyeZz6s06e+OlLlEzP5TyS9zG/
EnnMhkJPlujD3RyzBRpLZv6REPu6w+G2GLWbnhIG1sGSABuUa3Wk0AoIUkNCAmAHMIo6HYTZ1eu8
YOtch+Ja85UvcibnraHW+0zno8J+Ih5u7HIISiWvViYW1GWPldlz7bMJpH1hPuEWEvT+mhunyJ5D
iYEnj1bgrbGhLtkPzofdSvpwGuBLZW5Q55X4RszgHuoW8gFdu45j81x3M3OJoiN4s2U2z/bPD3DD
1bV1cjQLrhY6gKGlFDb5snXKZ+uAsYOUWmekbdFwBXoHTBUJ8wzfoNzmpc32Wm1v/KG5IUH93PR+
5bJIY5Yy3gPf8mg4BXtVnrVwYRCpeHHqshDQsMOnln6cs4x9pRYP3ky14s2WvEsm+ruVSDx18ItD
o4FggCpQ8pQ8Z5PNjhufrtelyj5rc0Iizf55LrhObEaIyOIrMKsWVRStqjI65zI6N7RTK84K5uQb
/FG3Mcwfl6RK+rfZIiccjUsaUN3XPVucAENUZ0GCJ2k2kcOlD8lMq4w9IK+bpBufmzl4a3WWktQh
z3thNA+XKhqfk27YRRxxlWbxl6qLTSn0x4EglNCOvpw+bgiXgffEtBiCTwDhLbkfqxo/r9x1zbAb
G85pNOt7ZQDuXph3tRPQ8hJPXXwzNRocHqI+W1vVXE0dPiQ5Ao4VnbGvwVGl+0ePi0BB/eiIVVQI
e1c2WbeNIoA3pQatXera/o9jw8arPb+CapRaNF6MRUlSaLcKiaNrpLXwux1j2xfWYyKm1454Ckh3
olMfaMUWLhlFSMa6nNw13kkmcOzeqLygrq9Cddcai86Cr8I+zFr6f/M9HPRVWU8PJjZZaBsXoXXU
jmX7EA8vav00KfMDiQdfTqyZNFBBZBPTlNtjdERBuEkcxgK5oXAb099IZA6qncYMzrFDSeRxHoJP
F1hdJ7OFgZPrPA8+GeIKdtTBSsQqZSg5MTnwxijAc45FxVWb8XkJ82BXiON+5FyZ33j9yT0F06MS
abHPldtKMXlsavWRPQq5POgSQhWiHlBvtgRpuooEj3JY1emqTMBy1IRZ6jrCWJMQ9JyJrfT587hE
5OrQYceEwtM4mrTzQLAVXX1UuvfBlvflzPUWAsP/YAKd/SOjJCWHiS4ePeY2UFeB4zM+rGgwN0O6
UQWPVzEMa2emoZ9E45MqR1L+RlptE/G7aVUGR5sZaL2oZHPfvq0VaTOtxhwPj06/Wh4zXb3ovtg3
oj7CBOb2p1lC0Cz1lxKcKlomqmi3dmSdyMQ46un4bMvIOAY3EaVvI88yFlx/Z9gCg2xWugj1zRxg
B4nVazsUjx1YRFr0xRcN8Stf5eotHRd/25NRt6wQWdHdMtMwl0zMujH2y4qhOlXp9omyJd673Vph
f9INePwo185ZTf5LVeLaSWfrXm+vfcnTZQfOWaGJwPMbhB6BQXeNNu15OR+MKsu9USyLGcEkmREI
T9HGAb7hSsbsSZX0nYR4Okk4S/C2DURfl4BP+pOfPvaQImcJjQowzA2MZ7fK7BOZngiPGO3WDC4I
PAAqqHYgUKd9bF7PeXiWi3M7nNml6gZXp51uSrqjutIT52aOzz0MS7ewlFORFpte758nizCKobhp
6W8MYUOee+lUm8Rg80xoqjdniEFIjMijr040x1BtNh0bfx4qwgzrgVtlHMPDzFNTOMZe06fnmnj3
iCCrXBDzHizbdrlFJqJelU66C0kiSGu/XSdDQo8/N1/R3S2/uIu49aDLdc9qPtLCHnaVwk9M8TWR
qQCbxwxxvvKAEuScE4+kadFhcIaLxNO9IqUVbbZGiRcRdiwJ+ZHx1skl2RzU94jIBAcM8uo+6x/y
WbwP4xKJgmcbbIOqm+/IgN5h7b32UWm7dXMT5DfZED9bQMIU83bsG/w81iszrcArY15VztICklZ4
DtNVLRAkxInr2OyA/A7fk+Sgy50UsLwNbfrl1yzgOSV8boNs44ngncKCpIXLJU8R8SbOBmjBM3Si
L9UC58aGn0TbEAVAs13SIlNluBh6A3RY32tY3qHYwKahi6iw/Pnx/No26n99uqmAKBmuRyiCbMY2
JSw0D5kag7vQNNyEYAtTeEXDHymEV9JF/YZiX5CuxL2LnkSuexAoUWxGRKrttECGW5APKcHnQAjR
JQU5r954WUmpMol3gf8nfNqRcbwNS/VVDtT5o5l9TAlPa84FtdiujAnjsvQRgXStV+fJXt61MbsA
OaXU72a4LWL1w3eiHZ4p9kdBfNXHhQLrcH6WkVwPnZF6gBQzFjmggaYJx4d5xEjz0wm/cA/ZXojw
XJGQKO3lpuwtFcrmFNzbun5KHf6jT4xopcDsRxLoNNOX48+vWcfJ62fUhlKbrvLI4B3HcSrzbl6k
ai3wYrFAT/vwqw2mjSYNBjnG3vCrS8vtCIBmTt55bwEdqOF06Pt+sPjl1U0ej3e8Hk3jxYr6fTXX
R41s36yovcTp1mXHM6Rg/Ar6dc/9W+DX6/PpI5kwgmvRl1bOD4SjXIhjPZWdfPd9brWgkXftONRr
XN7vdSueexoe3LT3cRRCtapvlPmlJaRQN8RdTYqUrIPdwGKpmMPO8rlabTTuum66DFr00fbiBFkF
sLzERyGNZK/EtDsolG5zPzyofjcQjxmANEWX1anVlSw5qRYpfJ7K6xXKyKYiTcpNDPshNdKjqi3n
nLQ+t8hJEmEhEHrc7ui4nUOzeU8kGMFCC79ibbzUqknyVbvOuKMFTLaEcbTag+wc5n6/nBoZNEe7
4sap5v6CCBl1Z5ndxsjb05DZEpmbD3VfepqiPuSRv7Qj1Aer6NZdrr1KK9r0ir7tgm5Nui4GH4tz
t6xCcRK90IUnHR7guxYiFgYJeUpNHtRomh9GzT5ROnxF5KI4tXnHMNELs/gsWSuZb/NRHXRCcU2s
tXM3WwRNhWmBW2+4OEy5AkrEXg82OUx4JKn0/FgEplTfO+ZDASfQ8SXtAZ1YuHLyWhU1DmGWKztr
b+p8eF4Withk0xcb0wOhvQ9+tdOa8FzxIizb7jviNzf+nK27WNwt3yyd1dd5NN+bVN/WbYLcprnh
m1Cu8Mw5Zr8bQSlRh7c3JsP01YTotzb142gyYs9m9LA56LIYvbCyY2NwZzI4IC9doe1vjtHZbEg+
1OYHy1SugGSgNx4uNLtWU/XetGPDjEDcGYH53tZkGRkaBZ06o1zqL/pE+ziqTGc1FN1q2ZpWFTdt
2W5pv78a43hZznDXcEYZL/CiwjzOnnrkiWe/zVQ+DA6+D5wlsb1kLv43e+fRJLmVXtG/otBaYDx4
PEXMJhPpq7KyTJfbIMrCe/9+vQ6ao4lhj0SG9trQNdnMSpj3mXvPLQ91mF8PIYhGYZcdNHUb8r+F
gJaic8jlc0SW3jmbjmOH9q4gwdsXQIC62ei3Lft60ryc9lpPODVsQoWIFmgJzQ7qG2SsP1UY/68H
+gs90KKk+d8FQauyRQ/0b2/FJ6btRn2FJZSRP5oT+e9/FwghA4IAJ23Ps1yc25i0/yEQsn9zTTLi
pM35ir5lsSr83bVt2b8Zrk3zJ2xk4QZioX8ohBAP2Y7nmNSJrhQCndD/xZpoIB/7gygRjRBOCE+i
DjIkIkHL/sUL4xozUD6HqgqQm3Yr8u8AMMktBfwPfWSQBoH4+Sc2onb64FBlGclW43g3NGDBRGBv
45CdFLYNiY6+bvCQGfk+TDHSUlr5qhcfC7PDT2azQTnsQCx1CbpgeEqzRbcLCZi0A/LhbkoeIDVG
vLt4i44sWZHzmdORBe4NqeTYLrzy0XXSj0YSNOAQFz+UjKxm+555wntdkZ0VzylC5uwSt+lwT7ae
Dq2xMnwCJrZaGA2P1jKGsUu2X3AjTd8Yq8sEpPqkCNUDnjIFsMh0yv+m4/gVw72DMGFrJ3Gymcj2
LT2vP9Sz4x5haGPqJTfWjuUWiA7SBYAUN7mMv6Y0nncefdoV4U80ITqTKGJN25uO+RBbnCI4WDmj
2Cl6syvzq0zDJ1WNw1OU0y7zJrXi9JsT4DpVWe4jRGagoFLqobA+tuCHco+ESDUjSSqTvdB6pv3k
y63SvMmp9C8EgMEuCgVM2YMNqfmQlUWy10x07l5pXdJlycSiZOcNIIBgRAAnUum8NciD5iuhKjMy
Z5O08Q9Ea8h+PfT9EhknhzUoSP3WKYl4z4U8JLNX711dMWsn2FEbJKz2Mv0s42DckJrGoUkwpjfO
48bNBswnIMSimh41jCcfJmdCo5oFPhvkW5K6o7XVoJgPWDrhTmC1izVgIZF4HqMICTvda9ujEY4n
w3S+mDlgtWg/ghGXe1HMgn1TP7A/BtJEPmfvO/mcbrmMCDVVa20yZxroyxOW7VWd/kj0O70exiu9
ajauOcd+PpAiXo/igTDu6BSGFbmyqiCbzoKqNQzlkYSSfBOWbJGmyoAjPjFJswmOhLyy9WBEkkZF
XqBBUDH1AQsXkyzCvQmom3lmPO/D2G4PkSQ4k6i5NZw7ogYGV98R9c72VoqCgX2tbpicZeu2+8aK
zh5dWxDli1rE7Cd903oVGGHEW1dl55CrOzBr1fvUuwCsJVpN9kfH0Tj6ReI3LnRvtyze6MMiPD7B
fIoCDaJgX13AKY7nbRdI6+BEsGRl2xJO2ffasa9z9FNN3kPhrNuTl7fXQKZ2gKCgNMVbrwz7t2jO
fI0M3xfHHfQNojoJ5W1Nrgzy+CoP/RrlLX+T3uRo1JRo0kNlNgoP8viQdaO27UbjKao8cWgIuF2S
eEm8WU5rc7J/eHkt/KydvN0YCW+lpEwPnq6eZDi/WcNAE5kqhn2D85qBRQjzFtmae5jr9MuEeOQD
zXKOzLX9oa7f7aAJT9N4KTqhLn3JbtFGMW23JT8bCSAJq2Ek/8ltG87Jm04uhtJglJlg9g628B57
6uQKXdGj1bssc80WaRRqdIZF4WUOJ7HBKN15I1NRozT8Lne1W8DUL405kIATqE87V3eWLPJ3vci+
nKTYm0Nc37Ftajfkiz3a4GWPpNq4hJ20BxxhAQt5EMDxYoAw4w8roz5Q9xVkgXDuq2u7C9aFg6sK
bRq7oBD7hhrg0aJOZELao2ubJCthh3narNwric9skwWmCwKuM9fZSAscT3B2O0hjE8HNThCGm9ps
b52WvUfc6F+taT72dj5DQF6cT2V3hONdHrJns9EojQN9YpY1o+uCI7zqv6d+ZJoqNG5lubwTEg+9
XVJVcNYUO/ill/X53TZOBF+2VOljuqQrV1zlNUj2YYuTQpSwNnLZ7WdvuE5Ic2LvE1K7NeWPqI5v
m5CGUwbJjVf0+76bv+dgvnchpkNhLfaAsPdMz9DqeZ/WxLQxDLpnY2RurDv3idTvqv6sxsVI2xR+
BBdkwf8iWmy4O5r4zgnu6gpUHWl4mOkL1ulNCeDMjpoHYU5AWidPv8pC5HOdiImjHMd9pBNFjO9Y
xW155GxbG2Xl942kjbeFTyUWxAZxeTNA3LkuMx5ZvPFu9BLMEu64MZsbtccJxK3nknYpdf2NtQUF
W82rPRBbk3fGrhB6u/Zy55y0WbrOe3Mvu/gOZSpNSm3OvAbT7YEHtNpmKgZYwjwyb2guLYK5gZVA
YuP2rZkh8DLWn6y+RH/SdIplg/4GtfUtNp0TnS2y2LrTfCDEHy3sVA670F6JPAq3vWQaJqqITWnJ
Ql2hvgr7PlmNkDX8BqcK/XV9IfGGrBF8ShCE3qMRT9E06dWyAb5UFBaQ16zLaA3rIfJstqSxOoSJ
+ooQnk0i/TTZwEM0Q0egzBgcE1rM3J6eKo1U5FrdJ7am1hnUqbqTn+UUvxuZ0fueDA+QZVufpfKb
q+oF21v68ZTFrLqDsxUhFQSETNhk1TxpAIEnYXfH7MWLrU+ny9hGOtcx1l6fVGpW3mn7kpSML6GW
Mfmefpb01e0ganLTYYGj8xNqQ9zEYWr6mF2pxgERGdzADr5HWwIUS3vEhGV71JyOCmk4Bi23F2kX
uzEnYcDbs9nOj1C9ydmbP6DtPePpBFrs9vOhZgGBEw5XonmVkLp433pkrBvGsdSy/KDztPq6gFYz
bpImQU5KduI6gNGrGHmuoe48xmrG2QTPsMohHJRZglgFHmI64/EcVEv7J5atYagiX5QB8DQTS93M
ZyprNpBN/cg3cdPLTEA6sz6KnrGNbmY0Ll61p/UDRJEjwJCgVcDxmF+TzDlT2b+v+2LeT2J804W3
H6RD+dR131nNuqHR7fuGHprYwGqjm4tTh0GQPrPWDYqLKapzUC+EYSd6JM2ChC36qfuaSaHV9Ogo
IBJEOrvQPigZGHFPL3AX5kd0h/40VMNq6tIfQcTIVauidudB1s9acKsV/XmL7HFHjbVuS2YVLbxy
p013Q7MA7+KKVPB53mlYd0XWSd/KBF+rx0upy21MMBg+Y6CSjW0+dQniAIYwp6Epk6MJw3hlG3Bq
0SS12Qh/g7jytWjLV1EY5OiKZFvrzVdE9PXWIQocVjnzy5kRMCPFY840pprM8jSqsGKBr5ptUHSv
2fJvY+P5wCSpbYm/tlT+ElCQTXDD6kDUa6cBtWBMjKn0gnSzAt+Y26AgDAqgz1Plir2WDu+2xUwm
iowzXNhXU3l7U07XQzB+4u2HfJRi69eKAoPw9NDw2NmV9l7b9l1LwCjTeufBi6YMEzde/8gGBipE
90nu7WeyaBxLnRdg09aYh/LmOKtFwWduG7AHHbJKWE6omQ8ecEHbTO6Dq1YAm2zdltmM8Z16wtux
HNVJ2GZPH9x6jsBtmwnfEsHZIW5mN1DSTK7kpw2vI4Q9svGSozNkB+SUgLENmxEFk5t+sk6DnVwS
GGwFXTTZZtejIgIomnP0eq63GdSE1iz57jsAZojAtWhdKqfes0e9ynT2YqXeMMzP7UtTyRuTghs1
6bwjCeENt0G/tTR1W6TORZMa/D0C9niLxkE/E0lqgKZN9FeiIKyYhYDbgQOOwttQZhvm56w2OwYI
UO1M+ZENJDvX6n3s0ptaaAcRO2emiGo96sxJbTKxg9b8hM/HJFnJdxWRPj7Yx7DJTUaPsFucNHpM
W3Wr1UgkbDdae7EWs1Q9CaydUP2hUc0kDjPEK0vOFnic/YAg0kGfCdt83M6J+lEBfk4J/CbKlxCn
YmeSHbCCysk+pOSBWkbtXvAW8vGiEdMwtT1sP33lxvxiHLNyih9QTLnbUQaHRGKrmKrgtpTqdQho
m+oCBJz3PtUx4rdmZ+c2jD+b6abWRlzMXLzylrydS/I3bC0H2+xRGwUO+aOd99q7bXwUwWuRmNMp
6wgSGUApr/RGvpNOkvi8uKnfAx+xFbPOWuI9QzvCnJ6AIazpMa661WCRNce//N2p6Qog7rib091I
3tOqqXgT0JjdEZJSEBGmH103o7UU4qBlTuzbRsK+h11mI0LES1Tekz6/ZSwm/CJX99awyJo0aPtV
6+t4cPdzk0S+jny5avidx6zDGTJzgIKLPZFQs23q/seYp1RexLzlOhsnxqHOJnho5u5cxS1R4WTh
rWGxhBOnaOJ6d4zVd7mJRyOuzgXbI04KzOf5vcm56aEy2YiG24D3xHlcQqEaEk2YTgNXYRhwDgJ2
rCJCkNWbvNqw6Gc7dhePadpemKu/m1OE6GdwH0pUXKfQkD9wL6brLiQMuA4WwL/GD75gt4XMd7g9
SUWYMKWjiS+T+kyIjmQd46E84HV4nl22GN74hN5N3Zcs1lXayOt5Os9WyDB7mpt1hkh2xOeyqrXQ
2bcmln1FBWO2I2ERlhfvhryI9mNjBmvXbQZ/kCEJ2lJ+FUZoMZeVxTFXaEbT60ZpRL8gYl9nwRRt
UCFTvDZQAjI24Y5qbhmBIdUvYepiAY4qHUQCqGbKbv3UFXgpTCbF+Kvtb4boUd+dgRYm29FEZ8gx
w84j67Y6730+GapywKuFnpIc012T6b7EYPeHWcT5vmKu6890W4DnY1jOFrpzfm6PLULoUrDgPQ4M
kncM9AcIebV1l7hU33VzZ/fUo0uSVprsAzN8CVwyOfXY3U+q69a6Iz8jYkGpIAlx0zhaiwb7u81g
UJ9yDXvO9KnH0dPo0Z30CWdt4YK35plmJRepd7PhAOqpj9ejZb0aS0JzxNiGHrq4oJVpqfwiPOOy
egaKgkacdivrD0mF5cbzHCQElP5b+Pvc6PmTGfP+sBuDdZJay7SB85Ay+4+g4enFdxCyxOXibW0y
t0Lya/I0JvIqGnAoaPN3meWEY0T44Et0ogiB12aF8sozklc3MZdzrnrTSYZ0p3Le42k6CDtkbwqt
Gc+pfdDrGKNm3QP9VfrGQKV/HeXdhmD1OeHGjEr3tbBckHRWWz6MTse2wqApKXNct1NGLIDrkcQt
RPsJNx64L6IGMdIK8akxpKQVsoZy+StribMs5lNPv8IR26NdPkmF3zphPQAYXN4PvLiMtGNgI7xD
oJprl7OHZWPwLRrzVs/pnqHNP9Mf7t26N3GCSYLVsxDFY/ZQpCmtwrTIcYL6me1vSQnBgKgjcxtt
T3CeVPWJt2CnhtFCVI8g0InbK74FRLDaVZ+Ak6ac5Zx1H9ARAzsIXEwDbIRaequS/6aoZySXcfpR
5zgZaIqpkJv5SKDQ0Ru0pyxn0oE85trVecm2MiOtmwVijoI1S/KVY2C0nzTzqW9uB4ClK950kd8W
E3c46RH9jMac1/cznxmRXgw8PCmgdnVdcEUCRnlQhEdVBKYRMeFtSw1vPRi/cKum96kHSVot9WlR
D6cmavZDoa+dGKZAPKWF37qRn3vwvsnCBivakfA7DB+OwxyiGLjfQsza7uwa265YCrvo1YUCyDRj
nPyocrbGEoLbTd+WYwNtpXgi3DbaJUJ7CDO32uOJSQ11UBpUsjEDIWZ27Qayw7GrlNi0Oiq1vL6t
GiFOgQ2MYSIjxwgJCIH7SwZOkFrHjCG/MvXXkv8ljmmOIBJEVkof9a0MoOVUFYt0klXQBJedvVTs
lX9FpjtUa6hg6wTxLXYpA39LCGxQRfbGy0ziAyD/JzNL/3Iqvj31IQZj2qRZm96FcthY9ket1eOu
w1SPaZ6MLHTQDXx5RcZl8OCZDQkCQfxiRkDvZUp6SEVIbIJY1ZgchK+I4lddTSIDFO6ggS3b8z2s
6gDbYotcKbhikCQZtcQQBBiUYghHlZpTPIZGTQiSjNlCZm+9JLU0qBpY67Shi3vV7yPk8cQbvs06
95KRPeqzbTNdVEv2sEYPI59owSi+80OXZYgYeoLvNUZVRiQaX6TEvaZadpUi3nORbqzEoD3qiy9f
060d1o8Cj93VKKPPWneGc9F/QeOlqHKSe7ML4HZZxjbiUd/E4xj5Wcnl6HhdDnGIueMmS0noyFil
rKlGbBun+BihpozGt1CSq9zRQ5ixR2odP3HD+mQVWdmzIO5pXeTVG8TOjY5LxBtae1fLo404EfGS
O6zzxY9oF9pnMTTBps/u4LRbG1Xh3NJkcM5VFG81l7PUUBevbrrt4BQvceh+xgHHicKdicZnKccY
WY4KxedADp0gR4DJL93T2MKposqaZ4RSQefA6cW/udjS1zkXCMcDWVpi/HY4QyRNFAFPezMhUNdl
qGgNWHtc0JEEaLF6jrpqDzR7q3GH+J45tYyXAt8sOHg5gEk/aMIHcHXPHncPZvf5tavNJ+5bvpDc
hbWhEJ1bE8O3WT8WQahDE2qfe4o6l+nSOpS5n1LRTQU3Y7lQ4ITxItCO8G5DROdSzRGFkOYmVKDw
yaKzM6I7OlDF7U6f2Zq+W1j52qSuJk06uwkk/XsiOHBniV+CDJBVTAFEMu7oYzhGDFBEpPwm/Vs7
kO3HcHs2ero9VQ8bvbGfy7B4KgKsERUFJcwgclBC8wXexbCinLbWwzC/NLV2ll4NHaX22ZXi9/DO
tDh4cpb7VHYJdktkmiTrPDRVe2xL+W1qtONep/cbN+8PoxX3lM9qm2jujI3MDEmBya76Kgw2o2F/
YP2BbShIYZxD2n3Aeoh17I84fRCYtNa6pGCY2L9XGKfXQaERd0QdEobj8ecfEofMy4HH30cFjeIu
/sqWCUxtpJ8BiVlIJ560it84GSjhJqY/ocvY0xoBvvcxNwwsBRfcQz9gNYKpg4wfJP2qXjwwETTU
SeJb6MptaaUcyPV4krGr47NGWkO29DMxofck0yIN03CoZDx/ZS8lORlPiOmz3ejgHB5NmFPSPcEk
/Ug7g2zpoPJ4OVanmvN8JdPuIXbHe5InsNtZ0IMGElasgR5OmPmmBm4QeM23SBDo9xU/w0BtW3b1
Al1v9ojGPiby7BaXux9CqmaFUrzXyMPXwYLsDuwbfMw1DA/8iV0rL9GQ3Mcaxmm6fZTo6cVMw1vk
Ojv2Sig4SkQHRE/Yq7UJ0XFVoFzyJckTld3x5SflWgCf6zIDara3jdll4EvCzxEazIw7Ale8hf6b
1TEpex4MCUbzRJRCtWtcb0XYn0vENmg9ihh33zny1igzhVNH8fzo2iNIMp533mbK5WJVBaYPXcRX
c9hcVapQJDpTwuc4xDK3fVRIIEKt+sTE0azdiUqkZW9VeSb44iq+d4roXlX6kXi6+8TlexttDcpQ
tXMH66sv+51MebJxcPI75gPv6/n8U1xlNcMnOIFN11KTzkaDMetJmwSaEZDojpOflFE+6UBz2P6S
j5daxkpD1j54VK7jPp16pk6N8UVi58qoNLhN9DqEocW3fZps8lDGOw8fA6F1hGUQMxKSmolvrnhJ
Kn5aNxKkiZIswMB0ldyGNqNN66ecy6MfDexd1cg3kSdqPXTpHVZqn9yMl5baqUCjvLLNvOf+pZdj
abaxTF45Red9TjifLvPI5Q2D5CNQWF1p2XijT19lOTG5rLq3IGPBZ/Gtg8sHLoXTy4ENsmonYqND
E+Fu3T3YwR2QVsadiNjXHZORlUc00xAP37m3vAsiCDbSsa+ciE1P5XIQEr27aR1+LZzjB+I9jvDo
X+tcbdO+4thb8m5n9Ga4TF9mKZO1S8IkMoAQj9pNJnumxxFvVQpKf4hNsrcy793L1N5yGFNWnBsI
EHHYaDHj7RkZm438NWhtNMshmyCRkrMzq5MmuNDUyndOFlwoxs31ILMr1byaBOOtJzc9OSOw6Tg2
uE/Rt/oIbk56hS9VmZ+CjTJTwABu1hQcR0/vtjYUWa4dogLLvYWXQDJn2+rrRtk7Z8B5GgVEmnuq
vNdE8hZG4Y2HUszvZs5JPWmBg7pIYki9t4ofZc8Fbu38Ozf5i6jiV42ENlxk13bIxeiJiFvNw7jH
Pv2FqJqHYuRAFYl27XbJW+dcuLQGb2EyvbQGo5Qyoz2TzCdW4Zffnx8zj3x6j9oN2RnUxWeWoxVE
VxmvW9f8MU2cUQOINobiW0LJAFm3lEVtepvI7yaMv9IZH1OAycWs4/e5So8kJd/3YfZS5iAIqLec
1VSAt89X/TKQQIYZrgAAwNQlchjGIC+LiG9ZFowywqVJ1t7KJLzpuX0IDsp4QWnZWSZIVDm5esor
4xw7zg1uMT9N+GrnjMRJ7kJeYMvFYhNKSmf1IirtedbJ+RmwYtCsU9tlwNH6GaLqKLy1Ih8F4/oJ
BYdcmdVyX3s1t0SkXY8eqWRKvpCRxt3HrmEVN/Fxcs3zmNk7YnCgJXA5NkuMRzRoHD4y2rgFh7+s
5lONexF74D0ktRLFLcu1jOuuT+J1LNuEkpi8Pmu5G/R6OrAs8Hl4XuqRNRaspnW5NHAjhnmyjwfk
pwmmHj2/y22sfFhP3K37EJA03rU8SWVHpiNeuTcx4ZAQbhBtg4zveeRtxWTmPmpTdPnMKquaw6jQ
sQ0I9NkZ/4R7OFPmO00zzXyKfdiZI2ooh8kVfxE79odBWOQqaXnD6zNfDnEKX9n4MOAn+vm4srU2
kLgVve+2+T2E4b0TYfFz7NsuQoOVugTMmG27Z0GvbZWAUjUwOWcCtbIVuZzsyQSBEtpnmfG8TFaJ
mrDRCEDioZdttlM6wjd7iZuEiK9vFy8k6PT0QMQMbP51bEZPtVKbku5s3YzDRLRldlv13m7uL2XB
W5547x95gKkrcj5FGtzHXX3xjFLQBbHeKPnwcaupTRGFm7jk57dcWuRUC98c0jRWZYz3rIy1tQq1
t4S0CldI7tqhO7hzgKrPwnwZetajIzCT2Fj6NpKoDE5PXKx1MHz0k7Mm52vYFt78NCF51eKDqNmh
cUrSTSVgmsf4NujkyXKhFjYurF4cWo2WPLgDy1O92hiF9sGkYq+G5GakaekgYhCdU19VgU/A3KWV
1NgG1LmJ6taHc2kMjORzCxHsIK9jWLHuENwoorgKgh0JKT23EPWSGA6HVzBK0a4aTI8nzjCMVdZX
Jm380gJwpf6SeRpz3MheU6O+9LEitFlCWqGqU8x+RIvFh5BG2L80jW5x52WNtrNTZ683gNpo8rjG
9MxA1GgYSXPGYQqlcV51WpRvZT5M67k1z4yu3hv2Ur5lJ/cKOTl6UEYSvXJf9WGjddWNbjSKfoF9
KHGulHlRXx8N3ax3TuZtraR7GcTjSH+/0vrqRjU8jJZy3sxq2BcS53hhZZdpNBz094w7LHfi6aRS
SwxgVDrWUV03Lnr+jhaDQo7blOeAat8lIUAOUO0hxqxcHpmxa2d8abQ9DjwAZ2GTWF5yz976uQnn
dp0hKdmDB7lDR3ClaeVVm+e8KNs5ZAmUr6OeU3955y4EbLaTzkOFdqGMyHTr7GlAyI74rklqRgf0
jm39PkmKFVw1ne/KYJOTzrzpcnbxWUzw9oSreaMcMo6NHwJg0Yb8Mxpyb4j8Tt/W7TyuY3ufmbzx
6ghWpNXopJApQcRnf9CGZb0ZTXdJWB0rxdCsnq11EYrXoo+oxpD9LTRf3CfUnKSkvLWq5806Ijln
tIB6NZzgNU6HVlpPhPRi/dcaGvqQf4ywkXvlR5wBGogNCKqC/sGSOvSaekHcWGS9jD21uhGY29lx
kFpOBIwPOBkWIKRLzLtZ9udZmjyOhccTAPHFytOMFp84snz4jsel3A3YXNXIbznD5alI4CDmzF1W
aaX2s8vL0GwL3xk1cgVdC7k4J0iKadqupsd4jomoFXAMoi7/HTr2/9q7v9DeLcEi/7v27tB8EZby
+c8pKct/8LvYTnN+g97rkB/KhTBs01rIh+NX2/3t3zVd/GaB1SIGwHMcFPkmmrq/y+1s+zeSA2yH
DBPqSIOW5R9yO1v/jX8VOJUwmIX+ZHX9d4zL3yFW7S9//29Fn18A63bt3/79J+HvnzhyluM6FpXo
z/8HwjvrVxR3HnjAJuD2/QzhIrP7MkWKc2lK+31YkdRVyhb1agySQTfqCvJrFZ8Fg/Qwz+yt0u0j
+eJEnWjwgkNnIPbSLE38Ifm4i5vdP32vf//w//xhURL+AVfIh3UJVTAsXN+eJY1fkfRelosiNdKa
ChRlT05Q1hBlR9F69mkgl3g39aBIkAdcxihzKclJMARDpUnJGxJoxsvQ3SLPthg5W68/f66eqOG1
K0Tpa7rBgN+5hFWLQp4/27w+7YRhqxbo5imZIlxqeFShLhv9DtUwtgn7xKh8U2s5XcxYyl3v7L2k
LQ6Vod9Ik722OcWL4TX+bg2G47HBfNtMRuQcxqjXfD6x90qMRmOSfzmGlh4aJrJ7M2pMuu5rYyqT
AwtE3B0ROmpLb57CuiD4shPltZSGvLMbTe6VSEekWsYrjJx5Z2LJHfBwHUJ+kxwO2LkONnUayp2s
mejz4nSIQaSvyRTRszM5L1mAeXLuWTSYdmWfqN3t04IiMJi4MKAFkKSFXk5CN0aG6qiCic2v5T62
c/GKy/E4dNLeYNJwj3XKnlMLor8gYRpg6dimzf8ddLBcdM8SCFZ1KKGmbv8C4GwmoAky5aLrA2zI
ChU/awaUy5j52tPPPxjV3J66UhyJlKhO/dDfwGILkNFJe+1FDmuRQHBOp80zsmf71PGj5KqODqNQ
N/E0G1eKZV3kusGVjbTkz+/ZX8mmv398h7gjl4N2Edz+EZVYe1GUKmM5+HSzPZRZoc4uq8KzY0DZ
Itut4IbczQlr9Xm4bdtE7iJys7au5pxLpjDLOU6UGc42o9eyDZKezscG+/ub/WP6z/Cr/B+erP/x
U/I9iwUNSO6j+EVzy8inmQn3hZ5Rq4tWkyyX1uyMaQfX5mzE6FjeFH0nQWuozqf+UDA0OwWVk507
4h+idu78LOweqPLOWWYRPh5Y3f4vvslfSKzWIjLmTbk8+CAoxL/ogkXi1ZnG8tSbIx2xY/9m93mw
bUyRXnUuDNhU5/uaeCS1kqo81dAwQhTMkm5Z4/BLS6R4yLxyHScZnpL61mB87rAi2fz5J7X/5Zb1
EEjDiyc9wjU9CCF/vOZuRmst9Qm5gOV+12NlIhq5tvX+jKqGZVTvF/PwzPo8e+z0isewTb/JyYYd
OjI/Cme4OXpLjz8g7yo850tXzbdtDiSx6hQKzsrs+hsLO+/PizAay3toYEUUtRJZxTLcbt3a2mC4
IfO1KKxt5IUP+O12AvjZzl6mhAw0Al9l2K+Y9bY3eZRfsrSf4dqMPyCQWwuMx77kzSlmVLfX++Co
e98o+/s7XN10N1ZinyIjKlYZu540/qtnZuEo/uGRX74/nnYJkXY5M3955MuSEESzHsiwmwtIX4jp
TiiosEMsZ5Fgq7vo/3700mKZndX7nASZKnW8Y2kx0BY221m2KvCBt22jzec/v7j/emKSJUZmDiRM
kiQFTLQ/XlwpNastsOhjkhLd3iyMxQtn4VIkYMsryCr0punDicgHjJp7tHXHua3XyqFZhHEHqoIt
MnsHxvlajV4Qw6KP5le7YaVebv/8oxq/5GwsTwxfHkkb/EmafOQ/ftSp1Wb0DgCddShOY8t3VgwW
HAuDyRrPx/TctUCQ4ArLXdIN4h3nS8t0H8eQtRxCZT1p24ZRupkikEloj5CpH4uGhgw9OBg/km3/
/BPryyf69cq7rMN5bRqWJaxf4jeotLXAtpjLlMUQ7TiDs4MVsbpv9Ru2fexDhD1cGQLCFwNUwkBg
ahgOaZdzSk/1559lcVj88lk8nTBuk57XMHVS7P747TnuRPB3SA6XJNeV/WwT39CvzAdtlo8//67r
hXHSoLU71TyfOwOhAAqvRzvtMMwvT19uZ9/jTNhvsmAWMwuZoBI1Dls4lez8yCcOvREMDxq63tFZ
NdXa3iqq6C++VV45//pESUtwghoGcRn4p5Y31sfbHYyJpSj8DzuUrecQsbnugZJtuyYqCEq2j7Ml
Dka0LHRtTW5jhVk46Ywd+h37ZNhkPDvIR6flDWN26jkLQXFG+JdX5gijqhZ9BQUL4TFR4E5tlUf4
m6eip31NwvTUCr26jFV+qLA3epU0TgOa6QNu12r7s+4iAqbaxhWCfy3FG9AulYcZxz9sD3v2nFgf
sC2uWJC4L2M2LMVUgWiZ5VoQ8yabiZuawncErXTMyK8tkp6kUt6N1Sl9m5XJW2VFH4MywDWyjke8
1F+RTmeuxtI0D3FKlnMLVcNvCShHmYywzpYJtsYajcoSsR14OYmePASOS/RxKRlLD2XEDiJPV2kb
39eTS0+c29C9bPyWAgV6NdondLfxGajfkMbGtcY8wMqC65BncxvS6vuE9qGRH9mtNGX6e8T2yK5n
IbrcuDzNO4YxT9HcWnsZ608irEBLTUlIPa2J37+gWOU75mfldSr1vaEx1xaw8EQLLobZgsf+PS/P
Y5G+kZRebbVKu7FoksHMjrC9oTPK3L01PbIhXGJn+Rmig1LTToKoqdZBGv2ApvCc62MJEivNdz8v
MRQ0jUoX0C5AaCj7xfvPSzWOzrUpyYTgEo8zjKA+k/O2tot3y9KmS6kFYteNiNzDouX/67jANpT9
0AZGfwqQrjtEjjsB1zyPg6uf75vJoIxIg/rB7HJmGZXshm1H+OBOIz+MQSGDIQ8eZpiASmWIC9TV
RsPp6fz2UaSQuIxDu/15kCb1fC/gnvhZlz/GRqw27GF035oAcpL+sQNXZd73yLjcbDy0UzDTn+/6
Hl1Abkh3IweUoHM3yM3USGef8k2GdrPF3xifg3Cstmmbh1A8Zu06hGeP+cWN13ULdaea6gNobkjc
eWJv9cbb96a5xGJPXIy2301TSUNSteHz+F8snVl3m0oaRX8RazEPr5YADZZlx0ns5IWVG8dQTMVc
wK/vDe637s7NbVuCqm84Z59PtDLpQefNiNXWvEw6YEebNfMIqyXyVHK1W2yCzJqIU/QdoMP+0sRV
l9so9ZU4ZgjrIeP8ZYsDxVFpF8yQdAKO8XevIvOpIuHWg4G7DevSWg0PKmorWUcsh/lhVv8/o3eB
fWwPeZJ08tXVAZS1hnNdG6r57eVeCvfSsGtBJHFbU4dpiWkaJ1Gij4ckvcWC80K565BhyrCw+m85
zlqmncy0cmJUjm9mO+lnpmn3rpy9c5UEHxNB7Q+uHNErEcmOuocebbHqKRrd98Gufkj2OrHV+98M
NA334mEUwnjM145M7e3Tb3ArrQ3S6NXpuriHx//KNPsPhown6TLSaVB7HQPZs0xEPxn6nTeEnnJO
6epZl7xBHDtavPBAP49mXX23GuMn4Drxdd+xWfseKH0LycYvBJeKN7zu+xgQDYMumzWXaFl8yKtL
MON9TkMiC97awvukd3jMDcZBKCnDWvPDXnIkkr1LfjMheOzjMvfy9emww44anCQHuXDwsTP7ac4k
8JRnh3C7qMjE0/6aRpZTpgenw7+Q6B7+jCIAq6Cc9Rr8bYEGDrPIz6xp7DBNFCNH0ru34te36NjH
TckyZqgSmgVeoY8Ypq6sb0vvPzGKmiHgV4TRj2iOzIRnOeuA4wUDO5Gy+m//+PeTbE2IAJet8c1r
UHN6TvIMQXZELgS1qkxcyc/AEJ7JbK5uEwpOPKVbYQZWJdwfIjdIHgO8K9HXy2zItXrqYTcIABJn
Mo+iOouRVzqn/Unrtn6WGd5+Ore89wEjAKxfOTHFEALAEByGrTfq0+pp1JdtFSGCOJGFfW6BauoB
UF+MrsftxvUck67JXM4O/e3Rc7m8aSLHs2Rydizw+HmgctxEdGdRZvWlbZcRqQK+MGfdkDPzeA+4
BBH/W2W0arV23F8RlqvMRx3XZY1rnrSJfn9/kVjsnTLLxjFsZ7HXzTAcPcy806EvF+cqsIBjVeuQ
wRTdEu5/jeYDcxJ8lbg3pjX00zGSWJjTnHNlLO2zL8rPJTdCG2YDw8Hrfv/uNyaZjQB/ITr66PCY
As/1RZDtrNgoC20YHlBF5ke0SA/JnG82N9CrULBegw4q3dfXMM7fgryZroAOAVvxmB/oqELRp9N3
H5Pxa7X8zes+TEBg/hTO+r3oKasdLBVhPQTmIe0N+5o2bjy5aMmq3Dtpc0VXKnw6q2KqrokiJEL3
PZDA9nO3ltN59eXjUozBPRc/cc0Ft2ke7UPrJOaL9w4eD4H0VtUbk8JGlgIpbnrBlkQ3jl6ncbdj
Ur7QDvSxVzPMBtPE90fc9XMvbFaKpU7RxDYnyNcZ+hSJ7YZkSBMgiRZ6gySe18YUmO+yleQIqNvH
/axNbYGyaADczY+XnNBbnAjxm6Nh2dDz5USNvH9VEzusCupnhFYlifOSfHWDMzGdavtUBRzsszJ6
lh2Ac+y+as7l9gp5lXlCD+uzaURlKQx+U3feEoZAGPXrSjlTNJRBY6wNKUBAjy9ZteJQ6l16y/UM
QbOPp1AC7zX/aDnYAZgkn1YFsByhZFHrU4jIiBnb1qHvT4TDC9wR6fLIJ7TFBPXn3NWLi58iGiP9
dbNsoX2pPIcNOsaP0TXRKYnuL5A7kAOTt4brCDsBw/x7WdF4rv56X0Thxvu/fR8CyAUeSwf5pZAJ
pWEzy1hXRlz4/mb8IqtH1xYvFMy72Czov6TnTVBAipO1QiKvIBN9SwCn8NzyMzfw28qllKHN6Rw7
/lkJOPFAJsxwvyehmInrlCSv5eycW/agjzZIzMzP1bkpcrQMCD5YtwLfrWz8tV36W1fjjKSyeBtL
bi0sGbxJLpmieGXAqg2A4xID3jxw1wNbTWxH8jjnjTxWBN2HgS2Hg+mnGmdiB0EktyJYuiidzbq4
O8ZBpa8eq98znz6MF9f9uV/ZmvHHDFRANosfrUwXuFBxtag2qQ5juooIz4n3sNca++vL6nENbbaH
JsTKo5sZ375afATLR0dfS5BfQfbkNKaOD1QcjTwVMahn0gPI62Poyls+YfBCHKatEd1Ke5YsEu9l
lYJrR0TCJEvibaZD83EGSygf+3WZJcB5/XQmu8oKtNvXuQ3b+BN4TINSzmsf6oE1erAsRbgfxHpg
JzHUuKeu57SkobDO25m6t4dOhqKJRTAsG6hReT6FXyPWIGcvidMIuUyDPwPY1jAevJquci/GXMN/
C7SNZkJUkeOUNA1W/ThDA+8nNIB5Au+vTNTzXgOyS0XWz9aZFQqXE+vg0PRHI15772w1MogGM3Tt
rrtK8ZyUenXbf8SpLB5pr6Dk6Mt9G7gWUl5NMCibrRTSx9C351lF+7sPCzCIwE1tInz7TKk8fFfL
i8k89Ml38YZBS94Pkn00sz/usgO9P65pSM/KJEllj8qzWRFRRlVF0j3Vq7gl25UxjOkdDb9303/s
hQ3uhOKSmPJDD1aUeYV49pg3np0REtE0s94CShNEKeZNRM2pFY59d5ua9afml+15rcCnWdMlTYg6
yG2ctjwPh8F2FuKc2IPXRt1E+xfQ5myLJgRFhl4gxjLYrPYuC18jhya+lbuqa7mtFrJaEh1KYt0y
qGb4PEw2s2gDdPWGluMlcEp0fXwpZ4WC4dJa1s1j/JP0pbwZbfa3WX0DzHK6+bsYGW2QkvrdXp07
U9jvy9Rd7bRNfsDvvxmL/d2ek99a6mURnLnMOFQyA5A+TTY++2k6mT2QS9JLuiMjukS3mptXdXe2
nLxJKV+Z2jgqNuC/0PYHL9wUl57722ypWMemTu+O/71t2RTSeMSmi9hraNtPp8iAh7GPOSzuetIt
uHuOpDXL+mw8IJ9HQ9X9lXgMHla3OdP99Lh+Mx/PvP+8VKsXWTDHgV8gmel9iPMwXZUZ5jqMWosN
8eAy6IfuyzJzNK6QCQ9OTvacaNEo5BYubew0DwWdI2Bn/kpp6Md5szCUw5bTtrIaTzRqNH1+Q9Tb
H23ffJerYSOLs4ERoxgyU0pHOJaWPv1z6Iwg/24v2iu81AlJv5wfICc5LWVlm4AumNaALeRUA0Zr
Weu6LoxYq33Lkjq7QIxFvJSQSt+AB6XaQ+Hmdxe/h5Cc54+m+Ceta1kvy6E3+cuaIILcOXll7kc+
bWIqwCHOJpGILfIIfUF0WiEqCwny+G06+qeNneRKJDxDV+lEvBMBzFSU8og9uJ8thxswESezNjRO
f5lHtudeXZ4vVuKQj1CDhEMKTddOcS5r1uNSusxGadMbAzyuxJJzUG2HMnZFibTh0dB4Mbj4zKUU
6HoRs7eMfoHVoUChmcIU5x9y18XQWmFo9Rc0bSOVlT2huG6CX1m+UM8JsRy6zjkpi+T6ohNRU1js
VBUFq6XGq1sjczNJORhp1GFHbaku/a9CJw17rrWDPyO4sQLxC9XeT29b7dBaJRQtzPzPIAi92CTc
T5eZdWoSJEzb55IOXoCA1beRRCHkqJZYN8vltLZllJbqPyGe0dhZFJmtgSieZ3QCLniCsvaw/XFd
58mplfoVCZtxrEAWPFudmFGHf9LtFvBbMALlNYTiwQkxCP/LWrDPaoMTF6BYQRADC6uCljB7xhtJ
F5YmspTKWH5DSCgpdNlng/Y7oMlKj77DPxvzAx+nASmFkd3Kifmu38RzmtdnxrE08yk2ERtGGAsA
aeu0tQKl3UCjYX9bIYHa43LrRHMRMKGXPnY7LAC5OFQUDg+DKW3i8oprdkN692gYmv7IbPnVDepv
C0kSsLgPY7V+evN2aI/J/FC5zivSgIuD+fA8+nwx0OzPeQvLzMs+hlYnrYwhkWng6+dlQR4Il+yh
04P/lGP/aHtcjMBX3xpDi/U0h2P7y3Eahnl18Gcsk58pMANCTRIEW0iVy8I7Uyv9IEPRCvF3fdd9
8xlV/nMCmIgCE9du+t8S2Cr2FXmeI94mvVmOraFaRDvOfPQ8PVr9bJP64+WWI0Jgp3Z+zrDKIgr8
yaNtmguEylmDUUjdiwptLfMj0jcNAl9MT/yzR76rqmCcjbK7yORLtm5SI5iEUTnjmAym5OgWuvPW
mf3PIZDYRfkdZWkjlKkENLmhtIDVMpQXqgXwvXG8zPaP6Ug3ZGWAr4JeoKqbAbKh0kJ782whctWZ
Ovg/J5WcEvJQC03MZ5cnJ0/8GDTUY5cUnzZOfnz1xiu2tIgz+EwE0HSTi/8xulZwIEgmgOFRf6aF
ucVTFzhunB5hpIn9hacZnXViMmPUtVe2bSAs1u6aAhI+DA06CrPrnpRlnhFjuqcSAxoNVANKvTZU
rPXXcq2842D3KKOLd6s1QWfKhnI9wMGaUyZUcnlbZhu86giNcbXdEwZt4ugNTOc2k8XPbjvKYCRw
DSBlDoaRnKDCYyRL80qJYgDES5wyAjG+zHur2IAiSPzmUqkLxAUfIb2vH60K82uf/GAjP4dDKxgY
lQa5ASAgsmm51gmMp7Jv+ALX5t0d4d5Svn+a5qtptjkHpAtcMo+l1/2WyrwEAuHkWrRnvYeqVdMr
H+pFLtFgzzHMAiJJUxuqXZXeC9O7CJNzdvT8dzFlOstW0OI1WtDOOINLeKbeUIe5Q9ZFIXkJPCB5
aLFvzJlDi1wBihK4J2zG+2NTsuOW6MNGTvyhQrrqLQValZkLv8NiaPdMATyr/rSn4V770dAwq0l6
goyA/cG7TMyjqEbtVGLm4IxWr+UWGBP4wGgapoa9NZ3pweXjJGf5MNJF8dE0HG9Dl9JAYSTRHWSF
zsgxGGDGDxJU6tP0X64r9ZB602VSbG6q4Rtz7KfGGk5OT6CGW9ByF64Z2elkI5Ts3okJOxckxl+8
QdQn3XNPWvMCJHQ94VX+hAdylEvzZ8mb790gPnMsAlB+zeFiao7AMcBJ0pq6cUj1DcJXOk3Y2f+Y
bIoX6Tn4LGE2A4lT4mQ3+WUsLsz62MVZqNqL3IV4w4mmpPlNF2D1/eETdcHvAS7Mljo8HHTyQWt7
7cMqcDl9E224qrHFPVX/CESSX5MM2mXSHJgTY/Xts7DXyt/rALHEGYCeuckMB3ce4toYEY3WhkcF
YRK34CYcHyYul2W5FsBcFlQAWKsUzbajXrgrsRLYzs/ewbs3kdw5YI+9tH4AIIQz2iRSBzTZ8Ajx
JDlkHj+1g0eSz51Yi/Va+Ms/tb5reutv1JHXJbms6ABCkpDxGTaU7kMl2qOZlVeyt0KFUCAqSnxX
zdVb3Ims24AKMiUpyKascYkYwOxms1l1frLywDibthygw/po+8ml1WqMjgV6zxXFd5jYdUnJtoae
WzZ8YJAPtA5vp2o4RZcBjXCwRrPlvkz23Z1OXT39V2TDv9S0X5Z6IoxV+m/jSgsB6eGPhCsBPo+U
aaIvdFURbbWEUqTmce6YOPkNwQdu4LI51KEp+g/FXUqreQo0BcMffW3o9gnhO9TMB/ObNADi22wx
jppGvJRPQxUiMiWe/Z5x+7M/hlfEbCwAKa8g0GZZlIsASm2NT2FuXQCcWfcxTkjbGRQ/g3TBCBh4
L14mKiry8kehtG9FA/i+ae3PcdzUXkV6xUhQAgxd/1A23ZPcLKFLtm+2wgFW5YMLg1b+6zwAVL7U
N2kpIg4bm9KoKF5gw8Q5OB/GIco9l+gWj6rT/+RjsmKHb2+Q4DXTOXYlh12O64b2pf3TYEKEyRsm
g8fZDXMWj3I4WH9SsA64XAeCm/RJMBlGkwb+vz+xvDwZlvq7toThZCg3W7yQFvK4kBR2DivOay/t
YYoy5steCUW7QHNfyCBvSO9lWse/CcNUZsBEbwSnlpz6Y9daQFIM+gQ7AGPCNmEpKFmTityG0a3u
M97CY8mLUC35rywT56ZNkbjihkfezU7mh5HNzQUu9cPUEBHtmWv34OMzwPTYMxvVgcPkrdvFhq+s
Yzt13ve1cZyLzIT90G//lUWp9pT57cv+h6yWg9chf7T6tsdfRlSuR2zy8/5PdhLG+VDamGTMdT60
FDbP4PwZdxXTgm2EoOJ8CqxnK1jhjxBFAaChh3ej5jMIeu87ql11BACksLyfiMFg17nU3ENbqz2B
QhQi8G7g0aI2aA84Q8cLh7M6yGn1AQRsOpEkSU7oLokkmTEOQeaKJxwoeWqfzaV5z7w6iDiqSDNz
0zbMS0S3WYIuNW9IR9q6+nHxY/SI6o4vBgtnbTG/3/zK+VwD/ijeu2EOK6qS52BShPCU2PtJMe7v
teVHX6oCNvSxqV+9hCNpmVcA5sTKEDkg2xidNuzyvnUQLbMK39TGK/KjpYV0JM2A3JCtGS3WYAh1
/qcvtVMFE0YAuMg42mZrnWLVWioyVipii3VMwYdYuuAP+BAztr4wAtj3kTbgFngdqn9DN3Q/uJh2
7dnW/lcz0KEiKdsoaFAwwbKpY2Wsv6ac35rRHF3aH9oo0soZmzF9UGzt5UyY8OxEFmCl2CeafDJc
bmr8vh3sncb3hqd1Tqngs+W8DvZ4qFuKvDohJeBkCt85uypj8Dwl/1Zzc2iMXR+mEBk3HxT60MKo
IZGSj+ppSXXpXX58MuizUOhL+2x2eIX0zAXRs3zrSsePUzzDcTkMPyjeQINooaVME9lNfq/LRfyE
e0FDwAbMFiuLrJwUDfnRlTT9Qdm9a/6oXkgHZx+yjZU2x1KRpuQbuN3NXqC8QBO6pKv5oykGEjBA
fsVukP8blgIeWkk6Z+CN3mWd36Db/H875feQbOeMMJjCZkOTJQGA6Wy87XP4hVgwBq+Zd97nEfvU
pxaoUbwkn2PbbtsjIrkK/7n+JHuL9tIR5zSzWQBuE22j6nmEzcS49wXJaPQOB7s18MQb6cxPoZqv
xzbN6B2UXZwMpeVR3TQwr8f3HFjQ96HwnugjvdvKJU4xKqino6A4Yeu0jmWQwqXbQcBWw5WQfAaM
1pHVHvyUPXeShhkK59vU+jwF2lRiuhyGKEPF91ia9P+pWh4pybNLk864CXiYWczNz4U5vIvC+J64
PhbLdVlPwvY/GX1HazcX131R11isFUo0A61Z5xEVEvfkNgL1J15Pa6G8STvrA1WThUOCcc4u/coH
yeKg4EZPAu+MHnrCUj/ilOhnnuLs1S8gbA4WMApjRK/t6Iwx9t+auvmh9dkKqmUpQ4nXNRyCFRxG
0/MSovdrHH/k08OYs0nMnBwT8BAgPm5FuTB1YJqBSYtI+F5M+Ho3oaJk9Bp72AxbO/FP+/ysUenP
xPCdC/FH4SDGbxSRwYkMEdw3fB4XjVyLRhkss+acjEKnNyNmsfOxXykFln4hbpkDF4hPBzlJuoRb
VAX1/Mj0UiMyhjsCWzHxRqHeANETC3teS++225v9OuIClBMNLTtQoohU9H+DQQa6p0+PpVMxPAUR
z8xve8RHrqFNjmMHQuEyC6IuWR6dYp0jXx/e+lri8fMyeotMf7HZNZ8JBFgw67TPAyrEq97ZTzac
V39VwXkIwLowC2NfAHizQyPuYlUpP82sy89ZwbB7NHUvFr312Q2+H7vzuJzEwC+SJXnUdA1E4mr9
5QHeejICaAPGO5h/876YSf7Qjw7RFZv+hjlUi9sFVli1zbATaH1xILGKeIstQMYYJ5ekbQBNDlr7
tDwli4QOrHGJ5vT9z47A6dzgmtQJniQzMY8Ix9hnf2x0SVldudDXEiVaYhM8Cwqk324D7/cGpLlK
U2YX6XuPXYvSrEBSNSjX5jivL86mr/R6MCkA7xEgpodhUfl1EGfNJ7+S1p7HI/DviZAXkWfVfVyb
MHeqMZwsktaW3n2Fbcmwsu0+ehf1fetqWMG6j/2hGecaLh50T2b3b+lU/QwU8dVfb0IX+HHSaG3Y
YcclHK25AMJ7ykSHhA66W/bal4G1aSze7M5pLuN2hmhpiTsbwe1pZghwgAT4ZvkbdwKYQGTUQxMN
cBkXEqwp6O3/z8SDnoJUgEMMgUKog2tjOXZstpfSr3wIi/+Z7LWvAcF5elL155LlZFnYAa0bPTfN
txM7U+k8pJV3A8SAXblJ/pMFr9w+1K4LxA8m0L671awvmWv+Mah9nzxDjHijs/HrS2JoasSWmjDE
sQqpt20l6TzfjWGqbzBDP6D/kXxS/lKS1Temg1dXjO3ZWpw1qmY4oV3pe8feNtNnMcgP37jsUoVl
LRERIPR5JFzloZtWdfLmwX5YUu0fGUnJafXNF3Qmi28xnxQKzUilQe1hOJB2zRyVA9fkIkbvtv8q
qe1LyPC8UXpBTwZdNiQPzTwUS04MH8Pgk9MN7yDnlxfD8cOlBSNTj0iPMyJnYQoaj9Ni3+ai166e
5v+RtfuyPwXot4htLap3UzrfFfU80R+ILYrqv3RSW+4UQPRRMfds/1ad7R6mvCacMWCJPaOe1C39
O7YbjU8TXElG7hM2jCwcibY5Qf4i4SnTa7h0uDwn3E/Lg+X5xQ9cuo+1hQio9YfQMPXiagaX/Qwa
hCBDJFkJtvTkeiwyGlNTzPBgi8/GzaxDi/aOopu1M3A5qDE9KX17BbdfaFUzdCHboXNZtfe9KIEB
352dhrSNEfwDUDTE1ZWJltOvQKYFuGQan3ND34RXnUhuerB8pipJf+m8SrvOcy+U9mN+vy6asf00
fH96VgurEvCvE1RU8nYMAh9n3hotn479ODrXosMXiukQaUs/hCSH84OuWPadBGvqUKZQJEZwSGUj
3+d+AbGCOpoc8CBsnOwXIJH9880Hxfk7zcf9u6p83zplY3q28fayE65e9uNq3aQsmVUfSbI1sJYV
I8MPtvq1U51TVickN2E8xGD6tt8jXwJ6lFHab0MI7QJV8xc2tImCTuME3QoDz/EbZuzKvteB+StY
mKnpwXiCDwEbrxPaKcH+xWw/veTaImCNST0m4PVD4BnuxGg+csg8YTEvnkY3+Oe7GgEu9nfNVKgX
bBNdZNFA4w/aUQv1dAzYAtqYBLb61BsS1lAdJ64i+SRSVGZ2Mm25QJy4u3J3V+05uvYtC6Alzkxl
YlUu8x0UHjUy4/qx58GaakpQeuecccQxSX6XJIHv+8lxW9o3qvuYyVBSymfuoXWPaTOKSHju82Tw
GXyphigoQIjVV3KhGa2bxJ4ME5mCVq2ps9TTJ4BwfVRqWLrp7hH0bnoe7pg09uCNSfVmLjDPe2pS
UD3tkRO5oXhm+18PuEKRabMC3MTcA3BLmF54p4diIcJ0+xJGi3mTCuwfCgZRm29E/AZCXOr28f7n
2xUo//ZNygBstM3D/r26lCZR5yUiRP0BRICk9ydTXYv8mqfmZpuQp6kiCY6ODTfptsovR8qcXLh3
e/ZAGaB6ttZORtaKI3BTRqWIoeIarCWxskxnBEse2cJmX3GenNx+ySJARk2CfmKWRUXfhPUxM8gA
yamqLYZgrEV5Ipk3lU/avMQKy+oFFccTOvMfVloGp1Rqz/ZYmcfNZ448Nzvbqszi/Yt253x49GZW
M9Z20M1ZczJb3LWGaXkMsrpzIU2SWtWkUWSigeRB2LusvfTmuyk4TOUfx5cKfMBcMtltUVg6FJAt
FhMq4QH5R/AuZfU64rkAzoUMre3n8lp4AyZeIJd8zZgsOA4AIbb95uKDFuPIpyGxCIPiY9ytG2tL
6UlgyMEtW+8KtNd5KnOeRNqyJlJVcBEpAY0dg7/j/u1Ja+APKzI5me6Xx12dbK+vcCnm55ofdPQ7
cU56oJPJ3DJMd4r8uJeR2C97JiYTmJGnYsouYjIAzg2sabZXp9Yc6HcOqsVmZZcj149dfK9QeobS
Fo89RybVp49hiKxycCPbp2qUIP61ebp7qEsLDdSyh8LOXwFZdAV87dawl4sDs4CW1zghpXjpuT0v
ZtO85ZMdiaH9nYn5ZoBS+7pyeb3BuiCBCRGCVQfNrjCpL/u66nfbuVm832YBvaLWYsHdlTN5yRDX
WVjkUng9FK56DQpb+2pxqk0YkWsWHJNU3fcumBCkGOgABv82eGSOExAH+OIUjjx4Q8PANuiDY89s
dH8jFznwJnnkPznJbb8xK2BCsFf20zzNu5H+POgvBN6IOJmrq91mTAKD+nXvTmcuMCaMCToh5QPj
KeUfpfGifwlpSXWwiuG6n1z7PbI0LpgycpFRMSz8H6/e2dVbWqtsDcKy/sPc2DqPrVq4I5ixgwI4
AQkViIRGFe3HwS7O5fiK9VYPbYOAoXZy/vpkm00a2PFcEHE6JMNptDdg08aNYh5uo9LoFaG36n1d
e0hsa+3TNMfzMsuzZRGF2CoW4VmF9ilPKUJq6S+hSDFC4iJG+5mmb05gGbHm0xl3LmJcnnUrVlP2
lFvty/4k6408mZKfijHWN0Eo3VerlZIHoXsd4tfu+rXY1pjBj+Z42/1Q+5dgs2xlbo2b1DOvaKjg
eRWgg3JeMVSEWmh2VfDQ+aUbaxaTNi9pzvCev3nt9FSRhxHiwqZpFPNvw8jAxG6CZaTY5rc08UNv
IE3RtDLUcWVwRQb71AxEHn99mFso9NCYO8Yizj3gX4vvaYSCsvrJ8pJ3vkZK2gH17Mf6pPW6davK
/NhsAhenlB/epuq1BWA3ZzT9sE4zedEt9kK1pW7BcgbId9mfyXKrmL2ta9/fVLcANTXaTPo8gpxx
/mKGdWy0icQkUdtuYjbIuyf0EdBUxPwzSJHelyOFZg7GDuUI5chSqw+QrQgmHeZ8ncEwLnWXGKd1
9clc3rnu/4kY92f2kBySAeVv0tf/HLK8lcVuj2UYbE/zP4K7uYj85kcGcO3JRWyH33YhfwJV1jj0
f/ZXzN2K7u1eWRGrC2X9IfhLu3XE2jIcbptfPm/qVX+mJkY43BKXXuc4LbYEm2PnrcGD8ovluiTG
weMsuDA4fu8qwi2d9B/6XHa/oBKFXcnHCukyJAXzmEmaM82wDtqUdjcR+MR2G39TTUfZPW6A7+30
XJknPID0Mo5iYSCqKUAvmlbfgKd1V2sGZaYbEyjAxnlBbvudJGtWuLNcDhUyGOS6CHyGrnxei/wv
S5jySbZdEsmqfGC5wokZND863thIdRKAKAbewrUu9qA1YeEbgPVpUR9Sy/ibuzkDI3TQVHwkzpaV
X9ID40x0NdKoVBIgvrKxchbuZ40aqU9VCXSk5DYnFZLRATLsTZH5dWg4Ouzqfu4IKzPe7ZKVDeM8
oMQeK69+zAySRVBP7adPNrOXqnQjAKI2sGPk8Ufmk2yyuJmgNbiwUwfnAN8Bk51Nl4U8bR8M+XMX
9RNriKwo1An3dgFO6FhuGuZ0wNCsktI/TvZfWIjBXTMHhjGIfoYREgd8sGMzV37M3NY91CP92Ve7
KEHqfg0iAvHhtJr9LPPfSEDg12dFc3LqjzYDnafsDIQ95L8rO6tjsPbDyzKsvzRL47IOmEiZnnlw
rDF7HeyjLQk43usyzewjq2SNKTYFARnqbJPgUsDe0A+jNdhRa5e/A4VjY9WTV9t0APq08jaOMhyL
il8Lwt4D0cEMxPUmHiq3C0dDPVrz4l/WdnnvpcxulCTkGqL5abNX+4Kfxj9XRmFsGBh0bCqPeiTk
12pxQamq4WiZTFst7qZ2pr/q1iZul+JlybA/ld7LYjgJ8vxpildTfTM5kJ/6il/CEOf9y9PydKaj
RDjD9LEHmzvQNSNNNZOWTpq96lKsA3i3Jrjkl2bsQS5jB+QQ4mDldH1s+nB0x/OYOekzXk8XMm6z
tucWJdqDn2uAO8nnqxwvuxuaE1y+dKa75h85FcLDadaDs9Mm4iJZSmg28kVhfTB5NMOOK5SOlRUL
OyvkgEuwHTJUajNUHFxsA5Iic7nofIxxLg3/kqCuuZBSddDwQF5aIsIezUDiyOEdHaz5VU8G/c7H
ufGWzTYykXGARFD4Oib/twis8pzNXLE8fsexEP5tlFza/pxekjW7DYT1PWj9gDXfrc9Jk8uQBbzC
c7D5o7ZjoKu7/uLQix9cwOVBvnXLpPnMDDVuLcPoqDfccAkUquwaetX+dwKmFmco8hUNIU/NPJ70
FQllW3m/vwZkffLhJ00sECpd93J48CcCslCo+x26ilVVCdqeFilTxrI2adKPIHlGKFiddwlh7RNF
UU6reGzn5KXQF5ISdHeG/J28lyYOgRyBUGAm/xk6+F2xGBAESDz0hXXdu815Ne9kcXrPlQaAWh/x
WOQIqNMgvQ8/7dpqn/enyOrJ7i11AjeMAf2mBwHrAhfxUG7Dyvon5trfSCW816lgcjJP1ZkRSn8S
YDfOc/NPg0BdTwINfFGdJWNG20cW79k28kx0aVEnAB7aa+Ac+fa7ehkvM3Jmqc0WGiEZfj2vXcVG
2Mpvqk+YoKbmx7gZnbtJvlcToZUIPswjlPh4FTK/ysJ8wfxDF4HgaT+LxJAcdS+1IytoiNUybT8u
qb4oWxP0hFD/mVDtleqIE/hU5umP3m6xcJnF0/5BZyNxM/08/QoICeGBF+2jGtNDvunu20wE14YS
hcRk8Spb9+4yJfVt1imOhkRom0OK2eliNkavu7VX4BwKBppZdPvxPrrWDReOaH325cA819VgRO7l
tED5iyKWweA+TwqQKrBMItczZZg8les1ddjXGiSm7xXA0K45/cDC5p7AgYsFotXTIc2UZcOpSrrT
UbNzTBxbYCLVr9WgjnBwcZ8TB+XZfsTuv24x6JeZ/WC4ALE7AWEJkXsBH7Kc+QRYsrox9vvZEovH
l6RuqD8VigQpo7WyyBDsmx9ryV4+GYnjnucLSqG3DMA9dRYxm0OSZnfT+nCrybwIWf4lIbxAl8Wa
IjGIMGvbr6+8Ip406pTFUign+rfWFUy3Cvo607hwHP+YFXL5vbwrSNE6wOEYIjSUUNntIIUbJYkG
CupHF6/uYe2zR+yFPruP/7F3JsuNI12WfpWy2iMN87DoDUlwlqhZIW1gkkLCDDjgABzA0/cH5l9V
mX9VW3WtetNmaRmRGSGJJAB3v/ee8x2BWGXWL5F8IAonOppLTxAh3ntqYIajjT3UnbUf/LZaX2sT
vIrr2nc0sksQXOUg5q4GiQhd5LpA2LYHPF+zr6wxQbxdF5duWV9p/UL702KE0EtJXue/YM3Ut/yK
jeOpJM+cRZ2HRZaYla92fDP1nAOoLsB8kXUU2Z9uDIlOcKW3VbBhWFlt9MKZQpKKgtDVyP1W0fn6
ASAoSG+vv2sHHc1uTr0zoLp308K/Qyf/GPRefuyn5OxFyj658eSerucAKoL6JNAeAUqmZlP1UB5R
7J7yPEcYfr0fmgHc4nICRfK4MUzY5Erv500MFfk82/Wtiddrp+GJYe7MMxJ482Pbgx4wqqPhmbSO
sybfXmcm1y2WFPPhdsSTzzAlc4hE6cDMiYGHr1QHcL/n2kdKlPCpUsOhou840gQCzY/w0s21PRAQ
UFBLyJ+03Bo0e0z3HLfNWal5zqoE9ND1GIj04RykhI+Os362upyJ4jJklSh/yEmsxwCmUza+1apZ
pRmsT8ZnGUF+kVwz8M06A4pCljI6oQ2wHnujOPgOEdVxjDqS+6gCSriOxtm7F4u03WCPzIjzPlU1
20ik5uk02tZOFCkB0PM8bki6ac9I3uGVc7xPI5HsLY9ZXUr+1LVXMLSOccH+dsfUH67jMlAZIpPR
KZEzvQ4TbtAyIvdIJVk1w2RsR5I1TqgS0tuZsg3JCIqysbJsMlWt7+sZS2t00mvHqF0LvQUL6BFg
lybV3bWNmATAhpxZTJeFsBTTofuzomm6/oUhotwzanhHUCKY3FDo5PjpQ4f5HILtEb1rzXJi9p2+
TRLnFHctuisyFz2Iv83A+3H73dXX4dbxF31O8zkfCjrFkpngjJ6GHBoqLX2e6L8renGzPDbETWHS
47ymZXfXBsXQa93dGA8XMXbmZu60NDRGzVj7mt2fvJmD+NX7N4HHw31NejwxXicUjekGvv3bdS8t
6YvtVUakfARluEkrFdYmkNVO0LfKC3vJrOVm6MxnuOQGjMneY8NaCg2WMCu8/olX/pBHssngrG6r
GgNaKjPt6Pe4txOCSRbIWmPfW1kXo9mma1aPcPqXeYgZxHsZ5QyHDLDri6W/SmPvlKZ69mDHyt/K
Zf4iy/Yl0FiXe6k+Y0PDR9ex2scIyRFUlwPyGa3Y2MrVGXox42+lQUOSo9ZWG4unRFa/GUk68L2n
vefoh05xYepRVRy1ULxn9SsG8Xw9V1pwrpJPkNm71uOpYd/VH+u21B9jar+ShpYuZLDqg5hDl9RH
knaDJ0e31DHvOJzVOkIFpipAUQLaxcrCJscRvT2PVfZxdQ4IyRVY+CKNmTib6/+KsWYjW2/0U0us
0G1CK51hKkvwMnAfmvihw+6NmA0L8ST8W9CgFHaLJn3ALHfMnIYaTE7vUs1PAHBvwGS+E5HA4HxJ
yq2j4tcIEQot1eBwgOzfVVx3h3gg28JJ5IUG63HmgyCjwI1DbabyM0eLhqCmQUjQ3WLXidHlpsFf
pmZBJpnLANGMW/9cL68bau+6djmxVT5pEYqEW1juG6g36pR2hodoOLtPqiy4lJ+WD+Y1N5hW2sw2
LJvM3t6NTulT2U79QWgpD0aOLMIuTMbBiuB2WyxRSOlPFLQj0Sk6Qikuke2fzGyAFRrE1Q/OF2dP
v9g/YxraqFg8tpVSu8az167peY8W2ZYHBu831321kcI7Fbp/x1QqvqGNAKXBazue/oChmWvu5awf
pZE6D9ebrlJTFXIVXgmJy88tEfdH0v/ExhXS2IBiIcgTMgCLuIVBiLynRfQO4wy4RxHtCm+6RdjL
Oy71ozWBdDQ4yYV2bMww1lr73rmBUMZZYcxfEW5+IQCRlwGNvoj96eiVol7PvZZSD1J9JlqIMg1T
jiEkYLaeJq5aoDzLuiYLvndBVF94rcIN8i5XVjV/zItX7lqeOi4jvrFm4gdWA6hxi1/AzsTRR/Xr
VDp5uYXxXkziEfgomd+ZlYa0rUhJylS9i63CQCxsYiSV8KdH82w4DUOnxvyCGpvtO7Mb+S5iSzBt
f8dc2rxvB5MZpVGFtvLeY80/XvkZmbChz9EKmVlhUVijZ7TrrMXUZg0niNbHWiK9iqeqYlHF6g6H
E8PTpHukN03wH+hzXZ8cLGRMbTImUmArZvjAl2wG0NcplIzEjc7txI0cA8kMXNpWCVPu60mkapEc
e/2+JubuYOrBV+5MCHlt9ehPa8tGrX09gLaJfPUbrz329oDwD5kHX9fe51atzjYz3AlJfDqVBccn
MwKS0rO/GZ0nTxRI9wMk5Z0LxJ+2WzPuSyuhAYhRYu/NiMoNzN4hJv385Cgo2sboQlavyvacTdFD
erCXc1frlc2Rq4qrPMlrPAsKebLp33v9BwqkeodvxQozzThBQD/7eQfJY5mGXUFMVSGeRYT9lLgk
4uQTU1KksjRFmUe3B7S4x/tmyIh4rHwqyIY+zD2cBRspgeerNJwyJNruILluQ8cr9VW7J5ECBWNK
UDoqX4wOC3K0EPZw0QbQg8rxPq6jQMvKvj3EnsfcGZ6vAwFN8Rj2hhRnVs1N3fHg6Xi7N5ZWIRJw
zUPhlRH3boqjQ2p9aDRc+wgnLx69mucw/rQ9We9nohXwioGJqFKDJqQz/KiCl8U0YaUxudhOlWXg
A96aELGIEkCkI5wZDoLF0t805aWyTW9niYoYMfZnA5v4teB0m+ji0j17yJjlL9tZa4mdWqaDVsrg
tJwKa4uX5ExzFk/RYtlmpUTvwJTVYCPZi7wEhJeTRdeh3GZgjXq1y34FWVHsMhdHdtV9Xb+sNKfX
yFD6seZ4SxhJdFtZEJoGgri3bjMMN+gP9U+gEQlodebPDbEVK3z2Y+JSzttt/0J+NVykooL4zLQW
DTMLx8I8LPQCUyDGpesbGk3O525kN+su8Da6AJvt9Niy80k+FpZj37p9boaqm901StATEc/xTZTQ
flajMVK9bnYRM/0b7K1cEMCUJyn9c84w5Ka1lb1OeuZzEJ6dXQJfFPgtuzMmt/7eKHeEvh0l4eoQ
q5V1Ymx4mqw6eWw00jgsejhtSUPO7vvubnJ4623kgfNwHiIJt6Q1W2vTZQPTmQXCPhfINFtr4pFE
bPD55z6HwhrTf6MGZgPIKyC+/bkfVbMcduPyLdm7e+b5PYwBxl4K6U84RnNwAUMIlxDFk81TC7i6
ZTRakq0J8WUDEWkOryAIX7+/kjeApbgHBKt0rabOhkCRZRt3RLFZFXGBGHHlNRjRCh2BPBOt/KDn
2LuSAE9GMGTNHstF6davAmkQsYL6A5ftT8XHMGZHw9bF0dA6kqJ97BxsWniSrWPhM66afrUEX118
vX24npQj+vYcagPMgFosdnmkvC0E6ipMZlRLefIDwG1AJm7VYY1jYmtP5MRo77YJOL3A1sSIk+nV
v/4Hre+/Yl/9Z+YMak6o3CZcPe7IKzvlL2wUgBZqbNng16bE0iFLm/N401o3ZaVqfC6cXgLPp7tt
0qtUHYnT7aSnO0/Nxqn+k3H1/wmLT5P4/l//+sWl7Nrp4TtO6+qvwEQIh3+5aJuP7uNfvjnlMgb4
KPm6xw/ohf9y7r/Sv2caL1/1b5xF/Q/fM0GDgVoDnei5EHD+wVl0jT90kokD3TAAyflc4X/nLBr2
H4B9FpWK7ZioCTwYP7LuuwQojvWHp/v0tE10oAQfB97/JNbY+Cd0IYdiQAsmvoLlKOQay2v4K4BH
mZ3rKfIUN7NySK9w0R79qocH7VewbgnJJjeB0UqM9Uj/b2Ba/0T++U8/2P77D45Gx6ySbvnBwcXO
XpGQr2Pt2YXG/5cr8l88Rq75T8/R8pOCIABzZ5Mg7fHP339SNjqp4S5vsZ8YhTn+g2a2OGjiF+Gb
x85Egg6rBybVoxDVndsnDz4lM/EwEJNhJjrVWRgcjTRNrJQ+7fKx+ImWbD/D2PBtYZ+i7faCp1QE
D8200/vhNiBQ10GkbxT6rkqHrYssosz7C/HsTKGLM7aZowRjHLcMKJT20gzJrwrz56Led4d3qgZO
v8h4451vxq94anaIU95aLz0CdELQ1azI4VvFcrhFIXPWMvNGdeV56MtNoJyVE8lT7WkvOa7m0dTO
uWkdES/ts8De63l5VtG0YfYUtmxtlQoeXCUBIbQEIHSnzLIJ7yzuLcdbvI9kjJEOYDGhK5v+1sH+
Sk/vnHnzBqPVesaBLpHbJi1mwphmYIUZk6zaeco/v0Mvno9Fo20Nf58hRI3d7F6XJVaL4GE5BmrE
OEaGvXeBI9Plvf/FWJ7gNToWdMDpuenZOpHDNnPLDaPWtY0UM9FwPoYa1a7Q8DrhAmxEQuvWf+rj
fj0zmc0oCH1kJJwGBxRCRWkwmriPaaEb9pb6fp+6Wli7Jktosc/N+E3p+X5n5z3HL8X5Pl9H3uPk
EkWxIJXQSAULBa2uz24K1kIFT2r2z4Mfc3XznTc9Nkt9gBazYmILl+TESGjV5R/SzH9yK3nTqhMo
qYO02w8TIwPU93Ps5fdNmuwy+M9VALTM0c4p7oSczw5VIzsbH1y2llp2b2PUWT4pJCVIte2jgnnN
iW2RRKDqXtd6f5p0Cj+m10yTD7le30V2cDZ9coM4PGK2A2M0bFELHnYgbe6VGBlsqFDFyQ7o1UhY
UGVB2o/3NXfbOPangoBgfaDvUI63es0uB0ej0OKQrJ11hzdCFWQDJeU9v24GvzsISb1F9Lc+H7Rl
h0LYjKuX4c+mzhiFlNQKfKUdOevlvp1IR6ot9Bw41nBYHgl9OVOXMCQBj23QUKfv1YNMtNBEJjwZ
Ricvyy2XNe2HgnYkS6JZ8pFKWB7ovR3HQtuP42MfJaEBsdpyk3snmOlWcHlIJBKq3A8cn5MM/AHO
NUJK9n73hIfyl0dF7E7p22L3R8J7KfvyffmrHXqrnks6VXykwbnmUBvJ5Gkgk7HQefioz2MZ7xyv
5wUDnO6Z2+bO0dS1cEidPUbtx9bWzp7EtKKm3Uz6QV7eusK4I4nJH07Lk+c0SRg73AhwJgIfrxCk
zYznyAjOHJbWeKnXI6Zq11ChRacajf4Z59y+W968KThWY41cRFZQy7OcNApu+jS+aaT1db22jDS3
2dxvIWHs2gTPTBEvBxn4T/GxAN/VZO2hjvP7VqMLvnCoBID+WN3W6LJG19kv72kyYFWn8tLp3cGi
RdH0xd7JdQ69C2FHHiwlDzktWS+rzqrFGNimm9p/ViYZ2Jj4YNgwGkzwelkTAUYsr4SsRnxudZ4h
9VFvXvkoyHxHq54wo7NYHkjKUvda5KL1oVO98Bs5sT5Lqb0yxSG5fGC6l62X5VN09Yf0qgtC+puK
s5AdeL89PT6ion8Qpfecl92BMfpdrEWvbKxA0LmZUuTsCooCIaj6KcYy7jRYaHqmLCYBZa6+iZs3
Z6FGMG7RcvRNJY9cb0ThyK/ECek5TFuWfItwuVUZiBguVfLjJ8R/mMlPop81AAhzO3y2LvKkKsLi
VNpwZ3HRsarrlXizJSNNGnTkGUiGc47N7S/ajy5qLlDd1oXgmIyExY/RqkbBWQe7JmIO34Q/Do15
rHhUcqM/Jd20jOaDp4xaKTd+27X26vbjbRlr54SVeXZdSis+HZ/0M4N3MzSLXUgeSO09FwV3YNKf
jHS+1WmuwOf9pIpGljRQtjFANrvH2cv3jqIkQrmr7aHirARTPr/V7oFYHQ3CJxiYUjiyvHjmTdDZ
ewIl70SqaMED+eWuTC/MnO5jnzel5Xga+tteVXde9e1ZAQOH5K2q2X7g8LhwiEtTPGL53lgzn4PI
7idTu9cC/1E6yXn2iwezze4z1rU+c26cbvok9LwkIlXIT+qJ21z5z3ULRqH9NoKeOBluXa5JXyCk
sm+a+Na3EbQlS6689zQE4kKS181MMgAfESSimFkiYRLiwLDqURgLVKT7jIPsXUfnxVVTbC9osefG
xmo53hZkCLGJn0aJvn2cyaaKuWHmTaqiMLgLZP2RFvaNl+Z34yjPzIMZHhI/qkdhPfjPjKFDM01C
v5tPbfTtzu5vTgC/A/wmydjsDMaytK3eKgctYXuYW2elFR96DyaqJp6X3IPGco6ZtPbL2aSJbGpb
70ERMR2ldEwX28XTCAAVqcimIz2gQfPdMxCwNXvfo5/vOeUERXoE14HHcd5Rqu0KcudUiroNPYKa
U9T29aaFRxLV4qPPEJaKxGLI4Is3jjRwkbf2Jc4kREb/YVgCLlLSpr+W65Bo8QU/oxo+Ilx0QxJw
WAZb/v+m+LhJv1owaz/d9ed/1YLuEZlhf76cf/9PUOX/eHnLmf9v/xFez//3/fdSL9Cu5Ev/xBkv
f/P/9g//UUX8N9WHB/nz/8x3X8/fX8nfC4/lC/6sOwz/D9/V4Z17AQNjsKUUEH+WHYb5hx5QjAQA
3i2U2Da1yr/R3SlICMvxPds3XPDvCz/4H1WH7f8BphXsLeJ4qJCO/T+qOiz9euj+D6Cqp5tG4PMi
PIqPwLJA1v79UE4DnJdGEBa67oEy3yT3oquqk1qEPx3WTyVppdL4HjZk9NzXEltZTis8BUwmLELH
Ex8kLNATGok+6hYE5sS4Ri9kteSHrkMlnpSPneZAE2YEvpm6h0zndOfo1a/8wQnUl9PXxpGpDd2U
/ESH4uB1aIkdMibXuW8yOKoabANgjZmwrlytwbGpm08tJ3nDyGlCLgn2ZOHWvv5B1k5GO5OMEQ6w
6CEj9g607XXjgH2wYV/2VnoZ2sR5qBZ7t0m4YqL5WM9IdFpPY7Wd52jtC4HIdK6xU2foERwdlFye
P8CwSpmPlYjZCJT3XCDwrkQL6UUdmjIhbz3RQZ1KTyWzKkR43am3ChekVOyvyGtCWRBBaMAHLVdF
kBOyOFq/Yqi5seMdXd/5MZu5P/aioGFW/wZKhn9HJj9Slr+QBZo7IncBITB8zBnzxmZ5AejMuugE
NwEU6WzwB+y5iNUqc1XoXh1CsmopGJhEM+DeNcb8mRXaq1VKDIm+3BrZeJTkyAUm9sspVr+wFO4j
G67Vd4KafpcZ4AemmLOgDDSgJiUil5i8V45waW0wP+QAEVjsG1X/LKkImnp8t53DFLgf3GrOIrTa
TnQzTyWuT7fK6MZOrcJLxqAyhuJCqMAb8BXyHXPiUkBq3EeqQ91WvudWi67jvsiNxzQlVByyOZPR
ovrsfRR2qK0eMtUPK7OGQ4wYA/c3RPZqphYJsPASzgv9KSeBxm6yYV3VoKszrdx2A5s+aKWjHIN7
h+Q7SspJI0UG9Htwm2bTcyvNPbBUnI1GPsOsyY4dwdjLJzyclnRGchTprpV2gPM0WsWcHjHFcVIo
6qVe0L5rNyOC8ogR9zU28djTFjNX5vzupvNRlxgWo2C4EV0MtIUtVfOrQ6+mQ0KOx1pLoC14Y/wm
ip4QNHvuSSXi08ZsiqSzQRo13kAzQMePqdZz1Bqr1CIFo3/qyp/Zim8hIu+ZFuZ6HB1wllaxl+5R
1BLUk4lfYnZtskHHiA0JiziZb5POBI22IAlDxuJzn1FTEx97BJAZGpb9PuEiJeKe1qul2ZCOEIAC
Z6BmBXNakJ/SgPM495RYHEgJdNU19LtwfOzMfIkn5Aaxc+4JYixH39sSSx/2dN3DGvMSJkN33FaD
Q2LbBINyzr1XzeuJEu1cEnraE+K+mwZxVtwQDu3lYCglhdmaxhqTaIotyt+OB95RWWgaHinn5ELh
BKP+MAkZ1tKTFkfpdv5dOEl7sOTSvud2avP8Jo6zLqzJXmME6W5FOhs3WBvupwhnDTCk1jO22A1g
bgimoBWKqNQT9lo7u2Qg38bjGbGecZNldHvNHod7kR9dayzDa2AaREFkYdYjuglrn6ZPHWteSBtR
HBojf1OABe241/FBY7MlSIGTFmw/3cMGqfo8WWmQoWgsVOKIyBs2jhz2joOgE3oTHd9qV8HDORn4
J9az13LHOyRaYK9bmfi5NoQzLEEXTPwL+sZ6ifcEsbJhVui1Fecjxum29VGlerTrayYZ4wxIHGeU
F/kHa/QIstEsctVsg2CdGEVlWoI4Q0fCyET2L0g/7HXhPGE56NZe6X8NMBNXWtA9RvqcgsHdd6KH
MctF8XysF75dfGXW9DxG6sHwFmlEXBtnU6MHM/XdeLRvW1A/kW3cIWi4tazxC1e3XA2mYnZtZNoT
PoaVGJ7ayZMXY4iHu0J0W71zmBsN5u2YtPXOtvrfZYltcBiCnCTTAszQWLnggIBrtbJy18HIOjUM
6tl1/E0WkyHl5a0WNpZfgh/VaGJ4JdKOp5pQL553XVuz6gBV9PpLVru30ezSwzH6fZsM9xg40ZtB
sDdb+5xnPTpuB0THpP3qaNjDuWblJTBohs1V/O7VQALw3MDoNyh0MVeWXjlizDHZ9WjRm7bgAEmV
v0oKGxefIuXT5t9bQSLbCjultseO+531mMKh580bs4QBN79xX1SryvXKC5HT+zixfNSX4tIi3NiU
VvPgDyhvpcd0zLUHhjxztvEuowOkMpIgNEQbPWNdXPW5D6NSZc2hY0VDsHIcNacIkzTae0q9pxhx
Hc3JVkqivE10qG9TKmx6FiWhkXjrupqA3GqJX8rbmpi2dJyJ1h13XjD/6FJ9aJjl16ZnhEYZP7SY
sjS/tLdOAD+iS/xQNN5HGRBTBZ16Z0+FOBlWf87rId/3AWGhMRXqcMoK57YBM7ZLoWQEVnIo7eE9
035GiAkwFdDqpQowYI270e0OKC/Rm0gH/Rg+JbyHLzXZDsQGXwXC0R523YMnFBTLkntdM/ZVAt/C
rs0CHgjaKiwr+TmdCa4yY/XoCeepbhN3PQ54j72MTkU7so7L2Vvn5dTumReurc4gaMFHat9GHbBT
s6ZqQITrN7I8IT6AmuDwKGQOHRM/dz5SzwvdrPc+JlfbodbGtF+hTOu0I5o26BC5/5RNcgyhyTSb
2aW7aQMoChFWTlt/QPYRz5UeljLdlCPgUBTzLZiDrAoj/r0Jmvexs4jpSm2N7U/CDYSIfhB6eqhV
Jc89gXEGkl5E/kvq/IzuvKqj20hn9xl0TMv5xAJPq0ZCKj3MSfVROgaC2QKJp13LmyElSQrXWbW1
0pFZrhrOk+F1hGhiS8PpjVlHtDf9gpMFBE0G3OB/CCsFAJLjbp5zt98oZnA8/iSI4l6GHd0d9DgI
DimGnTnQp4M0ZQgbji3bIdOxJgdVr3RI2QlQ3BSaPAg7sCZOXiNQlpB/oa4BCk0YfI6J/hAUHbC5
uLgVgfXuz/24G8ip3I4t+jY2VX1vdmeloeoE+YpBJ8vl9srlFjHY6rnJXtuhYsTGGAcJCEBnEOQN
WhncS5E7XaoKw6BTGjexF1w44Yf5nDN6NHA6+TC3QDJ4eyPJxi1eDla7oCdgg2HSnz+iJEveqyHG
paOr9ja9z4d6bsIZ584eXk84tR7Nn8ojYt4uB8LsnjPYrk6jH4sSD7k5qOLBbssUMGbSH7NpCNZE
b8h9oABD5vTKwW+oVQRbb+vO86M7RWQUNkW+FxpPq1ZGJ4E8fO/5TXzMm99u3QTkTIgYYtp0rpE2
7qC+H2pjHvCK+PKYI9Wze3Wu2666kWhc7jS6yUQbeufZmpcoM7HNcIVCjMLirdD27w2RNOtiHj+o
LuabQBk3DcTkfLarPSZkkk8nEdqWftAH8aBHuX/ysbkWrpudsHDUG+j6TX9iLJBgagR2DkSkuWj0
0VL6R9saadzJdQvM/zM0ld7GLKDbTbki/cXZ5mT/ZlMbgrEPNlFbfPBCtX3fegenlNVx1s3vwsj8
kBzr5ZHCoZ6RgUijy62wrqbaDqjNF+GeHe1vLd8Mhb+vVKExe2loIim0eJ3QadirFnsdJuW20S4Z
ofS382LZigF+Ku+IGPNbp4yfy1cVgF+ECnguJX360cCwpROwPU6cs+pMexGyRPMwL2XEiGAowfsN
tAYFqNWeHHc6jGa0J427w+ypv9cpwYzZ4AD6IspuLEdn45Z1HXagR8BrWIxoWIYHVOWLwCkmcY8I
zzTEsLyivUDQ3MTqYUx7xw7abbTkdktEWVjgV23rkuOA7a2sQZRMWn3sihH6c7vrJsLpTJmST6pB
1J6pY2oNrhsLw3ffVACPm2/OowX8XCIPFzKrsvNj45JMiiBuPxBOiDcFKVMWqZu2i6gRipdaNDhj
g+ozNYJk07RweAuTNMda66M1fRSxzntirO1WtzZml00fxQWlJR0fISmZMFf0rE4rDXSmYSJ4F/q4
Ab/C8oqxiYhzJtMy8j8LuyUs1JnuIdTRsIOR1WvqJQI2CaV/eg6kgNleIiyDRt1tTN/Pwjp3DzbY
paCCcqihF8fU5xnQ6UBtDW3HQiDaR6+6m6jLLC1w11Lg3BVKH8i8B39M+jaNWmjulspJmMTS5CUD
XrxFE4wKIWlRJrnd+OU1VXIgKpd6qGKm06Mb9jEoTdFTmal4KSJPPW6kOpgWsc6PrZn72uGU3BoE
vToEHQvsSYyYGHJNHKobo34XphdStAuohiSe5FF0mkrrsUN9fasht6dO/LGfbc6IGyVqAA9oAXeJ
cLe6he4BsNZm1GVo7EokT8QtZ899wmAnSDADNi1nT4mueXkFeEkQLlb1Qp5GO2JN5KcVKDkgC42h
R3ZS3ywZ7qMLhLqD3Opri7gFVYWyvyPSMF7UiMNLKt5Dnzfl2gHPVmX9IsybmoM96xCyvLdg0GCn
QhSoVPQi9PyzANoIdZvSP/lOC34fK0Y21nA/d+zsHsyBU6KqS2zXwYEs66POzmo580qLUwhXbnk/
kSRB7g8PVk34U9d8OJr93hb5lpbpLh1rWId4rk2M8EmC2GIapi85WT8aYlmR8HXTOLDT6DidXEme
nT3Q6vV4hMrcRRKm8aI+abPgHeqIKUYO/uJDjJtJz13LeAZoiWooxwI61Jl1CCrK0FQfIrR0YiM8
XHK1FxxzMmUP/og6x63vmlxDRjPAJRgi60sYIsPYna+V23LG8hAlxz3e+MIv9VXOYYpZ1Mbzi3pn
EUYZBlF2GXUwHOlCam/QjyU0JPS0fIpncREMU+wy+AgajbFlzkhjyn8PDlnbZZPeEEFEFWHKc5SL
p0jz95aj38pOoEf1SJIfFNADDSRW2u8cGX94dtMefDv/Nc5Bv0U29taQfoPgfjhps/iQUHdxTeD8
qk0tO7Xse2VRP3eJ8TsOOM5bsdGt0qSZkHYI3p5TPyUij3CK0J5pNLojqSIiHRTdCj0eEFoxdGDZ
eljvVwrm4h8zq3jrFPRQ4MIgRW3ljCjSfB1b++JkWNH9RtxNHopYwsgr1PTQE+qelzEgr3VbTrDZ
ajD8j9wFdOhbPVY5Y6c7sODQFxWhZTvMSeIIe+7d6AdENXcophHorLssCxPK6rUth5IZicfSW77U
aanvBof4HtdrfnJQdJIGVF5m+rYVj1VlWjyY7rxWHUudgdcTHF+582g0aTEkT/Tpv0dEjUfJmXUN
mvg9z+OMWQjeIul7e7cvknUPWWtWoRZZJEIgNspmAYecdCGi96o30ygunoMqd45tomLhWmoDf+xO
q9Kq7BCwjQGWE69grXPui7AVdcNwqBAgHCZ9MDcu0y8k2YhlExsXCQsuWKD+6Gv3IkVp6JrTY7tk
0TYEXvNi5mJ8BFj8iQvICEkQx99laiRwy7d4jje2VZyI3v1tpYtxN6XNQYRtTpeGNtyPiWaHjBQd
swmOi5A2/QjRoj0Nsn5BU4l5E6EeraQH5dO8qcDBeQ4XzJZZyaQHH1HZGMNOzIzL8V6H179hStJd
snihZRjNRtepwnEC9o6A4hhFYaLabovLCSj7yAOEPPDZ7+mwDOz5nLalOHLov2nmejpMtnyYSXkF
MaNF27zumrDsxbonEeLJMkLi+Zj3ykYdh7o/pUHL/qtTbfY6ttjJ9C9ul7Xr1o7fWxuTZta+eHmO
qtUkajgipu2jKBh99QVstoJY3lVQ3XKiYAVxCWyu6KF1lQOp2smpVez3JHfyUFUZY5Ou3Dr4AFZz
7Xw2mvmJsMtfFx54OP7PujDeZPOeNzWZYVnBzAAJY+BHG9IKaIUVzrwry/gu6mEKObB7YfbuvJqs
SsdtnuKCHpHbxHednWkcCrKSdznAklbEBLXwImQ1hsIENMkk3S3zl1j1SwJh+oDNDmBakoznBPoM
jdUFkZTGoQv5aDf5NZeyWbZQO4HvMG26PIbBYNxKn33MJxJ8lZowP/EYQWUdAJc78c1saHeObyag
MKW/HZec8mkef8ZUg3AdK8wqYGYwx4XmwNq2uLs0mjerZibfeibIM+a+uBsnbx3R8VvNI2yWPBOP
bo8cIKXIOXDuWNJ/v0hEkCtEdMnWawSNCMvkVOMnG9ulP2Nz0po61nJT+vZmbhbrPelsEixNSnKI
HQQJPHa61y3r/LZouo0mcCSBJN9AnFardk5H+IEMfkxkpUIrXnsjwSdm7zMd3ow5vlp+nYA+JMQv
61HzESyALqHYJw2nuiXubls4bseomsJqyHCtjiysfGN+MhtE2xWEPmYbGw7HeXD8V3tmaNinat7l
Meeg3qWtyT4KrR2FH7IBIEXyNcvb8obhKy33TBA/guFldOHYxOpe2FjIurl6rxpcP4YevzDm/Lbq
VWfU7DJwoCKvq261ILpRGQUYCH168EbYmB5KG590egUM0ug5iJFMI+yoDItGvvb58CPtkQZ7l99m
dH22XdC+OzVujFlyxC2FF+ajgEJBKxm4b7nlcJ5jmFTBZib0HacG7zsS+MwlfSWfhsLaRR/Rdlyt
bBp/lJaPd2ZOMFk6HNkk/jd757UkN5Jt2V+ZH0Ab3AG4A6+hVWpJvsDIzCK01vj6WchqGysm65Iz
79Ntt9r6dpUREQE4jth77WtJKuHOZw1WeQaqZyMF7iMYb+kME3wBaWHGJRaaTr3p8ditk7m8Zb79
ILqR11iZYypzDATl3gjIwhyZnKWgY6esf6IbOQSWy25RogUZdPyj5d4PkukeKwZlrRn/4BYp0QXW
iIx8zJ6KeU1Iw8IKBPOJCRnXsMyWdB61bnm9HYC7MfxhRLYpiQikxyRpohvDaB154jYnTZVZFv9t
DO2vJqDc0C3vko7EbjfqjHWTGO+zym8zzcsyYNUK/6JnZprtRlleuT2dikZf5OT545jKem3LON1O
JPRWSG9Th81DAcwwf8Dmy4AdytDycsRo8ywVLDyGfyaMGZCfrDHhALR7F54vJKfoYBNrtwkYMSz4
cqxmU3oV9N905SabPBp3oYzPPH3F1tSY3Oq479fZXVIAMQCdgeKGss1DQ6VJUjuMsF/MaDZW4zgX
KzhdqyxQ6SmJGZlHpQOtRfCnc3vQsWTlTetBBAKefmXKLLmKu0nAzSnqfcDc3Iesu5uYDxZ1T5UC
M4AhHJb5ALo5Wgd49nMiUDK3V6Vl9ft6lDdkrTw6nFHr3ODWtYM3K4yZj5hGsuoLX+61kT7mHX2M
kJQM5hjfk2HEsTLk5Toa8a9k/KEHA60UdFi32yzylzAC/IDYhUefgVKbexTpYeGzzlXvTMoh0Drh
plHzEX/rzKxqlgg30nslpq9lg9pJRjGJbWT0WsZwoR7o1kIwg+1Qgmxi4d/zDde7zCKcwIj1FW8A
qNKiuB+qIV26sK+BJG7BjQk8B87Y+oY4aeeZ3uLK8dQNLzxqxFqdSQ11V27giT0ntwOqIH3BGLyV
g5VtWxm9pTaEDpEM/tqcrRu/b8NNB9p13fcM1QWzV7IzfGYxTYrTHx7xmbnEIsxLANBY43wnUwut
dXvIip1uO7LWK1LfyKTCeB+84KcdUae9CC/pF6QUWbUN/7Qs76ZAvUQdIzbMp1B/tXvdRNShyqTN
oJYnbAIZk8320ASasQZD8ZASYrouJIVABRB5jR8z2pqo55BvHtKUtQngeKgEaK9DTKRUyjwDyUi3
Erq0WbEb613g0qXlxoe0qboPv5vEUpAkEPXMwQPW7Z1XIzGeWIrI75U4x0Out33CPTJU1c7NQYBU
MZAftpe4QvMne+oTxmfEdsn0RcDiPB9BvUGpSXgzZRjY1VzrnXsRpfnetEyX5oYlpeq4uQyjoRjw
cWryEpkH/At9F2BcLeBhNNGeBHh+Kmk9Z+2NhVZm5ZfYtaeXviBYa2bds8bAfT+0vaI99kCdz5xg
WezdtkzzMTqAE5rBHKfdGZxctvOrCYpFRC6zBPc/u+0pEqye8J7wh5d1tkGD9eSO7aOYJOCPqmAu
toQnkEqBTtCRew6SlVEP1vWMU2JDJx6O2wkso8V4ZpMHLJwymg3mVPmKMOrSITMaYKxLiXYqqdDH
Ap+q20+7gXtxUNm3OLLfKlXljN153ELyO9xSNKvcgDDRcmTiAFOQ8thPtaTwbgYEuvRI+F97w+u2
MYskCvfyQaPc2I7BcMt8/qIDeSUEteQCGCp8nzlo6IT7esGRlogrjPIqKb7P3T4BXrPLav0SZu21
OXd4r+3kK6aaH3xyQfqBfAhyej/f6u8nlpqHPvB+pPUIF4GRVa5fLfaX5OLdpWN38SwmfEk33OdT
DCxk4k0Lizjt6jPeU3LtIJ/mzkAj7CH+CxrrxUR2ajs1KrLldbXMbWGTyVWuKw2Ne5zIyyRpKgvl
dShQ8kedYNVuq3IvGlPDzRnXkTGrDRRQ+q063BpkJK2Uh/8ll2dVi/VUio2bdf0+dwne6Sy4R8oY
r+ySXQU+PqQmpv/S2B0dlGm9IH3kNUyUaTnHN6nlkzowhQh3cHOWY9meM+qRdoLUNKGxtyRLMxaF
L5O56LI6XO0JPBuyINK3FqPmMKX+phm7H2lr1AwAKEqgkTyZugJQ6z/kkWHxyv0rc7zihHL/BfhJ
1uNzL5r1QMSbMy06el58lGk1ryADvwrm3GRTEaG3zSL7tS9ssVWiYXbLodF7720/ENTD/Yqv+q1u
a2JPwvm1DBMQXzkxFmXoAhR1YgXJyrwLIB2tNIJuKL+wU+Masvasqm9x4TM8SB+XFxxD8ZL3k7Lt
PYfChrxW3X7JbVzVumPkGct6lYXDA3kbKJER7pRaXxjJoXAooxMHzFtDZCGRVd5eKpf5f+buoS1z
5uUTDACbAl0Mz3VqKAZO6qYM8ztcIi+2ovQuZTXssYdBiGrkKQ3A0KVQptCoH+uBp7GN/RWhu4Qw
aOpwnwEd4YwEiDgP4whDN4AOWhcJRZOIhqNssue8Y7aQePIlSdMfRmydy7l7jrLidehCxHQpHVRT
TVcwn9YgBLY1xt+VNKkxxoW+M07vZp6YTPCP8dS95ZrZd/XuDJQ8Tk2nqWp5LarsHBtwl6I5eyt1
e2k9zFIos8zd5KCL7Se6qMgjHowCHRAKrmCOvQ5rvk+OgPscUlY5nfFa+968TVGprJ0GE1EWvVok
0+4T3Gu+XcCGsxmqHhWKxbWJWBQShdDrdiw3lo5utABhwkj1VEv4by4JymVinERDagKk8q3naiwk
NBAeiuexH8KNXzQsxI+diYeWlzuDmk0VYh9uR0B2gvFSB4SYtFiEoFJus1z/0BnvcmsW/IQZcjtC
24YMnLyXAnxIWWOwZQ4Ibd9kseQJtClmUakdx9B90506jQ7bucFzwy3e+WBrmeziUUxXZ0H8SkIP
tSoyl6Wbs4Czg+MUCBoSi8/RD3CVRqoLBM3nVtESKIOtuTDi90EbzkbMKmQB3L6O3Ds7afM9215W
ooUpu402529JabbrPMzxkGraPUXk4UaleC4lLIRudKsdOPQ8dwsI88Wur7BLkp+WoVfB6yKdN1Do
es3JmmxBeCRb5QT23uiSl8YiLiDBMb4l2O22w12/Sjl8tpJeemfneEyjPEZtCSeLumdCWU4+ioFd
n1xNSUtDCZt+rw1UiODzmGeyDWZ6LFk6OOWzHNH3DB0h35xMfH7iDxKVPOSjO66zAVk0gwZe6zms
C+n6X+QO3MjLBAppCzdj5qkgkW5q5WUMrPvZJGtJBYTD5iaGpmA5ngNe4IjQ600Zuw/k95HAh56A
JSE1mVvFG19VDmPRm7bRgNEaeGLNAhYMG+guSehtcnRBJNYibhEaPd5yWeYkxKoQmLZJjcIbhUp5
ZWv/QbGyRFwPoDDuX4BTMgqCoN7V94M9oN4LQ8qdvP2hy+omV2D2u3qGxFvNh7jOQH7DXbiYGsJh
MK9RVUCNEvmR9AF1Uoa4xpf6HJEwgCzIJ7u1f+OXBf8KVkQC6a3HYFP33Tc/ZTLRbzvP2IBgsYkr
KKw18ZmVENekzcu1sUSQsZKH98PrkmyTgg1ai9Rn63X2K6udezQD+a7qxMPgPzJpS9aT9y7kUV+p
0DiaYEAe+KEPiVE+5+XwPvd6KzuczpJuUlas3SsoySvkX9lWxy+hw61nEyXFLENSHNXo/kfrAgGb
zReb11WB8HRlh8a+skAdI8G8zR3ryihj6k/wcEan3s2GxSbRy3+xFvSvqmTb5ks71VX0KPZT5UGe
6zQKJx5C+vTtMBCCE5lhvpEoplaiBLZeWDZyNPGO3BgoRJe/FHO6zW02DPOIaidz2ceCajPC+b0H
QOeAoKA+59JrkBFkDbFCt57AlZDyY4irxG3+IjZJwCLQtJwRfrigM+78KPwRzwokGpbz3G93cd8+
0kk5DSxA+Nf3CuJNy7rGaIprbTLalIO2HgeLySM5bSSTXbIqAxpRNd9EX6ut4wZr1RP9WZop3nwV
79Jex1gfSZIgwoFPtkZzg5vRFnJjay9Y2w4jVW+ksi2siV2exMEdek2wmUfd7dnHhShwd5rdFWQk
72sigvfY0s8DoirhFS84o3aBep+TEseBRDcnsd/jEzk6RflE/O0bQpHx3M+xB3rEfjMs+wG54Mkv
4fVHc36f9g4R3JFN8ROG7ZqbjuOEM8aRz45NVh08xJBxvASFwWbNFlb2kHjjO/NUoJm2dQXxnlG1
ct+nwoZWxigapU7fMZAayRLPgr0RdN9Hg6k4o+arevmBOPyIW+8h27jdKFfKwp4qC0RhCcrGaDmE
ardyySJtCzy1FKVlf98ZaDrYtxMdQVBqgUF5DYndO41dfJYzU3zEj5RPSA1Zb+2bRZZhyuW4dwKk
cjzfRTo7K4Exwi0MA+vD/GjNwz6oh2PE08OTjOt9ivvlJGSkKOz2ffiCi9NbT6Gfbg3h633HXbXS
lBclTM34mvQEcx24zLxzWWYr4RQcUWl5pxPO/IHXrTAFJWM8Tfu6oW8E1fPkAWemosEm4KKYRp3p
EJRBTm0KfHuV8pzUeNFXRdncy9gGtwgkAFFPJ1dIL4/M0oI1C60b3w7OackuzZP8UdlANnJLE+Zr
xWL/Kq3611GyLslRg60QcQgg9CkZxBWh5theSRNKWBPm3ptjIyRM8vkmS2ebhn1oVyLNzLUqvpg9
AhCT7FZLF8StBeTjdGD3WwoOhrbeJqug+gCmbFmGV8mGzlohqCY3OV7jdlnPkQoPpSrflCZ7zVh8
+7FCOdVqjlfMX9esLndhMTJyKFCOZL41X4fkWiAMqK6SeH7SdQGqUvHtNA99H1/HVAJqHKILKhS8
X506wuNwYNTTMNl1+I4w5yXT8nqI6pA1lgLSJtMrvvx6nZlIJl0PDm3r8ZbxxFFzYKxowiGY0bnx
PJ7G6EWEwE2qnGmADrqV3/ckY/fZpnCGhh4J9kdfP8GGWdKvD4lmGJeBww15X+3GKSxBTgOAN9j7
c2dHW72QZMLK+04CB+G2TAkr8jYY3T85fUh6IozdtZyL19Ba1pKBc8TCtJUA/I+2jsgfHMaXCR3A
kS0OPpeSCfVs3xFxu6qsxxLv9oAdLjfRDjBnFWPGZLmt9kbWkBcdknEZffFdTVLtxDQCSRmot3ty
K4Nw0TN03Hcxxd4Rcu7GNtGY2dOk4bAa87bvcrCJ8H+RD2bbUGJvdAjnDcJbwGT9akITg56FwmEE
4xL7bE+qkn5aj8kWFW1wlvSwAByqx57Qyb3VNairQr2FUYTWpHNXQYtHp8YWYPmodxOLmdDMVjcJ
UASzBF7elC0xQ53LhAz7S0oQqz+RaB/mGAISdU/LQE3f4NbgZMJMd5/OiO8QIFHk+TnugxyISnGX
eU8M8ljnTyYLGF4fhu/IGyaFFHMjKe4o9v6C1/tWDyhnkUWs1MCEOWm7bj1aDNab+D0w2Dhrh/UQ
eofVwP+beedAMIsjv05ioGWwX2wz+ZGm43OmbTC1XQcRQyJhSDwRnNDDPswWgAzW6rEDvdlYPEuE
VTCIEjRkhUmaTmZnB18w1x7xzoWQpD3iGPlcsUEaAiRdVtV7RdRMolO5MwcB6kw57L+H+VRiSl2L
CNlHjU0+KqJ8gzjpKBOvv5hESIy8pEyz3Vq6m+8pfud7D14gmQfxip0JEDQ9dQR98ZuEzD1IIscQ
5QxXY2f5awUvYDsanqAnWLzqKOUgH9Fedl1/jNzye1b7PCUfrjHYUz7UXeYZyLlrNJPAXLeZ2xX7
0YhJxHn1uuaiRUkWmxW+DCXa1CZLvwhVn9kxPqc22pI8mb7rXp/bIt1Dqbyqeb1ZqGKncdzzOjz6
fkex1H0lDsfc+r7uGILiQ0eswXRWeU9tHNz1OSyJrGH60qXqvaPkX0N0ZY/tfsWjj/IwK1npMcAc
UKyXdVyd6hwfpU2OUxSTc9Ze7ETvbMYLPuFDTIeyZL+gBzgqRxqoIxJu9NjsaDhQm/CAmnGBCGZQ
L+gGo9hhQDAX30l3WE8NgubKdh+1E9zPNtFJ/oj9k7f862jokKRnGBCybo91An2xHJaVR43k1nlv
B2Pa+rDoNmEymPvQkC8euEjuXjSwlk+zHDW3spNqb4XTgK2WrjmVSKe65g335JVCb4QoD+FBQvSc
jJpuByyH54xylb4g31iCkXiQXg0pKcCq0/a2dmmHKtIhDWjTVszqZgjtL6Sb6a2hTV5QSm0SUY+n
di5++LFF0mDO5CcuDQvPIy9hDNPpOXamYtuTQ4L3jGMFgBRjoxNP/J2sWBpXpF+hG+mZWRlMGV3H
XJUxYDZfxqvJtpw9o1S6WzvVf7m2nzMZVEReNPylGmsIinX40g42vBbzBrAJvH3Z/kU62Vc/GvWu
7m1yensy6dCJhMpGMkuXw/h+yRJoTt5xyKIFtIfTz+oRd423XsjdmORM7CYPD4CpB84SninQRQSu
CYaDBJIi0SWQ4C6oyBQeY6yFsotcHE1s1Zx53cNrX6sMzQCIt5IFg0kyB8KwjnEGqxYchRYvpb2X
jOFLSlAfCuzlE30sU1OkeBEt7ZiSh0OO80M28IYuy+R+wqBNmCBxfkUQ7jAkMIPqT5FD8EuJWh/r
vMt2dJmlbqdRsOSw79umPk4WSl/XklgXfDMmNi6rDpMRfmV6sslq4xIU4EHjuCKNldi8AkMAO9jg
6PRDsbYXvdDV2LTfggi7ZtqYxwxV9LzsTooQ2jCndYOHkoqVeTWzjCk5Ups9lEXWHoL6ATzjfpmV
bkN7EUCzoSf8qwCgG9goPuhYRk3OZRldKwOod+yFb9IVrL72qYVtmXHTNm3tv+Tsx9vKDRkyYuky
CeeIelopQl8dI1AbQYzoypKNvJaj2vky8E7oyC6VzQa6sLI9rtL7pkv2o/RIyy7mZ93G88btkx+R
Ry1PGiVh34vER8rHap6DYxrsa5JQDMJwUD740pfA81Lz5EdsXVJeSlPFT8K2ut4XqRHSLrBXM+VN
JijCUwoLBuTkiJpEKKKdBzoGwUzVFVrE/oRoDzuwlS3xtprpeSKvEo+BXDQ/S4vg5YzRhYtcEOjc
tqHsJlVIX3TkZNdpYb9SnXFGUQSeqJaGuzBBJF/644G1Y7/qsOHt6Zm3iKTfmzIFts3CMJgpwsPo
CcVkzkNLYiI0qpWJhJRGaa72nIynUJPeCCZ8VWZMlLlffpgBB4NbWfcxahS64/dw4NUDGMVZQwql
+S/Kt8YweaWBSdrg3L4QXNutiKc6i4k3g99F3WY2Fv2a6BF94q9rrXcjh1lDthCwE2cl23xftCMr
OlXtdW98aWNq5W4+EtrXrJplTIJX6dDIfF4pje/Tj+HhE7C+CfDWXtoRqrdEg2TmIWmn5l6JhAxv
EY0cwUhVWud1SCO1nb0fI0TBK4nG1azRcgBAEftSXdrwucvCU8V7NwAAvemM+bvS+UOowvdyGa9n
Xcq0fS0IrAfw2zzj72BKWuw8x/taum52+v8mvb8+rH5/MumBk/ifTXq7KE+/5e//ZIpo/oG/TXqW
+I+zcEFc11RI1JSHfe+/Jj3vPwRaSixlJm47k7/r/5j0tLn490ybEbDWjuWZ/E//Nek53n9c4WjL
VcsUmZ24+n9Cg/Cnl/+06JlSYcp1MQtqfIKuwij4TzRI3EkB3hQ9xQc7tHLcW94OIJsTiPaNM720
FD6b2sauYlZPRBDQV3zkPgV9sIo6mFY+iC9Enco6/uMr/Bekh1yIHT9fmVb4vCy0CbYU2jR/vrIO
gR/HN6xVXgknpx3GO/j2NxlZGU1To5jQznm0iOGy2ueOaf9XQR43Bb0+Ei96a4aegbQy2w0YnNIy
iA6stYhnNf2rwiKTsBsXMWxNYoTZEZXyESEjrZpJGGYJwuLH299/Gmv5Hj99Gi0s5Qh+O7I53E+f
Ro1G19cmMlq3XObGdnfp4fZnjvFkOuX8Qo9Kn9SEt3MjUM3XlR+usz41HrLIb5khwR0rev9cL38B
KfH2wXo0EIbfCDso7pQH44jUmGePSBU8h2Vxa3f7zLR6kJ3Nm0H64tMwXWD88VYxxuow9LgAY6+U
R+UWCBE72rSKyOctLJx8T5EV4kxkU/H7b0H8TGnhN4QNCKnFgtHiYv9yPoFoopIajplHvK19yA1h
PdHodTDoRY2SwGtgsi+RK+TIO+dBL9MFZdx9wPgm/Hi731/MJ2TMcjEewdhaudxmlsQ7+PMNZoqG
qAtE5ktKvd4EY0S7FbDfRHB1ExSWAVNteEd6Hq9xa3lhu6mYK6s4p7fODBvTeZ89NdK9T2v2kMl8
Y2Sh2ncLOTWoi4f0akRRePP7a7aXL+jn28jzOBIkGzCQN8vD/9PjalCMxFFlJlunOck4G8J1/0os
qo3ug5aJpLHhkuZQomZMcg8l7RbO+IB6jHkYVhF/TB9VPb/GduTft6H+awQadKhIiEWqNjsXcop6
dwhu2uUvtn8oRoioo/fA8D57nBnPYbdoL7AOykNNJN81lEiDsOK4W3wfFItYPSbX6TZZ0NRQ36ZL
SKK4JWt10RhqTgSK4KYHy/D7L0X+coZxSkjKdOUSeKGFiQ36n2dYVXrgMmfEaVaUj2DREmtrRh2q
PUsAOnD9c9Y+JwUCxbDX7g5txWsDX+HvkAqUSEM63AzcbiDP83lnD2OPcwbCuSrD25ZG9uNwqzrG
2IFobrIw/4t9mHP+/YcQv3wIxXMhbAsBBoYIsTi2//khCtOIbcOEOR4gg1YL8DirIXl6AVsP4V7K
BJp9Qbm5wcbzirssAAmK4aeRYm0khndyQYsi6Cep9w8X9jM86r/PrKV5RwG2Yhr1ieHk0pl3eFax
etnTePtx7jqBQz5rVhMLFPpnO8/Gq84hIiO0j3FI/McHPvj3l+H88jqA+WS5llheofQFcrnMf4DS
EBmmbjERT2EJdFbGbPtnq8QwOvUOCleFUy/IyxdpkJT38T9OiFWhX7hfPKc+TKZFx+7cO+SCszXG
BnNwWBGfphLdlpm294SKvJndlG0yhmWHspTsQpOqfYxbkhGDJ9tG3Vv3yj4jUaU/IhJx0wHsO+QT
fiDPz3wID31O5BdOsIwlM5s83my72MysexRSWF7j0f4+Z9OzMQXOI+dkeXB9wDZqdBk9TOYX8ELo
6CZsrhAQFeDIc1BTJA6tMJ4tSThBa4NvzRjXs/mftiV2qT+cztYvX7F0KTmkY9mSyoPj+eev2HfC
0WK4lGxtXZIDFOME7mYq1yYKmYj2w4W9z3S0qnirRmSWgsW6MeSPpZ5uUzI47ifbiO8NMK+73nrP
0xnJpu35Z2EwTNcpo5CUTJGiydDjRTQtDoUDSbRfQ2V8a/WoCHjsiJ3h0F4hoyLeKq7f3CifMb7F
98xqmIBn5vxk+/LWic2H399fcnkB/3yyUqDZy+d2HWoH89PzZ5Xcc7wZ+fBNBzPS84eTtvOj2WfZ
Q83VrbrcSZ5rd9iZrMlwZASAgQqLvbjZn1D1sFslrwH2dudduwrWpZQls/asucjAja/byqv3f7jk
X55MJW3T8Tz4cPJffi92GzC8B21vEnthDkE3tKzg+9yo/FymJQu3qs7vP0CCvgNAoLORONTINcO8
K19SNTyYIQo+lGjQopvg4GZpdCDfxdg5rbvLmtF8NOz2b87H33SM27+/0P+Vd9kt87q2gWS3vKF+
+p65aAo6jjgJ+I4H4uebjPVXqAXwa9zFYEqWO2Y2ioNVVM9R2GYsxYCalHN5al0bXaihfrCgHa+R
amNWwW5EpK5MIuLpK2C5v/8+P3AUP18ad77FIaNsh4X+5+qETI5yTFL0ueB53AtteHWvTPfh42nA
jrHcPcgURpa6paqeCk0C8LpMic+14/QbNIN+//EPup2EC1MDPopSvIGaTIWVMU+YjzFabgUkQYqN
/tkKavey3I4Xwk/dC3BOZPtyAJIekU6C365f5WUNHzn2XwddMXITA0TaIL71/fierWBzyOC0XIIZ
vm1Pmhu6U+OpnWc0+skiK+VVMvtv2mqbs9SQ8P1U/OVacXOYJ0aksuvLrYpcmEFLJMnvv8pfCz1l
2TYwRNCHNvOvj1f2P07roGzjysHGv0lcfuERVix83ojZ6OIEyOz6BDKEtJIZjD4kYu9QSvNVzUF1
8qws+9PF/FJ7K/Agns2/TMFCUn+qOgMXtKYoZ40udnKPRog/Jg/SY+JQ8WW2Pb1aLvl+TCDqk+qm
LxCE1G2BlrZOAJ15ZpTSr8dFvJu8MNtlTMlfR0QTia+o2f/wvX2u76QStkPDR4FHY8hR9PPT0UdW
FVHRMyRWg0TA0bdMBxJBYizmD6NECR/m70MZSWjPxZNryNe/QxLsHryW69h/wJPKz18d16NMSDB4
9OkRoVj+fD2FaU4SfYdJ/kbKiIm/YxtlegXOkcQ2tuogTTeRgwIS2WPJIEWj2bGINbIIgu4zQRRK
P36PEHUf6niSR1kRt9fZEc5rD4c4Pm2mqmZxLKNo41n5d2ozmyGnM94XSvt7BSML4H48/qGm0Z8P
oeVjIVWxpWk7phb2p24s8wOjMtscntHUsIBdELnmXhRV+rxwGiLEKBiKy6xYiJEbzguGs4kmNNGT
u6Dttn5nIEWMWYx8lJUdZYmJu6iaz6mybg0sGHDng+SUFckTPC1E3LRDa4yrxVPgWAMWUWyI2O8H
xqc18M0iyI37HhmZ6eE6CRn3QukmPwMjI87nObhCJcKCl+XpjtLTujb52lc0bqwAYwrEHnP8xajE
j49qBZ18wIi+Z0kE+XC1KDkAYmw1oqObj2QAHTonSbjtSfb41KBPEiAW5N3OHYl9dChMghLMfDPb
XwROG0b2sfXERpjzZXwXaVTw4fIvUVp128D3010xaRB4hIZcm5nK9kZLoiG8mGInBf6OIHPKv6dQ
/+MrRC71/D/PaXbxQjFSgXUiPVymn57nOufhaVJkL+GU88O5gU34Bi6IFr7Em0PVdKjK+PRxbIuJ
zMe4ugZK1j5lJWVNV9uAdfPgrpzM4capidiqwoWmjeDVHdy9Z9XjwbDuPnIY0pYptWcHBkc+t2ma
mhcc2WJfwxs4/l9UudYvr3TpUeBCfrVcz+E/PxXbvMO7wPbNAPwFai9L5PkuaQVZ27VLQ47/wxmQ
7pdILaapPWk1REjfEddPc3uDtTpibUG0y7xIGPs6um9l1jzVhX2Jm/FrJ3ncPFmNfFBilwu2hhJx
4NbsDeanNXtYvC7Vj4XaJj0WgaI8153z9fcnnPVLn8MndEx+P5NOB5Xup0evMotuNoM23KYf56eA
DrkRWZXfyv47qc6rmKPs2oMUvxo8sKFpXFaEo+GdK9qDZrePghcqZTa280qXhPd93PPLxIE8t5x6
NbYePsI35naidapD5AFLdsbHwMSN5J2TmZuM1v3R67Pk5iNeinQR1ktTQsB9Q6acCAysd1n7+PtP
Lj6f7Sa3LLgl5h/8Wzj2p7N06EfHGulJN545Bpwy4WJLDn13Hbc11gOCDw42yyPyTRdNEtEJx9m3
cA7Gqj34UTVjPrDMP9SQ7i8Xxc+BPo1QedehjPxc82dFFcPqtEJkP8rcBRMtOgj6cKfMUh0JrGZp
PSItMZJn23am/YScXqdnpWcYnsL1EEeyBk+92LwZRvdFTjOGtVGe0ykDPujOxTqRhnhkYfoqpzTb
eZMnT6ZI5JqL4hc0AHTgC4MZRMZGtK7cfLrOZnKl8BHuLUErYA2FvWdjMt+Op54AptvYGtnQudAN
Uo+mU7P2znr/yHkUA/kl4Lh3zv0SPq1HFH8f8Q8pA8xVC6Sfqlaj0hl8YEfsTTy7L/eNKBSITDVs
4yYBcuA0d+3y58z06ivJlwHdHrCGYSa7YumASUQxwNdaJCAG9g+jr88eI0OpnFerRts4RGRU+Hl1
IVpqS4oRi6LBZrSyoFVDdzx/PLMoufnIhefRUBfzeLENcit/f7vZy1Hxz1OS8dYyIqbcWf5PfSaL
F0D92FtgLlWpDnejT7cVsb7aMz6tNq0X3YaCUBh/9LutecpLryCisL7J2RJyBzQXKw6zy2xmPlwB
ph08Ht6ptxHHMtxCQGTaYPdBsDGncrf1YLDGt8iGFe7sbiYJQxIfqXfTBNOjm8mH1m2/T502Dq4B
PYXQyAZM6ykphLF1bMBCivfL2lQqPJY+8rzYi+VBLYdbShO1LyJ7mxnown//Df3rANBxOI0osu0F
oPdzcRNa6F/iqEbLAcD7ZMLooU6HbYDHNIdINJMtV7RAearoNahDElzo8Ym8tOaL4aX7pKnDm9oQ
4Q1A+9t5WzHrfyok6omIb4P4iPicGFF8buAo/uHCf3lo8aTxXClP2a6ijfp0ksCRpDytTYJnlrm7
q5GakmGFAid6BShfLH6jcN00uF4+Qqk+EpdMT19Xrt6kfmQeDXd8RnqBe7Uj4rN1iIMMKueC/Rkc
Qr6y3M7bNfl0x565X//+4v+1NYB9ampbmJJZ5qdv3dRxFxu1UJsqa3D5ICdfT1ks6JhYf81Wr/9O
vLP6NqU8w6vcZom37dMwORYlQsXfX84vfb9FX08rilrRsVnGaPnzTZBTwtptiFSUvw0tTQpMAOON
E28znKJiNuR11Wb3ZUDSo8VQxpsc69h6iXcBrXhuSSWApmfUHQgNonqgI5O6xSL6QmFxwCE/HchZ
vPrDJX9+hS6XzLDCla7FKIzx9c+XHEgjC7rCpevLfUnCO+LDohpvC97Wm97xnsYKmksgXWNrWY17
cFxEND6Bqx/vRYO22wkEg4E5j3fGBK64TJHExQUa/nxUZ5ljvknm25hQ80PayOIqlg0yjVoXf/ju
f5kFfHwQFk+cTsJh6vLpu28tcugQjsDLWp71xPXEro2jb9ZsPrcVMQcmio+ht+obmebyqtDZe2CG
FRG+Ypdp9qZxZTyHRIFuXI/S5/ff8i/nJxfHVfFVO5p/qc+bMWUMrRH2UL4+HrLA7/ctxOtzGUAu
Rzl/11RkN4UDqkNsYsCXjEdvGUqiXik3Hl6lY9d070kePrpjF51dH0KIAMn6d5hdiaso9ZrwKp+1
fRlDIhWX8Nw+qAMsrZO+QmPCW4ypx0dEdyO66hQEiKpqsrJIpiEvI+g3dlYpOLrSgkSCFBmMIZPr
KroblG/siT6xrxqA5qfFvjXZY/SHkTUl27/ciZZkXs2mjkkUDdXPd2KRpE2CYZ9PNtmKmBReFN0w
RYBsg/9N1Jk1NY50W/QXKUJjSnq1JXmewBiKF0VRgOZ51q+/S+4b8XV0E1V0URhLysxzzt5rZxgT
8bjvpIrA42dY6vNDXohXuS4sL7Jzi3QvgjxrRvvP3wXLp56/GoL4S0NSsZ+T6hyPQ//ay015AFfQ
75k7yErc3AgAPOtDZR+MjgiUrinfzTaa9s9PPVvVUi8+e01aND2mTAWD7rpjfHDtl7FfSOjwRp8q
KccEx6kLTguCpBF6G/orFs/l4tYS6A96a0Q0Lb9VBMFE4DbEppWplgIhv7SWSNxObXu81tR7cTWs
okbj9I6OkZsqXRcT5OgBhhSaaaIpIztCfTkzoNGp6LdWqY2HYvjMm6FcdHrd2UKbdJ9ZU5TKUjb/
HRQ1JAEc0ssJs+Q0HSwOLP//Qi3fOmC++5RsvdkMo8rRcp6xBUcGZqjO3KhKTe7c81oMalHsakRX
+1Ift23dayc/lg0A1mgwokQ/SyrhLTBBMTkn6ICMTNKuPfYsV1cWUEExe3aaJnfO7gDNhjZ6o609
bMuxbl9C9Mzc2eVtRjp3MtLpI2DidG8Ne/QGIrO3A/YrZDtmABDD/A51bfrsldn6/5eW6ArcFCmd
CQNYqOM6E0gdAcxFDqpNkyjyi2bqCNMCuELWmr06u7fJoDqI4kmENFqNsMkkejeMlmyczHi1K+PB
ydPVGRc81I48JcTNWHpbHBY4QaS3Hr3i0IQv06gjq2/IlBktuORl3wDmH14jXQ5fpXkeXzLTMXWi
7W2K5XZJWq7iIDpSjJme1Orau8nQNBPNC3GANPyTwfCCKIw928aMlVW+80wC9TmHrdFfVR59hNDJ
BlYuWfFzzzRH2YGpEd4mks5C8CkT548cQ0PHKlCLvMG1kNicM0VPTSM7tSD/XO4DADV96aTpYEdr
s9HpOkT5e9vZqz5SVrE6QHUXixlmWXKWkZmr8xYfnh+qQdo8H44OW8ZGkRXQ8va4qYl2IDHprW11
GeAQZ6A6hLGS4Mg7VfpwM2RN3uUJIvWg6jIkpuIQ4Tb3TG14WKDPBzs9yPbU3tI8Pz/H6gnISJJI
2r1aKQglK1ggKF4DACLdmwIzZT34sXJsULSgG+UcoCvDeJSZ5bMeu3HaWI8SQsp6YCgGM4PZ3fNv
tZ6VU2DLpttiLt8lqlojNM0lSJQ9K7UoiW1awuMVhVYxCIJiJBONQ5mylSOB9Nwcyj2WYvMa1uAO
tCyw3cAsdAZEJn1RDClIjLP4m9SsrRjnj34ZR2OKtoymuIWiEMjSqpiNVE88jVx24tai8QB82lwH
WRN6esjwLsdFME3D7AUKFkupAG8GhAxht9BVB6M/zKMQIZOhFwQoSV256ZcHHqJMcQ6ayN9biXQc
cty1PsM0lyr634h+6JTNp+dJHA+yOBFjVN9KRoLP8hekHSRdH9lSFES/GeY8B+NVtItUmQlZkOfz
+RmRVQT1tCchznBR8WNPmFHYK4Zj2yU+fIznuzCGuvxcDhhpfaBWRzGtZqMrwV3f236A5s9s+ns6
IAgsZ2bBU3SZ61S/aJP2aQ5gT5qZtToHvSVHue8EgPT/TMNpKuL0HDLKOlX9UYUqcsbQR3vcOrdE
MRTDVN/GIch3IY2tr7rB45SD/kECjHXs2ZbrgiHYA9r3b6NsyFzbnO0FV9SqagdgJcmmtPv527dw
AY/RqL9IYbwBMBm5jZE1NM2XjDy9xfCMxn1bMkr0RNjfVVbjxCe26/khhby60tuk3jwjHvsymdys
JbcrtSfyOeeRPZVhuIH/Soz3QiWTkg6u5djJZxrm8g/F1g+GLADCNvBSFvD62LT2xtJCf/VcPcbU
L07JVCe4d5c5pMxyt8EtPGizdqXwKFGg8fyVKInxu9Ls/y+na16S6CoLjtzciNdBRllWZNH2ubg0
GTxgE63+phZV6fZjPrAwcKYvLNI2yLMJtnh2B5jTG5l/vCGawx2qgWBEOktACgZCwM1wNXbhhMGh
qaMvy0f5hzr4ivzEvxra8kIDG9OzSq4enD8i1CXJ3FfDtOkiCMzEuFMP9RJ+dXS1prTw6Qr/Ryrf
nvVtEcm9N1bYRf9rk/Z6TmhFH0BxqzGoQgplnArHFy2qSypIv0oVvjfnvJz0NLhRc6SCqwLzkA4t
Q+flbfF7xXs2HBUCnzzyq+/PtyjV9N8kqoGDaHF6AhDkTZqQDs/7JyIlhapnqC+lUN3Iuo8zh1+R
Vy9aMBmvrS6t8TQ/nzNtWDpvdhdgPpC3hMT4x6HCjff8exrL9yJEz3OhftUdzupETUnKherQBLm2
56yLAUQN5a1uh8lKoHol93VRktYh2gh/JqChAdthFntQQ/vR7OkNC+4Pge9Wn8q92mLs9wP8NnXq
LQQLm6NJC2eTbiZ93n0udoMWYPLdMWFsq1NZ32kNr0vmw8bIhElcQgFFJcQhBxGnv4fjPxgE0YaA
AYiXTe1JleMwoWSEsKrxwGnWj7hp+R/WKOYRKwv1eYnHpstHmfMB0O9InnFcjJ89uFVE4cE3m2O4
MGop0lNxF2pfMABAxS+pCnknExsRonJcLcFXU8V/EguDKKXQAFyrrKyN4nPUCNSJKkPZh74zNi4w
QMWrEs1yyUGdr9PYnOtRHtzeb4lT17HAGiidd0Qjm5usZA9HARm7li0Tg0uTsDPPM10V9vnd2JJy
kdvxh96k5yoivqcGjLf2e/KUmoCpchTXKyyO4UnvOUbXCYOd3p/bTYP8B6TRhTP1NYVEkprB9J77
k7YZ7c0Ewp1JGucD7NBRMz1GJTwaIYd88CAjrycmAXrI8uNEJx8zLH2CRGtcBB3Dph1j+TGq2ZvU
KI827T1TJ3wLu0JeIuhXbXJCo2lEgcM2yFUPGCsP5Xkso4JQbqKGEHFNUXjlfNasmON5MxPcEew8
EIJ2rTOlrQ1xDUmOhfah3JH2nKzG/DVEfxxkbLG98rv4m8w6Qzld70q1vqHpe8sadXamKLoGxniz
1Qnpr0E/oIR/Cirwu5oDdiebOB21VleKGVZ7yc7Omj1yhaajNgOw7iv5nrRatkZnBzeiaLOLNgDr
Cci/dPzWyCHwoJiy2fokikuKHA/NzSsu+HsRm2/PG4U2CY4oMOLrqJXhnFWltbcFTokSsFVgVcCL
AJ8U8VWyii1+H68u/MNs/NrGcLdH81YHX0bnH1Kl8thLL36EQQZwEnHC7twDANNVpvHSqtLx/C7K
2oUDwTR/sY8044XLThS9DJIG+/FAf3E15LwtmvoNQVtZs0QpaM/trySav+ZhPBVT9zLI6pupxsjs
auMuK5Xb4TNPsKedhkguDs04beMU7XhDHi0BNKb5YbR2C0ye6FSjssRNajs8pwp9yT5W6rVSFw2q
ZgVuZ11H7xLmEGGUNiQHcMsEoCIqg7OiF785fHor/xIEEQHr2Tdh+DlWKTWGqp9sIPZmV7qcHLeR
2m/16mcqk5U83UDOgSc81vZ0jXGBS+pvOx0Gm2ZRSoxLfphVmnE5YZ1CY6O32mEzNvof3q5FKl/i
KwORRHoL0NMIP9xcnTo/lrYwyd7pqxtuPRlOaKfTLjVa1JdLJZWOB1r0M1GYxbdNm9FiwKT1j+Ct
8RGXnQM6T1njqFjPfFNetynJ5URUIih3/JgFYvERWZwF7Y82yexHoEyeLWXjW4YM6xBUtsLsOBv+
qP6EMCaYZI4UZKhUfXvVwuYel0n7J+kJjo8kGsc4lbM98UHJGnHJEVkDlLTKqPdkinYexextbBBN
Zna7VTPzYZg5r0NfZ0CpOzQncJbXvcHDGkDDQ9dRf1Ry7hgU5BqwFujMq34U7mCzQhKwNHg4AKXX
CfuVBuSa1LghfmeEhX27VW2ovLRaIJVcYCIcwe95E/FHdw6e7c43S9khUgV3FbHY8CxX7BD5BjzZ
LqZpBa0PcPEU4PhtGgvilI/eu8Gtbwb4bdrtWM+3tm7ZYKYu20u8ebmwH5EP0T+0NLc30u9pMC5I
nNDhIRBBRusZ5tYvyA+f8i3NDC9Hb6TD2iA0HN0pB6L2m16QZ8wLQh4rSw8vCKMmBz/P0u5K+Uce
ss8wfmPYkb5EWIfXTB97KJ5UvBcr0r97QVuv6rZfMbZQI8r/+riSA9gx2Bxq/RZBMCFbWX6zZfzp
uAhcxf5LxGfkYD5fUhIW5RaF6MrgIEBi0lTv+1I+SBoM70qOf6qOkpuUzMK447nxTx3uVn5qJoGN
ikGH4Ly4Jg9JEiBK0PYzRAXKPzJJ3OUtFl3quhiIBhRsPcqPqWAmFqt6fWv9eSt3MzdbQLEYCtn0
WutNYcqolCw3AKJDQoOJ5+p2JD5YRwOS6srgTEsbf+7XNqiyjQBLbKZY2+dJTRZC+S2Ns6+2TFSv
KIIIQF8h3bSiPjIFCw8dmMOjWfVLEcj0Kjw1HSz33uJckN/jbgF0nujvzXq4TgGQC4wg2kIFhaLA
LQCOCVkJa1wZ4OEFkShj+qUsWCfK3kLSbBIRl9upF8ctzP5iMFeVkkKPx26ynqy5dguyTbYqQDwv
ChcHCtt6JsmeEcOTBX+z7rlrXUbGMZbmcG5e+iJ6s830hiw4xyFfT/APtWYLuBrCbAQ8Qkej0JBp
/KnQb3V5Z5GP+RbsbT6fLz+5GQJfRuaWUNs0QTQ9cljoO8kPfhqhLkisBBRvG3Te0M2nwGC5ZgN6
AUCjSsm7/NsPv4p1i1jbg/ErjVHoTWBMgBsaA2d0v2OExt97klFn3ck6hKcHYjZ7ZN2/QsL0wm7A
42mE6Z4KeqU11aowEs6ACPtwAh5aAw5/YOOCa/rKSzS5cEPIQMBBaghkS3qgnyYPs8AnF9Af8U+p
DG8w7XUXawbW8sn8O+RYmQU9gbiCsVs7g3ya/VNsi4PWMSkjMGQAzFhogFRFkR7zWLsZI3iGrAy8
3pnIudgsL8satfdwou31rpUYu/yqxIFCa+3GUWCT0wCF8Mupf2DgArsLP09AKZNrRA304/gt6uRL
tnoKi3YkuoIjpNUkyZrJlmpWPI4VP/o5Tj5yero6DIeSua8dGCtqWM6reM4w4I23aerXbciy17+1
5msVP+L8O84+tFAHEATU080ISr/GUvio5hYCO6Lo/YzF570f4lNe5htM7OO5ErH6mpRI5njmYcvU
K/b8hEmLerJiMq7CGL90Y8nqexW2V1L1GjU95POItiH4rBv6mqS6vEWgrijvV4kYTAcu6kEkfrcN
c538CZMs83DGgtOwQSzTUui0uyl11KzFC9niYieeDlFh4GgteMcJU+ieZBxwgsPglFxKsJYjgYe+
0A4R2xCvo91EcGQrppHBrUIHqnC4x3+fOHKoeDiQHEyc9h7UDpzfvHQ1C7CViGIs0WVnfkviX8lT
+WsV2p2qkMpYfe/BQcJT0HWKzjUb54BuZNoLBjYxghEcVTqvoP8xI09krp8z/9iP2lVk2Ix2pvLa
YnDWlFc5/Q0kjv6Mijm60I2IV9JwyCWP1XUAnDLAbxrPcf0x+NcenonOzqXO20DdSP4eAefUvWnF
PcCzVj0GcIqSN41uNMCMdBT2jUDepiGUUyqwvIdB2vzTcLCRi7ny6x9ToDJh51Euk/Ux0VTMjb8q
RO7OG42NlUA93g3moQs+gsNM/9R2G5SGYsM22Dx8xsWWwxNo1hDMHN0i/xB4PAqS14EllyRB3m5b
kS6AZhwTw69ts/jLmsTBieg5pfO6LEjuSQEYs2OHdIOpQyaYWx8lzu6cFAlXMTPhFmnQuKm+1rts
k5gt16ug4iK0qAkUFsfmFpPmupkEmC/sbE4RZ+pDb+fvnOS/TW0g65uDjGScxvNtqfhJ2+X9SyHk
axZpU2Fq7zjroE6a9OEyUqlsQCjYqeSiLgK5gEwWrO+1oRUlBFgYcoqgr0lk4rAbgHrr6xhUUItO
uta9cDCiY4YrYT/2hrHRQDJe5hGgKZFFbLrda+3r6Lki2zzZ6IA2vcRLCFlw1t3gFy++ju+FhIl0
PZbWAYcPyKCpPGmdspNVjslpcBCMl1vok3nnLxS1TV70kC0AUaYfowBeREKsTt9Hc5W+8+bIgOqE
I66EjFvfS0a7fvqOPgp0RuvSFya70LFhuJnaLutPPuAuaSL2ghxTFeccXw6XqN4mODsLshqqMF1S
zgGs1E18Q3gBfq2q5S3muWxvdtdi3KYx+UDjMYaQ8CLjsyPHyGo2Zhcs0dzsezVOnorae96oPC+t
geJMf2Ndh7C36jVIzjFltlIda5keH5YdF7pPA8clpWAvKd/H1FL2SE2X5N6OaiAnEx5ORVy5XPuV
PCen2m52uTYjEmAOXdF6GC1CXHLSKSz2r2DbqeDxhwyfcuGUIP+H3jhF5rgd1FfAb5uw0zeTL4Ge
oIwlIqxj117eZ+YR0N9VxwCJJtOestniu+Wa2KXDaHyNd4NecHDIRx/CAlqPTUQ/ULXwZ+Rv2BcN
9UWBrondZSXbqduDtspZ5ls/o+DPNyrYYl+jSgCqXnbcn9iSc2leIctYjzMPsXVsC0rJoXOWnKUG
icWYYwHmQkXlcVyRH08VCNesrjZVSXwl70hA+DjaCBrWJ/6Nss9oei3UZuWH0CJBLwydTEfiNUM/
kDUcKxmBMmqCzKdAijAgISSmvraGkqwhdCpdx5RCwfyReWoYHTk00DwsnVKh17D1m08Rs0dTHCH/
4CltCLmX0TQ9OLuzE+mbksiUrLuMHZFRSZTXt2z50OTme+sffKYTIOnzQ1jTqO3yrmI/aZ0S1qSi
/KXVYec9K08kIbIftiQbzSfJjhWqtGlNww0u+ODvZfJ+mhRWYT5hAifUnVD7nP+n8hOlqBZTiCMC
dt5IBJmRB9yE5s5u8FKDgxOG5KgzgSmYV0l0YxI094GTh7RwMehalHWjCZ6Jg1jom1AHNI+kKycM
/mjRPUE2X4f6GnUkkAdi3HLIHJRwOttb2yFjw5UG7cG1heaS/eh27YUgzSZ/MezIpXJf5+boZOK+
6OeJy6SHjCJaTVFNGPAIvliUInHlPjB3IsCQP4yTSxCF5ciSccy1GsFYOCfulNWnkBd5Wrb6jOOz
1ynqP2ngM9CPgrU24lBtCTJyK1MisEDAL6yKDgVxmbJ28ru0mxWmDL3VnAGLGJuKThoe4oo07Gho
10LYjAVM3Lt/Eo3haQwvyGmMTt0FdQ27sqpPWRKZzjBjMZfpWW1GUzuJKQh+mE5dJ3PiAJtOB4gJ
5HhXpFMwOKra7URwltv15mtUJGee+k1ZbbQIBwqwLdBR516Tj3kd7i16Z10THQtalOPc0oK26Dj3
yd0HqOMUo90AflGppMwW+BI2jAsZEG9iYAoDafcwVvp07qbuA7mkQp7ofQF9rGr5tX43yFyVkvZA
XsgZgu3Bl74HO/Q07Nu2qWyY5h7InSC1Zcmdgmmeu3NhuVpSurlswzW0vBxiTNAKUkbHI91+1pvX
OhYuCD2n5lxGj4oJzmWqvgOARYr6IgXJrso52Q831J0c3VlSR39PFeOO3AGY++nFUBvsMsklRS/g
ZqYXDq35r5xsqFk5jvak4xFb082zuuqCLczc6NL4/qMCdIshncXRHhuYo3g+MeClWI3LDwvi2E7v
M+RZGdJytTE4S1vTLeqKr6yTZLQYQXERvZJfMrMqLrGekZKqK0Agl88RCwF/rLZA+I35DlOETg56
G51LZmQB49PD2Ha1zJGuudrTXHK41+trUzCdrbGIsLWl7ygyg5Vo7fKlqbpuKwxyEvVvXPukPZXA
EeyQr5OahiDduP4MGRhceoYLD7W4pqMp3vim2QF7+bWweNpE30QX2wR1FJXNoSp8/cQ9jNZkPufW
XDr5UOTXrkBqnU6VE+hq+mZNwG+k5C2g1XCYu7xZCufA7bM28hqVaGg4fZ5hyfLHSChyEG6jUOyC
UP3T07In/K0paOv4yskf0mpTqAfLCGuHNATpJc2K3FMChDYwF9t9aGu+wxhXHHIr/R2sZDqUKozq
56/Q8iubTpau4gpukVWJvV+v8O53fTU6JN1QIKHO60wiGRODzqmh076EMBGXJwDeXslo75CbJeb0
Hkh9A+HhwOsRCCtyQozWVVL8zWMycJvIoNBbPkhzuGTX9OAeNM5qSZofQ7BJR1qwFORC8yYya1yl
BT5OOEcCh7tpb7IpXVstVd6xi3S7TtqWzM3gXdWS4ycicvV5TrgZCWpPOjtCKBj/DbElMNjstY3I
6ZFD2ZJpC9Ww5cQxLLEcSy1CQeYs1L0j0HITmh96NQ5eQDUtMD9ZCWHHhxYE8mkrj+U19gx6qmGI
baJS5w+zO6dSy09c3wfq1NOYGDst6OZLSerIcU5shNnKeLJCWhtD9F4q2U10BOWK0Oq2jUY5Cs2B
qX0jizXPM0CFDgFQqXB67AR2JdDROtmOy/uU7NlqCvxwDIT0yEpgjlbXfgHa/xna9ics5+QcxoHt
kF89ndIOiNRAN+poLa2dUegPwXbs0KY5BYp5AOTzN1rSsWe1aD3RLmmAavWNzsjfBxKMASsaafgB
VQEA7dWdqtH90Hx4u6LA5Bx6TbQklLbT7xD7AqZJeigkAWrTIiW7GBS6RJGf7Z+/+t8HLTJrlo64
8wQnmQgcxIVWYg/WnKaKZyhxfsYzEmkIBU37xnMQr6kJfBB445cKde8sJUCA9Z7gIMBKlA+znsJ2
qCUSK6ncpXZr1Pa8taCnCjp0l1Ch7mnIYy7GgtOLxsEqlMSDnCQKxOYOjuRBr0h1637UuM62cu47
dZPC23dnX4+v5qy259Lk/WdKcJ3qryAE2tF1Zr8lJvKlSBHzQvRloJLK5f75K6HEqN9mQFZPwUgl
oORnY5k6kk42SI7mPh00e9tMCjHnMjAgOGulh5JjYyBxzIKTXmKdUsUKW9O6mz4LsrpijOaPUjI4
PNmORL4FF7KhZSTY7ONRdQh78GaeDA/YXHcrRlJkeLzDHVtj8FEyC9Ctsf5kPZy8E4Hbw85Mw91s
twuC7YMBxlrztbup5Lan1ZU40ZucYQIcMn76o+gJZPKFgFujwxIK5A5sTqpVR1RGYDIaaKe1apUb
YecHpCj9HjnZjzkEw5rtBWtpJbGa8H5Ck7MZ0GuhYyXJQ6kb/TDl5tkso+yW+cB8IedJ1NyF/04H
GatS+bBpKRygA68J6VxZA2k25UuW2tk9I1JlRW/V3qRKTR+0EV96bDFPSjOqjWKGVOfNvREdxszS
PEtF+BHMlyFQlxbf26Aon8FWUWHP0okilYNLSvtR7PqpnB9VEXhDBiMuUm6ZHHZnEp/V01AwZ4ME
Vz8ipXzBOXNT9REGa9vM23QgtqHSkOGMJUVI2gz0vSNR0Zgxp1eok+p5OXdGQbbnGl5jP0qJwa42
HSAw+JPIQcMCvFs3bS1OEmRXYAymFyen5bmozOKc0vVwexvEyEyDlkbg8km+u7Gze+3SNsa2rNN/
Ux+eU4Z9aq3RL1q++PmhkVFIAPLlKKQjG2mP/b+8hqfb8tDSHVovEexh8EFO3mdpgqfJ4nvG0u9D
YNE7pAWuzkGrh/zjwbJ0Ow2OeEnACFhqdORyX71PgfU2prgUjYFcLXZxogJMu3BUZE1rED6pSvBD
GDK4c2lQyqAUpdrBpQnFrhoIdQ1+nqhlsKBG6b+qnAZJNtzUHbT9XlwGpmp8KWV9q4b7MQ5+pKre
aknlkHDACCQuSHR5qk3LTcfsX52eiVJoJWn+idyH6OfPxHklmsL0kuZdqEBQQ/VNLktpB47U0T4y
TEZ89qns5sFrbJhHcvIPVdglqxX5TePAUTYwJ/2ivpEkyCwMsUAtb0qJFCNRhv0KqhtWu/GfLpZ6
SqYLXRmub6WIjFC36zGYyiIH+UgSHeke65IgBqOFq8ODQHpwccNPbpAXyz0t0edNbdQIpRkfxxyx
XTx4QBL8UnrA/2PClfUNR8WC0CqbQbxe0iSJUVk7ik6Ho8iUhxZDzY3ncD9pJrRURkZpdiZ+5lrm
kXpny2EoS25ZzQj7KAzELT2BoSu7yT+YkynMxhn3oe7yYCjOjoGNk/fZ3CZW71+gVf4ZqcK1VPvN
8ky/2fLsjr3WOcR4gupzqymTvJqkwkdd1QyjmZpIXMaZ2TslTqHKrsIlCJQPH0DfKP7pzAeE9tHZ
zRblpdto+kqdQInrVzO5459zwvQE2VumuREsyd4MwuPGpGvOQBza0Kga4d5geFH70U9bcF3kVHqg
Rs8OrRwH5+QGbVSsomFRIrSfXfZF3CfuB55P4YeH+CKihhBExRdXFoKLnVrpG7z0fTxY4ZpYacp6
Jj97PTZhclbScZptgud0fabjODc0nVSqCJLPdhk2shVmneAdwbrNUjUb5LVQPBcGeqy6hDc3SETD
MjC70rI2+5+8mf/Q4iGvTecLQ5i3BPzR1PEtyi6N50K+ZtVLDvopK7+mDHZ9RvZQzLVX+R/EbPUP
4beOHP0zeTPCxABK+zIZkGiJeaEShGyE5OKzCWjiR0i1fSTwI7OKNOxu8MdYwXne2AUAtaP3ewlL
YJG1xMG4lGAa+h0rFXQWwpjiStoVRuOqyRUrMmigB+2PdUsPweRBEqQFUFS2wq3qs70w34q/jaUR
ECfW+Yw/DIVOqu9gN4JR7mXzWsejfSJASmfTscMg+QvX948VjC/RGGYnRF8IQAq7hZKshX8DAn57
wuXfcAp1O5IwOAa1ppMVofSpWN2q1dFLhAZhkQkqhlCH/0YPFQdE1svrhI5OsHCer37ybm2G/kWq
Nlaw923DIarI1cRlSVidHnVq3vXY15w6Q/tfGfJvwvoaa2BUq8GpjeAPAr9dFfzmSN9qq1tXMQ1j
5YsbVpq+ZybVRbQaMiZ09Hr7CKMTmybgP6/wS91RbWJkGJ21O2QBqBOD1ty02SiRYlk1L5J/T/Mm
v6k0fU9SWzJVJeclOqgKwy3Yl17Wya+tHL31GrFW6gTQvCe44EufiYgnwinlAAm1OkCFsOrxf+86
oeBphq1Dyyga//ST9RMiPr6WLQR6NWGE9fw8uGskz8yuvSp9lYbq1C+DUNAo+BHk4U+LZmYTVx1C
guW3PPx7VKPdXemFdqw18O/Pz08CFUnXsOArpX2ckmC6Zj6cdt9iJOGDSgcZod2ScLwtbo8+stG1
42+5GYMWrjop7j8ZcUBp7Cb6wPW5thOGHCUj/Qd18qpmf6M1r6MXbZm8FCOBvtDFGPh4iUI4sjeK
ZmXAF44xBsoYhrBira3gPglOaMGHPT2s6Y0A3PVssQDzX61QBXL7AEwMeMwEOgpdlx0uyTqXj4Z5
UhgUl32+VgZmNPE74oO1bGVuZRNTz3DfLAfXKDgZFggKkWfZx5qJHPTHtUIJ0re0JsyeMg+4jk3q
2+hpRMhrlVPQgzO+/Ya0nY65WUunsZwIpKUBw5AsoCkkkZczFdci+NU0AlCSz6UD31mDGyBEBXUn
w9zzaSRh5Fmbw7yOfiZCekgcXBdLW6ZjOJGmXhXJzmxcCHlbVzNPhwQ/Lz+15hdCLaeaArDNvWPy
hw41R4w6Yk/9YJWMlTOz/VUjPQz6XhbHrQa4d8AbWjNt6OpXqMO8cn/VtCpt69+CpySuPtriLyBu
hlTgq4ej0sToMK1VIy4IlLwJzufMLgP8jBUGCDvRb75qEUbw3xaYmTYhOBAIYQuOMwLUdqNRt6N2
5Y6LnY5Ffpk3sk04BoM5KlKn0TCwDncULDnz+6Tp6MAjSFduEi6gtv1DZ5eRdUGzbceDQJoDHfUx
WprwK72K4KK/6GO56vR3Q8CD2EkQWzGnbu0AXUnwaop7QLDLINMRqV55J1cVf5dS1rjhSFRvGOFY
3PWsmrKPV1X/RG++ZArjZ4COOBPL7iyD0ynZ99zbSrdXQJMLBAjDktMgv+ia5+PaWjJpkhhUMi+2
4Cgnkl+fYOBCGrAh0klpmJPY3yE/ujTSclmeJwZ1w1+hf2rBv7SGUe9E41vXMmaVzla601B4Ns9j
wi/pvhV/z0KDtDQkqfUVxfxKlH+rfG9YqaegOOIwSiwkodwcqGvrK5bJosa8m5TfdZNiTQETiPxA
Un5KQLGC8e4YvhFUAgeFvBsuQJhJvJs42iq+CWa3BkjzuACp7S9ffFgQHlu+i15rXt3A9ms8AW05
iUD9wpFVfpOREYYBfpt0qr5UXZm+D4ecDax0uHWoMIg4A0MPDnZt8h0W9j55oVPNwMzg5tFIhRhD
x7ZeJjHQzWSAV6DQrYaYJjwDlQz1lZfkcbjNLSz0Rm6fc7lt3lRi2cmDhKlhRr71xy8fTGk1xPAv
hp+hzK56iiEVuKK9mxm73HEZDPcZbN9YDTt08OObOquam9Fl2IDrtd/9Ufn0uQ2vUafXd0szXII5
vuAjBVeSPvp9PTJc7ER3qnV9C1Fc2rEYn9vQTl7kJNEZ1zYHuRqTl7jK5JttO4iaq00ryJhn0o9w
M6Q2o19gmhuA7/ELYsLoBcHiTg1Iq6Y6r9xKn8OXclblsySHGyUqwpfnh54TGJmt1ipIGvkkmqg8
qEIqGI2O9l0h3w39kVb+cADmjCn8r3To0zXPHqdQeYSfSeNna4yqdQ0tlWDbqB2+moA/0YvKi4Zt
XRQK2cva79wCajO7OmJYZuAWGPTyJONjgkvPUSiKjLcqGi9xMvnfrYgvQ8eNypQebu0gi9P/PpSy
j8wYiKeQq/8+/fzM//6A/n9snVlzo0y0ZX8REcyQrxKaRw9ll+uFsKtczGMCCfz6Xqj6xnejo18I
S5ZtGUEO5+y9dsR4jdtsXP/3DeZ21C4Uxhcqqn1Ry2Ee832k6vn4eCqVPUlVjy/HMqGua2Y/Hy/r
sSNR0/8dqpbQ8zHSL5bnKALEQ//nOBE+mihzvjy+0cyNfoE/8tXEYbNuDVUgfYMEhJL3Z5WNcBZt
mNYGgQs/6z55lbX1Oxmj7GQ41LoIMaToZBBwVbRu+qG5ygkqD2KqQ/9m5ZVD/UGSVsFtZuoJg3Yn
m+MUD395Cx9Oo3nv5W0Yv4s6/I4GoNlMoPY+v2nTPN+NUv61Pdl9dMO8Q+yAV7k0kw+T2V+17bPd
21/VVIebcVLNdvQ1Tu9End1sngorJK4BaS31NHlMicWjEizrW+ZS9iSHgaREypdZaNif0pX4vg1t
NYDYPwHFX6JLtGyHJFD9NIUKnLIi9RN1RTrUNF5qeUNV7u0ajQiGEIWJLjLiaHR7E+vALKEeW5dM
w6FkZqTEkX1Gr1k4lFK7fVzJ71H2wzP+XPIccNvvI5nOZxQR8zmOqKiviKaK9qCMTPWsFYAhdB8d
QAkAPmrc6qgyUuLQ0ib1ccAtssM6uTcI6Gn7Gk48TM28bNlf8cp09jZYeOL9CBFzRSSKf5wdzbq6
3qYtMIbbQe5YF7sfNEiyob3raulfHgcsU1Q0zIZ8HyS7j3LQ46CFCdUZfz5TK8VKFTrkPqGNcPZh
B/rOXMpGeLo6n6wrooqzXHfQ/1NZevywk1MFCWvrPIsFMP34XXnOHxoAQdP44XVVPCP7BHS9a0vN
pYhge1ukYT6jBlGNGUXjILt4jSzuqIq52KreZNmrneyqNZ48w0bKxvbW64Z7hU8iIMCb7DVZVAQ/
olkw/D9jy7kDA2ys7Tg9TN3wt3RpjLedd9Gc5ClLvXwLJ6HbEDtcvPraMtnP5d9oefR4KuqeRUeo
cG49mzBMXt20/q5oJZ+lKpA8Fs24xxiTBHjHyn2exNZrm1dQ3MgAgubPQzdDY9t6tHgfDxOuyxvk
1FNdOxiHavBQMRXVF7/dxq3PHK/at46YlpPpUPz3iev5mIxGrJxKxEfD706OlO2NKB9I/LW6aiUq
xYn9ZucVKA8T0GzF5L1HxaxhTFnlA8XrqZfozGAko8/U2K/q3sUazI7Wol3c3TJNNpOp7OfYGIjx
wiTxoxcVYglfDT9lalMY6vv5060QGZelYkKKvlPfDfA8UnCqcuvi2VIQUrO4oVq3Gw4+YXRyefT4
LpY8hBFDz5UnSIAia6ZNg//1c48vHz/MhX23G1UeHk/9d3j8Ls2ztCNC5u3/90cHQxSbSEIr/u8P
P17YmhNx43m8q7po53v2L/KTZqI5yETdKE0GMqIZBagO+iYnj8a9am6LxOs2E07QMnYdH48qr1/0
Laa2pwdhALqun6JYuHfCDxJvdp6q0Mj3Tk1ZILZa69ntATCJZkr3fec8lxADfw0CZkHDSLZqLRjU
czUXT4OhLrpTfs+5ENe4ER0yLm5/SBJ/2EnKo5FTUXLmTsJ3yaxtLX5JW5uIKL+4Y0ywamQRl2Wj
0GCgR4Pb5L9bm0W9o5OTaM7XfsGTGB2Ft9qQ2lZkhJ0ZlFk107QDYylqUORUIBhthE8kIRhDZq3J
C/rtptmiCuias2ySYiXmeti0WPWOvUb1xZlIjwVzXW2J7XBXbmT9REupbePYO6PR/Y1hN9xhEfFx
z3U/zBBjLTCaaC1YGVphHyDCMg++0XWnJG7rvdk2ZJ637S2ZI3nT55ZQ+xaH/NRS4h9H5zbaVX2p
zHYfIgvbRTWqsCSSiNVNVDt19bNjiN56AvqIV+9mOqcfvoWO0crS+JByR9XtcMZpYJ9tSeYgsipU
JfbIZJPIa9QWgrVEek8r7uZ+QJ5fV4RhzE7UsthxiksInbWqiGnIzEWRoMiOimXHCs5D28oEpiH9
iUfGm2ztJWRD0UZbCPj+b2tEH+K4FL9pax8RUomcdochPTTwiTjlM6LRctRQdVRfk6s1FCU1tQmV
rPZl7h2GgU1GmTeIUqOXBmUEMdHir1larwh9yy3RRoRo08Av8X+QmDEcvNnapXDx9o3TGEfZ8gvN
cDjHvZ5fHVwJTceH1bVkKpoWwYXGLA8SE/uQd0ZA1i14bmwkTDP6dJYlM2OqhbAgl4fuGFIGWL7q
vI4F/3+PserqgXoxCzjbsT47G90efiiBHImVltzKGa0OueGfTWfOZHYP7coGixOkZklyCFLBMa+1
Sz1hl2yVsm9mb29Ih6F8iDtvnNzyaWSLfTVILJjqp0HE482iPIX5XjvpcK5WLNrMAWYhVXfG+ddS
9kC6FVarNM7Uxcjmr7HTh1010C4cXSJnEE6TuTNRjyd2ZZtrTnbXtfazppl/sI2/SKKbc1aL7mLi
IOz9eDo2YdafCwoXB5RpWGXLV3NJu7RGWl4yx3ag+oxNbdXfZmHtbFkQOqT0n80yX3pWfMVkDlC+
/RXWzF+jhu5ADaQKl+yJISFQoUhuuR2/6IPI9yqJ6M2W6X50yTwFSXYD7KF5/D8tjQHeLhtr28Gz
4qoXm5wQN6qe65BUM5YCGjLPfp+HTXZrR1pwFoPVNtPDe2Rjw481yZbZx/TSSDkj4famM6kq0RLx
1eyTQWpXMSf7QQJsdcLuLWE1ChYf1YHLFLeK2E3ndL6YCdqTP7KHaHNnXzgDFSXVFBvkyxrbVdW1
8vTR5ETbNYR3slkts00GzpvlJcVZlyhtbcSO0lJF9zrvrxsW+gV5fEX33cj6b3roBZ2iOUq0TRkR
YjTMWoeRwf5TqDQ/0j3ZEhiIXgztT9Uj5PJzQpKmXCaBGZHn0bEb8sMeFxzZjT1SK0Qk1FKT/lxO
7nPYWP6S+4DRlQ0BmrJ47Qz4csayitZjh21+RnncN4a5Gwf4DSitxKY0MvRG7EqiBf1ugNwQC+So
aRz2zXOyxbMBRbmMDgh8Lrmnc1EVPSkkFnCWRHZrRvX+fVBqYzSM4rH3UgDwGkOGdZyPh+5zHCb9
IifrmRVv+Z6joSFiTjbXx8PS+OlV/rBw+wy2TkDyK3kpRtE9xcnkXDIXkdZsvQ6Vct5U61J5SSpt
J0rzSJeNahzOzCAB+2jilFxLEX0gIMJb7U8/rVRQezUMLzAHPnE9JlHN++HXs7OK2/zS+D03tDne
Iq21MZZQy+gQydWKi1lPBbHBs34uItBfHQyppYdLiT6RLmmHGfNIUdwLh6xIMfpvpWKDTaPV3ihK
BUVMYBblNKBs/sFhLxiYHRl9pkXap9PgvIzd1yzylnRx9TVF5Q+nr6HflZ9D2tJOpzi7QkO4zpOW
NCF7SYHNIq6dOPxDhky1t5dudO6/gMGRgTcfeqefghhZN/r3kIoKkXReeR0Tvz+Ng3iKBOFn2ie5
fMa5rB1zPUOdWJWZuk6la2CEHW+utNx7aXkbn8DAbWpTBRkUhZexI7eLgWE0iH3q9KuBC6miWuql
Gdl5vjhg3b+pxMh3qo1fDHf+SmICQkmnaAN0S2lqTnvu532XyPGAju3ZaP+kLCKAuFGmADmJ99lm
j64WqNoYEyBAAkZXNcZKTr0PAJTWBRCNmRrfaGwkFYub0frvmOT9IzPKeJTa/EMTETJcTMc9lvrZ
EaS2mNMSBYkHUy/RTrf6z1jN2cHUftnFZAU9tQ69+nBL4Z1gIb+aLUWDyaZelDRAjCsCA2ww/XcL
qnQOmtHIWnUkGKfe2i09Ajge4X7oMxYW3sy9I6yLOSXek5YyoGrhiby6+UAdwLtnaePf62b86ydN
eEiWR4/nZ8zABXKJdmjOnkhzpNkMzHlHMZIQq3+HevnKxd1GyENIpTitFIOqXiMHWg5pHP3fw+O5
x0MXctzBNHIa0SN58anurSdlEC0h5KuWGP1mNPNPUef+k8X2RLhufus0FBWWnA4w8HpCJOrhlBn+
OmLjR1ldGfsm48MIXfC13Nl66l6zWM9PZoF4lMYKXxYh9FCH5idS+cUVkgCWgE074FulFEHMj893
m+JS9TYeKJOTXDL8Ht0oei7HLtkVQ1+dWo9KmVTpyKpDk5eqM+Tl8ZXfLHNrx6XoW91PjAfpO+P+
HmIMXuuUeg6ygSpQjZO+Gdw1NveTRfP3u+D9swgIvwZ8N914mn1vOhUpsKhJHMlpD49jPkjktsvz
GI7nf6/QhWqPesqOYplhUNlnN9dYzQZCLCqy+e2/pyvR3AmDk8f/53nwJw5lPQgXj5+eRi+/aPRc
7Kw33+1FtJm277gelzYn1bHH0y6G5V0I43Obh4ZLnCbEM3Z8+vFxEFqMSyPUdSqwfKYUCh7Hx9OZ
LLEENBk1xTmMr/8dijlLqd0xJxVClPpqgAWik+U9ZId2Vi+PF4ZOwUdHtIjutcZ57ltG3eXE+3kf
nQrSXh5PPQ6p08CqyVCIYW4hScP1AR8z0RJsJ9IRBfAo2Bdo9a4iNnLvIAVBeWr/KNJaO/cu83EJ
Q/WnqwjSnKw5Ok3UqX52X7h0x4slaFZG02sYavKN1afcGlr4ZWaDOiGEISI9MqZ33/ZG2kDChZjD
w9mlXYAz1ruGAEfeFHahqZyQISvrMvkIUv+9CrMc2ip6PHV/902oTLC2ZsT0YBUNIkAR7U64gBo7
PsC7Q19TdetBc2ktTWG+S+fI+IEDlYU5i2qbHULEuuqWpazvBJruD4mOZD26BX6jwXN+kF63fTw/
U+fZCQHfMMM/9mFUHTmrZfLqVe86bquzn7T/+9B1kBKS2EHPkYI6fnzXmPT/eQksuzwgdp1mPJsl
tsr88OPXtFV5szssDgSZb/vO9ih5ZP7dCh0s2V6lgoz15bkgQwxHMlLxsIx3k1dMT2o5hNT/UNJn
28F1ZlTsnfMkFL4Rz5VPxKp+T7pBmJBePgt/cRfNAxGV3VgR9yOolVNuC5xsknya9vA7ku9J04ef
aTHeBpXfeni7TzMROKSxS7IK36XbVqepCvVTNBnISH29fqIQQr3YQbGRjhgNAGF618eBTUxLOCuO
Jb+f+ICXw3/frVA163OqsJH/zw/8+6qPhyAOGcT++wbI1OEq8oDozfiZYSB+nrv82SHm9dwvj6h2
tPcul5TtefR4Vaoza3fIoii5DO92hmwpH/oXJxwrKjaYK1wDPqboRYZLoSZ2FQdjgDKxOcSCTLFF
QPQ4UPqS+ELHca3Vnn6gr71W3lZWjwB154dPpvnFSVg9eenQo7CAkTAL58x/XWxGw+x2bs761W8X
mT9VCG0YIFgOZr53bSTcTRsfSuLgN0QgNMHg0fmZhc/lrVKHpnqptqQik1GjUDaRtUgLWwxvs24u
GkaQo14Qq6w7mzm3LmJS70Ko9qh9s7HUd6g08rXI1FfeWb9a6g1bbdZoCSPKALdduieB5MRJuQa6
if0oRDNRZv5RSayQDeIlYtsxBENHuERgovMo9492xl1W6+VTysIMFSYLdhqqR7TrT50GUqJyR+6Q
dlyaYaTshjYTXWY20aldGI92x+VQKKoZPvvnFWSB5Iir98OKwbawod/5EPsws1FXrbtvuvzZ3k5u
WTZg22CLvoFjVgUxH+7a16UTZBTlzpF4j5Sr72PWE+6yJaF+8gkXM4JgYZGgSdw5F42zMa3QeB5i
2hV9k/1JZDS8+rSMyHZsMfNjmNOXXF8bb9ipxBJlxv60r6avxksPoS7aYzq8NJZVnVwTC1hneCyf
cyIFU7n19QKxlPR3g5T1tqp9Smsi1Y9GWrx47Ik3fOBqz/5NGc7bAhhjZzwQ+epX1d8xlrTyZ4Mm
StO962x1E18sSmzdWXfDSKRCDQo3tciAAvO1BkLnn2DEUdwowUao0c5PRoTCoAdszgS0dB8QsRw9
5n01NkdPOkR/9YyakYqJB2ypkg3FM4NDs4sqZnfN6J0flS0PfdR8AaGpVnkNlytk9Us/SWOxZma/
O8ud2dhjg3cVwrYsfcmA9h9NlaAAY4REWIcJbZpwNMg52oYpAwUUfDKmPbGFOMGrRsSoBQN6RW9i
R0DxJq1yuoZ+sp9yZFidFZ4m1x32xGi0LKPGn2g3Mnrhlr6tDYX/MJv21L3qFfQyhNHNVAUsB9l7
ByM6KC/d1ZBKLpVuA67AApJS0ZjQO26diapTqEvvBnoROopnpBvdIC3bYwG3Rh/kXEmMW9jELPdx
zrV323IRrWJn3zqAsXDJ8jZxutjXiYi6GW3eqgOiuw1VeZxZmevwYjf1MqOlHtW4kiTeNWmMGxSJ
zZr30uwtlZ/Z4uXrYdC17TDRXE2geknWJlSJMgsmViyZkRyzLNGlhk/w5h2QDc2PuZ9wUpmzzWlF
MTt1lD69S+GW+l1O2VebE4PWS/QhJXJV7rVdNubwVXM8Z+yE9rEliFF23WhDccwJKHKYVy9jb+Z4
tDY03Gha7cA0zITalT3rGgv9oJbCDaGQhX6wy/211nbTVdIRT71ZY0AQYs/2az+T4cveUKJ2pAp+
B2Ferluzq3Z97LN/n4yX2qWzzPYipPyYLjEBiPAz0OSjbYEF0rWLA2D0LAa2AonCfYzy8q4RIoLC
l6zD3mDkQeoDO4iOM9qNp7GSv+1GfFTdDEf5R2EgjndwgKxcGBG2eI1r3H9ZJvxLWnbvVQkdxouT
4hJ50adKzJ822eM7E+PEZWZwNdgjPXtq8SpJFGtlS0Rkl+fiRLWkOKR6fm4cCeZLj3bMjCvJGvhj
0pNfuI1+sIVNLvZyqFhrg4D314ZDLc0yQbrMFC3aenIwRWFogpezNYu4OxBAUmyc7AgbhsZ+GWHP
UPxGWKR7O8eiW+lRcbMhD+gdREoRedcoU1ZgT94fp9G/U2jP9PbIsxfZu+Y01d1XsD3ieLya8/vo
ozjqTDhIVPCfRbTHglkfWUmys/dhPXqIr/eyoQwmK61C3Trf6cb+NmAEURTSz8kE7mHS8Z7Uc3SP
JxO7mSt55z15kHRGtUNcfI0eqWRGc41cib9YhlehPgajQWKqoeUCBy3aMoXYiRy7rVLsD++eOXXI
qqNFUYaYqookTscQuaywzG08F8a+6Pxfzjy5x3ral0Y1sltc2vmUdG3HGTbpQhKqmtfMz5DJowiV
yMKUfpoHRDP9oi8hT2DdwHHh88SroGvUHCTXqw5TZq9nVdC49Pwi+l6r1pbk/aj6QpLSyNals9ad
wBZcxq3CskzpeWFeJDlL9rClUVkU5RFHvzjWFgthXduNFFOvIc1vmzv+WuOhMsrz2ITmYXKW7EMS
agNN2ebJHX7HhVVfGl0aa6SnWWAzmQXYl8yVH3uXOELZ3YWxuYcxS8Rf3Gzmnj6Xr5fvodsifZ6m
j14R75vH+F4HQDw4pGp0+2DevD5DiZAnf9AzDVubpTcTREbwrTUVG53dKUWqdFzwBASBT92OKEpy
tPz4b2eaHfrftsJxgis41uDpZb5cJVPyt4hSf1tH4y92BvKw1LyVkVuB6/a0p3LtqcIates7HE/D
IIZ1BNQpkEbyBD70l43BD/FY/ZpjDz8rVe7QqfxO9PETXsZOqxD6gkk0gxY/OwrrQz55ahcPQ82m
m2oF2UTwNaqDzKmJElTdbMrYcHZyrixq/qVazyW6vnrkfxJoVmk7ap+aFlt7LXGd91r3XmonxctS
EceYDkZ3sHV33g1Lb5tceBoMkR/eDIuQQ5y8LAYn8tBlN7+Rr3A3kAYPkd1tRpUxznfdwqAELFyj
6qACTbufom7Q1aW5HdIgievNiIHpqenki6uUOuzZYQNsUNmryA1QYR6fNzPCDmhUtkHaoOvDb/I0
BUrUR+zo63qQkX3ycgmzz9jAvfOujub/8YvZXtUdMMWmUdo60/23sEEDkNSaR50lDxRFlueh1H1y
LT+ySQ3XETc05bl5javEOLG687fo0QJXsylVme2rjhkItsqEa3G6G0Xabj2yRDcFNkl/fBdl2gRF
ZtB+Ah3i0f5Zteb8qaJoWoXyfU6RxblZBuWi4rwNzq8Jh9KW5KR2bSsTr39mAvRRxKjG/fNMm44G
m9uTHrs0ZJVlrRzR/E0xGa0Mt/6uK4YBvUNe3H5aFp1z5O5yawKYpazHZUhy61mrUjJc3RqRXBJ7
B6vdSsO6laSRX+kufiFJnDcdK0Er6+NzmPoHk1j2fVv4WLk0FoKPgx15+V1E+ndtgr5viZ/06vqt
0sZvWBva2q7ScetLc2cC4Gb8oCLemxqq0irZhw7DMsGXNDPSATuD85YoyT/DAgx1cbWdo+/E7frL
aGksQnXeoZPxmSJp3eVodc1i0E45HRWoRwDcZwbv/I+twl1VGyyj4vLTHsxPViHJJsWgTmusVKeh
ojfTJx+Omodbyw4DcG60tTVbnkSfnAkVJAzWY0U1RArkdXVVE5njWesMr5Q46RRH09ZzpnBTQsR4
03MH3bHs/5ppnwWFfSnbZrhoGmp79gvkdGl4+ubkgml9DlBREUTfgW1GKhIYeeGjRnF+p0wP1Mdg
+PicO4ugV8cY3f1s1tBo0hKGWHeIBChGpKBToEdkgGkN8k+twndYtpyRiC05LtsglJh4RGM8tyI2
NzTk96qJws3iy22tVLuEHtM7EDT6WEuuVfIlCmOmIc8ikejhIAGqiU1Ksk1giF95fvPCXABHkUgM
GubVixHaYPFTGNVZRV+fW75iL4VGla2oTkfVBzJXgrWRlYHZU4YGvcNhz4aR5gEZqTFpdcgQWNRK
NUEkd8V7bQ7dttJmUr0r6xD3GCsQ/gDEjb/CRM2B2zVeQPonZrVu6p6VKeBDT8NOFMSZoEztL40o
0IwDDfPKjv7+cqCt+cs1c2enUq7UhT7B8K2/ZBXS8HhmsMrAxFWa3/BKyVgr2wzXAfX9bCTQvXVg
72H2wDe7gLhtX4hd7dX+zrHw6vXeM1GM+ssDjCYHG9935tC5taNyG7OO2rnKQH83UfW24+yPC/B+
5wl1qCI6vvmiaq6UbRwJmHmecmsKHphFkxCVYGiUtbVRlWeWux7IuAI16iaXosT6Mw0G5AiU3r1Q
aeCmo3bzcmbIrLbyt6j5PZLR9RKRu4JbB3gdcEW4TBZrd2wD7qosLDdIdOE/RTmFkGHhsRrsc3ed
h6zPVPJmklCRD/HOXijHbkmTZnTi4tbmwFyBjtyYwQrKimV8B1X9y0+G28BpPyr25ovo7EG49Dq9
CizMKzfY699dKwYmX/nSRHnJvSDly+NVTjyPW/RFxCpi+m2FxnYyywAfjzXrLi29PbBvk69dH5RC
1zKPBv0IZJtae3mc9EeEgDAlAj44XUQXVBqEJcjuZUyxeola8nu4/SKB4xLW4RNjrKLXE23K3ELB
5GmnNssSyAU0fJqanq5bN9dORu6F4jOIBzgILDnd2wM+T6lmbWswIhonrNaNWTdr0GqoT3oE4csK
1MWd6vDfrRk52R5Dtr60xMIo2dgnrU5ukXLmo2Tn2dc51icrTS/sVqtDiFUitfvUIH7AyzfNqOl7
VXvkQxohXpNEOv+Y/pbtnO1Wox0Fd3pVJeGbUdXzeUattCME9b1Nu+mYEG2xjTKbQKS6G/8xKpVI
xA57IZU4Zt3z46swxv3RunXxNHbeJjK94ZWXPy6ikHAUXHOs4h6HnoGirNJVA6WIsCr/OSsJkBFU
H1bzwGaWCMCUCziWdCU98spJL+07DZo/a5YnA7MRjRpXf8EMgt3MiInTLNh8FlTiT3NnHD0d1emM
6/QwtwLoE7Ypn9EUy85zIyydXN3pMOKK7BbsZqLx1iI6BBNWBILnWfRCKpy2eocKpDDRPXcIdxFg
xxPE3zIVNy3tITpmC2DLm4ztaGOtb0RUYGRlVklGgigiHSl1lP7+x/M0rbe29NXlcUgy0oqZlLuD
joaI+ENsJLadBlHka0zvLLv9IfnAkX3TLA3ZGvfgZXk09mmEIJre7pROAEaRM5JG7rzIyX8VcKev
knUiLk7nVGMeoslcB31PqQRz7MgGcUL9pGHusAsoMToxNndU/AFXAvKNQvOppfLjjpUmX3VC9GTt
bI0QpUyhEYz++C/iJBZshIgH0JknRJqV16gO9a8xyhlCEOqtZxWDk7DF3//CTTVCd5LJoEOaS0Se
jQHvcYqjYTsTnERFpioCQGr+3scs8saKhzLpSHjYqqytEn1rOu00vZx3Sa1ee6kfCfXgfVsoN0el
R9uU3u2FzUC7T/Tm0Mn+vabj+g1KbR2KVTY3oGHiiHhBlfkXRFTTxtTJLVcE6DwNbPHe6qGj9rqk
VDwOujWR9+dRuB4FbKNcT66sWVlcT9EzMwn01nC2mDBFfvj3/rUof9Pt54bWCGtLBFqCaFoH/msQ
d5hk0QjwKUoyXIs4zfcjWaKkvBl39Nb5FrZCuynVxDDSaijq2m7vlnP4pIA1FXiQnVkYn4wbNAVm
a9rNvvPdd5b2g6I+EKDlfEFlzikacw2b5otIKu8pG5x9nEcH04LLgJmsQd6Nn13E9sZKcoRG9Oyv
9PXvywx+6CLQWJ1Ay6CZmM9DzWH5Wn83wsZdzmV8f5xurxrk/nG74xWm6biUchxm8pr+0CY0aTsj
jfCo9xd46VCP1r7/YxYv4dTHgaF8+SwroEj/UkGoeJF8KDVv929uCxGwVGtc2Xd21/EeBe+MQ9X2
Nllp2tvMwUlT09hib+02e41v75EdAy6BZbXua1TN2ezsRI4vcmVo6R8szyR6CcoRbMVn5LStn1NL
6OW8K1AVvxZAjg+TstsziFxwXboeDJib0OQXd32Ji3ok1z5mAM1UnPjHII0Nyzoqv96SM2VeSWxy
TqLFxzZ6prMm25YopSbcW22nBVoih2DGFn0T0vjmr0Nb5TzoFHkALoRj5AbzVBmvgB2oJrfW8JRV
1TFSxjtB0+pJ6xGFVIb6HFUcHwsqC533/g+SbC9rqzkpxUV1pPxhyCWy3UeeYFLZ2QI39u5th4g9
1Qo0lRqNSeFqhCtiiFeuvWeS+coQV7/PE3VsrBthuwipwLAuo3drIuAkF+FHRaekW+DoM25WWuos
nXE/EztrORUruSapzlk6T799TVv1k5kiT/6KwKDdyh6NXz9G3jmUI+rqfuGEhfKceS7dcitCkQkP
Cs4ttCs0jo3PH0p/mBW8EH5s0rcJ7pF9FdNsJmwusHo5Pj1GHXxBdBnSFLSgpWHkmWnHAly4l8uU
bCZpF5SJs8kGMf0aE4BQcels/11rZo/rurDtX+5CZq57C9pN0eFD6eiBzs6EQUwTaj+W5q8+UekG
5gWhC0V/xFPHIiPCyaXPln2MLfQf9WThx9OoLKVJ8ocTbb3rtsH2jGhjA6JOTc3noJlOv9dJh98j
Pgdrn9O5wpxYmqH5VJYRngGzrZ6GfannLWv/Yt6Qk4LSoLdX1txRY7CcEiOiru3DgZ1ypTSkLUvy
Tk1cKgw97ovR1odAWeBBvKFdI2IYr67fnOSwy0ezu5FxkK6bJPFBV7NSKvDLPM7WYyikIKp/5baZ
BmIZGUKjwILgOv2RTItv20uLTb1wKairDOhbZ/N3ZAFrVcGDXczHzlVnihg17xhfO9+EPDbgn32c
tgxX2caz9gTq1DdfZ/fdR9amTKWx9x4jVWt024aO9bYx8eb4C1N2qD04yE5EfoAv9jphvSzQv6aO
7DjyQz4ef9UwHbGzjZwi/DJcI/rtL2ZjEjbFXVsbRnso+mzetpP/O+rsV6v3+2d34DZIwpgeL2Jn
VuOjvOFNXaAZ7dUcpoNZl+7OHp3sa5KIHJMyw5+qamMT9Xl9n0oER4neO9d+CD80mJpfI1xitAy6
2hlcDCvVjsUW4D1wmeXmGdkyYQzAS5o20TquVP6c1UsKCiqt0pHtkxzoABqF++wbE1DNpTJM/ExQ
+2V07tH3XqGRf2m66A81gDKK3GTU9jVkE5LYghnA4TkjgJsKGktva2DSViwWA9NbrDlEEN0fp4YW
JQossuXapRNP0F+/J5s1O0UZS6E0srV9YaYVdgYWXIKtwElzqkvcQE8dpbyV4K+BgPFmiRNZbA0X
zAxBD9dx7aRWcygMkKdtCsc+X5LhZty9+C6gZeYevyIrULjYs54cIhNSxlDmuGOXEKjG8D4BRXov
ncOgYJbx0q8Ewe5Kg4EFWsyxqWIXg0Rjo8KrBe1s2L2TKG0gK0jHHllOSrrzyveb5NwVuPVMo3hz
Jjl+PkYAmlf1acTxu+kb7ozJrodAHxBAdybDv0xHPyDqiZ/33PxaExTGkpqxK1ct8nHLmo+AlBiT
TRR7RAqPA9oKF5ECBvUc93FZFuekS2YYGxNK1kjd68XEV+JOCwy/5lcIDWqTagjCzvAjxVU7XtK/
HYOpm3147dRfRVJ66zJzij24fQzSTKsrgXX42Xaai0AQQESvcbXRf61LfD1b3qKxp269mhq1iT22
tY8z3sZ2hbUf73sdqeyMFsPdzqXOqnRW7oXaJoY9Hc2hT31mU7dtfaja6Q9Vm2hdGUO7m8c/0IHR
Mg6kDTggflpfE5vQQ3dFd77BKFVi5Y8ks0VI0DLqzp9dq/TdOCYDns45/tBhdCE04IJSzzPBqM86
prNt9X8oO68lu5Esy/5KWj43qh2AwwGMddbD1TI0Q/AFRgmtNb5+FhA100lmWbI7H2jJYMQN3AuH
i3P2Xrszhrv3TyvrhgBRK0+EWbZYZYAEIBR6P8ICjj3bTL6wxA+U/gf2BNBOCpkdYCj459iRbIXm
1HjBRLup2bpvl/UY/xQvgrNSHFrkrDx6nC0tZNnNp0BQpA3m7biwGkyutYZwtFBYLId2NYwMzSax
HsPSQnc1Wly7jo56nvMAflfiJmy87lqVaMpdWABLJMEkOVpPRQHYCqjICswPnRcOC9LIb6mQuZvK
xVSq8R1bU+8D8NIzpUt4F7+wg9u86Q+y0e7BvEZ0vzr4JCHiF1xDlFUB3BZaKh8jcp0wHVUE4wRp
u14OnF0Q3TpBW1/8ukSmhyDruBxS89pEvOqHj/14u4z1zMG12/cF3J9ouKVKap+XIypQaqRgyri4
c0YXT5q+oUhckWABmL+3NRbE2Sm2xGjTDZVbrcGc4OKluc37YNMM9pPJY/Qgu9C6YgZ4qITeHjtT
v1CrLdYtgrvTBAEO/aJWn1vLfy79bFtYIxbvrJUXx7DecntgRMxbKJOwIozZ+hlaQ3Wus3VW4zjz
JdVIECOcfEQA77QbTlnt3FnAVNYyGcUaOx93q9MuoBfDK2w/CgmI/9HLWZhdDDykYaXLG8TwHSrR
WDsS3iLH1roESVlu3isENMFsMGg3UaM/h2MKFLFL6puM/u618ubA+jfqKTlLmqvdBpPETGFOz0aH
dh0FB4hd1SI2K/0GG+mdX2HYd3Al+Imx6RwYCyi8vHOPQhU1eTLf2UjjsMw7Jtfhrsl7Z4ttRiLE
6rcj2A6rSrS7xJDcFke563Cw6pdlap+a5nkgFXeKYv12QOi3TnVcpcWUHxvLMh8KsqC2ymPbM1HC
OQlf++Lk4mUKRfDZcmj5Zi2gHtQ1T2gDygb5jYKFfSvK8gMHq+Ei067ce4Q7QPWjTDRGQFx00fVH
o5arscaFPaYQO983uFoevmk8oy9Z6UyrMK7VlRoo6NCxeCtF0t9MVUs2bh0gnzc/2B2g/2ZMgzuM
ivbWSKiNtZPt35Xn9LIsH70DKed98o/V5O3NuTXnNHVyXf6vbnGZdjgyD17QyTutyl9aYYSvNRpS
e+hvY4l808W5WOUA87lojd9LAl0+WFT+4Nf3nPZ3fMfOYsM4a23DM/7CA7Wh/NDC2TkPgRacOf0Q
8IDKpdOPw1SFD5wFomdSlN2oFM92qg4h2DfTUaROGlRXfZKg1mOsD5feGpE3DP6Afq15qh0dUktf
PmJIoY+A1xSahd8/U4LB4lz1x8gDOLOME8PHxt4MG1XGGWEKCSDwjui7OPa/LEcpGVafw+xt+U1o
l/THTDIl9u1jEE2GyxQ3RFd01nuKS/qG/Fk6BhoNh8yHDCazdLhSNhveCwh0doFwMNhWKQGfF70r
v5c6rTjfaKKbMSyWYw8HD0eHwGcPsB6Z/x47pEvbJNa6nT5M3cP7xByQa27iLF4GlwafNEGx35c4
+NH3mv5Rb9g9IGpKn7BOSza486FodCdjzZbEv2btB3prK7/3ONsm+segAX1uDcVXNT+GMSKmPckE
JistGcIwMFZDUXkXdlhAuDqW7KA8DhauvLS0XhLf055Hh41FwN1EexC7tzZbUfhxhv9lip4NYni+
Tg1TiGji7MEZY46lUxAflslR9I73MprZs8qH5L4ghP4e4Nh9nff1a1TSZscC5u90rBavoTMgJNNE
CE6q59yIiGxew9ElXyNAWONyQJv/yHVqdWg2jssxUBjkFyWZ2V+1YATl5JbPDl6QZZmZInjXUraV
RoQwMQTvcR+OFC8lwLg08pqtm4Tox8Yk31k1TSEOkNsl9CJpKuuUD/Wj4S/+B6Hj8cJw1xXl+b//
KFISCwSNrjNK0FtUKQZ1iiC+kFym72OVMTmPAGeBiG4cj8blsjBWI3F37MarQ0pE9Tqll/eN+C6A
ZWMFbryeAPwHsBMd2uoXkcuQxnJQ7SOXW4YPpj8ZYj5f1ahqczeko0+Ni+OTzNf2FKGKoDJtn2GD
uXuzaU5dEGqQKMl4I5ATCovIaFsVmBNCUcT7TFKDyHM2/95cVo16K6c81d4lJCLuO5dXU6joVoYq
mjvKW/mtqFoub/DDj9kEmUzr0CFSZGa+MZuHqKquVT9Nt8C6AfMm+MZDVFInupnyiXXH27gmkuPW
tairzPFg89FHTc3BlxM4FjHWBwXNhIIIVpHcV8Oh7rF8FEnXnNvJCTaznRNT7QB5OiMvAV3c54r4
5nWnKJMy1uIPbXJyl/girJxAeyIbilAhMdtAnvU7bToWeV+8r/BahhS2UTVOUUP/tgymWkGAizqe
P0t01X3WRV8SjqgbkyIcE4L5EnsBXCM+WlbWTWSK4HUENhWY4yvz2SGwqmjtx8J6BKP+lIAhOFG+
qx7RkHqnZfClCqxVWSTPsWEZ0NXR6umaa+2rCJkVSuHWEF9VnBxgQmBoHK5zqfC9I4FnFs5j7gfH
upL6xuvYCYfx1NyQNX/vmHl81P3OZo13/Kt0wN8AunUtsGmd6eDFx2QBeMOsV2lUp1fpIemBfHMN
+9w/Lreh0hB8W4N+oYNGX9ox2R1UBLBzVF4Tlu7tRZ966yWirQjZoFFCeIIPZe9xQARr1Vi4vTg5
2tIWB4EvhCjo9KGe6FOFubj3Vaa+ClXdtCaolIYC3IZ955qTmnEXO+i78pxNbsQ51x9i7amgSb/K
BsQVsFOvceHclWZHiTGkBLbUUmEcBtmdrIdgO2bdVyBWM0azIYYpwBGFjKpHbk00W5p0933OqR34
X4zMTBgfvMSLdrxJ0kjm13DEujeJX/U68wNnkK9xShUZCfwEboPRKUKNyq7b+pflPPdeWSg/5iS6
PVSSrKDZxq6lxnkpuppsgOfip91bs9cn+05hs0WFbrrXsSc/YBlky65omR016YM3M9BuLV+L7ZKK
S6Lup9J+GeZKviQw9OjE2CVBAO84DDzTjHb4EE37hjIceIwKSvjyVyN0iJ5JhZiZiG8xPMKXlkMp
bsrxhHTvjAE3u1NEx9zpLPbL75sckLxhJMuNl4n+TgkrRJpEoAFgc4psLSk8KhrDhzAr7pQRYCpM
Xe5WPatyRb0RKmy2/tjle9QX/YrQiFek8riZRtb55Ym2SutammSHadONrrfqq+el95ivWxZ9isCF
Ohd2Z76QBPqABRjWbW939EjAgUVxg449ysqjNUaf4yZPjzo8mZvGQ+PE6nHEdwraVlD9IF5w41vN
d0FF7sHBbbiqY1MnoYZK1HILl99ldUQWeJwuLoEtusvyf1LhqnuveCr03Nhl6tuEvPh9ZlD+LTP9
CbaKdyU3HjqmR8th+Q4LCV6cwM1wfE7+IflviK5wiobNtNc69OhAy8Mbnwd3TwIAiql5QlNJ/GlC
h7XESU3EL5R1THYfEuFXG93SnOnBGdLI6sNyySkNoEOvTkKG0+798fRnDn4Ff7VIu3i9TO8omoqL
Ofrl+T3lGwmmJBD5W2UHzpvAQ7wrEMobRMqAFop3fWREpy4dHtN6eJZsKZdjTJaM002noSyvdn5b
cgYVg3kJunziGMP/pwb90vglAct8RRT0uTfRnL5vUwq3gLfphv1dJnheVJO9kkONli3k3KhFsAmX
7SumXpctgd3tmuTR1AinKGeM1/LEZRyH8cVTph+r+46GwHmU45cQ0/YdNib7Lk2m8FhLHe5xPHwq
RHIFtUJfQSdOg6GqU+HkDwsn+U3eDpx73ZXRKePD5Ii799VeOsbFhCXTcdi9qTNZ3StGytpwiNJY
iuYyQTves1CGqXNu2eRQuYHtQXiruv1F2OlfEoU5CJgWqhibypBpGD8lCrt1PtajR4PbGEwbklAO
OYATxcUP24fRJMWWXvJmOX1miHA26MCNq4uGuK9isFXNtaBzfyS7x15Tn7cPZNtrew7cCYk0VvRE
9/6rLzyfqoLGLg5m6KlvAnsFL5LMXEuFj62w974FPYgzsrmJKpvThyZpW2ikNZGLUW6ZjN6y0fxK
nZ9pFJxzNcMawJQEozwYeYn1XH0vJaJ9u/9FTq2cA3V/iNJWZLebfLaGpIepS+fHmNNQGAn1jpYM
h7I0YDuza0vYpqlqjHE/9RAYNPilHFhMMCn4UJY/eiE/LVNlMebjsZojzwDdZOtCxpL4WorwiU1+
WlaDLfG6+DyNunEsk2FtDrq87eOJoLW0MFc+W6cNuBXcqxJdcedUuKwk+sJMadUhiOpzHKH/02pv
Pwv8N7HIyfAcT5DLa/CIrDDL+iBdcc3sTLuG9C5Uz6VO+UhOUdI9VX3g3jmEqaEHC8NfhVUL9ZdP
z2BAzePLpVhoW/O/f/nE3OzXf/yu/4dGxTVIYyVIuFg1nLQerIicrriBmUV3W64jEU8fo8R85S1P
D8ji3kvQituOWy8IbwZ6D/bcydasOY+hnGL2mO54y2klYxQtzXad2rlyMdJZmTA/RO0sK8uqkyoU
kWbtRFrokBV0+9LZxsXAiscpee7D1t3zSSxNWnRwn7E1j8eOft4a/CXJHhyXVgW+ECTVfXn0wUI9
DQWv51G78zlK3HCWooO9tG1qHQXkUmxTnoP3x00A20ckHCOeSAE3MX+XO3LWq0sd1B+JlLJxqJB9
PnqkWcphCp+W4kCcmWxOXbhkRWp4R2eO13NQYrmq/2o02vBGvYketiGdPYotzvIyBe+flfmeyElO
DzRfCBDuL42j7ibY5RnPMTyjcG+U8dUEGXWj0XrYDS2RAujecbzaPE59sxsLlHFVg02I/i/xhV2x
L4KiBy0UiNnrf21i1GhF2aL3n7vtmu3Zu5avL0WKLCEXNAWzBf5VXLxYI/5G3pQdT6jjk6lRh8ZZ
GsWLUenvrW2zVHMCHY9xVZP3+P6/pdPh+J233D78k1UQ4a5MdRvxBLE7yu7e6JnBmq1i9+DCZDpm
1fT5fZm0LFkCik1q0DYI+voCs5hFNNfFkK57sEIwyyHnyydIndYmYdMs4o/ZyPnZjX0DSgoNFmMA
5zcpcpTaegz3ZtnvELhm+FtMAm86xNhLow88Sr1qrTD83FbTs26Ld2WG6gM83e5U37Zo0uAK02Ug
8mxjyrB4GUIPAxJLFMPhRdeB5NSQeJBNDToVujZ9aq1J3Ibt9CGvA+ohoaGfgwZzr0O3kcyEhnCb
anh2MMHTzuiqk2VieRtbie4X3ChCsBlImX5TfT48NFETn0OIF2S9P8ieRFGQutsKafiyrUwwCRKZ
45nrPgbWoZC8r/XB+NA3JMGEZttfMmm8LEt77dG18oHHcGpyL8v/NV3zvZc2Rda/X4H+kgUuFHfC
YB9gz/OEaf8UJS1zYQeNZ8DMTU0KW3P8d476lv1EOJ0zomPXKaDuI/xZ+7HMvLMVGtfJLTcAlpzP
fkO9xw20dNfOnpMOl82vprF5BfxxDTBNx3BMl5x4FgLjpzUgqkgbVukEXo4NWd6TQDO20SXKLAQ5
DtrTbObIeVGDeZpd6SojO8KYNPO4ODtZvCeSBZBu1oZGLRuasOYTNBNhU8smKn5EG2ydiqr533+q
y7r9l6s2mXxtiz/w0v0499KsbkVTdFw13ZbtpLBK5K4iMmhocjBp1XSMUNbhZu5v6trf96ouLnRe
H3oHE9I4ItRrG9S3rm9+KNWpDjq1BYFIjba9lrNAJayT5heftCn++kkzCAxhGYoGptB/SoWvG0w7
zN9qI/Xyez2U5omyXgKRlipFq6tLH83yPw05h9lbHSEKYblF5vKalumjsjyeCTYBupDiTIDKhvwq
9t2KtIQhip+1iVQBNHn6GXgqDkViSSytE0QGUB2rYzBvoRZdQk/mx2W3Y0WG9YvYdP3fjCTJJsLS
FeYXCxrbj/fEGkd6w4JwvqU5YfRteLMs9JFmUB0J841uGeYRNiCh8Hb2IAR6T1tF9//7oSEdrCuW
paSpm+qnyyhbarPOhDMSgFa8iuSzsAbJcTyJHrXhMaiAclD91BGxQh6MkERth6xmhcsps4jWPOku
BI3QJU8RAbgLOoL4yo5AZZYx6jip6r8AcQv3f3/V+l82qkq3bNdwlWQnIf4yoME0sWvS4lmEySAY
3S+YB8KtDaRvHbYwU3ywr6zPIP1cZWWPUcThGq/N2dHUTasp8/j312P+dXNjKmZ8iXTDhtO0DOY/
bW7GPM9aCkvczHkvsRRgsE/5m5H4swtyvkeekjWC2uGJVe60tI1clFg3iNRXy8LpqeTRy1xxqToR
QNjF6M/AMZ66nhkBgPCrLfyTCFSHGtFqL0t1yomc6CbQK/9GSrJMa4Lf4sDdLaHQQY3n2HMNNEGE
s5zJYSBmCxmdrifeL55U+9+MZJ5QqjSGqUvKJ/O++U9vPksyepq19a+RTI+62+rY4gNClQdw0VjE
V57mB7s8cHN6J3TGfRPiSaX7Yi+s4gNborZZQZ2AJDWXNOggOjtcWUjYdYGeBYfD1tK9t8BA1JmP
UXdxSo24RW/WOFkYspat4y5O58zWqflMO8s4pPrwuFRdJQosfOodeM+sRNnaj2/ggM+5NweB5GPO
1qh4i2a5qR4hu4XCG+1mPPgNZofbpTWe2xrArcR7JWMUYXZBAr0nSBwjw73a0HURG7zs8kaMw+e0
k7dilqh5DUTm3RiU/dmRsUOxCDXI4JbhWjlKXIyscZ6DAleTbl4s0HWnya8Qb0tn2vgVwFOj705/
P0b1vx5fdKlmI7UlLXgB7vxM/ek2GV1vyNoEih3rCg3MpENszvpjCxLyGHZUwOdOwYQtlWO1o4PP
pMZ1cEsICyDQVotUJkII2ALu0o102AkDHqLepM6vHqZ5Df1xteJshTQSQxrCad2ZV4Y/XajOiV90
+YiQfznf9c1QYjFDfYV489CnzZNwtEPQNqTXaZCFc3d4Acxe7P0gGw6NvM1UO+6dJgnegEEebE2v
nyrQFNewayyKAHxdGoG2bro4ortc77IAXvkga+sSDuqTFimX4oD6ELcl+Vg2OVPhQPWwov+8q6bB
WXmDEz/6mnHK4G6tF1VuFodq9/f3698s2gYHcUs6pnJtJnvrx4+hD5JRN7lpAGcb+OYImm6jAcIp
6wlS/Vm+F+X4opZjXRHJS+yi4kNgDuHEww1aG0129Ot43Aca6afxmAVXMyZ2NSyL87Jq2y36rmD6
xXWb84rx4+0zdOHYjmBN4Zjn/HTdY0r6FUl4XHeEtlg5tPexb5aX5RQsanxLtS2wCjZtfmelq4i2
e9EReh/n+ICpL+T9QIKHp8WnvNZPhZdZZy0qTYoAJjRA1eMaJTAs5LH38Rdg6WxORoGvdlHYTXac
bbVSkLvVsUwNfaPvA+jq5AhBBAcOt5W2/fD3d0r/64Bl5FlM+7YwXcfQf3rHiuQCJx1mk1RPg6+b
FZ2dhstqETFgRT3CVBk/+oAyZReNyM/CNV3u4k01YocKSBynidr1XK+DiZk44jJ0Tc/sOc9vv7hU
+6ebA45YABYzHFYqgx3Q/O9/erZg9ytzHP1qa/Q+RzJogVkAE2IOqV8EigiQbIzYX2VFBG0KwVmZ
XU5moUAlARzlVEvrjTo66YBmo23B0D7/4gJ//iznC+QjRE4tXUpRxk+LiQZgzmuqgPrc6I5rUfbe
MQDdSZ9bw0DXooYbTOsJvk95Ihwuvg0RRPokYGhPZQMBmJH/ER74x7Fuqa5I/xobWKH/l9c4H1JY
6nTbdV3BqjfvBv70ITadJ/JWx6yyFCfM5DWrJfM84jcw0Vb/+jA6gUP0tDLv09gzOPy55qmP6Mqg
ytMwnaQAX51Yvwm92jkVgKluHB7gv79KY76Kn55DJahV2cwgghPVvGz/6Sp9iBhjO0hjYwjENcpI
85sgHD4ZsdMeUO9u07J4P99pA6GYlhNpm6JCdplYSfOYcqD1tXokLnru3SZJ8DGP/Ktjo31apHtv
ftqMF2p7zSaXLq632Pto6GXxIHz5ixnFmLf6P74TdsL8Z9HUw4yj/zRoB/B/URhHiHorJjavx/8F
5r9gdzWB30vJEevinozyiJMz9RcCoSftVUfWch1C+xtB3jUS4di+BBrGXsOil1wr6hqNAgLtsrjD
X/JPYe8fQGiPL8tt+M8vw//xv8H8TkY/z+p//hd//5IXsI7JG/npr/+8hl+I8M6/N/81/9j//7Yf
f+if+2/5zaf0W/233/QEtjNPf/6WH16W3/6vq9t8aj798Jdt1hD5c99+q8aHb3WbNMsl8D7m7/yf
/uNv35ZXeRqLb3/8/iVvEVDwan6YZ7//65+OX//4XTEJ/uefX/5f/za/xT9+5/geZuGXT9lvD9+K
9nMSfvn5Z799qps/fieS6B88YJLJat7ts9n//bf+2/IvtvEPIcz57GKaphC2w/jO8qoJqCa6/8A1
DNDP0E0Ojmigf/+tztvln+x/cHC3XMrbpkAVYFm//7+L/OFe/ve9/S1r0zswws1cpsRm98PY5NTE
6zswAuiEM7GSdv3jU6aZtRV2Zdpvbb0tjyKLn11KLYFsuguvVq5DYwb2pWQF10riycfMtcoIGz3F
Vi62qEy3ZBHjPI5r+UDdvcoN0kONFYwJmAXepHaGKA9wvXOaEtkOTWi0G1LzLi4KD8Mgau6xjr9b
hDHuK32iluS1xaUZKPVZFFYVwv993jXtoU2s+3agc6+ptj91HBoQEmE0TQVyJj/pr7XZXyB8FFsP
MAFNVeCEyg1s5FiIJ9Ox4LnLua6i8TQksbw2iiabJgQR0piBNfSeBL/ofvBZuF5HbAoRyjzR/D5P
89bF4Bwm9hwrxS6U7MMiO1EKKVdt5bzhxiy2uMBe1KBRP+lNl+AbVNYFHW5asxJWGk3oiELtyscp
uVledakoZjqJLWoQK+hviv1Zn2zHtGAGkJ8DrRtIg69e3Dl8xe9uLSJZoXLQsKE+dIzFIRbxB832
64/+CLy/JHIoyVl0wmLazjdx0qk8xbp367uIPRN4i1k/sPZUOTQvrEWQ5t6QQ2hrxzHWgIgUyybB
OUYvroXKw31DmnE/KZDuIeVriXIDJekE/MRC1klzhM4BBn6oANEuoOmyK6c+pDpzU4WueXTDlO7d
fMZBSrLHT6gxYU0Uk/PomMm5AOJGOGxtGe7b9sEqMYSkmn9yC/tuphyQHALI2mb5hIbSAx3cjG33
OLlD8WZkpH17ZFCg5dKfiLDEUF9Q6NumNUmQym3Pk11Vh6zN+bQgEOEuL7V1y+Z/S7crWdsK0sCU
OZ9Nv8+vwCYuOU0iZDAe1JfBuMRVsDZV1K+MzDKPS6GUpYbcAbAedIkov9QevtdhjnRyRkZHXPDe
x2eoCM4Gr/ijZ9GPrtX4WiXFFfd6fn6vyYARRCjTN/vK92n6+Rek9/oaFAxBjlW3pa/p3WZkNeA2
Bnfq9BBn6maGkMegSHCSbNsxQD8915gx9lkrnqG3cTJgMWaqWiuNkbp8QIPe52fXmvZDKQs+Yt64
Y8Tfl0VTmYKIBzO79ui929K75JApL0DiIoIciFeXiu9GGBEGPrIwYVE6a5+XT6w2ijOiEu92+STb
kFDWrAFRCkAjRWQCqjOK+MQ1XPG1zujUvmbKoOipD+NeOe62LwG2un5Oo4cVHQ2xAF6iQ6gjUvFh
MMqUtxF+j1uyXAZl35ZTQQ7TaFCSgc4UIO1aaV24R+jL2WB+KH3mKkDZ+Zc8yRlIXUXCA+Ou9r0v
winoObjHtJ6CTS5wYo+On1yg5G/NuiMZCR3JJhx6d+tb+d4OhxIgc7Sl0DZb3Wi6We0c+754qFw7
hAc7u10mEsZgQYXrCLql7TnjVgY6tQlQJUen9FAfoRFF3Dc3A4Zwb2muYDvM7vRZ0oLZ61ryKPzc
3i6f5lDo5Tawog6BBLkWXUUcaML4qCz9KQ1qtcaIkZO/m4EHBS04xNXBnzbpSOWF5gXTC+WKDVMw
yZo9pmWGUIOIkHCifv5yRKrCPFCzbt/Zw7hdziSD18wxMTqSQmqQZoeDfJkPsqAu14oHaLM8Hmqs
j83ofIVbSALcVH/seV8bLSrqO1pjiK00WCuTPT1UmQUBKENmXjjjXSJizIEYgkvPmlFT0dsyHIoq
e0CPXqLeJ1JwxL2mKeInYziUy7Xayv2OOeHbcrnE73xoch3NjeUOD60V26vBsGeFGndHKcK4qgqz
SoydhcCrYaCIsQz4EYoDIrPoDidoeEISwkAL7IBcTazpdJU4C2vftY5mFLjo8JyGt27a3XQBD1eW
FTWvCpNgGdZ6Q1SEVOODC0r1uNy3EnwRI92hA4Y6ccSVBwL3QBzTQzuFwTFQ6VXMv59A4ktoNT3+
LS+hkK4uE7LDldPZz8snkUHW7GF6hMi/dqbjoWtR03G5CJsMBFRvgDhj6rnbpqXqrktj2mlIxFm4
2l09zx1aP85isPzILtwnxKM4UN5JmHvpqaGNNnc2cdV5SjBaPBgDhWQikokaIJJyGE/+MNN/bVFt
aLoBW3K7HaMCk/KUJbel0j5FLWHny9jSiKPXc59qaK3r5BITOt7z3J2tWTrPVGqMBalSGikayxuj
vh7uVc584Pt42EZHcns4NQ+mOHmhrAFySQ0/xExkHeYf98Z94+gB1P6RdOzJt3CoYQJtU+4EyfLC
IuRa5lN5sAgwC0D9rf1QkMzucLmFSJH04bVYEdwHYWjeNDBNbJCaO3uz18pNKw2CZzV717T0MqAz
EQVX0h62XFyvXkcGSWO7H5MEZJmbDcPGrOS5KfDTuaJudpMFaIAy4bFxLH2tsFivvLQs9zb+++Up
aqSVr4Zgn7lauldllm3rSZcH3x43BjEfmN/GaBXR1cnm5QC6KykeyYsxURSgKfK9h/6w6kP7wADp
Mc+nzHb1sYhQHjWiACsh7WyjkwyaW0yEfqTP521iUiFj6JzAjrbnf53KMtr0xjhsOMYjlB9bb1/1
Owxs935ctofJHqYt8yhixyTZFvTf14nlfRlSCCCTXUKDoDqWa7QI26kFId9UB+Wad5NFLE5e+q/Y
HNqtn8OFKjiI72kQFufIoEfhgpkFBjlH0WTPTim/hXqMTN1iZ+AXNgPNAlwWB4RldIRk+dGBOLyE
1iu3QGUXRHY56cyXyMugd1jVvhk5mxvzEoejCEnoeCpIZ3HdMbirbBLfHMWDUlABIUPee0x7kJ4J
mlzFDPKgmHk9LbtP0cJQMCIrOnUu2ZDLD5Hh4RAu4y+12Sn2E9NzrPuY0BQF7AZDdEzZLKBhA9Iy
uQR6wtaAKjcPbBBRyeSvJmS4tKyO7ZCW5+Ur7jzCo9DcJC0aqQgrGGSeEnVDaj5LFanjNM+otJiZ
17xu56YaMNImeiASEa5esJvmOGCkxyt+flqZhBvJ0CdYad6hYFRfE0zwzR8LPoeChW3weX58+qSD
TNF5D+btMLOA0H0GEDkB4WxcZawdyUzlVl28qk11g8u4XzkLcWXeuYngG60gcoZAf600K3M2dSdg
tETJZxDNzsbCcTojJU5a6nxwJslvCB9qo3a3UUGlW5t78xX0U3Yj2uxhBpMbdl+WL+Uw7CdprI2i
ibYl19A5MryEVYDyKxj3VcVP6PPD6EP0qOfposPbvpmGj0GW5me6G0fflB+jkIK+oXWQtZN71+Pj
Wxb1ZJe4hb/PBZGHg5mOq7KFQ5wVyAWXOxFrybAzjPhVzZs4h9iEvZB3vmUHF7BOh8LX5lAoW23d
uXUelRmiBOym0rQ4gAAAYX/TQw8Y65OT2tYaGVEDj8iBXTq/3RpgyrvUMmBPk5aX3J/SY6WOejf/
Nl97VUDed5lxN7Dy44ls2i1ILwXFBt+0psfeM6C34WE2YThItknCVT3Yba7Z96QPyLF11kvRpIq1
cdVPxVcLWPJhBFu6tkn68yj/Uo6GEIo6kShPAmub2BTHMXIJ+2nm6tCybSkVAJQkacINghMJp440
WGt4GFF2LkXLpWjXzZMaj2J4ZrvZVzemiOQeq+1T77iKcibbqsQhhUs0bxRnXxU7YQgC6nH07Ihc
526vtRyHhOyxFMZtvAoxoqE6hShDtCb8b7ZPHp5IMXS4kqF3bZOALaVtDg+ayQrs+GO45XRDHbSf
9/NV36MNnA9dfik2qBTYorOjIXoaQTiDxongEYCJXUfplG4Wh3PaE+HlBdXBng9TVKvv/AbYO7kb
l6Qbx51si8cus8CVkIezrgqmpxYcds/W/ww0ZUNnCvqgz7AO6jUChfYYJ2ySQN3MNRM8jTFVldTl
wRtVjym4B+Lq8rPEbGnJ6s60jfqs+uFr4UZsbA0bHXHDHIl9sjh5cvzIaARC08TuySyiZpuGlnNB
o03CnUtSRF/QG0kbDc4XrRUAfPDQAw51N1ixb0zDrw4oqt0LdJrqPp4K3IhYSnSVNFfVg4hiKlm3
NvNlUw6vWd7eWTauWQINMPZnMbywjkeOIWdfRNJ+ymtBFESW9Gtqw49YYdsdat+eXUn64uOzI4Y7
b+DBhrfSZq2goMubHvQT5iBtXdtO9b42m9ao7TRK3WSSAZFDc7Sp+vrJd3hsAW98rAc17B1DtWAq
MGXbTfo9JuNxLTh1r5IxrTCHBgh0iuFINhvflbIZIObkfkxIJfVTO97K0f+8TDV4ScGEo54nK4bD
ZqoBwBgsbYX/hfNZZ2Og8z6Vuqw5jdnQJn0cHWkXbNNggsc33zSTwukiL8w6dXRSvmQ4zhVWlsuS
0F2SEkd6F+NNJ7ab44mBeKAyaE1qZtBuEr0DhSTYwhI/OEYNhCYFF9rAxHoklS4ntJOUP7sDu5k6
QXPmDBCt5RR9t/xwOsWaBkI8bA85edNb2eUYZ239WZhkwoloih8CV7/rIKvw2PCqScG2pdXYQiQm
Bx57YEpqv3e6S6RdWcqdm2/TinG6DNYiKmCOhBoTZeevhtZ01stBc3m22gS9KzGrqOeZ/ZF8ohCa
x7uVEpLjHLEqcnCdd7EjSthcA4cMsuIz/gQ2ilgCLPiTm0gfnL09ZrsSzwMGKdaOTuMCdeaRij1X
6Y7fpq50yYig7ehEybVpnAh+EYkIVRG52xn9wSIQrVIrIbOSc9k0EZpNOMPKhqtrkqWCHpTkVaM7
EmPx6lU6F6ScBMQL1xrgW6Zgk0OAY0VGGbVNB5QLUfnoaeF3Yigr7ITTazMVVw4n9RaY1f9l7syW
20a2Nf0q/QI4gXm4BThKlERJpGTzBkHJIuZ5xtOfL+Hdvcve1a440Td9U+GyNRBAInOtf/2DSEh8
QR84enETaFvU3RWEL3Ptj4G+x63MK+z6mOhoh5advO6xREw6/Vai44or0skH35a2c6me8f/hmddK
4zKx7bew4F10d5IXmwSilyN9FuXymmjgWVT1fWgRld3gGI2PHZst3VmPnX2d5MxuKhj2lVU/dwOO
J2OunxodECXGW8xtaoPVLzWS59tPkTWQqopHO5OJ5TRedreOwEKZJG8vQLazshDmqClngAHXgLwZ
TkSsYY2r2WQ84RZt8LJLRiT4qnY63eeS8WOmo8lzHg8xhTslkjnmxRmOhNOFWzB4A+U090vFyVHD
KlhpinQfh5OHCeGyoyq9+tRzAd7PKsfCOQFH5BU+K9gYiFLIah4lTbHcmaqURMzkqRHgA0MqWs6y
pEEAFwGL6E0PNrhHbPZeG3RqzPKjm6kqcfLM3aQ1DVeuMa/Wu+G63JKCOQ20RUyveNODwtFX+rcQ
QvdWXpGmbq7CUn8NZFvH/Ca6mY75ObAl8e3dLp7YiR2ShDSblnDZKWqru6rTBtHSeFxwFo4B9gYQ
RbvkEsI+fx/KWgH2QZnP5gTiMY3HEZPMnUQCBR4W18hU4RENGDhJrfaxvGu0ZDpxiy6v1c0ZJH8v
g6UpxK85OMHNU3NmkW50nBo5kOXPLrewJO1JxCsxLUvVjHSbur+inp3QJpd4ciTfR+CAiNOpy4ob
thj4ZaFxG3EcY3xLyOioJB4yA32YNxZDGIxFKtijE5YtRlXZ5CHQ5OV5vY/84VuyiQof4wU7Ja3Q
z8/hsGubEaZ7/jbOOSmibXlTzZphMvsPR0+hD3fSqDyPWT8iqhF8TNBO0ms4L4m0U4opcZ20LR+h
2J9pqSDmddKjGSuDJyNfpxcBxiTgA3homP2Ng5gCFJeQSi0heDOq/Q4dJ47ORZXZ25T3aCYbgsm3
9r3tMOmrsA5elfkPQ1FQSVU2uBZ4kGRLezlqiPnW8Jqxy3o9ZPFOMSZtZ9XtD5VQEWOGaxJOLAjF
eQHxA+6Nz7i2vpVasrPIntbN9MH3HXbo2T/YQ3etJ4hTcrCLo53ec/FaNMFCJsJsBTKRKbwJE/7j
jkUuRqqiMq965zWeUt0rI6hkGbzhFgszgr9t0cBEG2k4tWR+3Fe+/DmkhMcYRCQjzY3bcPZapyZu
oSs3XXKGqVtpLYYZ9TOEKHxtZuEjg35Dtr/iLHQ89vTvhITerLT+5qv4RybRvCsMcMTBQBHdPscI
QIZI9kZlfk96It8jCRlrG4AYUObVBLyok/JZt9qhlvRpHcnxxW7Qvhd99VjUjkJKcbQLlBS2tPSY
B1yXjvo1D2LeMPNODSN4Jh1ub0NlfTCiXocOe78xnazB3Pl2/hJMTN2ph/d9Oz/qFA+QTjE4S7Ez
MQF14oGhdnTH2PQ706PtXJnPvJ1vTMvOVShDwWiGN8zos7UZtl9ZKT1noV2s+ypH624VD5XJmDzD
sTTuz5CvUixc+Zdq7O5axdn14fCFAh8Yr65AN6LQm/33WrgaUF3HbpETzQk74QZCdq+G2jclsvt9
HFu7sWJRdnXx5NgFVGO5fKbMfA6i4WwG1ieu3i5t+h39LjoMCsNyp+Rr0hheNGT6BJLTl0pgEEPa
PrbEk+P/C2VNUwmmwBV9cjS8tnT9qFrjMW6aH12gbqMiPZVadK3l4ckvDIU6iNWQ45KuZW21ntL4
PpuMI8p+fwVAVlEUtR6awJqzBZoOxaGLEfW8GtPOWmkarFpH1p9MoyVsKiYSuo9bz4J0RbCSs287
n/WA8VCdDerWDrM3X6k+NJxUNy0xl9iCULjQXGCo6DGqGg6ew/nwpOb5tM/b+ZPzrd+UfnkyZLJS
40d9lPytr+ItnWRay73AVzHJaSDRQbRhMO/Tvp4PQ4Q0iPRhytaEdAz8FCRKLqzYdfzY/Ulza+Pb
zKvuEoQnM56hGdBzDSdNDgNvKClZnMrcBKZ9FQP4qBqr50lNn2j2DXYSnDB7uzxIIBXu0MFsGEaI
pgTB5KsuRyVBMDn4sXBYusijYiDgUOmbNfIaU7ld548q7OxVjeWyN+oJNViJh37QHEfNHleZid52
QkQM3+Id0HHDrhmvkHJsS9U2yPbqcUzIKjfDRDB2X9MZZqIblhnFWKi/4a12b3f+a1kT61T2cUIK
d0gsbBlebXlODnMgbZkLILMz2jOkbOno2AZ2ppW1Ce0svMc54hLFAe1q6uT37cgDaiQT+w6yO301
uTOgZE4oQF9r1i603pflf5QRo20Z4+u1M3WvSqIyoECytg6jVHqv+5TaOjDjdcv8mF6o9N9t6UoU
YPtWKN1Omy0RsEGV7kvmscDUNcsmfds4kG0UBLFPcYOd2symaWGJFvjOu46DQxUQWeSjcHTbL9zX
UWEZPprFKnwKx4ykoUjbsUnbniNZI6fP7IKFfob0vywA3caIrbK/+ZodeJy09w7aWyC9DGtPlVkA
1RKsXBoDm+pSw4pzLI8Sg3h3UHFvG2CGeOSVXFMlNHZFf+OAzDe9zpxgyNBaFkwFcMSlZzDtGbIb
0ywScWZEbIAaVKYrHNGMzaI1k/AexfgU6CmVMZ+cjDdCAIDWFvSxjm9NGK6VdNrGoTGvl6nNMsHi
BXHWSBReyoTATrNLtooYjE1057jvpD8LcCUGMQlsc03ai7MLxAxpckQCu+b1JpQzYwBlV8TvHjLa
MW0/4Dl/KKdHiI8t5GdssTDMy71MHjVcmSdbwVjS9DqVNneUGyRjobz3gUYcUb1izMHCRqQWbWQr
nZAYFdfZpI/oMSt5yB0Y++SfbTL7Umj5QOnbK4+FgEEjITDJzfAzV/EN/cso+19T4r9OhbX/nAnD
pJUFO5VtTlet32bCTpVXA4ljw3qB6TNxYvu59DWPCUisKW2y2jrlTkJcqJij4GDDVjeUA8gWS3Ip
HuuACcQCDk5MSctGX1vasDFnk6lqNOb7VtuZsa/tYWGL1Tow761S8BfUmo2D+HOiW5Bx8Gi74IyI
VPL+fIW/MZ7E1NtQVdvUDQsevGUagrHxF24J3oEmHb9WrRdUuqo75DQoKmqF5OF5+OrEPEWXBIaC
9let6SAw1gPZTcl5ZWgbD8lL1uNBSOxFqwPlk7jxDx/R+JWGJj6iLTvguo5CwBGsrN+IRFnPDGoy
VbIlxTQnLDV1W9RHGVIjKUEa+jlOYryHMbTqpmKD+TRdaM1UJu40523pBRB4C1w+uAuCyHYXQ6xY
ybizkXzD5FZ5tE8yqNQOO9dj4v+gVecJSNUFGdmdMZl7ah6GJMRdrLOkIekLdzb26C7aDikW+pYx
XfVRt+6zAc22ksRok7HnDg1j7/RW8TRHn8sUbXJ4x+zKtsmCmAmHNwa2eF0bjzALEHOnnN3L5IXb
jK8TlMb/OX/l70knv1BZ/t8oLv8f8lcEneT/zl/ZXOvi63/tm/Sa/2j+Sl0R3/a/qSv/hb0MM2FZ
MTU4KLKu/Zu78l+YXEEegzViIcqA7vp/uCum+l+ISwSzTOWNgdXCq/Uv7oqpiH/C1tJw2F74r/4/
4a6Y/Pq/sKogAcNDVnmFoWg6muXYv70gZq8npqlTvzfVjHsGTPSG8FGPPLp3qcA4B+MKhzq8WmtW
+7ycFn0+sfTEAKQEZiUVnvgaaISjMVHcZ3qyskWmKrGYnMmHMCuPpWwgkgrHazxW2AIG5TrQ6d4q
hlEYjIwbXSD4vS1vZjN4JCUKyPoLL65n0YGGg32wRkTFtZM9SBrfhuHUkUmh7Wpsem3tnBwy1Bjx
WZMbjf0e35kLMWh3may/EwC8V1X4I4qGTycagSVE3I7nzWiF31sZkM4P8ouSFBdlMpOV+GnR9Kk1
9cNflsXfnAXqolP5N3ltuc1i/7FsNCw2j/S3wyCvIy3Fs03zZj6g2zmpUPuSGFLKTGFMJVk5fqm6
FqUuhRQ0kplBc5XfdJ9y1yDKQtyL2OHmRkCqrlPkd3KlvucOdxbb+8mLlbUy2CerktZabTy08GE3
gTNxY8rg3GQZenK+j7j1lDuZeHMWMlEAakNr91RXHbZwIY/fwO/Sz0BPlk9ZSimbzztBdye8+m5x
75+6yDorpMcMOna6QIBz0X5T2+DsVyBTNWbda2CyNYDsOTGOqKV7XNRm8hjGUnAmOGtx+3KpNjeK
EQwrBfMLNwuVDDNAFOS5Lz3WJZIt2oQHxbjURXbE/QRHcNu+0oUQmR0inBbgvp4BoI5ddu9I7bRV
2xV0r11ITmOCZZArOfap7niwM3WH+IOe08cM1bCCdpXstdEcdo2dvXddh1o95lpqcwQPNrotcmqa
cj29qLbM4h7mO78qXlocKlZO0n4fDPvSFQE5vsVTN+RHg3sTNtKXltunvGMWNxanZmA9siIYQYih
FhlH+Kxm3B8bL2XmKHvxxeA6j4hGqWa48YRBW6fRL1x8co7LW4Ur8QVokSTckfQtzBDM+CZX/qko
HWQ5EI46+Ix49kCWtiNoJnpwM3ueLXOt1KXg8WypPaCoB7tglYl1TczPkcofC7uWFxoFCUj3hzFZ
dFMRlpaYFe1mvbiZONm5iRzcphxPpE47c8Dj1pewE8Akiuz6nWEZeHxgbc1SJ07Yf8ma5BJxNBFe
6zODsqh2YWp4mEN9IwbjwWm4tTiR3SolOXSGtCIx4YXR2jfJf21MDtI4k2/iAqQIKZeOg6XbBvKt
x2h40GNIYSTj4TwV3CrIv4z+uldk4eA6ae3RWhabpo7v00hV15MxHhPSPkqDTwy6jLtUPzxUQfG6
rP1e5dZoeCQSA7eZtPLeDpXrcnVMIy5/ft8XccKvr7thoPbUTUenLIKG+GtlpEsSGWNdoZKLEO+t
ATZTHuRXx85wlpa081ioBysyjyjpNxP2dBDGVDceoXREuX3ETyxwozm+oo0Qfm8SwpU0dwsfoLWY
u3t5Kl6MF1nlPSiThDT4WbhFHGpDANO99iIsmLVEcS1F+Wp1fqVc20fxVQm5VahhIHGkhCVH5Aw4
/idUOFHd836U8+Q5ffY0gvrM5rZDfN8H44HMwENXZtdQwjVDwq09tol3TLIrxoTw08cvtBXnOVVP
alitjEjuGOgUNAN2D8aJPYyr9JDNxKxDzt/Qa7vzXOR43cfXmc8l4Qvp5la0F78GBhmtUvNDF9db
W0RbKub4g6mZyOoQVy+mdn9+VJA9/+MExBjNQrelOBTKHIW/PitumxrNkc3kD2zb4brEbSK47FD6
MMYs+4wGY9cVyiXVoXeVcbapGrCppJge5HI8ia92Zh4SnvaAJWm4d2SiEmr1Eg0kLKQWNg8VG5Qi
f0lWcjUte61I+jXIueW9cIoZE+6WUstra7Kem6S6aszg8UoF+GVjj6r8Y5RalO0Se3lxVQwMShMJ
RywrvVqYt3mKlV1bzdrLtfU9NVlDTsXdG9mWYAvQP4wOJkU+wDbHneVzAyk0fFzD90POLYVLQumo
qmehNS6s/ojJ9lG1udLlX+aoeDby5jhr6qEAhiOFDAW5OjJ7NWvHyxyuOUhwFMcrww1YhXmhMNuF
cEIYQmU0G0OPc/Y1vqwbzKM6TXuznHd2YuEGDjqGJrHw5NhichtbKxOlyiaszk2Agh9PDcrlBPks
43MvN9QPa2DJM8KYcYNNMDd3/GQ3E+VmAGyvkzL5XqfJ45+Xh/WrEkEc3KjFcXpQFEQdOuzzX1eH
3EkQDSpZ8TSLAzqPCIGySRyyj/PMPTK74sPWWN/yRJJMkGduX42b5aUrWNMBR27p1xBelXPKBlAk
8mH5RyXiLWxjHpZZnFs7WBsyU8ikuIqv7HKFVTFlVynlVyCRUF1VJ0OHxgFy37Vs9TOOoudocI5a
bR0LgxAcOWyOsWJzLxNuVifxrMUHKCbl3KvyARIsMHnDCzzmAmDQIBkOFcgpv6ntz0kF3NHCE3Kl
3L7L1De+b/LgrsiArOMu13rYGNHeUnN+rEOUAs35fhgwFEBaaA28Da3Cf3qB2ZJevo5qabNsApIm
+PndLmRbM9nwJjY/pVXOf35Izt89JETN9HnU15ai/iZfnXKp4UpqlRFUb69hPweupjy2Sn7srfwK
9etaqqyzdkKMSlQXrA7WIyYEGYxUmjE2Knzyr2JnFl+vzEzhWjnfZFVaQbzleIwG+wP3odUsUbEY
KD9XOd+AJQSmKBIui++kirw4PjN+8Vqa0N7d5RlIfvK9qMYX8azEho9jGi+kgdmuccTB8WD28B0B
ZMTdLdCKs8MN58Qxzp3YPVtFP7a+yFme0K1up6p9iEy8CWTy1htxpnTkqvfDSmXDCAc2DOzVzljE
H/KKfxzis81uphi85WSDrxh5w9xO2bOnZvjKG4ng4JQYcWPwqoKdBjIQO3HUX0ikJr8i6B/aGrgZ
pLsgoCP5PjB7o4W4F88PS/Wj2LCtAksLSARuZ8vnmrNuLNjOifErVq2YH9vGuYYj7D1XPQvwz08d
We3f7Ny2wzvqOLpuE37867vJDQwGR0ERJOvFcW6Li1xll2Yuj3pWHGlczjUDW6+XCqq57FD20tos
z4Y+YzaWH6DIHyf4FppPPFy8MmSqhgUkqKr27Ed74h9vpZqVawvrPaVrX6lZ4INmwQS5ZloH4V0h
t1cIMgfJTI+c81RgzkuM3z61TGHiC5FSRlXYYxDqGN/yOriRdUMVDctr7Nk0mdmRWBP6SugVceS4
ls781bYtgGRYG1Ioxas0Y+avYbQOpwLb9yDa+hidy7ZPFP1Sl6nlWzI6W7UpnwQNqA10TLKbJ62l
G9L3hRTLOOMKyinPF0MMLD7yIdnJMBO7BcecuotqFIeIeMmlYgWBlt1yIKS8dxJoh8wqC4MgFtQu
bh9S3sOuVDy7OxF6CIlPr7dEqJ6ZsXx20jvpEbsQ13G9hmqJzZnFfFjG8w9JqUcIn4UzdwoJNB8P
ud+Zd5Mz4LLN2G8guMmTrBxrPekcdltCbohpgNkWV9EpSMzDUlH7Pd2ElpOXV46fEmBWDxd4PckE
w41AsjaDI6+pocdbMYR1DWAdYtmNo6yk7Av5aVgx03SK6IqQKMrZP1kKlWlBEJpGjvF66SvKDNOY
3jokEycNBoiNq6XFq8SUWJ4xd4rUnVg2YiVVosocVdYca88u84s5UiPbQr7caiPpUcltnGn11ASe
Xdyc+sC6i7vgAXf9XQL9JsPJ2J3i+8JOLoGfXEibvzEIoPhO4ZQk4bsiPvMYNN8y09h3cQ7ZL/qU
WgygdVoiJ6KQgleGY358iRAbUiBJX0unPYsMt2mi5TOt7XRzJgJapAQUDnAfmHcdNdP3xJ/3gx4+
EZ1zMyPoJ/hOAYjFL/Rhqbu08nKoPCQtK2Um6XOnodGh4+MjwQc9jc2HGZO9MOTZgEETV6Lqg8XI
HvqjGbnaYF7SLLvUpnXSJX0nqnuf5ztwgk2R9JBHPyp6O5O7JunpIQ2DTcUtjTtiF53uVrXxrRC3
R1a+xW32Hvr2aVkPEUGiBhmzbofLthXMx87OLoOo6yOLpkY8Gm3I3iqiWjwjTEhddIb7trUSbLx5
kSM86PXgkvPEI1A9r8uMl6GL39uaax7Ew8bxj3GT8k20NMt6E633GBevo4jWFF8mejcMegeUNV5m
F4cwiS5pY584e09qyp0xNp2av0R6vCPECSSbVUK4MF13Fb6gqII/1CADt8SIVzTRbflmIV4CBg84
xM2PvlFuGjy8IOYbq4z+VewuVsvXi/471JUjTjXk7YmLdphNRyamnvAm83aDwPcN/6MTvNNDTcu/
bBFIYedNk+aXUVzgyEB+gtw31Bxqo9a9gjVTwDnBjXknbuFThA6dJntpJhMmLS16Kp6rc+qj9EIq
Hc11zL9rBcOH6bNsmjelL45SIYMBWe9FcB/lzTfx64gwOiKbRuQx96Tm2aeAWSrBNcyOJF6UmmeM
7RckKSaAhTqra8eCl0aCaElECH0D12cH2CuOsnSMjeHJLMX/MLRzU95hXoybPUmnOojuFAJQoEn5
SLJjmwNcehUYUEXbX0G3w/X9vFy+I4QrI2eRrGX3cRIJNxNXyVhmuDgZqAW4NsEvFohQIoO04HDt
6EgF4bInQgPLxKVckQbdCFdWfcovZVQcu7o6GhOM+exIEtQ61Rj6Ofmx6YGdyFcVK1YsS6nGwjFK
b1LJywi6t7NSskibkt/Ez2AVJ6RsKlZ6FiBOC8fCDXP5vYd2s1LIc3bBgY6hml5HweNMcJODFyTd
DHN6YnaTkGfE4R/0zQ/iMsWnwzS7J0ncwhGM7a5o1fWPUY/o433StUk1eTRnHjsEZlQMWjauQmtN
fPHkzYxPPLuWPwtLexgaWV1HK82Rgh1uEiuHYeR9S4aqWQrUgEfqi01aLI7CXAP0YYDLgxEwIKzm
y9BBEOpLfeeo3N4uck5iTU6cEWLFNDg2rYwZF3zkP05yUT+MoYwXIGN5yKrC9Moncf3PNYP6d82e
A39AM0A9VfrzX0uGXMNDeJaZl0Ji4gxHIY5LcA+nmdQ4eA4OZrXi6J6ABOQhuWTwlgnhyrck8glp
Ei9lV2Ap7ndvdZAguDHaCH64pwu4x9CYiUosU9J7OOSr7YQ98z9dwOKj8Ru0gEcLla5lQ5/Uftdu
z4aq505Nuyqr8wEvSJhSTb6RVPmst9S5UAhdKSVPOKlP1fg8K/QYxkwvGAw248EGLm8ogAZRjRam
vMaueSUqUR/TTF9GwyCP7sywyO1Gkgg0+COioEzNGJf1GKo03bJQKZiMgKFuiboR8n7hsUiPGpw4
v3uc5ekhdmhBlWHAD8mkIFwaGbROB4HPVEb7bFTAEkjOEmoj7iQ9t0KVunTCop9e5JJ4KBFfGFUr
XeOtH1XtnMAK9omKcgZoknNJxR5RiRsxH8JWOHp6XVguV6+yHb4y1AnXalPsjdHCWlopPJwF2sp+
xDxuDwQFCkiPNMd41afyLSgVPLXdVsIvRYNXmJKI0pnb2RwmyoD629TTMBgmQZeW5cTASHz8oY2g
M+JMJNs4eMJUHSX9LOCBye9fJe1NoC4LZqMYhGAr3Q/eTOBVFBE/Ww7bJqYafxvomlxA0fL3Y2E/
Fn5DlafCnrSKOydPgVCJ2VoXVXwmzVptX9JkvBc3yWrbtZGZR+GzadQhm0D2Y+lYWgP7cGvvIwLG
56izIVdSloZjG7E3gfgGwiACnRCYzqRkeJQjGGQ1SKN2jgLlHHUPwZSfkS98r+ynhhqHWCbRGijl
CscMIGWzFXGwwwMs5lNhK916MCX8gE8M9a6GWlzJatw2Vv4kOgQJI/AC3VFTFRvx/8NoP9o5MO4A
ppOiJV06hj55LI33IsPJ22DtURkWxLwaR0erX0PZXFU9N7yJ00NS1GRcsVYk0a34EX9CNwXvpJTP
QUDAEH081a5orDXsngW+srSmY38iYcLGfZd7Te6AGxTpF9go/px5cdRp2oqlQxRtbGQo66nXt6Ng
27PsMEs44jQKdCfei1g39no1/MOgUvvVkmHBGXD0tGwL7xyMPn6fw8gaqpCkjFVPgLVLkZkSQ2nr
yk/sGDzoR41LoEpNu8xlen14sHvzMVDlJ7tTf9bIw5AlK7O/LxtqfjVKD8teWrxHyKLJ37DuUJ7C
AKQQ0GEcRmNyg+Jw0IaRpD/ZrcWpITborB0PhY8FtA3HZXT0izhA/7wRY4f/n80bExHh2uSQtufI
v/m7FFqfYSZl8ptF+ZfEPyCKbnRRLRscppY47hfwvw79U8/HbrD2JNftEnfRTVTX4mgVTRUG7IOL
OFJ9xWafmpHCnqSpo7hRk+LfYXG6r9PqSFdwrILgXAGXi3kIvsUbeM0qkTWBshU5dfl0JypRcf+X
QtNYo6l9cCCE4YHhn7SYkq+vC0QH/BqHRF6jlD8DA1Uk3aRmiDse4n3tVC+pmR1DgyDSQF+RILBN
a/qLyfZPxGUimUVzZYC04liDC6yOZaLxZE6ww2ilnKVpLEr+EH+Qu0MXipJpmaqlpnHfx+pl+UfJ
ZpJR5nRynK3kwR3EJxaXxaGB30mdbgv422y1PUf4yKHPHvMYBgVRpZQ4eoRyCgLulgAhuPAN+5ih
vYyB6BHQAGCOSPlBgahG8V2EDb84zpeCHEMtw2uwJXWsGEyY3HAZzJ5sC+iVjrnKnPpu6dUyunbG
0M16mPIcV47o1gDWkbGKi7mVCpJtT3U7wypKoR6KmpohkuNWGtOwImAJWGX5ao3E4eiUdZ1CsS7h
RmxI4V3UBvtgYmBmNmrm4iFyL14WURuLtsEJCTotH1QqjIA4wSL7ECe56L8Nldgv2qQRV8afjQwa
OKRpfLa55ceJMVHM4MGFQ588m92M7Ifx0DaqU2zGq91ig0I0Ld8sHnVh5V5kZiCguX5fzcYths3X
RhOAJT/VUVmrdDQqY5xllGbqfFj88L9nenYAgaBdo1GenPgZ4GkHRj+s4AOCoIoKQ9SAMprlVTZC
fAs/fTHUMftgS8jBCkbqaenSlwbUeSmN8l6Ql8UCsFPpfoqKs9/wMQsC1lj0j4gMxbvQ+OZOrF5c
+yis1OGc9bt//xwl0w+mWX/3bXsXOKJj5ploM+uJ18ayjC/oGmqHurvsT8Z4sBXrpPFe/uyQ+VKL
Vo5V8o3SaRbjpGWI1VflMQ/So/hZojsN2W+m3PDyynzStAprNnPokaZhoopVqmcOxr40pbsmYH8S
tSLs9WOXEo6T5w/pHF6YTx1TSeAs3D9RdoZxmWyWatS2KDZtu9BRP2mPacrISNbGBzW3PuPWonfC
YyscKPmnHD5+UW3lgPdwErd86ZIkmVBJDcku7aj41VLMHYzEreoSLMxMdZTWYkwsk0hZjNDOBdYh
dorS5AubsD+a4CKBeGmmuvmWy91qKY4zNqila1o6CEkICFZqBQLZ1+y1y9JYtmNzrOcNGz63b8IR
oEpCrE5ZZgJciKnh9ap99CNlhT3aR299OGD1NvIX0VTnPGdfwB3PQL98R5ofxPwuoSkV92iYhh1o
xkX04C3ea5CFeVQw1Yg4eUjpPgINzTgbVj7lH3mZvRb4OrmN/FJHRsTL6EeIGpiNi55KZ0FwJIpp
xNI4KZn6Xe8op0RbVir1/ZyGhExznrKDS3ZxtSJEXeJWduTNrw3EAsvVEgtDMS3eU214pRD40n18
jMW1ynPz6uQvVURTswAquZI+zSpCh5rAgLxFQDJZ5cZZ3gaprL0K1EFAFsujJL8XrCWW7/vJP4qN
jjTa3ajbHkq725/PrwVS/qUMh/WEoI7pgIKOlaL710YCzwr+VqOcJamCFcCaMa3ppRmzrcAX5kFj
99UVaFc7PMGctH4OBm2nIUS2JawRxUdeIAOx7YnHVGfxkx/M7mit86p+CIvk5mTpPxy6xt+duTbt
pSP6BsaBv525GcMMOcgQuYUZ73mYHpWZ/ZXcBJoXRWJQWH1aHbx2fSYwCd1AdhhPgsVRW/rOFACp
uSCY/qkm98RNO/QA5CepPacbZ9CC0YjzddnMxd8QSruPpOmxlLleXe7uzbTbV7m1MzFVE7vScn61
TkxYFP1VhN35Lk2iVZsrT+J1kxKYqlb1lKpMcwPbOIktYGnOLfFpsopErQyVuei+ltcs1qw7KCPP
jiN9ZQ6/9M9PXf+NTiamQejphZuSCvlN/n1WGGGOPHdour1W1c9oaqwSakpX0KiIkRDpv9+c7Ltt
mDREMTUZgLgpJm7YOBBPCRdbTGMFR6MM2o0sqslJfZ1M6bUP5rNUM4zJBpmmp0MJIPoBSYxNxaTB
ZC629ExivCDmRBSgc5r8EHMDnIInrxmbAi5Ov6sQM7ttop6ZQKo4sCS6qyNY6UXNbKPP+qe6VTTM
v70HeO/AQiI3yeb+iCX3Fw7gPHR1ZEm94vn+lO41YxvNhFTTBRy6ghefEYbHsXTykwm2S9+9ltb4
/BPPFdAYmYa4z+kHcUTQe3V4v4UADdbasc0dSSkneSIypbRLck2gkBDjx3DzkcNo4QkMgYEgUH+t
2/5xjozQ7UQFGCIT9Ijm8avUm8WQXB2ZHzM9+ofFsBi6/XbplswV83nwKZSXxfKXS4/k2kD44cie
PcQfilSdmIEC7BSInHHmx8XR7S1GL4ZzbLpxS4T5SxJwohihH3mzGW4wKvmHp6E4v/rl0kawLak2
f88QysGM4PeRSMehaZOm5EV9dnGS4rCcMQJRt7XR62HLL4WcICARznxbyrwFpx7N4MkJXvqy/VZE
MJEEzFpM5kmbqmMkVIKDfhCIiAA7Z5UEcvsw22weuQYYVEkpTOLSX/+sltPopvQhgpHZi+dwL48L
5cUXD1x8+2RjTmV+LGjyUsUsxKYeK0WQ2JVfEqxC7dTSczgCcBSbj/gLu8M+QfVbWrCGDWsp30y4
TGnBCR3p/qltARYVuyGMwHrEljP1xgTcM8sPY7cxJvzRl74ojYnI1WsgC/ZocUmi3lp2qCiCwSoi
s8AuF8h1KWOQWbDVaA32OKJiXOYpogprik2gEFgkSkjcPi/CDinkJXB7gUpLKP1wR7wu1KFUavFf
d76LYQN2EYKZQ7tlxM+USBhVUjUpzvA9hs2SUIExrVPuA4ljDmFJrIbfSIbal73v5c64M5KG49Um
kZk0GG6RKR7UAl7mlJaCyoIa5xhCjw5yTEkEjDYNInBz1C6muWMEulNg6bo5xPwFU1Wh/HW+DpQs
JhqMEwXEa3mih0HIedOC4mYYCTr/5EKmOYbmvdfC/FoWTSgGD6kWvk1hcy/g/CQBR2mSh0DObriX
vqhI0MRrrAqcVZeJ2kirRwQfJzHuWSqcSUu+9Ej/CVYPKZRv38GhAFlsgC6bJOObPvC+S3J8JWy3
RnLCrlKI86Ty/Qc86SNWQoUxIOjW0sBmM5G8MkA+hoAsB8EWgwgNIRGnkH/R4Cz6gVBMDCpCnWCj
/cM4Wpf/o5lnJCnrioIpIPbgyu9WdSClqa4DintiH4xj42dTz68XVbpoTkQbIGYvRkJTM9wZDElU
CUGqRB5VmB+mNDmGrJORMJyE/xeTrK69VoHzTMTcZRTovdgyK4XxX1q6uCOkaIOSBU4W74oYTIkm
uZT9JwILGIeKGZOumC4zSIQfsqqvWvmZ9Ap5+UHtOo3LL7FyBuZU3fwqgFtTC29icCo+gd2oJxid
Yjtd3luE5z7vtvhxt599txl+dHUQe6Gp8qgFbzGMmQ6RZrGaQlDrJidTEWO6a0LkCqmv2cVvcoza
R2VVtvOONSHccBbOYg+Qs/whmJ4kJfg+RfVFBwPAQUwgA/lFrOJMh6AX0MQqeBEsrbPoVVCHMB6y
pGWhl0sPTEGSwGxw/OplMNg4lieviqrNLF8dRtRuldKTvn2BAFO+izmB6PfFK25r5bFh75xSKFa4
kuSCKzgU8UVsTkFIGhu8y2WTEk+tywFC0TJr1UNVdSfFjHYIZJ57a1LXoluSWIDLirBoD1nUr0rX
Y26snOQBtxoxW1tay2VLnCJypmxU9sV/k3ceu5WraZZ9IibozaQHdMfr6MhLE0Imgp786c3T96Iy
uzqrgBr0oIEGOgcX92ZEKI4o8udn9l7bKT4sAYpczR7zbjuxtt8o2cNxBDfrMrSCHkR5S/5E7ghS
t+w7KO6/W8nfwxjK5F7TjTOYD96KnMizmR/igrH8I+s6Ni1sJrYeWS2zT1tCms6z4bDU+l0lKtsq
ESbOIw9eRUXpYeYu3O2bV21Hd4kR276VyIKv8vv7IVFedY1TbGvbLTv+QPXML51wgVwlh6Pxn8vo
hjUeD0YVW4hBBm+7dhnEA3axv9dpe+38yo6VRbmmNSvPf2ki+cZ/1wtbI5ll0h9lNBjxgs0gh4I3
VvWxPROjHD20DrnQxXn7cGvP+oxwXOaf2YmhMFiJ6neBqyFJBBuHrVL5FhPf2yYe6FnSieWMf+nx
VzCcd6XqtUxX3WLkWyq270vm94IH+2eLqzI6AHEjPWwfeuqt57YdGe0Y77otfyy8ZtEN8YI0UtZt
tf6wTRlkjJGl/P2/iyDLhtQSSd//nIEYseU6l+3jF9hEvd/rahSBgsoi/O26UISdcb3scck9IbX+
lVnn+Fx6Xdr9c2PIPmXbt+R2cdPBoqVTFLCIp2intpI3ZkfxsdrSqZlP1TZs+b2jFJbpK53Htpjd
Nlj99tb73Vz2HTAjOSNfmgZmWwNvTfKmjogGDYd2hWcPcfJvT2dq/Q1EQmsdtyZ6eyFsa6Lt98uC
moCKfuV9O2VPbQQrZhOEZkzFVFDzv8vQ3xfCdjNv60WbH15VRcHvMG1iwsWGVZjiY5tK/PbscZ99
bK/aapvNAzFas7u8m32QUqDoFBra7cnpqke9HC7LuOLgkoOs7K9Ky6q0Ry7MF936tu0LZ/idtL7G
x06fwbtr21ybJHejip9Jcuap3y5ctN3Cv53m7whi0NSjpvKnflXcsyrezObR1n+YIn1WdR7Go3P6
MYzGAJBAP4t1cT9ajq+SaeH+0/uUjV/zzBfuSbDOeLYJZn4SfMGNXSsE+yXTZFDGvQF9mk+ZVoo/
TrJwmWLgnY0qr584YrdZBBFgPDv2rfxVhG8rWjEmP0Q2CMGX3N7sHcXRdi1znr4y158Uyd7/dkf/
woj+S+b+X6im/+U//8f/jyaRrQj/700iu/Sr/Sz6z/bfDSLbH/mXQcT4h6ZZgNgtyggDFICGuO1f
cFN+id4KmigGEpD3lox5419wU838B6MHW5MhadHH4xD5D4PI9kuyDT+e4YRtYn5S/k8MIo62tQz/
1uaYlqZrfEE+IJgx1ZQ3Fda/tTnEwieZIeq/NFDJgWTKp/JBeeMmdXoSaVzhm8FPfiyPOI7Pyn5o
3HoHFmZvnZzT8sc4jz+Y5e+7u+qpOEjX4if7IWB6XzyRa2Z9Ty995DafXSB71WHxmsDZq544xHs9
cE6g3X6SyYWK1XjxsfCbW3M0P5N7/W+6ry/GWf10Ep8AIjhC6kv71J+7oxR2gXPt/SIk2dErDvmL
ehNneDu37KCF9QPQpaC4h01x40SvOXWfygCfe+w5YXWtb9PzhLAKvcNtPdu7+Ty89IfmQbpq3+pR
95Jw2vVnc5ffGSEZyX6/zwP5iHXVM/9m9/WRT3mnnax99FI+SI7rfNtsavAu+OTGx/uB0oualaT1
zrePzTHiL+3d9uqExp7V1XxtYHfdfw2X9FjyZeO75H45OtflhUt45nv4qwZVGB2IWT6anhwYp+pq
uZjnQxIjntRDveMDep33BLsgKANxlo/E4/kc7mFyx6b+CH0ioLPxiVjYof6Lwhby0hsqjqMSOiHt
1n64RDewLa50ij6sfb7TH1cQdLeEFz7O3zB1pY5BGlNvUsWQm+yH5NJAM/sqiJXFfXpCpeSZXhXO
J43PNZ+XySs9+71/XCrY195E0NDbei736Q3yPP5pNzsAqPPBffB99S70x2N2SA5WWO4JiDgB1n/q
PqS78mLf8ze8OqESuXJAO7m4Npc938HM860HrLYoxX5ix5Ne89N4nXb23+XS9u746jywUn3VTv1j
e7VNSiyIJHQhe4cPCiR3T5B7qASUALvBU8LhkzzSY1950MGC8qRcpUfuzxGQZ3VNy70VKm594c/7
uHXdODRPBTPLELtDuit88U715ja38T5lr0lq0x0XjcQi05+hddKZ+AoOjzBhU1+GcuqJ8xhOKJDc
8svwZ7/ZEaWOj+9yX3ouAZwPWYgSKbT2xU/YP0GfMl/UCv3BBdusffyowQW7dgDeyOsCNUALZ/Ep
mo/yQjxS2F8RlOOizvkSPxm3ERb4w4yIRLluy+ecAbE3x247EC7yNqDuc/q/sJkoff8WZCmVm7Zp
1vazdund++8utLx5Dqo9i3h2RbQNHjLZ2/JoPBP3YrPGL0/8fwBiCrbYhdd9D37izs9FgEZh31JV
zB6bTHPE1nMyFmBqCCUoNJlqK58SkhVkF1mQFqlwoQVIkpvey280vvmw07ID3PQF8fG7rTwO4DJk
5eR8xu81cvYUTCqiR+KSh5AxcxZQrmCIvxYLo3c4WX4KyA79HWr12mXS0kt/0MDGrlg/Uh3mbePC
1IiDqn0drMBAsYXg5wTn9Uz68An7sR5GbIxYFn9NfCZzbzkbg9htT2zeuvfZm90ymB4aj0k25uTk
pCl7B2owO3ak1EjZEZUor0vJy7/+SIhVqrx8Iq3kO0qLUAu1x2HdE4UOo7kfj2qQv5BNo7zrJ0u9
VM9NecCd9JoCeUEyYO9RmMjYZ3fypbVN78MyQa663UuehKb50uehI78ygqz36Ovk3iPcCUajXPnr
GzGFUGxrOiBgDJ/C8pdHLecLTo/To/XCz8SruDnu+gcWbx0CR8irx/6W+4/WQUG0464VWKBwmX4S
m47sFkv+9Nq9yjcZPEuIPGiQQhg2O2bGe3CD1bN0bz90+x/HB6BTyj5rGnHB7GBdZIn0zLcG9C1S
gJDo7IsSP1Shdh1ibzbc6sManodyAnZAHK6ZeTV4lfmbaf+OCrd0rUPqFx4/04cpWMi3Xzzrkvnk
+yZPfJ23wktuiQUcYQpRkSg+e0KA1OwXnIv5BXLYTf0sGB22bgceOzcmWsV83dhX+AJNcmqaYMPM
gBq9TKXuczxwdxBfJ70U6Fze6XTM3lXLS/omV2/Kte0/lBj5BTf0uaNshMIhvo322bka+Wk4ls5Z
l3d+E+DmuRpED87e8xgE03cJyBMhhuJl7gxH7zVef8aLUvTUaKoPf4K828toe5yNXsGi0uJcyvmF
2xD2meoiQSGkOJXvt4gg1/zuUBDa1QuzkxAzzqvkJxOR6n7+CNcGQZxDYuROIib6OBwmX3jNl/2A
+AV4nN9fmtzriGb/4h/9pTgu5+iKnNFvvthNH/ir+KEKzwyKM7E6eJalvTiYHM76R3IYvvCpT6fh
S7uf9vrJ0F2IKDNUyPuaQB6/ecM+ouxNf/DVcFtleoTcWvOOf0kAae3bHMghN1pN3sqee1WkRDW5
wMkMO7DyXSPg0h6jlUCdfW+8TqoX/wyHqGXcBNSBDMwjB0JOgqq1OyZHbjLu5vGig3tit7dP/U8b
FyDo1dC0Q4Jpo/5ero8g3ebe/5FbT9Z3/1dK3v8O6v//oONZ2QRn/301ux+qGAbQv9eyv3/in8Ws
qv4DhBmLMQLbTNsGlPe/almFolRhY8n/0MwSG8+v/KuU1e1/GKxEmJgxRHcctCD/Ucrqxj8sAJtk
qtgEdGxl7v9JKavJ1n9egPG5YDEYJnkd/JtqkBvwn2vZOOsyoD4A+Ysxn91FYAOUC+NNN9VLKZpr
NekRhv3MG+yFJ74v52BGt1Skw0mque1SIcV+FuVHnUQP5LolhMTBiP3GtrnRojbM5Y1PeUco8y6b
Y96aVoyWcCBCvOEgX02eYz2OOGvlJrChjbj6AphUJo4oqBlfE1CHGUtKXjColATkQLJV+4wnTGRs
Tyu60KLug6ywOPtGiq++XKgDVpU40nWOPWg6e2Kpod0sAIi1ZdxsZ0Bm8ugwjyjWB7hPnX6sJiuU
0gR6NtKetAMhGmk5eJ0p3XC76owX2Uiwi7ChhqD0mM7PkT74bMzjYNScZ5njM1Mr9uERUYKNcOe5
wVJosc1CXnbUi4omWSgSKQf43uRq4WiLU9xwyOqrZDppMXFJ3Re6IOVoRuhwe2naz+1iHUHiJPt5
mN7t9dZKY3SeSPmudZyuGtDBILKggi159V6sE6Ga+Z+in560iTCQehk+rYJlbGISGMVUQirnP+jn
EDtzOby8/yxZK/iO4fyNlPqO2xBaNEG8ZNSmPtkwO3nrmK04Rt0yD5kvDPl9Nb8LLYuCqISVFhnV
sXYgTEr8tJfqJBPU7oLkK7xyhkBYJCgjukBsymRwLptzTzAt7YYbOG2ov+bsKUZieHWDBBNBwmG2
eaNNKTviuhUeWSy+MmAew5ZNMKcW8xJLrJs2FFD3lvEVx22EJds5A86RvdXu0E3HNmzAeo1cuE2+
yBmd9sv0VbXaX2bTtkd6+nNfqG8Epg1IWDHkfmcabjKejD4Qth0skdp7hmvL0J2cfqcaGPHNQQLm
isO4AXBBIp3ccFOYL440PaeSc9+L/ClritpbZthF5QD4naVCIQ0zgFILUpZMoJAJcjxXNQz7Pby/
ocjOzjCC2EmognV1Oc0Qefx+fsXoCtlwdO7w3PyxbcZo63XEPMCSsFQBDdmzB8BM4yeq+dB7n4We
s4ceYelkYZffq8NXNrc/gNdlz0yX0tdjlqcWnDeZfhZS4njJ9XdVblVfKdujkGvDkxBxaMUmQwc/
ExDdjuDUREgaK68F6elBNXett9g9lX5rAazpm30KlkrM05dtFzhJJtMHbOOPPeqmcvPCJUAODemH
0fJ6yjqCf9YWPPgQNy+VMZdhqYwm7/FVClWwWG3DtLEeUxVwvrTiuWT3aSWWpxAX53a9oIHe9P5s
Mv4UubRveoD4i0NzozlbGWCslI+WIsIldhxvdcwvw9le9pAuGQVkuwKxl2cv6FI7W3jj5GzK9WQ8
ykycNCjLVZUfeooGTmI1mDrAUhW4636u3iF/BxXJE9xKluYVORACoyN83LGTF93UlUBU1Sec9Pcp
tpnvW5jmk9n6zAWQ2Sx5FVjFgxrG9bapu0YGMptkKEPwTo2fVOTrGSkOf5Fwlbfbe14VX11Fgymh
aAibvbM6Kfa0RZL2WuavzFpDJdtZiV3440jxh2EpdasGI9QwbqcZo/JGYV6wIiIdJxrqcZkOOhsC
LWLXrIlFBIrN1lCVqHYHHartVOgIvEGVsZR7xhl0ygmTnkcp81JoYMiGhD/V8Z44hbelSg0UTDVc
N0B8kUpiwMBB4YH8cnHuCqBU43kGFws0LreCcbnvCZs651goU3MIG6nfNpBfa049knaOwdC3+UkH
JWgr696Qi3crkQ6OkjfUSvohGRfNIzWV6zQ65s7AgQpFW2P8kSbPg95AB3XIVYaPWwS3Qc1Wz5jZ
FeLtBn09oq4f56d44AwYJky2QmNSvqi3ppDu5gy3vkhVxMVS+qyVzS6uROXaaTujq5VelaLaVTyk
QBhWW30b1bOmDKZXWJLFDfsd2QCM+x6HsLWXejaZvUH/YSFOcLPa/uOQIAPM9WeQukvaj43bgblc
h6OkGljHmXgy8MRrKI13okdqW0Y121a115nS0q4p9gkBrIrNixCL1UxvORyKXWp7PC5vNsq7QIJv
7C0ox9Ai5b5m0Ms6hvqWF+Bn7XEF9bQyppioF5Xavs09QXALYbSDVtV+KSdot2EwC4BUjR0fFcbc
vCff9AquRTf8zBGNyWS/FxKh6mzSd0IVwkuyofX6iL5B4775jaxU5s3vZwEUzIu3KFEeSfaNmb8i
b8C9wO1opttxwmCqFQ/qMpUAKWDY8QijSPbWnCvGccAdO5cvttn/xIbdIZwsR96V34vC8iSKMHEN
NMdxBNl46GJoiUwP7MwA7DZzWPNOL+aYcqHT6QRRDDZigicNxFqfF0Ikh+6iEMSA6D39YYQX9MJs
g36CNck9nJOSy+FoRG/xmpKJQ7iVyG8qP0pXNCNG7eqZHCEHsDx1dLK0x7aPtL1U0EdJCK5UpZi4
gOORt1MCzN6MPJMzFhzlvmL14Bsm0wtViTZH8ITNvGLTbE9RCOn3bGvpo7Rqf5CJ3gu6cUqjS9y2
b7otJJaI3Im50z80EtcNtqdhtNeJOoGnoAidhLaMnBONPY2P1DbyCv3CYJItg1zhfO+E4s021rJi
dXGJNxvL9CvVnKuFHwNI+qz5aToexhyjWyS2HSQ9u04+GfaSBvdz+85x4E1jGpSmfOiGxvSI9Whd
te0furjBNslsAkYNaaXjAWksD41mvVhNCQRUNncg0npfW1bDT9oUFxgStKF7GKd4DJOJARWBowfi
9RbQuYhORI0Wx5DupZ6E5bZVcAASTKE6+lFOo2xjZsO6Sx/KxUEp0ZGiTInhaBFa5CQoorkBWEMb
V3MgWybTnL6IHpuVEavQ2NdHg37SpjnII+lQbfDG7ToaU/cKKiXjTWS4nT3dlppebs186mEGXX17
lqL1YbH6MOkT4qkH47vGzE+SHkmDeBcd3LCNnTLdLT+IILkqXTFjdzDADdYs/isn89uR/ssg9sk0
JPb5ZYKnOj9C00/cKCclkJzxLQ/FWkexw3vkjeg5NxoIcqZSujirSgQDd+m6IJPc8hoWFbz0diUm
lpP6HJ0tkytbxh3pGEuBXwma5JTVudseatlhlGFj7zM1CDldyQJaeWrM1L5UEXvOJZmuq/Shc1JB
T49f7KFkbWWuFBwwDze6orPW5Cp6iTYAOBiXH4gD3L/dg6OQtppQRhgRRD+GKQZniNPYrOTDeYze
F5nPvAjpWBMO5aGeZ8Q1WwQJKOIxIrRJZJ/A+RdIkCtoFcqazMzuqqTYtcQTZyQksrMpXMB9TEyN
hMph6v86ahuYMY4xKZdp2eeT0ZtflGBUrUl3jCclDlRs5Xpiz8jbnfMcPZlFVrqEtH+uGglgsrrv
rOVVlg0c+RjeOSQ18GUtiofCsvzCqJ7qT6fQ/uBzZsOeWr0PitVLy3JH7R5mkfmIzj71ol4mkr62
92kOlBUhHfyKJdtnpnTuu9bcJ3L9Rmio12G/xdLFcx/X2bejIvsjETAXneZRSFFAY/rRZngS89A9
wU1/L0QaobOBdQutyB80Bm2ryHcrAE7cqG8yoHGgAbkri3GCkWZ95xCN3FkASo071ErKp56vj8mG
E4ns9Sd7lwl89pI52skWZ2MjGFf3RtqzUB0SdPDdRZujU9dBR0WCehyj2PIaUpsYB6Z+Fxl/5rKc
IS+1pBxNvBa7GQDFpmhHPwhP/32S6m87lskUKJYAdfEUlhEBbDG/bYmGQEkN7H9pcWfnVRrWE6I+
UADeVCbsZ80v0xZwAWg6LF0adrk+sL0tGbg2dT4FI7WsuiSN368FabWEveUys8kl3gCmRZ94mr8o
KYEpErxfhTSG2mEqMqyz7tozl2lgu5sOXXlK5hMLd22ndtMpNhaHy2rMkEzFcVKfyII1AiJPEM13
Y70rKryvpAl/GktNdd1QLxKe5mWy4jeT/apR+RppfD9JRlAK5qyqeVNm429Zto8SaceF6hwXIiPp
B3hGjVKCXJoV146fAsID/gHCDgLMCA3fnn4iidhTs4wuEXAOkH9cvKHBhpRJhV+3HKwksERmqgcl
4BiQUBF3TX/GFgFKz8CQZztLkKsp42CayyTNCLYtHseCs0CDPOJbvcVydb5PmvI5x/YfKut0IODE
5aqf55Uh3RwzihvzDq3+eE4dcVbL+IRd55IhKdv8SPWafqj8PS5ZdBETVChLYBhFtC9zM/O7gWfD
SHHAjia7ip8yjcFwmuVPRy0BvGl9ZBUXZJ0VYlT2W3P6pvHlnM7rp9VmymXm0Vc7WV+zzThMza3n
iRMx7+uetq3wJ5OuG7pnjNgqzvcFTiqvz05G050nLLd7x+a5T/UKX1cOSFmSASwn60C6TNz7dKfq
/jetfk0b1MS88oVhjiGZMmRSqwyU21GDbqzaXlsavPW0s41TNNQ70gW7GdexGO8BId+1rTC8LDWN
YGpIX1swMEwWhYhkQ6E2ZNVnenMjkoYXQdeuWI92bNcBOiUCwme1cluhzAVb34MsiD+GjWpYTRNN
xZT5STckvrWMxMs5X/Grpk0adTsyszpq3nScIyS6TTelrbB3tNhJy2U8zCrNRDWtsqfLGsEjs3yK
FeYj42owmsyNgb+QO6LKxpu66kWwJg8pA1OZXXnKuxohotdmb9zwFzmNX+Ah7u10uHbLuC/Gk6Zp
uyQvLm3deCOPR/KgRgXLdVryihCKrifiSyciGl8gmhFtAYGMBaXwdVqMDqTsoAVm4ezb2dhfDsR3
I8U15XBZo0OnSPcE8wXrMN4mYLmd+ajO66VJ7Au4zr/mENhpjFEvy3Drm7FrKulhnZKwrY+2zEDH
rMVB2DnqH7O7tLHzVGZT6MyJj7jNcss6eZPn+ivCbliDjHFTjSGBRC+Us9EA7eV8NYOt7ZToAM7/
OlW0wyqS/SKQ1QbYbRGgazs5s/rRNyRC0QrcBm0+FTF555n515kdFyV/0MzDabbLGxSRoySK4ziN
h5zXoUZNuDr9fQvSZokehCW9NQOD+qL7QxV4Z1jVKbbAuUTMntq8fCGT8JJOF9SUB1WL6HCTnSRL
N/KlNd6DmN3OnHELQ26Dd5+8Xg1rYkPSRN+6gzp/pbAT7SnP4kPDi98v5i6M0SwjFh/L8qGRm5MR
N9CA5vizrK1XRU9u0GmeWurfNZv2QqfD1OsRn6aNN9GkRyb0JlmnE57FE0LYLm/JINpZqkPCY23v
Sm1glaJTHqmSDSaZ91+rmhBXJZlhP3E9bitHYa1XLIDS0gwAN/lIGjHE8m+U1NlJiSbc/XP+UF44
8lsf9OBZnx40oixLMiFcq+6Pjmk9Q0raFlE1jQGvLRe+S+TmgtuIsJYvOZV+JpX3qSmYG/Qceav5
M3TamSyDMwCQUBq1EVcS4eOVivsi1jxbjd+Frh6NSP2Yufh1ZdHvqgNv4SVMCitUm/6PNdqHtahO
Y6+HGX9rk0Rfo1P+XWUGOBaeMBnbhG802IR1zTUeKpijfOXokVLtJPotpU1SWEZBGdNI61PsC7E2
XCsqKD8yo92WETJK6a3Ire9yae+USjrQuIWRaQMNqfV3WakOxuAcyLkszfJ51smmIObStSQt0Koe
U/R6r0Cbm3RkxiKR/Kx7jY2Yrkie9pIt6H3GbC/p2iUHllu82cimNTMYVesVfOUUpBWLmbUW9BGm
7Y1pyhEk24+qYDI5ajccNtGlUZsgs4cXRM04zu/LUZyxg6VBahb5sTB28wpHuLfLlzWShKfV5LKy
oaWJLn1szSQ3oBXW6LLkRexsrQGQUN3UXHoZO98Yd80i7u2SuOmu1tQ9XgXObfmvM5icxY3x2hYO
K/iGiS6pufQoDILaiCmMPb8NdMMIlOnKC6Q5cjtVQbx0cGkd2iijEvtBcdowXqk/6RPDPANYlHOw
dYrD1o76um7MHSnTD6Zt+GMzjJ5Zr8ZhnZUDaE7Gw63lwVvgVaA1d5LATwDDES1v+mo2xn6mJPCJ
tHkQJdk2CuOirl7Gjzz6rM0+9lQH/JgGJcBuWMiN9CfEQBguY52C1bTFPNLR6oCEjQrK3Gc+E2sQ
OXnDAeoBt2QJq6NVyloMfRQ1pafN6nNXOnfVQPMZGX8ZoZzkkpVx3/XfrcljFuMhiXWqSVGbAyTn
coBdOVr+0A4zqmqDTGni6lnDLvxNQ/xlrh1j9bRmSMSPH28pH62uK48Ewh8lbz8yRrd73hzBQHDW
6nDEYxfrYj+tsk9MSPemSQ+Qa0+iMehCZWbcpbO0hyazXuNqmS6Ek7iIL+GIxsa1q6Ed0OvpQqWX
Z4ubpHdmire4r1NvHMR0MWykl3gxBLt2tdwnbRdvP467ckYhUpQ2qamCyXJCQi/Zdt7Uj5uIEqLD
qCjLVWkMZ9/J80/KTC5emyxsO97ErdGDp2eGOqabmL0T30U3aLs00sj5a44dxfa9GHl4h0L+UNv0
qy4Rho9Eqfpq5uD/RpuyhQ3aSA9azgyJDAoSFOenqYjaOwliI6UyW0GVurbLup9FVp66jpMrMs1j
Xdm5L+OtIpe2Zx2dgstKeUDWkgajyHiHGN0cuYXJRTXagQVhygFWIWXpa63x80pDUh1FSpBVQWRm
Fyo0eEdbC52vJnYABnlRNK1+Bq3VSwW0GK2IyoB5NT8j2tqcAQUSRggyIp8ogYjAEDVDkyln+j/L
C8NHVSsCZ15NQmEocrXxuc4T/SZxg4u1OZGMdCdZEbvLlprdIkLVY7DKspfBkMRUZjdpvCMaQTJX
j6au6QmbsUvC7nrFDIvY/IwN4ticaAkLIT5Vi3mizN+1LhoQ2VT/M5hYI8WKT6veVIZgHHG4qGtg
iPSpJgZyXw9iYaGPHlZVZZbKG1fXTHyt444cioHkzfgbJr4MALwPnYZGligjErYyjWZ9/jJz1Mtq
nJOAPMiDl+qkbI1szBub0YeZcZQ2eny1CXuSsYpj+HW4OTczrNF2tkciGmG/XWfQjCw/DvJaqjcA
1GqEwbmmK8yt/MBo+S5hAcDAg12slCct1VWKCTrzq2T4AZB4wfF4nRoKzWmoDiZv3/M6iGMnppyL
2JMahH4R8Fd71+kElzmM+ILBtM+NlpztTL7mEYVf1+Z3pSE3XobuxGb7O+GB8Rn97LhAwD10VyUB
NI+gmQs+Rs8FmKU4CvsGv2gz3dUC0VSbs6DghKeTlSJ/TOQzUxW/ncVr2gxHNcn8RcaxS63t7IVy
i65yag/YVUlBKPgBso4ST2ZpkzooyCyhgDzXRv4dD5hcJ2dXpcVC2PEtJeQKyl76LuVUL2yj04iI
WqtpvWkFwWCQVRX1Dblxozn4PaFXx8aUcyBOWoyJ0nxQM4JWBkptMiZN5dBZ6a139IkUAMb6ccXI
MvlIo+quJn30jLMjtyv7Ls4YUTs8+v3CLoXBQuspBFwazsgESK3vJNhbYH7HIkCY7WPnz/w0IquE
satGOg01hNI25D5XjmcBM+IwVRXPGNgcjUQZ9MWjkiZswpblODMrFUxV3YQIDxh/HmrwoMase7F5
exGAbZ4Wnr1moo1Ot/gZi+G/RzDX1ZBwBzA7u++S/NxhfeOPhTbJGkqU7+SqZa3eLgmdXjMDql1J
QQCRFgyJdDM0ntWxAiBqArofHUJrjZFlapIbn0PnjMdyHQe+oc9YYwrPtIg4WLndQyqEhiwvbPlm
PpJWvjmE/Enaovvj+ko6eO6VcasysbVwjWksCriJ3WYurqUA6WJZauPP6udKJ7e1Bn/y3pxdWSqw
B7GvkE3sz4sz3Bf6WLnFVA/e2jAhndf8x07mZ5FuJzlFYG6tpM3w/p1bQ3iz0+7bjFLc6MU7JwrQ
RzN2AoLnRlchAwWKD3vevEHWkU9hr1vDZRzKQMGZNhekjs/HXmxyj1x/y1tNkPOlOO5q4a76ZQ9l
SABrtg8wPn5yLZV2PR0YbtA/jVpFx6g9KE0u8ZBbNHk6y4+V3DZPiaW7DG8xzIJY7CY7eY4twQBw
1OxwEHKwLPoDALaR13Hp0IarYZRszVlm2SwN7Y9c6WjuIm6leklkN7Lw98iRCFlJMvNtL7ALCZvC
NsKzwGlcVskpXRtPMErwDBzUWRyhpVFYf8ejjglB4VJOdiCYdcWjeAOFzkqjY+6r0UQOvdwds7b/
rghVg6nILduI7jmNiK/ukJ0DzJtbdxjR7SQUWmyM2VOOOERPWJNxtZDnDjoGNvVguFpCK8A960m5
zr0g6G5iBvNGe9OAaOl28+4QRfPSSsOTncS09FEZkleBTijVJV+rtm01Ty8Ut+jIXdczkqxM3q45
iV6cBoNgJSEX3W40qbxIId2IypISspNmdyDTq+ZFZIfqmDy2EhDcWjFhwOp/BBpBrMjoHoslPmZp
9WjHnblvVPtj3ND8NoG8gYjiwGza3svxUzNUst47ClhSBZ/GAv2NQlc02c9qxpJSX54dfbguVf5g
sZimJizVaQy4BIEMiolVFAe/VEto7pz1Lmp8R5gPsfW12AYsbYMOWUrTh5yCs2wYn7BK4byY7h0H
MieVXiKVRrBY5GTVKi9na/iuO+sgQQ6AP/giVQzK2QA/i348DWt+QqL0MJb1payz0HES9JbVRVWL
IE7Lb2GOf+uu/VmU5p3xtNub66PK1N6NJWZaurkiCWLkOkLRuMQao0FhoEEVNQDaaYiDRlVo3Ogy
qAl6t2k2/gIrtASjhSe1qbzTiuyFuNsblnaSucQ+sfPT1C4tiwAEpZ3ykDWbmKlEQ1Yszh+Ln6u6
0IPiJklwlftL2ci7sbljrPo4qIsMD4wafAaGxtsZ8VDdaGsw9oSMFmymvaYUNI5mvk+t4Sz9T+7O
YzlyZEvTrzLWe7/mkA6YTc+CoSU1meQGxkxmQmvpePr+wKyue6vGuns1m9lEhSCzGBEO93POr7za
O6xwuC2ZyZCdaySuOkQWhAIzs0zCl4cJ8XkUP7W1uRuAXY5WvsRYK8DznMnUrUHK4LoUlYfViu5O
beTduDJCyd9Sabq68fZ2BTvMUmmMF1X3LUkT96wy+0mWab7POfpWjV2JLc5//jWULo5z9D7wZa7u
WK/yrhuPBajkruv1UzbbzpUNYgnYKQ59iNAYd2dou/6CwHn9tMnzuT0kabW1CmkzqKUUV1auz0nc
zDsnwh0oHKV7UfJ5uPFyQ+9cPb0qTZ3UKrK2mec+gBLNWwkr0cHzY++CZVCUtls/p7iYo2Y39QNe
3BDESiUf0og+flTjg4pjuIFOg7dz3GzmxJWrrs3cbd/v2gAgkPE9ONXIuEX7A5xoZgU9vcPEcop7
C2/Whmxt5YLSWtGbSXGkepzv8CH3GNys6CfdtYcyBCmTjWP1RIVq5QVUBK7MNcZV4EUQXTam3b42
gSC+y2a8F+M9swnwC96G5Mbg+oyXCNiU0cXIoTAV10Px2Mv4ULfYShqSEObJkMWJ4PL5Jp9iopvI
jmWJkcmuesffuRBOwU6HJtu6sRlC2e1efcMMd8mI9CPwhvsS7R/DoukJUIYxDACCV5BJExHqjcck
lkxZfB5rWey9wtUns0aLFuXVbmjD/KUMfxLZPB/7GHFbPdfQ6ZDd8E9DI6jGgRZ6ZgSLkTeyPXNV
j7gekcs5s93gey+9vt57iLOnJt80nNgHLzS3ilCntSPUKvI6Z4uF3iGcgnof+JSsTW89VBnU8lZ1
59G23ZtKYbMcQ+BinA6ryFUK97QUZK+Z6tsgyaE+t3q+Wn05odIOzFM3c5omvZEfQteAyDsxIZjC
sxeOn8kIniZmuYvKXZ+aaqEIYadtCKYuDcPZMh+n01RWT7JlGuUwfjtmcBp9Fxr0rDMmZxkCuDHC
cTuKkm02H1LLQiBbvCBXeh4D/9nqMQLDHJpz0oIDXhkc3osJ3eh2TLRQnDmuLS49tUOWtDQmKkGs
TJW8T934yhh72E1RQYzwTO9MHNW4qpqo2jpzsEIpGN3kZnJCYBRechQdezLE5DkZFFbAAwwt25IC
5DHFZJb0zpDIr3MVujac1Z6xFEK4iyokNF0SATaZHL/lPfPHJOlIGB/upqWcNdq22ViWfh4bAIig
7h5N66fbpMRl9sQt+i2x4G2A4q0gMT2zxUuKr/hNj6PizRRg7ZlnKIMDo98mY/jiIt5gXBJLslzp
yXKOfea1e5/VtjdehfJeWvJt9kx7F4c4JtS9GR+GkJCpdjIYYTD10WDPIvHMbcPlT+HvLnnknDw1
XNXFLNwJi23s+GKXLZ62DIKDYIC1bfaw7PNbNoiEH+MPF4GjENkxnsYBDg8M5Et53I1AUsZJ1UXP
NDW7ShdByNCpzSzdQ9dzwgFRU1l4moGygKyHY4mq5TkYi4/JIBOUhB3yww7aFnvtqXaPLt2iIoR8
1X7M1cI3iKyPkARO/l48XGrvOJkU3EtlmIjkVTmvrq+YUjlo6tKJGGKswQYS3pOQCpQMp3JlOi0m
cyr6bkY0kEUW7mTeP9t0lEQWMzwK7zxBXLyxyPqM9h7btw36agScIzQa1B5+vLPJyljp0ay3mTMk
x5DDOSoqCzywIbwrK5/bpMI1EG8+t4dH3fSev85A8WUp/B3o1H7op0OmvuF0d6rjkGOEj5BVsy6x
JFtHSZQffDqoWcD9M2OHaKWhAZz2NAhyhCUFh5dpg0o4HX5PaaIYY3XuLtIjEe5JsCLbtieqk3i/
hjkXItYwjcd1J4w3qv4KDyLrF7YyBJKrlIAzBjxYkIaHRNR64zB3YRRXGIg4bGxi3M7cwdjR26Bg
hcqYsd5M7loxoM+YpGD85TDCm2cGGFjBMI5J+mOYnketnUc8Iq4NdjW0XhQxyS3EmxDjKnlrSSg4
huUcUytnTo0vYRO0d8BEFIuV4wBKdTusQharBRLDJ/E9A8CA+sMf0OuztgPyIDLIybZR/Oos52Eg
HtBIbIhwECfWrQ7PZDR12x7bOlPWxcHKYK/YbA+R+2o4WfsSSWakaclFISebcsI8uo2zUzYJd6JA
Oxx517bJ4gsiak4gOV+mAYw3b7tgX8cb4QckZ5A7YmfmKuoJd5OlErvGVq++YhWgCru4RbLEPJDp
lnbRMY0BjN3Cg5JSVfmO7ecOs2MI39R+KDcRy1BO5K5pHv3GKNYlY1TK07aG8NTE2z4W0GCARryh
OJEZcOS30pLu3LBSOnMt7iMqipU7TEfP91/ypW7tE5tOMh0+fJ+qqUd4nMLig/QevXodQL5scCEd
RQtH3hpqGGxbozVuRaSGwwhzEI0aelLmJRQe1bWfEpqOVUA86nFK0RVnCI2DhEbXKq0AjC15ITgg
3qtuYpmxBUjE3EQAulcUlh2EOMYtpt0seoTwibq4WmG/AEjcQQSoO/TsyC1qM/qUFRb3BThnbL5k
KrgYmKDfAGyRstPUD3qQtxk76hZs+mgxlsKEWrQbJY+4T5voWHwcmCR6ihzYbc3S+uxSgFw6/A8c
dL81seVsKBaJs/AoleJWGWub+LBB+OYmmaGQ+aCwfkO22OxziPuVxuktwGJ5pK+Gr3GtmBRCaGCW
W/nAazkTgkKG925OfGTRmPisdfGzUQfha0x6KIrnG97UitCSaSs7q9z5bl8xYORrpxPfOBNbkxcV
wWl2QT1bK5qobsa3FGdhPE9QkfLlL1bXzrjWVISroeQqK1OR7iLEALkfrohPns8BzrTSggVHT3mi
VEEQNpj92seKy8mq4dQGq7yCklZpjaQ4HbY+iIWjydGMEDw1eLHtJvLqWo21N82BTHvSXgOutcoA
pi6DyNnY5HQwQiT4wJo5KcbKueaqz/DMnxPsdzOgjCm/UkhX6wzDljBLvhkL0biFMuU6/X4egouA
q30DBHvr5xUCIpeiEZveBAhsctY4jn4UAhVIsgNdMIwl+xtxg8/2hxXlg62GAeqM9ZjOMMbsyYgY
KA7uXmDoaEQN6B87bVC5JzeO3nRQEy8cjO/kTcSrHutkjCJXzOaRecn63g6vMgTaKCb/fnApbbPR
hK0moW43Ft6r2IFuRdjtquCliPKaWBcmJNaQ3aY9/g+xAbjGxCRO7buq876XKX5/EmlNZTre2m3g
4OoUOlSSix3QfLrT6OvboibJIMc72SxRSi/d6xKnGLOWbrJeQnnQ4VOvAxpjIyQOyOpBkYxmVxKY
bvcTmEOo4xOy5+QhdCsc5mAPh3G6wzsNVVwnKsIPOxN0gbFEjNuxoygkYt+H9INEWuMDZYSXoUsO
utLfHKP/aBn230xedGSE9tHW2j6WTfzEfw854QZvRfTLr6ExZJl6s0rC1a3WY6n67UiJi1U8rEcD
yoOdmrtOThUVu7mbCxd+Mh887EyyLisCQ2pGwSl+rgy8WH18QwOEO9Q8zo5Mpq2HAiSKin0zL4Sm
RvwyrfQrh/TNzC6YArFGZ6SbdNzaQV8XlGtlTJ+d27JaRzpRy/tF+YrBXQaBjnm3Y9H9LX5h0jtG
ZFRqSzxkcFfYCAIyrbFjLIYRLKqpQWcyYKQ8eCwK9u9EkD40WJ9iyLd2yIRLYueWLm29UdmHJicp
bfJhDw/ktDBTIRGk8feliVyghChd2pY46rj4FtkR4cRQfJyofxbZDF3NSDK4EVGE7X/j3mcgkWJa
cA7V3c5qoyI7eQKD9yFVh/TBcwXXAYaBa3TdOtfxzM5OlZF3GGeGEZ9N65nDbjQX04QiOwWpexf3
DKXDMM/wpM4vdtGhqUzEs5vV297FfgREfo2hkwtxmDZiRL5Y+ma2did2Qj4io4EmY5lVizwCyqBX
s4WHTn0uFSZ3kswMJB7fhJBbz6agnsr2U+TdNlUj9lSGep/LD1E5n0pSh+UFmM4o8ZUfQya/UXOX
u8N72Ti3nYKDrIbyobWX79f3tlgErEYNRaDJClRc7rorsa/o8+duQFWZkELchfAV+GRRAcGsbXX/
I2xIEU/9Yd7V9s9sSvmU4W7zxE200JvtmeGfX49UmAgp85w2KC3x5mR7cvrqV+wG18Ct9N6cJ+qD
tL+z49I6eL2CehBWL8vEpx2zdR6lq7Sekd3Be8Xo5LGdBUEClvUe8C+OvvU8ema6nXAbv/GLVt8U
BqdkWkAz8G2SyhEvYo/qHFL6CN4qRY43odVNGuIJoktIVz+WMPKNKqaetBCD0gFJ+8DKraDGkatW
uc2HLsF85qk7WAZ8feDGYZ8b4bsYUUPAAQDosr5jmvxO/hXk3WpRalqnpG4+g7LFmI+PDvjHOCWZ
8QzZQO3IS3iOxITEVExHOADxtl2CjUSAgNbLsDp35lcMM8PtYCDnaqRz9SZCfTJBcxfGD57Tv/jw
stap8JkVDDEitpZMhxGmYqNFuiXsvuVFXFl6X992YHOYSliwGBlRp5OAB8HVXkfuPa5/cqdSv943
Zq2QjZnw622Yi1WEZXnJBV22kArhmMp9qIH0/JK08DZ5U6ZxrZjV4HvjfrcX62dRxT9tpKqDFTu7
Nqf48saaHmJ+wlYhusARZdZY2ZdB7UdDPOUlUHUgHwS5WBurT7ZhQgFThYhqWtrWiSEbEOGpaSuE
gyUzoUHuQrM6dLBAMQ4uVrqCut3pfZBfp7J4mjrvR0U45NFlsZQ87+R4MAM3Lu22PHUtQ2XTeh/R
M6373n8Vck626IE4zMCdnFhc+QagpFvzjuq8BiTRH8oe7vJpevcZFcHhgQ/qONO6ddxzKKBTR7n6
MPVwtIUyj3LycNsQuEfFo/xe2SVVpPZDrFKdnS1w3+uCd5OU323gz68xjmsXsqVXpRHqQxxGhN5c
ZiZhY8CFi70s3R6xeFGVyG1B6MgqBQbaBk19R1LIw/8Ted3/d7GjhofTw38twrv+HP/X+8+PJXb0
L0K85bd+frTdv/+bMJT7D4nHPUMww7Wluxjh/3aVMFznH6h8OMptXCc8Dr4/lXjCsv9hebbP9Bh7
Gtv1FL/1R+yocOQ/4CpJ8oxJMyV2lN/7P/+b9NfwZ/kXa5B/Pv7XdGTD+qsUD2cKbLF8JA2L+wUS
QuNvxoHQ3qU5upnz3S8bVP99K651xzg9hr65EiI8CcMab7EgS568Mo+RmowY7y8PlVMah8TJItj0
U/JkEYH44Jo2EBYvft3kTvc5NI48//55zOU3gSR/+ethI8sM4/wQbsyfv9D5H0Pomg9fz4jUwfw3
FDHT1dhh+4vFij64vY0Kh7bXHT6LAHZh0LWXfgDkq7IufYiCoSAlrjD3Zlb39yrtATHyqf0sUaiw
eX42BRRy2Ud//OicDOZeyoPv5ObOiW1yJJm7b8O+wNzh62EfdgdVIzP+ejj5Q34JTfuzhM/65PjZ
vMXIXa26GaBkVuTSQ33g7tfjXkd/edKhaWqLAIeG5QVRj8UaUk8ub80aEgX0Q32uZ3c5wZe7XzdY
DOqzZ+b8hUx8/v4jCdgWDvUIkcii2LVmvosZAr4yUMW83hIp5gGqfHFNJn4N/PypFsVKGI157ZJa
XQLVQjNeXrAjaMb91LwSaTTtQuo6hgylfulT//j1A9nsQyUPUWJXNmHsHpLJYe54cygxH/OhXgJ0
RvKRzB5n3n++HDcDs5TZ6O/L5mInbf+TeFsUT+7YPplzRFNjhcmpoSBCQGE7azGk4rVrnPuQg+F/
iJD7EpVCEA7L4vD57/+G2aqHdBUGqHIwi2XN/22lz4ACo6it4Z0Z4Abgfty0fSgP+E3ZmLFDnyGS
AN/cYPyR9km784omukxEIJB/RIXOTKm4i/AKvWNFjbOlbkOcNRm0eO0+n2vcpqIB54x0BBUvzYvZ
j9a9Hafd02yma9z/A5B+WAuNcjnq8wx/i3FpssfSijewedt7Y5qoRdBVXsbCzsJ1NjI78ry632Ra
mluQn9dML4yBshvTWwvhGFrKrYdY4t1yIN/Vs+6uFTSlU5mlh3/Z1/7YNv51m7D+arjKZ+cTzigt
Uoqxxpem8TfzGYiMoZ1Henp3Ca68lq18bKRnPg+28WomobeLyxLZv23rb3iHzziTzOCdFXrUrMuc
RzDw/uyOxg/m7s6j08bjJmrbHjxdR1D/7A6NZYq7JB43l6+bKPPM82Bl+uRExkPoJEO0iiWnp5Wq
BV9dmt84FU+DYb4aU5BuoRuZm9AopvTmv3/niyD6X2x3CGOGasEWjUhZskca5t9WzQhY3GBDm38M
9IWUmiiPw54pZA4abla9/GYHSm05/a19yHh3FkkPEMpEe8i+0Z7aJ8zd78NUdogPCd0NRlvfaVKn
ft+AdcG2ye8mE9LDOMZcwH72VsoxfDVwYISp4TkXQkj00XVK7Fz0/FBjDnPI6uARMnF59UTdrBtd
1Gih1XemGM3Hcmf+zzslc8UWS+0zf4LzmPj0dKEZo0OTYnqUs5dH6//+A+Mc+78+MstU+BRJjjxC
s5W7LKZ/cSpqdB9V4O/WhxvhszO2DvUzRPGBwBloyjyM0cXtY3xhszoipoUYVOi0qS5XShrJXrZm
BjTzqo2kvc/EdO2h4J95pb3/8ynCJAY85QKGvaBA+8xrmiXhzKAWeiLG2nwMpfErzUR6npYl1wm4
pFh1/sISkgWb04nKkHz3MKsZYhZ2cz8qWe5Z5tBqzHWelfYvZTpvQ2XNr1YaVMBujr6NCK3ZjREs
RRuCRtd01stQNUfYd/F3UNeGdrfjGqwsoqXa2XAJqAnsi9HcE0CT/wgqfBQIru+vukqNc0nLsp5s
tznLes7X0gD2kkK+KNWJE6aZjK0Bx97MhWs8z8o6x7Kcn3vmXDrsozdOu2qfBcYZnjY5ak4ioM8P
0T2UvgSWnMBTccJ2VmfZUbniFhKVo9AMCczpeuMdwetdXk7Bz8Frt7isTR8ZQinUUplxmyqAR783
d32RVUcv9/sLBPt+M/UB5q4VwyGniMVD6jPmKj1CE7NS/VKx+n3nz2eWOyUE4tH5bNzk3cun4NkQ
PXPRSMJJHfr5mFYvycQJtopSG2JmL1PYizJ67FVu7Am9OzCfXdw3x5ekq1kjgZGptYq1h0hFf6O/
qE+oaZr7IEX/peKpZvwj2SoKN21Wuaiwh6qy5JCMgdjquNsbM0aejdVhgjUxZ9NmAgOpjoqnwYHF
FqbVs1NG9ZnvtN6XTl2fpz/vIe2t9zLu7n1nzM92NFunaZ4PyNTbW9ZGezti6r4yw9relUO1zZm/
PJaTOzyweI5tX1WvfTPChY8bnKEkH7WdDO6pmRdOTZuOByts9LfBBjsrb8HTnN3A/p9DVjXK4xAG
x6lFy+KZbnbCC3k+oU5m5lZZDob3sLW9lunlBJMDWXHnPMGMIfLV66wsYrgpdjR2wSlS3Hzdswc/
RUsfvX49SlVcEV9pWQc/brdlmGEPrr35BKyCethwUsIU5nTemD7iE9Is7zJzTkgjCupT0UxMT1Vr
PLZl/j7YEXFvGkQVWd/K+vNeO0d/PIc/+MbrRuelp/TduGXAXBrl6aMOfLwfR/2CDzIzQtUbTy5z
3qdaTA8CVPpqL49cd7FxrDzr8PUTKeqTjY+JAuXEcCvb3I0Y8rT48QYG7ojVRBY1KI7EO7Bpbx1C
L26hSA3XIAkH8djYY3u2zXkZe6ikO0OjWjtmYl+Ksq3STeCMew26Dx/Hm+5ip9B3lBZ6PSoY++Sq
8xC77VVWYCZjVz0BumVjYu45WfjZfNRzVb4gR3JX9SwGCJma1Fe3at/6El8iu77mtanf7UxO4HTY
HVVZMTwtz5OUgpXQ8uWNjRORMhq290OleQ+iUVsku0jLOZDcne5NZx9roTZ1MCKyG5EszcZUb9Mp
b+9DMIhTHtavDGJIc6MIRjk9Zg9OWtznyyHdloSw12loHCea7tvBgalF7hbb1C/RYltpjwZ2F3Hm
7vNFr+gMEuVAgLHpLh80oZi1b72CZOAokQYEby4Pm4wcxUBIAoCrDtciMK/GJS7NaRNnG0pzOPug
O4ekbvGGcSzzAndcwERLs4ehLayVUYViVxXwnoPCIGnBjcGUe8MEhqhxzaYcRX4T0iiTrsulOniI
muP4aUKRk/fhq8AxIz+lse3csZCqqyuqj68SpUscH9hZiZNqsmSb6qQ+6kmXhzQ3LSS0SLOAeuHa
ytSfLnk9RY9J3Z36IFZQ1HlmqH30UrI92YVpv2DzSwCXrt/ykGT2oKrC7USHTpZoFuxjA9X+ok5B
9E1ylM5g0KewLx+MFkORr/Yj6zadk79w4YePE2D3Fm6bwveiNd+m9hDaln43SVHZ1vlEamT1U6Se
vbN86vmw8Kznfq4fc+1lP5qC/AJSmPpHVBPwK4S3GxIvvwv76VJwdZ36GJPemRDN3Wyb3VaBCK1I
U8l/CChyTZxwJZbUqX1HYY5p/X1mKKvd2tpVFHMOtF07oHZPFSTXalJVv85Iw6TwbfSdWb6lTLM/
yxj6Wjyk/SOEZmMLzHmRPsNVNvM/6rivYm7Q8OU6NUi0N/lthDTumkxl/oR9NczjpZ2EQ55jIEVS
peWCXdk2Mypmu6/Noq6ma4jOUd11r/CgU+MO79rou6crdy19fyRCsK7uM8J1wFlhnVrxREVpqhev
8OPnsIvtnTHFzZ6JTPxk5s2PLk7zH3IMdoBISE9dkwSWmA4yTiDQ/flwXB4mwDlQcLrw3kusn8jS
xPNsAwGprKJPsGH7dwpayaVjZHzyxtk4dY2VgGnCtP392IXSmpIdBgvTQTnLZL7fBVkLIyTyxEuJ
+Hw9F5E+NHUVvtqN/VNZgvI6zggtwMpc6xqYqSWzI2nwXMiCOTh93STLvRET120PAfWmtwLBhJH/
7bqywYMA4axrPhPH6mPlsuGINSaoztF96xpvibJG651pRZMeyaKDnGwvrDl40/u5lGrnQi98KqPs
WzfW+Y9Eig8XOtZTGjYrPr/mnLoBu7/Kn9LlxgcymCccLCr8aO6TOdh4S5Jq3slHpOHOwUWEuYnK
Znjvh7cpFowpzVKsZ2nQcmfuDwdTVa6YrH6c2Dj23ggLwoGm9ZhRq2I3wI+A9R7LXuffZGAYG5hW
WM3a+P+MFUe9qY2Htir9098eEoqBCYBr198HkT/QO0x36HD1nRinaxEXQG5fG/tyU1rJh5t0D4Gd
mODEifU8jEkGW6NhiFAX1mYmBGIL+dyCOzDpM6zP4SEZ+rcUo+Z7UGWcOaoAIHlE3y2dsSBD3cnP
c54Nm36Yi1c+0Ifcdectzi+KYCscGSOEj1dIdSXBsd02s707v4z3eTHwlmCH2NggeSswpGXlJAVh
fhlnbDbo9wQPcpjf2uU8xyKoMucxQTlfV28cR2FFzpSfZjRVIDEb5DxqPzcBfHgkVDeNB6CBmgAn
ya9/Sgoyr/ku2gFV/0ystIZPhoufrewCA702IIJomE42SRLQMvkHCi+8ai8ZP8clPLacx09R+r/v
6P985uslj5TjbOB/1qkeNt7UEE6ineygrRmKyawfzGhJl/HiS9DZFuSP7uPrLZSO5d3Yg4NsAaz9
UUJGvV0gN448SaRcbZzRAc+MRybzaSqceiOg3Nw22FOgfvX1e6emkTA6LBZEWf0SAnszVko23RvL
ltprf+tGTvti58O9oOhe9cYUPtISwSA2evfTm14tuCQb5ZjFTk/qsWKofQHXix7bAd6WgX16GBnq
LimaBqYg9yY5ipWJc+nXwTHnyXwsAL1vqjrQ+2qYBzL0SMz5501Hvw69sbxmcIe2urOHV5DAk58F
FRrZPN3lfr32wsp7Az5rN00u5tXvikCqeviYWpj+4LJvBaP7m8Ho6d/Qxiq0y8woeoZY2yRNBWnB
BRQuMcTiPiSxCjC6vvu9nDzyJL8D2qmVkwRo43v18/ciqkrgcluxC+TYTH1dB9CyC7x3fFgpMr2O
A/ob20SXtkdMNf9RqPTl0Gy/xnIEq6LN9uzqLUvSgKssUk+tdazHymLfxKSKy5Y1gRP4J3mM4SVb
jommLt01mkW0IgGyrzBV9nEK+2GT1JUkPKwcNjRKtLhhJ1jGZCVPQ3Gco8q5L+WUnoRVxixWyQxr
2Mhl2hV06V1d1NaSF+p+ttAvqqD8dJMSE4+q2mWTSNAfFOmtF0BPSedRv2cWWpwAgxs2FawWf19B
2sPZK5vT71DZmvtYtphJJA3W+C0TtLXrNPLgVG2xN74PVazpqHKE3oRC7jSny2WW9ElfzclXRaaH
5Lxc8yeVqk/HSnBbX969UfowvVN4Fv3XV2lY01kNMAN710fb68kNionyPjLV8FRNyXzjKO0fzSC3
jsRBT5AQregRJe4yGQjhqCfIR8ragGfeoGYkp8W9jUSgDiFo0q6GSLf6/R0swaY3szf5FxPpGYOH
cX4r3fjQ5zqhXsCKrHdheeAkF54oUPU3tLojfaDB2PqltjFXQjfVIkNKoqei7O+m0MM9Jdf54es6
cBZzpwLPfdk8C2W3l5DcqWv1acYWTXbQXZTrtA+NkypUleK+lzCbv56Kx+4xSfAp4nMqusd8NjB8
tTG4lLkv7lrifJudz2m26ULrVy8trrvUB9cU8xx0B2y9yL4KSncbObK5hs7gbpPlXpljbpCksG2F
F/BV4W7FsG79u0H6fXU5Xwk9JeLIsE+dU+0oSj+pDYarWU99ZhAirKPyitXRQ2qn/cFQTXn9eipl
NLeh0ddA+QPpb1GHiLRylmMggIOWgMaqrNlpRgoasG4lxgJxWBMcvxbWjK/aofaNlwYjN3zo5HgJ
tPQf59I9hblfvQUGi87pY/OShl1+X+eY1XQhXZBhpMgYMifehkufYEBTAmYq0w0e/iBMZoqESec/
imi6c6pQ3/1+0ZpEt0vr6WB6aXX/dZnznf1+pIOxu/g+Mj5yS40pST4ANtJViHLkIbZzB9NcvzsV
A6lRIeawngxPFUStVR/U1mvnisUchm8sUnN0B1p63+ZeC28OnRaaeOdai3gUj6ozWiqU+eyYbIMG
CVaICpa7yEurfS0BeUfYl8uGPKX71ij8H0FKYiMBwUQyTTBJ4F10aB4zjABFAB/z9zfIrwfYxVJA
2xyFuKl8s0lPNsyifm6RcMNgKIOfKlkTRVL/lAlQMQNYhEnazrckutineOzHc1yy2tIk1hsivQll
bJZ7SWifDVNOJ6vrmy2k8/DJanMyhVrUwxlBiCl2JXKA9QToPT9LJ3sugtm8mQdMc4IkmQ9mTraG
UfnwaIAs18oybChHaNeqNqr2uiqjg96TDRX8mPuWSbQyrVthk2g9oK7YNlnJCITSf4IruO67DjUZ
zf3e7OAHVkvFYgtOeUSAqs5wI7ZcpvApZxRcmu+/G9rfX/6UePadU0vn4LXIJJvRz5+8ORjuHTQk
KpvwjIE4hbjaOOHQQfquSKc719Tl2jHG+oUFvUjO8uiH7GYcYdFb3BShvhmTSP9sCuc9jcrpm6iZ
hpfK7h4iyHhbo/fRKQRUuVMair2jNSsqyttdak0QaZb9t459ggJlgTUE0o/bfHkhWV6IelySpPCK
2wK1960qjL+8sPzGUMg/fmMPL4Jx3ojFjG359Tuccw+5pOhJcKjjqx1SNKowML9P48GktfxhlAYs
N6W7W9iQ5clKMwkuwDuY2AobrskfnoWnKcyvpLHMRzsPsakwewZ+ZWNfYQ3na7NN3LfS1OBgTvHT
iuLHBNzktUwrjI1w6bmUbuieIIN4m9yOnWct6Q/H5JnaZGxORby09xAb8Vw5wrQSL/jzQCDyko7x
KD9m8J1bzI2+T7HEg0HY5X2TYRoRTNiRyyI9BlZMNqNlX4Mstq8OTh8XR4UoKYfB6XbsSSMua7CB
cafCsI749K0GdjvGJqwX3mH0zFgt2STx3F0Zg0YHaHTpIZFNffVtxUQHtmZehPLYkl2WhFT3lV/P
B5doqqcmkffNgKlJxb++an3Vs89G5jVzoWPIEa2BKPvsXOTDUSTsCi78jo4MWDK+5ddFz1o5hm4d
XWv0WHsK83ZlZHF5TQRx4J4ekWsEWboIGxNOZ8f9LCMiZoo0iM5jV3+XxTg9WCnXKeu/ns8TrcYT
Ssi7OaKlR86PXH/mz7Pnb5Y7kjWPLGpbmli1VW3wPfLn33cS7nyVxyhU3WeDSDkPhwUR4bebFFnz
BOyfbXvvnBmzPBfKJv5wuZmnwt3/LnLHoiDgI469TRy7NjNZ2bxBdbHTTiCD8uK9C30bWxIecnpv
WkflL6njm8eGcA/SZnk+MdRrShl+I8jx4ksQzXUaQDpIAZJvRhhQMgajc2ZIHT/FVc8opTLe/oOx
82puHMmy8F/ZmHfMwpuInX0QvRFJkfIviFIZeJsJ++v3A9Rd3dU7O7P9gABAlpoSgUTmved8x6fP
g+Rv3NNH0tbzn6FmUbBSpsMqYQLqmjwTIj2hZ5VUOz3suiNdAHI4mww8W1xDJCmNNr/Mb8Hk/jB6
fflWgIu5dBqCJTMVxonpe3Nr8/Koja77in232qRo7eG+cMh3eEURDGk/beyzpnXQXKbzrtGVKws2
6obgy0XmJMqDKtvxvuQ+A43iP8ynCNNutj4cxTu9l/7D/IJEbsLjAdF3XAcrilsONs7EISkAEXNV
ejUGCc7NL5igNwonse7nIyMuRx5yb47ZaLtG88s7m8Xxg4JM/hR2SOvmBSOKT4jIc+Pjc/r8eV1C
ecL3Ejv9Oug08zRkqFyaqGBxhS2B2FuLJ6wzBq9J4j+MGFNBY7CQJVw3EY8d0XnA6er6EUEfliiD
nDAHr72z9KcoUZpSYjNCLhxzXbc3qajepUXpbPpe5s38HbgGVvUQtIs53AqbmtnkYX6Pqwteki0a
avkV9TUmNN0QVnJfRtl1SF31WJZoYCHaphppVRzHA1hUAefhj1M6MjFK57a9LrzGu2EUjCojewym
TW7BRNeNMTjSdUG8nNr+3kWUVHYWemF2zLD+3AnMH1wJ6TeJrMhQv0NEK5HBioF5aS0WURweSi7e
p0qUt3naMRr58vPBrAVttnJL58s4DMEmQUecLVtkZl0AzVVNML5qefia6H6TLCob9GjhxD2dESW+
UlT94krBZUmOYF0+xhrIOsWkaSsKZOjTXqfr5r4j8p21frUYndy6URNuAEvhh5+bXnmujZiqhYWm
UMvFElrSUzL4aI19QTDWtAIdVAsmWW0LLMYcWt1O6ch5iwLvR6Br63kn+n1HadU1Ek4e/8y3jzb5
j1fF7N6stlUPpWfF1zTz7MtYvc8vtVpwiuzSPQRT77i1or1ehPXxs5Vrx12KbSxnaTK1l/GU5Lsq
YB6BCME7uwEDWqU1+xJfB6oHTg1wDo5RGlIphF6klwlhggV5gY6Ktq1x5filLzvCdAPfvmgdkMzU
KhOmG8SIJspBgz97Y+TRue6Mp2jUjZfUG7QtHTPMBqPcY1AJP6ZSEwRN4y13RgrKilPDB+qMe1VK
TPUAhvxRXFVDEdegD5ttMrgRamIOWxDj8yCvpKy8G3BLJI62a5yS9QMfY9yWCuo+mQyqPASD5Kox
VO8hzqtm3Yq6P/oIe/fk3afbQO2zs2/kzhLXXvxkSlK9fOWVIm+QPUBvg/pG9sk0e8EuwcIgwdjj
APFZyCx5oPWJwiJENYeIS1vLVjHWXY7R23ZYls4bR7b+SQzI/fx01Nea01qsFz3pbC3yqDA1Gujy
bQUlCT2BK8vo5Gpr1VrNbfc0nzKF3u9G39j1Fo7PqbU6X3l21V4o2uXEwTes3RTSC5hBwZsoK+We
Dmf7Uj2mU5NgbFwHjXiP6QPPydovneLmFiHxEV6QfRgxGCvbNH5oQI9DY48C131KyiDmks9xA00j
Q24OW1MNmMV2udyLqRuvJTs/B4OQIkHb+7bV7Mm4/Cam9iZSSnv5+bgSEKVplXqP7ty2zCJsIVRo
L1bb1Tjf8hqHfxUuYrWI9+ARcFIA43mRDVAPjLbZYymNVTlVZzESpYdEo5GGuI1sABtgzKJMB23R
sHq8Nwyh3uvVGC37EJZjKgUNUceN0em7evyV4ll8tYdki9OJ2WrlY7TrPMb90Vetgzv/sLSGXevY
zrgvbfcw14RSuzXXQHrl8lNrkuElM0fdBC5TEKidlQGa/irbxzT+VrbrXQYERBclBlndAfR6mffy
zkOrizAfWSCECMf+kFZVLOm+XmAqD6vPDjFzvwffBS9rzbUsRbewSCIL7gwyISkWUqoTfbePsuYY
UHZ9zgNKDNG0FwRJQPJsvRbAqk+6ePBCHzAewXpQEkSgHIGaJJtyHGATG1Tdkso/zZu6Rsz5b/rx
5qTN+EP34rFIt8C5665J9QwRlvUX7UYaxUNjAfb8kpRTx6ao+3sRleFBanIFiDPcZ67+TAUge8tF
sw8TRFLTmWiyF/SZ5qw7mVurQPbGAcf9eG8UtoowgdJ8GkcBI21Ti2WVJRmtkNJA+eyduWMcZnOY
gN1M3OYWK40wVLvoQZdNLr8OqY/C31B/25CrPZBwF+cbzyNv0R3Vpa+N8r4dR+8sp02ilHCtGu+r
Tc3kHHf4e0R2ikC5b2lMls+MOwcDv9SHazQ5BdHAPOEje1IK+jW9YxiXeRM6MiFM2y6ISY3Nz3Na
hz3U7YHP0obDjZUUCmnBXoZPGIuQXvNQw4Wabz8rJz3wJsoL85cfYIVF57umj1Ku+tEnOiRWFG+B
3vUHi8n8oqjYwzrDMT5MIh4s1cp2qj1E+waTmIyq+iPwiF2pC3znLgX3ofCkcitcLT86pIhuWncY
1nXp9a/AFj5vXoUC1Rvz6l2OFvf7tBNJ2/ne2WKnKHn0LcaLF6f1sPeagnmeDqZ3G4/tzeu8atVa
40BVLOnvR8vu7tMag7Ti4OauPLJhsZQYyzI0aKyL8FpSE4bVHH0MecASVoTPpUuEoU/vY+PyMeGP
CfIl1y3Ir6cxzfKHpk9tY1EPAyXn53oq+qW+aR5x+AJOmYanqI9+xGkbQQl0mzPKV8rAqv5UMiye
69q61qJo/83F7/712mdCRWqBo3meySPc+avmCxpmXmroe74o0xUz1Zl8J8/WVm4Nn4dZ08srwpR3
ob1Ngq4ncOkhcYoiuKCTu9XTkczC7nneg0bUE4ARejsfV9kesM73ufZCLn2xwgDE9C4aaQ5h5l1h
SdI/GFYM+I2mdvM8pA9aajfHbFC+S1UxtlZocE+k9ETSrBJbTJH10Qo/hKqdRPcS9T7fIHowriMT
paAKWVXrMWGxEElU5uDKFMcKplk/EmuYHqBZF6dag4FfGgFl4RR+TrESukELwWPeJKc2uIK/5AC/
/6Dq0B36vHT31ij1p/kwqgOXZaiO4ECLydQe6Lm2ulkBZqgnx2CknYAXApzN0nqpGrmHX9Xq1kKO
xSRXQPsl6vvCfQwLVnEV1I6bY2Ko0J0IRJFgTvSvRzbj15BlbNsuD3WGNk3z0BtZzl8GNjzbENm9
QP8G2Ab/t9bfq4GufvPYMZMBq0ZFAUlrL6JjRdIqpsOtoDkrRaMTJ6KlYnTEosfMPaOK9ioN3Jti
dXBv2gRPqxq+KjLC6Ga/6RYtZNWBkIxf/j6ZhNl/bLrUSNb/+hfTLHNSlf15zNZR43g22jOH4DiD
i/dXCZUKUDsNgNl8ic0oF29xILS9hDF+VpnaQodIqfXhONRpuu2TqRk4b6Kfe/NhhmN7fuqaebfW
zCC62Tk0DrPXybbRXH0jcjmuzUJL1eXnxC2gxrxSazKU0LW7h3nP+7nXuUq0lRMboIlpwucdQkTc
A93UoEmmqpneAtRIiq+Z213MzkVHoZaMErlEPRvpUfCi1kBKZda0hIi1wYvegeqOmb1RkODVIgIK
FhuvjXTdzecz2FdYCDapeZ5FWsnYfImVIV0lnUFRA0jbl3hk0Ip75cVPUMAOvY1EIUriSTZ1N78B
6VK+cmpgN0y8bEQMkmbCNBxlpGJYWexefx5hznQQIzA19rNlDLf8n6lZ1NF5pqzivk0iF2RW1XMb
+j98O2juQvptu3lAaZBDQdwmg3oacnrITPlkRbfFXMaJIu3IlAIPXgO0vQ/KW1W0/qGoSi1azrul
Ao8jxtCB7WaoS+bYAQ34XLmVdlSdK6bNx8/H0WdzOfBgWlKBl5WT3LgjmNtHOoaAPCXeqrgacrp+
y+YKo7feO2iLLR5UVXocKXiV3cS49bIbij31LCl93hE0XO37AetjggGXu0d+57f+QVW3eQLU50NL
VskVdHQXbGxYrohqdfDmai8JGQpQgaaWpNlXyT5Pm3gV5E39gO3ippd1cKdtVaNoXhW1Gw4RSwG8
M9KlHK8Ivjcfm3jbdOeI+QnTfy6dWRBRjiF/DZQC50wo/bImkBcmZICqnIdMw/h/8aR/mI8oq5UH
ygLoyEAiOQ7ac9oM2sWeYFQeNRz8iipfbFzlVzmY9QFzhbkM7cZbtDW/D8vdO3UqPRv+1L6sZXcL
MIAAaCAEVI/zR0/pwxMGpcdwWj6DYM0fYymWyKCjFbcGxmi62fGaCBJ5nTepuHcpvDxESECv1hj9
iAwXMiylnL3SBiatkFRZalroE3JlvWHgpBw8F+pYkGNINBzc/eoEN+mxbnelFn7uYTiPHtPpVXzI
0eNf3idG6eHFZyqrUeFGdEeBmI2Ww7DqI3GdT1m9vJkidk7za1mtwR6fmBFlFUVPdqgZi6YcyZya
DhmhCLyJS3rPfX8/T4qcgFQWInYRtk5zJAwOHtEwilxrk4pifvWPQ62uadORmkIHkCARVloXrUnc
C3TbeJe5wPv+OOdrDtkwtF6izHIu88bozDXyvuFQAOIM28YDJleT6piYzGP7WG1vrerEO+EDOcCz
ZGwUct8X81SRTJp6UuOf5rnkfGre6DSVlyNoFH62j6GLrvkrayEdTy+2UUDDXZ+udUsaTxZm4vV8
OPo1dP0oxy3qETDUtPAYNrbySquQrwqqW0OAzc6V5fhSKZfaPSu6Rt1WSlM9NtNd7wu8qgpagLWA
tbx2kI6R8m3E57BLvQXdRIxv+BfJTaGew8qU0k5dF5B6xkN76EDx7xmCo1U6Nbstp9xNEJon1PeA
sYtY2fDzdtq0EufhK68gDzG9oXFDZEbvBssBucMRHeE06fi5ZdPuWPb4D0mj+w+toa0y4fqn+ciO
2u5Uj9lGE5J5tEgh8pH5GPbcwdMedTGN9op0qg9Np90133v0r1jLjKZ9ENONOU6HznQI7DF7jFie
OSOsi0QvX/oW+Q6wpvAUVb7YJ5mab9KMd1gjwT5/fElZB2XLEvwfDSRpKP0GusXYgZXlqxK34mF+
KiAVqB8Osz44Mbt6gbtL2ZrDWK+8MIk2nxdra9UrEBbhxspVLtbp1a5sCKAKjNd5kJ43gLMiU+Iw
njuSsbULdeLG50GooOMmaRY8eUBa9oRuYRlFemMHbfQ4OgB1oJfEm/k39323Wom4iDfzo0X4EkL7
KmkrfzNL5NVcZeDMYmRTvXE2R7yTs/wzYhq7ylSJcqMkEGsqZYFzqbdpWdM1jCkyNEqa7cJGfLF7
+z2cRMVVI99q16nukyiGHqlgRekrz36NyvxWxqb5oyK+hLtM/wYdFmexpZMyVUB19Gu42ZQk7kh8
AtNpkg8/d/HhIfcbBzk5S4UQXbLLr3v7614Pn1FMtvjEK+i2DEb117fAYbgo6JJAI0c+5RBM88Uk
ekQKxA3BumSlUC8jMzlsdpJuyTautOTBps2OhtQT759PEZYyD2Gbv8zfQOPFwDxBjx0737evVdjt
kc2tNMwCL7XBhH6swvbk9SLch0Xeb0b6cMsBxNt6QB+2cPMgeYvq5tGzTC5jm4HeyJUfVRu+1onM
dj5N3rVqjwbwaWXYza11HYZElpUhrYwEeJrB3zlKYOSXEQnRGt1NUEqp/2GH/snNcvGpFWFel+y8
sr8ramrlbqNx/2Y6Cx0TB0+qtOaykAmBun2Vh5hhQSBqcVYtDUcWp6IYEp5fZrqOkqHDrWq7q8pJ
EdQw7QrviTWjxmKhDSMQLdMRHRtoXic5IuE2kPzqsNlT6sof8wD7uRLrq95t3DuCmaCq+TH4Cr2s
jsi5HCy3hG/N1/k8YwFM2S0KbItMjcpdYSfpTm3r6iC85stYgYRn5qJvDKLaIJNMUmwdD4TbQzIq
K2+l8AdezfYZw6n53bQ2uOcWg1pLUtbRGWxxDZPwfcrwec+9VidYsVOP3nTelP2+gXTr48DolgrM
RTR19T03BIMBK5MY/gZpGySDTI+VuCTeR47GwKqZKZMa1hrxg1T6XSJT51MQsfzDAIiQfAKdIDU0
ktAfEkCRAiupORTNg4hfEltRs4VZ5upaWGG9zLTUmCyx+Vq3h3xl9t5wINZEPSvBCEN36qNPdCwf
s9GT6Q2PsiXzIkmT6q2ITHPZN7m/q+CkvMGgTKPEeHEzRd3OH9kOiaKxpSHBJ9ntbrBdsu2UBpxL
Wdzm/jvGzQVVMJs53KTQGnLNBh3qkIKJ6Qpqrncek8Y7z3sW1ua12xLZaBglhQ7EiR4020PXR/ah
mTbzoeMHyl3oDQiMp3NKKT/Cqmuoz3lC3IKxLajA8qijZmTdBquK7hWaFvMwHuiJt0J0MRVlp6kw
du2VEE6zngez0efrnl813C5g3oPiF9zUNyeplXMri/YWat6ukUb5SqPL3Wo1NoveLDkUEo+eGhb3
cdhaz1nyPp9mAZQcjD7TQcTyj7oUvEtj59a+6Z0AxRwPczAI3XTljEm3ocSTPwUW1e6iq+v3eQ/O
ApB+X2uPqlFve3sYHj4XtRzBayqXpumFe2xTcinIjrjOe0FvW1eAYpLc2EIw50LhPFSTNBOj2E4U
OaZ2lZg8YWfeXZ03w9kwQwjrJb91YYjwI2fiWOTWTqnj+mPogbmnUfit8uB3qu4kwo/LbtWHEp8K
SUILGZSXT31fm1JNSsFY3Rm5pRIpXyTEcKv9ETZwcU3eLaJMF7NQxQrsD5wOJLQqo3KcVUp9QW6H
Fo/PfagGKC+7/PhZd0AZRCnOdWqSxhDqU6mkc6UXB3hlVQZykWW9hBFnDDVOlIrFitsp73T6t4U6
JOsxKYeFRUP45kRxc1QHcsCnysOsKTZSpdvAI7Amld24GduemI5JwdUl1W9CX0nDYMGKod91rUQX
60fjOlDq/CU1q+MsJG0mkAgCHmdXBBFV61/fNunawqb6FldVvWknY5Psw27bkn9yJwTld+QvANPD
m+UiJMvAm2ya0OkYImhdzRfmfBiUGhoQzZkERINPl2Q0c2/NEt9auGFDhpVe28d5M0J4uMNcDlsn
9SMSIahRqNZgPTZirHckYxCYgzfzMcTDeg8O/UM4OczsKuo31FHS47zxLC09OtNm3pvPGdCcWoDW
Oy8oumMIZgGHqt9+7oXWwUNtQz/ZtbalaOvbYPYh8Mw4+9qW+hV9hfPkJYG+xAf+nLswjTB/TW06
t7z3YvmGJpvCao48e6gArRdOeTKIIHwgAOvGnWm8xEPsb2sh4a145wDW9ZdQEB6bK9a3ckqk0Saj
kKqxEg6yeNh3VeUs55sLFNkhjv3q0ay3YWYop672nuYB7OeRIQlSqIBi3Li034XStS+21ddLIaHU
6iG6wM5zUXmOp2FIRzprCSSAJtBf0s95tegca98jtTlREd6mlE5RM7vGifaOeZLuwdKoSmpqO+wm
AJZF5tFW9Sq0pMl0F8FO9DdePpG808dCV/fd9NwzEKKteyIPN26mozwsCBfvS9gsfqrdhxiBt2aB
3c2oaLoUQbDpfElOlWVga1XO6vRIcVsMvnaIBWH+bedDKYiJUSPrWVpx8FRgWUisRH3LLLIicJl5
u8/Opq6o/SVQCxItxXgRc/3Ppd2LvLv/hgfS+q1nofvfLJvfpjWktuolBIg26BH+EdjXFIrP18uC
Joj0dD8XSjPY+ndw0RfE9XhHwxui6zDUH3PbxxqzgUnrFHpIR3dp8ZB+QI0pHvRAbMeo1e/nU8NI
TFQQ2vlKn6qKkVAx19pEgLJkoX4Tm+4bVVGJ5koplgZRFtT9zfG5StKlEXXam+ajWPOdWFlPiMA3
LHDQHlNEXSGVh0ZrH0Hb/Mh8XGlIQJpHw8bmMppms5lfLCPv1ntkGMVpF35+MbHnbW3VUJH5F/7R
R8QH9V7JNkB4PMQKXr7QRzEcw0CzniJNo0TTBW+Z0OXW1ADpz4dijN+BMsYPDEXhlmHt3YvxXzhV
JA52UwQnPC4NVPpaf0OPuEUrxjpeyjcISOGzAMoL4UQ+cBXihOFeWFiACt9KNb2GRsGMsGs2mle2
P7y8foeKutDwOJ4Tu00uyFq+ycHpX7lT0rVpltrGLkugPFBfK4pYFOlREzP8hbe2x8FQNbxjPjTH
uj7brf55FE7mNiw5v70Dq4K3J8E0vbPqLLsA+oVQmQTo6dIUewahbyy0SvPKY9kkLGDEWNHIy+cR
rMrt6JMw2ZsZcumgz7YQfYdVzcxlXxm1+1DXk1HGytsPgM0vptDkozOo9tYWlEcQ1ss1hQNzhT+T
aykwxm8jE5yihu94V2Hm8wsz/krUTMmHM8PnCtDN0qKjyeRweElKE0Kjz9SS1ZBkgC3xUXnJGEG9
QJnu6c9hWmmv3Jfawixy+cDooKwVh+epjnD2EDvEZYbgRe/A5Bg7lk7NHR62KT1Pp/NT4zOmtQ2N
ngm3row4q+zaXbbMCnRPy85Vr2OaauA3uu2gXucNWWP5ggJXte1QwMKW4zqxYBSxDjumNcAXa2oc
VYQin4tSNCwGicRxpnPzC3zPqxxW7hEP5uaPn9ricVglEeCC+RyibXAk9FgsJE3nWrQHGenNqUM9
uh1aOqHJbGf0q34/5h02e1J21u5okxZhHItYJ5MzDe8/d+Lfd3ip60f9K8S3XVT7G6IdqstsiSkN
nqp1Ofrb+SkQA7nd+lBVGptp4jzc90UFMyy2m91smGHudq48stNdK0uWcjIEzU9wpW++FFbq70TF
F5WWFQW03KMo0ZG+C/sJIwBHLlfRmlaDuMPk3dG75TlYU+NDQXqfdj4TpPl8yB8z1HVUAcDmjFqD
BDpNBsy+xrdqoStL7Y7FTrIWo1q+uUrWM+oGTLSnwxYjVtFFL5ALnJtW2QFAQbpEtJyGS432bczL
72Xbag/aoBX3eZeSET+tG3PMN77+o3e4J0klSB8dYazB3kWvWcaCL4tEvpwPJYqJhRFV4aGqPGXv
EPmyrSNIBk56/mxRmyGe1cDsd7OQK8EQcQ/fJ9nNnybPyTKbe240M0gWctx2a3vFe56OrLzUjNwm
lz6KKbz4288dMEbnIJYSjsIXjf1fX/3lbfNL03vGmI6nmRnyRLkj2gq9GZbz8yhP+ZaZDw5LgjYM
pPVWvR3i9oL6on7vfGzCVii0m/RtstqaEoBq4kY7G1Uu/gotX+ODRHmDyr960DXnC2kPOioFAsrw
QVVvTMq+16gqL4TRtBfL0H7MX0tSMg8QqmLt/DTN3rDmT19WHjFXUUN1I0o+hCiK4jjvFSUtyv9z
b34f8u0cBr1zcRSz2gOPdY5u6AZrvamSmwf9dlE6pf6OsvceJtpwBqRCzY0eUajL4Yl8h2Q7Jflu
bC3onllxYnM2mw8ytMEJJSYLWcBdx8mgi8UusKtkAxzNe22nwqCbj1+Sjtl5HeFRNVw9v3Y2sd9d
GqmrNLMqgu1RDaM1aK44ilLgjbBCKTH4b8HgoRO3mw8vQZpBZU7cYya0l+FkWZZkOizzXoZvqR/e
11NZvCQcez7Tj6FY2mnQn8Dgif2AaWzT+hRIoIpOFNkmxegXa8fcMrq9w5JxY4g8o0VAZHJKr/cF
yOB3nOrdd9X/4s8FCrdtTpao5TtjTbLogsi9VnFEsMyA2MIkUvekTxslSpCrIW4n6Se4jaLjGeD0
X301tfgSCfzsO8U/sBwcV6Ltut3Y5GKXAvG950+3+WwTl4yThoMh22xC8PIhPWBbAKKkDc60Iet4
fE3asshTcF+0zdboBlbvyHWWRj/KZTPgeGGxmRzywrZuRloaGwNV0iQ4aRefLahPFbIS290r+ikc
2pQz0KFpi66HVhtSMTv7tLwjB52ClEigWz2IHgKP/EMoLKQUTTYeM2Z4qXK3u6+Krr/vyuTNJYl9
7cZOOjJX67yFaylg9sqqbVa6YtaYZaz+IpxWOX8uC1xaLti4Wib/c6UiUA1sGFC6bfI7VuO05qG5
lXFneOXeVtJXiiVApNQqWpt+tSXVyj/Vug/kLJO9f9ILls8j7LD5BdMgbNQXZbYbcxNiGTCac+z3
BDF5UbFNS825kO4k9MmywpeMRi3kCRLk565p8WzpXadiGm2cB8xiaLh0/aZNzZyfR62hcy3Oyxsq
+NkqyqpyWPeYVLYhCksdef4SzptJ1mdPL7gHEV3NveDRLuQywmT4gXsSHOQAsFsWBVIFRUKFyLPx
ATHKooVaeRPV3mly+1qT//3Zt/eLVxhBPaqIgl/Aba6GE5QvjID5ngAlm8zZpnzJS3ioNIDwCLuN
Qo1gVoLNtuvZgD1vht7ihkGO51KvQ/9UwGiefwe1hl1DceqjnpEgYYCQhNiQbWyW2ROVLeG3xlMi
5UKpyuasjlO9zHa/zn3X//wndKSvBRhQoFlSzPCkn4f//f9jWD1iTy2y/5p+8h//dKIw/XG0+V6c
vmTfxV/f9Mu/4f/+26dbfpFffjlY5TKSw0PzvR6u30WTyt8pT9M7/78v/sf3+ac8YhT+x9++knOF
ufD6PYiK/BdglUZ7+f/GXO2+fv9fiKvpX/yOuDL+DqpK1wHYeQYNeYde9ifiStHNv4O+0oHHeDCI
PFUHjJUXtQz/8Tfb/rtlqrzEA9uwDd3VfiKubH6gqtHDJJxNNTUVJNXvv/vls0f++aX9c8KV/qtK
wDJN1VFtFXyQSpvetA1YWn+mkcRmGnoRA+kqLEv3ITTde28wE4BIoMEBeq48q7mWZfIttRPn4A8y
p/Ghq2sJO7MLoxGHUkc8DNbdo6VmAVn11Y0llQ0ZlAC3kWH233X/f2Xt8IHRM8AKY+GjWa7u6H/B
p3h2ggiWkuUqkTwsrLIl/8+ODiwenrUKGi+N3qRt8TJ4frPsIsteIyU4JcFQUOK1zK2jKas/fd+/
/U3/I2+yS0HvSvzjb9P39Cc5wvSRdOBlKC480zA81ZmIL38iuvRj6SVdK0KK9oS7hyOVPM3dVa52
tsb8PNhx+6ZgGWL4gK8btE8KyusTQTrPjXA3mE4u47AxDb154zGHTrgeVm1Xjus0TA9wGwDpDAph
k7Xx5d987l/lP9PndvjA4Hls/mNp4P36ub1MSZqxFMrS6WGd2nV+bgYQguo0EzK7bAX47BG3m0Q9
ijI1MLv0QcPxkWtFvrGxAhJ3C3O4TZvHeQLe6D9a2zvSfEH8oIyHrhavQ0Qn+19/bJTi/+sPrlPg
5crl7nBt/vZ/vWibyiuzlNFecvkyo7ZYaP/cBLkpdyStY6b4/fzAnOKoThtbZ112Nx+TqUE1DMQ8
yM7f36j0wjy6tjUJySsSmTzZH7KYSDFIBsPn3nxuPpRlPCy9EPDQ/Jb5BfjBRAaO50rBelIWLG+Z
7yh+FF+8aTOfNvDGrIK2+Ohb9U366vgAYEF9kJ1AioGqEppFskgRP1lbD2iIwWL8YGX2hIxqvQeS
PghoH4voPdfIFXfhnoQsJmGdT6LPXjuZURbtkUfB6PLaVw0d8zFxAZ53ED5JoWsRZkY/j+e+IF79
H5XMgMo4SnMSEcFCOXq9pQhKgqF6SZSLmjh7VjDlUUyQSVOi+wzcghnmdC6A2lxGlb0ftJB6nk1R
b95jsGuPYHSy/RTH4Kk5eSc5ZL99L23iZlAiLbnBBS3qrCOSR+p3My08mZDhegEwf1UHKXmF89m2
znOm++5LJQhGKjOUslrmkGMc93F0mDeWophA10E/jCLUD8yEtT9tWgtcXzCc50dtIks0qEoGj6TK
Vooa1++q/hixeHuV+dhtDdkW6/m0VsRL6bYVKnhD3UI6iGWiLptR5s/IpdQ1fRCF2Dc7f1YqYMej
FQ/01jj09NonG6+td7Vlaxe/No7MgJNlrXsIjCKFRgPj+30p4itmcHmbT2Vgt1HhVA2wDt6hdXW8
65wSBgdputBU+6uv5/21IzeSrg68y89zWWadg85czkfh9Da6CMW6G/1hOf8DrGb2XREDxGfF81Sb
aYNDahLfVJObvu8+j2RKH8YY/JfaVXHfJcFYUIMsi0OJKGZJ+2xpB/yPrYZCC55T8x4G6DIZyXTx
TcVdZE0TrubDQJWMudMLisIPD7G4K7jMVkocpAunHypyXgEw0OVjN+iUje4PwTYmCJHMkkiHfaR3
Ei54H7XEY8BecWKg39Sz2oPvK/xxalQljYPaLgtDZd/Gpr+vrSrcp9G7JLfkANJ1isvUgrPeBGJj
DrD9wM5iLPErlA16Ua6Fh+RASIj8YymTw9h5d7nimktEu9Y1szwCkYNP36jWFfk+9hTCPiMAZ4PX
+fvSBMBcxrl132vPnRbBK0hM+xTUgDyQgn6VroxhjuTBqgsoklp5CNM2RCaSoug5KNs89s1DZlnk
59mKtbDNJj8MsQ7eet7VBkPwhwqzdeAKHcxKejUVSN0Ub08ZFqSlyBJSCBHGrHMHpNzQVMqd2TnD
ru3bVWdpTwqYnLgRw9tAkapl8bVIXUUcfauyjjXGgzvmkyChjTgmzsBMwPAauNKx1U/2WedQMjnP
ctM5xo5LVrcpLhIiLfIkGy8EC5+bV9r6ucodoqXN/OTS9lipIGdWfccCZAjwTjn+Us8C41p2rnbt
9XBTCATrCJKiHVCY9h4M2hGn1zXmXntOsDQzBrSnQAmyS8yIihZnn1A31i3YbxqS+y7BqxF7d/7o
wJyhjHaXana2SAJ8XoIwdVlK4tD1bRiVqOqLsF0Nent0Fa3E3JSBCdPKfpNq2VeDkMQCk9beiMqj
ASkg0Dtxrp2K1G8z5M8GVvkuG/TmUvj+UsXzsvPpaNIBcUrc9HgAvbH/SqtCu1BufPMKW2x1gL3o
HWSLACHqtkFQIjhoe6c7WCiu8xDP7HLAz0TSkp0/OBGGQzMzH9Vp8z9EnUeT28iaRX9RRsAkkMAW
JAH6YjlVSxuEWmrBe49fPwfUTMzicfGiQ1VFgpmfufdcvgQ7HtV8Z7gchLo7hF9hLPddulofzOb+
aXKozGy0CFFOl28spNDPqIRUEbfdLfH2eJBcec4wmMyd3dG5FqiqMgJcSxxbByGNf5uFPIzagfEd
5lD+3XT8V4ppuENRffDVSD6eL2zBjmFf7JDGXhlth3VyM2ojv6lN2Nmskzl5nSG/mmVeP1LHPjsb
slrvpvdN9YQgMz3E82LtKBmbS7h1lgVCu6NYxBu0kEDHk/FqTwEp3kh9tokayqpjzP0+ebXW83nH
7MUxRWZeNrDOafR7aBB/WsnZuRWpnR+U280gnkcL1EEnbvqkHRma/rtGPHthl1e3ij1zkrbTr5CI
2ad+Xi/D761tSn/Dv1zGJKi7Yn1U09K+jtimGpwu59gelaemtbJIsFuSAHo9I4R8uk0YrRqUENjn
rYsRuRizLcQhQ6fF9257WWrMnGbNNk/I5WWplM1JOd/xCbEtVhPR56bs9pUL8poBG6RluyP0Ucbx
x5JkXhi1PqNH9YqqP14YQIXiwP4l5ZFNPNnCWNn+JohSSELWCopd3S5XGvpfuWV8j3MSvhYbFqbX
MbwgzQYfXG3XO8N8mHh797WsrVOVQa8XLYp1iNf/zkYNG602l8sSEDKXXKlbW9Ck71qd27e0Uz+n
LsHykTbkGxmmtpv6AXxniUVWK/IpiNXw6Acl9tLM0oPAh7c3zdkJ9GS46s36LZyHiLsdYtM6hdmh
HCf9LaSYILLkdxbryW0kEBjpIdKNjIr5onRgRLZQl0HvWWgB/XRx8BALs5CBuTp/Erjij3C+EqiQ
bJiFWKlxB+HfgR+J0zxCuUJp7ilz5nrRl+WC8DX31jmu/EKbo3PBEbza5eIVTbIelnhU+6LJCUxu
+l8YzQs/br9g1d3h6DP/M9Gd0W5d7fqXhv9hF0fE7MWyjy561V7j0uCbVbfq4LoRABjQHzobkn1h
gi3snUpee74QZRFyBPGYuU1V7xjCGddeWt9AUomLaMrPBlQbUbRk+DUzODycq6UerTtkMuQewfNd
TXI5c3hoPXvJfQWXAm1E5/pOB54NOcd5ymEoqDn/yMzFOQ8xJsstXiFYHYZx7hz+iRhwBzOChMsQ
61+ggZVvLcNbUlNX1FK/05yUl3jOCRBySDKNLRYauRoR4yKwlbhPBHVRCYnOVDgeTZe8s0ZvukPY
/Dtl+k6M9Q+Ck62LmcLnHhYpPcgeqGcMQiYZNCEBDd3zEs8w7PXO2Blq/QMQKLu0QmaXulLkFrMm
31NjmtzixKyYyj5FLKsR09VvzeZ50WPH12fMG/0In66vSVvUty/BGJXGgcfb0tF/CSJ//W5pftkt
lpjITsI9CWs5BQNjGWEARaaIHMYLMT/qXKRpuYOHdNnaWtLgXepHIvRUdXPGHl8f7Jady6G4Z67p
XFuhTtlMvN6zrOi32iKRvpPniHXQBpT+PIXJOTaSV6pw5z7TVjNSE85LtB5UWCKPjxH/BEXjWi/Y
DYdAuaRz1wsDoRp12kE2EZHgmjVeR33pjmYyfDAiXLhgQ7z4Y3usoOCgrDAxfIqCQPPtrNTtbDo0
FWflE6WlQBF7VQvrw2HUdfv/Fz0l3KycU7GbFxAsEbRFTQ/RYvf1hB1aJyEM0Yhnj3yBMtdcjxGp
cju0A2BCxPSzWyb7CmDxw3SN5GhiJD3NannMAhBJ2x1cRVIeMkPS0DazLrYor8FA8xFWII+nKP7h
VFh2nvAPNCvMk2W4/jUYTUqSL+scG3ZbQb2dv9OApd0ktiIhmm+5RSwDscPcrJpmTHOyHo1XD5El
8bi7wT1QKMpFRR9tZu0b5PrfpEh+dQSEB05ExJJaFGEysvundgFtpIsWUs0NUL9q/hQ0AjaKpApd
9X4EVfxeReF+TvX4tZLDBUkXVV/fdcEg2u912ycBZ4aeD+TGE0J5qtP063kdocw3byjLlNfPjXk2
TetFaxP3NjXstlZYB0HbcakkZOFCAPqMMME/BvklDbP//N/vmLQxZ3cy3UcTxKtmHBNQR25x6Nby
Rmxhd0D9cl5xUZ2L4rsxWcCJTPnThOPvJkN/jphkkyATAfvPG0qfNepehIp+DMuWtuxmzSXmpuCj
N/v9FEOPIbaSR6aH4HMEsQaYJpaRr2lF9dbo9T+LEWFjCN9WuBJUn7K8jlmTHsKcXKS4m6oXa7mq
6T9bdusPK3XPKajslfUIASVZ4vdd1h2bXsj7ZpzwmDfEj6Tns1jrovvq7P5XJdzql0IyeYlSOVw7
XAjAheSyN8ir5bBnzeVxZ1Q3EFUNKjeczLuwBSb1rBFU33wJy2AZELFnC0NESvY8kkMRvjcqWYLM
sUamFeiCPVf0/QFubnIRaCYvcN3/OE5Xw88MiVJcne6iHLSvkWk1R7V27ikxILuFDpnXNtQraHMi
GdgWRxy4TR1eHd4QLJ9kYIBYEkEVs4lz8LnxkdhBr2znJKv+nZ43YX6Tf5B1vWtUW3Agg8OAODEe
jGrNr06YXyjGWgJ7EueWoAi+dUTQ7ksNsVWFImIXNR05UBZnMoRTJhElG4a0ZYC0OIP1TViSXHNl
P6K2tG+kmBDqHg70nERckMhW6ofcYIcwmpFxWeL6Z5Tp5UdkAfeZo243V8l8xfoKRSEXwZpJ85G7
fHuMxqp9mNr+ONqIeUAKXAajcHdVA9kMv3+0H5WVH5P+zLGkv3VYoo+oSP0JnJKHfSF8nYgvB+Ax
VadqbMAPwhRJuqnlCSQ3vapsdZBF1+DrbbOr+ePvox8Zhf0oehOzhxln+6xr45fWTBAoRjpG4cG1
jnr22RWWjuoj/zO0sjo9v4t9Xrrcw9ZuXtvu7KbJ2/MErDJS0ZKKSB17E4JLYCB+2xMeGcXONxFp
OkFzqrv0TnSEGqhuK1G+XpNt52FrLFDDnR+VMZ5TcuNuYaeZN1PE51GU0R1qau+ZmD1rw+1v3aCF
L1sMexPBrRax/Rj7Wjs39e9yLp1XFoLeZA9/UFnXbwBuYZgjA981bVQfExKJAiQkA2mvSMrDxCCi
MJsROW5hZBNTIG1DsjRbPSgIFlnGzLk8X/QYpH8WIvxHe7EgfCJZW28Sxy/gtPiYGh2mdFl/yU1b
25BmGbaMFMH35qSR5dnI8o+8jFDjC3uFlLwU7V62c37T0ry4mZq48VhAxkIUY0d69j6F2yShmFr/
KRKtMkQ7MuN4LlaCZ2c8AB40YHXLcBcnALIvpSrFLeoQZxXWAkbXFgsRgs/lUrOU38bmXegTOenE
E15WaUR8UEhOO6Jeg2WK3u26zYnCXG+5EUWvRaeLh96SDgr49Sf+9V+GsLR/cbgG5ZPJmpmv1azC
I2jB9KCvIY4gUnHqPrJxG1bF0THL+APv3ZaJXVyeBUHIeoRbgFMlB7ZFHuLN2v7+pV2Iz05jiewG
dQnIKFarkKokY7EzOt7HU+QUmr/nEHHZsvE+TOzSyWLCoc4ZLiMPurT9kl+r2v5a6u7nVOWKf1tZ
+9Aaw2NckctZK3c6kNAp/Toc3gAqFPtSafNhQlAO1Lj5aDu7OYl6GTmZe84YhMvnx/PbsqYZPu1w
rk5aNh672oC8GicKpo2Dq387KpWq/gPvcK9xBFhoXj6qpSk+LAWaxWXHLagk/34z6/bSRKK5hR+Z
bpHTV8w3dHvOnkiNPsixub1OMeJqwUlMOZ2ca6cyX2c2S2S3sv7KsTtZhGlFBlOzrNpxCdv8yzCB
XLK5ollRP8iSQ6QY7UNo9BTiS/lzYNTF/S+rY1QL+Z6LemILBlfHGmACw8I1QAYKcgONcsTODJDF
H/qSFPWMEbQ7Vtpl+ewbLQnGfW6uy8404uWSJtg/0CUMnKNjyO8m6ExU9xK5KLicMNs4S8TIeK5L
CJMTJvo/mYVFbaOoDn16H7U2v5BBPlzrBNtM4qpbVWPbLBd17tc+Bi9Iiqyetrck1gq8n8WekcUM
0acyHqr99rz7+6zz14T4TENz/bJxQdPm4j8KZRrJ8IGhF7lpR9ksNDD2qz3x3RZdS6lOsWTA+7zT
m9LPZu/P4s62Y0wGVkTq78jZ5ap9jybh3qvWPhUtQOJIdeIyuSRUOVOB3jUvFx97OH9kDl/Hg+xl
v041/N8yCpO7tWrHzMh+Ze3gPuzFvVSkePkNQlgfenNQaoQGV+s2ekOxEqyYwZmtb/FP9bnQRMae
M5yPmHF+FSaAm4TZF0v//pxixMZ8JCkBw8ivoXt+4LzeG1aZ77BzaAG44rMDDOWSddiNNmnwhzui
OyqS8TqZGs8mt1ti5ViJcsPcNxtrIda4CjMyiAanoAWoYp8J3nhHpWrvwsRa9/lYAriq6LlPGcEI
Ju4Ar4yrJqBjXV6eLxa7wRfT/eL90jBAViEArni5YqFbrs8ueVhDZq/DZgcoo5EvHbggfwrX04p8
9CAiW7uYojDQhVh+g+TtCLwTW1ScvcsUBRFxtsYGr0F1Xa2us6U4F34jlnpvy0jbIXjD/rE48iVL
9RyJ7GqQ1iiIsNTCR7rd8kMRpciiLYqUFcz1OAKcbUf9HskRcjZ7q7rWqhNnu3OKdOqDREWEDjyL
O8f+BG8WHeSAfdQxcFprqvMT4i5ugslnnOvNm7sJLdsyeavm4hu+cKzsm1ZziZc7zpAWrdsS8VSr
6GLG+TdCRJOAqVx0HajzO6/K0S3YrgxEZ+Kj/r+iScNxBDHV+tVTRlDELtOX1q7v5njPy8F4HWTi
+piu1S7S9eEUmYPuzZZNALEeMqiTuK+aqmWSORyeDYsZTd4go/FBeKq6NMmv0tIfT66AUkWLOGk2
0OcbfDF4LlsrAHqGZijvv7BQvjr63EHnb1LOaWUxQMAiVkw0L2aHSExsI2BbTYU/L2HkyU22XEir
C/SK7F9LMS+RnfaW2+2fFfnBWaxNyRDhCPpfG9LPgYKUydfGESeCw3bAkplFR4KsO4F7tS3rzFj1
wKqhOveaCndaKZ39VHcogKElktdeeF3VG+SfjmFgm0vh1QR0BNHE2p2HZNotrGDO8QzeSY1WyU0P
73UgnkpWEAmNtj8QXQEMygH61GpHTaKwLbnsBq1/N1VN9xH9KcPuTdDF+Pwr+rzrcacxJdF9MH5r
sMjUvER+ou1TlTrvqz2AgIRwuk9yLOYqP/dDXX/Vcfgvv6dztO326mjO6K9Opt8TrSH92pYv6dxq
kLZxR1gTM0a37PfzVLgHELppEEb4VHIz+klOs3Um8PnHGpbOrRHriUCAVWu6qzsN5EiG8joII2ek
KPEPCGZk2ay9FqtV3VdRUFjO4dFQrcNGaeEm1mMeIrDofl4+nrUG6hiSyOxwfaCwOSZbAFu2Ma4M
8kzepvFliiUCbSHL/96iyCnoNIXjiWHbg/XYbpzkJ3kaY1Da4ptaTfsEEfTAMb5FCZbSa4U9BDON
VWDnzr9tgqZIAIQ0G+1UDrRdA6ngIIL0huLaJoyR3Rrz/3Vh42N3l8msRqJ94b1qmYT3WWc99AZ7
lxAdvEvZqgeJhB8k+0EEYF7adTwvk77XakZruTEcIBivL+Y6k7EknPSMymSTZJIWHSVFfO+H6sVc
pB/prXxFx5Xu7C71Ks3ET+IgOzetIG4cHjMCBTxIy0lgTk11TF0iG/PFAiqXzhsLTNcOyTJz+3Ig
HQenmjyK8pO9tNlpnOBRAVl+a9S8j1ApETv4czCGj9kwTa9s8UTMGVYWI4cBHhfZbm6J90tMEuri
OvmHyBeYHYkN6XDbBJlyHg4TCtyDLhYiBMKM7i/KL1NmBatSgKwNui2KKyv4r61IRe+mVd+PHLt+
PDLSnEyE2+NWEiZ1ux5qQsV3kc3ucKJDv0SyfQO+75wQuWq8zdlP23a6QzWq7MDssAL+Zus3nEz5
vi0Us8/UfctspmxyArtYW0Rx5uRg7LCKyuvcL9o+3qb6tqFZXoNsBk93L/bOOqcvbralQ1tR7s9r
GQYpG9wUISgccx1ipzcXfftprTFhBFgkg2JbgCV6OR3+GpDGvrs/aRFRqoc7GFUpTyxm0LkJsYCs
BGWNjUYvuazhY67+VpTojfQ1hVdR6+2ldZOTpkFQy1pdf62b9kRG9Z7Rfk58YGJdi6Fl8ZtcO7re
tcDMYAG89MYl+hJJpO3raMz9VDE9TbITQuVdPhruUbPH75NOg5aV4WtPWfwunxHIjvNhzN8qUdfX
ooGh1s3jbwNy35Fw6mo/uAPCPHK7z279OeC4RiGdab5tT0mQoe94STv5LlLrP83MrfMaDqe4iky+
aREh7DUsKBnpVDpTj7IKSqivKuqgvB4YolOEesAFplOCpBrfLQ6LaMqumC7QlhXpOY3hjM7mf2MV
vxp1kp+r0nnraRIDYMbrtcLloQPmuUdua166Ht9LtUCCFiwLhxqg0Yo4Hj9jnX9rGGHRqSTTWZvL
dc8bOp1nICAngXei+x1rpX4eR+hcsZiitxLxmGUh8W1tcIZktQCTdMJAMct9Th0AcmL8sgWntDVd
AE5qpxY6HRhwF9FDOXsqAv2JlgOxS9tGvmjlyRC2jVyvUb5sIRQ2CnMbS7BlpzkYh8Mi/9HO0+Cb
FkxyE9+Hp/KpPjTmEr22A6B92FrQiueufxsIvzXTHgqUqc9XsnRZeBRepCztp2haZqdV+1ozDfbI
oWgPRp8Xx4I9+hlIBchiLUmPo0NYcRGOwNxXFZJUTBRQXcaKkXRMtAG6tV1bjCbSWVn9qBRJzdEo
XkMFqLRYcGrSlUw78P0rNts8u/UEMZv10l1StOiYh41xm1PtzUj2wRrO7ZF1JmMLzXxM4/iC6ys7
i2lRJNPlOwHEme3fQMtlZAb1DXDvJ60wcc6THNQLeqLci+NIXmCHiINtQU/RauJQ8BBsQarfxzIt
bk2CRkMruO45ha6gEZIXwyhflIklaMrcP7Ulh12zJOyGM7juZFMs+6w2xovhugkV3KbL1UIIZpEa
IY72/+CBda+yFV+YbZq9vVnDUp0TUGC2Bts639M22WM6Ck+YUv/rZcIuvOi3EXAnT89aJHboOf52
HulsM4jvtHP6qREVytBN/263cM/xjUMvKt1rW6bTlXcf5ApTqAC+bLPN/r8sQiWg2mLHWUdkt2sB
CMOyQNhMrV4cdAaBIKMzMn1HLRDT9M4Pafb9sIiD6jD4rKxUPVtUy7nrMt9UtP3kb12AnuXeswNs
o5QMa7BWW3AIf4GKs2uVY5VtoqAgKOVUaQlMZR1ueTjjUCEieGUr4AzILiYQNvH7E1ceE94CSNkc
99DJzCDvUVYzyOveErLMWzbEUV6/J0kqlGfU6Rux9OqcOI04rhPZykuexq8Zq1wsFutrGRJBtfVM
bUqeVRVhKiGIBvjYNFrgoqGEFVhI10L35cLAlh37iHpvfG0VAWKtRfJtRof5eFYt+Wz5T/tmZhAB
4xqZdkw0rPurxDIAdubG0K57RVnhehO+usIyw/esGIIle4VYTOBQO92z3nV2ksyJl3hNX+q+EAdj
NOJ7XHFUpra1PZ2ufRpDRZLibLasdAjuNkjQHsbK8KNEvgKs1A7oLNzdrJNXFtG0BeYQmXwQ8XWq
ZtCEOpyQlXo4YHsqX5Ls+xih70zb4V/S4ci4MPruXIBW+A5iXZTD29OjlGG7sur6nOXJuo+FbSB/
gF5M8Mo/WP7dx86qW+syRlQxip0cq5qqf4CxGkij6Lef48T4uLotTXgMV4FWKx1uUgp4xLWTo1Ir
8xdCpA3uHNbpy+BASoVpjYa3ZZQRcswwIm9V8l4aI8OBuYaESX25euOWEj1UxUueLKXXkWXGRtRJ
D3VVW8e2a/SXyGEgB4/u9AxSYDB5FdWXbY64yNPoIReoW2RZhUBsTyKNIV3iXu16rgtT/436V+CN
jIk85Oy8OYZ7HgmtPDfxInD8bsAbfGtMLBzrm9uMGGjW1l/Z0gYFY8XPUdBsNtFATKNbEGC/SXIG
PqaDhITsV73GgCHrst3ao4fp7R44Mi5tVgkxp2KJbsReb7NFJrpL7q7fMKjx5jrcjOhpellbpuZ0
u4WWGfu6rZd9US8YTPG4aJPaz10obxi7GBWv6RFOfPomeqfbtWg4/azWYNx3MD27ZPozatn0NpjE
vMV5ecoGg0xk5f7Cdfe/NIEong+SoGyzzNwPsbJyIEZzPQNvzTxTW6ZfwXMg14QRTJxekAO0CamE
XQ2HhsAW77le6jQ1oq7RmDrq4lTqesmZbi8nOTLFyRpijq22K/B0wxhXqxZyj3VEbw1ooEXUVCd2
tNMJV67cTarC9h1ntfdUjPfjq5OANtWds6aG30u46O+lq+iLshHaZ+ZC57ZZa6Z1wfbGFpfMjED3
F+PdJmkYJUAxeyFo/YuTG6hTZldZwLgV/ku2VPdZ05gHmM1rxacdtjgRFfcfFbUZ78PZbr+XOk9+
kmunepjFg2v00YTsKbHDZDtcRN0Lh0vmTUOBOIkN0X3JO0x9W6M7vRLj6Z5Ne9D3jap0TyM/6pLq
NPXJiIM/dxg3WRAMvdzlARG6KgNUuK3vMHjy2yGfvREDz/250un6UvgDLopdL/tzEebNC8oUZFMD
1KXEcH7juBnvHc12seni69Iugr+zcAR7f+Zt2LtuLwgZsXNM1e35cK1/lUvzttQwTJy0VbXTY1bR
cruFG+ya3Fii/g460jzZGxnenMbPeXaFD07MPnfMEcHAsiqYTRCBT0gvi/PqBK7H2C+S3aO9ZXZE
Y1bc3YEJhVqRcs6G5ZwdqGZk8LUmRsihvSop80vVMfxV3ciSQwDFtiyGFaiyWBiKW4XLKnCmpGbx
Oo3vWdchhqFK2Uz51qIznjWUs3+OLa2S/6s1CSPU23b/HH+IKUWxjkeRSj237guWG0AtRB663JD3
3Jr2S4+6sGGleAUcyeBps9OHFcY9QSPbCc3ZZcaQ7I18snFbW6c+TbRLJ/V/TYzr5pzTKYbknxZx
h8pj6vA/DPLsiiz1obTmx9l1QHqKDoRJN59kmZh+DZjXmzU9ZoYS21+twjRiDYUPx38JcMhQqy5w
sl3rcyqFuYvHsPHd3vgdAUycSHUYvOc8uTWjHC20pvmTA25fmcQOoZ9Z7gTIV5CTow0X1DycbpZk
AE3dsecw3eXD5J67orsSTb/eGqv6qNn85qTmXRjIbOv0gs4GJpgAs1yvOPoZiF/gMGSXaXSzi6M1
aheW1nrrliz3BmivoelcSrSSfpEO/pSar/rsfE0oN75iPY7ONvIN1v1k5DVOjJE/NUgrSXFLkqYV
8bEjuSz68s0otXLHR0MYUTHkD1YXfUDAgAzk5iFCqsBvMciTVB11SzekASZDotkzF6KR2/S8V9E/
g02jpHAMH+ai8gkzCHRpnZ8mM2tGXMKyvyI2YiEh2UbGUn+JuUz/Rkikzbs2ztnbpObjyqDUR5gm
oSnlGKaQGQU6C3U+hYsMJ/eIE3U9ug0LXqs3JkySPIvuQDiXa5XcVFuBbYdTvTdxfp37Huu+0OO/
I3M2ZMWhcXmfdX64H88IzkrRNoFhs39f5X009ccA/eOKRao9kLyWoUkCuSP5S+Bp0HrYN7XdGRG8
jv28jiuPQ36Rm6rOMMYhELj1QA3xGQppuneCGL+h8tb+tp/mMIDzl3yBWpQff38llyH/sTEmdmVH
HnxgZN0YpJFCYz1yhbEw7w7lkSENSWDLmOxrJ6ouWorC4VkCWhZzo2Ig08hdu12l6/fnDNaEL7dn
rWMjX1nt07o9bWmOECKtX/t2nQ/2P88WsJP8rVh8J/xl4DvdllXiZm6Zwy0XKo4fS7cJwFlYUsFZ
731J7REx/jTSjb0Oh/84C+0t2/K2Ev3gbpNiCQrbIpbYsxNbp1MaNc8Ug/460EKmbPgOqZNV+1JW
Czds2cCl4SvQUiYEZsL1s/TMdXG67Gut+dPyOO1EPbA6ryPDz6sMd6u9XKVpIThJs8eTDD3GWG8q
akE/HH5TU0T35wt7DedgkS8d75ouJE2udMQNuVRzbYddadoe6gPrncLLt7rFfUyVHpCoOcLxQ0b0
lEnYVphcujISjyoi045oqzTQRImKeVuppjzPl0iL5v1So4FatnLAxjKO65ugVyJHkPuhWbSz+HV2
STEKGcTpOSbUhHv2B2NlZHzLrlB1+Ggq47dFdKPXO6bYYdItNzswOYnpxBskx58WvLwN2AM/YMtE
c7sWhiO7p0Ak16dpq7TCLxGbxo3KV3mz0/wK0er6EbDt/aINzEU4/neWVqNXIp+CobTOPsMy0ZbD
iJoc2gaLt/+cF0oPzJUh2Rq1F/7zMoD88GvFcnSZt5fGyCnlqgGdZRbkLZDlddLck6UXiccaAtBx
DIGBjNP5YVRom52MXOz59YmlYdA070phiB1UbUm2idDuQ8K38TlzMjKmzoK8Ez9tzD+zqH9DsNUO
2EfdQzzo9jWfU+k9g7JQvPZnkoHeO0OBxVrM+fdQ6nGAbofZ2dKzdygcJb1Eg6lD/xFd1u0l2bRe
OKjedFpMBPgrTK8NvFgwJ3DG8o4+b9rTMtFiOMPi94xdT04+ra8qPawu/ItISudrAa3HYqvq/H/y
TlkkNv/Wy8i+yZbDwdheBlNWK/L3+IOsTefYR6EWNEaGyVDne/58EZlCiK1pL1GtYkIB7YGKrJyO
T+HiM+pZysk9oRxpfXOE1VNsqQtJqzNUalik5KOD3tnS1pQChXfQkdPOSIDMiXJBH0hQhukwIavj
99iiNE8EJFSLhAx7iI/9UI644chCE9H8zWZ6sXN7M77Idui9VTfdAEpKf/ybxVFPSCdIoBtWVZCa
zLIdsCmzHaf6ZHtG2pNuHc0FC0mdN8YPIui9pHXC42zXRBcJ7phobNTXsHwhtPtXNImFIseQr67J
+lVrB3XQ4nG55T3K5QU36x78ijxwzX92JgqNkpXMgQ20HYzSCAyEXUj6LPlaEHvKyHgOrAKIwmhI
dSjmcjmvDbNvvS4wjrgNq/lmYq7G6fjI4PUyOUM1CjImC2bm58eVaQMHkVtecQQwLnFBHa2WPd1G
3XodovwdR6l+6sVg7DiKqyBFMIewBRgjBB39RZt0rwNf8Lkq68W2CpMdVT+fRNUlUOuwhNajY/ir
NKNz8sOWZnVKmeN5efNBlakHaHmyYEgKE70WWoZhbdUJxx7cGENfPWVo4X1owDDEJD9crEV+lzye
n4x0Y3/JYOyEYMLjcM6uq5Xlh3lx48Mwp9OvGg7wdeR0J66Lt7dW43+EkfyYGsvds+aa6f2y+UYl
sU/TniHHYB2efTdu8fDWLMt8zjvrZ02WsheH0v6+lmvM7LJBZWWFDwMCSWvlP1VJSanbsKKnxHhh
27m85avrLRWpoN3APRzKZHrvI+vPKpT5LhEioSSQf4rsM3TXnvTnKTxUUDF7tkTpuE2XUsd4cW85
+SmHiBbOf0an57Ed4un5z+nAeGnagQfIfQmBoG7xXc6uyuwZvY8dBVqrmaeFOfeGK4cuLWySfUSz
s3g40JL32JzxvvqMepRPvoiFFH35l+XBiqBCcKzMKDZ0d3aOT8rlpk2WDcQSKgdjAwuL2IH4Jhi9
t/hZU8fRd7AOkmAI2R62M/sM7vDZZ+OpIRUMl1MXraSay/nFRr5E2hnzOXqf+QB7QH8TCNng0o0x
7YaBePf70GzqTVfJl94V4jWpYIoUluFR14sgjkoVVHlA/gWYFFIcP2OraXlU13VLgmPA6oSv+Lo+
szXTYfyApHNFbr9NBRMWeqaPmWoCZAGe3W6BWRmH2t2Gk757SnBydFT3OC7lJ5tCi0weKtG0X+78
j57HmT7Dad5EdWI8PYXrS99erJXKu1j65ABYm8v3r9bR7qar/THKCkYlTft17FkebkjdPbYB/WrO
Y3OIkrE6PQ9+XXE0s8q+DjGSnNkhTcyBrmRWDrFT44LkwMmJxuM99LLng9qteEfYzhKaIw2PWPmK
ppxc8yLC61Cx77787b0cjowsWS2PDWa4TzPBZzrr8sWdkCHwM1KaXWkfgcy8hLjYr4VOPolYWttz
snw6ECpADh+xz49nJ5xkjcdM5ZNPqCLIyDi2crIoAFLNh6yZeQRcKnzT23A2G9wX2ySHfInQRGw2
7Txl4J7HYvbajF7JdfTb8wXJnvLtGgCZCit99iBeJRdEZ8hs5unc0Byt0j3i0m5e0BcAwsndH40k
dLzMoo9yWaezGLvuKBzOgqlHixZrxic68n5n2M1PjTnJIf0f6s5sOW5ku6JfhBuJOfFa81ysYnHS
C0KkJMzzjK/3Ati+tttD2I+O6EaQokgVUUDi5Dl7r61J5cE4XuwdUpEwdLWrkJzNZI1vez2kZrZP
9erT7IfoblSNvnQaiF/2aLesGLZyKKdD6pF/1Ppjvk/yYkkR7j1/P36T6yxAjiXXwneTVGVwpXhN
+0yaAG3QGNiU2lBY47vPFgTXOavOFMpyntiI0bvopXAPqSzIjAXGF9T1SM6VV65RP5mHOm7Nw9BE
zU7z1r7nbI1Jk1ajEJu3lUR1boMASbqny2Q3f5QWEYT6Tsh1k2sIZfqCfspky3ap5gHbEWA6m7bH
du+UTnlyrOB1EIQGKz3dR1Rf9TI36aWU8CTP9XTQuciOU9st9+rfg4c6Qx8aRAX/PHiWLo6Rpwcb
O4CuMPcZymjMi+8P58+RSsDo0oPboOTxykC08BSoXnmFKIpZIx0uVp2v2MWZu6SrfljiswXH8bOz
SuOo5Zkgzoy+hm4V7Pzd7i33CmRCTc4knXlyNkbH7x0bZM30mBANdMp7VlNWH2Q1JaporbWtgwV+
+tDWOrNZ2VartmywsDrwUVisEWkoJnt9Vi17ZXd5v5Ox355JOXAXXVFPOeARAz8dZUvQxC9zSAvh
aMmiYSTxl+eFMsF9G5wHehSrsNyd2Q5bX2v1YzgdcOKQACQ7c50mZUhEG/1Zh/JkP0xi1MCQ+gYx
3i9VoTnhuN5aczU2wX71kYe0zX1GmwsdE4UgfykIqWdmVcXUHhNWox8Bu2+cwW9eKC6gomn9O+6n
RZiUoH7oR/lT5MwQJETUG4jZuhVS8eiSJ6546qpchQ2jrswBAXMlNcASRh9ONLHwMn+kRAXd906X
e9mcbdCXN3iyw9mw3G00eNy6dGps3mt0sgq0Pt1mFCEznriKw3wGj+WpUhQVrycH0+t4/ghS+BSW
mdwwo0NvqyZwULRhrkruFRumC1tywlQtk+ZT7GyZQXtADv3ynHbVi8eGbwh7rKYtbXAFQYjiEWRa
296Z6d6m9bLqqcHBfAz05qtxuK8CLWc476rXdrSRLLeqs+H68y9NTOSY1tunOPfubaME+5iexXMX
e3TPlC5b9KGV8DRD815NntgqRtiXC8tb69MqqteUdKUTrRqJItCfqldjtJJDopBIPnFwooT+7rd2
TaQ4qSzH9pY8JvJPm+GFJKFkl+OYWwZTH093/M9SH8ZtkKDWj9r0noSiQTZf3TH9+HvgNMUiM3W0
BD2Ik8y8BUzJ9jJkDJDHirNDd9vvJjz+U2xoIPgQ3KyGMtsXqsu7F5rpCZn3dhKzPwcyvCm2lDc1
wnI991hrNxSHPk4msk/E9kEp4XyRSrCczU2j9Lsn1MXcEgvTK0tmnLCF69RPDl0i8gXBPdVGVQBq
zNsTtSWoWjPQG9BkNM8xTOyTT5COpNo4257H86WnRKDq+gZjmjRMFlaReOheLaQ4Vjueu8T7PWCP
YcsNhIP5s7L+fqhB0MgXVUymU0Rv9dnLr4CNSVjV9EZfCMkdjcQsUG3zCWMwcFQcX3HR6M8V6djN
gHfCslr9VOvoeFv8tjU0CZwoWzVK5MmQrcQeetRbCEbMQNSTKFjh8XztbJtdOdmt6qB1ODEV8nwY
7+I3Gc5IsKNrxDR0x4bpM48hl6oOMWN2P1m6AhUTpiEpUQ2ze1RhxdT/yIYhZztPZ2W2d+VSkn6m
sMzRsFuFbpdte8yNfBv734IWMOOhSVPTPmOrQkkdENxR5pgiI28TMpU9hogSjq2Re6z9jrNMROk6
y8jSiK9n34edUj14mBEZyhfVqxcn3rGqoHy3KAmMOXGFlUBfox2FNFvk9VnmZK6406HMUTebUcfs
vAuJSvUBCmZZBdF/MNyVYWb2YT5o00cRORg8SJgyLcwseLFbC2VxYzj4aQHwml6988mHzGhkwmAI
mKo6AS9iYi/gYRyWzMHegwn1bRuxtabIc9hb+7RAM+9hAEs5sO1li4LgbW3Nl+rUa5ZJvElH0tV8
mkqr2p8KP29iW0kD8mClig1CaOVch5a51kdtW5gBEGbVfjGLLsEUK55pSvfLwUbJw5XjKnKgnFD2
VVL2TAzJXSqmpdbxbPXWVyw3ztCNuzqQKuwdtV2KQF9nRV4xD68URJzs+CbdiOOmL3UYNWvTG8WN
fuLJA2E3uy/xho4ANMHqdCNDEq4A/jr4vx8xzLPM0UasAKxq5FQVuIie4mwz+m3+VI+g7qp4OPpT
UWqVS0FhvEwyI9wrZvoizKre05osdrjVh2MPgEbHv3kHantXOmZ8s9Y0LYkMRfzQ3Uu92ynEcKuY
VNAhkgGCSnDzvRb5X5lh1k/YE74qUkyONOW8pTBaZ+v6WM7joPpwc+WmMR99jYT9kwePfWHHea0Q
Fy/TXOxb+D13+gPJIoBTeG7w7nWImlgk6oGUc0LCgxFfM8+PcZ9E4VTc0FSko/7Vl8TqKNXeLypl
iwLIWOM8inaZ4d5t1jUVu5U2oUv1XizabSsaFyc0YWSznGzuu9Whnm2lmTUMzMz3tA4T5AgN6wUm
9zWNEQymaFh3XpfxRCfZYTVX//O7Bvi3XEVOZWzrcBjuQ+9xeTqYOAAA0bhoH3GfYfFsoiekyFjj
st5bkRGu71yWvCV33fhhmSx2lqq8ciqyzXztjPVRjMB+VRvCkWQI0JfpHzS7+abWbfSlBc280WpP
Y6DsZNaORzp7X8EE9ssBkS4SgMWXoTXAAXbITQSRJXuKyS0n3SYNr683XpXIW4PGu6fGJAbMY7Nd
jot+4hA2voVbGu0MhG5GSW1Z3rMu+xW6aLzrHqlVosFZT9uHNUQdijaacOA3G+QT7BmNBtZrXYb1
0zCtwN+qIITmXzP/Tck0pujCpsft23/UporXtd6XS+hS3cbHyDunSDJYSPeqSzSyoUX+Ju19MtUx
/C71xhgOoos+FWDmmOv8GhGb0z012FcJrESqjpp9UUeGctKJI10aacOq2znacnRhYVRNhmysTFRS
w9FGWRH9ryTGhFpIHu5F6xJOsrQLmxubPL+FZqT1IvfjGgo1d7bSYziKGGRtvbZTdtUkDizzUKGI
SP2DyBlK4XuUtHAekelpF6Yi7xE63BjF25Y6F/HgxFyY6QujxwMCDeLFG9Xmib3zYn6Al1mEolJJ
yJINcvyfFq5YbBJnXY16aIR1s+pBZ6xMb1fGByCB6R3js7mG6+ofimnFbWR3DBPZYxlBDe/0QXge
nqRbMoJQgvDoWGGwgx56lGByz9iZANtDd1gOFbvHGCnFUpMOK4WNXMH1o3Jqi1GV1kmzFmHaLucZ
3HzQSMLAj9lN89HfxQSZdAZHv6dV9GIoG+aGFqP8ur0THHoVKg+EIIVz+G1qMquIe0kxHqYppIM4
paUF7db9yqRVbpBg+kjcoHoMzKXHrNt0iQGGr7LDjU7ZdoIT1VNTEQcZDPBIqli8ClmZ285usZ7R
Fb8otkNvLVOeZR6QyjhBvYWmpIT29NkyUH83QQy60oImhth3pbvlIi+nkQmLxNrD30hzphbaNlLF
Rdj4H9SKioSd4xm+pYnsqL21sYJxCMWH2Lqu+Jm2tw7D0TW1rOTaJaZlLFoGmzwu1mGD8rZJOuNg
FlmY8nsyK84jo14otMzO84FAvb8+IidpK7D0n+K6FvjreQ+rWEVVwmeqWbebPkF8ExpNfaQnRW84
FO2zUkXBpSmzDywiPNZ+EaqAKNTgO0JKJt3XcMFZg3ZCCLxRMnwHUlK2N7ABV6KyMU92srrnCokp
avkLjLV3Tnk6ncMceToblIVGCMHdZNxFriYUEm5hPJTTAkPU8nLwKFgmw6IYhXa1GfENJV0CsmCK
VdZa2VvCM3XMcAdhRKTctyyUuAlyfrCcHGgC//URXTKMRNxIxtTnnWvjgBn6UotsNNNsyPfoQ15M
IpYP7hD/mic1plb/SvTE2Mzz2XYa0gaahWwoZH5GY/DmA+PZ612J7XXaSoxxZS1LN8q2DUGPq3Jg
iyrt+DO3ivdI0eqDMbE7AkKm1Yy7cDfZ96+awqJg+IhxOuc8/96zEmw+yNJWeUrx2sZavcBbe/US
LVnHU7PKrDHkmqD8deH6G0Hw7JsTljvXoFusZ7Vx7EwMEGS+IihnTezt9pINnb7JAJcsv5dNm5cD
MsSrrhWAUssDVlMPnHOntp/Afn35DGjWsWoiJLJy6oAcaAiN4EtMZvmKkO6Cum+avCbGfdZkokf8
1xUZGDfWS6ThpqblO0xbDKIS69R4tr3LRf5zdOJVVfTuTWjy5LDf3oS1IG7FBn7kVGJrRkjC8JHx
wKS94JCdsWF4y8imCe62fIy9qn5gcWeEDZ8gaopmWxrel1uF/tpC/7PyKq14Lqnr1h6DXQAPISo2
RakopJlFff/6ldFsER314Cvrr4TRAIHnS90du2eoSogQiPYCXm1FB0/mRKvPPu15mC/aPcarl9m6
KA0KFU8OpCjXqYE1ndpysJxik8PjJ5hv2M9+W2AUu6FzXEykLL7V4B+tWLl9J6gFOYjUSb1rxcx7
Gs9vN6A9IgYEKWQwJFAsIG7GXiskHdOmDGexQ4CjieM87g4GP7tM03UzYnNmM6WeDu2wQnuZHwJc
AUhc3BtmyxZgc3xGuYcXC/3mojA68Oo5dlW9S2yefsFGEgP3GLM4hWYPznP2y2BcUncJGrFpy9xT
YJXhpKDu/HNefM5/gzSogui2cCEELcSSILq4lyznvKS9zmDp0DoZyqCqpRdu2NdBKpf5ps6gNREj
Z+o70s8YL4ML3KYTVVKPDlFN9mHR9gYglVYBESE7cpf6vw5cLOm6qwekgsAfbBiI+568WEIDBnMN
p8U5zW7yKLJFi4iIz3kALglEYM+Y5+4bxr6PNimKV6EhLqMjsTVRVuKEMqxLMwFluunQyGdXK2GT
TStQjURh2mv6aP/ttYoH6jirQnTxCjBsGWfIOGlKvCi5+coLkjvWHtqx/IDj/JFto3shw9xZONNY
dT7Ys7s8Rq0uJAE6dTxptyZER8e6BVJT29KusyDFchC+jsBEH+6A62h4T15xOHU/u6ai66FQOC9U
1eg2aYiBbrJMwihfJuTZrkpEdUgXmIC3g/uo0TWeBqcIDzam9O/P6GpuwtygjQHS48VsG0z/GepW
u0q1TYrhbelOJk3RmfbesNSDptAu6Cznl+WMOBuiJt2Fhv6DgbL+5ipasYwqgFiIG3/PI9EirS+F
rIZ9rSbe2k7jFIE2o9LIumFiw8BEC8hqmArECsgkokKvplM7pB0MyH46o94g6Y5XINS8tZWGH34O
LA9HGuNnAro3JJJcet49Ynj3Rok9LXAKuVIKZhUma8Y2QHO/pB+OTT10VQYMMU2lwPKgh6bPYYO8
VPPjT3tSXbsiY97KClcZ7ibiWl0wi3kEgoHNvBpkRc3lLWry7iMC46mAi6kR093nr/Lz1Ms8Lm0G
CQHNyCrgEu2IVQ7xLkvKymaet25zSX+P4e+581XyHlWMKZ45drdWzx4mgh+ycfJzpBf+WhLKtuAh
ql2z6NTJT7zdi2KwzXd8aFfRo5CMprilZscdid1DR9mg6f2+jbhhpK8XK9FfY3TAZysCHJYLEUPd
Ka3DrKBC+EG9PbXqgUjYdHAoH6zYx6FlWtrKnB5VUmwNE8tJbzd8Pd97AeEBSTmA8bdG+gNGz7xN
tAJOSizOUmWyWWEpSKOBBrxNVpBrvcc0ZhaVxFWNfXGSuBNB1ndqfDVRhxy8St5ri5aG61jtwtBF
s5slqlU//LCbyjnIrq82daRrO6VSt0aVDPuoS1T8XaW5CU2aw40pfxRMg7varF6HhM2Dywx6l7s5
CvDRJ7Wq9fa2liPwn6xLSNCCTR7xHiQzNxoY6GT1bE7ElnE+ZO+vmj5q4Y4wto1bNANzWkJPf4aH
K2uxoatfwjTIZ2tls4kVBqBKlv+mJ+usbMFNFwZutAX69IP+kb6wK56aCE669YiuEjjEknAAttcZ
hqhqpLh3QQIV/bjqbeO1ct7o2NWImatd2WU2ksjePg7TYf5Uj6j7eoMuscTHtXcgaMAZCtUbmAQV
rLrRrG3kdKFiklJbec6zQ4uFKs48NZ15tf3AuUUaIVIZOz3HZZvkOLG78EdFvyUyR4+sI7kIRqmt
vYwNdsUuH72VVsLN4SoiaD7E6RLZ2xjpP0aghBSEgeblMMJr2tqpHm9h2JZrMZKC006mtwFw+RKG
a7rrVXfgnoLgHUyub5R5b/3AQKtAc7AQQ3+0G6ddmmWzIaWawJxklHhN0F6S+VItROJizcmV+OSe
wnTokRTaBRksk7Z6lsvVarZIxig5zHr53DYQMCL8CQwrYGY8cNIamOKTla33KDJ9y0Hq78ebeSuJ
qDhc0kOi51Ubdxy78SoKAG4x1QpPoi9PGGFWM1af5OmHEKZ+xF2zFDkCZCSOSCsg6rkOcw21Dzfp
ZDZUKhKUnZyxd6MTmhba6rp2nfLmugnLEqa6oL4zfV3iMnXukILWQYF5yX+a7fV5JYYN+scPDw0+
FgEOdG2nRXkqG5NOmMsyuBLCKe6Khs9AN+CBD0JgwkbAs5UuY0OVTmuO0otneKcdUxpQy1m57VmY
hO1B1S7fFQ29sne/EZMrxsD5EG5rz5bvmhKte0DZF/A759j9zYiBKZA7YlsU/iMVxsIuB4j5yDlo
w0i4TD20LbvAPcQKcGwivbuiY4lorGYuEyE7PrWO319JWd+XJiPPWSrK+b17o+9twaZfamI/F2Q1
t6j/sKo6JnwUO80hx00Ocl8Z1llGpJLRejZbw1S7GczD804vYJyAgW4CBUcQI5SNaevGzg1YEVnn
lHVzbmMz3OdE8WCX9K1HH12tMcPXpyXVi1BEve8ZhKJBHasXiUr4YKJWXFiOWb6oefrDFjz1dCjj
s/x9qZPoeqTLutajyj9FCZl80siRgVflynMQOxgYzYkRpHFpml2xxvVL6nhbpeR0YG5xERfReWFc
6EDG84Q41TJd6hXeq2TyeRm5QJIZxTYP8ODJKT1/G8cO466+NlGchnek1RCvAGEzfyVwim0aM8Yq
2bVObh4T6jNkEJqF9sMn3rsocNHGUfg06OkearM+aZCVLTUCXVbsn6CPlqEaJ9AmDbGMa25HUSvu
otAyXD5xtWi4EJ56boZbT4wfcxinWc8dBgyMaAm1AjsAiPiwYt5S2dN6GLn+0qbdOjCJQGJs/WTK
hNkkQd9c7DJbPWLZSPeOGtGXkIGxtFBor/pprZgPvD7vRMFKIzz34cl742lgPqpPNoGUUQwbPWDh
rMqJDCtceBLqfTJ2XOa14QKdV7DrMaz1EmwIdW4tLIzAR98MnEPnvGUMii/zwa/EBwQFTKLcyEe9
C5RtCSI0Gkzr3E60BS1k/0t6B6no0M1oItB9FAkPtjjNJlmBOpRP9OMvWVIWl2rq/UofsCxZwNMC
x3R17BD80fRvL+6P0ZTZzRBms+dhvwAQ80NzpbqRGuoGndDrU8j+7aQ6Ifg7PwPopIfqVc9vfWJQ
SkOsfaVBtMri6h0yGG11PMDeQmtStCjFxD9ygxfEIQ2jkaYhtFX/7Q15QwmUZFhfOABCjEIKrbna
mw+6IvpdSUC4ZSFVmvAEM7scdhl3bFElWydPk1vfxVcyS7KTyke3+Y8C2/3StEl+oHmveRrV21nb
XQAvOwLwP1Zt4u3/bXTBJXHIHRRY8RC+gYoAPkfr/hJU4XYunsUE0uiJeOl1cD1SQxWIpGiF6tHm
vVf7u6Mva/ZFn60d71w/Vz8iXf9FauGfNEovTU7+FkH3LAFTxnMMDgRnITWL0p2R/MUrgOVUgQMq
GYXcSYQJSbY04VS9J1XEWLYWW5/if0XVEF7VXmw9vdTvsdD1OyYoZ6VQkNLK6R2wfPQCK/pcIrUm
DBEznHTqlJrFWO61QkTbekz6lRB+s+sCLAxcIM4zFu7uppskyX5/ljjPxECiNUtwZYty+jTKdaTB
3LXzN4ypIy9g/c/zF32VyU8iip9hXLggAVHPOiRLD9uaCGaQYf1ENhoTMDmxRg5b/bPP1bZF7MDg
6K8PXQnlzKEjOf9hCNOfePn8w41ceQgzLAS2nzoHmBD1onCI7lZxEG2LhFJwQC3U2WybpcCO1jFV
W1j6GAAw8PUdvX6j66KLgkb1Uld2qbHbpJpQ7BLaUCiIX//nl12hvptNoO6MURaME/w4vqQBe6lM
IKCbf8L8Z15gDYLgOsB2idSaFQ+1YqmoQDNwbvUoYYsMpBS6zNP8+XwI4/yq+0azi0T+OcxAukAr
afOWO9Rpxr2hnKMVBdtvvuq7aWfcTIeS2G2IFR6yuTreoaw/zzsSM3fYlvwzqvp7lxKr9TdH+y9e
+n8ggX/9dzR3IO3893cE+3/gtP/vgO//j2jumgnl+r+nuT//TDIw2r9nMPz+F7Dv6e//K8vdVmGv
m1LTbBNLsqXBnf6L5Y695h9SGJpqGJhRpi/+k+WuqPo/DEPomhCqQclgqeCsq6yZOO+KavxDkN0h
HaShpjGx3v8vNHfTkCC7v6nv04s1bX6IJjTdMDVVV+HG/42MbWM5b4UY1UeHrXJhVsR/d+ZZc5oQ
KEn7oToRhctrbCjXPCQEk83gzcigrzKq6hlsjuZOCv2raMfnJqLplhT6V6XUW5n/iAS4zBin9Vht
LYS8jQWtKefbovI3Z+zkGHTKGL3GVnGxq3XHjmfoUHe4BofJ/+AgPIJeAiMnL3gFCTZ6aKodU6yY
Gl40i2yooa6laANJPC/1E+W0DaM0sJQ1Dl9g8qRUaMZ5QIiDna0iN1Q3L3gen1C8Qrp0ioWmoFgu
AUi14lkgyOVE4eO0VkrnLwrkMQh5AQNVi87E5+QNwWecR9c+f88zdQn34TxG+gH22pHMlVtJ9giL
7HpstOeIWkvT3jN6i54yOegImDfd6Cut5LAYpnDGIrp5Jl9BQfCwlOE5dJko9chPOCu6V+xdsv+w
/yLjNcYDxdoOYQna1uyVyfgXsu/P/LkGE1T66nNiWI/UTHajKlDmFiBYLDwagfZUux9Jo2L14N/B
VPUnHSIX75TyLhnisFc8Kxa8N5GelUJ8iTgiydg4N61xqFPxpUXML0Kyr8Kbb6ugXYpXRWpnKpad
5ZzAC9zFLk/io8jEgewWTp1CEeyc3ScdYXDbM38ckte8oxmjuvgr5s4MsLbgQ/UI1CHkPms2vlHc
uQb2SY39pE5S5psmOFfFURZRjquMrRi1TB0uQksv8PpUpF2QAm9h6Q9UULbq2Q6A7xByLEgoAqZ5
HUbtqzd5RyweYHRiw9uQdA9vohU4V0gW/mJwAAUMf/SUlqwc39JWO3Q9IndIW59m/kVa7bJt0NcD
N6EJRIAMEPSYsaHZAgwocb0aCohzuXLQM+UYDhRHfdeY/C8yPTtM/+d5yRtTyD+KNiK3QnNbEH0M
mvrG+1Dn5btjTxdvidTdY6IboSpa2EzByAW7TZeC6I69JEK7MwQJzqLUF3XbHo3RIESs9pY2rTy0
O+GjKYK3IXOPyNvpl1pMun1kroMZveeR/Yfx3UcBabwO7Jeg6rdgqWBQjMMXqZivqE/u7LzPjVk/
I+HeBI7xR9RiozW7OMu/WhNTzZi++nRA2aZdrBDrAN6g1FqUifFhMg6ChgUsS1V2IaDZ3leRDI1f
YLH3TWuv/aHcOmYDM81cu/BCG/8T4cTBb5AcUJ10efflDfqRxeW3JT2UL5TYOJswdELdUcsxWOSK
u8rk8DwmwQ0G6l2gQKIdwM6aaHChlIdSNy5xHiIM30J92BpFupWVv9HUatspwa2TnA4jEU8240pB
GTa+o/bZRIm5B+OwiyrtpETjV8oznl0FzP48YkhNDKPdSzRP+rVS+x9oRQ/40YIlIqGTABBZYKOL
44xhL8VVoL8lgX5QDffhD7W5gJbIAuI5K4GCAefNS9o7qCh0/6PzgVno7S7mHhSD/BN6wSc6B9rY
8XtpI9W3azxkqf2RwIBZZqG9tS0WzzTlplBDVmJ3gCg3chu0rSS3NrkFQ/jRBeKt0bodZuGlsMkF
7PsfAWlKI6cqFMrOK7B7a3FJrHvrHdlunvpIORJKkNl7MxA/ms7dybH4XTb8MwaBtCqGHZdXEwCT
xG3s5NDgWu+pVAlj6+x9a4Q3Dx61y2pcq8qfToMmmEVnlHcIzjL9iyio+xgGHyjzNpGVQKPiRSnN
iyhN8pvB1WQo7OhooMFjDA9lkXsxYAxkqhvmlPgsKtpKOs3sgGZyWKGfCmpMZPwWfZq9ZrV7bdt9
YUyeTb+Ml7rBCUmmXoqrreMc67ynn1xFP/Qtp1e610SXj6xOHr7yK6/4+YkW3+xHRVbTAhDHI+pr
epjVJcrrlZ/Iva/IvSatVT7R+hmeT9+atmtygZK2ukx3S+H2Lw0EU1UOP4bQ22Rj+EHOwQVu/06E
UG+C9hpoL7lsfowONzWZOWsrGt863IYIxS4p4Vr2yHaQoJJwZdxGNZmg//euYIEcMBoScW8L4ywb
FdwRA8tsRJ2Ras96z2ydsWTInnlAjyU8le20c07qY+AIoHHus2SJAEnJ5nd8LhQbuBY3aQiRSCA+
zeOLqOUD1fzBjcIPplqX95z1pIqMHXkPPwZfB9OpXBm9EYcQ3ODqX0XbFMtCu3V/MkbRefLH7pU/
ma1Mfi0E64jgChupX4nUmesj2QMCpm3p7eG4bGm8H129uKO7O/FvmzztKyJFq4r3shuAY8DSWs6/
sZa+AvQCF361Yk5ko5+KQT83DLERmq/GQV4d4opCMPH/rkj7LyJYCL35L+oeROmk4liC8muqi/5d
BAtD9Dys01h9VCI8iNJ+8QqGpB4SSYtdnFHtG2AqnJvDqaesSY3kZFU1FnprJydBHGCB//kFTaXg
fyrEVJJqTEd3pG3Kv70gCKsWZ9hXH21bXekQHIAErVslWbWN9Utx9DPI1CW7jQ13xl3aP4uvvh02
ZhhPjEy4U6xSyKOivrxCKFl2qnzJsnatg79T07unGURaZU//82u25N/CgKgepaqZJuk6OoFEqvhb
IIxbdPRtfKt/ABi9Fnn8ptHcLeOTEncElRDI0FfZyfS9aGlbYG54Xbp6b4bxNwyEUwuTw+X7oszY
DmZJXz9eF2lDWLRO6ES3GV2sY7SlgaCsgzGkmakxRaQdX1F36j6WmmETFOnDqw6m6qyL+o01VY5k
orBk8kzcjoj2fatc502/iFCHe2tsqQv1txtrWxXDr+NoK1DOq1Ab9gVyOJpscccJt81dwEsOfWoW
3Aah565lzcIBp10ucxpYMYLCwItXWmMuYXUsVI/vUMJDTqBE7VvLrO63Uc6MPrNPqvLiEwmaNeZC
UbybAz3JpGpQTe3qR/sR24bQKGNi/16mhDYL7Uyk8KmFHtTa+sE0nAfqT+qKeEWowg7M2V4Aih3x
q6s8hYwke/IcuPH5+FQUvwGIE/JWH7XxqU1/W51JYoZL5Ak1EE4u6hdPnCoPETOshQIeddKFt6oo
9liP7NZ5Ltv+KASvthPFuobSpLvak0IQRaixrNbdZ2SBI6cf/tMMfuIfOlmKDxnBn+AtaOtxGUIi
1KJ2z8bnrbCezOpTlfWvEKELgqr2UsSgaUJMNxVTG30dVlNcJf15o8U77mZHrRh4isc3YAJXIq9X
dOs/CjfCdKGfCeRewawjCNRY1p13IO4YrFS7cEV9pYrH4aKmh9iRD2TBzxA3MZ3Zq9TRrwj1ed+5
oR0ay6x4hwhzMZo2RhjiEUjrufW9t771aLbJexEDFfarPRfwxk76C5Gu56DwHv2b5vokB+X2Q42U
k6rbSMKHL9opO9J1kJeArMkIvRVti1UcLyLiAc04ShSb5MM+IlpoYwamOnFfGsIno/o9wMgaD+mm
dIhHHD8bu3upHa7iktNIw+rVCZJdR2UvTVwhdDq04ZkkkKUtxddQXu1CvmjNnnYhJ2YabrprNabe
xT5lbuqiv0R+eiIG8IGdeNW2yZOmEtAQJk9IvZ6Y1W0c3NtVaLK3ehk1fVmY4dknJKNFJVQ6p1FV
TixHq6mAjBV0hfyTmRfdujEHRC4vMC3vTtCuLa/ed+yV8M5l6KrBAjX6wWLKA7x7jPF+6PGu9rtL
2SYr2oxYyPSK4Tk/lNFsnmxqTAnDaAIy2FRWfLB7AuKdYYsTactzYDcwiKl6k+RlBT8gDw/c17Um
XzPSMLiI1taDJxlu9ENJ+jNfs9DZ4UVZSjmutFyeUj3/WUXVikuUeF2mXDliKv0ou+EQ4yoKcITo
vwsZLS31GceNDOU+0mnLHqLeuQM8oWLC9M//aoT+Rd9JUMdhAi+dnLLdkDH974hEBZgiEEZoCGeL
CClKSywEXcVkyK/Ak1PsUzL6gflm7antZvpV1La7hAMRZKCkXDz+CKxu0wJATvHK9+wXI8Na16iw
L0z8QPxz0+/i6c6j9vVzgL/Hc69mXp1VkZxq1fg1/cw2/yMab0vi2MMJcayM6lqYyc9iqI+DnchF
WsU1E7EYJUtBBBLFeYOs2A7jjYniFFzbF/f62bTyn4Mt6e0+PDW7kiASCVQSWkqoBobhKg/hH9rd
Zzf228yNTmUVfsKOcKNFpvychNI+2/Pe6/ih8c7usp9YNggQ/XS14E7uWllGv5MJOsf+EsTPpRqD
e+1pZztjzxkOB20Y13puHEanvPKkJPQhWI6sdpHw/rRDSZFFgmOL9TTeSeovTGYHVWfxy/z1CN87
NNnt/Qt757HkOJJl0S9CGdyht1SgDIrQsYGliITWGl8/B+zqrqysniqb/WzCQjJIAnA8f+/ec7UW
Aw1v+Tx91wHOzWcwDqwWSlPKoRCo9mm+/+jzHlLdEmofbC12aPHZgBfOUNDtyXzr6hG1gv1UKbyz
jBp8rmNYDtAHug17+XM80G3UztPkvAyJclT0YVM7+ZfB1E+ZjI+RaA9eop8CC3mtrziP5CjdtLze
2SW5AW21S+XgSl1syHVbquh/6tZ+Lm3nkci945Thv4hRtyZvdLb3Y0rSs6886XM1yyBujE+BrzwS
5+nqivNqaO2B0KC3YHRRMmz7YXhISv/WDqkLfo+RUnacS9eKoCVb4FPnNGyFRyoCqJhePwmUq2gf
PRMpD8LNi61h2LBzc+bX4Jth3R6C+M10JFEWvmtrNabTiRFMvwER861N7OcMw+7EeFmvlCM6iwTD
djg7/MkdAAykRM2ZZg9BX6hFu68JYT3EhaRH3eHe2nk7KzD3TkndMhJJ1CPVVcdT2GuV63uEvATK
1dCGh6B1nvj3Nx8suzdw7LkhAqbeFvQm0gCupeRp4beweaBoRKMWkd792ni0RTUFknK3STxCkznv
xu9pSJJs2B1M5rmZDkIMduN8SoZFusKLs45D/1QRytHLbp3Xjw7Tk2JqDzrjOQMKsT3v/Bp9DRXy
2QFsTVerO2Wec4CB5jUTAU3qhxN6h17CasGYXhPRYE/xSx1tsdCuwf5ugaSxAhUPZA8DwYyuXkES
hn6Khf0DWNQPodtf+iF707GkN84P3Q63Tb8YWmJYYzt5TRLNHQttrcyq1sH6AjjQjvVHmWfcuNi7
9QP9EU37QMx8JrGTOMYQjlr53cy318Zpmd00xVtFNA0Js4ukgHNM0NM4pWcty+jRFczemyTgNZuH
ztfYxZffnSzYQADatQP1JvcKK3xpZfzayDHnd5mvmUhReWAbjmiguQEOFAG3Tong+yA3ZR9jKk/q
eA4sZRM3JOeQBScFaL5C+RErxpdAezVi+6slIqRGhJU0cylp0w6xDn3Oy4ny+ruvw8n5h+r1LwX3
XLvatobZikxDa94h/LQDAK9h4EbohycsSKe2ivY5Wy917M5VE2///l+JOdDxT11W0zA1aTmOxs5d
GDrpnD//r6Ie66ZOLepkli17oI1BiHuHQDALB7x4I1iaCLN5dOh74s3UgM37DKdtN36LWkHHMlad
C6u//f3Tkn9p/s5PSxM66ityKP+yCWoRrGeZNIYnmTwO3Gdw7C494xV6e9Nc2R9zjnzE5Ua6VfVW
lx/8tBbYtdpm1+SgXI5lf1UYhzYU5349rfoKyMjosREvlonLWYil79v9Kf//FAIq3d9mykpmAP/7
FGL/WdWf489jCDH/we9jCPmbKu4HmJmBxjjf+mMMIX+TbCGYGnFeSqlpNju43yNldec3aQpbEDYj
BRr3eULx+xSCHwlTcvGwGAmH2BLn/zKE+PXq0C0dp7KFJ9IRQtLg+CWh1TKrUhGgx6jdqFGmF3+r
FGfqLFheGc3ez9m1iliq1h9rD0xNvifIYmOqN031XYvW2k/v3H9pDbA3/PPVqlsGchiJOYKhiKVa
80Dn56tVEp4xKhGyS9+cHisVBCkSosyZ0QmbQrLQZ9/mQUnpMXGsGYGnK2qhraf2l6rJXlLLO8XT
11CheV8Q/CEyHGmjtg/pECH3vpaG+QDBZlE55jmpzK+YgY8UPGugLYdycK4B+RxgfuJu3IruqW5/
kMZDN7YE/ymXecY93AJrjUxb/dQA01konfLuK5c5tkEW74WKSSIJqTbrl5asba85jxTdqUbbCVdr
5Cl09bqVL1IYJbzdNL1aqBA+mPzeraMQzxlpFNMEDm1aALdEpADJmNcQ8JegX1ZY9SNmqQAwF3MY
O5XG0iNVL4RHAkiB+vq7iWexMCbIHckqHVuyBmnhCLpsKOcxSC9sxiKSF+UY2KGH7wBrqzxbSmgh
KK1x2nXsWI3g3ALjjSY2ScoirOeG69lumfBQMtUlElzxgo8TTR0BUQEoFaNZApBf4CTFsovyYVmp
AFyRbsXOd1xS2JiRtIiFUb5gF1vM75+fn5vmI2QiM8W4/fhX2sR2BWdqS++pJXkqCrWVPYq1wTtu
xy/hxGyFJnmEZtH+KGycyMwEmvyF1+zFlx5HR5cuGxpv0v/UMZyML4mfI3FtGCiFC8T9SwcSqwHv
qehq2oMNXQSY07x7k+SlEGcECyCZNbAYD6VSrH1X9N9lhzmYFC2AuHZCV5ye/KiufQ7F/BR04gMA
chBjoC0KmpMq9q60a1dZ263ExF6SEZxDsAQCc63217aubCU18PxyJ86XCZN0DLA6jPBJh6z4mEV7
5XsCULf+6MOj093i8srmqLLqpRdjh0LFE4akj5VnQEoLExpFln3vmHRg6lxZioJUCBRdf9YU4tw/
DI7eHOM6so2f6hdlglREfQg7PBLM1/xPwWFnX9tEj3XPacJxqYMU4hyHEzG3EhpYBZ1lUjbLSNPv
P+urdDn/3nwcQhrvXUl3vb3V2VnhijS9G6eERzhQ6zDtAvcQgdRVfET2aYl3UWzm08QSXCjc4CzD
X09zgyCsAETEh3xwpxIcWIHFJzawuGFdBmMH02LBlnd+hSL6DDjKtc7bHIDXZH9Bx8SdhwzggFxp
LJsEf31Op4hrFufOoqZTZBBIUUMdHhng0HhcBdFnxUmcQoromU3yKsPuU+Qu5dbAgVXp9SE3WHmc
NryVYJExZfnL2WCYqcZiJozUE8ATq3ho4nit4tyI9ORYGvYLK9raLKbnQhm+iYo5E2lfTTU8a7m+
SpnvNb6OB4+HltI12ChF6lI44NPh1zBGc3i+809VUawLLvzKeu8LumicnoUB5U9+xuTDxMkHqS7L
qoBOrNGWKV8E/v2ixXGQf88L1OK8o83eFmKtc4UMw9XSH5lkLHNwroHPk+o/JenzVp9C0eyWIQzO
kKMUUEaS2xBFOWkJ9IshKmKagCSFiMRPlzw/hsjXwLd3zIOW87rYIfFIOb06E1wU7xDmNq4VzkWL
GRIbXbP8JPqV8RoxuB9R/AU2yLLISxRR9teswoHU0dVrWYZY8LwC6HwNc2gzBG/EJmL8ZwXkwecL
leuANvJSVelv8pTmu5PIWe3YDzBXB9XDAgaVseIcViJYEEAqBFe1sTC4FpPyuzUwPB9eyuEFqMMi
ZC2V6efIBWjRTefJ6owJa1Xi0GdHGDBJplmK7nhRDruAhvPchMmJl8AxBGaWFXDWUeGYansmr+ME
BwBbSXkuW3/jQIzrhzlUY96+kea+sTNtU4f+pkqGb9hre2hAwM/ot/Q6bUQgxW+Oqaxamt8WrKHB
4qBQ14fspCS7CpXnGqafale5vccZzEHReGNS65ajumvlDWPjfJJit1ygRYNphz3fZ2jSruCuEbyC
z9c3d7KnVQa1B/ztajAEoRAp5SHGZY5czBpm7tucNdHghId3nTu+24TVbmAPqyraemDfSGPqvTBA
zTdECABZX+jxfGr77t/f/38piu/ViGojsACxQLvk130BmLPGcHq6unn2ieQ7pJtDhHHNXZEoVFqV
/1Rv/Lf/J4D3UUjN6ermL9UPqUkiwlVE/mF0xKrWq+epexnl9yE9dIwe/r9+vktv/ql+Nqle//f6
+fQ5hN/yP9XP8x/8Xj/b5m8W8hjiA2ypSTQ7FIT/lvEI+zfNQlajmoawmYSw8/u9ftbkb5YwmeRY
0lalpc1l7e/1MyIeQ2OS6cwSH02XlvV/qZ+NX6YwqqVRuZuqigpalxI6w5/r1UrrRMjuvTzlKZ0B
n1jve1R3iv72FtcaxBPrElj6cNJJwfvXB/M/n2naBNWq8YlImjpY1w80eEJsdObIgua0Z0De6t5B
krJBIJC89Lr37Cf5Om7slg6yDGkaCis4NJLEhR549qNtZP2FdJXVQKwVt61OXYOGGAEhVNV2SkqS
D9v4IYlr/TNKMH5kY/FhYUo1s5KUIfrTMFQYZ9MQDxaQYygCOxVF/xBmuGT4MmiHf9gHC3Xef/+0
P6fGR0rFxsjUDdtBU/VLLyDswyQg4b07hmY4UbAmeYlyt8JWEYDwatAqM/xlHt7DbUGb1KQXL46n
hzQN7UXnR3iQqzCI9yZmWEZQ35kVfL3DYrxRphdHTzvybmw39gNxLExo847KoB86mwBZQ01L1iph
3npnEeKuJsvWK7VX7GEKteSEfzdP3pTwDCS/eM9kFu7KyQYmmpYElhkplMkG0IEVS3HtOqXfJg1r
aB4E5aEpo+JYQ4BYTHWzbaWhEA8RjhfGvcNFdXAXeYOc1lLpYYFi48fChioJO6WLIr/bB1qRnTT+
fh32zsFvpXqi0TlQWVb97f5ZWGg91Zbbpd5MRjDlS5OQvgIb0flGuCesUyKFACik1EFApqBCWMsi
iXB1qOlmipTpkNVjvvEx60d4LZ/uH/pW7CoNCCs5Kkw+Oqt2Q978Qz1RN7VEOn10vr+LymeFG/an
blNVVEMYsj9BLCt78QNL68VmdPAlafp6UXbsFLqQZXwwAY/9tEr8t73iXy492kfsg5HTq+Z/OXEk
CM1G9Ak0sqmQKGhTj3sysYePndlE52ZKNl7Tci/xpBMeFMqfr8zy6yUd6XbvzP39Nu26J6H5AnoQ
hoD5K90R5UqPOhJYgoz+tNrZ5jOZHe/skaORWcMIUuMO8MzTsDx0zNMi87MrABwplZBPzXRGiUA2
ZF9oz5pZdTvNcwSIuE4+R6Xd7fBJC+7L9DhzwAzhXogSeXhhQj8JUUD1liYsRhg8BNTLnAirbFx6
40SY7WzzE9bLP7yJdCZ+vvpoQKBks21LR4tIjNSv+39Iz9DSumpwdash71lJBhw/EQiMsg4+uGGe
HKnrPzirVmor62+mjdvaMfziyegDY20XZbcKSgIy0y7jy5BM4Q7aNLV9Wn/DtII3qmSw0vrFyTR4
WC9v5alKVOucKwgsRN/UX4jW9LnHl9Gt1vEkMNjtl5pF32H2pX/JQfdDpPA+yzy7ABCIlo6g4XUx
oHxubB/DW6navLkAuA9/fAmkQzsMjUfk7fxTiJFoxCZbkAeWUwyFMs4uhLBllw5sIlVb9Q+NDOvX
Vc1xDANtBdx7QvSk+EtlocEwKjQD1NV9VQPJa9wy0ft0Ljz9NCVqcZL46FYNCM0TPJRwcBu8xJt+
xo60yuCwBxGpiwNQ3O7fs74OddjcmoR7QzRl6Ol8znxpwTAW1dWQfX4RscYSONrBFwde+E4ysn2O
jcBa6lFerrIswsyaNsZTpatvoTay3+bKWNP4di49DrHQwm40f6iycFqKZuLBMnukVR0umzBOv01T
zJ1KRLdOA92d4/lA7N5FFzVmi9aV5nAZgALv5Eh27R3R1kaJsQpGcuXjzER/gPW1onhujTD8ytiy
XbHtSY8SfixTpu6UkI9ByEDzSRc2uzjz+n3/LLc7kDv+uEM4cvr781/7pd8kDEoBjo/tSIQfc1Xw
5/s3TH5UcLocwFf0AgLyUF+1UcNEI2d8vMnOEcgKm3nTWBqzTQC+XsGgsAZcpc6Swqay2FWEpMbm
UfOkZB7jOuA3aBsYAsTkmOUJBlspzUdE+eMXBWIpu49AfcvCxFqETjLnZmL2E56ygrGrv00WuFr+
U7rDhpxehYPFWyJlwM3/nAEpuMxf3SGB8Erjfzhtf1XC0B5HE21zSePZ5K3Rf5EkK6aeaM5Yl3tT
EdHgcib4DyOb114xbgUAPDS0ARyQII4BA/Q2ez2AFNNU/ZCWsJEuJNoyCYfK5dJvbkTRNTecE0vZ
gVW37eI1zzXze4r7D5ln8C0awUYtWoiMHSLPzd8f2V87m/NLMS0qPFM6XH/SnG8fP80YFJAcdaVh
affaXlwLWHyqNr0PWXUmLjZ0q6EyHuFQKQewKiQxlXQzYp/5SQFVtmXfIYsdQgmIh6l1MkfPsFZt
xg3vH56lkOpc4PxUAAlKW4H6CNWJqTt0COcBxk9PtA6LgaC0onMNbFDJoK0iw3nuzRlPepGj2AbN
qc0f7bBg7i62lSVWpKiTLYK1NE4eOmnuA5xt2L82DVGwPrKEyCJHF8tHNDWPlVasUUj0tTzwp8eG
xMRgQKhdeYuibj/yQHsm9KT+EuvlmaCbXSCbU9Tbp1Sw42+gdLA9RP5LK6JlF2w+JDKmwwO1K7Pf
GgTT8EDxeLBjJF8v8Bay8Y5ZKU6iPBvcYis0gXHTbwrmTyFJSbLr94H1rM3tGL1YgcV/miRojirl
zebSGIsQ3U+G/n1aVZp1huvk4uBZx5UP8e/Tid4j+z0dn6HO4GNstQMMbqPY+sO6HJbDo4Vy6NuI
VddcqemDB8CnK8/JJefF0qcM1afK+AEYYBHMQEIPMwdxZfWV0IpBf1HIV3XcyvmqKo8ectLWBv6w
jxrMbsE2N5foCRLEJSZKhpVFkDl4PQ+Uk4WlXLOJ01uG+biNBg5WQG2FBnuYlNeujBHkRGTSEYBB
KJWogbf223RSr6ZaukRprY1cu3lm/tQZ2kngtynQJTv6zo+hsSFl76OQUJjW3sJuc1WrvtbJtJdT
Tbmq78AWPoHBRangLaYipsAjCLCuN0V3qAMkc9YHEvgLHSQENW8FY9dETK4TtVc/1Vf4xte11ZM9
kNiPaF6LbmDOChU11qCL6wwQFQnTWyPbPVx4IOkLMdKhfnNgFQ07Qmmxr35AX0aRgQpFXobJQY2V
Qtm81PTQaVsFjDobElCtgAcL+zdYwGt7OpMytNVb7xhcPN9/8Sft6Aehvujj/kfSsuFxzK+hD9fc
1hE3OWvQpEu5Hlp6ITrpb/DLV2blHZ20PYwjp4t/8F5q/xWM2mKGqs9UlvOANTjayGcdUaH+JVUC
elz+Uhm/twxOU9PaYNKGRWswc05A7b+1GWqH9rHTaKDQZCe2SaPM15+a6j0eKC62hf9Rm5eueepo
S7/0xNHVzcZADazAbQ33JJrzYAHWKBJ6UbxIVPDlM+RcnIjpqncaV5KrmejLyNlNHpzvvcWbmXBX
9t7N99zf69olEe/cLwiszD+6mCgst8fJDuc2Ec7SqKutXuYMq41xfi5e2qwagvVCmI9aAseH6yMM
yFOLQUPSWezQ9FUqlo0KuVdTX7AkuEX/osbeg9USVfoptcYdwE/GxriJGJbfKwfPWUeNA2w33MaN
sZ+BqEbarhhUroMWrJ+zhUPgZjoUmBp79cRvhcgZVFApOm3Wdpd1XAZJ4MKGc4kCX/UqTgpOf9Kx
cRRe87LcZ2Xn6sKgkwYzr+5IKZst4y2qL3WNDm6F3mKBmvtgRciTxCnppl0dFQ92Ji6mZ6KcaxdB
1YG9k/vOVzd6oz/CJHDHVHfn2r0Hd5ck6nK+tP0ZshSh3MTbMOGX1Dct4cpDubbjHSrbNLhW8F6I
r8A7EGxLzZ1aOtC7qHYpTSv/SLygT6gyV8V0ZBrbz5yS8YXo3lCIvdm0hDIWIJgT10Dq0On6vJWf
fWGrwIPpjHYboyCK/IKL7kC+CW92FTGisrtZl+a94xtxQ5FLaCpjfdLH5hNMo/LUMhlEkbVMekNb
yzJ9rOLAvKYhvgUJLJxbVOySvjKTWM6R7Q20FqlXeiXRd0QstStjqr7G+ZiApzX7R2fod2WUR8co
MFgfOh2Im6OEK9XG+q5W+q2IR+ignrobwsnaKZmdrzG6q4ilA1oZTohlUG/PpeXsNAfudaeWb6ld
ornxotitcifeFVVtrzSle2dHKti6nx0MQmSCkdIa2iCvgbfLzqnewOYkGHlDYIpJVb+pZodirLTS
k5pm8iUho+/+a4XdWXtmgDZlA3/lDylFe1iz2WoUdvwW0seMGCAZNK99Vsljmoc0T6P+RRvM9JoP
7Ego3pwd44fuTSceu69783mwp+mU9zrzuVjt33rw4KtBkmLC1p4QI5yjAIrmtI9qNbUdnKqQs6KG
xfqvDxrkSGhX0en+fXKGCQZVfaRJbO+l5dqjQT2E00Mdi53e6cWerDDCOSHy0kH/9yNVs0VYSt6x
Ov7wVAZJtuKJlWezF6xaQD+mH38BZ/X7/7z/4f3D/Xt/fHl/Wn98bzRtN/W5wBvcYRhRQpWmUkos
i0/2LqKuBFQMEOwcOVNK0g3I5XxaWhVxoamZYX2efxT+50NAAg0hpfPXWTMn4+Q1OJOBLJZlhCGX
RkKi4AnVHkwlc8tW3SRAofKEgYiu7aLqavLgadDvO1Nh12+it0c6KFBayGGZAvSYvGYVVwOiuWht
Vlz7fvPQS40ba72KEOe2clxmOQj/vN/Bet0p8r1VqYnEqYdg2iriIUXy5iHpRQffjhKg48fM3oXE
sOmSBBeKigJO3+jB+JSX2q5POQSZwOKJ/Md3bgj793kNEzML3Dl0ExrfSmXgkdfxPtfnVg0CKHYs
dUktULvzcpXj0i8hW6YwkMzCAtgREw6Rr2v9AB72OMpw02nROse8ZhCfrjQ6o/HIrbtkRVAYwI3p
pNIcUjA4sF9a54Hp6ly/ydjDEiegIjOI1yG7NBKu4uluAZpvXE56vMPc/lEYzSHtw43TlquCwYSI
otM0Kbu8BHIUKKsgNC+FHp3NQT+P4EYGhwRyFD+j04KKLoH5ZicMj4/dVH0p04uoqtek5T7lMeu3
pq9G8txajUt1frTq2u1snocUZ2JYTnlYXEKT9Oj8gU2821jJ/eC1nb1SWPi6FMYKcumeTI8INm0l
CU6xIPKPT92QbFKmBbQM8Wf3xBLJ9dhJRo4g65nSFYXC8I6JDTl2XPtnINgYpuM3Jxof86zZiqx2
VbzWvuE6DndkGo8ESiafsdrsLa7ZmDSjgGydkJFWjG/BmombCcEBwzKwmz174V2YFHsQ6DsjhpUK
+rzS7I1SZ/u5a5FTVxiQWTPyKAipahzmVyk8F8ohrVxL+U4vApnmtJGE7uhtxdxXLFRNxarY4aRh
ej3ulYzBExkSBPmubMDsebuXsBfQ8rlWqhJwhH48Z21+ww1wKVE/dxxhH16QwrWQaMNG7RFU8gR7
cqeSBiN/nnKVuXKAQR3FB2vEAqEkGwu6p1OwNDCgnKS5mF92i8E6s19UKgyRR5BXkd3rJvd6QWcy
XJkNGcZztWr3G4Fsz9QGeJyI8eJyiQ5qW7WXyS42ZC2tGof1gfrbqNuVTGLCmCVQACbW7Pl6UiYF
21nHVzZex2kNmNGr3GpGMgHJpVrfmZDhfc9VqV+cktxLOR6doaTWVG8o3CGw58cuTFZmxtIeOm5O
cU+FutMRNuFknIrTRJBpyUJpGeKZndHOxFWD/3vT2uGadXpNHg3RmdDI5RVDzx6q+bqR3apsPxwL
MXyRw04LZjLNw0gCJjuKNzVvzgUGMIz7dAvOppcRN1JxtefPeVCt0nLcwi05+WjOnQ5cVv+Yl+G2
1bBFJqmbKnAdaJr74biVek4JLzZjQ0uP4Txz4r7yCLiwlh0Ty86/KirLVG3s0vkeG6jkOiR7o4La
3mIgGOM9sVy3vCmORvOqTPox6h9qmQIHnNb6ZJF1wLmmGRQ+9l60SNC6kaLHXDoqikiV6MtoPNZZ
/1TqQM6mYt/lLyZ5FV00wUAZvhGYvnPa8JA65YUj1FnppvUgG2farjC8nUYnmaN5CCrrWgVrz+1j
cQlihuTxwGGtXF2LT9AJV+nkrzsRrVWHzgVqYep8yUDaonaSAO+8GKwN3SA13AAiJagRRazNClN0
a+Rn61QkbkqBlA6brsjWlV3vEpbAyLrSuVqLUvlSOhispuSA+XAn9XpjJlz/OceRtZmsv6W6aRC7
JOBQZaLvh0XjlV/onr6XTIjzFvCuJ3ejBwHM3CfEFHJ7WaN6qc3xYJPwg5bDtSp1MQ3eQkneNE6Q
NFvWtbXq+2hTWeM+7zWSbokMNT6JZdWz6MJudaHX2W0MjF1o7wZTc+knlnp8LEbyg2GiTaEBmumr
WpnbsR52Do3YXEvXNBDWRmO4Zc7Y366JIO5Ym26m5Z/jrN2nRb9j3LQyzPaGagVm1zHS2RTQbaRR
hotJbjw6fARVUBNvKp2oXw+gQMoJTD8Pn/FH5W1guK056svELNhui83Q56sKeUmH28NUUzcjokID
sGZ5zal0BjrU6IzaMgGuGhwbVd1LXTsOToC9m/QpO3/tuuA5HrRH7CkQrbQCkQ8NxIeRwmOmXJsR
1uEUSJGdXvVSv8X6hB0MlYBzY/R1NlRS5IYH3wOsxf1wI5sP1dcQORxR1DoK9MoNzh27ena+ev01
YhsqDLeKnjx5IOXEVuuTGhLaYIZHNcyfFSu91aJARZXQSp8OLMi7ULX3epO+ka/7vbN8onG4seIL
mwVf+D2P8/1vKNv93GtICDwvnGYLfM2tAhTUhnXLWiy79WPByqGsM7jVBUg3MSXLrmOOnhjb+lEH
xpybxmpSRuInmp3RJzcLZYJZ9ruWpF+yN57M+l3gN1IAMEqgbSpa6BSOQ1gjnbHmeOlubxTNLk0R
fLC3DOrl6IXnJsgYF3cPtlQ3SjeB2rddEMr7Ib36dbdNh/dcc45iIlDDS7aG9LdCTfAXmqSQJ9uS
YtPC4P9UTdzbjXhlA15K5tIlwqvj58+Tbp6HHpiTEZJV2i5S2yDpO952XniKhP0Q86+raXgQbHLC
NFx3xpZikpgPbp8JHZJMbmnTPGDcujGJ2VVBd0OacimaYG8jdLVukweTOD4pnoXnXlM3auGtfcff
ZyoFG7BEIOxuUabw4DARxcqTQq5QoIgtXPUtcoitgdyInK4nRdgv0tEueElvzQBrt4wfdC2Cp4Iq
NczWxLlf0xTTpAYBXGv2eYHPX/g4CSI3UcSlmPfLlbrxjOmSQBkvLZwZInsm0OEaR9NRS+dcj4sV
6U+MAo+JQQ2XaLs7j7LkAqNRZdcbXEa73kKA3yNkt/OjLY0d2TV2Z+4H8kFELraqVz47afNie98S
v1/4Nd0AeKbCXHVD76bqcEgyH7/ncJjRfUg5ljqWEtER75SPr9rkbWO8HF6aEWphvDLpuKaq91yL
/FZjmR/mlTJUTyl7xjFX31kpX3CEoCzyVqkSr0wUxo5Xv5uEh/g+dJ8m37LVl3m9J5joqjZgo4Mf
SdZ/Afr6MBXtpc4AEnbUFUFxEjJaF+VW7bNVhzbZd0Bj060vMXDEPlY2zBuitG6My3mU6qWBXSQJ
4GIkt0iiXYNUvC/VTRv5VzsFATAmD8Cq93UICA40kjcY6ygfj3YeLRIV22IWfJBEvjcp9edTXI38
j8TsyL9t16K3bm2pEzCwU7pmb07DwXT6Azydi22Z2IhiEFnPKrfGNivRWWt4ucJvU+bj0qMXIT0w
rEujbVaCy8vBgKRZHk4CkIyR3BnD16R9KaS1s3X/1hv1tvVgGKHnRxLHLYAqvcT2Z5DAkStQraz3
iuSRZiyOjFz23Rz1MiZ05xusd7i2k+C1q8M3PdYeLd9C8gVcAwQoZrKESAOrDU+5jb5VS45wpk6d
YR1V3dt7jrL1RndU6yXO0GVrq8iykFWb60yYa/h7rvVtYDIFIXfdWOayi6I14qJz66uXiMvY5yqd
NMak2skPRrqUKJngNiZmvdNr7bFVrYOfGRvDRq+qyHVIJo1vvmJD3RfB4II3cJ1XoU9YLso5pvAk
Efgn6rRXZPFQOcO1ZSPLHm8ZRfTrTEja4/Cg2azakRuqFK0T3Y9wOmha9aJwvfVtD9HI57qiBFQk
dU6zM5uEqYLYx9h9x41lmFt6OBnebm6hGNkEoV5jU3LVBDv2vool8PP3yxK5Y0mKikDyl8acwrV/
GJkJ52CWUBYe4gDdA22KOsZp7CGaDdVL7agEwGvPSSJYp/tP4LYssA7j+ITQj7UxvCSqjp95Outq
fGrDjj4cEqMyKLcOAMw+za/KZD9blnXzG8ZcvbIZRXxLGEZhu0nBec6U+4Yw+6hn4063ORXbbmzm
TuZRx80ZF6gOU2rtWt+bxnDo0ukGPYtkesQQJH/r7bBTqy9DGBw7T38f0/HJaOU3i4goUx8Jb/KO
caZvta7d57Rlu7A99CPJeeJVabulTXb1/AIKrDNti44jqlmpmsOucIqDpad4uHDutXCJlNLVW4vb
WnaMYOMrqr/phzfDMa6DnZHOpryFrX+BUrqmtzq6jMLWtLsGuNYKaWM/WmNYFdBrabppYNZLigkw
qRu4466lA+ID45bK9sEBx4lcZeWVONe7YJNrn0r6o9bLlUdIYULlVnPqmWW8QRJs0OpQLHfwS3fw
iECBQmHZ3tpTQcZSBAumqjEUiPwLQ9qdraD/VkkRxqafhy9cg0Rq5hfZ1tswF7ewZ/MT2w/qmLF5
hG0G0CZWNsIz1lYmtr4/kN5FDynjVgTrIJ+6Y+QIsNZfhtI7WyjKvKY+xj3FygiHImNTX9FAybCV
gV02lwhJeWaGjlzurHQoAu8tkT+6IWAv6Ffcv3nvjtx/cv/y/uHeuvnjy7bGpoYVGdY9muT/NGnu
f1T+p/Fz/zJ2IC943dZS6Rr3MqAVUJMghLQcUlbfMwkgKJAcjPkD6GXYDVmKtVkpf//e/bMs7QH6
3H8njHX6kCHpzgC4mLXiwCI03VeAjLYiY8diD3uK8HJPqF+5L1v6SWpNno0vLE5UZsd7MVS/fygi
C4zZv76mZzAXVv/+uad56IMDVHzzt3RiZ/atVfDbf/zK/Zv3P/79cf54iKkeEMrXSb26vwf35s/9
bUr7kfi5DKbe/Qe51bxqGZBUVdHE/v4hyjXYoNwhl5ZIaT5FXsp8VaT/+ixhJM5bN5IO75iv7fym
NfNbdf8Mg3q2B31R7BKPUnPusN0P2f1fjRmxc0zmvie6B2OkIsh6Aa04X9Fk+B+6zmu5bWDbtl+E
KuTwSoJBTKKy7BeUbcnIoRtopK8/A/A+Z9+X+4IiIZqyGBqr15pzTF7b9Qkqc3lF/z3X8tS+k/2J
PPrzSYydGYEqGmE7eCAbojrNjlP++7XrrfWcMHzwD6QfRQ9ZwU6Cp1if7L+PXc9lc61N/37N+pOs
zTy2bvlLC1rs1A28PZG9vNadBAauTah2ei3YzNl065v20Exir6Zm79E3iszuMHQWHYd0M/wFp/hQ
TmIXkEOiKYf9wYKxFbsStnpmjAc1EH7QjVtww69iCn5rzTUysLX6m/hRZtN+IB+67P8iTLhbZsuu
bNjV9MT1pa+QT7fpbxcxAZznB1215yVoOk670AF74ucnA7W012e7CRkGI7AHouyf4ILCBK4O1kPK
IDRtDd6Y6l7P5rnRSQeuq2shyV7tqgMR2wYy5ZaienIfMA7uK60+xiqG2huRPMAlKM9v9XmJLik0
PpU4+UlGCxUQpyjDNu2JV9opfx1tP2BI7/HdbZSsXxBrnMj43Haq2aeWc5SHIkvDrs+2OTncSQ+n
idejINWTQfxZSuTzFA96mR1NgMC29iPq3Sdy9DZD/7W8DHPkokcnLRrnPTSnMEYrHhG3nuv+Ho3O
YfAVhfH3Qs1IMozCLrDqeb/wlZW6OD1Vo56GkP42EdxXIoq3OsXJ1AJSD8jDcrRtQ+mRo8UiHzIE
88eIY/dlaGKfY3Fw6vmirDxMwNUOwJj6yT8Icj+UAeEQqlFOxYxmZ+MTvdLQyuy86RAPSejLVzBz
jKzafU0Jk/Ares15ABz9mFnM5ptnC4ubXs5HO09fO7unVU9i0czeNjGeMpFelp1jh4NRLoyV3t7m
LVACU++eY5TABiQhj2hYQzA6mRlpYVdx++FoE3DdBQVXDOMAe3DXkN2JRjdENUt0Gj1woW1nr9rq
sb0t6FDmhJAn/Hl9DUcQ/RQjm6OrfbT64kSgY7aE2CSvhv9ssEfpK6IELRKBCYoqr9kDXWTAvSa+
GHM7TQCDK8gOz/Zgb9gzhGn5lTqfbvHX6ixyQSjcRxlGxDvn1Z7svX2vm0fY9FutwFHRFNtI0Hxu
gBRgPdCHcpda9Vm4BMTMWCXEU60KJI7DZhmfunPMvjnbjlDzZ8JlxRRBtdS2OtGHddyccW89kLu5
EyU7xBx/h+OS3ndjSoivEmdGd68i8SOtgkPLL8uifpcGHvEqzq+ZhBd0QDvSFzdZZEKEyEN9zsOU
S0pMS0/NvwTtJnwDnosIAdeF1RGFSl88zl7pIWhJSpoPk0uXAXQcbLQBElW0eBoWeuy4UTZzcQ28
71DSYQSPo7BGjCO6tQlUo/ebzdu2hOAq4ubdS72d8mN090wJGhM50hIWrG01FmsDCLtG7B+KObrH
OHY8M8xiJ8wP2deUQWiVV5MI7iKadw3ISlle/SWYUufNciQ9uXBmyjODDk3jPBwik0v0cKimYD+7
0Z153M7q+PpAARkH/ojsgoDo6GvxIYFPXaAjyhHBdeyQVP/H4kknuXAP/IvVyBPmyVOCUyL3y63X
tYeAMYvXOzibaFxFc4gqLiesPhP7QJrHkYjNUsjQGfi0IZPIyRPSmFC0xFsM+CPpyxGACgNk/tbV
75IIMZ9f3fOyqeKhtE/xmIbGlDEA0cOCTmgXN8c0w+oFr2BOuwfZUId4ahtHfydpb0qDeIYAB0nF
e7okpUttfpxR79d5BxuPyHkmyqORXDAz73C1kzdGGcV6nNEvKoq/KmqeSQ47+oJkMfYTKmpPfUvB
bZ3NAgEKbcykLE5NFdxi79MCNl7bGt+q5hhF707ZMMD39g1DvQQBWcElA1PFJhqYeZLv5qNZqb0K
aZ8WaiyVbQAs3jM3gUYyelc+RGxeBPGE7LBP8QQHuvlT4mLqrGCjVLtoezbiPCmxmwYaJ+W5c/TX
RCdIxtRPQvh7m1GqGuOT0XbUukT5Ok+GxzRCNC+tm0+0pVpyYazN5DMsPpd0r/I5wF0uCBHZNmn6
XuvOnojFXYNpbVk8oyA/GqCP+gZhqrjbJDE1Zbvt05LRPTTmgBj2AJpKP7Hm1luf/7uL8VqWeMkd
/zy5/VayszRoCMJXPpQsvEVi8RnwD7O7xGAwJx10kgVjnOmPpFxsBaw6K82eBCt96ia0DfSwN/2b
yKxdMAe0QG22Ac2xQPkTtB4g7HrrzkhHW7oxJtTEwsCGS4qTMh+QG/4FX5JML1bTkxngLQMo4iQT
C7dchykjfrB5pdNiRDeJK9C8xhbsW1YQTU6fjUrfxq66E6j5CUz9p9XJU+ZVD1XufzKe3dYlKyLE
q+OyI3bzmG6dhfjX2OT8YbZ5qxNmaVzS3c4594idGuM+jxoOSHVNyxcz6K9ZOr0kQf/DTJ2vWbIL
qp03GbMRbxBRwuu5JKb+3GoucmsshZCEJbs76yk3iputsIjlFExAavIE2NQUHeAwki6avkSG8yij
+Eetaa8ILFFJqde2yi4q9Y5mqvakldGY3pcwZLxO0aCKYVWh80aAgDf1Zd4TeXEfxvQsauLunHlH
7nRopfk+EuOOLSduKc6RBTlkYAaiC3EIIfSAUNY0d43gPJH7uLwMgIQSnX7FwI9581MzY+yMvFE+
+bP10HsPsaJCiBMkD80lmbhY9NkVReyV5XD52u/LxGZ5uNMHI9qk2sUjMXrKe3QYRMKYRJ2lPQDD
P4mapol7pdf5JoFrVYF3rhrjNGAXU5l/yxJg9JDVITqEgYoOYv45RsFpAmSeQo3xfZqLMVc7y99J
2uEkUnJRD6gkL5n2cyByekRiXHRJGEFaZKS9VTleR/sPpgDgAu0mbv4QMzLVd894L6nQKzyG7U7H
MevJT9d4NeZ7iS5REa8M3iUsaLBk58h7qvu/s30XRy25K/Vdsv9ir4mlJuOxrxb2U/MYmHzunyrv
3dKQND1M70ZEQEkoX810WzgP+jdu08f6M4XB0oQtHBt9G/y2fwUfrCnldsFP3JqbsxUPZHC/ogmg
yCBZY2DQ/oI1rMTZ7u8Vs49NorbDX8jDpHMGOdcnNtFuJrneDd099/qZQVtun2ffj2+1Rg6GiYf5
VeXDC6Rsptp6xRpTd8+0isXJGRc7mGuA0Y5Nl0kOcjt+EayUCVlxOnkKzTWicAMjHzwceCOrRrxI
s+kI9clGzo3LWCnvq631F6eMRwK7evFHJICT44hMsd1E2t3GxnJ2gkXe82XodtCdtLMY4msZDJgo
6V+SX6I5FKlV6u2znNI2lzncCHrLRIMQ1bEdF/l/NTJQB0R/dzwAGH1FelsWk3dsACJ/DwhUKnR6
buD5/B0OYfxYrGlv+QSbhQXauAQJjgU4yOUmWwwMyf8dSJU4mqXBniWa6mvqBnWYOrNHsdXU1/Vc
XpXtMSKa/mC4s7hAO/O2NWSjnyZBHS1U6Iok+1eQ+fnTqqsxA+N1PZUbTTh1VcTXiEG17op6K5VO
xDe6WK6E2tmkd3lbD3aSw3R0kAoZF5dAowt2nekms3i+mYYx3WYPPJMl7J/rKabC7GPL9NbXEzwX
jQbu8kat7xb7SfauxPlF8TztxaKm16lNQ9wg8XHstPElmwykmczTUp+Zy/ov10OT/UoN03qKcsjq
atIJfBG+JLOnwC6+3HI0eXHH4ibc3Ditz4wIhS6DoSAG6s23lunOi+oE08A6QdhO3Xi1U8rsxcWj
Ofl4TXrk+SZvbq/qiH31DCwj5W3Wmjp7anQt2jYDY3bPIks686ng+qDk0f9SpPQOE18yl/OvPPll
u5P2Q+jzvNerwD5mzQCjCoBfMZa7pCybZ92S0VXaFoka5mh9lCUD8iH9Rs1CTleOmxeMKo5OeaUj
79p0qoInfYQKw/ahfWGTlWyybC7/DH70bJsORRz+77C1+5MmId5nPT37ld2fW3yztJYJT7ug/IOp
emh63b5HXrZNnK69FfR+NlSFeVja9vSZWAN960EMF08l2YdW/AxkTlyJLAAyxYX7UKpi2MZDPJAM
4mVnnEWGAUxPCYfQhixC+jkPJa+JtKsHgrKTa+c+QaPKL7Gu3fWuJWVH65uz4WXZrY6IEhzbMd11
g456Jh3vZWVbfy3lbWzGMF9jMtHj1vhupZl2MnSQiaHXuhmMSe0vg5Rr7Ajrqx7ya60jhZWKphYM
nC5Jrn4lk+ss9A08XQb+COWx5ar8UZOBc0g7+DyOK7ywaGX6u2keZ/Z6DPnNfLd+TIS7D8aseLFV
vwQABQRqTFVyXdNPcpLz9ukzPf96FyDcvki68Zc8kfmuFslP15bqwfJkTmDtMCBGo4mW1wW/nlh7
BvNGdndHVrKot96GoZhelol3Cwn+MNoNA13aUa5d238TwzzQSvJ+uZ2INtVUWuFM7yBcP9nxMct8
5NWtiRtl3w3l8Bxb9a6cC/Olpk88ppHzLvGp3OIgiDeRNzjviWkinup7JtG2MA6zYRHDbFWMuW0J
l0gZ/WtcRc6jWdPdDJLhtWMChAG9amDtzv0rFeYdjZFzCyatf8VAiJuj9mIaAnkfukQan+PnnAUk
IbioIkw5GX6Nhom3hmz7N6tiiiarkQtQAbRK2cRMBDGf4FY/6rPKvkjNgoSi9OHutgjMnKbOt5FZ
ZYgL8vjVJuaLgqh3v2x2C3S+iaSWXKbKtgKNouU+07shpZFrFCctrlLydURAQIXeQrvlrzARaHSe
g/WqdtrHmbrlimluQyesXRhs3SPeV6gDRT0/2G417gIUb/Ra5ZBsJUG3/7weasJ3TwnL5qxidlJo
5d01Yp/JHdbkbDGdrAdAojDx3I7UYB9hmCVhTyzvUxZk9Uu8fHtmD9zDVHgMDAtIATPqZl+UCbk6
8MDqKGueSIBFJKSKS7a6TDyzt8Nax/pfBogqzMEJB08wrxj8mISoKb4OhBNsjHnCcBa09a3tyMP2
zcp67RyUH0u62Hqw9aqCK6s1+zINjE20OJWmrMuA0Jkf9TjExzlr212/zEJ1xfAuHbGxmC0VxeoT
xE+Xh7JjW81q/ikGx/6wvbgOm9QzHokFGgin3/9bAcwuwi41O9Yt6ZOaqHMi4CZl37J5HkNT0sLU
2qJGuBzPbDrKvb9Eha6n1kPvG8eiJBbFg/F9qmz1BzsR1TYDWirN9FRVrIMLoN9Cxw/UeskKmsCm
hhFhy2QOFXA4vHmsQyYsVCXmmCNmTcUpcaPiTFaJtySNdh9FGqNSKrOvTNk/oIKCsY6xx5SmFm+l
7SYvvuaOV8tx7q6lkpf1wEIOjQkMFhCpYDwmRGdspyK/E5yD5jTzGQi4TvtMs+pQTrl9s4oEJWFm
ZPsavBPwD6QdVIGzvXPJmiHojZzAY2BnF7ywLHCBOzA0W51DxsRrJfxqIjaNgzEQhWM7BUjt6T+n
RmXkOzFQh1Px7bxikj8d6BVh37rltUACCjcN+RoemYAhbGQc0ZFqWf/TkI1aSJTiMMQ1yWGhKRCP
KlvXdnzEzOrkRNMuMSSxHihqHDkWV53p/jVeMnjWu+stpicaSkvz+N9TCqtJmFMQLA4CgxjT/81b
WkOXNAsOyZh4FYEP3gSluV30r6MhphPBY6H0/OrSLAdDa/2Do/lP6ykXZ8S/8+ut/5wzD35A0lNh
ZFwnIRUgivFDoCziikKpRfju9ILRNPc7rcbdUkQIw6QIOyHbxzXvcj0EwLjYLBCvvERgrof1Ed5y
vubx6ylLVu3DUMeI8qOqf2nwAOepQ1rbcs+06HfU9UKyU0X67Lu/yR8Tjz47yGmJOl4PXP3IgJea
8e9cvjwCSsWhx10a+nFQH4uGkqMxyWDMh8L7kZo0dFAvVHeif91HERDUli4/iFVvACQpv12p2QeV
6IKcR4kmjySbx9iTF4Q53lGatLsMSsnnNjf052EpqP2m60Gkc85KSIjF8BrnjCZj2mcI49gmzfQ/
XUcUFysfrkllWHe7NfwH5JI4h3tk5vFIKBigjKfOonZUftYDnGOatZ5L/KK5NMEETo8yNjcEB2nx
JdanLxyXKsBhEJvavnKb8ZqZ2TtOAnsvSOyhvqcnguw9HEbbb7e2/d6PY/s6zABA/LwDKe5D5Qjo
jZy9VGp3RycA04hs9TvN5icZ691bMNvl0f5j5o48uj1ZKCSvkvbXS/tDz/xPj2vQyW9lHdpdU5FM
x14URZL1FkD0+9+7aWjXY3nzSgjxZd3fVkdhAArXMWLrXCKfuulp9Z0ZdLPnGQSeTMpXs2BWB6h1
0lhuSBnMZsUSz0YaNbVPgFZrmgQ+ObROKHbeY3tgv6SbyaFHh0cFW0YPE5+LRa/TQq016z0ts5ZO
JgVDYVXzW0myuB10mwFb55+O3Fs2h/bf1LEeiZEZf6CfnrcB5OynZlBMmaGhngpAMtfIBijfquw5
L936o17gL35RRed0uUu07qGKU+TD0Sw3ztyZbyBuK3g3r6vDkDuJbb6DY42eijJC4ViV9VGg33kH
lX4lEBUkTK28U0q28zPSx3YzWuzIGV2jffBfGEGTBDf9e7Iggo9r+Ad2dmKfjHhKzapqbpqQBTk5
boS9o2TgrOv5Ecss0bKo03dtEKTPc0XjNFEz/ek60K5+07xovW/eLc0Z3ho4ruvfltf+FXie+aAU
9awcq+ajE5VG+lIudprb8ufmP5Hamvt8ou3q6TqFu1vl5qMxX9FgpVsRMM/xzLK+CZK4buutOJ4Z
4QRIHLOux2ZsQmJ1TEnKJde7I9mUpNVplYlmUImzaCozFDGSZD3IMYov52TQNM0m6zEcyeylbmNx
/u9hTUtd7xoCXKFWlkhYl4c0SkLfaWJ7P5TGUB+azLB2wKy9TbVGFdapufcTYIXrVSGuteEkWnmp
l2uELrqGXLvJeBzGGGxjRHq4MAbmPjWdT6JusbUv54xG4lPR7fzVi15WF2hXSWM7+sZwi8rROOfa
aaISO5qOWx0IcPU/lDczc26T3769I90iCunJ1gdDVtZbY/blrh545PrRAcEF/kpDWu3qtC2XZGxZ
9/85uH4RnR1Z7mymBsBovRaNX9vEE6qGuBFYXhTteqcLKvryNNbeg7rTstfG1MsHZ15CI7w0u/WW
s18TImcja5+Ebqc3kkj+n1Pgvx68hk8E6dA3e0kPzrSc+Ftvjo/2GBf/EoXXH/DCv5oztZdW2QTw
LZunfDl4iQC7nKM20arJujvRrJ9FoBPSbQ3XdEIHKP3bwCD2yuZg/Hd6ytGMK4XWMKO/M7l1RNg3
oe0H17K51tczICOVAhcYhmo4znrX7zCUiBcmd88+KNPQ8Gnt1Mv6KEHMbYbGTq5j630XiSg+mEKV
hHyk5V2zFvuFF6U0B9PvGZ3K0fagT2ORx1VlpPWvJnjVcwxIY5A/tkNQvpJ6yQ6WyywCNat6Mhel
ozHY17apjv/Mxg2ZMVmrWfAWyiI4I92rmXTl4HvJpLe3yaKV1RfDKptDeY5svn2KWsZrTferZVLZ
e3P1e+4CQjMx47nRLE5Mb9JPr6c1Won5lfV4QESm/22rPPvk34EA1mLgsASOZuGYWM88g3vU3dLh
iuQiNYza6pukKD4RA+vr2XWtp75DGLHeo/gpDzPZcisTokS7crdw1RzS1k63yWI2Xs8JD99cJdNn
I/6hy7h8ThLVL5GvQ0imlb9f785B5SMTSp7YDUCVMT8aEZOwpQlIp5MV/8gL+8nuPPVM3LN4zBZO
WuH53Rm/BTBkAU7Dzmjjry/kepimvgKXCwotb2lAr1vACCwAJjTNZwrSFUTbr5vlwKLVZI6j9+GM
0UM8Js1xWn9ABwlIRAJzviaM6r7eykSj38cEUHQtQNS6tXv02F2daoG9iAAtog5k+o2c/LUt+umn
yN0EVrPBVy6C64RwVQv9uupvQK+DDeCp6ScXAWB4jdDkrm6e3c7Q722asTvV28t6D7QQWjcVe1ur
H4wdkBLs7lZf3U2jWLLiBx+4nZJHf+rlFi3VEq4WxRcz7+jK+HJbDqZ3d+zEv4/SO9hT017XU+sB
2zxa8QaYRhRVzgWC1xvdZSxIyZRfkrlOTnE/+McxEwOBD7LcJ7o+0CTPuVLnZfauqoUVHUdhTEn7
KOu2fQKrrG8q0lQwNE9RKOM2udU2AFpHb5ynIrDisBWR9mbZdFSNYDB/VrSGssn1vgez32YjSA1j
apJnJ0Mb3pT537hftCv1AHLaNDamW6k3t6AyjNqeC5vvDNgUzGPM9veUqaY6jF1vUysP1aHGHPjv
1rycS5afxqNjX/+/j6vrbavNxhG7ifVBcMszHbfqaQKugKcN0kuc2ykb/GbGeT6Te90Y80tdqv/c
Sv7v3PrT/z6udluQ9+4CqV0eMi9P8O/W1GfPNjnhfZX8bb2ei7du6uSISrrsjazz58GKWCpS0e1V
Zf9Khe2cV34BUwPnwvjwZTAaxuFolkJVUGjXeH2O65LTWAhKVeRbKLrc5gVP2FxLeQ0cWqAQNqy3
9a633O1K03xD7kDJmqdj2Ef4JhJ2MJ+a4r+bSURyA1fMz9h5kcp3HsRi1NMoIsA69/Vw1saF3hcZ
AnnbCmRZDyPdbElrr4aAcarm9O/aS8QiLLy8RetIXzJ3p8UG5BQ7QAL7fy29wmQGaFXdVQIq+Qkw
IUDumlkv5djOu8QvratWKgW3YPCQsvnqVkCf2Dlq0F8bochqrv3ol0SaG0XJCyOb+q0z8NU2qRO9
SENSdxL7e1F+7pxbvUaexbr4kozEx9pO17+bk/tePGqlE//QOticM0QbYqq5Owj+6l52xm3Eh/lC
jsSV/nWyH+s0P3ZTNu97o58OTS7FD8MkCFMa09swuRCrA7rycRk0P0oJpjhz1cxAiDQdoSeYXAvH
vYzeOO9n0lo3dte7pJd09EhsHY+CHoPH7IBSOMtBwA0C0ZhjEWha71o0mtqrwmySvV007WMMfgto
c/0gwKFTtPqIl9yGWMCK3tjhX0OTiJ5NbNJUtvoCLcfSlLYjPC+V1LiILx1rZ4rZrQY5M/CkgCBO
sBFj4rWzZwN/GS2mfKkTsOIuJ4fZinYQxlFWkxzQEi84dOJc4EE/82cE/na9KWs7OZitRh7qxjVT
fAz0jdkRtRc0O2/VoAg+XE6th/92lk0rUXv0wfEGcslCpLRy/ZwNHnbwqNPP/ZcVZOpM86gXm/XM
+oD1gLJ42phkMtKbK+0LGZARA0aLoC1WPFhBRQm11C0Xq3S53AxgK1/W+0PMvqJEzQ0pzTkGenAj
WqXmWzoU5pVVzifmTDmEspHkjenDNiic5UvevkdJpJJtnBmQUNr3f00sJxHrvXws26fJL7v9UKd2
qE09jRdATf868eAByr3M/HzfLtsildCFX38qVxLL8tN/d0G8YqeO+0OwYEXwW209r2sey+XZ11Ot
1mztImse13srfWN5VGaOKGvl/FTbeXZLDKZiQ6ySH3kETIbRq82OIVCfS4Cm6Nv7mJvQzU0HdbDe
M7bWdEbjxGFR+1bhZE76uy16HGnBYPANWn5K4xuEn4FFyB5OWaWln9FMEK6v+a960dWPOi2dzb/z
Lv8IRR+Na9Lk106f1tbFbr2//oeBlHpI++kjCB07fwZm/T8PXO+3erqD+AWKstHdy3qAZvOfW/89
J60k1NPJ2M+I3pAV2Oh7pE3hSCxd1P4UqtwbBBKP6WjSjwGOM0y0GGrmV7pnJripaX4G1UE36CdX
BFnjBH4P8vngp9AkNRVAU5wfRkn5HduwxrsBiUbLZtlwF3yVB6k1iPet9of6kulnF4dFJM+1ne3L
dj4gSmp3szTuSoOaaEtsUMHY+lvXF2SqWk9F42dQY6uLpWIHv6P40CzqW0CeS0MdiQ1bPDROgWY9
cunHcUr1ziJsFM0vrFXtRTdNhkrCJJ8DhpPWEO0iaholyHcD8pXMIHnybZabWO+ZUGGh0RHh1kGJ
cjP/hVPmmUHy3ozmmiFkgxswW/ofKN/R3I7BcClNfJGlXz07AVKXOHWuDppC3i7mM2ndsd/K+mPk
0odJ6NKX/psObYZvm/+SlOMlyehaREOQbVr0wSlLzUaK4EdUy4e0M96WteSgR0FYdvWHOyp2eXn1
5PDxcyx7W+a/2yq+j7H6vbylmWVRRdaYw3VURUwA481n5/J9HghSAwXv3bJBw/uhzMvkBwxZMcDm
WPaCLHqfe+O1qAKSa1JsI/lIgegmv03Rf7KeEa2jjU94owlIs4xQMb8WtvltJe6XVn/W8UQKoVB4
FMWzjMDPYryivfc11OpLEJLekFGwCWYcEX7X7flNezemnaLlD2Qn82Eq4n1O5wlcLp0m0wFSajHi
tpE35gsNQ8PJ1kr3NBTZdrE8R8zDCzkf9HxA8EwyUOkWz/VsvZBid6Nnlm1deldCYPzqxvRVSPMj
DcZ4Z9jTqfeQUXfLh5uorLsJdVXERbm3IJNlg9qng/7oZ+MjuPfHom5RVQ0C/m5xnnAXINbBa+G/
M4Hzp+5X2wffje04CHFwmuP6WojT28RifIp5QcXWb1/DCxlXe2FNJER3uYsOr/GJPZQTRWB3FGP9
SMvol5OgqkRdyWVugbCPxVdsEichuvhOf0yhuhG7JOs/G8f/MAONDptTnBkl55vEzx6MpjtprKy7
rJzQMbFlg227S5so2DRKxWFDL6Bu0FD7zSEWbhx6MRfKWScHTV+SncTOnopDMJZwRAhHUUNaHhKE
9pveqZ+oNy5pRJ9Pdh1mhXxuN610rngiY0bOChlXSCnaLdqV3qSl2dw7o3glmsDYTS10CVpsW6e2
/XM8D5CMIDB7bo6rx+Bdq0x0VS6QKofPei2Q843xd+PsCSXvQq4eDR0yCL0tMxFBuA/f5YbFg01L
K551PxX7Jq+p7wPcukG/HUpM2yhjsL0XGegDyKvQNy7811h+lglgjiCz6WIk+jI54VV/yqT3p0jb
NEzn4GqMPHNFS62avwI0bEsgUIGqNz+0NNT3IFQR8smdlbOlnHAymliYR+M4OZjNRqETWYnUXZSP
ETjmbe21H1pCGCoD1wXzMKBnrHpI2KTvfGuu9lkhQqljNFGuPE00y5Q8KWLoa6d6AJcCCrqLmV6W
GqmMFamMOathYU6/Y1DQGBN1yMglslIjYWvu2RZqRF3jj5u54EJXTeldUf3SmJzz/mBlAFZtt2NR
ndoXUXQfFE/fGA+fvST6ovI9+ET1BD7GeHs0iSNqZBC6v/FHPedd9qbh5pL9X9qX7LE0x0BqgrEk
S0KrRmpjaiiW4hjrb54xU7bqZdzR/lQkD+6HhjdFF+ZGpgZ/YDLjUsx/22X7awoghGCqdpSGUMlo
fmLG5bPQF6hFbOMBtt+hll+OVxrbqkyfIpscOVZfz0XRmSf+tDddEVp2110YXf1SHrRKn4xQMRX7
KUdq2IOJm/OvuOmYXrvth5VbxOcF1jdgCGK9MOSOE27JQB7jeTaufTm+JH2LkRgqzGAdg7wtoVq7
xFh5GYwg0AK6J7liYz0lc07bkjkCfTtKzkGODBB+hUVUSFE53yDQP1Cy0y81eISvaSGcO38z90QW
VuphJo8Rua289ug5tGHeRTSecjssbkHt/1AWVBVKgEdKzpPlOagMITZsaPy9GkSwh3VgwBwsoq0O
msDPzC/DQJSVYHY3l3a5yMY3AsGm0wCSF/08Lg7yNzVwXl1AtIdvAY93ekmtO3t/HHdEVCO7Ny1I
dr7s/E1hEyfkq1flQrNmkjhazZuophhrVHYwvG7auQQJbCxoq74bODst2UCG6bd2FBw9ZX75LXpd
nwUIizJJSfCaNly/CZbtHiX5J3EZ2RtVlZCdHKuH2GIZmET7e18Mfwca5b7NspkU5SelxjufHrU3
Lfk0ofczZl3Ho66+TbqY28YYcNvlRKPoBVLMAiUf06YTgvrrkEa3Cu1lIVGaGvVJc/vukMspxBT+
bRZaGw51yeVf2yfUGwXBYdvIAgRFPfAI1TgdgRQJUbEpa3/aTOU3uTLeAxw225ovxmbs1G+9nRmq
RtNFDtljrDAMe34jke4BsduroCPvtDHkzahmfK0VTf/Cffa0RN0qFVW7iQ7sBqwbXmQssxCgRvTw
PiJgB3QXdQ9qHWQfIERi0JpzUd1MF6N6lo8zbTv12iOIeECsNcwgwqOgujYt2W+9pE2QpIjLnDn4
4OMJEs86muRWb7uG1lKW6h+5SjOA48sYthnYN+gT/rwEoDwmnaIjfKuq/GTTedGIcr71X+nWhINj
JjevEH+ShcxaaQHat3a+ZSundTkwzJkPCDKAaeeyvUFT8ql5b/pY/RnaUb7Gzg00lQ6/Pzl2HU2L
rNT+ALoq41rRfJshCtVczEk1Zo+rB2yjuiRj55Dvjbn5qoKsuZudIfE0kA1sQBRo6ypkIJ8yQ+bF
61MkseC33ET9CkabSY10GVLu0m4YbqbgE2q5EwtuE5wRHYHBYFHNC+rAlujjNvofrs5juXElC6Jf
hAiYgtvSW4mUlzYItdQNDxR8AV8/B9TM6xezQZAUKVEkUObezJPWJXcZj8mS2hGsCL4p3zTSzraO
HSVwZZDzd0EL/5qCgpeX6QbrL8j5MvuVMXKbNvikwhl2sGf1rV5Pv5qo+u0Bwocxg/NX+sbMSML9
mUYmhfeorRDvZZzOQLWayB2PIZNz1A6fbOcwfgcQ4trGfhZe66ylCYu6gwY6EA1VJV5GNbxiDdB9
Z0gcFpEO4DICumY376rRvmtE46G0iqXwIIq5SXzf72NfY/ZWHvualnry0KvXJPaYAHxzXFl9fGkb
6w80tczt31N/rgo208ZPYxOdYM0sPyBX7mOHejsDhICEA057V7CzCcbc2TQeC/VM3+QyfgwrbeuF
kChKpWoIaO4y1vEO9n0xHUbE4KiKUmYKXSyNii7IFKJN4lwHWMd/jLJ96fcTPcTJ+wLt5a0nrS2h
0SGilXrgrRsVfWjxMKuvVwrYpqsNPXHF090oZbPWNAQILDYk6NGNlPxuWK6fHq/rJ6UfMre8KIlr
uaiuU2l+66zQ2sn9tKXx7Qj9npTU2RK9kYpVsA29H3E14YwgzpwgRJRRiAhc74FGzi6ifLEqkxxx
T0hubB713s4PvBd3mLQly7WL1bI0nRz5TTA25nS/hk1CnSPaeF538DuwSUYefNq5RqCD9meMAfzr
TXsPv7ecjQusSIOkXFa92z8LbKhDMr4WlE3gfoLk7KpPGUX9KujPIrKLDdkGFtqPraEhTLYVxfA0
RK2jc3JbJp0Dk0I/ycfU6Ew5bjQnuBdNTUOBS2uhzU1Op2Q9bwO4i8qrL1uCIdP8ZEQhU7DXv8JL
2IwhKd5WCtiqtjMPHAJ6zkK9DH4xzpyPiTKCgRjSMfKFI5LXyK5O8BKttchqG4hVpXBPYPQ1+Ntl
w4rXtvYOqaxL1lSMOv6yUE2w7NguLqvMe4lJFKAegTMiROdxtCP+pOxoSXSCzEblwvvsDWqkbo3P
w250f20K5jm4Rnh0nQmPZgy8IiWbWe/3dolCubQZZBki8QNAgmpJVyGnuVj3PdsyKL2ziwc5rTsC
+aiK+FTqVr1siJuTiXPE4JofiGylrBc3BMgyL4XlRJ2I4Xrthc90E+UiTXGVeqXcqYgIhVA0R2Rp
bPdMdr9uWqz1KnHZQ5d7W++qTSCFBeZHv0+m+Dy5JnG0bj4sqNNt6g5DN7VM5Ig9O+GeZb+rVxKm
Pp9ta1OsQ5twGpCqU+U+O0OJTL5hFMv9eDUyrl2Zq1Howh4JLNaqYUPxkL7vsOjnDBuXmvXeGzmT
7RbtuB/BbEMZSvjDpdchErLbLelLstnj1OuujDjIU5qDV5N9YJisrvJ2B8dChzkSfAAAVKb9y6BC
tNRbVV+mqQy3jgNe2inNdzYoMJ0z/LxlFWxQCWmLrqvZ7rfFZ6NPing7Fv5dTuXQEnszs32MaLCk
Gp8OVJZUF2XLbzEAkCJlQo8U7peczo6G5itzHGPtF/NpoVE1V62Si1YzcTgBYtDm9VkxtNlKh8to
eM6nYAAjtFwcU5UtDbtOt7rm3FlSqw4WQt7B5FUQlRzeUc/AClwodfVdjJ6XdbazSDpXX0IL2Ro5
xoHBCN9CGjmrNveozer5K8FjT24v7uyOzRAcGuq89tah2ki8QVsuM7/EOaYbr1k2Y49tBHh+otgz
zKsi6FWw0tESWySxegjjNaToTOkv9BYfq9gr1vBZcBhMqJcbC2V1+CcZ3XMA0TVqfYsNCqEnBes6
yLMScxrBNymkvXhqzpqV//FUgkE4Z5FLzeENJfo9qqx6zTKVXDKXMZMrEkNDGmFMCiPGYaKNOGHK
XvyGu7Efa1oIRGLQq+AS7nuYLT1MpJLLft3WlklkfTgsdUXTjcIzbRsTQJmdXW3cFIR5IiB0ve/M
ZKIM3ftGClBuHqnRPl4ricJQkQMVTPeF8B7cIjvhVSuWfoHmyCUH3PdeGO2FQ2cqaTrakRZnpSH8
c4A0I0jvOt989QbdoWEan2gh7tORcJiBWJHYN7+8wP2KXSiWkXaMXQEX0quQ0Rd3fo+7hsIMFxOC
dWwc4LcFQUtB8MtFkwaQLmC+M37L+c+FuLoXbZy9pzpkR71hCO1o37N2MD49d8SLHfyxjd7nfBr2
iTOHlLTgHNnGf2Zx+zjU47ZBEUdTlUU6e42taJyXJp/zmDrBNQEe0Mex7FkdST3CIfEoxyPouR/S
zdNl7Y9711UAmHMsyb6IEb6otzyiyuTmJV3W1mZWkubZy2KaI00WsIz+E2oEhxtW/nA7JPQTtiGK
w+XtbsNOC6+Oh5B39Ks9i8tt7oESilJMdWBBwk2Y98Zh4j0eqhH0TGKPaF4ZSTHPz5wdBV8giw5R
nt5Xek44XB/dl1Hu76DYPclZXJpqX2jd2SoxR1AjpyMRJLtsktOybZXPJtAa0BQQpKVjTQcRN618
S3+VrtTuiOIC4KSHJ33EvKfpGNN9qF/9aKdrkjOwCvq0+I2Q8KQICS0k327f2+67I08gad5EMQWE
gZJETVVpTyflKYvzL0VBqm/Vo6Fbckfmcs1KfyCbvIgffaqwax8m1TTILZQS5jLFYoQC83su8sfM
qo52Y+KJdxibI7oCpZvfa2575w3TW+96WydL7oQPACap8U5aHmbCtEAmw/qXcap6I5DpAohrJbIX
A43jecL6bmlWtBhRWDLz+Eiy6gMxKQr8No1bBRrMdSG5eL3brIwIuwKZQ07nWssaOiNpS6ywu/yA
/ODO00hjyvVwHfDlVw1mlaCYQVPU6kwXVk726tBETwKMH5Gp7quy/JBm+qnV9lFDHrVpJkXGJe8E
wWxI4Ce9sgCCryAQaHCRiUBPt9y+WLal91qZmBtNC8xviSgU9iK1uPwxR6p/dJULRoPTG+6BS35s
PbWb+Z/q3NzemBTMAiO/5mYS0LBPftUw5xGpZzVk0iF+UwWoGyJ2kPB7FBv4cLC6xexkoNTT3BlO
no6dNmkFoyU8c6R0WYMyyS5iOuDRR2iZa4aAQ5LnM6iujFahBhOxI7dNNzGJtLIVWAkjfIe6kWDz
ouDoi/6jx4acygblmOF8dkH4yeb4MW66c1p2d81QLEurxmlYgJiejP6VZOePLmDnIQtqCEMd7k07
fOzDZp+I8WsiiWNVDeZdyGTKUNqbSxcmGQj/3gufLPCQeqE95TaziTa7HwfrISF83GHBWwdskVO/
O1klYOXoHgfrsYntdRwUtPutXyjuIVtQO1v3tODSlNKQYX5y1oMB9ftDU2V75E5qaY3yboy3oUsk
ENVyuYo9HJ1Na35XcbSBrXigDUFlNPuqy4mNQEX+EkSy32NCQUKv2RGEfNFdXtsLkTsNRjdxRC7+
6Cf2Cl8KNRPRX4eq/oWG8oCcVCfUq/R3JnW/ImjOho6TfPayesj0UWwzDFeD/0JrYBMOzVcjWanH
dXXi/KEmH560mr5q0xrv0URQMx69hceZWnd3htnvvSnGwZfwadfGgFgYA6o+xMB5mZn71v6ly/Gt
8tRusDJk6/VrTr4zoE+qySOa7PAcMLIQU0+8rvnS6oBcu+YldIJP+T2O1qMKnBXLqZMIwD9yjXD1
WvBf3f40RfFlJFhrA/jnqfJyiNUN1oFqfIO6CkUMXycUBWq6YXsVk3Hq+LAqsa5+BxFJ77156UrG
g2LeHgqaFh5TjqqZnQIIDnTAVpFEqTjbZkJbPJX2xMfQetPank+QBKOkqoy3hA33yu2MK9AXdzHG
NUjzSuODsF4gjn+I97p2NrGKUMeyfFuYZf9uVyDVUhyhxpEQXAw8lG9nXhybVOzsRdg9xYPxqtLX
LvqGenG1zTRYXJJabJtQQXP01TN45H0xURfGRkSAGdZLObLrZDxAAJuwKdTaF1tnFovi8VeEpmxj
0z9dG+Nwmka4pKONJYC6G8JAVke1+JRWTVyAK5cT7lSub3XsUvtF4o5EwXlmz9kvurq4C7TmD6Km
TTKmn4453kGQ/PAuTeTvWkvd6xT8K0/jqg3Ze4+eBjenBLcydp/9GH9TzbThGsrvyc85Z/Ct4TTZ
hdb4oRhotxOfscmeWE3f9Ihd9hEUIgur2vXWvP9uaN+mOZTFIshOUfxNqnW60jRIzyKoaeYI0EQO
xcyCAq9ZEGYwjgHBYXoO1nNDKZ7Tpi0WdmaxAM3ceB2UPh+dNZSbsRjAM1VfhmSlGjHORKO/y4bp
V6T1OJfseNOE7ALz4q6iYo5y8ktJ72AUiF6pDMC2Bk1Z8u1SQoIgObJbxlgWP1NbuGvcLZzc1B8Q
7ntQ1ZrRpNJEXcD3qJ3oSOTw7XVvdgJTEGhi3aTMhHAdKUFsBawP0q3hAnbjPug7UuAbrNo+KYFO
p73qefSdMyosfct/c0vBer4B8Fhi7g37mKx4BzSFvZdUGndW290bPUZ36mUE/NZhtjXWVWVi3qyx
G1df4Sw1Lajj4fdC3U3MHoonE2NHchCeestMwADUBsTMmBkko2AoEdrtk4iiJB68HPvAGLPSY/1c
ychaQ2JkOGcp15r+gS8Wi8K5mVOD6m5rE0A9BtahsAvCRDyNs+A2tiRHpgS1LNEsL1xHsxau/wDa
+a3rkwCgBI2Qwb76uk44ZtA/6F1ZbLrcfw7E8IxsFD9JMSAlio6Wad/HBh0BYvfWLF3aRWqLkyGz
s+EGK1yiONsnlu4ByhrStR8qTX+yLBmht/ffw55FCnSH85Tk55gK4sKN7WuTmo8eIWMNaYo5nv2N
G0ImGYktKCNfgIWcPgjcWcJW5WRtv6hqv2N0uA4RlUYjx+s2as6XX34jOXsrKMCxFeaxgBzCZppX
rMBOdKJDVzVGRp/07KLl4/Lz57pEO5Jk/r2FTVrL5Z59zpvu582iZIm07O2abXk27Cybwr+vJ1tq
BwhK7Xbl2SawTyISJVJNgxXhMkaitEpM4wEgrr80IcwPbbF3EjAaPvk0RaF/QrSC8+zOSnGGKCej
YBoY0zU2CL5jqQtBxgNZaNe/6UTA5UitP10c4cIC9RLBc2presJSG/01KTKggGugAKOLPBLNWIIK
KljnY/vIBQWBJLJ+iah5N9kLHiuQH8WE2MbTNvjOGLjQ0WmkAw4CMyuNJ+wG2qNLJhM6j43VHMu4
fSsTOsyhIhY1tV/tqjvXKmQSwqm2iFR+tgdx1xmIlANZAUZx2aUFVfOsq0PiqA86X9u+oR1HyTzD
QeiP8Z9MxBS2Ijks6yS/oyF1CtXwNEAxYWEw05US+He6+VlTxCA6ZqfFLpREvO7LqsA7LpIjnax4
UbMU9tqC3oMMnivh5nAzomejprtaCw2Qfi8/dKs8UFx7GOuEYaR6B4UOd7wPLzOJllBCnDtyXCXk
CqIdP/nmIcib31ruPqWTfQ6GhP/ZW+p2CKs0p/8RRFRfC8mes8ITEwE5dCxFLHdKJLj9SQvNq/1z
bFTZ0kmrCvBFXy3dKPxlesUzmxvmXpJjp6jfIpgblm7u3yfgmbbeMPxyqaA7YXIJlZJ7t7vQS5mW
09zSsjEbUjIY1qYangMbnqxTzsutrDnWa4pav10oheyySZZxMgZE+jMMPBPNSsCVZsXp41SvYZSQ
CmOL60DJBcP7p+mple93y8zr1R1BsKSAmurLCY1p4TtslgOHAF87eklZxjg+OwIf+y/ib2fAQYnc
OXCLc+45mwoBGWoKRBmRO1F5KX5REr/LrGdsM+HSo0u/YI/3pxf1yczzbduV4GfN1iWoCGlnikJh
Srp7Wyu3ZRKfnAQfazHydbfpmfrTt2QOWlDWxxvxWky9t+9yiIu6niMlCUkOo/xcU4palrq2kwmF
z8Zj4IhogftAPQaoWdS8nGOfIUkYug+mZHJ923phMp1OA9KfRtRP1NvtnW03SPjS7hR8B9PgXXPK
mU77xN7awW74YFnWDF2EAZMzBxaPQ0IiKhol9LPEOS8Kgxo2uL2J63CIYTFZ4FpAE/gh+axFCse/
b16Fhq4ow9BPaTaLT1xWHUa5leCk8Zr+7ObVhinI3LAhW80lJNHQNirD/jhFaDk9S1HlJny1ifR9
YnfZrva7Z9OsuKpM1gPsQX+jx3/yJgQIThfCHkmYJVrSffXM45xoKcD0ryCrWQ44XKYR5Hd8ZURz
oBcB9bSvx3bLdhNxlVrXLDBZyEavuk/6ie6w+BVoPlu4gYsiTsmkyh1AqFHy3vtRgYSAPFE68B9e
h7uGKrzltxeHL33K5Cs7XwJ7pv4wJN7vcNSHRUsIRg55h+Dk8nH0T0YzOgScIGT2/GzX4yWIRz5G
5XrxR9JrasEo1S3TimVlOxQbymxlQK6G2olYgHTpqFWEd33nnhirGDjTntAQ7WiM2UsiUwoj8pWV
WbfP9OFNH1CP4Sh302MtKfrZQUdhD7duAMiwzjr42mDW4jjeuJAkF8aQzik0rDlijxLcVLD/WbSV
trd9f2tOg73OwhnL2slrF+SnutALJDVgiQBcsjOg9dym/CPEEtKsJRpete7v0iM2VBZOso667tp6
Db+MbRbansywCDOe0AnbFPe3w+zATilt9rGGTALZUa6XDxOyxWUv8ie9j/dDaFEHBadSTb9FBeI0
yZ7bPP3qYvO99bjYvEx7jhrKslOrPkRof/gm4NZkcKAdjCjHmnJYWHa2+xK1Bmhbq1eZNCGTExaV
j9Q7qb6zvWZFz5bMN6ZmQ07Bkn38O1WiXaoPL5SJFq7kugmzp3iqP8ZPvR4osmmrxNnqpWvQc2/2
LPPdlV9SPQRxhczbw6BYIWaDN0GLee2GGPZAhGwGECDleEVD9GqE5lc5dk/TRLWysLOX2k+e2qbB
Nest2DPkKjkMTNOj7t5NVfauZ4iQbCMDsqdAkUv5jFGAJoDYem0utjZpKxOdts6J3a09DkcRW2sD
C8wW6OVJs7Sv0CkU2QkttXPMJQt7wDc5Vz6xk6KgHtgvr7oa0LsHUH8IQMcGLSQkg8U/ZF4EI1m+
ovV5aWO5rivns7DcvelXf6qsvPMaVy2anHaTvzfYVC9llcCfSx0oWrRZJdE9Vaj2+DIvLK7hfZOQ
o+vynuUMPKiWugyqZYp3zMoDsXmiAZPn5xZd3ukU54BOk+pOjVxLGMyossawFsI3H83wIjGouftg
+lk5E2YFmnrbM6PRzgZb1uK1DyzxJbX0O3XE9wjSLm5x9ziUmtvXQeF5cBPz2mrUaOaggAYd94LE
DfryxrTKFYJupx1XWe9Yy7bJX1mZwLFCZkhRswM2npHYWMxvmBQnV+E7n/xnCBysWaIJDlBuB1fk
InFT4tJyvVMtIpgl21gY1bJShBWEWBVJvTQYe3sDXUvyaXkNeTWxgHRVDyuz6NZ1XxzwaWB10MBc
A47BrEhXhqX+ymjHi9kVELus4WNKy6eYXJFfmPOiXRZFVG3IbGTIJaoQkO1UMA664IaEzldSGMMZ
21C4HDL/VGbq1dKtu0533stMX7mB+Sct6V2OY+cum3DZoYdZGU7vfwZgoud1kwHhqCmOfhU9Y9LC
VM/8kEVfupkSGz29IQ3/Ni2KC4hxPvNsfFUDa8gmYtrwDCKOEwksDzhYnrHrrgWiQMQNIHdfhsp4
cISmsy+PoDWy6wrCElSXoeYEv4pE5IDHbEpehEyTVE2c3Ys+wp4TtObNFg8BauKArlBbM4y0afXc
1xhZDOa5is5Hr38W9bgPJ79ZO9Z0r1rahnpErCVSjhLiWrFpiBJbEW0frGOk3HC7XqYokxu9UuR1
+263wdv9lfXMSJqg76mx04oBjE4G4NKof0I+tdJbfmGQ6FfBPwDzx4r3nk/p2GQ1I3ZBNepYK6Y3
qeBahSZ1c5Yg32CdGB7YdyjDQkzUrzokI8upR6Ggh59VRrFfr7xfk8FmFsjdta9Y5Xb2uVfwt8p2
6ik90QfCCSI+JkrJQRHDaXEot8epyXqifXVys2aepBFORBRmI5FqYIjzjd00atU4bIzSBnAeRT1b
TwQZP2zjx5FsTXOYASrUppc1uOGlNLuvTnODu1p8lA1VdMd0ybKPpt+MJu2Z3tWmUcDUKe/G2p+O
H/I9d/hMQ5rQfWhYCxG5bCzlxigQKHjATsa5e+A3hn4aY1aimXeNSIvcWaJgNzwOcm23GehyY9hi
S6s3leakPO7lu5b5ee0F6UdvhoSB5AE1VsCcAobTQ5luQWyr2CTzOwC06MWXvG2+20ovMWyDnR7d
8cVXENOVoMaWCCByIRbfzoxmvY5sd7RoAUWAc9ZZhKWor5eon6Y6es0t9N5Wr0eEhegnNu8KK2JC
NTJj9B/ThOajf9K0xCBQ3H9vXSBmWa/+tN5IMZaTSsOXoEtqldBHl3BbgIK31k5VomJPIOKNgdCf
c9uYJ1p8Dgn4vKImL3uKuhO7LSMqS8RPs2wixFci2+7kQIkyadSvJXk8m3qoDkkj3jPAHhTi67MQ
2d4YpmctoVVjWhuNChQFTrBytmk4y8hI7mULQNukGBKinttO0DIW+LYYkMKNmpsw6EzpMNUtvlT3
VTissPWBbaPnmDtq4vp11GmhIrTc22kbXE28L4jZIZM5BYB2v7JXhYGOUI2U17DskYnGmJnwwZST
jE54rul+A6tYRClTJafQRO77Wuokk+cDnTCXqoMpfVBNmXoqDP27NPVga3jEZwBDG5kv+ey6kkXk
RIYX6CMCH7WEdnbjEhsaswNoNFZvR5NTMo2TYi2asTrUAvLp7XC768hazrl4Dx51ZHjTFk1ve47Y
+bmJc6tGpV4i4+kxEGCzQ5Va9yPHKfTwawY2m/emLZEnNicEctomCU3crPNDtwPScbZswj46HbJ/
Mcfl/D1EcxBOckvHIYZ1h+112c3oUBzQgEFvt2ZE6N+75Qy6suA0MwOq/CC5QtOfm/pMGx3nQ5AH
dL8xXrJLBY16O2jx/27d7nozOLULvlogdnutZL6ROfBAFs/cvB0IgyDfQ5QXMbNr0zmbJ2FyW1C0
rBAW0Eu9HdqgqH9u5Z7fG+vbg5jsGoS885Myw6x4Q+NHPl90deQMsMjVfw9CxGyqh5OVRxpGH/PL
zwAcurxDthnG0qUoxgLBBxoZaHrNm3B6vqpMkTZFZ0TkJdXWBtFjMNDEqh2QVOYwERwwfzK3f/h2
i6UOHwKZvbpmgzXAEjqFGVC4Q4pt+4CidePY6pjP324vnusG0VgUosQbnaVrlRKGf2qBBQgFbRrC
EaHjHweNT12PSb74+83cvq3boZm/t6Al0gHxERE+H7fzIB6Fv+4M8ZE06PCLo/ZbhNQiFB+SYzyO
SFlXeVnRn2MvbhnfFER/k12n4TXH6NryWyatI0rb8/B1VTP1Ofm/z0XQPhuzanf7rH5+TH+bScv2
WQRWraIXP0N6a92GH3e7ORDGmy2qfGiITnS+fh7r0en8/Li73QwrpzzcDkM+s58rB2HBjSYcu62X
cpHNJ+x8mtrm5BLxlr6aDRvPn5Pp/8+r28kVpHmwgWB3Yo4MqrfbKdn2BsjbEuKLoZIEwVW0DxE4
bG8fqXcj8N4+bPXPpfFzffxzt2hypKqIMBy+1hxUwOF2qwwnynY1fUaEEZREq6Y+/Bx0/7+3bp8Y
3QTavTUd/Khqp0PGwukwqhQd03xIba1FIsiSpEAXw44bKGFfVfG1nQ+0FbqlByFnI9yAfeMoiCKs
CuZJcE3R1R8TvlyzSmhkU9aNK0ojQk0uVkrfudBDsk9DPB7a3LKWnR+1qJnAvdS3A/X9iHb03d/n
G+jUFmabNPvby28/MCOPeAiC4te3V91+IMe43SWTi7kwNqyjbfmXQA/9S+WatGkpDOcFD5GEhqrG
BfpquXl/f3sGedv+RVjdBzLwOULpf6/MO1jhoWS0Hs1sJSk7X23NC69ONehrSkLtz2ODocKr5hXE
vFSlidabu7cDcbjqaMGfub3q9nqsR839yCTR/fOsn6fiMSpk3t1FeXzx9NI5JlUnLiRbYkzAFs0+
ORGXaH5sxAe9zml6ryaRRbBxWIkzENbvt6f8fZ4THyFAave3XzRMbI45AaY1mg/0u+oSS9v8+SO3
J+DCEaQkTmzg8EkyCvLndFt6Wy0LCU9FMIkuIEITr5cBtfbYWWc6eVWLzE7ti9C6QzUF1mmcX8v4
bl80MgCWOWbc7e2x24Hp12aJQyHg72PGmGSneT04Eo2+V5X6Qy0yvko3HS9SrhV1r6sHcdNBfncH
zta8OM74mKR6cWzbyLrcHupGuoIuKVErDanH7aHbDxOU63vHZDNwe+x28K2x4cv+9yNaxZ4vZEsl
TOJx/j61GBroTlLRw5+fcvtBYpNF1Tri9e9fvz0O02iR1i4hJv+8K5/FFyVp+vK3Z4zzm8/btt50
jgYeSLoVSenLwrODezkfag9erSB5rp8wAHnhYF+M0rUvOiPysnTGCukhj4F/si8wztVMKqUTNj92
O/iQIo7NsJxAR/w9vRLNzu4c4dNwOw4UphZp1blrbQJSWvWkQyKXf1ZOkhwV6nm6wogHOpf+sGIl
Ctt7uLTVo4imx7plvT65aoXp77NpU+1SzYeiVtEmMoNoLp0Hl9sP9JK8ZdNFtmOjo8XRoLL0rFS/
vz3l57E6OFbs+S8/9xLNuJJzcRxMYW6z1oh2UiNoA7vxdIcsYDGVxM/Mna64HE5hbX8yY700DRFb
AdusRMUo7xva6emdjRZjoTQjXvnN8Gzhrp5i4ynpTX9RVvRileE9SzPYNQBTm4A3zKixsGtn4bgo
SRr/POBPGnG6tSr8lj6sxli68aopnUVFxk6TB/4mztrvYOj2iYFhrIqDetGZab3wy+xLpYSM4uot
TPXbqTIdEPg+LCyqXk4/LsJAfgrfsHZWGBP9gXibK/rMUG0fJhbrkl9zztX0K9TII+XaP45oOCpM
uty8HZzW01nfDa62vN0U8/3bT+ysBC0E+blN76dGMWzcnuBnSfDf597uSyMzgJryqvqfW0ExjYcp
/yafhLix2w//77k/P7m9wkuaVUCI5L7SNKjrf5/980c7KNSoaebfzX/zksk22Nxe969ffvvpzxub
ADe4bUJc8fyWKGxai3o0xWr0gv+97duz//Vrf16YWK1c1TLG+zS/8u/7Nf7+7z9/8u9/7EdJjWXX
//r70L/+sf//pGx99HaCtDC02nwHf1+joIMtMd8B0hzVY2XbyRaUuy2FupZS9g9arPxdOAbugjSC
mbErkKzCc0v2VmL0D0If5LWnGjPfuT2SuLXaSi/qCebESEmveu9mPbqEhhHkPPbdeJTlcLHGbUdY
x4tytPoOMT2BwIlyH0TWU4SYfbJHe6pHukDpaNMMjamaWmzDx9pHesTzV5qY+ofbrbBAv0v3OTmi
b6+psvvdRre05sFhh0d5C/AMGw2DbVfh9I8+KtI53rvODGxYkihjwxv85YSUdHt71e2g5cUqbcTe
qyCkOsTfnUxBd8Z37YOd9unJ5lpeVIZHEoxtU98u0INFgkCh3lfTvgI6cbtHesJEAwGtSdFgVAuB
D9zHMLo3xVhgcp5vaWWY7Af6RQG9Pc+nvdQ9ZIR1PYL3NIh8mnGFeocpDwsGU+f4IYPhPcr5572C
Db6uIxeVdhMckYQQBWjW7kteuFvcq6TVxYpwp8E603INl9B13HfPok9MHzi/E6mjXbXCfxvoLLxX
0rvLzewl8ILxQyTIgGhvPPpsC46ZbUoqjdK/Q/+AUanUXijputdqGqt7XoxPJaOIw36AMps9vZlh
jg0oqKxXlxFo1ET84GsFidhFN0NtDdAO3uy31mjGnsuMqDsCZCrKJ20KvLI72rdzIItp3XMaUkzE
8n5vsyrdScp6QH2ize1dQsRZTqZJNE437TSlUcen5IVatsHSUejBkwRVMDfphnNIMOnBGfVwKXLj
O7WL8ULNV/0cqpTKHJHp20E1f6Bh1RZ6deXuXJ0STEFodjCNHeBy3BeuNm4rXdHHd90EfG/T4k9A
CKSht/eJlrr7e9Dmu/XQXPIyW3YzxqwFWIIbJaa1MN+tW11wRvnqAgSTooJ8zvJQ/MHt9AyTonmj
CQq/vZDtJohJRCidLZQGt1lGysNEThjtycS+v2hH2rQE92C7N9iJHQPHCo5t3wU/t1LxKykG7RSl
o7RWFTI2Io4M+WDPKDpk3s91oPnXih4LlxCSPq1zIHtWysDmkLC2DALPhlqDoLZPvPxg5sFwpgDR
4KULNmgG2j1KIfnKBwb3miBFUzBvylTAXEP+PWhZdW0s+eWNafQKVVGtkEUn912A0M6WtMEsqb5i
NA5EEgBYiRxzIwZZUTwHuDpEVBLNhv6AMDDDxA11kDHt/PvBYp+VTizb9Pnu7TGwJwdfVkRlzDyS
mHlDNO374AO4z1jgbVJWVIwpUUTVrCYoCRPaQPDQ5V+HrL4PPekdhU9tMlcCou08jFQxV1gx6ZfM
SeS5r8IHIgQIhtRpcx1HC6i4RRrsPcHI7oEmcbzpoTq9aHF5TWPEyNAeA1BD3ZshDOe1E7JYycq0
7uvWJnwgTGE7mIBoZdCd6kSxC6YFtCHWmdhoK7IfvagMzzh28NyM+8KP3q0gmy092UgzpxLq9lin
W2ejhTGxYc3pXUMNsbGNAVnhbTj5FnUrYXvmIfSIBc9mxE0U/Kbv4t21giUKiKSIlZDrtvDHKNYL
rbUfA7uu1x5S/A17O/cko/gLrXd5wIQHmkWLuKBBI356KkCOSenjatUobtnUhx/6ANChDCwKlU5+
jCSzou7onyT44vzSovbai0c5ef+h6zyWG0eibftFiEh4YCp6L1G+JoiSqhom4T3w9W8l1Pd23MGb
MAhKXS1RYObJc/Zem9vWSiViE7cZON3xV8MygulXdw6JKVu1KFLXtv2rLoOJwt/7nkjXINJU7xDX
8Ol1ChLl2bLkYflET71R7zGf9Q+j4moaGbyCDB5twax+PcWqgBN9/eQp3kCR9bRJ+wA9krrE+WFf
ORXc/DRwL7EWlq8s0+wxPUWsG4oDIGh+ztx+bmbXejaD6h+CinJL6udGcQ1sG1a2Xvb5pVKXrrqM
RDyuMFgQS1Q48RVMEqauWGbfdr6T7VR/TQqNGqG3q3TH/0T9fV3ItZCqV5rlh88abz4tKsGS1uXF
P+hXlPgPIf5DbCf0ELCsnQO/i7dR3+jP/ixN4oLDbhU0I+FjChlYjmZMo94vuE25jNEcngRZbGDM
+Xhr+koX9cqzbUWMFG68C8T4x/QcjJd1w5zXclQKLLs2RI6USPnBkhfnky2tqjeCH2Glu3VxBTIx
bt0YwTH8+nHon+MWpEspfGDgXEUN408txP88cBvFtXz+Wd8TYOwHGGshIE+n/azs8uJaEgq9ZP6b
5z2/NXf+is8jWttlBc6WR38gemKgM/qzGmLaQK2dmk/zxPzDJFRt02B1fApN91xhUX0jpwxrVYYj
d7nE2aM9oK6EipXwyV2WwcoC0pn6xiGJC+9Kom62j6Yow1vRn/GiiU9wGT7/F8u5zanNLMBsbIma
crZfcjwPzKxVu1e5Hxzj32daOI0rzH8gWBVCyoOZtK8dxhPJVDKkX14kreo9FtFOkq432E231UVE
1TuO+ioKsVhHuZtvGrPLXnJkwtCBnT+DRy6QHpb6BkVF+1iiV0KJYrwuV6LymSFvtVEXr0NWZ2fH
piNZKIxLq+HjGQzczwNSwNvsTCs0X9NHW6PURCRdHmKLkNxEuASwTsk2GcXO6htk4MuOqnFk7Qv6
E8trVlMCFhym+qmXkb+tJzJBNDCFQ5V9673zUlhDerSIptjmAiNNVTsQLB3HfFweIMcQJUKzCdUU
r0UjRgaPrOalKBOW6e4NPapXU9LhlNfJxYv6lMgMjNmbUf3Ig1MgMUwppPA36o9miOmee8b540yg
KPvwu5WvaQeYoNC96KsziUDV57i4G/NoHyG+4A1cdsyAuQOJbn79BL3U3y6/2XKpCxiireuDKEVU
KjhDPpuR+W5buHty2Ms7DUjtk6t7NJzQK69iPiovZAG37eA8x7Xdv/A//WO0dXAeNKKWYxl7/X2Q
MZkooddcSh8XWl5q7otvEPXQxnl1I8wWTa/b3fPcH24Gp/JX3WruvT2Nt+UP3AbDvdDn+lSl1SPI
2vixCyWlTu+m30FEZ9TK9U/DifC3+XF+CgXfUWsAaAkbB/nUMUjQWM3Ixuu7U2im+lfrcnaPNK9H
0uHkH0EJR370CrnX6ib/aNj1XYvKQPqZeHJT/W6ZQfbBJuLvsirdmg6qsBiJI4F2zaawWGbjvDzN
drEdtIDgxaL/7h10QW0P5yrPB1LSqtC6CuyP9GTwIcZVc59E/sv3afAhZoAGGRTyCsP4jdaH/gK4
MnoBvaSpCwfv1Q2iEXzg9ITasH3uq7y7ofFJ0CE8DnWd/q3SpwDT0V+Df4Zy2/BeoZiuHWtQlqW4
fA9jQbhI5jNxUpcNVQD4iJaZV4UN1m4rUGGVL8+OOxN7mOLz/Fl2Yst3mN3Ayi918rnLhLPIcrk8
LPx88i8xX3q1A+oTLHRbj+5FK33vOFMlhojVYVmo18gGZXdho730tYFXSUoNalJNfiQe9LU3QcJ9
0LRnuCzuDf8rV2Y3vaaWm55cWguPHc6Po67PX7Qy8dKUNXxqtdUt+x3DwAySYIkDhY2vrJPmZFbh
qxB5d84GpdBVW5Pxfy//+6oWXahx/unHZLw3s1cf9JkJT4mmjm46dL3lNnRHwaA/0Qn3jWP37Ggz
SWaxcTVKxlbFsqU3UclW6UzFxrTogWX1lLwFCenQMD+S1kUSKpqIPhwSiN5Oiqs5lwb1a2dQk9L3
fpAFWKcfdJ0okNzXnujpHLBO6QzaPmQ/9WuUtuJgqss+tPdkd8/3XN6IF3Jvuc0phPPh9JEN8pGt
r2Q2O9rPlmG+j4jRcPCFf1HoVwhCwZI1cV0gSYZ6Ui/UslbCoWiYFfaTW37GQsI3Mft32za8YxYx
NM/GvNqMbttT/Bbahfb5DshD/eQkBN43+TYkwe0aVy4EKmduqCk4GKJHRbduAf7Ui1C/uIKJupaH
yUvEMkUgj7cFMSpWY0OYF+MQrpukFCsHyteTlnHfLW9s0UWIZEmdWDlYZNdhUY8XVyO6hA7TF8IB
9MTuLy0J/v7vE00bvyq7ss7LvzTp4j0XY3Fa1q8G9RW231RcpLRCHPd4pgjWaGETlMMvdMqswncJ
1nGNEhuAl1ezrif1S13KFw7qRPiqlwaXVlllm3hN1BfHpuzg0WAjXb6aeN5vkhTSbRkiU5WKgJgJ
xBaD7rvnGSbJK2lem+V1Wy3ykKz9n8swtN8FbQM6zx0ZkghOl+/yZqvYFIAyaWu21baObWKde+sj
BLL6J5s59utqAya5q85t5BqYu/exk9nfRSe/k0yXn0ys6R0OdbROk8k6jEmNfiT0caF3/TU1eCuY
DG0tcudxtQFQ98fO/+rJK00s91l6kffdD/4m09wcKRxo5MBIur++BgQjae0PkhxKAsMQtNLWoCAe
wl3raAlWxm44K/gTtCgG1ynaBNBBFXEf8G5ApgFa5MFdA5ENOUcG5cvwbsQmjTfXa26+1qGFry2P
jmPRXIoS3EakVx4JtK6xVUS5FBRlJHX9xXeGTzLk9ctEIsjLBPFgxZk92Au33M7c29B8cVs5I7en
bEbnTUiNY7iVPAcSg1E2S/T2tsXx1jaJX1q+hRzyKyPOEE1jYxzTaoyecRtTgjrT03IFdgT/ikc3
syerZnnJqvzo2Rr/CdU3eVLMj81sIIj+n+MpvwLoVl0H/qtOqzPy521poyhOZUkulelQZBWB85sG
KlMJxfgTrudstNrB4agupwo9kAcLVWa5/Izc4qUjByJ8CIHTUOD94xfhB/6Q8xz44zmThXwdlw5L
ajQ19Vbn4OEH6vvzwUp77zJWBMqxCgcfTfcVxZ3+TinIwZs/sS+r+KvttFuf5e1rYJhiX5Xdy9A7
OOqqHM3inIpbnkVi1Y7mWrap/QwhwOYvwo8TilHjFJMZq5n8u0e8UxD/ue3AsWy9sMURBmbht1N9
JxWHAIBg+rZky8OhLuM3KxpWWqtfZip3VILE2iD8Ny+eyWyCIF3yi5AlwFqLFFKBDJOZyLO4D3NE
yyEMLRHG+z5DFA4n1CVKpxwvQUHmVduV/jYdNfdaah69HMN4LWsHG4DFWq+5SvOU1d0j7icEh27I
+BdnP/MAlE6yMnbUveOjRq3+OPq93I85qT2iNK1NEHoUG3bXs71re5xviuQ3963Yj3P/XToOB+lw
NkBGL/8n8uQ2VhCSahG3QbQ3ud3AReGVH4OI4GgzLz7gnxS9iVC6abcZSwG3qF1c9XYwmRi3z0Iv
2wMUMHvrFYlzpDNkIY5rmqdeKMaFrWyg8zO+1mYDhUyDQWM3958HgO+Yag1wQINV1dsiWVsxsRN9
G7f35WFMSwIkZTvvojz9CmVW30OZQl0yy79gon6eqFdCCbF0NuIAOX0xbTkkFnuBk/S9GPaF53P+
8uBzhCXDCb3m2cg9VVTtrand4tbLrIXCFYivgd9jT1YqoWpJeF7AswRoQBdzjBnCQRdfQYdcyOuL
VNIeDSmNtwqkd63fYuRlTh9o15/uaVuKdA3HBS1ED42Mc2s0bFHL7YiEUmBrs6GvOBZ4NIbw8POn
wPs8beIQ9kgrKV28TD9z36aHgWoE6iHVb9g90iuYnposL+7qN8N5EQ7C+VZPCm9yv0M50E+DVDh2
/YvjCNV/bK2dWbr+W2ROB9Hkf/o5MR91vc12jQ8JKG0yb/VDy9RC9h83L29Vg5JhgXaapQ81LLNP
0TfiyvGKEhClv/KL/9w+uUgvVaxppAqU1y7SJTmfnTxBAfZPcYjLcEmjKQNwjl3qRyfI8eg4cvQ3
cugBgugFWZpjLQnZDKbpUfxNKyoCxlXk01ZC3y+3wTQBU0BgFG0Q2dD3oDOyPOhwb9By4+wyc3jC
zHe2oTnKu6lq9yCs8Qm37G2GbRAgNa1DBc00strbxVCVtimhJxdQfUiz0Xb7aRXx/+WtGRGlMAV5
iqQd/G2HfzBmRX9yDRlW2SDD+skQSdDt1jiCs3Unk2JP6tHTqPPV/344M6N5T8DrzzIAOVCI1RDT
c5JN35xATHKut+P4y9NPpoYyr5ZwQFsR3/Hg6ndm5GvfHrKr540vXdb3L5EZ9y+S6CH4y8+Bb9bH
ouA0RAhFSgVqGs1LLdj5dAeDShx1aCTVx4hxuc5EDHiT1ShhuHXsi5EowAqjQddkLBUCeW/odeL6
84uZnRntcDe6qL38cVchc9mlPoK/RGLaKFLH21mqdKcbUpEAnlmXlgAf5HaFIy9i2NcuVFSQf/be
SG3tvRsxTXF0OUyVoh93KSCY//NFWfi/zVl41wUjW1N+XCoUwwvgMh3ooqJIOrt9W68KsF4gkVK0
nJNIySMIjcflL52AYG2FjBi61cZ0iopqOOoJh9MxHv4un5zcZMaUJPmhCT3/UlmJB4HGkwiyuo82
K7Q9kVt4zQPtsQMN8JmyKOGqjfxHPFjGztLMx7KL5rWpjvmVIOrTDxgDG4qgXdF0XaDyFLGQV5al
C5IpiQauf2w0Osb+aOOFyru5OtAez5tOMRnoWPSDwonwSiifoszljsVYvtZcazqNYYjzUOI6pyE/
//boVD10M6p1zUsxHreGdrLact54vlE9ArXkT4jfIsaSA5C4KHTWQ0/+/e+J3ESBwaRRlh9JIMNN
ac0Yx33xZ8zjaZMgEzjQv69Y4rJuT4uouS+n90SFKs1GA4Goo48G0RK5FpD1hxSDxpcRxlvfHKx/
uMeOvpMWOwdI3sb2s+mC7yp8aPTU+02xTeQNvqNT5JXWnoqiYBrtM2Jkx9MtdJl+2+1+1h9QgAQb
ZHb35pLsmQg5/wocIhGsUdJVDcaAob3Aj2/ZJk1An7iI3MDgZPrPbY15YlCNBPqvHWrK6VCq5ggJ
Geu6AgMh6xnwpMF97MbZ07LYV3H4VDS6fSW0S1mC6+w7Gf8KIZrfJTryNVzoVT8GE8RCKqlB5/4t
iYcBkdSsl88WQLL2PqSkpOpu3CG8QYenQMccN4x1OiQzeYcawZEEoVt2TDdhEhHDdfhYrq1vl5XC
VWvZMM8Y3JHf/oTFzOP4j2BdfLLE+F2lsL+BAg6rIJp2YP6pd7Qife/8tz7z5j28DMifRjAeCwNb
W5tPxgXgAe5DbXjNnFl/R2ykry0vrK4QNjtoVtWlQ7OEbwR8Ho71qgZ+FQarcXBm7G3FiwMi/p9a
/6JfZ2/hmRabEQTuhab62lapS2M5ZRezR2M6kFq0PDST65/o/JLpa69AFMS3xs6+f97lqDIuSz3Q
mOhXhxZABB2gP9Tl2qroRsUi7/Xz5KSk54UEjsBFP8YGe5CqMXvm7pcGWbwQAGTKUhOPPXkKR9lb
J2fq6V4XZTw8w8G3Uapm9SXDXvpAhM706ApQgBmB24Wbun+8yEScVY6Q0bMAgkVYPgekHOKOAik5
oaVC0QWTV6/7Fe7rkMgdSDcGtprdmGNynYeUYMMch7CHYb6bWnFsoxFGL6gmrHYjK2bV7pZVNQkh
hRn2fPHjRgeP4yL+Dk04O97sP88ErqBJH541x493y11UW914lO6AHJIJ8PVnXy1YKS+jZAgBWMq/
zlr5x6cup1gewEXmDe37zD66BGg9y8J4XrJ/7AKvY+rLp9pPnxKTYU3kNv7jzz9Yx3RHwrje6kST
rmOH7hnNDXNjOzVN2TZhgFP+SuLw5IV6d8hdK7zQuTJR6VKsYBJ7kE7S3DrPGR/aLsAkRB6Qe/P8
eaZZ+lZ2FYkEc+G4axAezNFUMeUNrF9UMKQCOhlQkiAqdbq4LrbgqnqP+oIAmzie1qBOxCdn1e/E
YpZapJCisPrdvaDxObRBIk67+Djq9oDYC69dUcUd3jWeJWb/77Pof5/NiE1GUViv///vHUDR4x3D
pVWzII1zAS1AhRswRdKwBtNvXkINaCXDRPSem9zcjV1mHPDyF1vDEvIznjvyAcL+K+8MxPW9pV0q
zyR/pAHBRl/GDHT5q03lIRk5maIbf8rNNPxwXPS8Ef7AC3l4wZZG4SXAuH5APMfsNOvmq91CH5dN
0r5YUaGEIOCsJo2oUxoI21xppZa6f3kAvMi4hO4oNJbvoCr4y6Yk/dgJ7AdLAzmMboXDbYPfZbIE
qV5KhxOJdNjQU603UgX7UG3q52ouh4NTmV61ixK7Au4Mpz1TZ8ysgw/V1jOu+6yEBxvTYJkMmkTM
gY2HiLMkkFRcQzrI2mOa5Ti6sKK89RPqZ6wr4W65hAGFkIm/e8zplRCtAGK0y9hYmFP8JUPKX0/7
8xNbgAmq3ruFMdD2x0M4YVQ62YMXnMpADf3RqC98M+GZxWV5tjwENEkJNyczLKqseGOYQPHM2RJH
A0vs8isuD1P2xtis+Ej0+eSqfctE0JzDMf6ywEhNISCHbW4M1lr0JjtokB4EwWV460Pj1KuH5fUm
+zdFLo9MZ0tE8UzDlcEtd9DI4YPbagloW8r3oOw+xobgZxuOhi2t9BH3lg3OuMO9JkMcCAbciIgp
WhH46HMKp9jnNIvPY4WOXGpYDcBskbugNpplsRgj/+3nJzVrYp7ICfQgNiDO7erkNNkZ++VIF7xO
DQhdPOCu009NWYpNCkYf6K60nzQseMzXtbcoJBwUeDcEcnWJlzJYM862N2NgjBi4YhNb3Iwybf8z
9QGSf4jRlQNYaWABucvMiuCqmLjkDGBSC+uzoDvwn4LDYkvgB/21CBEM8NkYSoBmRWOZPY2WREYx
UXaSnZ1IN3vRPDtaR1OKQr0l4S32rWadN96TNqTj9/99ElI6zVoUnC0yLRj4YrxcmlOGgftAKbqv
rsMkIBTZqa8dpeDXYZnZAmeJtszVu6iJd2ZYTx813oLTzyJZGenPbeUKE/1XIrg/8iAaf+66fB7G
VVtjzxqz9DRWZfaa80Zx4rVcogu8JyI8VP+CabVbVck+LLFMRJHF4YOo0IcYD+Y298bytvQotSLW
r3rB0E42BwtNx2YRllDkbcza094CjtCHBLD7CnReAalKp81OPzA4gFfiHFXlzjpx3Xd9pqZfpjgm
xfhj3Diw3vxh3NjqUkbiKJrCPqaz2Wy879yFJmyq8sn1NeOeEIdX5eZh1nh5ivT6mXHhfkxK891v
8ukY0VlEPfVNaElwMhoV0DeqgD4DvyE45piuBkmSdJDSgkyJDrXfovSolFmCjzex9B5Iolx44dbJ
4/YSlPSpG/pJoaqTQB92B61ilMghBEiJodCqRoTrH6TWkelfQUQX/g0mvAPt3NggBlebtvQYadDn
3kYbGNFiOqVV9pN/ZsYsgxrznHLOzZuBJ4l6S60jau78cy6PyszFvZHkL2Enx23bCY5AlZkRsZOH
a9T1/I3ahrH+JMxoPzr+2a4a6hFCIUuVlGJzb11YNE55kxQQms04wH8Mv8YE3wWRop+2hN4ar8tl
HbnGJgVjENRVGawAe5xz5vJ7lIXVLm8acaE7+O8zbvJ/n+WX0YRG6WuSua5AdYJV4tOyNXyL6iH3
KwhTqZJoxVV+JtakvKWVfBFCKjRbO+F+j4JhM6gdE1su2DhBOu7PO1TxTStXRx8BdEVbW34UnfMh
tDiNFHHNz5nIi6WKvGW7TyN672WJvbcDkCItvXvGAVwo5VbCx+Ju696OHptU787PW5RH1tnqh1Nf
ph9TMmm31NOaN2kflnEP6rHuapzmoPmjd3GAbQAhERP8Ql/hVV2TZAnhQysEjIks/u1l8tnpt26p
R192zeEf8Xh2GkZpPuFI3qEfZxpF0S5M61qC7eX4Ec8mzS0pXzSD6ZqdtfjfOrcvdq5uWgfytAO8
mbGzatVJoepyb98EGZ7LpeJj3H+BQlHtWtuguOgT7bUr2xV2S7q7c83AyXd4p9kXnTGyjigjkIuN
dFZgkw0VblQpvhTZKgo3oWuIr6TLPxcVR2sO5jPRCp6tXX4Og4U/0JAPcu3sY4v1cco2kI78PjLv
vu+0e2rxZM+5LqfxwwCo1wi2DLpxreerZWpNsmP2uDzLIeR5+qadHeptyb5S1hyxaf/Z1zAuX3HU
22+GsMAXZRb6LJ+uOEiDjmV825M19Rp6+l90qofQZC9I60eIovTwzJy7aznVdl7cHsM0aTYtVccB
Y0yF3VDuFqmITtd1RR97R32R3nUiB1axk06fySzvrRvSC04magrZbRi9+wdUDHI3GhhxE58Zpz+o
8wBNnu3yOVk+Nsul59Fcn6x8a4+5dsO3Gd26IUKKArUISintSHW0q9XI2yuCdPczH68nzIKhdQvy
ytgvrffBHa0tJia5WS69qHKPLRAO4s3ZG7rpD/lNRGQr3ZyfJCi6w9i6JYHRPAnhf5YpQt2s1n6z
A5yGmqGmejLN3vRIyIJczcIK1AyccBN16F8e5Bok7j5Bh/0V1t6rk0/621g7xob8PuckzXK4tPls
YD2FjG6WjKo03fXXmqHFl8Ae8jMwp3smcIdLutAvGsmANDVysoOD8jA2kequo4Ko0fwQNlGj8Rpo
ZErpkmyW9M2TYfQINQyaleC76MDyr+xABGfHtrWelk1YFih1GrPVOaBix8yLogeizwe60ZoT2uz0
ZjFig75t+2tD5YbHxLlcUWLCr5+raMMnMz9YUY3ES/CxFfCtb3pDHpkYRfs+5XQ0DXGues072Fbh
koKoZKfoP2gKiY5UKSs6eWYVXZd9cs6QRmFWeW9GqKzLB8quIDw22BveQtckZQirazQD05TLx1N9
UGvVTvlZAGn/x3fb6PQdx8lxtfwNvNHw17mS9M1AATdEA+aIjBzjFRG7faYgv+ktac2jN5qXwaZE
xrYg3hhp+txhvoU4W13OnH1DHeEVv1ZMkHPbrcmUm+kcunSp1andYNnf1WaH01v12VrLfJ+EFR1S
pfHT6zo7embXrKXBklm52nwjjTW9JYL7b/nwLF8Aqg0TdIIgaTA8ubQatIjZ8mn5cDP0Q+K+thob
RpbBF/Fqflg3tOj2Kw0GAXEnvYNoGHkdxn0XGZ2pLBYlYsUOg+WloyxmOJYdfHJJHzy9rojbZmCA
7G96tDsYNLObkmxhgLFDasBXlUommHmYckbkRfcZ+lJABh+0x9a1lYYD8eqovelacV/eg7xw7OcO
wHwSJNVhcgLo4HhcD4Gw/HPooqxtE725dyXtkZie6keT2O+EJyidVueCCXdoJltT5V2Q9Th1BYpE
Lar1iLmAMjV9xBxo7vt4MvdCr6PrGBWbIenEgx1RIpnE7+1UPxCaUhm+m6bfrNm244NIemtNhkyy
qcmxvmohvjHfGw4/FSs8S0xiqfwzdWaLHRzHrakP0e2/B79koj1p3Z//XsJkta3ivjp7KejUpVQr
BsaYIoWCGlLOrHMv7nfx4uVVz8Ll2ZQzSUkSvGzcHkNRg5ToGsh5Q/dU0pHGMG31LzrtdF833Hvj
NfIQ91691hx8vIOHfJoA8ItrQxdWV2SQEeDRY7br6gvgvPl3Y2PKdkHNHXNZkz2fa+828biXAGvR
yh7ckt90NNbIKbAs4LQ8DR0FEd51/cUafA+yQE2MmeY9lJx+VyNBjg8/9YtL4x+a1j8/Oqtp0OON
1P8nBnYwRu/Qm83eVNOlnMJ/D9y6gGfPpW4zOaxo+3CQKidOTTxM//tstmZW/k7sk9ZHYeTqH1SA
ZPMQFQK21UySXYIE+mNKHWwWIvpq6K6g0PPWZut377qjv7Xw8f4ixlqN6USOqZ6j1/aYjZn4oy/0
aMp3j+bjTPPr1XFprNu2X2GP0HY/Ip42NJ7COtxn3K2XtGXtUeq6Sj0Ek+mQi9LvlqVL2oZYGwFB
OUlUI9+oMYx4vmoPhHieGe6h/ULnyOzFuvbqKibg8jE1QD6Qv8UoR10uXwgT/4G832ETSWLHlh/D
Y1S9XS511UVWRA+6pMktqxUkQ52GIFell6w1fi1XNusrB2j0Sznt660Wzv3tv2daovrqZOOuyyaB
EFi6AZ6p+aOgH3gP++h9attkxeeuQorHM3rPbOPqWaxe04bx36/GPb9aPpQ/37u8vnzH8r15DKVa
ju7fhtbF3vZmudH91Ho3E4seYgpldiicx0XZkAw24s/pbTDB0utEf2+Xwqkir3YrmEak0ptVRhSg
XNXgDPzp1mkEPrpuXByWb22brqJp3kk+UwQWBkYfneKplCfXAH+RapyGJg4Ar31baOsMr/AViAf7
XgZXJhLNlx03zftosgArvf7Uq6Dw0pIHAkRjUoHnZ78FeJn1UfoY1VN/9qqcOB/hZm91oR81dMe2
aKt7aSXNGyMqN/W11zQ2w2ePdsjyatiD4vWm7tXRjfotHeR8RvLSP0xkgb/O1jWkBbEtZqXOdnr3
rnusoMTJeV8wH16bJE5fgddoO6hO2m65HNvkdfmG1leSKtt1yeThP1/+oaEaZkT2CsbWe1+jh98s
9Opw63sRckFdD87aWCJLIW/ld+z7j+Mcty95VDTHsUVGWQIv/Y22AIBLGH34WBD3robbkky/6s2O
6EYlaJba4dOEbn8gtpSxsLrUZPtClEp7z9uxu3ZkSkK85PUoaCZoDVV2nuivvuoZTTKkuzRew0ul
pr/dbGiHI65bKuKSqZeBWuPQ5XG3rwGSnS0n26WFwXuDEm+9LI9jRz1YayQmWsiLONu19ym1gQzp
Qv7piQgxRPuX91aRAPr2xYlH0oaiol2NiQBV1dLfSDs/2PpHhJ+MVbqwbp8BEopznlGq/VxrIZ6H
AI542Y2vWlXSyqf6fxTR5HLS0OpzLgPtwC9r70kCcC7TTDFWjeFpqS3Sok4eQxovyxUOMtxfbe+e
yC9FN0KRPhh4FZxiqu+NW+t77nxvN8ysYCXnxh3lmLtrvN47GJaVX8cC5lU6aPpbbo7fHUSOfxIi
XTi8/53QtDzAIInSIXodrB6RfcXmY/B3PtXuSFRGnpLIXLAXzVYn/vqfo7DmTS8r7UwVQC3bifqp
Yzk+56RnrWvTrH9nun4YiAB5izGg7emjwoiGcoEkNeRwz22hkxasBEKxZyPLMUo20TaNPhnOk4zF
41nECaMymxyxBgMIYsbkBR+jCqWyoj9wWeGtxw1pJOZraNPwtCssJeBNxwerZcIXM9do0Yt1cGJO
TPYb2CNc0goY1wEitwNJXS3aDYJtuwC+G6aece+oWku36XFVDrKdpexYXqumN8+H6BAVdrrVhZfc
h1HMBwvvKdHDDJGX1+qq+lXGKTq/HD98zyAl2kDf0Bl6cQ1nVEnalGa/y8uPxVXUGW108AZtr0U6
3qc6U3IwQyXmUMR0gNyKVVump6pypitBRBrTKb86gu3BcNdlb2UvIKEnlbl1Icl/mkCDiqYcb0Xi
K9EyxZmsPGu3KILhwG3A1gSvjqOyF1ymuyHg+qLJnzJXak9OZXRnpCX3WkFxlofOqvGOp8F1BDv1
xg10yRkOf+UeR9Y4TEtstpZ7imwNFEnuZ2ctm4h8GQr/wUAYpbJIxd2MkgKXJey8Sup3hsj6XUpU
R4h68eD51S/5vFSo1M9kVl/S+1yG89bIpPmem5AYA+kJErLadteOEbMPrJrTjnDISEeGU3pnMopR
AGU50clJrBSDe9IRqzO3EvOQttaaI2LtV2oQ5IpTOV1lS80Xjp67t/BSPCbSAH0YsrUOhZEeyaov
rmFpfkR9HDz0pnTflv8A/aH7xkkseGAE5z2Y5WjdIkURCpPs26SHtXJ7s715sqXH2kTbeg6dM5Bm
sWFulq0c33/t3GS8EO3cv7Tacw2t8jWh8jsWcd6f09B6MkuvPvHj4ICBkdSva1QV62yJ7mYyuqIa
HZ4q43dmBvCuxlA7LvWPBayjtVEmxwYbkiT/bO2mkQV/w9sZg4k21BXNTg+De1xTnRseSYlJgWBo
7lUWtzmAoEThuNbHuPrsSkAKQW9kt1TtpKHUL2WGzOKpilOlP0n7ATcX2kp7KH/L2DHPdkPeB0GM
0b4fHKibhfsqqaX3RUMq2fIspgeCm8Gtdj2utl2E6+UXgpaiG1b+bEXQN8W/X+o0VosagR9V4rK+
AcyTkL7M7rEvwuioGboBLmySLxDhInm083tmzNMt1dIcVcUItnkWv1z0xBcLieR+9u07wZnZ3kM/
/ICMRn8tnOpvWMnur20wobIb82vOGV8SzF4+SfiMe5dqpCFSa8dnunwSBYprQfr2H2NeF4Xp/Bk1
ZG1GOHkIbNGjSwhbBTzmjQBf+rv+CySq/E2kYLg15mE4GJ1CL/dBfoxNuJhumeW/OwuKshoIFIm1
RY35iyHzdM+snqg1cDSEwfjTR4RKsmgG7cWwEVM60/yGvrY5J42O8F61EMqa2pmtqrv4kNJI87I5
C7poLl1sg9t4AGe8InLm1dOHPX02cRWG713KCWQDBqT4q0pRrxbiqTU68zmvuniD3c/ad2o0ZfTt
1WLxulseSvAsc57YNqMV1sfiuJzeU41eJWYyaVHw9iZ+ov/H3Hk1N45lW/qvVOTzoC7cgZm41Q8E
6EmJpFwqXxCy8N7j188HKttkdd++dx4mYiK6GSJlKkUB5+yz91rfikUfYwuhkTm7s1IkGLgAYGFl
hE0Dx50eJb/3yRis5MfMR1ko5S+852iFjYl0Eg0VeKfgsS5sEV0UMXe11LMxJSyrWuXtkoFGQRlS
SGYWLdZEdeiLz9xCI/nOOc7fx17xaMuJOCAMoB6e54RZTdByhJiCFBH/oaTLdqw8kqyBPri6bB6u
HQEb4hnNxuqmGKrmUkwsa8ak9i7VOjX9YLP60n0AHyFGmjnFJG+y1EPqOij2vJV6X+9Xxa0uIQa8
2L5RnJVCu8slWz5HfXwx1JrVl9CIVdiGOBkS80MeUv9UWZm4eJ53xAf57KdzVVxi4uL48RyXtAXi
WGinljn/olQRk6RIi3DycewsQtJKIPLasHXnQykcCVzZmbSvk3PbV9pt01poj/irPiCpA3Nv6fpr
m5i0K6vsx7VTCLbyrAQ12RukPN16laetuzAN9mmC7Lofk3rdemNw0lWA+0NHMlEJRG2lRkN6T11B
Y9LHA3l9SkuNf6oGNcYA5Hc9yakaX/v3p/L8VK/qFMqObq/bqZEAzXtExWLyW14vppAuMe1VGxxW
o2y/3nRFpd6b8lFaX4069YRvzSfy8erdqdhLCj+HQj+nehVzjovZyURHS6LFWTK/KOOKZ5RQkCE5
P1UlI7qlNXystML72SmC4km2urq7HsX0oo8PNQluBWEJJ6mMHnhjpUfSb9Rd55GLVwp8RX5L4qSV
dK90u7CJTHJ11xS1fNNMyUGnCi2cTiWTrDbkbEcbuLrzqaV2agUdUiZZXkU5fVPSJzAhToUprPV4
3Hw9JyMMYQxRVU4hiPWJWuToKjAPfVVl8HaAlGg7j01Wx32FlKNIllIu6XdqYUk3PiFaNlDR6wHw
6yGWOAqa6bMhmfNgi4Ph9fxo5YO3Sm2cjtMAR4HQpWQVYgsL2wbWWGvbJoormnuxSaCsFobWM4PB
jRmGUPhnFaFqclfbnYnxsVsGGVN8VlA6ByZRoHVSG9sgkSv3uoT4OV2GJAiLfT2vKEons/5G2QWJ
J71er0TTFBntxtJrz7026weToVpPEvW2s83hZDbaex6MTmvU4omJrbWJUHCvvjoh7BxBGVh7r54y
FAtoiskA0jdXyXuY3o9c0i5EFvFY6qSFZIatbK9PayYxYPzmzo4aGo9VIJaV3O4LMYQ7hTL9qLIo
DohQl0XFfhA2BFHpIUuFxQWOklbSc+wZVZbsrv0ve0S9Ai10f32mzN0wC76x6+FSBaao767lz/UB
qO2uK4rq5vqM4LhmN3EqAkOfNOyelEqRouU0amX5Nk+9gUz4qtyWtSJtq0q70+V54DnL9/qs5u6y
vKfYq1OEAiWAqnk2U0YSxGfmw2cDytqOyQS+s/np9QF5lk4cIMA4fSQw2FaZ811vpaQejxH53zdf
t1lv8182jOzrk9evaBnom8xGbq7P/JjDxdiSqBBOzGRlNcNaNwTEbvQciipmk+0Sid3eGxhTqOXP
i+96BebYnJjHThkKjL92L8jCxUhCcEcsY3ITaWY7QWP5l4RskYNZAJ9EoHu5vuR3dbtmPMWffv6K
6yd0KZNROE35+vra9QF1xEnHOAvltkiAf6qNvUmB4Q2lygQTOJk74c3UiFJLvRsywbI9l99OwjjF
kc0iPqQjbaZnwPMAaByjHHC3h0zGinIdoHWjfrz2umeFmTpG1V7AE8YxWL4IWwVuO1tIUF8lblhF
3q4bgvYpY/9oS/ISwsy6XIX/adbvvYrhAbdSd29XgjJS05olTMU7swM4TM2LJBA6TQ5tBuU1eOZd
6hnTpjQqJPO0saFVzg9R1/78qAaatgXIj3HSW1ee2iMXZye+mqVtIjt2k+gfwzotNxbpIosy74fj
1/R0NstfP1LL9CL7TKkEBeHXS2FCyOzEYW3Z6KV6M/+roOJ6p+xKIhKNd5KLbtmodnhzff36IElK
yAmUCrZQPIAgISMIWQltmvvqYxDn0pZBpfwq5UO3JjwdmWE0JM/Xj4irSL8++npNZeWlUbOQs6o+
i5Aud02xt8K5FX7HirwtNaXaMOKR0Tp2a2nM2ucptL1ZCj0eMrXqjppptW6s17Ir4hLlgjf90DIc
FtcFvYvQwMDu5kyXnMMCCWdv7lLFs3Z9K7RjOz9cP8LEkx6NYv31ZIj0I3gggohCJG7q1T0b6oVN
GAcuy2s3rxrjH2bV50dh5c0aNne3JA2Q8cykCJfGX8G8XpMfR8M2F17eiH00WNIhLSqF1gIhEmPS
Pk5Rr221sGaFmJtKQSbo72io7HMa/R6qxE1nMN0K6sDDRfBadRaNfCw0+Gl8e6uHtyzMxZNA8G4z
Pfmy6RuJcZ6mxL/0VbsiDk/Z95Rq5Uod2RVq+YWTAFEhNgekGHrAQmlMxMPzg84Ben99CsyUq2ww
YV7M89ohi3/4kR6vbLtEta5iDwU7S2jx/MNlpoX7tmv7bceE5+8vaTahjNeDsFwaGOzmsg+Zubbt
QzqC18Lv+lofW2SkAq5AjEPeGIah1s+1bRoW0U2XEJlK50gG7GfoO09glh9I0158Deiuz1m46NTK
/KmyIBAbxdamgzD9iGYuMw0zYc9Jx77e6XnS3whI2dWy9prY8QXqw7LpTzDAkiNC55M1JtpR73Tn
HwpcpozRajpVA0lrQWjDUJlnUNcG7/WjzNJGbBKobtT5YSS52hWyPWu/iln9k5Y+hxgvNO/w0KoP
ljm7E4V9JzJZe5iKn8/yeaSky91wMPJ3JleQF0zTv1H8KQNMxFOqlNt0VMyLPB/h0lzscQN4d1pe
+rs4Q1iYeTMwsoysNbqUyomrXl16yYSFpFPnADQ5FCslkTBSGLlCoZfiSdNb4+dzi7plJQrROUob
Wycr5cCXSl7rDvQ0T9fX4H32W5lWCrFg82u5P1DTA4+UoxzNOlsmb+lFn0oszbrsb2LJ/vlR30sf
FgOKDdOg2qUlaD8HDKOVjAADCofu1o+KfdHr+cuYmhb7ZTjdhdYEH2Zsu5WEVJY+RCffInhFKlCq
qFd1eM+JbZziNEaNidabECUjEoQGlaiy22iFfBC+TVeQhoS8ZG/PD9en14cprKHjT94JqG1/sBuv
gyvNR6RmQm4qtGHvZdhVeTmQh/4geSaikis7QyIEI64J0pZLNP25V5OJ8reHJtakYwgY7dAwbSJM
ElrkjL/LigHwPHJmgN+K+7XyGkF+mOi1fRVcWIPYY2VsYteSqyE/dzPOgkLqe8VBQWbsrhKaUqEg
UDjN6QT7nWvy6a4vx13GaY1Tht2OL2PJuUQyc+VccH05uWVhIhSDfL5+wphJeXrZmNu/vzYY00m3
/JZOJUFuCIxUJx/M6laDTLcII8XboYConTgnUpF8Oe0p8Jgwx2l/z2bUnIyUNNv55Yo0ZFw+OMIR
Vq80dtMnCLxbFUTAayNoGI2a5Z+ooUzkPpnpov6JX+sa9RBbaBChgBrgwlgzXMTidLsu89baVca8
zFtzg5L01ztJK1lNjdF60RufSF1cYQbDSislGinoB4bbQmf0HBMcPpQcAX0dF7hWxifFnAdBWiaB
4aGyr3HAvufxfdA06gcDRjSeaVChDi6MpdHQhIacUxxKjmhLEr76B6abs4fQVj+m7hl4iv+uKha2
laL+7qWcuhMmmdic4umsEVq8DHSOswPTlTV3kX3wJkPdNJAYd0xnhx1wFmlDmOiASNko15FH0ANH
MYvhx5CczY7TXVCP826mnJleA/gMavm50lSm2nHzYUdkZ4LICRY6oHj0dOpHmpSPxAFYz3Lo0RFj
EnwfWo3qZp4dnOieoZKgeD2YEPR2GK7Vjdkds1zy9lKEJHAcC/1w/YgyXDv4hAatrx/9/bXw19f8
WBg7mpnk4A7ZtqODtRGRMdyMg0mczaSkDwETbsQAXvwGfJ1ByQAFcgIu48eD8sqhd1io0pDflppx
G+HHc9GUdbdaxEBcM3GzcNPYO/rl/ga8iEWGNJD4MbCD2xLD8ShwxFt1M+xodQEYNqlTe8QtXP8y
biGcRk1h+xe55NKFzpB+zf049fRSKJ2//fYff/nPt+F/+x/5KU9GTpm/ZW16okfX1H9805VvvxVf
L2/f//gmlLmpIluCWbCiGDwafP7t5RJCf/7jm/K/lHxUdGlQlT3xZOV+rMZnvW/ST0hCKLvr+D3q
g3FBpo64kxq0zqrfkGKt29TCQi2eEqWgNYUjcZ9EVv5EL3NLWLraie4W56NxN0294jZ1bq7Ybm6/
PD9lw0HelLKbxtLvBIeKrTAWuqV5z6Wfs2aE5XijcZjZEYKaMsnZGJD7bgy4w7fXhwBb3cHGCmV2
bCtG3Bqb/+Y9sf78nmgWM1nLskwhMwK35s//w3uShYE3EK/W78PkPWu18Gj4cucwzwOIaZE3DSTH
X12Vq30OK3lAJb/q0aItFcJP11cLjsiDp4CmwqkwIBTaSUvbeF5kDHMZR9l7YxNAJtVJjqpA+ANp
I11+tNpe304qY9rEEMXK7kSNNzstT+BmI5ySsfE22s+E/SSvgqOqK9Whv5Yqxsygw3vgNhxpOBqO
r/jWF0Pppz+KAqlNVfXdTmMBO4NrJm+4FsOrmk4PmmS6/80bp/7zG2dyCRmyKQtDtVT5T2/clEvg
zcYGGkLOAnJVzUImJO1htoOPSWmRcUViXD6LxqpYx1sQIs9TZonoqM7lqk7+Kz2X5mKb+lNvx5nL
oKa8GeOwgAXU2w9pqLPJjjODURj9cUq0nC55TFT4QMceqPB0n5bIVAIp9g8VFpSlaEWEsVQGn+pT
S9jMsg7wI0DsVdHhuvJ3rbUIGr97MEZyDXy9JihRH30cdob3+u/fIlX7p7fIFjqiebJQDE0Xhv7r
WwRMJ+vqrC/3hgWqvWis/kIkyiHPI+lJ7ZN82zSJ6qo9gZHlkILAyUkGiCfAyiEAfwZ/9NxJnqnk
8GT4QQF4wac6NZIH+nhrq9KQhFc6BOiRgKIJZ34kr/79b6D/i9/AkoUiDMVWdQXY2q+/AVGBxAIg
9t1bjOAQvTJHHrrycvUveXjlGYKVl0RgliXj7CaxLYKCwChZvu27SYt/vDK4nKtomM6ljMtDmfvS
um9i622q7Ewob3IwqTTdCTefwnSTDIeSM7jP/OCvusrrR23VW06qFCbGc5GeGDlqlSzdhDY2W5we
D0pte2jsAsLX4gAEMy0qhPaJxDGebBFRFoykm/bh+vb8xy8ran1dYd/IPapQyjd/evqXY0gMYp1/
Nv85f9vfvuzXb/rL+iO/eUk/6n/7Rfd5yv/+/CW//Fj+6z//de5L8/LLE1Kuw2Y8tx/VePmo26T5
684wf+X/9JO/fVx/yv1YfPzxDShB1sw/zQ/z7NvPT807iaKKf7iO5p//85Pz7/jHt91L9tvxZfz4
5+/5gGT6xzfJ/N1W2YJsYRHHpQtLZqPqP66fsn+XTUOxbNvmLKbKimJ++y0jOCL445up/K4YONyQ
iuqyrNky21edt9dPyb9bKteobhoatYyw9W9//e1/7otff7Z/vU9qJr/OP26U848n717VNIX9xrC0
P22U2VDiIuAA62qiRCjJXjCFvebYVXSsUX+7pAmni1oenKrUuWMNsM5eA9hs7J80fDKZqh+rbAAC
MXj3Vo0xgQlOQpI3DYLbMp5Ip/PxL1aWi/GKeBJsD5RhF4/VaFEXEH0Yh++n8SZNkptqCj5jO6H+
z35QgGEgOffkGZeGea/6wyWSGs6a8WelAu+qwCKI8Y44yHrBjJ9ecfCJuiRhqdR1hANo4wDKLnQs
p3gvOYmLCoR4+UZWdWPf4x6+UAbsCFag2A/zg97m68nWyW3yHAG2KJKOnAWXqGUvmkLGT6BzCgvb
5CJFKlmZzTGlC7COEiyTHvRbaq1OW4aU5m6OPWc2fy8Y2rAFJKbgFBv0y7wj/C7zx+JohTm7Jt1z
h4wl2839Rjg4wYXjq+NTatqsO0a6NEkENAu9WQmP9Ckdig+/6rGpOxQOBf9q+GCvgf+B/tk1DP+z
q/qnWFQk1+TZBb+eM4h2TSnHb68aljOlQbrmjPNItInY23GISMoaEMngEUmtUV6H2vAA1W88qLY8
wjBhJGMrG6vC7FlWCpFEvIUmWq8lQgmZzGgwsqMV8eZl2b73lGwjmhTlZVyssWt+zzXxrhoS0wIN
6nISYxdLxgB3YowcTJo2jU2b24MX2envKu+Ey57wQ63akpX0TlKmh7CaHWAND8LDbTDs62Yktcqm
baTmBFOKDY2d+wmY5DTht1Y52y+j4SlpxhJzUHAgzLpyOAfFbpu1FxKd3oqRA2DQugpUQd940jup
JADNf6uK/GBPdFwg/Go+Y4zYfrTSwUn9dywPG63vntQYaI4f0Cwccpr3po5fFEqHqw3LTmV5VkZd
OGmVqe5EHs2iG5I9Xqh+xuBdmgG0NCNGEt5aJXMTTvSRGWI5JHbMMiY3Jmu0kjlZ9OOb1qnCQVZw
0hSPnBl9xylZhywN/K2LRe76nXJj2F23LLXucUTusUhzNVyOrX7k1C5Tq+k59fuc02mVFkYZkhkD
IQgalevFoYmgc/WlcQc4BjV0yq8S6X21MvN0Sww2QmclQi0yRCvKwkvjG+Y20YetKINqg2n1Edbk
U96RsTnJyJOnqHgkz+YQTvZ9pHJpl5E9ohqGQGnwNUWGzqW7NVkQVBsUvkTRuCDvOuRYBR8iQQ2o
pT+iiUTctCnmUEt/V9Bm8AJCdPj+2EawEvX5ki4CccVxGpLU0l58GFoL9vDV/H/cqtKqpV+gkQa/
SNomWqksLXpX2MuCdlORJuquz8+dPik7s5pTnyJrQ7QJUze5rdckIe21OGwgn6U/2sb/BEhPGFVz
KzBw6a3/ZpO94aQEuC/wpt1JJkRe6I2Fk1V95YiSvwja8FNWyjjSa+B/wihpMFjbSgZ/Qe7CQDpQ
kS49o4sZ7QcvZS20VYgZr7aXkWe/dCp6FerAzrH1AsZJky7yCSqjZMqnhunDQg7kh1JigjMIVrZR
bw/cx5ei9A1HFNJH1uubwB8fFA9kMqYv5AGAf7zQiSLvhQFruEyJ9VhkA3Yf3WQ4jmOw89HTIZ13
Z810nsvghlJit2eCwUKOCC6ME0axw06Jk9w1AJIu4kghSqIDyZQWGx1QY68+6CPkn0nn96i07GPI
XuIKwdjIOI4sXO41Oflh59ywakYZEGTfUad0YMu1hzYE9FTSGPp/VZ3868Ljl3Lmvyxz/n8sT3TO
In87GP9TeXJ4abrw5Zd6Zv6Gr9pEtX6Hic5ZkE3S0g2D4+BXZaLKv9uGyQlamAonaFWmVP5ZmAjr
d244jSgnlY2AyoRy5mdhIsTv/AxLmIJhE6ckPvV/U5hQ5P9SmZgyNFQB45lDq21o/FP+VJnIMfMx
YJ2Gyw1MB64t9pWURItaTYYlhmjomiL29xJ335gWTPXOo5a4TOVZ1tdEgTpes63arTcWFwKgsTyJ
pcjicoXBEKw5mU1WTscJjBiHN67mGFcOnqLWWCotjP02IWtAIap1Jwf3aZGekiRRHlNDvdV9BuRK
/H2qWfB1DKOruO3J2WkP5AUFIiHZupVryDLaUxJOdD78YFMXfuMihy1HYa8T0ERBQG800Zp9GWlH
JGB3ymA8JSq08K6ywLrEAqyU3B9wdmS4t7y9IQFtlsHG+fnCAqerDCS22pX23TSkeiVGyJyG3BLs
ZTm1lpGPYr9mYf4ypS+gTt596gi9hgLA3qAjiWgkDoVVsdUJFCZeVRMO9MSV7DOL0bUb5pBu4SUf
qfI8JFrkFPYE3h/56ZiDWq0T74UT2t4oXoOMwGrJu+nV5Jwzx9OCadtAL62LJ9MMVirbjuSrbmxa
q1LX1gD/XUvBv4WNVpvo0QIY8+e1u0+1Q60MKaxssaQB5nJc3ijEVdkG2k1zWJajBUg7jhAAG+tI
GOQKd6+Yj5OYYG2jWskYAheQBde2nD6WWfMYHaxI/gjN/DS/yVVAfLA9vja2cJtg3AH9WmWkb3fZ
TETDSGqy6GrGK5FVm9JMmHjvzU4/6ki0ezaERTCYT4lkI4LAjhYOm470kUZXt5WpnWdRgRRMmmvp
HpAWc83gmCpi8qyNF4LM1ZC17BK+yGoxKJH84TQKpNPR0OG1i0v8ZGcPJUXENKtAo1Ni+o5vpXuU
TG6n8oMSQ9qiPNnaWEsDXGA5BLYIURV9o5FevOFEBOxIYfaSmNPKDMTgRqN9bySVukfqv0pV03LD
hllEXin7Ttcfui7c4QSJi5s0VhdUyW8cRFyTds5YvcQM9OKhe68e0Artm3q4LyB05qUV7bBpulKB
96rTZBx9U3Qr5PbTk/KlHjOXmhOGVCMflvRxGUgnuG4D6+w1JLDovkz/mm61S73bMPWIvwfDEGN4
1X/U7ORLqbNj7j350A1lsOYYJTuhCAsn5bi8arDt1oWKWn3NhNYZsszN051Mt6CvOpdm0qLtXjTx
I/PczntlorHO0yTadoFJ6geGilRWmG7ZebdI2248Z6VdbeWsKZYIzxPXI/N6q2TpSh7Uo1xT2yYG
RXmttNWNmYQPsp7q96nf6HdtftOYbbO3g45MRFL3KlxOIVFIMs28i71MhtmXzvfHPyZIxUa+p1ez
H2ipiiC+b1ttEXTBW5dfAvnYRKWTjakjCK6IdWOjw5ZHMDFl0yJWhgdkPvM3LUZihccGMJG8kDmE
GEgAghZvdfcgbKRRgBR7JTnUEilmvYoWcXAN0EQT5kH1O9y/5ajuFHPZkFyfmvJd1w1u4mFjEi+e
TJQIYi41fssymIwlmaQ012Q1B5HmufRFF5LM4phixDe8U1czgu2XFY1zC9VtbFCRV5LTpndKOQHO
qBEYkh1qRstaPQ/Zd6PnYJD8oIWlNjKXeel6SC8nsps9J+GCQRTn+fJpys71ufbKtZwEO0Hkmq48
SKJzoXX61Y0GOwWxDm5aaQ0mbZ0q0j6k8Mq1W1sLHEmrFlr9HAwK99p45s8EkwFoC/++0NeadaZt
JjJcw+IcyNYplynwQf0i/hFTOi4CP61ZCrKnrBzuc0N2hDmshjheVXMSDESpAryDUEMgxyO0FVt/
JGxmJWcWE59kkUVumICa9sfHFHRVObiT8VmjOJJsEtaYnZQRNr4m4EiCKCn7nldYE6snZOZWGiCE
C5bDKpOiVVXg4Q0T2E90W61wDXjn0e/DUzzY26RettoujN8QGeGxXE6RWKeCc8aIXmJi0MaosCaB
vqtqxPQJEbX4qWsd86wKmY90R/wVDcFdMZl3xPOmT1A67hCcLAwCiSYVOmT7Alx2EczECyMlLJb4
Zzw8iIIOvv2dnjXatG6VYqOWlR9+8FmOpjONn3UTvZHFuRgHY92HxJab91XGckjd2tnquSK0YEix
sgLM4A+/4JyEDPO97lPETfoCG7arp5+TBitxEmspG0tHqTAL1zVEmNa15AjxTY6CT3KHwPWJBkZB
J5oRALpqf0Yieb6+Zk+ODEgMA1x5MjplpdM8AKYeyYjm5NErQHmTUZ7qVkREWKmuYnIBVGz9lRQ8
dhNAO3IUieFkDYqtDaiaWZoJK9tbSwhuerp3g/HDU5495XZIEYRlr01Dpjd7MJLFRaMRqtC+1uFj
1nC07ulEoGRuSf5l7SBnsOA0IqmLsmnIv3by6A4sr2vH4lCpl9RA45g8GtF37qClUUPMaKajTA7q
sFW8YOv346JV8ld4t5zXAfHZ5G1yMOrCR69JD3k4LIGLLYaedCTLO3Ti2ZwPq6QbtPi6ZXTL1jLr
AOFV2S3EAS76gA4Fpyf0nnQj4s1oprtq0HYFkzNQngheNiAD1i1cydRobuVRd81xWFrGvpbebVZX
Mr6cRnxkLHk542qr1lY0sikloL4SUF8Rm6kjn7O5p5V+ZXHI9NNhqZObzumCZNxs3UY5UU7FBqHa
Ks9jSjaBobfYpmp3JAsiZCmNX2ctZNk9iwZT52SWzDprRsX2JR8glxjsQfjcMEM5JbtnlJOKk9qf
vj5uPO8uIuQ1FzN9Rr0cpT4NnUI37mpOWMHY39O5f+1bLvBAKVecqJ1AU+1jGttrsnBK0mnvEosL
NWV0ztKZxg4mzB/UMRSSXuQHkGKJtYU7c0LiD9ksZ4nuUSqZkkjpQ/s7s+R4l71j/nhPbOiuohMP
0JdPnl26A1eAhUAynUJtIXngGRATtKQ/EzHbXfyQvI16HYw2W6R/SMwqXCaF9V0Ce8xsythUtOXA
q7hhL3FRhHctcYELPxjfk47cWRvdMAMmEn7tByLubqkeNz4+MFMODnpi38Gpg2vVO5UNkTCM9i2r
49TdlMT+aOqnr1nv5A0tyQMgy23cVb30XiGMm5BUFGXN+lGyHLT7vBgs+gnf9b6nxFlM1q6BXzPP
YwOyOjsvx9P0JiLNpcG9MkfIo1b5ZMTvbadtNNSGjTc4ai3BeBFUy/yAdli2wCLzZI+Aniu2djqk
Iy3u2SC9HcZXie7IGJyx1649KNctZNGiG1ZI1G9pigaLOmUrpyemVItOkWWXGd6zZ3/mdn4oEoyX
cbhs5BtMXdt0RHaAyXnOofazai9Nj2EAK4WXJsJNmqLYsEhzF9CasIiJjKcFvfRjr8G84BewcOyq
zLtx25X5nWprm1waHk3qQ48uTpjhQSUhGXP00EfHQAN8+Ig2EsTiewgjLerhCo14b0t558s/Suyj
jBe5bO5VumBDmWw9BZVEM24S/oyplTpjhzy9TAg7JVuYay4UL3mm3wX5dtJZXRXPcKm9F8wR3Hga
mDXeJfnGtOiCZby7hEipmROgkxGjvuz6mRpN5rEe7fhGGIjG2eD2X3g6Mz1zdAoiZwsZabNefO+F
5Hr+G7fpjsBmp54ip+1l5njFU6A1Z+QLa/yr24w4vW2ZFreq3KKbU+OPuNfcyBouqSYWyFywWKcF
bQSqGFjqrkY+mCNJROC0tRmfUWF3q9CI8ckwJZ/Rt/rOSKTvXaE/E5WRLtngT+Wo3UVG4YIZBf6h
EKdbJg/W3GUlJnN6a3Ti1qdbSKCLgoBLIgBWekOkki0x6DLd0HsEbwApkt5h8G4ME8KUdi5y7KFk
xZad+b1j6XRG7czg1vF7RvbSexY/AGhfKHR7JpIHpxjksQWrxUAMTlErdGRw/kvDhHjydPYkcmvT
jVpe0Aw0tH1l8lGIZFvG+ogO6RC1ChvG3ibdwChPKLW2xO1SdBVOOOUXssPp73jEb1O6kMnQ20gw
2yNX+zLPuFNoA9eYTPJIdYn2BQO1V5nd6Vq3bAfvoRy61WT3bhyZ2MRHR1V8NAcZfTZ81528wgt4
TI9Wc8tmycYyhzmEG9nw94P81Bhz8bvpp+YlpptUe+02HIeLL5SDKD5R+xA/s+uoNnI2tYbFoss+
k5eJezPkF5yi+8HzN4hCAD0QWp6nbpVZN1h0j77txhJHTrXbJEqzUfAdp5HY11DnFEMi4d2GX7Qz
e5CW6iPwyU1sPikclhLvFUA8re9uo+TiQZa5VPvJVfPP2eUa5slNkOHMyC6K9VJXwcIqEWlrb2AS
Fqr9kin70bPW8HYS6v7VtIq1e+Z7p4h05zbaApThvHlqu8eCGkyIQ1wS5VE1S0/AMQ+WSD/4MuBC
De+qlzot41cbeWZqIHUZcPvdd5TNMkQrn6Wilu7owDl9zzm4UFfKGDudxLtb0+9LnhjosSlbroIe
3h+eJSnheHqL5oCzmb+a8ALqRL81heFgLOG05K+qoFuDZV5X1hFI92s3Z7UnpjtmhCzClaC8Usdj
EfuOodwL9Bw6ksjs1Ygr9vN3TRgrCV0Xtmz0H2tU4tuRBFpM/ksB2qQigMZqNNjul7Bv9/irAcYh
QrUXlgrHZ2rW3BiOMb2YlPCMD5x6SNcg5BdmRhQH+MfQKhw4EvdpXR8Mm8KQZYf80ewiQmkTI282
CvIO7VNVmS7ZOjcMKcGhJjdwNJ9b8scHD18ZXZWEsmOUsJsNSI3HCiou+YB5u53adqUljyrwwWQ6
jgThaXG1LgLNDfWcYis8IFv0nL7Nm2WTR1vVrm4juoirCgOJ1kmvIgrPiVSsmcOEiEeQdQqdWExJ
IpU8te5GFXReIJH92j2ZTKrputQkWbFk0G9GYdyfK9MnPj6y8UQ20u2sZ5Pl8i01H0LGU5vGspe5
kp5j39tbmEM2jfzgJaNrCLGGiLAEErfztE80pgQZgAEy23NkN6eKgtOOwMtHMeqFcdMPCYCL/HYw
CKU22DgJK2Xx0y3CAufgwN5ma5EQFkOUTM3zyO5TkSPWxNTfY3amX7YY38hOnei7aJyu6sZNoxxc
AqtzrrxZomWXSnbaSHGYFVufd2hhD889a6vqW27OGcEW+5kmNU1vWmItJwKPdcgNnvYycG2Q0+MV
RGFyrPe9wS2yYVFp2o0spU+sCQuC4BkRwRat1zhCXYHpE8fESiG+ZkKUXdTpfs7+HRqk2kWMEjki
Yps00SS48YBWdBDluolY6+y7DM4lQqFR1JD+8bT7pmCwNt5PqbUNNBAfXuJa4j6x2rVpE4LaP9v6
x5i8j3K09sZ4UwtxrlsUjnIE8AZUmOp0BNBGau6Yffl/yDuz5caNrss+ERyYM3HTEU0SnKmRGm8Q
UkmFeUzMT/8vlv33V5bd5XD3TUf0jcJlWwUSJDJPnrP32jeCblBYMIUpJWFC3ZvwXN+kyYUkvPWH
u0wX1x0psEzgIIrGw9vA6bUx7iTiW3wCzjatEuB3JL0PAw3+qiTxNyz8QBu+F4CDV1lbu6tCd9Ht
G91+wqR8ODG0SL73rR9q+u7s1g+J+NCn2i9RBN43JndFcwN8dhxcI3POdxGTNDfUpkVpEXsh60/L
JgweBpadogjggWnHdWldmNAkcJHYiQx3phoRN+7EEIsaPU+G15gkOCeR7AwhKzssZXaHRrc48W8Q
+ZaZ2iO099O6WrvDruqvqDAYJFYUxdNG6/T9rNGjdPvvEUoKvbF3nbkvCcMILWowmqEDuLvavq+t
lJt3P8N3MdyPJHU2jbN1PHejScxbtuPL/sW95LCT4u55t5mK71yeg9Fmk6/ISQhtfPEuHv2i4HWQ
D+7q58Cs1llISYtm4hUp7soL9npvLm1RgumZPziuL3C5EpjunZtgWSt9KQhP7o5a/UQW0iJATFio
Yx48mxpmZMZMl51Sr5MnTSWbGDIndhqk8xY7MBWE826CMlhk0MGHz3hMqBgFVSKMtljN687+PvYn
7DlIrNFwYQ7cUNtfjc2lIcsRTczPAafnnjLfMHOwdOWO4xDW3jszYxhngpAsl3wbbtoKXU4ZjW9e
Wj9gVEdDFnMtqYmHJm0eARG/NenwWV+CkhpOZhCU6GCjgF9C7zNnf9A2tAfhToSgs6u1bmCAi7c1
z0qgaGVouZ/O+X5wpkOBQ9ak8KANi0mpeUKDd7Kn6oLdPuhJ+jhwZNRNxPjeFozZlLRHMdGibk9j
7mwmw6SgjVd1Uy5BBdzawX3uxAeHGjhqn1LfQw0IzU04AGSyUzM82sSXqY+6UVd9c8YQw0cYcZCm
XBagwUb7Ph9OJoctKwIPR5rLIr0kjbn4BSZSzJZeFW1NSBQ4P9MHRZZimDuAF/IDQ1QSyJjjFc67
N3kHvJQrry7PTEs/Kjo+mlnew4lYEGzoq1OdfOsIdDDonnmRIDGDNhIdgGKH5NLve7HxcrXkRqBl
mg7ILijyGsptpu4mBaxrcZatGIPd2umjQkiW9dHKrB/LSGyZfZ3HcuDZ+JY7r8osr6rshdtxaN3N
VDw69kPq8KTi2MnEGzHjPiIbKgUXV1iNDoL0ZnCeITGUWHZ2nJJJc70fQK1mpS1XCHeytHZBM3kk
dHlXMhCsnK+JS8KjvpDNt4SmB9naLOEtrLL608lh9mZ7pLnbwXQWrvLWqpFHB+OuwUdkeneq6fxY
Gx4sXBZ4aPQsXLUUJ6mzqEKSlAUnKzRkU/Iapo8zZ47IefWwvvbSuA20fqmSz4KBAgrOdeYU6y5k
IiIjgjn1j3iId27bNbvOa0a/MDDhpUgFJkBpDdnbygCC26WPUTbup8o8UaPfKBOmdRbi2RcBjz1i
+r0q2HthC2nrLNMwmFncKkNl5LanhOBNJhMNIpoT7HJ1KM/RzBSCgzhPX25fEwvKtl2cSixGNPOk
OHakwe0S13syEkgfkIEXY1w85yJ+bPFDsb4UNxgeximOaGRMbwOu+7kp9mya0PJHFniZxE+iNWx/
hlWTYTvY5Zm4RMOOG8ukas6RbvstF5D1j3ISVSfLFBvqjVayIncRDpDdECnwMOWiaOINJIvLb/t6
U/oFSgv833BjPDJ25IR7QSxyPcQiVC018MtKWBxAxRPdVtUAMoagsR47PB309ETyPIHKsFuTDM8i
o13RzE9VDown0qLDjx90U4NFluhHpsO3qEmoFswjsPN0G5LP67nolilGQwEHIZhPZtBt0z5CafNt
YMdnTIMmpqk2HXTXtaWb155bnUknjhtG6zUwoEK+u42NfGSEHxhkoLDD70nPk58esEc/Q6T5lhJN
UIXUPnRwTVqixKjkC7Qj7N7J+DCO8klGXYkSlhIQzhVJCxUMLppOrdp20lnrvqoRbRfIBjoqUjZW
K1optNUd2xzo0shlCaoYjAfDkRuPVar24/i5YOLm4RQA6b60ItOPu8KvaT5jVV3WWNdT1qG+T1dY
Z0ZghSuHuD5q15JideKBoMVzIkA72WmSRCHihuyKw7KVpuF2GqOD4xbhxnT6W6PWPgItaWl2s3+B
FcXrFmCG1VvE4LaeHToxXLcaQTYBDt2FkQLDJuiFQN6VM8L8pN3vrCrnlNmyOacD8aAWHnHd6Bm8
pR5FcDjvhl6jRz16tLjcgCcjG9ytllt3SaigCufutpxoGM6CF0CkV7QOj2DjoXjC9NuQcgDk0r2b
w25dp+IbAjBMQUyYrtId7ml7L4OCoHTUD9F0HLNVXtfBdTkHL6Nq1LqG748On7N7Yx9+/NBLHnet
5tCnZ+2djpz24M75g50+hJXI7nWxA8JWrZzQubUiO9ngrZaucULz0m8j2X9vkQ6B+uh2uZFZK9UJ
5yRre1EN3bBtNT6f+mKldHEHXb4EzX5WnrluY0YVE4ONvk73Qz8FvpKFb+hzsE9LDL1CkBYRtta0
T4Gt9XJgtTfxWMBYdWHN0i6ybW5hyrd9FNWDE4l658FESa0wOJqWydMrbKRNtQPAsXvs2g4he+Ig
+UD5nwjo4hqhhnyheawzTrWdu3AkBTjYc+lf3J0ryNX0DmLyrqa6zxdznyaHMu9w8Y8ZpPvvshxN
v4OjsAgql64jFD74AExDIAf18yDWQASugU7KfZBpMem7yTfP4wvZETu8KvuRv5ev/UFW9jOe3+JI
uNolAslYtIi2fI5nM03ME9YpNk+qzRJy3s1cauUuonkeyFEA+tIfs9LyVg3CwdUoGE0XNt9rsrS2
pYj45IiG8yqmevDEq517eUoR+7h2t6+SAm6/JUo6zp63abv4pEUeWJR5PtxYM0boJCcc7DLuisP4
3R09ax3U1kdvwqJT3mMqx8tQ2sTeWRRHO/zIQs27J+Ee+Tzld96siyB77i0TWhk7QFo9yl6zNyRk
v8S90S1V52InsnlBadK33E5eaB1bN3HDOmtjV9uChJroZhABnZ5QpcEMp5eZiMc4x9KqtYceWscC
8WO/8VT22JX8XqBrwxJKd+yrtDmMSTmjRDFWaRF9lCq/p9L3lqzL4wIW3U3oRW+awUjSG6uZgozG
XM23sLYDsm2t6DorGJx5kXnj5TPwmRFxwFhGD73V9Uu3c8BikKrbeoS5N0mXba2OAiCaGbiFIfpa
JWDnhQodO9bTGI/jq8JmWjkg52tcf/hJtGdLYLYvwQQwbEkvKMInQiUh//WU7iriqZtd8q2cmyyq
COgq5vUINmCXFIOC+8fwHRZNsKgiVIBOJ+iD6Z7L3Gf6HhjzGldDvcuqeaVPrCxRZ323GZFTiQ43
oYVttSJGzCe9iOMM7YgfP6xI6Nzwmh6ufTMYo31oL73OLi6+aaH6Pi6GyLqfFKMpHAL7psE4Zu44
OxATFI0c3YM9oRgg94rWRDhBYOksxnylSut20OhVAQVe8Le3p56w5S6RvpSIpDAV3pBJBik0EeUx
Z/pKUsaS5ZBjbDctSTkKl9BQtJ2WNkBHbYFOCuK0PjR+xvshIis+WLm2L8canI1bfqp5FDTlivpO
dhr9x1oDxBPyXYsCba27FUE2afsItKKmZ5TuG4z1c93VeGnqZSoFhzIHOasLRmqoutU8kdlUoGlb
EMMSEsQWUqh0GTL6GCSVm4COmHGnYn4B2c1+UsMQ03Qg0we8QsWatS30h3Hy6Xjl+76rt0lTvgS6
M6wCGb4zWaLmQOdo5rkfTrZYoxN5yytAXIEkUzIycl/vIgZqcwODzcH8V3CQNi166CDTOk6A1h5H
ArzpOSU+anAJHVAKQngll0necaMrWfqNGhyI6w5GvzB+xgWxylOtwbgun0ZaTYvUlOW2YyfLgy64
NlCpmLQhIC8JAAnqLrRzWnPVsAtzwATCKjg/pEgyBtdde6VFUGBuNuusSTgtjuBYGkbpW1LQuM/x
lSShAppWjXtOOb7byMuze0mPtAK/AaS0s8O+XmskucFw/tT6tMMR5EwMl1JuSQlrISRMYp1Lrbgn
z8kA74nPo24ZDwwm3pe6xC5PsNyhqr0ddxA/VABKjH3mKpIK0Ldst0WDh5QDhbUlUDbfjqy2yHVy
AhNmV/NVEWUg1YV3m0B4qR166LQcjHODKopzYHpdA8z1NTU7zxh8kzIYX0xPOdvcQqlDkPS3oA/C
lznJX7XyA6pEBCSsns5ZnbXLtOMTTGHutn0jzhYGKx+FH8Kayx+ryRs5f3YtnoH4PgYbFLCvUxrF
qtr2hqPREmM8V6nomacJ4M1USVJQ3OIc11jIL2lZoaGqvZumvPV0SBcGSQo31ViVy9TxAJZaRn1D
hbyKBfsscPn4FI1xcnLyYFoFWjQsyXyAVFzQ0PCA7+x//CDuy9jHbq7tZHTlOKXY601Bj9joaQsG
kUWkuf6em4SWLYCSVr1iBDDJ7soGKQeWNdizqcQ3IjG3+KrCfZhfoouZbPlxbWCjjggxRqGTUn+I
4jQTRHIyLj9yhfbPSvR4GyTsth206CtXxe15gEYXAcw9DzbyGsd9u8QjnQPbZrAdaILIAav0c/hV
aKpT2vNYZPcoEhJAos64GZxmPpBNdNMbZKs5jE1Gwtth4u6rhrbA1HB0jBEkA1whdLstPgBewdJM
kz0BieW9MNNVi9voGLdJhGQm2zZd31/8fv3GqtOXmfZacKEv5z8SvC/E1Lkav+dVVOH6ge0axHC5
5hAwWRpCbhWMCXZhJDs/N9dWD03ugnD1TRx2Z/iNL8S7cXAriCohRil/dFz4PW4CdsWNmFjreXnX
aEly8Fq6Q9It7iTu0TuGsstsgHXV2HqzTZxRnEkConva4WonsJjmYzBku5KU+6qB7oYjEQW1lXTr
DAH11qULuy4rsnpIkDX2tZV9J34wOiTdFpZlca1MYNw5QUzxOE1r/Av1nnLtNh8Gcz2SJu5XesWo
reyjK3n54fbW6zyaEwQSm/ONFlzPVa1dG5cfpC8jPjXsh4SjAf7DcrxR2HRvzMSl98Qkyba84ebH
v5cC7HrVO/O6mDrNrxSJj40j6HnpoMeXcepJjvhOfkK1duCzGG9dtx9vHRkOB1OzH2eVeL6ls4mk
ldee7GLsSIs10UQRSLNJXLUMPW3amq6gG1KV3hEUg2IE0OW+KRHqLpPOIq2NQhtWmGNdee5k0SMO
zLVb6Mzt28l8bFCn0x/Lt0WViBtr0j4FA1N2rcy8dkbPRaYH5NHqy9eJFnTdkfvkJtMxwoV9NEjL
ZQTZ0kzscuLp0jnzXV11VwbQAr/PwicmDGo9mJP20nKaTYgurWxK2WFQqNhIBL4mgOO5Bo3mV0LL
96NKwnPXOIiIJqI3qF5PUOy9BcoDmmqTg2XOQpUjlbkzKspst6sCxHfWMyhHdV1K+lxhnrpUSMVw
LBxmGpUV5tEKAaQA+FTPV7XVbTvbJroD3fq1gt6/RPcGx6ALVkBG1Sqa8/ktwu3Jwh08zaGOHidF
c8jz+46TiDJtKK8Jhh5IdGIbYQfaJpbXMNJ1xM10saZ7AY3qMNFo8CUOc2uUehcbhnNPslN5IdoH
hj0fHBKKz0Vib5F/o3rTT45qqcoQiC1dnLTgSjOKidKeaOiNIYduhO5o0fp0HSWuSU+4rW8moKc7
LejRNEUGwyEaQHtraKrn5nIo8xh34+k+zeRk3IiULgZ/JXB2OVmnnAgPpRQUF70BNW01r1FABKTG
hM5PQQgyd0ryB7ABzS0l+TmMterQolsD8X7xdBVNthnRkC2CjrY1ifPX8UBJmtEzGesi9l0rybdD
MQLSD26BeiYbp5PMee3Ufo5jc5MU9OAnBxKFXQEa1s2gYSDaf4g6E88hVkgVuNck84CC7plxIPBO
t+04GUt8vzHg1YSDo+/CZTtJuMjpqPdryCyfTWbf5Q7q+Hq+6M0JP87Z0hfl6NwM3vyUVxxd3VBU
/tAH4He1vAGAx9ymRUGxaNkX15gTnrHcxw/84qIp9esqhqBuG+KJ/Ge46fpL3E2P3CCk52Gg0463
jpNEGBICHYRsNFwVeuU9uHm7irzBhtJqXLYcNs2xoFse5p13i/mSdDu8m11JeqOtKt6/ASRRzkfq
kWjdy5jRdt+/mCSY4dW2TSRmzjnClrzU8gHGo+GeEl6jlswYJmF2bEjsYvBqHCXg9BW+c7RkanA5
F9G8yFkN9C7oOZNx/KiI1STyQ0fXZur5wYFKsikuyq80ijgrdPawVlaZE3ngtRtoiUebEVoQasxX
iDLh7N4sq9TKV3g1h42pu7spH66U7Af+tUx3afDkea1zG4VvSGkflZiCbdXJ46SX/b0Hh2WK2Dmb
UEfdolsUqIcmSdQeIiGJDOMY3YzmPSFe+dYeEB6IVpyQIJGmOZftrpI5Ct0utvzRwjZBExFbFpAd
Pqjm4siAjOan7VHmrBXQiwTH0+WFQLkm4Cc8KObxfqbT4c773jqmFYfHXhYDFVpjLc2Anq9T1wer
TOZVBepKL4KdRGJ2QjR8F9XKoJvJYR1K6eAnkQCQBrAWKYjVsLAwMpDRuWmC8jQiF2B+lDu+STCG
r0cdfNkQDWclrHThZHydJyMGphEmhE9dtTUfgE1reDF2Do4DrfIWpTcXu5h5pZPRrnHs6YpEWXgC
swDdiCOEF3yMjbeptIqrtNLeOh3SRzsJkiYG0fgWJLM1XKz3MSPUK2+nXUbsYZXRAG6LIxbcnvOd
S+dCD6tNqRfg1EP8xf1tP+YTA24balu9A8T6NruoQOX4Wl5kM2ltfJqJ6aA7ooeZJGgg27g1+R+v
9TSrDlrAFEFaWb40mYkdRQ3hhfjixNeysdl7Y3PUe7B9pf7Z6lrlBxOD/JaG5Th5V9hvTHSgbIzI
45xVEzNiiuh9uDRyFq3d0S2K5EMiWQcD0mDKnpZI2rYF49/R8gk256YZk3ZP62mBO0csHND2aARg
PqR6SgxAiT6J5X1A/W3MfPcov+mM2LCZ0e4Z2oI8omSrCupRzuxXSs010x53FeiesZ45RhM0QTZS
7aqHZpy+112HAxnGwlG7/PBMbY1RO9jW4cxRhPKeOPcpxP1npXhV3G2cxVBjXevcW+WRcrnZ2BPn
mSGv2D47oEezYc4nlT7bXu5DT03WmJ3vmBmMSGWm6boZQKmRVmZvSuW1fmIJa0kqQ58U5ik0qkMQ
Bmo7YuThi6cAzNnTdzvTxO3sAPzTygH0yjCi19HGqw7L+W4QMewG27F9I9PlhkbGLk8HYyeIBx9p
bu6tc6jP+tHJOr+0uxezp/FUSDD/1ScLebEmMBAljzO+JZLROuE6H477EHmEPTPbnK9nuUvaZ2Jm
XaYVkiBeRUHSQC3JphZZZh+nyCPh2lhdgSyR4/GoI6sAnk1HnC0chvEVy/kC6S8EXWboqUt9Mgff
ZFaWO8jQC9cwcHHlhOXpZq1o63PeroLo0bKfdAfRhPkHlsNssRvYtPBiEi6TjsBAEOlEJo+cWbGn
ohWksHfIRSsGqJiJZUxLepD0N5pAIeXAeVWiN4wTlkCtJqnFVjU6IiP17SIJ6G9ywDGymsauymK/
NksbqUByxdo1rOKccXdAHIqsjb2Ru/dmMcpNCy2XGZ5cewMYadeqAH3k6p7xZ0A+SKItnJDjn4VP
s5XBuXJxLeEHgS+CBsuljtQi8qCN2Elu2m+djUc+Mk+QEG9p2i6lEONG0+ZxV7vlo6SltBlMFJpW
bTGPQpdhtpdNmsK9mFFSlkHMs5U5JPiY+UPf2ndmErfX9tAfrJHcGFG+mmp+j/U53gXUdWOWHNXF
nWAomrnpZcYNZwuuGsWii9cvlCScFx8ssxo+fdwWWe9WWw71x5Kmwh4MEA4sg6Gbac20k1Z4Bggg
NHsEiSii0eIkB8Ta+Xaiv6QaA/WBnvY4C12MZgWmeZqJXrOycqQs9gV/bPQDpJFu01Vuv3PATWVD
w+ZlEBZbKhX7HpViwFFnQdgUE/y43ITzcZyj8bvoX4oOzGuX5O3JCz/DkpRZbHNUepG+8GYzXQ8Z
JgRSSNMlBAMqsokTiDeg6xeMECbPqVekeEV5FlNJRw9NF3C2rXhcL7/GEglMROHMJIkxs4LP2Myd
FSli7O4GyhzoQIOL93W2xlVLcNAQRig2TCNfEG+hE0oSQ0/Pd3HSbWQbo1Qy5mZlxPAiipaApkEw
a4yYOy0n+xLwqOpTQ011SICxzy1x2XgZlnZyrslSIqgWhI7F2XmFWRGxzySILtESsR5UfzZqXmAo
pmjjzNVr0+J4QInirHQPzzAzs9VQNSmelq5cJXP42eN0yGiI7G3d8E2XTPvQq5qTau4HyReepna0
zjvnmjTZzB90tEEu58Fl5KK/kEScB6hSKb76hU58UVoX9JkGtg350VtCsRxFMavdtyrVlJ/UCC+Y
dHD2JkLpqM+kzQGQuYhKn+q8kz8WAVkkOieAy3mWZnGU+JWMYPHvywFNDdlk5xjWPL1UWsqIL4ZF
DpkxT9HFKzKQapZiUjtp9uX15FvG/BT0Lp8xXQLOby9aZFWbNiQXIGyOwOYQPmdyAOra7yBGvbeG
W12mPPp2ujNLuL2dS3xY1NLulRnTRYcDeMjsSQx9ue+GnmGpKikJI/1VN/PWl6VF8GFwW7c1mGUz
7GhE8HF7pG0z1+vyq0C2x4Ewha106jfdVNiKKs1bmt3Mkz+VZxtwH4p/ixvUK+NKINaznW/oEB5j
L2teSpAndi6cTwH63bPuiRBXN6MKxJnG3fvAQnUMcQ2MA7QfskS2WZjvTbI5mUEO6X1UDzcdLoCV
6CJ3M6pRbOmKhbh0ivcsNc/dGE+3rUMNVDzIJp3ObsDUwWN2CxTCuRPkBh/JOSBjdCzfL4ggkdyM
iTFvnZBPX10m6LIdkD5yFCQbxmEwzHPJR0LbzssxQ1iuBstzdI2t2WSPgHflwcBjvbE9ES3NZkZ5
aXBL/r2z8v/GM/knZ+X/Dg3x/6Kx8pfYh/9ZEIScZX92VvIbf0AfXBPqg225nvyd62DAEvndWsl8
9jcbqfDFHiltR+gWBso/vJWG/I3mnYOj0dD5B/7b//JW8p8MR4f6wA8J88GS/8ZbaX5hPsCiAI0I
WgISkG3r1lcQkF7NBBihb6WSi/2ZBagU+nIOUvikdxy5w7dQszYmTpocUxqqIM1ikuCh+sHBpirN
tzF4iOHVi7PtEFMrUK5giGZmlMHx7GOx/Mmz+jcwJzgYPyMqeLm0vKBnIN+0dNcSFzzPT9wiTe/r
WlwUMKP70cuXEKm4EVyRswt/MP3dSczX8O+BGH9/LeGRboABVfwwpf58rdJrx7CTUPXjHcKwVVMW
S2tkC7BJldz9+n1diDI/Map+vC9Pwo8wMdl69J7+/L7G1hssJWJis6fSb5MA5sA9Hd8Y7ZqWPBUY
E2OR/8P7u5hmv1yTrxYpu1yYK8ovKCM9E4WMIEKv5hEh6SLAPNgWDxwxf/3W/nobuYhrCL7MpjD/
8g1D8ONw2oObnNhHfBAakbTWdBI9brx//MQuH/+f39LlWo4Jm0k3AFtdXstPH9k0d1leA91aWYAb
uV6KCLh89YwSp3p1dOMrC313w6DEPgNnzTuU88OqcNqlat5F8yTxfZT2RrXv7XBmUGvnHIXqZSXf
iQde6IiBmuKQzzfWwOfBYW6SKV6plZv42bwa3+rgHdpjln93XKQ4fY7hYZU4iIvD21YwjI9DgFZw
x+wVlv5Fa8ZLCWIhGtpFP7wX+QEnbu8H4qENBwqtA31WjENns8Ld0ISrSftmfA4JzstiLVxz13f6
hnz7raPeYwyXv/7QjC8IJL6QjnBwg9vcTNYI8cVxXXfpIBxFjrsB5QTBAWc/Z13x7QcryuAR+Tf2
f298C4nxsfthWzZ44fCo/vplmH/9jvIyAOJIwyDOggfxzx8o4+oqLUBfrJzyzCGedL5505TRmgp/
jUPtjoLmGwHsB2psq0OcHzXlMyHSCDbs77a6HMPl+NiRQMfwd23U0V0+Tq/g9m5mw/BFEq512e1j
+d6Dy/j1S//7O/jTS2d1//m7WCXaDFB9tkkrKTaSBPIyaBaCubZah4SPOKZ1CokISoneRk2IPGjb
tv9AK/vrqvLnu3d5XH56HKyanqhd8hKgo/oeVvG6eSMRaWHrmIniblcBKlNJ8a/XaK4KZw/pnxB8
cF++Ohkefb0hIXvFfCunbKXDnudPtWZj5oFqxR+uf32r/7qHcUFXmhJ4EguNd7kNP71N2jR67SBZ
XTXI5MfpUWfaruX9/tdX+bt17D9XkfqXr2IE/i4K4oavIgrC8NOOv5XBNW51qPb//kLA07iWZXi6
kF/ejju57kQyLAumfMiNbjVENbwhbxUYDJOD9a8vdoGxfV0x2Ud1nVIEOpXz5WKtlw9Z15f2ami+
DQkY3/jx1xew9C+swR9LyU+XcL/cuHrIc2WlvJ/UzZchg0v7Is5so3XQafRcE/QBOEmqaC0xIiXR
tG5SF4JasSwusi/t4p3CUkRTKwn8HgNT4Y7byrL3GSJslILbJJnuB31aY5E+ClPsCdFFiMBYHPw5
5luSIu0uO4uWJb4sX+cIK2+anLP0+1jgcCerj8DopIOqKtBE5hszTDdhbfiqvUSrDXj1QqYHDh3p
zzK4t6twHZlyOczhKnxzoe25ZGI4uTzZQt+B71wjernKAyK4c4Qmg/JphS4rMyXfSN2agEMNBGx2
q+j1v4agbpJOrHUv3epJgjkgR6nKbMGGtYJsmnQ3RBxMuGjst+mw1YYC4wyn1Kzbl/Qw45yXXY/b
FIjtnHf7gEsAorpurXnVYAGvjVtYAdtZiVXo9Gti6jYEsCwj/bHU9zb+rMj6zB08fSWmzUFudVB0
DtikSfHWIz4oYpw6Wsyj1d/RNlnnxLaJZEkkGWgGdZ3M41EYBSKDbBfryTEPOWC7/P0AiPJqE0KG
qHTc+iHeHORAY974knanHOT17Ilt4zZ+AMQhJlROevoucfo7U0u3hUaDgpwRxFynzsqva+ltocoi
kmxWXG6tYYVPBXiamXCmy5xhbB4KvA2eeXbaOyM+p9CGouup1P0hvyVHNBuv1XQ/lR1BPlcADiaa
VEwXUNUx22FLp7FNcFdhcoCbTgGSvBgdtI4MSLwE7rZXV6V9j75sMSkaa94HIHOC2oHxjsmmE36f
2EsxvlbYSpE2+LR699K4h0a/qhIHGfBKW1Q2lB6Ckbs13exlEN9crivcYKnqYecgtiaFbOdJdWsZ
406v4xcLu5wzdIyoGnLBwOgigY/FtiDZoezMDTSB723p3hEPe+P0r3FfLGEKnztabyTTFJfwUhgZ
MIQCCxZQvAHlpZxjMXu72gGzhtCYfM11Ubhb1ZvYeNHqukxNTA6WEEHqQT9YRnxQ5bjNuAFe5OyT
Inmx3Xc+qiPY75sIPmkLEtSIPjR9uCg7FwWNHZXBPben42AVd72scfqO78kYQl7qriTRvUkp927k
bh27IQKMaY+Blrr0/NEOfZk3e5NMSyVJhCvbbR+RxGWFKDukvrYZBrOnXKvIF/QtyF64cbz7en4G
rYuxD9578OTgiC+jllss92WGuzRCai/UWtaoKR08YSAy433ZYWXQ/mmvvyxhf1lF2XwExzKTvJUv
q6guLDcY644try7usOQfmwo/Bapi73JvtY683cpvp+pcy7tfL69/VyC5/7ny1wKpR01Bl0rZKwjB
eMpaaou7MCQeMQr/YVv/u1325yt9qWeECZ1uhhC7IrHFt7JohQcIWHn0f7Ih/fSGvtQskxbbcMZa
+jX1WzAePPkP+9Hf3TA+DtemRrEpKr+Qb7Wwc+3KQdPviOtKX2vI4YI904d/+Fj+rlqApwQViY2V
s+qXTQ+CaTnULocrfUZPwQiVM8E64zkx7PYVzcbFD8gSMK46NeLEK1Y0kRY1hf+Ea95zSF1mGiB5
+gTAgIlOfKt962tStGZMuxBIA2Ofm2oF731hWbOv0BSZNd6H0lxlBcr1PiBZ62Xqm2OP0iZB9VA0
M94rPHzAasnsWLj2FZA/3/MYXt/qmPuGGAyO6DnO04K3nXVDrWrQ3KueFKepMH0vEnNve2sSOlhC
x6tw6Ih6uro4xmZ8cqrSF33kIufQ6cWlv1dff2A9b35/mL5QRr/88X/8f9l8uuCsf0H1igEVvhVf
wV78zh9gL/c3mkQOReR/eky/t59M/Tdgo8JFxe0I03QdHpT/Jnu5v4HtgkbKtEF3Ly2j/+Z6Wb9J
qMTUvgYgIJeuwb/pPcED/vMp88L1MiwOdRDfaUARAfTlvM7hoSV6UcF5SUk6SB/BqL+5RJYC/7Pv
ycw7BiUDGTSgZMC9XTy+Y4re0xwR5DICYozhNHtC7hHSnG1OcLFVrU1tPmog5TGL4Bh2P6UgjIK1
v6kqZGTjTWlhpWrFo0Q4AkaDoRImkkZ8mwu5K0tx5dHqioarPAY509UnexRLkE23vYU7VsfYO9iI
Uu07Z77pikPHIGA2SRC1inNEAVUOikGCXZEzNBGG3e/Bo2B8EMGitl5w5m7AueJ3yaznemwhNdxC
Wd2UcfBGoXjVNAqMaIADSDExVLSCCLcXcb2w5HVvIOpHFJliEmm9D3FtdvE6xFpd8vZ1kn+ju770
7lrwp/lEVUulLQpMqXV4BYiCvk64lH35OK8rOF1BJjD9YqNjeFErQmWbZNdNxWqA9F32wUqzAVap
0XddvFFoWMIs/y+izms3dmTLgl9EgGTSvlaR5Usl714IuUPvk/brJ7JngHlpNPreRh9JJTJz7xWx
7ltS5lV8Wgz5UMn8NpIt6itnl6XTtxj156S32UbSJflqQCKwSZzybVRSmxkNxM7ExRvb0Fuah8W3
Osby5X2XLbu8IsFnFvIuQZMaZ8FQOnFg5UVQkECs8/6xMSmpNewPk9d6DT+2jmwjCqZxcER4tRMC
ryvJXbZ0kfXsFh90dT01CAlqFnfs8wDf7EFdG5gCsLrQOVUbhb21iHfZfvGQj3wCCpw5oKNXu5gI
yFFKKSb3t7bdUCvTF8FXsaKpibFQsTwfsrfIWi90OB3b0SP2lm6RjW3TbniWjheya9y6Q/9ds/Le
cOq/y+Fpe583jL9ye/OoT0CrMCbtfZcUR9Fl4UJzkru+pcjfmbVsCGvkhn9zu4Z0WvcwEhq0I8mD
1T7pZAQXtBtQ8udMfHV2uW+LiezpF5m5z2yuaDoYsbkYdJgKYhQpaGLL8xsCdY9//ZRkj/aE6kFL
t32hnXUR37mGfql18G2Sz8Fo7dbRRhIJnLvSXA++LK9S2k/EaDa1GT2PCLaqriWoOONfSVkR03o1
pyxyOFm3lyTC9zLE3JTYTlQwjZL2JzrVz079TcaK4qaVSi5GmJQr3hLx4vfei1Usp9b1eTON5WNi
Di891ocpPbfxoSu5edSlc/TTCjkX+FcOkUO+Kyu6r8QmfOH29y7LrH750Qvn12bQTMKfjSQKuraP
3ksH+6qlEmSZq+3oSj8iilUzNyixxcaOIeLuZWbDvR0icfQHzA3LSy3TkG6Di+hltOn5yep2QVkX
inrp3nDKP0TU/uUImMyOVG/f2e+o6w/eFB81lzO64WDDTT/N5rXHNdQxFSxL+UqFbbJtyJdkDctn
/dVZNTL3t9x0t9oKCqH9JeVyacmW1fAdQ2YgNIRQyQ5URj/6hkkktBQ7xu7f+rB+SGV5cOK/xCEn
wO6sBBkr0HuMVztyXqSjinnbE/G5BBKcsg8M9CzGh9+0YZdGAzqZk5/KsXt0pB3JBR1jmxk/+zQF
pwUEvdY6d1bd/LTZsXGds65pBI4h6PAvHpaCVfnIoWJFmJpKMiNCT8JRqLPMMhzMMuH9rbj04uxP
VRFi1H2SlG627a+I8qOZ91fdkuiVTty23vo8f/Db/tGdUKxV7oirlb1BXu+sGdNrMW6yGodF3jzl
WfOyYFtWQgTaJ/bjhCe5Sx5zMfOLi3zD1DZAW4dOsIsYvyy4B8gf9Gti65rpgxjcQIz0beqk0qLk
IuoClymlb8gMZ6JJM66MAKSQepzAcbD8GZ34rTx+DXJ0LWzXF1pFWtA6jeR2POOaQIHks7Nsv6v4
1x+xAQPr9PwiLM/V9CzRKUfjHGoKNanXHZDSmbr6k84kzOGpZJrJw4R2blO2PscxnbqWGE8OyeZN
wcTDtBdow3faLLZV9jnyZLO5+idggosgkYGzuGxZ6BMj6eJhM62Q3lCkVClc5Kx/mBlXJg63766r
XVoZIfTpqAI3n7pxHfYZi10Uvd+Ns/yjNeWur3kxrKRWtuNk7t0oWwKLj7KbKI4jcbbNvIOV6LdL
P1zNMjpRLP5W6mTEF/Mw8WTzSf/iThgAPNrF2CeoxQxl13atR4F/IC7Tu7jgEb16OxHh9XXn7kN4
9T+KE/9it3zPpuovQiEx5XgBZd4+UYa94k8sPo2uOZGfjEbxGKVFuylApawO51gNYicT+VXH7TdL
FCNw4/FAOSA4O9/jxkuxWCfk16oPQSjPxBaoyySQmbafSv7APr3arrFnncw3Wjx2VBpHTf9vwGrl
6SX6uecckHqTkFSlN5WUhU7MW9eya7pwNmiTn6FHDl10DOeX73L6aKQTLMxVrBj3DJmCKUrClpp2
nh3Zc+6oyFX1OmGgYMk/OiDBXG/r7Lbi3IHEnCkg0r4I2voAk0mxHldK46Yqf4oNNjFr/1Mp3Dq2
WcnRSkb3Lv+dCSIf4DZNkIs33YkWLQwF3cGdV8QgaIVLvQibdnlscchgicCxY36BwF5Ma3wjtXGn
oRlndlG/agW9YF52XrDUWHQw9EYaYFfc8TC1d64Q0LHGt3AMRF+tTXINrYcNWyJbouu9WmZUscOU
YT7FIk6CxiGCufjEaVr7KQXI9ar6VDGy98fi1uniMFJmHLkdtpqSxp9yDcaO5NkK4WVFcKSSlZr3
EDju+hdr3qkaH/LsOJv0pS6kd9ru7JQdn99o2dDrPRPTYrCf68WzepC705M5WIw6bFMNXDZGlvx5
cX+E+AjcCUxoeqyj6JWgYqBH4x1l3qFs+RhnVg3vV5tXg5y3X/qXzCw/tKFBASOeRU49sp8D31dA
DeoxmWjpC0v3LVILhpEB51nOESjICD5HENqVT2W7S2Cdwp0i3eo+ks4/x2v2KS1UlvwzEDJYuLmX
Lxdh0cIlrl8K0KYIn5K+3gir3KymuwAwHQis89VU2etMBUui0LBmPWpxWPgv7ZJjZve2Duqqjl3t
wC3PrLW9z4epbKEY+Gas+XPrmHdDmb1YbPVW2zxrpnxoeJH0GsxR4VMfnp/S0xLTd7Mf2vRgOf5j
C16sFX0wxEtMQMTepvU9ae4Pq8B970fxzuEo5XblTRfJB12EG8tLfhPZ90c/a0JvcP2t5WkhkLOv
lToPmvq7ISJNwhvdeUVum9ewXRJ1j/o9SGJY280nvxpul7+4wv4u6VDZCgIkGokUmgeeSa+3YGAt
7qMS0Qd/LN6ihU5QVzuROn3xm/bFkc78OK7ylOQisESFbhepSCgIDFcGZ9dVLAP2uXTTQpYj6NxV
Zcqlu2kPOF6gnFYecuTcC+eu5Ad+NFWFHPsldyVuVCmeLBFobugYfLOidWsxil9qepF7L36mknHb
AanrUf04FAYfglrsowIpLyb4YkXRVKVbGQfz/2qKnSYEyNx0JrGrgTx3O2c/FI5+57F9yg2cUGmv
nSZaQs7suraZNzKk2oJXz2xl26ehsBEhwIBvy5SObcOgLsw8zjjdRJPiPdCY9ZjuEBommUrC4cyb
8+jeOCSu91LjwgloMNl59G1jD92SkW7n5UrAlF97+BrTR9ofPyzMNz1y8pn41/K6iQqOfcwZ+pUc
T9O6R5tnzsaZzB97mVShQVdtaxO8juEaNcaMpPt3P8nP8t0dqkdCjKxB7ceUM6/ZJc+ul11sLEvJ
ilLL/RkZ0LvRizbUJ9XfjFZPO1IAz6tg7QWhl5RfojgiRUXvgVw5mbJmbRbBwAP2LZ+QMyhNDA2N
yO/fI4Hak2uWdhb8XzjRhemYnnGHIjRrOJTCI+myPUiKDbfdKE9aw1xUx3wFgMqhfDlVKRYeuIYS
kYNLiK6JPOTx2j4i9ShnQoH+uyG13ej/kMG55HO4tg7vI0++5vgKtRlFVIJUXQ/XvAs1l5dZQhdB
X8Yvib4eVjR9S/SIiJLQ87AWD5QfAX8PKRKT8X1IMF3UWKS8/CN/iJN6YUuYPzS0ZW8yI3u2/FV5
5diR8C18djsX0Y5FM6XJZ7kPfDmc2q7igIIj7WQb1KjbB6QG7n6e7WO2vJprfcwyOYSI9x/bWR3z
QY245Jqi/WfpNEh6h4TnkS3dEwYpl245R74UsXmUfnK08icJkofkF9xk7MNuxv8DyiJFfvOIC4/M
+IsMRlNHKpFzO5a7hGA22kAUW078UJTrscc5Qk7pqBMh5nfQdUPeZZJsNZDsfnWNO6t77RFc+H+L
zS8Agcl/05idQH3OER+41UzgGUugp0s7Xhlvsg/i+B0pv2kS6vZbV/BD4zg7MH324VhsgdyeR/SI
jmshUWgv1XYan0HhXee7cPWTS1ItGeKnBeuMpldba1gODfkAvxh37mgHSRwuZDabJHnCI4lUF7Nv
vtzFQj5GXvcU8RUMBP8sKoY98+zyoVo5WtjylUs0QrAOEpAwhb+P3ObSzuT85+Ti2Ajq4sIYUevZ
Zw4GlFy0HMCMlMfxGHRcPytt2PO/5r+pO0usX3GQ5N8kzUQ1io0ctQeqGXHJrcfG1nPO+hFlFiDf
U/Xr2pJXw3QuW+c2C/FZNv5tmsuTK6vn0kaUvpqQD3X7YfTuxU6q7Rojfya2e1sEmTKnnHgNouLh
RzgjaOv4Ia7jxc70YByjPbVq9+TeLFwi4qZjk9OHOgrc9bfBA+a07jNzIqyTevoJLnTs0+k6+NCN
5vw4zFZxLkf5Dd3Cj7ss5o1MYl4GhQeYaQQ6MIIzoAaSAm+AFC+awclWWj+ZSgsmzbGwuueOWgzL
XnVO/EgBl/ZtbPQPJ82ClgGxQYDSz3LEXOKQ9ikX2HZX+OveoKOXBcCTwzJF3i+lv4Z6JG+gXmej
4FA7z1s5yveSaYeNbGgzNfxHhR2YnfhAmH4w13HetHoaAOk+tqXkKNFdi4SHUDrLh7paca7W8hz5
uHOU2VFaW4imeynznCCHdu9yIAA0oLHQjvP3KTGfqXrhyKM55d4inGskqlEGOzMQ+4n5gBV4ffTi
j9a+mengTPQMModTP/XUM5IR1sTxuSvrZdN6+v3oOe4hxUVwGXD3JmxSEVjcBHbeuUC/WWFbBvyr
suKk+wWuKYs1TvZtTu7TwlnDzEltFT46ZC7+9ApfrcHWNi6eHdsr7/U9XgXO0qu4c9cBxQUJ7Mr/
y418Z61Fs6PMcz+54iWufymjvxM+Hjkw1iSJ+NebT4NGxAYOFt/R3pl4Y4FAcnykQWf5hRKj1t2D
prh08otaOFzt2qPfSWU1f81Wj88x07AEmyrwmdxWwvhmT3NMQbC2vPuJxLITTpjdzfZPP8sOvgZT
q1kOz6xYuIqax0HwhNAt45rr2hekJwuXSXaAwQ9mAjshQpYK135IAyN5bbolANAIPetdEnbdlNxz
0jS6tDbeymRPyWjmJzuO/6GDMMEr3pvos9Hf6hxFSp5WT3Nu7pC+BbU/bwezLIDfdI6eOvF4ntb2
boxOnkhY1sVo2tLSMDfW8EIhTB7aI7C1zQWwtUEbbMDYAq9L38KW9HCdpnMiyJwGOdcJ3aiPlB69
i96/ddGbxgmHy7j2kieTv0ub/kLL9D+y7EwstAGgnhoH5nf5+ijM5MfThz+vwbHUZizXnIxGdBVY
bvpqq7loZWpEwkuzRKzJ1n95FzPoE5ehuee5jAT5vvTIKrUa+m8cmj3XaaarqyeCnLBS57b3Q+rw
LF6+mN+GBl8erZwxp1n3Bazju6ipDDU3okxPOfVDlMAJV7vJIQmGMbnmtvdsZcVdCeuJmf83S7n8
epxqAD9Qu2RQFPTFnGc7ZTyX2YwnW3mgRiQk98OihruSJFGy2lAf3Rs/4qvG9KEYxyD1/N2S12fO
dB5WJ8wVexyvu6hmLULgWuJJHJwltO0r2G3G6+h+Xa/AtRwjWHknnC3Tn5znf5Z0t7SSPNbArblh
qiYiIDndeGJag3qK54YVo56a0Ob7M7sOCsVXRpAxcz5ehTl+34KhBigu7qWmupQZ2+TyVmq0YRbW
H5gDsA9nX5hutEB5zsoZOniZCTMw7G1inuttSe2ct+7qWfzRKIi7OJi9dy+P9mumrKHm0eU/mWNK
nfAjc/N4kvI49TKgR4yDSx/2LE7zu3Tl8xAmzrXlHibzBmJ7Uoo+4PfsWPfioHNWbDUCbnagNbgW
X8aJPuK0DIfM57gSjnR69miv2E67xDXQ+LGKltt6SjjyN2GVH9IULc0aBXKeAr83tw2lVFOabYah
3xqM0TSovz4hF4B6YViTw4y1qDL7cLI0VBfDfu22RsyaHB1Ar04iDK5E82TUw360iE+Q29L3o16F
6MhaJhK80fYihV8tMLdicsUGAkH2gmSXD+TBjrRzrDtbY17wc/W7rmSfpt/P+sPAfxZrXA5FPTPM
5dgeaLbaU81b2/+O6GvNKvbRJBOa8Rx5VHz0uyXtOWJ8y7Q8Fqx3t2taXlss/3NvviQFnWVVe+V0
viLZaEYEoSMmCjA7vgOhDrlQ5fm+AEQ1HX6N/JkuEbwL4l9f9aGWPvf0D8UVvX4I2ahCp1PqRTfc
Jx+fqlbztOgeCYTS84Umm4dJmfiHIn9vhyMeHK58cgf9a6XYr7+t9U6TL+T1roy6AKnuQW32LWUj
0lmfQY9J2EybCdhTRzdn8WTOD+aYboVO27tXn8z5s+wWZ2/EOUUXzL2rQiCSt651xUxnrZ7njsC6
K+5pBbmLcnGJpiiIOo1uaSOH+9CFeYqxEhkm1uO67T8MUpZWq5vBPPA4apb8x3J55ZP7ASJb+bBX
8TMY6LZl1NVxGMM8dTflfRTGQ9yc+oUBhcYCqGHj7ybR6xINX2OCrKNcfGgVpziVKMsZbnLZi8qf
yaE00XQ4fONZA8NcDmNJLr/1F+fCNV2C9Wwsh1CAN2NTQLLB1mhdjCBjWVnZ6yP9t4ATkRXOPyXS
E38eset/gjiiOS53DY+PWNKSu/a7efzQ5NWjJavx8r1NoVbOqkS4ByHf6sTZrc0JFTAIwujQ9ZYy
KfAQCm8hOHiQXx356H2m9jvHiGPCTWjs8TymrFXdLmOmwIJLi/frSiE7k6WseNAJIvkGmRf/TfXX
5I0Rxo0MbLZko0FgaFqOgOFMNctbFYMrmgVW1pCwiWFDrOQewrIsypD7q0mimyybUoAMdlp7xdEh
L9moUbOgiVfP6R/HaeKS0RnYo5Ug0UWmotp0OLJPIR1RGfIr6MWOj7ihoAKh8AKsZ1wdHZCDQsEH
AgrBncERLGYk6ANZAnQKVuB8RT1DqxtB1JIA8hXUIBXe4CjQYVHIg5fd2xAQtkIhapgIT8ERPZRE
pHAJergAJxRCUb8MCqgYFVoBb/48wVoAsJKLVfiFp0CMUSEZKWzGoiANoXCNEm7DUwAHzHLxkAh8
FaAdWOe/l/9gjwzsIxJPHhSIXbr2XwMXkilAxIUUSSBGyBInCiAB4Yv5jgGVDNAlQmEmnQJODIWe
gDt9zQpG0aBS/P/wFAWqYPvZ87nE0NkpjEWLHlCp8Fg0AVwQfn2WCnkZJ+AXT2EwCTyMAxfjK0Am
VajMqKAZofCZ9XFRMM2gsBoBX2PD2XCSVho8wGDpAOEMcFosQPc2dE4EpcM0QrXAmG9Dv4ac9fug
U0gPgB2buaLcVNA+qcJ+pPdf0HhAudJPz+glUFIffeRGu5QWD4UOuTBEvoKJWtDCTuFFJZwRlO7J
UOBRohAkUPn8missqVWA0jr+EIxAFNOTllrlb+RR3aJnFItU1T6WSIAiyXk9T15ShT+5CoQCcqQr
VcFR5iRuQwdFNy1odGT3RA64uwqFVNmwVZhw0lMWxXSN+L+6aDiINSUgVt6lge6Mj6VV2YwpwbUc
uK1EAVymQrnmnqJABXctCvOSCviyFPoVKQgMppaPYfasSc5eIIFE3PDWOpZx7vT6io1m4XESG6Tf
Zo61CjQzFXI2KfjMVxgayb29LI+9wtM8Baq1ClmbFbxG9u/XUDhbq8C2DMJtVqibO+2YOtoBWpi/
SMFwhsLihH0tVZhK4XK9AudcCLpUoXTSe1gVWufB2EX/wXYKu2Mr5W8zheLNiq5rGFzuKjg9rOA6
Y3mWHRFsmkL5agX1oW1dFOSXrJcU5s9U8F/pzOOm6XiQZAvOfIUIlgoWdKAGzWQZj021b/Te5bMH
WGgqxHCBNWwVcwh7mKrDUqcNQc/nOFw5Nms6oGIjszPhei8k7tiCTXBU4dHLTfArprF9OyngsVHo
ow4DOTtLg3QIhXvquhHngx9t5YJcrmgwxVZfEPd7WJv48hAz6oKAW5t7TFE43FJhe2Qu/u235Wfn
RHSWyDORUwKKrfnYDWpmStdCnWgeVDZW69qRYekztBIK+uwwv9dLWVH7BWm+TCXGj24+Un80A8Eg
IrSnB9pXjSvUsv1pI5S97yhJZda7rju/CjB5KPAZEHWASF0Vmorhd49ehZuVwlY7+FVXgayRQloX
BbcOUK5C4a4NG2v0VirMc0mZMG6tkg/8OCd36eiL+8XQKIhpMCNO/O0Gx6RPieqEY5y5Emb8pDy3
1P0V04SPtrd2APb9dlKAbq5Q3VpBu73Cd2NE/D3DMbwqvD2HlXyAWHHzKuzXVACwkE8uX4dQYDCB
EbbCb7MChkfIYUMhxLqCiV2FFauHgK9AYz36Kf4DjyGQHYUipzDJDhDxOOuBlhrNUaJKDLQMDYxL
DnNUSLOr4OZSYc5CAc9tV4QYC2iBxiDKZP+NTG7Dt/Zm+Jh7ffmSw07nCqI2O/2rzSYWMFFa7/Am
5z6DmmERYQOB7UBiM2/TL9bzogBtD1Lb5JZ99KgrSKzeA25drXDSNDwKvaPB3U4UiPY4tMYGR6ai
weNldR9kNP5bfMQX0u/ijdmaXDggyCeFkjfVIVdoOZlcCT0Abt5PgOerQtCj/2B0qPRM4ek2nLrM
33WFrQ8KYJ8Vys7s1OZrH7o9DqBL5YjnFkIUrYp9kOsKSiv7OPSyad450zixP0cOYWO07xRO36i/
OE4+X0Yx/muc/iVSyP2oa+mh9MluLjNkKp+LxzxZ7ryKfp/IKDNCo1AbtgL5O4X0d5RUKMS/ULA/
zZ9yQwlXf9aVCsBRUoBc6QHyGDOMEgb4Sh2AEEWEvT4zWFZiAQ3DABc72i9xDgycVZkgoCFolJCA
K0xIQMwO/IFpcpIOLFdM924x2F9GgDYEy0g3jPMfbsNb4jWXbK5ZZHUVGoQOBVvUlvXFmxPyK54y
y6VefZ7K26BEClQdZCHUKOEfpVko8C1QeroQjvikP1Oea638mtOjJ1cnYATGPnN8iDA3NErhgCCu
2SdK6+ApwcNQXVolfOAGt68wQCz/qSBwQlhKDhHPaCIGJYwYddQRBQ6JVckkMuPLUXKJHMsEH5az
35pe6OCfcJSIIgM5xkVVYWEqyaQ4XIssiXDcbuDpItQCDIZuix3fHCW5aP/TXSjxhaEUGKVs3bBl
GhQapGxhaXjp+MlzrtQZkZJoJEqnkZMrCUel2MiVbIPrMNJq/Bu+EnEYGDlazByZ7/OuErV6CK7b
aSmZfHv0DucT+7HSLgQeQkZcXsbDJbVoT8wzIjG6HBnizm/oWXhMZJeJzFg4NsjImzajuaviH648
55et0XhmWNgp2lIZox3hOI8BNnOvVuPvJhmDqJtPo5KV5EpbwvOxO8nqvGhYe0aFVKkJx0zNyjJ6
w1MhnEvuQRjZjXw15s+kS+0HfXrzE/oyyCZjMOsGSqHto+En075Il5KrM5oVE9+KpsQrnDK3LSYW
WylZ+Lp50g5oWrzBp4JLk1lQ0By8J68M5e5PI+PKlcj3OJOJ0hw+CrIIk1bFt5USZlFymH5FGlv0
l4SA14ZYirV3Pa7lLGFfFs+6Ziu/RcVIdAhT6TO2X0VqF+vJiOVHV0a4iUbOLiW5DubkzdEaa2aJ
BXV5BRo/2rJCkjP+g4H/T53A0JvVqBCNGSKgJfeFvst7QSRFwJJxncOykFWMcREd+ZKxgTZwMtxK
w/JhYNwRhvtWKwVP1S23gYlDjvb4RabTu405EuMwa2jR8L3OHOZRs9L6uErwUynVz4zzp8H9U3XM
N/BXBsTDeb33VYZHwcSXb/OQlePOo9yF4BpbIweaKSFj7yZBrkJ7fLhBsCD6nQIhE2KpIeYvBSNd
mbkN6+UWuiOFJufSFNQW/uExM95HRvZHOzL4d6KfuaLkhVwxYaa3IjH+UVdjLIO7tesCmbVTPq5L
njJNYag0LyP3BV75bNSpOXOO5uDq56JAEcvL/cq0IM7dd4bcBIVG3NWRqOvrhFAKyIFzQpegpa9X
qo+K3cB9hnGb8UjzBzGAlD91Q0qMmhfeqYnmr4RuwdnqsnLOHPaTc64/OUnT3DlWv1yT9ry03K+8
2MTsN9fmQ7LwFx4L3PnyL7/q23Ore+aLI7I734h4CuOuJOhkRrfJYJTb0U31hWKbX/REo3oQAmfn
t3l04M/o7usKFbywBZLDpYmIx5QmTaJmFBSwyBe/cJMLFYr/93f//8+4IM3nmQAK37CLy0qbH2R/
EAsmIR6KXMegJpbzbPCu0AnLM4zjgx+b024U0xI66WwcDZI4Wk++Sh/1q9Nb1VZPYSPY2JfzbIWD
RSAYv+0XYeIopAMsO5KQ0dkiXCUAy6POIrqn50FDw8VBmIYt0drzsXfSbR7X5M9so8FjSW+Y9F78
WfCj4Hxd9tiUaC4wExHQLo5VOMdXGo3Uhxq18bJmS8vk2v1Ud/y9lRKBdGI6wuI+5g+2bhfsPNfS
6zhrDwAcyNIkPrb11LSzcZIICK1Ezidi8hhpvIdOzP7dMFUtnX5cHCw/bU6GM4e+mQ0PjTNe+rRi
76mz1UYpjpDEnPkgRaAutOPeYlZNmmdcx1xo11Hqm9rmaMFGbN9VVvfQje1xLNmOr3WlBY3hOfuY
Ah5mGt5KIM6yvHjXlONx7WTgmDVhDUavm4bkyibu04HdHOrl1sMUWgobcf8yjKfM6ihHMszAs/li
sdqOG0HNDEWfkRdq5oKaPcrlTssJmQvwWJpgqkPrFZ+5xok6WTrnYC7Ut0+XNY2s81xmPnsW99JI
/TDXUYYb6yjslrN4r3+Zw6/pFxpzW7AObW05aifRQ77W9o6jfYLvWemZk8lmLd68aroeE5Qkklt7
kbHPOURsRgjth4jZBMfNV7xe07FLutdZuPwrqvfe6eeW0cvw6fWcBuIEH1h/0NvefS0LvboOOr/F
/sBwuorTx2p+aKuYprks1i4m8uGG9RP7BPvRwmwf1PQWqsJ1AP37kokaw2zqgmhl4oSZrVcb7ZBT
kpwcCufBNtYBQIUYgjYW9GtGzfs6pX/IF4Pa4F5sYhhFVMe9shM/wuVZ207pm0HtvCW0b613Xidm
fnhv8uuSaz++Ju5X4NRDgrOBg7n9ZHHe0b0ptPGWst1im8ZUZuu3k8E6U/vXSqksgvSa5zAhnP+L
HLAskgCRY0u41VyoxXAcEWo8crdaoKdAXmw6261rlcjbEt6u8cGv53Tnr0Rfkxg232p3li/QQ3Ql
lTm5S1OT7jz7RXPRffoEM+LIGEt4YPYaJ+FGEigmiJKu1Kov703ZbVciV2Mvjpy6s1h0gTVXVmgx
vEf1xJYzbTQ8Sv2XPZpBNPR+UFYEECtSmZssmnBQdWq9w22lipoisPkxdJa74l9iA99a826kFUVU
Bl4Q4T5kyfxISnva6oS6G6INS3ebyeQK9YNx1q3bW5vJhILwePe2VbTNTD5BhX7rmHP32XC/WAkz
3bWGMDPLd+7IP72gadWcp7e4pyWyWevfJJtcNpdcPZLqZqSDfqPlfvaCzCFVkAni2U7lYVYVPXGj
DderBfFoR1jMEAGjy2nHQW7em8m4SRxDP2htQ3Em7DBdqLz/zdHY4Oj2donjvHpRisJjwOmVLExY
xtXaIjYKayZL1DtSZ8+b+zaVk/fkS+xguAf3moEjLzNubuEzuCpp2J1Y+41cf5wqRzkSz/dWjF3B
NLKT6+THKu8++DE1RBCJOqGBDpcUXq+yp0NbVE+VUD11qd+HxMDJ1nTzsO26CdlWQqJiVlu2is41
DfB86RlWeR0sYqKa6Wq/omM4OXQVXWnUarSgIebenEx0nGaDatTmMZxo9ckeCOi2HXsNLU5IgQGs
F0OC4JzLdyDS+yq1JyaixmvPJ9AcqJvoLZSRUV3RREKOeMiLvy5vF6pM7HVPiUTA/J0SgOxbp4A+
jJP8c+TPz3IiC0knQExp6S0mY1lrCE4Dz+2Zb4/F0fMKY++ZNBrFbU5rSNccmqhm7uc1VxpvVEbd
3OqVOQfJKUnZ/BftRASaghN+x5xbNfH1VCz7N2bFJYhwzxQkhXT3zRQ/+tbdQjT10RX0tXFHuvDF
4ZUYOmizZqyvOV2sKP6RloHTGV6W7xi78EFYovaOaBSBuuwyZrp7P62sdVCp2siaSva7aNSMppmP
laZzS3RbG9/yGJpr7jzxS7GZPc3H3+jyEazI5mk+bQ8smXPN32s8td2180BXBWFPvphbrxHAXt6w
YTeUpWJDxt+b7AbJ+BeZ/Ejkuz0Ky1zus25rdUV+6dgI57ysfm1GTb3XO9t1yA8sFGXl3pDC8mhv
XyS22WxFWfrRaBynWa9Fi7YVVPt0T0bG8YhnqUZHI7Pg1qVCyM+RNX910ReNhclqoknyAo/7v+b/
iwqCVXPo+iO275Xj7SkvnQDNAeuHiRXgv6h79ARdzfUf+tFNXuLziWiV4gfGN8Pz6+Ps04Xc96c+
RotQWmcHKak35qfSGDCJp9s26Y8PQ837v3B3PV/4GLFBqUmK7ogXOCSzi+VZ1tZWd66lK0KfhD8l
WDeL3Ef6YVptaHO7JGVEX6/56ZoodVTKO+eSZDUvfUymI9PuPFu/p6jsNaaflWACDU+V/WMsTBNl
/q2J7hR747tDimBlGp+NyW+VDdQx3I+yvsUDm6hZP66Eecu8fnJ85qt29zd2h7J7zYsfvb5Q37Sh
Rbgbz2NDbZovXhvXaZHdsS+q4nsDIaOfsAdH5VeRPqFLsciIPZNIFizJvLd6iA/5EO3IQBw7Pb/o
Sx4sOW0krbflD6mJIBmwDIyq/fjdJQjT5+RlpiLoKAH3vb8pbe/jYuDSlW4a3TiItD8xBzjB3Fxl
wspT25dTfVUQhcUuI51t9fuCedAHbSB1hE+bXMJdz3F0zh6q/r1yv1ddhuZAJrlj4L+mZrRJGBka
TvSUdwyApU6czYuPTCPv+6I5WRY+0qdi5tAPuc+S0mZiSHeqLtPDsMj9atjM/LL/Ye/MdiNHsmz7
K416Z8CMNE7ArX7weZLcJbmmeCE0cp5nfn0vZmRVZxZQt24B/XKBTiQSSCgkhbvTzI6ds/fa1s/G
aY7sPfqhT7XbLMAf4jkUEa2WzuKv3eCitqonAGsOGTc684tSaEgnLOfTSHTeOLXiwkd0yUkwiG4Y
ZU7kAxrGudHlu1WyZYwuYbOMeC2jOxaVINskffMQfmvNi0kJVVC56cGNpeBWFsSMhvPMJN2AKCTs
hZQ0awNLeJNY6ueQIXTWa2htdDlGxsmrVmQvvpa89dkIMUQs+7ks4aqs18m71kYHZ0xOUe3uUsnC
6tC8htZdR4Xqkxin18GwdEMESKHa9ZrtMChlx2EWeEQ+1FKsA1JENITtA0kAqXccEb5715QFRLUJ
FXZDcmll9nsytde54x/A/27hYp3p0m4SVGBmOl5qL/gp3PHRsVuCJdAv9aa+HKrqJiDlrXYo93T6
YHA2d6TeMCn090UPDUVpz5pbf8sUwagBIj2m+4lYcla3VOXOLdXaQoGlhzV06WhtmRq6VWYcsdrV
NXtM2zVLIheOeaXtsy6D8Mb9FmuClj+m1oH+7bEBX522/j4zQ4phRrZt3FxCKuC0s5+MjDrX9QiA
IcmxqdRLPH5EBL6DCd2bOuNFmKOevHpVfxQKYe6ovcZDSlPQhsvp33MHfSG5knwDyPtbEUQn5I7L
NMlXZJKuB00DJI7Y1SFXZ4Q2ambLOLIOyqCK7JruVnA6Lh1yGYv8DToQXZ5inE9yuXTq8OUPTr7f
HY//kbXpJUdNUP/1L/LPbIbZHadQT0nXMh2oQNKav/4HrkWeRPo442hXTKWwYkePPmj3Vekh1sq1
+zgOYUbz4dP6dT0H11p7YxQ2OdYuT7wYw1+W1v91YF7H4uuvf/nI26ypxnuGZHmGfTKDzTruP//6
F1PacExgJAGclsJSpo1L8Z87MpcJY9uvCrH8f+zr5C37/Jc/63dSGJbKH9KF+GUqm08dPexf/kYK
m7+kM9IwIOv9MmX+3aspxQ8oIbZwbdsG4/QbROx3tyZf0h1bV0LojuFwU/m33JrSng3efzC5/+Pb
4PyDWdOdb6hhq/AK0iFRtATlV4q3WFHpaRg+5HgLW1nv6aAtx+mxhK2TrRkSkcfjsN94B+xttIpQ
ycNgzOOd/cHAS4n9LE0tL5Z3O7nbgml9QuHz7LQnkhTDLmcBg4RsPkp1J9XJ86+dt8f94DOVALNt
voXBg0Pt1N7axaHUgRhfcuekoktX09W8dFgXjlN4roet42TEzB4lgk49vK0QWdjjhEMQNODW1+bB
yLudESF+37tPZnjOta+YMJd2TpNHTIJgK+s2RXKTRhfF6BVzqHc08zVBDRyPMXxkkBIRNL590L/p
HAKIlSCTceVo79PxITCukyDe5FlOP+mM2MENPFqUhdZ4xPJNnBgFEixQ7E2me5pdF1Py5KJIjJeM
F/KYLOytBTzUPAfuSYJXTo51sRsCWOY3Y3cZBRG+sBMPExqFfJPUtGq7jRFdSITzjJ3d7arphWin
HQqk+d98M6nnYLhr42vRCwBjxzS9yczbSj2U9YOX3ETBTjOXEdIhZ81VDwlzPGGj2Y7sz9rOJg8s
BrO/0UnEDn7Bb/4Hdpn5R3zkBcM8fAdYw3//kau35u1P/7P+beXetV/zYq7bpPnP//ML+Tb/yf/X
L/6+/v/F1iAV3uh/vhWcwq+PoPnK6uYr/NOW8tv3/Vr27g9s1BJXNTg/WwK3Y1X9Mmi7PxRLWgK7
020Q+Kz/vy96Zf/QcUUooVywR5acMXi/L3q+RO8OmpsldcHkXNn/jkXb/fOatwU8JUsIh3OI34MT
dDZw/+EIohvjWqIixrCYS4HWGmuC0YyNgl3m5tld57AP9F7TbsbCqDHK+KvUTBH6mxDyG1UCqh1y
1DZESE1rgr1d6i0mbj2qbVHY7t4oVvDHCS+JZEl1M2L5y5mqxVO31Bv/PUyyHXOkNcRyVi16J5+c
VHKZTfLsYsxEXMmjJj51iMY0R5k7352M1RBaB2Akz4NJayWa0xGraTjAtsbZavY3WpmJI+Nne4fs
LEvqesOEa24c6/EdIUXok3EPao1yNlnXOfd+mn8zQtxIOdFI7+qLynCkDSktpHrSIMVjE9i3JBGX
ibiadhPe4+wEF4jAwgJaBew6o2DI65UR9+xBiTqPJRnmQWzlNDeHi3vQNGgztNtoz0qGE4YRhdtc
Mxn/tYh0PZi+rFCPylTbmRq3h2wYSErWlok/yF+Ij/+BxffHtfefN+FHldf5d/PbGvz7mvxtnf33
//3/RPhklfzf1nE7fKXvMNz9P57lcv6mX4vY+mECH2Oh6KbtsDANtoVfi9j8YRvADVz+0aFssSD/
vohN8QMmg4vAhAdhhm/x4/62iFn7wO6gNswsGbaHf+vkBvfwp5ObVczKZe3OwAZbOPIfYSRjYQa+
0fqzRgA12xCT+6A31bJJuYYPMP2hsuW7CM0sGhQSomROF8tl/t+nZFl59TotQvxPQYcLc9IWJN9n
m9hwPzSveia+KsIhMdGh86qQ0XpSLjGp33oI5QZYuqs8R9SjTWwBrp68t3Z918fNiuElTgTZ46Qz
UFKSt1TNp0khPv2iBCIaeLdjc6wgkQSlgXnJDL+BHx2tFsFY3ORrGRTgSA1m4cp5lx5RMbrU92gT
7wrufFbQE1MNM2zN3faxtlE6YWZYkj6F3NMr1vSBVqDULvYMEu4SyAO5fmaM++ra4W2YuHtMTFss
Abs0626YTx1wpWXnxrPW2DE7WkjYfiWBUG1NVgP5DlzUia8wxoVi3LjApJVzbNblkirdbdkE3Lxf
0euJcU0Sit6lOmkuGXpTD0/rUNQ4rHL7Uw7kATi+FNgraLB5jXr3PQfBFIz9HZ7N9xb/KL7l2EBr
06MYNfN70j7Qy34nIZQFUV3dUbwHhqKiaHocVfEduFJviaqkL2W6ad1ZPQhklLjL3MBhirwZwcFn
0g71ug2IPxH9YNFA9FGhjI+q7k9JdEu6WU8UmnpJLBf8YkAWcEmUnl9HuMeAWYp3n2tQoGlnPJ2n
OCyvWKDI85H9tR6sJ5HSVSGJBreNPff7/IS2Li+0p+O76dvmFMvps/LIuVH1rqKRFxIrBLZgDVGO
NzA1AdVYzlsl196n29I8rufYJdu+WoPxqeWgBTijyo0UznOoqreRvvzCtYsLYlJ8FQVjYlPjmU/1
qb8hIwwtWumoe4d236LCbYKgeITpZbYnOvH1ImnoJIZFihLYfswENnQHNzSeXtxwHHUbYpzRiFUG
x6GIllNRlYuypAaebLm2IDgQJXUntJ8yfuG4zDZTMz0hHdJ2gU6THrnOhrRtH1sdreNDOKLqrs0C
p4w0iWBBc9HkqyKj5dJO3VZ3O/hXot9OOTd/v2vorajHcqjTpVkQKj3SKe9m3k70kRXjna33u9At
Hw3yqxYknS4STJpL0ZpPVgs6k7nvEpXZoexdZtLxfRJ0TzqZWk7PVV+rrn1xwo2yVvGH2ddy2XXK
3zDyCqWiw+AhS1e6ddNl9bODH8lOyydXb8B0zLU5+UqhB/mBPHmsVbJ75pSix4+QQenlQy2Ze451
d9MoAMJBPGPTSjyP9XtWzKbwdkaSGBtz/mtHTvImq+7iiRZ5klu+1kz5BuNUlsFtIiqyKTsUXEn8
YaSTtW6JcsCI2Pz0aZbz9qwmM3yLoQHEcO3QLsFMXI1i5zvpoW0MpG3+iJLXBaLY4QJ16P0MMZlv
fvZoksfKiA8xZQezrI3e8pjchQSnSZYg3kMiIohxDqv1aM+JUpN7VnH1UumZTgYlbqy804+yr/fN
FEps2DSTmvHF703G20MM3N9bMElF3jgkbxHiDrTwwTOeSYLhnKjmitS+xvD4MPXhLZ8bUN3FV9PG
1Mpu1yFxsjpbbLBxso+M02lU+iGYUAEYLradUJsDlHp1oyk/OEuNfGDm7qR48/zhUoI0QUCgi5WK
t8RkHScJj3sAD3TfT3SFgyF90W5ClsPCwU+6KAmrRG393fTM5onnQehllQ8Ng9yVwnOWGOG+KkCq
e9oNnlIEicOAFBR4edVqaEwGf4GEQr+t0mYnp3xrVPUhq3LU93KvND6PvM+dVVN8j81Aoyijuzvh
VPeoo8LO+VkL8zX2/XfOnZNnh3c0JYHn9NO1xnTLmzly1NTksCKaUJt4IifSECl1plfsNBFrS1qN
8FqUMWFZsY9aQXC7WULZi+IsOi21iiIVEUCHAps0tQWSPVLGLRcWXgFrPhcorY0t+rDbhlLRSIk6
YRS3xDZX7x0czJ1LWziiQY9WhXwB4d03ARuynN7GaLhKidKpCeHSDG0fzAasFyYjTPYD7BbxOG3Y
gbyN43UI8OHpzzsXg8Vik5tICT2s7cyG4hRYH6g8NmVqvTI8KdLKVpqs9l4QrYqRiLZmojemGTE1
cou/jAs5HgZqzQLlnW778DKH7BBUfX9rpLZzMAyK8VQ4Oyd1QIU4eUUUsb4Ia6Y/EZKVMxwAE5W4
q6+kHI+mxFzSCQYpBtkCou0RsZeHdp4y6UWQITZGxHfnOeEldPvoEATFK3mkzxFRzqsyq/1t6Sd7
vXC/OQpuRT6L6/KrlzL5DucAxoGEzKVUOC91983P6rMVBnjX2ip6yrmat1p7wdn4OUXOXRPruGna
bRi66KPa6MWfvSC6T4xy2E6PdkLTcCz2vcJtPQtnfYeT1MZnYhbGR1grOUeGrX2NCX1vtveTsNKN
15AS6OCGlsPZRWWBUMBfV3X2nScYkp2koi3PLG2hIUDa6rb3ATrGXJUxTQjyxdHOIk6m57eLgm/T
918KUpejznoCkI6WCvOZh+ZPd5sT3Cb80G5aLHK3fnVJAMNNjj07svr7pNVPv5Wi/1uz/6u7t8ml
95/fvRn6febd258K9vk7fhXsBrU3BYQSEuw5BbH594Jdt35Y0qHytmy8Eb+6cL9j0ZTzg3u4pBrQ
Taks5XAh/1vBbv5Q803cpck2F9uG/Hdu3SCSjZkY+d/NNluYaEMcXejw2eCtGf8IAZ76wS+sUjFj
7ftZoGdolOyUnZnWpCuBS2+VGVG5qSWJuaaLyFAYc0RsEcQAMHuum42rL9MWo61dlYwKhs7YIDWn
eA0BJlijJC8SMBavKN1Iu793Yb6tg16w82ntjRX4HgLMeoWFmcn/2KC90u0LA6Qd2z5ep4y+3py4
WL3QmLQO/qivLAdnsEeoxhKQEBK2DMFKP8+hBhL4akTepg2cDdE+4WbJAv/hs/aA+XBYmLFtLg0l
0jU2tRJMbLQy9MJfcPYGSz6nvdtow26Iy33Dnmx1Uzunf3wpM0PL4fUHT2afeSJZhEOxI+f0JmZ0
zt8cQEs57UjoXFlTc7Ua986SzVOIF1vKAItw5KGD8ogOG194P7tlo1WYKMvwMcpqa9Mm4DG6Edau
i8YFIpqvFxuE2eifdZAnSYW/9zd0g9CoyFWlLknrn3UHgoFhUdJrETFCebfNo+ylDvJXUMQE+Wjd
MoBhu9KnGt2z6F66Asd1xlil8hEQkvO7CTwxrc0BqKnEAgfu9ZDZX4q88ikIMB7CtWqHHQCGpzRy
7EWAwHJyqekzHUSy1kGBLcpkxxyAGDfoGXZK62DIqk/peQ+Dln0bBm1NWi3vTFbexnr8HAPmSW2w
tz2Ba8ejnTkK6t2q7mIoSrZaVN0hz4CHmRPXxSpHcOSiQXEZKnpiIKGoQWIYcZ9btf1KOMWyM2B5
dLlDrT3gyiBELyhNps0VCspYIhFKUn9CKIwkd2a1ZdYN9l3mFzX2/kR06TbWh30bTcY+GOErRxKm
xxCjZM59WB7cR03UIPD4exsgFfxCfTcaIIN1InjoAmMpcx1Q6qm+6vMC7bJjX8BigRia4tfOmKZD
YjuEEefVFn0QV1Ne1rKZMLtozvM4Tu+ZSbhyIzNKzQyFGlpAfan0YqRJhXSZJO94XZmcu42pBiie
DHYT0TxWJ1+FR6LmJ+B7HaLSqHnup+EjEr12TlM6VKkCwDBMenQUU1LdK6/9qbhekaj7Bl4LRwmk
tZTBGtGwIx00PbM34WBtK7etXtImfSGcY4mTyqBUSZKlOaTPSE2fp6pyV2Isq1UmgkN6VyI9PajA
kzS0q+m+GHMqYLwoqh8zSjUR3RqdfpeLfm176T0X8Ced0XHUERo46TNrqbHzTezhQQ+Gzl9ZuXGS
RXeqyvxb79sH02zi1RRa/tqwmLbGVn+yA5yWvUWxYYL3CEPzoJlOthctk/PJ3mu9Cm8Z4m0oQK9B
hI8/8XClxAy4AWYsrNm1mmVsUY6dINVOXHLr5/80TNZo0TvchFXlLFqcD3qWPzZZQA48hnsAd3I0
vtu0eJR++JV4cbqNOpNWNVPyIiI41unRLcQCUXlauby3XvKzyYERV79pXLE6xi6GKrqZdhxTMfdb
j2d+UQ0V+VkDtxvLINTWenCdntyl1s9WUZauLYA6CAJmIWxq/ayRxJuOPOeu/6aZ9QqN/GmS+IaC
RLy1ZbecoN6vy8+oRrjSU+SsiD0lx0/vb0OM7ZD9nrwWLrk1PrWhbvFr4oPtNP6BXIa9wq7hsXsY
jXzXJ3xg9A4A2A2HIkjOxRhsCt8slrAKcf1p3i7laGLInuK/i2JJvmWwTEC0LYoEi2NQ89KmIj6h
Y97zyIXsCa1G30MdXLc997X51oUeupGFKWHFwlZEVc0FtDHTK8D0n0ZhIMlpvntcI+xgMczvlexp
bWShauHkTMekaG50378LE+eJAwmXhYVVI2EtSf7+Ld4tVPsfU+TCMMuCBkeKqygGxbdeZuQ4Nx2Q
qlgttNWQCEyGIU7esfG25IG+OgZCUjtuFDWrzQy/p8miOv+CkGZc1qDl10WkY53xKQr9sJsOGSqz
NQC+lxoZnzdxLzVSRRWWQ8sdwo/GbYIr42bXHfK951d8qxOdQdFAnZsAnHQdU28DrbungXXUm/R7
CPUrkxTLHfx7R8mtZ3jvSqAhqzodCxJ7ZpMmR1W6aOaKkkG3nezGtL3TdB9DWZucoGyQAazqdNXb
3oSCBNNoF2jrONPNTV3YT0WXAuVrSIVTZX4nczZpkEkoMDRnX+b5pf3y+4LuekJkJmN/oi87Gx1M
qCM20JtXraMjTxL9tZzMD5u+BH23+ieeqnJhYz+3wrBZoYe9FgU4MaxdCBFs7BCG8TJK866t8SOE
fXHXtNWjBbUpn6sFmBnlkB60kMxvR+EB6NglcHmIPddpZgA9S9DBqtgE7jMaAdosl54XzNrsTmoU
H2Vc7SxePAhjBNyaCRrfrd79Fi11cKQnB7LMeEM5UCEFEs81ydhFg/a+c++tFJlUSk7q+jNCfLcP
O/PdqdTWmDODncDql5hsijXcJFUFFxOJ0TlFGyr99DyU6VIJm7xCeu6pleWrsshc8gIqntWkRWYD
0QDlz8M4gFMIAvsu0KezCeMJ0ba9G4rrWCHnl/NvomEWLebQ9a3bQAwzBu5sjIqhSzmGh1dJLctK
pSAFQyDMaX9No948lE24QWBjtHWwt0jjjn2jWwfMEGNwj1pX3EaqewinWxP304IgtrmigXsQSN9b
6+y9Rg91LIh1uII9iW3KQxRc5/sayIETVHdNM5+wfvCcl+F74zLdIL8RGb27ChsEFYqjZzaL977R
g8UNkJTq051vQaSKpSHX+GbQXhrYU3hyF8qsbuUIR8rNgmVfY9IDqnfVsAKruksBZti81GIzNOJd
htpnNZWIhrqLbuWfmLcOvsrEqhz5xMPqrE3FPZdZgww+uPyTmAPs0LslVrP34+JCXsAq8mgLNCAE
EhIt9K7Vd6atHSM4p/RGUAFnmOy7zFmX4CHQt4p2aUiL8rZSDcuGXdiwiLqGPq3X0WmyHzW6dIvO
Cb7dCtTiZOXtRlr+a+ERayyiLwBf1ISOFrG3t/f+GFH3hBCWpnxy8BdKgp0SQuOdUFMLz+m9nYrC
Te4bm9EhJl1U+r53zY3llTytJpWg1kfXs1kPyJYZRYdpRRfTP3PogUACrgEqYlTbNuMSHuvRZ5wE
CLCQYWBuatHjNBbhNFq/szJb4uBHEVn2r1no8rcr8kcDAhQ48Lm2og+udTnWh0j7zOcU6Np+bPEk
RVXOUwb4ENaQzm3eiGJotbUdrVK1aks05iDtHuPB1RZVb38TYI5zIgg2g12HIIjpoQMBnoI4p1vN
U8K8DvLquX1sw4IGS/5ax89DQsFjDsVDn4UY2vRX+BMZ1tL+a6KrYDX2ImlFAeUg/MRqEEDZcRsK
XRZIGQG/wTz6QvZxtY/yD9wCybGSoI4Ezy+sBnAlqVxkBUVM3WZEAoxHNP3ubFRED+QHG9XR661F
JhdY8Ty9KlaRgEI2yKlZFN5zq0OwK8KeDWIqr4lmQPHK+m7rkjQ2n0kW9oKO+8EUt5JgIogHbgb0
0rfoX6C5wia3NMb2DZcCZpSrUB0ng9MSUD4Qr+SZkDbV6C17h8BTvzWPzhRuhriNtkxoE3z2mJ0q
m2G5j2HO8nvCTFvvA+hBehxxBPJb8wrPWfCiwuhhJAggKtkUxhbFXaVHfIhxzunulzgj6hisQ/To
1daJxiMDGCE+RnXpqyyHhIYHHG3qc8Qtjf1WEdhMgnlqVc++Dxgl1uKz7Rp7k/zHRWANT6AfJOam
pR91N1XN+dk4XJ+iCAOPRaMLqeB9M1C20KalvAzDbuXPqaZeU6xSffwIFb5QGmEQcsls9Qze796b
8VQpmMnMtfeC2Cd2qfEaGAkO0rAn28GNz8hT1+jvMnAxwVOjtcNhMmnxFRhvbJBwVM7WQdcKGowZ
3+YEA+JbQioom7E2dvF3616UO76PPO/5lFzpAOWL2qYx6Sf5k9BpVttY7VdlC9yKQhgXedQymS2u
EXPolVvMQdFO9RjUUEYos6qlq86GAeuryQZU1MZDVnM4wFYlPTkq9gMk7d5vb4D/N+uJTq1fxfBp
2oA5FnwemJIo0Kh2usl968RLFI9MRir6iGMaxhsCL5aCWdlSM7np6Wb31JXBpbfo6zjJ/Dik1Ow9
GK10Mo4mpNwprQUbOvUvVsb5T8iq/xKuuSYR3FTl/eSMTx6tNOHqL+P8YyajwGjDfIhYpWmFDNlf
OaUvgTMO1SbV1p4Czy8im6G7iL2VOX61Lh+nW5gp8jRjkRZgOTUyq5d1EB8Nkk7gacsbHzYkxHCB
eYunjWF3fHa1rFg5VkefmbjcpbDYBQ3zjL+MsHD4x5DC3Y/OkfdlZQSrng8UPBb1OvkkReQjBI0b
4Gj27IqbzF2SO/EyaTK+Le8eYYlSOTvVDaHVVMxZSzg9BrE+GIHQNgflDO1iBl/GxHnpVGwLN5gO
UQdSCaYNTqHUfxMjPDVXSzCm5hJjgAubBp+a8hQGyUE9tnQCR4ZRdDu0Q9AwTAoDXor0S2KYvn0Q
h45ZPoxNXzOiR+QXB9fGsu9ofe/AFu4hkO7cxPsc9Ks91rcIfN6yHjcnw1n2XEQJMdKKReQcRjsn
v8ZpdMpOdugIaHU6zCJ8ZnZm/Jwout0tEWSlZDRi2aO/L5voi4YEm0v+5NHcwfjEbUdGm4iu9sqs
XrmMeivRJ/d5F7/FSiMD1drqU8WyC6Bv12TzMEB5HBz5NQaM4QKi3pakuq+Fm3/Etr5q5Y3jpeGq
VnRbna56sWofGmSUXjWhpavEBjo3keBEJ/xaNNOjZVkaKtzXeUCbhoKY+Vj0e6eztrkjECeX7SoG
ibLG6pA6GmjxtrmUUdYfCFr9TNOQCDvK5IAnwLUM9OMYGlzFh9Hnc1ccg1plwvXIesGlhj2qRLSN
QJq9bghwuVgN8OLeSw6Ddy3ZyKGlxsHed+iBx96HcoxZJOaT+DrLN4iUi65ojtMNh6OGJxUWc1S9
IG0/zREenKfyTjPUa277JbeYbSN8IF0RwEZvDiRuQ7wqkY3iCpXN0hq8J6NpDLwKlOP2UF5SjQZ/
3+EwSIKjlkLeNiCZrjQ9Xpn6OrIFdjrDINqSK5NeJMHaIOQvYEIwRt/eFDxEebcOYzyQushtzGk7
XBDRDPe9t7krQnDft6xPzWvP2hjccDsmjPIm0J49PCmdYARiujcpebEs3BtaYSe3HxL8EMhTTNFc
g04WSKZvgiowF51bntWMxcFLvA5b5niOg2aXzHhghXR6apvdBHXL2pnDfhlB6na6s0vvzqj9cQsY
F+8y0T5DfaQ5T1RWx5Km5v9qGS5lkjojlz7OIyGXkWNQ/1+bjNKxR7zAHzMe4/6gYuzfdQ8ctKof
6NSYG5nwPvYegveeRhbhSC3+DlS3fpwdRnXbmpKdr0oucapeIpcx8thXah3xZqaD+RnUoXHAkcQs
LHqwphjMVsDMVfpiU5jcpcex0Fdmlm4EwIV1Lhi+WnGCuCZ7aiJDbJWC/pZyiXdHsotqO8WlWrjr
LlHQCROUdo6fUzXZ5oVC38J5C9kjMtpl3JGR2NQYAcbse+jGEmr7eAPZ4TtIsmrdlcMpHsHsDZX7
nckPD0Gva4i3wpo+JNl9y7SJr7gCdv5U4fUXScaEnRXTxiyD0cc9p2iPYdeyc8aEJalYWjg+jiKf
vcmHQReXJtVWEQWiXzAg7lPkfCABQdXWxbb2rI8QSyEoeothb5bSkOt1YO1wtGK2G9u/b3uFnAhK
tiOirWRvCL2jH6GNLu2nwAxxY5RQQRlKbz2ymzgNufumpn2XxVT6KVJ6p6nulD/s8pEbYjV6xA+h
3ah0rP9c0r5THbrOxB0lBhqOMDKd1n7s3xGs6e4tkMJa5R6aWH6iPL7KhJ6pn/Qv4VCezRwnfxfL
J4uTHtoDXNM07r7jMNpi93jsRftQZaQCjXQ2CRCfXmg8ZUS4Td3eTnFmzF0FN3UJlNHtc5YbV8Zl
M1uAWdFQDktv4FHk/s5LSrKXULnx3JCO4Qh6G7ulBBaVgf4K+DjDGDQHkjKrZf9NhxGUx4jYKg6D
ba11KDSTmZ2ax0tcalS+FQMZJZvTNBr6tjboCKZ6/qYGKyR/iitLTQQrRw5tw9gaOFuxaJoOglQj
y3eWJ+7bAgxmw2JlFtzuQ95WpkVyY84V8QB4BoNSe1/anP5DdIyb6MZheHCITf1OBCBnfaaQa5Mm
DkD1/GgNKahBw790Hs1OBLy0fqFqi5yDfIJQvMdqf+582ipRCfcz5brpcBPD92TM9Tja09g7W632
mhZ0icY8J3lcTvc9No1maMVdxYtfYzDrlsL2X0pPOOuILuR6b6To0emL7xH57HxgzksbiR53IuAC
pKfyZlpGdpQDm6nHdBRGq5Hsab6BrQRASH833Lo1iyHW+lfLSuOzFVgnJ7IR3VboaYvSB0eiRmrq
IaQrMqitVnMmpGUwA7C5CbSC7nEG1n3lFWwypmazbftFtfVl5+1gUSzmdep3SXvUgnNqR/b8yTjL
Hox5pY3RXouCC2O2/oBShLvTqN14ZbOPYP5gElMRbcVMh2b3XDdcDggjucXrRkJwQuvF5WCRrnZu
ZXAtRtCrtVkdCam/1wgg0Ti1ZFfRxPOnb6wkYlOZvB9JUcLiSWPiR9zE2VaARktt7PeAE8iTCcqt
HHQQfO18PMj0LjRMuR3dnvI3f8EeUoro6mZNuepaCV9VA/Ocxz3jblz9Eb85Ljkgxr480qqwcXvV
H+y9S88N3LWe0Gnuq+I+lPl9B8dbdNML21EGD0I8nZwSCKUTm/C7yWillZEy5hFOttHn1sOUMxDP
J05HoT46JbJ9W6lvjK7jDkLLcZJRgtuBkWc968JiexhPGN6PnZc9dEHEHc9xAOWkKCMJiQr3DLAO
Mg3uJd3xNQPwJUVUqZgP5dpI8Y1/dgyQc/pCXxc+/oxYA1NX8Zxn2bCrMUCgYKHU1LTurQ3wwAr/
tRxp4RSCHVwRhVJbqkWsbG9bKz9bhesf0xC+bQGuxTV8slGUQXikZV2q3Dshz1JUMG6/RKx5HPQ7
NwPEORjSX3Fk0iukHR6HTXiAIFromOKtCCdiI/RNOblfRhhNBAdq0TbSyYfz6NtqUK42VQO2JA93
gBpH9hRzLkLgkfahy1UCF5XpjLe90VK0EQeQwfPh8g3EeFCXomWTNtzxYIRIYbk1rvWcxqcrAVU6
DXWoSCHqQxRNqjJADAIbTJcVmXlA6U2jxVpbXkDOxfZor2qDnd5s8j1sinQrIlNbhSqqV5Piftgo
mFDCZuAv2wF8o+9sPFEaXJuSZONjDNXPxDMwnuZTyu2MS8FgK7Ro2Q3PP8ObrP0SsmJmHoVqQ23A
dDuwF4A5gUvpPneARnoMp/TCWPFu3MQEvZihC68Cve1ST8Fu+km3dOk4t2B9YVvxeeNwReHT1k+j
RZOsDcVF5Fa0ayLoSPiJpDdXjy538GJ23pTJarCKr2YyPgaeby8uGZF4b6muHovavh+jtSd7/C0p
hzqNZ+yQk3WYpPlSNjr6DVpoNpdJR44vOCyf6gy+HZgpa2XkONfGqXgIgkquHFo8ywQaTPCRV+QE
Amg+O+J9ciDfneP4rMBHlAV9GOfV1R+AKqCyu/j61YoPhr+Nu1Of3sZzFvqxxQNs3WP0jHdTd+hn
4+Z9wo01h/TyYMh7UAw2owFw172+5XtZBd1MMTPvHedhTEdUvM//RdJ57baOJVH0iwgwh1eREpWj
JVl6Iexrmzlnfv0s9gANzHTPtK9F8dSp2rVDkN8lHnPBpiLh1kEnXITYXIWY5BSZUwzsvkqQUvyr
rrl+mNqlkl8yA9XBwMUpvswAQhzMuPgh9vqBjE8bVGmpePfJ2/TBzDgCafCOWXitAUH725gdk/KN
cx9WQ/8yVcKf81PpPzL1Zo77Vr1705+nPjTjM6w+8jhYW9Nb71nm6VfBII9k13Z2PKwmhAizyTG0
s7BxA3NPjmM5iykYU3ZW9VmpVxGXBr1s6MgtvIGXI3kIEUZRDbPYEwbmylJ+i/gemUhF4n0D3lOc
RX0nl4ggH4hHMsAj7IGXenoc67+2uefiZVKvfvEXqQ/CLyggGClIxyZ7B/534yEopoEQkJfEs2sz
66dR5z95pf2Xln6L3ocsf3tAQJ56l6Wr4uGzDlgZlQ4fusOrPWarJcUyA68dUqTIkl7HJq+ZZtoD
6dbw3sSRLYGF0JYBV8ABoexHLoC3hIiyCe9pMX8SThntOPnzmXDP0ZzlG9m08P7FVnwXQ5jtXLW5
ls1+tM5ezgt+wAYk5HVT95m/MnFU3sb9iofZKc+mP+C/TdQrZO9gY2KOFa6HcK0gfVMx28Qqd2sY
p4n4LxAigIDORrZsTdU6LMu13xVOAR2RTA+7798tk6iEjraOCNYImS9mz3PhrVHdRcB/tE0QqGDx
Al8z+0Gl0dHZBSsZeyEJAGnCnqYGc5r90eVojbsPjkSgIPoXbAk6Ul7p8jV0FrnnhGvTSgUGlrqk
CMxgu4Ut7sDGmeX3rEWzEaImHAJzbHAi9cGQ3Wg6B0gFAP/n5dlqkj4b+TOg2TiJ8SmJz0n1xuHc
HYx9mW+aYVniQkeHhrlX1J6iaNeFx3Lc9NIHhnSpxiEl9hUThg5WJQYG+R41izZ88D3jxDjWt7WG
G0gkf4oV1oCgEkEEeUi++pjaYtpTefwPWy8+ZRdfA6BQqWvpN0dEQglT3qTibUa3QfxLkz9J/olZ
5xnRuxpB2QAbEuVPZDPZpPaoXMb+ayiRXuKOjA3gzHLCeILtQXjn4pSsbTl+m4gQA7Y5MYYpCfQK
XX+P/RnSMiTEtAgcCp88/g300iKZmirzinzlflv04r+MHTZWu7gZTw72anaoBPgQWcw/WPBGoIHS
3XBS8yOUv/oSF/j4zJ7Y4VGI+JIYWwwAoBo+FMiUGQKnhuyasP+FT7IMhx8Tn95oIGShCG1v1FY+
Egfe8oIvaT6XNTWn4e9Li7wpCU8gby/ig4Iog83bDxIho7ob5Z+GKTG22DVeXI9iPBXSR5Qd/YG8
jK+KZxGAUA/Ws+hRe4LbtbC3aidEJezn0HqzC687YJ3dSt/Cq66QWGkaXda0KO4GOycjmiFQcSGL
BsKqlEMZOFNGPYLz1zPX6l20GDre4q+++WIHvwTbWtASqNfRgFIN2o27HrseMoyzf2bKqqByRQEG
Z0UsWKnsaqgUAVIz9Gu4WiCyt+EJLmi2FgYkOyX9Cpu/hJ1IIvHylN9IuBtQYDzj/qs9JoEZopHB
tbXcAPYdqTtkG8dML16NaSe/a0ZxH6Oe3SZtLmETUmBikcHz9eBLh78lfBDWy7my7I4dEH0KjSwv
CFshW3fiasYkc63VyjLnNEEqXQg6tgwDw23mEZpb8+JjDcIyqG3xfGdqDMaUho+kwYRuicdX1sTh
kjSUrccAksLYOIM3rHjtYIkIy5aQlDhKN1jt2Y3ROTDreXalVttz+Kgo3kd53Jo96Qq0Tjn7fhW1
ZCcoaICKVaM847zB9JxzDtrAsggTtMrWuVW9vFoGHlA8FrR1iuLASJ04f8EruatdtiQH0M5xmxfK
ZcQPrJh5BHKIgPyLS9qg2E5xwcEzBY2twmo7xsG7h+n08jUOsTHiEzEuckCIJH6gkGknzIresQkB
GwLyrJvzNagvt56+S/eIt+CXk2ve3mE/zibT7ADT9gfffoPklujUa2+Fc5x3PyMbBCY1kmei5UTH
NKo4LE+vUcUXb0JpvhGwrgbNw1Hux48xicDMz5pmgt8L+cciZ+jpuGiJFVkUcIkHbIL6+ht/AR2h
uAjQmkJgt3xoThKMUdirc4+Q4FZrJTX/H90JCStvcO8qMLfsSY9TQGi6mYyPBFw3jjVPZLCu85+D
GT2eUgonZX68DYkvFhGQTWvA9wGapTHO/7MORBIlH2Y/keoW071GtFLWT9W+TFj/psqnZjUudwb7
UPhBMa8W7FOLV0pjHdgpP0WhLkbjwxO/RfWrTvfoLWjcfF4J7y+F3kTYytIDRm65HYDnaENjR+EF
D5likql0m0y22UWzj0epjzCAEAPqlbrKvfaC36Dth9NF4KpgRQKok8x5gkvVU+Z2dg+h6tb7wzFO
5m3fJ64k3NUFPOwAkBhx5lasSVDgTq2hRSQdjhLwcLFIcjLydvFPwZC6cHMI/62unVsr4pOk5j3K
Y+6g+czJq8bQ3KYAAJNhv2k6MT0cYOLkcwgQoo+hBu4dMX6Uag5PrAsPgpHt8zY4VoW4FVNv7XVs
V6XPWv6eMEpsQN1ktXCtIdx5kkiKWE6EEm/ROOAtAEMKuEb3B2QX5RbhAPz9q99DzhfxvJFWeli4
Q0qIHP4onRq7Iwitn9DoyOrBTK2LCYE4q/qfvh13Aq6WPTd2S/jNBJ9ObExUPDcm9aMZ9icTjldu
4gDPftIfSDLq4mvcFQc5EPa5H55LD05+x3K4Ezdq7V1JZHWxYjsifTgu5UI69OB0KTqHph4Jl0IX
w/pPm8i18iBZIedV0Tig991LBNMPwwyp4WPINaOn8AzC/F54/bURE7r2rCEYRSICp/0sZYNtKQrT
ut77pb8zMDpU1MY1A/BeU3mWkvjCAfZY1eoNXuQR8143T97EU3xr09oy6mNZbGoLt55A2ElRvpMD
gHca00RM4eyn00NWrTM5VX9DzFaEIeCgCtJZYC2aSPU62TZV+a6E6K/UzGPWE96kO3pRXUvd+CWp
cZf6iGWi6OB74wZ/U3RFevmVWKDIlI8EGBCWmg5lca7tvfkqU3L6pC8JyDeFXikpfM+bEgFVXn6L
7NHjTiUxlmxlppjut4p2Xr3z8E+zVikcKwvAkoSzBNYEYaibOnDD6Ra2bEfcpLlG8kdOK1Hvq5hI
oX/hHBybF4us3nfaZ8VxSXFADnygA2035QlBpy7BG+oiZV3w9tVjHT6yiTuMpXCCx2IPoIabHmT1
mD3qnVprVwidzIO0XUiuJL/AZ5xUwRCa+Njst1hAaGPhnnq9LWO3fqdbGc5it83EU6Rc2K3aeuCm
6QlbXuhR9gxLBH/FcCl6bikUjvje36P6zammEB8Q4jgoF+RDxKUtYeMwKUcrPOtLkCnM244cJSzP
K+QLLMohlML5XGa4iuZY9XS0Cia8JQUuhuLfa3mtGh8JBTjFRKNV7nK1lQBI442UuX3rQo3jr1Ah
amc2HX8XON6JK8aR/E+Jn+S0NgIuGGtoB1O0CcoHd+Uiw7pKP5nloVrgBVTZhV0R3LftFzgnaweq
i2m51DQytlYVzDrpXwJ0Ahm2c8uEdEV8rZbRMneGHucsmGpO6EzxN5eXIwTHBgDPQ85RHBSonVJ3
K6ytzsZahvMRjsTwGHZkA9cYS2KqhB8ZzJsUzLrgLvhWuktqZUSSvGPKRXiZIYOWtwIW/zDc+2mn
extLOgVLWIr6mY7f1D+qgYiA1yBjQvYoJ+bAj1R4hfqD+agii1Vcj9a9oJ3PpEOFOdnCZJxZs9lH
InLlN18F2jmNDzKU1Gg7rFqsFXdmfmzUa1FgUY8YpR5PJAo4ouEwiIzDqSzcTtz13YN/LVY2o3bK
zLMpOlq9IpgDg3DRgQzKQaBPT7fRUrPxCkpcXpxsEwb7gS1lkQCt/kunX0G7lfg12fcREtYvnv+1
dA3CP5r13sLc9BKTPapdEfNggKH+9OMqt+704SivXrp01HVXGD4oxqJ5MRyB9/6ncEhgMI7RBle8
7GSUB5IAqJt2mNz4mcR3un7+i+34QspfOsD4sGocFsWhyRYYpJkruy3+9ern2PxWgmtgzakeNXTz
0W4qV5ntI4+4tym+vjvRu2T2HUtVW2n7ZVO/C4I0cMsOt037r6NRM5priKYCi0vS1W6RepDLdWx9
8fyXJFFW/gXPxfmrcONVD3E5+ghGNyEHg5phLhN8nlYEg9oxe3kvjrmOnt1Kc0ySS2hYceOmD+Y5
4Lowfzqc8Sr9N+tc6DY+zWJLdkBb2jjL1Ey58gAdE0qSwAzp6iLRJOVes1gor9njLIziQV5oSp+o
x7D2uGvd4m/OMSpZHAXgI2H39Go3BZWAubwwLjGmZFizSclam+UXgatj6Z7wXwc5Q6rMYa8eXn0Y
gif2cfOblg390gyRHgHY63O8mc0/pSkpyrdc7UJlAza20BY/sMoZTD4z9TzN39ihV0+zkCcbLxYe
WP6ZoOCFISwJAfvyqwMjEXMTaQc4I5Wboj4GzRHzI60n2ng3WtemGOZsUbR+bITzddpvRuHPgItR
CaDt4U8v/IYuvkvGa6TDbJVzk/+bP+DrLMqPqoRnC8VyqK9Fdi7LjcG23ZU017RYWu6q6qMuzxVt
0yds7M6ivGxq4RE4FFxH7g7Mi3ziY0fVjdtL7ajOJL1y7yBXn1Bu4PstZnNgOhdKERHY67Z1e/OO
AwZqkodfHyLQA56XTQotkz4BABtwtlXCWFzigSEceQrB+PXffpqdnoye5cuU9wrb+Ci5+cqfN666
K17TMEKTzxysFcyq2YXWSsT63FuGK6OhkQ7PZMeF81KGmZouGbte9koj8QsfUneZnbl07r0WAhsN
N81erhPCs5wwrYdzHak78GmFWRBGaa5vmvZbTu2y3Vr+pZ124+JLLJdQGxhOtma9S1m8jelnhxvy
ktIK3XxVs6By8nQZM1nG9V+9LIh5KmwVxgYZfktYsotJPk7Qdse9oB11bYN1eUvuHVNkr/4wK4nB
1aMaNO3V9N1ChAfL8nBnJDvJ2+faQ4kBuNZD5mL7qaG7k7YinI9u2WM1sItyF86/1J1QpYIDPWP8
S7HVyIaDxYPPCcqud7hoYhv/z5/+Zeh6BPU5M8cZUGzfkZnFn1RnhLbeurWcmY7KBxgc1aW9s7U9
AlK4zCt865eTqS6zmhscZR1yAnt+mkRpDWc/XPbFSWG72w33EUdmy/3CGKWia3OtTeHqozNSz3X3
5853V/gb9EhWcbVylK1Lo7/LVHNMRLBB64pzXTmGtPV993jmU/s2F3pDqOsqg4VZsPve4u2XcdF5
mhtWLv6hTg5jWVh3/rqO7XB6lNrGqsjDdCi/9DmL4ALAVzL2kiH3ZkHDthj5rSNlHz3hMdWuYRWk
bUmfwXdWke3uH0SqBRKIFcGFw+LbdFSWrifa6BpPKM04De26U4DRN4L1iK1VkpwjrhyfSIpVvUfD
thBXsDoIPfAdwDpmK+JRgI3OkrG3KMQwsHgSeM/HCWDtaTBAQfIS39Nnk5zb7qjQ8BhPXaFDQtjX
rNTy1ZD+UoO1uxBO/o+G1HSJZvfArBAcEJdV3DfxewCywrONuHQkaeaSsph8GHRUa3+loOaomZ7X
hWarLEshUa3w4+bypRrEO725JQi+HXaMMXTuYzJcjOLeQO2CUMUo8e3xyAlbyuUvCV27CQrXkuge
fpjjlQLfj47IIVc2lfmAwThQMbJ9E545mbDrU6VnZn/IVy3YecTFE6O+5HikpCnRarTGS5h2OfaP
m4l0v+hY8KuNEdV5R1gBuRY2r2ScHEKOLx5TM+HTjol0DLXTNHwYwVZINkHybB70McvKWvJKLzJz
nwUbgc2wuFKbG4tpUEDSk0b6GdALEUKdjoAX/JxI6HVMdUKkkB4FDozGAWERr9D6CuIukG8p/Y6c
rXtMaGCAMe7KLi9jnK7gm3T5zhyOvbWd7BgQgEgdEHI75MkaHQfULB1/+DHIyjL2Pm69Pm5ciJLZ
qeC5wd/qM08PkVBJqwQRGS+BRUmYMrdo/oSCbun7usRI5MqfrfBDvLVeuOKAold0ZPY7ordLMbaG
LuEYEZklzU5pTi1BKDosjJoRi/RZFK2/ivdvkJ+NzOAdmlu4gKyjrulwalYabOwK3RXMKjndQR+p
+AzJK8VZSM+3JUuuZYC8+IerXNfcul9lmLWGS6LC9Syyg+7L7J8i7aoyA2VsTlT1ypGxe981q80U
sl3BI0k8DH8D1Tz4qoebMB2M6Dk6raOlt7mJm95+fTEDVjArQkwW0XIst3J6kKVxEfQnPfukXGrq
dj7wuvcSW+AP/T0fqLZBf0DYCZrr2kR1zCKfkCTVA+zqMF7fYwksjldVw6xo7iFLEYPMcyZvNf+g
myfEU8q4TrLdZLNf9g6MCaSVsMxvoDA8fRvDFuAs8oy8pcltlk0nEk/Y5hwgG9KmE+/ijJVLN+gk
wNyUEWUTKc+ckVFjidOGZD/Q3QC/MyREmDmj7e/Hg1ncBr7soTuYw95sz0q0a/HGY+UE/yRdNZys
Bh/6pmSJBbONz2YxQHt/Y3fBfZoRdi2XG+1SCedYPBbJen6Aqoep0gZHUbqkl9VdtA2nUc62Bim5
SZts6vZ3hk4FFNrTvxbPgGR4sWCy9fbI2KPK90K4QldAo8Rb6SQ2HTRypPlyUJTroF51jbjPT1X+
kOnTuuzVVJ9l/46EzdRSMJtFH53q/kjBpcdVGFFkJ2Azj7vqePb8a2DdSN9oRpsMViaic8cUL+0Z
BmtvO8BONIKnyMLUAcEFaM9O09Y03Q4Bar0Bg7ZzBTVF6nBpzAVoDE8kIM0dskxaR771E9j+PIH2
L6LfW7NLldlla3QVD8nfNMlO1JeTcCzsYtEKHyRRLykvOj1pK3wy8DIrjzZbVvgUBDJbxwRdX3kh
q0NlB5CwJxglID6Iz7J1U/OjnI+LqN95xXehnjGTkrhG4dH3SylZahmw3iY0vyuRV/cxRNvyn77A
s6HaiAYD3q7WaJVQJYjKL1BiLw60e+0igqJg5b+p9pv7R2tCA20zrKEE4iq3/F8j+NHV9YDurNsm
BUD+JawuZby/z1vSg9+sK+WioaiJkxMJUux792F3tIIfmADit8oNMUmku7CRAczgklBrJgmnNV8T
odpDvmeVWCfQLE567Q60pFPyVP2dLHzXNVcXJTO/0j6UVgGOAsEh38vVTRE/uaIynXZ0WBPFlszS
ad4u4TrfMnAG6pScZddkeXDvVFQ4cMJFoGxhOArivi+/Z+1dBDI4sNQp1Ks6KBs1+S2tc9z/q9Kr
btImIEMm9t0FXKaUf+EsHBGOZvcMPk5ns+lFiJR8TXg1KvyS8darnWQR2uiZKBryHBh1QOC1zGcf
gBuOj/Ic93H2aOFk0FkMRm0RFBVtFxuJe2EgWVjpEZy3HWhV0x7S4qlb8NTh8+oipAAbHA1v2lh+
TQ5kEiVmbXoJl3A7rQ8v+Y7Le9u8zWZF9Ezk7xTlr8/+4Cp1LBfpYzXlZx7Y0mRLdoKTeW5SH/p0
q3rHarzF9bdWftbto5fufCHEc02xG1R7SdmGuKIY2F8w3LM7UEXk6hulfGQtoqXxHjYXRiA/Bzbp
RRxhH2mxmYp9b2w9+UtZhIh6YI3uK4cmTfnXLnmPoztuEdwW1AyFOFF8Y0njYWls99i39/Wv3O3R
erLw/+vTHYNxq9OdYsuKUQshhj9hZS6VNl/E/Q/TFaZzPJHFj6A/sBTGHOsxgIL4a921rI0cXlRY
J7l/Q2hq+4wnduCI/AuD5WCvEKinjhPLfcJaLP4aQGLnX4OvQwqWyQRahxdr/vKFcy9dNGlfjtQs
2nzkuIsOzFgi2A6FjDeTbpJzoKxwk4uVb93EENOpIGZ9xzrn4Tkhbm9iYu/zawyHZx7WFJnKii9t
3qhuuviTeoyxyb/giB3b7mHyduRYl3j9w/Rge2R3gbVFsmcogAbHtXwZ9RNjPk2yMxKVOb9JJdvA
MvxI1YOFoebBAFykDYZwoUMyZSkTAWuVuC/bubeLhx/OZTZ8CAB0zNeacR4VR/gjJDN+paGL1X2t
bZI6xUrLwc6FyJ3GdKa/FO+DfFEpB06CJG8rkhC8EzWAqjAi0JCYWJm+Co13tvwn9zvDvLXBFVPp
Xl9X5FtzJRrqZwXUSu7WPMoJRIdm2qfJJqvPT96w44d1/srX1yOzXEkL6v+14NIYWix1C1qZcQCw
Kck9340M/cWxBZKUNoV/gfAMTRZ/j/RV1GeSIrhGDdsvD9ZFMPC2d4URbJ+V17Kq9v/9cARfw8NP
PyISKNJ/ZX+cm2TND+FU9/AyCQDL71rvxqyAg+xqccFoUWjPXT5b8pZm3XD7cU0w+rKiyCxAPYxo
UXNKA486y2MStmrqhuYRH5OkWzfVm6BxYjlUeVl2bm3dvyY7LU9UlGDZoDW8MEU6uNL38efEUi6j
VhrJd7/GoI0tZq4v4SUr8Sb+0JPV/MxZWITmFTGLHYg4nSHWHNeZf9O734bflXsD1zemhMVPoHOJ
Fmjfn5iu4fjNo+nvxMG0rGUwMHkTD2I2UGY+ZfGblr1TF3m75g4t4g3rUjTbm/ltFuRdte0ewptq
riXrRjopNU2m4sKepiS7TQ4PcD/DmoYMeXFl1pspuQXSi15BGtdyuBtJaWrP8JZY3d47m1Gx+m4J
BVQAStiVzAsM2IuDsGyUy/wHi+wPounFNyPkN8Pasy8mYndQLoN4gmPOEwFymatss4KxDO3qbUDo
aZo31+Bg7FJr40+rgP3PF04eyDfgGdCqOh3rOica7ZCLJRWvqnqKijuAcm7ALB3OiA1D4TSO4HHu
mO4LFzqV5+TmZYaQSmJDGSKVQ2EdcuklZS/vkIMcVJckMFYSzMh6ekfsY6Xqw4yfgnUyGkLhDlW3
E1Fy0CH3cHxITUs1fz4qSXCIip9RxbsnfyhAJUn9XSLltEBrrWqvLwh35MZ6c0vBVHzytev+bp7x
kiMORauxfM6TMyFkA71BANYIl2w2FNzAK6OsbisuvXR419E6BUrAPjnKvjy8jgqEOS1zsLFtFyMn
bt0NF65rfth8c1YrfdkZd4Yd9L/qou2YfHJ/4YunuTxqzTrILwUehLG/Mqw78WLwfRrJieW1jsy6
I+t1VUCRjH/HGIOudj+jLlqAcRDLAO+Qhi9Cp1iaifQ6wlfFP47Ll5m+ISezjtzl5SkNvnUYVkN0
yABoDP+jhuGuGv8IQMiFk85qL2CPQqci1gdRvobO18DKEn2dXZfPGvMT2yD//dTFq/lO0KdNCjY0
taRGUtCVX0/7DL2n3t4tfVPK6yb5bny6o+1QfE/tWxAg/3KRB/9h2QPNmvjWvFuA4HxGB2LpOY/y
inrzy23l34Ca7SzaMR8SNgZN9QsK2MLENslgX15g1V1y26akRQ/DDVw+T3f4pZHB4vk5hjqs53lv
cFb2jqWUbdCh2imVOqmwSUFZ3dHpkmqPSdRMufibdwrtQDto3cXxiZcksVP7CrINZa787gP8XIr7
xmrPTbGVA9g2yYfAcYW0S47dshXcpoKd+Rub80aXGO+Mc4OrBIEsduTzevLjBf/Qa+BKKzlZ6aUT
InR+dHDwyxXiKEaO+X0b1bdc3NL6mGc/lpfbLZNbGt9E8aWh5/O0Cy/aAOlH9vmFs2sTn+NbNF2M
gSscnHM9jDnqHSeYZx4oDHDcfNB8/vhCZhsCTAJtnbo3/IPNzFoVeBPiYhG5qnRvZ6BIhDPdPWF2
0RacjOAaiigJN2gglkl2CZzvxEMgIrCYRQJAiSfsWjwaMJ7wjCKOw0fNa9maSm6suoyJs8bsJjgD
DDHl6tYuYd6udNrxHkEhxhzjQVKoNXyuYefnr/kk5uIRp28eX7CogUzj8VlR9mr/qHqbeeSehwSu
CV5E7nyAHHzYYEIiNiJD7mWVm0lYRZ5lzx9ABhXVWTf3Myl8vEfWuhtvUJWJmTpNI0UDiu+GuSBN
XULdJGNZmPt0bgngJhTtCePORS5/K/E/YHtD3pXZIdXWAUJHUe6c+W7o5AkQbjNK1wG8wVzOVnzP
TMJlfS++caqz5foKdXdp0dQWKHJSDjodmqGv9XFT6HfSixcdjz9OL0rzUIg+nhPcjqb8Nz8JQ/lQ
+nvmf1ZfoY7jW88VLZAZf6RSEZLC3kd+xsIOcPLxN4TIvC6jly8EElMkg8HD//EV7NAxFkg+p2zP
c4vYHLUyG4BFD8Fyb/SfpboiVoTOAsc8gWjl/mhWR3SPsPiMBbo3tvtwFeNjhci3WQ3CdtyOAmyG
AncmxOgxQiE1vPD1SnD4asYHdvET5MtM/MTj3atuLBkcHeYy/mC4FhzMAwkadbtvjJ80/Bw+sFNG
iG+Oa22BQJF/e45/uBD9cyf9Y/4pHT0UcwqdkiXTkYnIst5pcxvGD48WLhrgHNC8ZszObrnuKezz
9w65cMb2ckOE7fltGEgzm4uhPURzp4Z/uf2d9Qy+I/DCgEr5UIobbdbrHQIG+QrzZbJWsHSZG/OT
p7vmrhtz3p9HNX0JyqvV/2Dlex2JN99KgSpkAfqnPeXpqnePeZ/jEd5d/yk6mzcoKcv8FpKMNDhN
+VOgMYLizg1aqZAEzENjQa2nVKnzMu/empXD3eyltJqrlgbe23nRBcbdvPMx4hXG1GRfufDdRCxV
1I8hvZfhn8JqGO6/xRsye2JNbEHiimPO8F0FMhYd2hWKmV1J+xbZtnTBva4Il8mKQIjkI8e0wlCm
JWk+tjhVtFbvrHjNxVVvvnD5WvQXmWh00h0Q9ZEzWMv0jfCcs6upgUSLZKfBm21plqBAxwJlgTwg
w/tpVtwR8Z+BhHVqLMf0mZL1tTmcAvmnNBZyy9rnYHUsDr6mgG6K0jWmuUNc4ML3XhL+CVqBxxVO
XMR3LpURpffd9y60DJPJHgPFFHLcZiOxmcaSVij+quDD6kkD4E7dACyDJ96GFSlypO/OipcOkWjK
4WhxaiH9t9nFsOli80BNFNG1z2GXpvFPht6T65Su4lgbNcCbO8QbgZWk4jQQPJFcs/nEPhwdo6E8
WzYR4cxXAXWHdMFfLMWMCNAO2FRUIJtMV/wxPLZZnTb72CW4fWQYBm0l6aIydqreWyi/q4lrct87
BOy2ezzAHO7vcMWFov03y4B/aZjHZNEx7s4zQdtrGlssNqX+6KQJ3Daw1eGZeM+xY4b/s4RPIfnM
iA8JoV2sBxH3OZeWeY3wtYa8NG40lwgU6OeQMZBvcASeXxRd7RcWIDvzBPtEgK1ZRjWi/uq4KqAk
qdVTFfE+lr+08XOeC1EmWtVpnjvL6rv+i6kgGpDWBFeoyk8KbqYY9bCQyK9SuUuqX807gkXluAJl
J3W+uue71uy53GqnNK6s36TySoAGy5ZVCPwAUGWYCZjkP9KJbMnvVtJQQktH4znL+SAtNQqUv+6f
J36Z1i5QJERu35lO6sGGGSak1qIAdmb6D6gfqTGydR9gpAXcBrOjgbzF5MRBwSI/U9zKlVPRHjyf
nwg11cufIRr6jCjEeTOuidxiAR0gpmpRjnR23Kv6VpF3ZgWk7kKKU+HLonQHSVTSmx7elZ7RTv/H
hgrbiN87fFTj0+q+Qu2nL6H9aT8tPRZuMPbocX+xuddsgRnZJfoMyb/gqgnr1iUIJc3V7I8OhV0T
F4dH05ZOAcZmsNPxOpKdyxtypsbYj0SU0PAj1YN/1k5HPbjynZoTKzlao4jk37o5JKOyKF8ZFWuI
fB5dtyrHXx1GTALKWrbniqmfQBNHMlnEJl9VevLSM2AmXvKktDBQQ4XqB/hrGAxW03nehUUfjfCn
lF+Tv4m4ELFgpNyD0MS0G2OyjEBZI4lbOg7IyoFSW3JUtcH2JUDSXS0e8w/6oBhSiXirOxYrBfkh
Lylgg8z8kOHgMV9UEXHq5gsP6rZAOJBJYO7jMqJSJyUdSNLCflriXBP4a3B1vLgCaU0/NX8bhUJI
SU1t9xk/mJ1mLqwJp5KFc9Ts+UFu6LmZ6fTJO6GQLDy0aQo2XvaoreuPgZFWXQFwW9quofkOzwZ6
vUk7WDR8JVpxvcdsd0FzZhvlDnBF53dBFWPDP6WxU2cvEyYMbzxK+Xl+3xN8OtLyo+TLz3t8bjgE
hce75PLl+7f5Xp75Juyu5HEzf/mt96xxQQtzJtmgB6HABAFkx9rJIiN7wNdoAOrQ7XBV69ZLnPZK
cS2Fjxy7mXbrZS+KgqK4cvjA7BPjYlqP3BEtIExiaXLktE1Bi+sR+Nm+8EZg2IMACpg5q15Q0CrF
GTmeoyW7uesKWrLr+J0NbmjIGYTS0Z5NwMLVLE3ig+cY3fQs6eFdovbTsnit+vpSDC3gcWFdqJOb
xbWr1ikL2XmpB6GVHVCGl4+CsJ5otEZeVFwF85Slt5ad7REmAYwVgr7zwFAteiaiD0WHAg/8zRaE
nRlrSEGCGX2VV4Yr+7tC+xAjeA9fZeV6NDsNCCh6LJIrYRLGRHUFuMPNrw2IomBs3iZqIDn/0aVL
OR2wbFI1eooucWZSaiLzHcGCLs3WTlxguy5yoYapGNeULI03/BEooquUHLntBKZridx++j9GB9hK
cwZtZ96a+M/nWmB1oJFjdG5UMFc4qmiZAuNdItFXEKRY4/dMi+rbJdWZ+XmVC1tiFWzeyYJIxnQd
jrfBuo3QEoOOVRrzwDmmBCBXhZj3N9kWFWE3So+qwo66+pe/lPKuFVBDQNL0gSYfeqA2JRtCcJ0M
WEw08YSIOeVR5gznioyK1Nt1YGYdCHFmGBBTWrCyc+K9NWDHXgO/BzU1tgmZvO2WCHcLYXH2S+Ad
8qm15N3mYjr/os6XWFcsdERblCa2dBaQIcwo2FUpO25qKSdbzXE1+pJB5IX89I0ImkRcW7Yz3Juc
2jaj8xg/VOlEqCJuDPQx5l+DN4IQnLlwCINf+8pbIjnYqt61t1Jmq6tbDcMj/B9L57XbOJKF4Sci
wBxuJVI5y5Yt3xCOzDnz6fernr1YYDGY6bYlsuqcPxKAIw/3SPgJoPttNBIgW1SzMpcDgNVRvWiX
Kr0Ya4Z0bzKOIcx+rb7xEm8q59SZ7zXijInQ2ThAPc4rMtn8kPHEGxd5aA1QJPxJJjP8V5h/QkA0
+obpQfKhlDhcUnnbjHR6MAsuqdqLPisB2Vl7LWDpqpcDq8TAvAD8pJvXavjmTZZTF1u1Sjz+P2rt
tbOuhp+vZaJZiJVd1jrD6EyvKNnLuAkJ8cHYBVdnZfAOx8YizgW1ChpdggLc0Ot7D41W7QJ0tuvB
eavpmJQaSpC57ZqNZfBJJh8MkdG8mcNLYRyDDDKKp0NjoiG/1LXK5jtAkE2P8SKJSyIKf3wvWEX5
1v80hJZy34It83HGyPyQvchUdhBhI6EvtgJ+Q9/dYE9YdlK2LUUdHn4UrYDZJjQ9hSEYPNagrFgA
UiJNfOcMJGr9QRSLCmB+IZtudilhJBGJlxxKf3Zzgbntk4n9nhVZIcQ6ZjocGQ2l7mh3j5ZflbBU
TqNUUVihHc+YJE8BAGwqaenwFsflIZ/RmnyroYeeXKpPMY4QiZszHW8GZoeyqBffv3VzgZjlz3qm
OED64jE5xwRnWnIPEV7ZqDfMbidOazVecR0tdGUpYSrBoe78aUQNEXXJsB5M+crxfwr5VaBDSj0x
WdUrp1BpouUm4KeTw6XCpRBjUSoONJ0k7XXIZWjN1aSCRBMO+Ztbz6z3mlWw1vKLOApCujTtTb1E
auOs+mlHzQrHghq5cngSEBseC6GPQRm5UbQF85gXZWtwx5B/NLn9tK+s9wYImJJTJ0h3oqbLzh9O
jiKBLx9Jk38LUSIL10d+VO2rWWyL9KbW+bJTbollQVyjP0E0P2jlnkDPJYtQeNbXBBQTjtQe+JXY
VLxOPWYcgQ3zpJr+aemnT6zGT8WVJr4HhvAlZrapfFcUPsyM4BVXYUQvzuLcaIu7Ux3EB1sma+vJ
8yaugLS7ZvK1VU9lPbiWPW/Dsthas0yZuEN0SM27V6wG7q7F35xYnp8TAkCdV+uiCBSiU/1n8sZV
jAYUB+n8W6Mis4xtE7wH2kuN4DlpO+TIT1n7QHT276MDV0Lx6shklk5b9jat+Kwwp5BgIYFMRwQp
x2BLo/U2tdcIk1GRvVjmMl/z6pWvXf8rIRCaNMaldlWUj8HrvATwDS8J2VnQpeeylBejedPBNUrn
PIhG9Lc4+Ms7zn10JJzR2fjIedlTsjDHGpPojNSdQrPcq+zXotkp8TXs/zRc8UXQkilBco/Sui1N
sPhFlmiZtGgNQks9q0n6IpHd8JBaeyBHfZXOeDpy2LJinXeHnrhq9gjuR8kmRc+FrgESbzzCP5RF
91c1K1PekGhms8x1yzB+rfIfM3wJ0vcJp8IMftQPL/FIrM90ZXxwfhX5Q55ONTqF8pV8INSCG5tw
1z89WEfvnX39wdKj3QPrSlIPZo9TM92K5EowpU7/bAcbGqEv7xuZdjYwhcWPwXRn4kjJH1wAirQD
7uOwWEHGYcvd225F0BgvMetmQpM55bryh2Of/fieNmcN4h3bMmYXtjMZIdbd93HGq2sKoOk8otbd
QyWPUDXRtxa/eocN1hnfDRVHAhSYeLwm29jpZJuZNHH3mDz+bbwtM2kupJAGmglKoiYZMTV5Vmcw
uMF/qWGhy6cuHQVm5dDNjvwiLi642BblfKaYAimmkAtJ6ioIyYQhNfQqTjDL/5BF8ySeSWH3QKTB
mmExXJl40muOwDT+qcerGIjHDACx7oEeElzAT7hY57dcvs4m2TheycQ0o2Q4OUgfzH0Av1bpP9V8
sfJHjvmxoqCl4aXvOQFzph4s3gCkzORLmxBVUrSOKm4mG90FXwtZ0shk2E7UDChpj3KyVncW7iiY
he7Hbp6Q/g7G9wVTHvB/U/bLT5sz50hQ1aKtDtMXmK2lM/zWbzXWBF1bTMjVzBB+sMrcCTJNLJFm
8xfyG88NHJDkkFa/JYMKCxzaGC7XbrxgC01vWoejA3Un2kDSbhk4yWOwIISNZw19Kw7BvsJchhjb
3HHPBPHWUR+zO6/U6kIDI+k3PAzVd1V+q9km1O42P0kJfIu/0a+PvXbEGsjtxruCFBThj1puWQTj
bNM23zM2yh7ylixA7dvBjWzWHwNdFtHGoNDVpaxYZwta5Ih2V1TgjgiLJoCef6fZCCoyFo0nYdaL
dlBxyYjasmMYUl4qmxKJS+DRAUvNtlx/KgS8pM0/ItUodqYrLTuYAk93S5KIanBq/liPHDLwgwT1
Fol5mHUWhJohvWHIwZ0Mrjoyk2wNZFVZsZOxBCfHprkkym4YDoQBk5f0SjIOBfLXkWO1KpcWC4vN
gO7gImSULxTkrh2GMEh0Bbz7MDercXjFxr9IYfPDFi8uNMQqQpyvLy26JFcZf++v44WrMHiKRYgt
KM432trwdHqI40MjrWiGT2y2aeJKViEAHpARhKjcwTxybMGWFbZXhM+HCvzMfsK210aPqnzL0ndw
w5x0eZZdxePiM/H7gsooNb9KBddkMruQtNdDiAr98sBwkdbfr2Tuq7kHdjqwh332w2em/TlEuk2e
eqYAseo2UvfbQOLFxge/iUe4lHuAFr/bwQ3wxQ2td9XeEOVOJqknv4FiGBJd939k3SwHNVlU95Dv
o4poZCRH+S/uf2TE9GBAmXavzEvH4M0nQgHBdrxlusehBmi0GuVN0W7k+kpsHOmaLxPgh5gVHfVI
Pu8yae6IRrgbTXxX5ObKr4Z2AfyLmYHQ5JLLS3iyHKIgCj8/c3ZwTze/2V5BpsLRS4HLolPw10LR
ztLIl4KRDE1DOr1n3ap3HmH8CMO/1rxLwy33D7SwSc2ZHP9VZexL9dBl2C8Zv8hAqoHeTTbODk5H
gt/RvVKhBtYtuNeGjTSty+Ri6mdVvg0NqUGXMvzTHPp7t0W1E0HHX1W1JrYLY92GMdaFo1XjrZ1x
cpdby761c4Or3Fj66Wnqb6SL2PZbaR00Uv4gPKGVsFjOj9J8cUbqyheG8UIZOljg3hg+J4D7Sr1Y
2U784sxjQ34VUj4SfEu67zRAhZvC8TyGPypUKgUcqeP5JTkJ8BJLnOE2KtfuYecvUvvZe7WXAZkm
/YSSUtTRs7LznEYEtiYzsXD6cR4JHXeJh2l5toNFN6yd5AhH7eJFRIc0kq7tiokxYTEDbhlKQIrz
mG7QSPGUG9FFoPEz4QAMf1p4UrsJ21XtRdjk9b2qnp0IR8BOIyIGhLO9ER8LyHuPQSdm9YXPwZXg
o5nwf+f2nEY/KjFPvfTn9BuE0kITnQPY2MOPn4EwGx8jcD9aQH0kbYaLwjc+nP6pHA194aCacYgX
PMqktSJpkT6SXLwly5m3mmnTBZZDyuCGhSeo+w5PFxKqWPpLmQ7AZpeW81N4DYUMnU4687GUJTG7
oChVOTBELN5qCj9pK+WQaigmIYUvedXsdyCSSHmLntO0ouc7KF5j0tDj74H4H0fb4E70MMmRQPqL
SqNZlZsCqZjxDnaFLqxxmE3DYw43xrhDrllTHxGi8sKMhG/oSKK4wU35xP8jU2OomMi2sfP0y894
/onnX94/12n2AdCn2m2AepcKd/KqxAbGCICPVIS2pxuBefIKpR+yceyxlrMVw9clhPSuKy1dhkzX
gRCTKlSogVpk5lZNX6qaI7NA95yeo25bGIeKABZ6pGbtyo+nHC0k8mgOIucqw6grAzU2ML8lBA1I
hFntVZgJLjSaKEDwHjpMlRF/OvbX0DM2Y54pPDJxM5tMgsXcH5Fi9sYzb7mq5QdpUYtY1CCH4u5S
1PVQHwkRQKq4z9fI5/VttYnX0Ozt0dLqS6O88rjA7MfaToj4Ded0UcpLKZ/l9AMSCfG5xJFtJfsB
+L6W/iaZ6UfCGsnFoqAzruwXS9qS7YkjGrPxftBslNE9AuNv3dgNyXUslnXi6hrCZ4xWY/GZHlPm
Zn/ZEuuQ3sQRMMVvvX9szHen3hoOZkhXVzwCbMDE+d3y+lK92PoPAEfC0dPxFKFuQVG6NNIdq4Jw
oK2huJ0n//o6IiWwR8dbpMdK1cjA2Sb4DQoeIwABcrqlFKxyJq3XyNbWlkW/WCE6zv704qL++Ry1
zh6p5ERfCxSXprAnOXQZ/zbpXou8oFjDsATFI0PgP48c6BXTMYgv0lT6BQIQbevbh27Ia2zNOHsp
uSTJJ1zH6xkPfYv0DXE6IhMXiiFWIblV2m1rQEv5ljP0aSNKs2FFIKQCBscnGrDb36T+gbCCm/AF
baSraR9Ox72gck0uGuNriPiCM9BiaSUmjCk5QDi53Y+MNFDAGNO3xdfU+di1YS8ZZxM+crB9F096
smIGWrf6bwsMIDBPrg8c6A2EOGGisJgo0EN1Y/uvdf/p5D8JuLwBPkoz+cw5gNa53VLsvQjK7TT8
dTr56KgAyHhJrsRzhUwUDBY9aoYZdTCuHp1QfLkFiwzq9aBuI+It7Wuifin2xczwFROnb9cgwD5V
VRHotXIK5Den/uvsRbeZNsN4IFwnkdfDfOzdHvbiJouvlpmuJ9BAzjcyBuScDgb85C7APqXIlJ9o
f9EPpJqgbnT/PDMspvcJW0YArGCv7N5L2zfhcwkyFP4B+MBx5KcGGZolhHCnwYUyara9tU+rfRXf
4uC9H+AITE8jYozP2g8O7YA4JfTAv7G5eAz+TB8xMYycVMO+Nv/ZQnwOJggw4Pt7DtuMbIprgM8c
7cjR2Q4bhHpp7El8ev4l4VmXj/HwxhJoF55kEsABKgjmUkxwa+nWMleoqRBVg1potMAqXIVS9wBZ
X5rVpvUqLI17eL4eY3LCOkTUcIvYIag5weiwDK8I47t2n8KOUlPEjRDK+3G6CIljzB0XtpKbZH/Q
8GG7I/eexAtw1SLfqgicOxJc2HUjB4sNkZg5UnTUNLW1l61NM67GOBf6ZELV2nnb2GszoFMoW0bS
kSslzd7U6AYAjyye7RK3Ysa8s4iqu90iICRjudH47jcs2On4nkXnUrp14bNPTzHvRjMfQDiazbAR
vZrcO0XqovTqqyPd59zy61z7tVllivazHeAj631KHhFTfLMxe9Uzm6PV8ctVK1/ac3ZDkfNspmtH
Xr0TeryQAOV5JsHZFyH17oTuK94wPAbgrqFHrhGcRZaFZp4ck1i4XUJeHkGak5+5lvpM4RANTsCR
7IGCi7pcvLXTh9q86yuHIlzWWrAYwCyBxI1A5LGyn4xdX6NfNDPP4K/HTguvDDZ6rdmy5yrAfLkJ
hh3whyWd8BoDcvHIkVQRN0SJI6dqD/UDDxZBh3WLmpgew1PTEYnFwbWeH9xFYvgxQacLRIpyHUIK
/DJ44VIu3uIt/1Xthj9lbtAjCOOKgAxLjYP0p3UzQ5gcf4SJicj/TBTzRt1b2n+TGYh5IABC5D1D
V9nI/kJqP+L2dZw1PvGj3+6Y4+sredkDlx3dfjVjQwn5nyz+Qg01HsfiWl0HoLcjO1iQvQWcNwxu
SNxJqXiNXbgHpJH9JTfxrUqbqFkUIGDsRPGdoZGc0xj/ov1o2dOHF7EBD/1Fsy4YAkXJS7jWjd82
3aVgKwobhdirMyxQkGlEjfgTBC6yltx/hAonxLyjmz7EW9R+VNhwtfWIQZ67l18jBJ7MNqJIXeWX
Y+EqiKi/hKU3j14gWO4Fb6BH81kk2A/9Tr2H0Hj06XdVMZSHJx7zQWGa7cfF2IxLh3Y39DEyAbI/
srFhd5pqNrXB7ZwNY8LYvOKc5HjmBUBERn6dG0nLsIQn52vERll21Tq1D/yJaIcUAikBsuxPuz06
upAx+e6kXdhwZBhEPFfMGgIUDMKDw0MgRkNSHd265pIgfiQCxu2LGzmCJJCcsu4+frTpml9fj28M
DWqz5X2uiqfEctnXX1V8EPwUzZW8JOOCwSAL9zxfYrdWu1NiWoBFfFz+b/RFt4mQYEkT10d5HfWY
lpNwKSEI7y728IdFQUKkEU/rMFm/BtZa+Cnn5kMlR4gg0o753kbvzdDUmH+9li9Si8gDdiHhAmDY
pbOszm+qzQFEhHATPYWA69OMsiW52plzDpOdnT1Hpu6mjNE24AVM3wTqkEMW80kYMWbUwNUqIvGG
Dg7xW+Zx4OKq7oDHOPnT6I16ncXgJNxjWBW4ayLcVsqz5vZqctaQ4KobhDmRVBVgLhcjp6DAkEDq
5S7GFqz2wCq3uHpV1VepOij2fkZzqakuY1WWfuRM3DNPf2bcSkigIn/CN5vmRnYYnGU35XZiEEVk
UH7A8BvbbqN0m8LZA4vlSKTAUvsfrQI6MCgSghubFZAUMWaH5Yk69wXZdJiBa6yxrOXdw3Q7ahZt
npkq6TxKQBaz+czsz3L8yCHOFnARDfjx5Fq5hSYElljjO+H0zI6miReJVm5OeY48YRYuuIamiRLD
HTMMMUn0+qireORM2XHmNPovpk3hmRlV3a2v0fjbIZPkdSXyKCrvnNFLrbHwsjnMVTdsGhj/svlP
vCWoSBP717AHrn8uKx5um9Qf9NI1E/uAy3yZDPuw3jMnTC0ypR7wDjxLhL1OIlfP812J2Q1gPFWu
YktPdM47wq0i0PgAEUE5JV4gYpFRc+D/WPKPBUIivtT+wY/IxOh/cSvD00zt7rPBe7geEZ0Aq/gd
AMomNvcyD8TElYakQsPlpDmQf/WVNzm6GIjAlS3z8oBxEHUU8fLmoYjgfG5izolBdF6E0FN/G8nO
a/KNre909ldU/Ig6CdiLXeQsxhrwqELkybAyBuuuuBAm3yqrOfqOHJx9HDTVCR2KjPUIoXZerGd7
D6059BTYiVFXCN9CaSOWMmYvEATMiKzGe0oDk+kM9A/Lla+hCjrZVTr32bwXBJJoyMnVZei8SzXG
CWIZZFSOxogYcgx5LqgLkHn8L7H10pEwF/2Eypdvk56+ilcNQfWw/a5ANNTo1I3vUgBKywyCrHmA
F39ylApZMk8q1khxxEmW9zDpGGj5RyK0LnrEVESYoG6hcTfNs/4m4w5QtH1GiFRMGlBZ3kKezfiI
k7uSsLFs23rvVCZhUp2XTWtbd6v4YkZ78ESykxfDyloCL/Fzwb7ex/we81urobykkWuwMlePRXDp
NgpOJoDZ8pPh0UC+Ya066yUmRAeYwASBJN+B8YNUnHalmjcp+5sNNu/MI+WFUIqFxtE9FmsoTxFf
EP3zJs94Vw/DtHVmDdETMSPXDsaN5QIU2+u7XSzqF0zO6IstXWTz3Yf4d86QAhSmOONu4Dib5CUU
fZudTBlOft5zvgUGYjdZmBljNu9/XIRFbeynQ69WMIBzE0NTrv3mpHOzsrSJVENXKU9SDEyhZF6m
E1QElIeFGWUIj8Zr7UibdKAoaD7EiLgjLjii3cIFe3IQ3toGazRNBqp60IszqxaxdlykKhres4w6
KN8STCAeMR1uH6qy7DlgjW5ZW14MTkM1rBTjI4QE2OlreobjrfE9Gf6qJJ0jBguJiVdLISaymyyA
Xs7fob7LQHxUl883Yr4CiRkm+eFxl8tz4JwT/7UJv4q+oZhtddJ7vAIAVMYlB2VJSsoQ+Fm6mf+N
3w1mN3VvoEZt6ABo2FkrFOBs99j7Ku1g8KXhpi3XeImmNbLtbvwSB2tLrUNYnXMJ1wedFTkjYoF0
jXaXA55bk1SBsvpJtEeF/fhhDm+VhW6b0A1tfvpQZkb+o1lw0+rsntRWWVjTh1hUS8tY1erVkXfg
G9Y62cJ3tEt9VVIcz1xqjNtxfIrYtjRhR0RSbq/YARA98cI9hvzh47HMTFY3hb9WS1chSQkSs666
CQcvJ8zbDJYVs1vefqiWRbAYv6LP4bsaZBdX4MgUxG4/mhmyEoK9213OYkLlB38od/crjxv8kojz
0oanobwTzsNbRzcqe5+QonU3kOsFSx4HhEGKF79Kw4TRgq9avAo2ITXjxz9ENLvHEmVcXxkR4NPR
tHba9ERlWtlbnP6GdQ+ybDEFwH5iJ8w+g+hbE8hu8AiRQHaNgycf+js7Z921KxcNfQIFCRbij8bn
guVAb16SCfUYs+DUEtYSoV55d/S7xeJkWi9C5+tkZ11+DuQf0YZZkVxKzLCy0vojNXSSsoY3iszv
lDNtinT45VeCdNGyZFutZ/Su3swfDPU6af1NREMQu/UQ0IuNPpoCs6XAkkBQJMY1RX7nPRQzGQAG
ug/uJ4LBqB0rMaFStLmk1YOkuo9S/SNdxK8PTUMLp7+Z888MwsnQev4bYAygQyTtlNXcwMgYFjvh
I9329AYWdO98qEgNIuPbjD/86jpNqHgZrzrmZHndO8ApdLLhv3mL2BergaThBcRn5xIdCnszcyTo
4aky+erLt6n4LGl9i9Ehqm15VvrHIPiRjTgdFfidcEAOa/0Bo+CmRA0SLZqvBF+/T1ysn7bepFJM
gBup52Td9wN6fmat05vlp66G0IN/ixsFMexVKfe1vCzBYqxgI/34FRMMvWS+Cxwzrot6m0vUTwff
eewwEyOSQtDfbRrXARg9ChrMISehLS+F/quMNKrRKab365Ad3Z9hHauXxF6rF72/tvq5yKXFd0EY
VbcVPiaVbG/nDdBu0RRn3nJLvZp1T2QeGMrdLHejhO7LbZtd1n1WxLVlWcH3RHg4uklK5QphJvdk
IYndG90rhg/hYd69wa0LD7+Op3lcIAGESg70D5gJ4nYdYb7aQbrqfP/l+F2hCPalbyXfCAAY8D9M
7tNKWwdMWC/UeAn6Og5/o+GSOvt+PcT4O80Kgw2b0KK3PPChJtmMnLKxyai/jpSr6lz0/MTKoyFv
QcBMxAKqD53HN7J9Lm2QLqSOCOahgsiotskI5ND1ZxEHxsQdnVWCvWjPTNB54ItCRpN89AviR76A
9PzKraYVfh4ygS6ayeJa/+bae9GC78rdapIiL8Lhh6CNiAiGMwYOvvcO51ktosPLu8TWIct7TVVw
7NOp6zzklnT/vfQFCk+ITNTcguKbdkr+Kj7CpYUrjcxPULX2BEvEn/kosx8EcEgMaF2SyJI6BygZ
eJiYfZs7K7ggoP32IvjTAOBkjA5O+l3OL//H+0Js16JLOF4TViglX6a2DeiPKrkUlCejcryd1tZ0
AjEVHe3zOjTXTXrJdWepGQey5boZjIvRah2ynSpNu3L6wTVTsizUC/Y2QO8MQExogwRz1Gd85he0
9oXkMzeiv4p2toB+uZm7oeHbe5Hsg5SeSLuA9RRmZ7zX+r5S7iri0xmosC5bL0YQpPKEBF5MehDP
LitYxzvwjyEcVqI+ynZLgqskxKgl7sy2EgvSkiWaGQjaIBbSc+mbsFwE8WxAsMEZMj3LZtpPTumV
AP6UjJAEonO4Cx0feI6akFrCysF5LAxYDRwWEzBqCo0LML5miysjhEb7TfRNSgxXeJ9YyDlRp5ME
xecr5kqwFmrXXKlyGVe9otgLXJqWSuCl1P9SK17433F+Ix0XVogkjZQfpMrelepVYa9rKBCYhSWM
izslagvGNcc9eFD5g+1TS2K1VnwUmDPLA4zuWPwaDUbONaxJ488rP/tIZLyMLH2wdBZvtDaL7EzK
wkysxYRB9SOBh6hJFcKw2oKb12RhRb6icvH8E2CCZoZvLOGc5ZwSJHKNlrxUdWYxmnYSOJ3A+SyL
74ghstm35jFbE+CVb6nHW/UWQXxrwcUBxdDfDKUM78xSMBHek/OEIhVUVsKZY0jrTNvO7RHXOz5h
+LXySHwWHhCz8HIR9UwkwkEykdqsuooQg12K30M2biEOINJOEZQ6y350WHRvFakZEKZAaY21JYcK
U77XTPvujm/UZg1LrQux7Qu/24MuGZiQbM6aTYxsS/pthmYTlsmSnjFwHRTleDSwOhQ3DpZOfYnM
9zy1typfYAxRzsMJXLjuyoMuAxMYa50nwEL9pNqPCKuKA/F84+xOomyhWZwnm9d5Ofa3MCSK+csm
TTtvVJdKL69SOe2oO5BNDpj3qdmAO0U2rdgq5nqc4sW3bJ/lgXpwZN5uYr/XDMNdxzOmHUifW1Vg
d4yHq5yyVo/3cuV0j7i8U0lBEl67LEn0nGN4GLJuNmV+HBwJ/SgoJ+FcFUcjcc5bR36d/6m4xI2i
O2eooslHRsShKphxhKWWSE5V9wGOWArbqaa7RkSk2jVuXKzTOEHkYx1vNNniAftJWAElUmfqszm+
NznJcu/w2lKMIFv/yzWqbQAggaei4H0oT+pnWG6I2yC+nWuAXaQgGm/VSCFA2AEjz8Lv909kAl/R
fIEynCDOG45GJ4Kta65TebaT18H+ifvvQZ43lAMwrJUpMi/rZgScAwqxTCe5W7NlZz6DOfUhOo4A
JCv/XTA935/P7Si5PBAkDMSNJlI13TZWPN8OcRZduxXTnn9BCZ5qQNbM9BAPav+bEe8S5l9F9JQI
gas/gUhJjjOoLy5BE67W4meyTySqhcqfQYerc4/l2Y3GD4Ps8/YoOX9Gd1TNnYonwH842l2T/nhQ
5/wWJ4h+tjau27OqehgJNfzhqmsNwVZLGQJQIVKm6xI4EuVnzXoGCm84KiJ52klevKriNYukuFDF
VsdPjh7Mk/z7jHCj6fFkodc3BN3evsvSSpgkVGkHt6+C1CgJ4b1n6YrZt1RGKPT3TD3IFkIfIjX2
5Thw/EILIVCiaQKWd4ucLloWTxVKsgupBl3YMCY1gQwfMgX2w1ojGjKLfhQNI7pyM+sOwgwX1PQy
whLN63FTrRFnlBseRHM7wOtH8asAziaG0Qja02K9lmdktDopZe2qRBpMlG+bAnZEDJdmC/L+Ssbz
MlJOgwwIBcjojCQc3C1ugoJHJcU7xy2JmIaxnHELrMfZThvOaLEDafkKZ7QI1mxASpheyx13Qh9t
AOmT+a1pCJM85to1ze4dWQLRAfeNVK0MHnfoHM9Zs5WL1YgweyaJprxnbMyU+2Cc+9TzBK3epmTd
Vngo4YBcQiiQq4/kb7LUNfEr4S5j8TeCiljsGcKp0qqgfZlr05+j8P4ZaP20bbPPpk1NHxuxP63N
2Q1v4rdfWfPdm7dwGWzG+ScM6VDBfZB4jvGZoaKtX/7l3O3RB3biAmLstNd+yuyxR8RA8QNA5G/I
rmbTddmdGpYqW98k5Xs43pS54M3bVTx8cX9Qgvc5PNrvurOV5/BgqrXnTFRivTVk3AqCGiaZg1bE
JcoNakrzJDkIa0WSGx/yIIKfhIATTosGKcZIkjmDz4z2sjpjvulMpnO+HSr0YgiKcAVba1CnCZad
MFoQtUeqAO5/vDD9dOlR8RcwYmW9ATEy1JUOv5N1NZ3ZBcWKIJ/N5pVc0M7jKyuri4FBi7R069Ch
P1f5RDOWeLl/kYlFiFD4Te0RveuyZx31L2J7IR1ZyJvtfi3YlppSyNrgOeT+r5USmGhYJIjwG5S6
DpxsIvFiEvcEHDiv+KjIItCbrU5FYfFT68RmSAivuL5mHgnN4r0MdVrSpc03CDcws0cE5H8xObr1
JXR0LQUc6EnAoZP2njAsBYa2YMsnYnXZaBiEA0xE5IJ0IwIM1hDKEtr+qaEYGq8ageEBxR7D+KiJ
7y9xBG+1R0HwWHw3VHC46aKWV4UdvGRUSD5mIgPR+DJ3ouGuHzM9O8w54NQaZ7oTb/TaG9uLLogI
MSDazwt/mUai4r6HxFWfDi8ZjjllI4iDhAuM+EfbeFAICd+8h89jrzpWNnXzbkVeqEAufJ2tlqVO
m15SfQ/5INNs8RKUz3+Hjzyh9jwEPEmOSHhgfeabIl4w1VdqDAhKwOKw9W81jvxVLu9R3XbyNe+2
k7XyW7IlN5XPH+eSBwDKpKU730rWRnkq2UVGTUb9vAJ+ncnLyg89n2eIFxB7CEu34srfKamCZHiR
8H0Ukg1FBNSHBlo+/8VJT9Z43MnDiuBdEfeCOBOFRljSE/kWMMH413qiZnWTIUWpNvMr+Az9SaML
+s55xCIXh+eOV69JvqzhO4rdHuNWA+zwUodH2bw15TOv0EutRcjhsGJa6+CeqmYgio9Ismpd2Cvy
qqoS0fnK94+AIUPyoQmvdQTTjPlWkznk/ozxNg/EbUiQel8a5IeCMXSbWFvBaa+IQE1Ht1FrRgbA
6/A4NS82Zg2y1Gk89XlMCGZISZHYBTyI+rHhGvTI6Qw/AYdSiAAqOLAMIdPn0NOhc0XETbnDJBO1
L41ymvSHRVoF3j7UoYm/Dnhhe6C8bVHu5nGXRw99Sjem/lGorzydqoK9CiWn2GBnpEIVd7uFK4WU
mnHeEHtLXMkZ7onbVKxcM16YYUlryGJSv2oFX9eqK68Orc2Reh+VTxWtScO7HXXubEZLx35ODIIJ
pUkb39+14VHTn0pwJf5V9nelfkzNXZwezejhWC8I2DoyKp6zskWMHIb3BBxfsS4Bb4C247EunXsI
rBIAihrfcEVTfZTag8HoTJ6E7G8xM1czHVqTssoDpEf6BCSK6lJ6t6lOHXEnrgC6dDKPaspuXZ2F
KEUuo2uPUbrM81bS31XEMCnIlSyB0qbPsXiUbFvFntC0pBPzRR8GHvTzsn4dkQvLww8fqNTRIrHP
kSPJhNfXdEHYEUlgxUso/9HXTYRjY+76cONXXqEvSareEQuZou4rUHCa8sUn5LbdCuGXb56j4TQj
NDHWefE5Kd5kvxQ6k7jLJQvDZbc7WznId4Iw1eapRS9q8ToTxQXBIq0j3UvJHkYv6/EXMOx2ASHl
T3CoOaXAr/PXBd91BpI8Ic93+i8/5E3w5pSCjqdNLIHpytlqMDEl8HNWPd4+ohxAuOLhFtaXEe8U
Ss0eJQ1rJGHD5nQYKa2uiRwBWJU6jPQYruIL8QZBN+Kl9RzrXUkZuY5hgmMLj0RBhoaNdTH41NW/
mJ91wIAnW19ALVTkrMQ7X1pk+F1SFEqAjZ6tbTP5laLIqb0Q/NwYR2Cs2bzQoQgCi5eKrPt/wu3w
Lx14mWfCYD+L6Sdl4TMzqjLkG/JZtDTdMffbpdtI7wQl4RLJi5tMzkn26KyfmadAYoLPhIRxeEWf
EEVMOsqOouREfQhJnU206it/JT2cZCxDysEJQNITwlL2HhHrrj+cBW2RadkyVn9FT0isPKbwBS21
FiDPJQXg2CvnOgUWOertTmqZtAVWV/xkmFsY9E1rw+EgKK0uIrDz1SETlY9amd+zduE0A0VBEDSc
32HIZeAA7doHv93TQ8O3pXdrsdSrL6cwIyOAtH/+xEQ78OYQieKT1XgWOVdEYrWCaUirRQNAljbG
suVaiY0TCM9I6JEyPLPYWKQiGCP44/oj52eM6SbJHkR/BnNER8PJTK+p/K7PhHyNL/FO4pcbdgUN
tpDYNSXt/2PvPJobSdI0/VfK8rxRE1qMTfUBIqBBgAIUlzAQSYbWOn79Ps6q7s6s3qmZOexhzdYs
i0YWCSCEh/vn7/eKPeVVUJ5GsKyGTW5ufncornr/+DVwgP6aneID5PPIE3f5mEBFH7yPjNPqsbAX
De5GutC4L+FM2yXUFnbk4KydOhuUDqAB84qH1K2GQ5mRJuWyi2O6aimtvmC+dtGCe6SY4WGEi9nO
Lqa7Qa/eKzY0PchGnYpT1cPnZyWEex0nb2i/0gQy9orMHU8XN6v09zoeECHabzHf+bSSuHqqeaco
a5UdGzppRCcVngZMHAdV/hBAMMZwVfSi2UfmthoTUTx+nTcVKWWdvwQS8Dsm7cMt0REaYvwWrCvg
amendy82R6a8iNakJeZO4y6w5gb7anOXUq0hf663vcp8JxSXR4bJFG/oLjGxYSJCRUNaLmDOiJUm
eTaQFPEYviBow+xTwdHJZspxQKuzrSLvuOD5cCE/DSpQwFV/ieDCU90f9P46DTulIq5xSQFoywBx
xD3Q6qt63rv/LHvcTFeAPF4Je5EG2TamYBh2Bqba+2mAp0D5DLQJUOJAMlxbm4BHrnvIkw9DeRi6
Jb4nzgfIq5V/lPldHN4P5m5sV02zh2nfwxms4YBJh0F/dIBBCYirH3UeCzS50aciAwDmwE71Zcoe
vJvRL+yQTvveDk4gJl22TqhpWkCTkKSg/EaMLW3qhH0UfSBdh5KIrzSNjQ4fK5iN2A6km4jQwSRw
1RRO5jYivUQ5NyNwkTtlK0QHrQQFB+dAKFPaUwY5vH7o4lMYvY5QR+oYwGHqZpVxbCRIQY8ZtAcM
/XIalA8i6wWYR2ruy3EnzNopegYCirZ0/SxrYVd0xe9C/96TL035Xmv3ofpdCvFKh2hf7GJ2Xy4f
GUQnCb1e1S2nbu3r69LisY1xiz94GbYtT0kJYxKZJph1t+GBxDOMDjiWxdjXjvXLQEFfYcrSrlBn
II/35404ELMLthU2FrZ832GTw2Q0gs4cvQJH5I1JVjf3Z5g1aCZckezbeMM6I9gRiIgWJCAM4l11
75HyIB/CEO4oMSXW2lIfI+nZYfrHalbQDTcKqF498ND0q5EwjfpTjwq3ol9ijmv6HCmqwx5zoLXq
PQ75spXJ3FnFvYRZz8EKPyb4cF3hDiPDYF4Uc+o/tERFsmH2NZ13j85k9GQnLkEtZrkltt5tWItD
XATwYYRuCxmswNQgvJa43SDc78tD2K50k93iHjGqmd4PdYpKS1D13CxwC3bnFnXy+NSkt15lIbYM
dk3CGopeP9VWRAQ56Gt+sLoHEwV7Xb1L2tIeBE8TskuF54XZnUwVJk10LHWGlo3eE2HUXsEcIMZx
Ge0j0mqsp3joPLjwHZR6fYOPJtsHnVyHDoIkUhBsXUTXMb2TpIgMxv1Ah6RFKxx2Tw2HPxnoOBf4
VnVPUUwQKlBgjUXfZK06HLTLVTdsMePyIze27luHyof6QkFZggqww0MsgIyJqMU4YN+bWisN54eu
20vaY9G+pwaGoU99vZXGhN35Cw3DCHUM61NyhAjbaAcDfo11TwwBDZKeuRPn8TRkqFGT7Ahy0cdb
VextEOaKi7Xqh502HYrhbpRukkj1fk9sF/yeDPpJXuvRFa6OJWNsgowbD9c7Z1zlzI8ZIgMNAbdz
KeuHcRdmLz2gBRi1DPrOgDKbTzwhTYw1qyULKPwNEKMEJ/nxmQ8F+cAIN5TZOvafdv6CnLQFAQve
PYeBvk0wyNBhermFyTvho0FhGR3Jz7TodkT9nTWch/Ip7y8ZT0xd4Gw0vksWLozo75PwlhZLHGst
7lmw9Zq1pALNWDfbvDeAFeGRs2WAPkO8bMFGdqEG91N7NTBuUZRHEg8aa5dPO0fb6lk9hycr14s5
5CGiZGTI9wLyxWDesO8wrmE0ZFAuCHppIEkcC4x6feC6gg2eqV96+WHKbsTtiSqn19YSi5OwFYyQ
5dC/rmiLckq03zP/cYyfTOtdPLJgsdGz0FET/zgv2a/QLAJrN6r7ytgp6pngr0nMEWhkrNwNw9cW
qlXKCt+y+08CcNHwVVShqA7Y/OJx5rcwLj49ttm4XCjHzn9Ox4/EjBZ9CMgy2ITu3Rk8xPlywFAr
STEBPxUGFsV29TCO9yS7pgR4xO/cAfy0CXLo6dMMbKxQxcEKwTMU5qa5SjDa5lU82ND1adfi01DY
hOluemKNKUhj/92Bikc1Ct2d4cqGiJtSqfjDWB6w5wMXnVA3qme6HCnn1Br0nQ0RKXGtvTPOvGnN
bLeJnacSpy1cZNTvVXYpaFNY0GnlR/aNBSaQdNbzDQO80J85+iTckYLOc1oOd/hINwgP/deUCDAP
F2W62I+Oj/IdlcBZQ22O+a3ookS3uv/gMrb9ybJ3YfokOytAUapNO7xP1ROXypYOAKSBj7HHIXNw
tT4gx5TcvDyXYL1ev2ulO1C9EfTJrpZZ57lSfY/Fb8veKj8yFROMDQ4MWbiqRbsFsbMYOD6yQOYA
7TvTIDtsn5jUcFEbmKaWs1Ytdl16nYAkkST566nHXmEfGhcFOKWlwdBjzoMmzmIFwzXtGMRYCrxI
5jb1c8AQNjCY+mp0GmgMLTkjPFql5qnvdtNqirZ8dDI8ieqLE8SDQnid0NIrMdrfqPqpIiy5+1DG
vSddCutudPZ1sTe7M00ETFHj8RSqH0bc8ASeq/o+qu9V+VJkp6RfxOBUGZTGBc+IP5AR8al4FzN9
7FnugpU0rTGZr4rnPO7YdtHW8jHvRUTS0APUnuz8frRPBYh/lJ5VMEh4vPp7gPfThIYaWB6f/bdu
2sQTpKU1ux90O7n8EJVHkclrkDQ3gatRVcFmxmVZgb3c4Te6bq0nAx4vV5npNEm38nBSlSMBP370
pHvTyikKV40jwnTveqjrGghaRKXAZ/A3AY5ifQn6qLIUhdvcuCapNfd6+6jWAzvDrYI5trYxyjcN
C3tHlzZWCzJvnUt63wViOVY/dl5wXYjqZSahy9t/dtI9xl16cDdCM0Hmuyyrh6JPFlJj0/huN8Cs
Zvcd8z7IV3HntmDjDeZfqxjDJalqoDB9H4rvhYYvhNtouwQF3TgixfrUIQJk/gesfMlDev/WFa9t
Aw7MqQPJ3lG4G3S1YMrFKyd4kfHnU0GHKSaXU+ZW0b7Bccvm0cZm1DLZWJ99dqXjnAbFgE+yvpEV
NhcxaKx3xlNTi4/IAOpqn1jvukFUCjzGZD8Vm948lkDRsvoSYx+C9x6OndoyMd6zmi4W6CJkKAeP
W8r5+HVILoqFizpaN50qfyT7jraJEgHJQqNX7oP+tVfXzsBe6Cm+5jYkrYZZJ8Asqr4ZLUWLdJ0Q
HetwSixhCNTvyCWGzGRXkHfckEM2Ktb5CuLPrcZ3NUI8tGcCKgpYf3AumWTq6eiX5xyTJMlgSyS9
pfEbTDM2KgWIBZQ9UBiH5AF6cwjsYCWU0VKmfySXCVPXtifVq183mju226K/lgK7aeDitfeYHGpO
B8i8Z+3zAK4T6rdWu3rAYBO4zbzpacCzjQriy4gmw9vZ6bpq16SrsCiyqLJ+BRkEDQ2Gh8owVJ6N
kUIxvm9xnGHdorXsy0chUsygitCr5SFTgdiJRHeFQTfrpphffTj7gmefGpuAZAoKCG3LHvm+Ny9C
FSGv8QrD54Z+KGfmD2dz2Bblc05hInWQfIZ3Qa2JapcwRdB/lgYPXnsPiG9CEO8CIfR9loRNhnSL
vE8LOCuHf3TIu5cJkZQEmtoyHXnDg65eLOshl0EzuHYKiAwTIMmjJUQ5Wkr6kaxiYRPg8bGW00DO
gYQsXJIIBUheaolcuE2UPqfTM83q45SufaNgK/ra6GdqKljTNWvvNLk6s32AewXwT+AQFHqdqrvQ
3DKYBNlc8VFxmyy7pJ7ZEpnj0E8r8sUZtFojjDRKILfP3n+rQqBbCPopuLLjOgQAkOn0BGctGl+G
YcvGzdbvpP7cj9+r8uqEHx57kNIku8DaZgXyjoec35Mf0jkYPMvcOYirYhUzCahYNeHOb46ycgUG
E5gY0dMzZZOL33vawtF9Ys5iSG7PUqVA+2GvGWDSIQEW0ROhYxW9fPvl3/72H/92G/7d/8hPeTL6
eVb/7T/4+ZYXIwcfNH/68W+PGAnk6ddr/vE3P7/ib4fwVuV1/tn85V+tPvLjNf2o//xH4mj+8c58
+h9Ht7g2159+WGZN2Izn9qMa7z/qNmm+joLzEH/53/3lLx9f7/I4Fh+/fbvlbdaId/PDPPv2x682
33/7phj214X6/TqJ9//jl+IEfvt2yLPrLf+XF3xc6+a3b9avuuZYjmPZhqnosqJZ337pP/74jezI
jmNYtm1Yuqo4337J8qoJfvuma79ahmLzKgVOsa3ayrdf6rz9+69U3dIc2dIt2ZI15dvfT/ynG/jP
G/pL1pJMjxtA/ds3R3x88fuNFmdmqbKtGpquGqqmOrKuqjK/v13vw8znz5X/ZQWyQfzwCIasnmtK
pkW7OxsLsH43gCXcrQ8ka7cQlPwHew6zcEkXaBWuyNYd3SnCgmuc7S5+p84hOa20VbOkv8HQr2Zb
2pvQHt3+BTfFLaD4tvfXhrmV2wVlZn28YLw4S9fp2lraroI5aaFBFASmudDKSCn08DedwQinAjp0
kNeBATiqETPxboFUBsiHlIM3A4ONc8shnNmhLeEOrAhqgp8XLgCwdsFZ6+fgne0uJGtmdsExai8f
1XNCN1De4rvkqlsqFwQixcJ4hXEHEW2JYOBZX1dbAgneQ7w92/WF1u2DcP8Sn4D1iXUHYUXbY/cD
bYll7L57VQ9wyGb4ItRLBaNOnIUu2/Pl4swOO/EDxPI9mQjLNzImMY+o9tUec58tOguOHQ+32Yv7
+OjP3gFk9niGLNN7oLBZfCkR/FsY3VqznbxiRuVehBgswWC8BC7XjC4eb/cWzh65VjO2K7BmCBRe
WDcHFpaJad3svXrVFvF9s8BoYZ/OQPPw4QifFDW7D01IDBHrf0vMl4URiHYub9NK3hTrZqdHkNpn
ueYqfAiv2yPVPUH6WtVrJsC7iSsa9g8Ih7AI48zIpSS7CfrdHvueDSE0uFsN0KCf/GSHWNHeqg+k
LK9CZ/lsqkvl3Em7emm+DuvHR2mtIKBbYRhMEkS4jTbRwl4gJN8Em2ElpMnLi1648PSeE1dZx1u2
J655YHPRwENAx7d1dXzeLPgFkBPiBYbqQLuO+DJQK9KsH9b02Ay+oAt/fkq8ZT1seBkOYSWU1Y3+
0D+xqUYhGtGDW6BcG6CECedA2pTrAE0JMsoGdWS/KuWFta9l3I2e2XcZydE5g9JA8EU2fgj26kF7
AKxYtezfTqSSv+eTvMDeitl9htU838jb+BgspDsWrXkkHfp+SVMi3ucsH4YrFhF7zvfUEWi9iF3p
98hGES4ZaO6IkqcDsFSVg1ZvWhNNIOYo4Aj0pBSa94ZbPLZXwFhj39zVvEe+6cdt2yKnXrOyboMT
F3aPNVr76Z15y8U78c+z02kPE5OtEs0JREcRoUazBqz6BUJy8Sj0J9DPaZ9+mm+wlHYiV8mDNoyB
91Lbxq7EiKqIOJOWxq3m1fZCWdHttdALkWfr+mfyxxrshnocQmbDC8OsNGbhs3KiCW+8LqCZeg/y
LXJnDS2rbtWudRww5mTqEiBw48RIUnJxunZPeIo7s7kf71giuTo6DMQFbZI770kiwEU8siTLjc9B
jEZsVr9zXND5aAu8GEwU1rx78c7Ryd8N3017WX5I7/Rr8TJmI1VrLuODvo3/jKG3Oj5Shijr8ZBh
SOqOyxHHlVmzmRZ3hWvs3kn6PvCchLvoOyX4loLGvGZoKuIPjzjxpdzP7dfkPZVmdNhp+R6cK6Q5
SIbRSb3XTqHzpEWbjkQHHPXm7DIP6qu9LyjY8Vzt29lN3igw4+9InbBW9gtat0OKNhTG57t62mj3
cFOUY/CpHe1TNyc880HbHolLXOfwJWnO3FvxRjByLnrFCSH3rGekDEGIiJbXKyG81RwOwuwhWOcn
cgW1+fMSSdrsOC6WBskMy5u6oAc+r7+re77DO11/ya6vKLVxC+LujG4D55dq84qOiSY/RRLUbswe
1oj3lv3+qLrK/Ehq4qUOFjqJKpwC6B48l3zPo7q073LAUsgcvBbsd24uLIQ0/I2zSpBqHqmSFxwQ
/57xQoQwRIGISk/b6DDmDuYrdHa2y5+GMePb5PMVLZc4imNzGaEe7JIVqXoXa0ngHpJo2j71Ht8T
t8WOZYaLaPcZqVvo1dRPbHTmKJ5mJZQ6zind8O3eWaGS1QwWJno82MLdJfBSZo2yammVLngNhqKI
L1wpWUxk3jM85YN+82UaX4arLf2TsXqVCAftqcpoCMCrYDtLh95aQVhdXLXrE4Tc7cN8/Slt6ECp
O2Ii3acjmiLwf4+N39WYxxvQsa11UI4x+OUp5BK1sHqIB12J/yAinTG0wpP/RRw+eKw68x+zK+nD
NRv4PQdlv8CNPmI0MhNOBWwagJzfRtCN752+II0RnkGo33nLs7MwBO8/oft0h04Iv0r+zyupiQvA
Bw0YzXYLdD0dVm5Kg8kCHjCONPu/Ukz+v1QmmtpflonXpLn+VCWKv/+9SlT0Xw3LtDVHp6hT8TLQ
/14l8hvF1nTDoQh0VEWzKeD+qBI181eqN012LJXaTdacf1aJmvGrLZuq4SiGoVoaJKD/SZWoacaf
qkRVdkg5M3X6TpYhwzP7uUqUez+lrwGuFOTgjWU3x0isMGFEmP3SmMqjjqZssG+RrW6KGP538JwE
N1XkBOGQUzhLGcsGuYXbG+IgiG67B6Ms5XJeyZckj3eTHWxy7PD17eBBSaPumNnKeVKJymivRb+D
XZq1Vyv9lJutd8qkkzGi5tsmjz7yRo/MKo4MeiZeZKm1d+T7KL2bvLsxp0cs+kxupKm4r6Ay3KEb
NkcqETpBtgnT7GlArg31XSg5MJlwKC0giI+dBMikzasQkSq2W2aIaQxkdJWOM11KLULMN09SJIqs
1ljjFPR8BsjBdok2K4oX/YC5B5cnkIC6mD5HOh1jh4A+rrdZSja7xCkIwbe/rgwND/XUDSUEFOmL
Hb/PS5lFl+tsQrzPPSih7ERjNAjwmebViB1Pge3ZV8MDAky08FSFjFMWXzKPQ55ruX+wk2hhcNyD
17u9iu1jHmzSBK0ggFAXxisFD9qU+AW/DJYaAH3toYLAI0AHDfemTYaHeedr8wI9YBugFcJdN/ZR
w3TlPA5vbbn32Tu3zQqWoYlCRMFsr8dNQiNERwJ7xrF5RB2EFkVzOAif1EoIKuI4JeNCegMasHMf
PRvxvCjxLqMdgc+j/dSOFxXh49EP33IZtcPVgv6s4/8bKuTbWCp8xEtVDAtVmvUNbsrqxcCENlcu
HFOmIUDONQiGF3GUoUHip1TiVIuRlH+TdJJNAc69fHBLBcMqXjdBdcWRHGGgskoHJGTRG6OqokmJ
q+Qi1HEBZaDGGvaKzqmCL6AP1GQNvmDcqJK2SQdbkL02GSaGKePL5SOjvXUlq25A9wblVCm9p4hJ
4JRheTaXIlDZUOfuAV5P2KbTaOOwEm5L3aJDjzGSMNldEHk+OLCkHTruEXwFq18U6VrPYa5Wb3l9
qZubgm+scLitwMUqhlfva3h+EPDIx8jysEAyOstkTExzqM/BvVmvpFxeSN3rwGTeRpJb1PZMlV/R
qCgCOZgYPIxcBE+I4SFF1Ixan6Y7opUG4MU3L0WkzmWWAIk70aJgz6JkIRc33MBLyJDCXja2sZi4
xDiOWqRRV4yBhDrIIrsWh2Gw41WnDYsSlNQutDlEk0XTcZIgQyMKBRX0KA4hTBtUpsqwyMuBtRq5
OmNF/BxCCMu0W8HBmtNIKIS8L+maDITXJuQeqTWPGFr7cuD3PRwhMVask0njpJWAi7FgIbDRDwGr
DkF0+2ES/2NL/eMW2mJq/mkH/TU3GrKqqpol67Il5s4fdtCaZatO0GAhgtdknVeL6c4p6L4kGiJi
hpzHsmpcUpE7SSmfl/auSVQeNQlra9owSMmnwR25452sULKvokVmM5kUbkeSQktHomiIi4VhYbA9
h2e/sjHJBZBjy95UYvgTzQ3j3snY64w38ZANw9czUOdnGZoSPVIHNuUIWqpDL0yDW8IDZMsXXZQQ
GExz50tMFtT24o01NtY4+Mg3PXpNXY9PwxOqxAq/r25Vea7ZGUnRzbPhlnGtwxHHZsBgZLR1cJ82
IyLD1V9fXeX/uPL8cHXNn69ua41pDAlA5MQ9xVDFYnTCGmItnlErwhSfGrwpPzUd/elxlFh6dFi1
1d4gavevj4Ql81/vs66p5hdYo7Pg/nwkWSdJdl/H3Gf07niRKXuN0T5ieI+IW7gZuSU7WAB8+0jg
qgdzsz7VeNbSeY0MNCxISVYmYqR2Vcs7KVskMOKKc5zDBp5V5a0wdqW0gVIghbCuVjHcCtlcFzKc
hPbur0/lz5gPI9aRVZnxKs4GeOnnM9EizZZlG41uqruV8942CRAPRFuLlMRq/tefBYj156eDz9JM
S1N1VVecP92/SkmcIBCGnr2OxTDA5SKhY9GuDBq177X/e1H5E0D548PoaOL9fsSzVIVCSDaplWRT
NxRVPK0/PI29LQ+S6gWgzsw3U6RuLI/HCvuHuIChiMNhrpAwMtxUqXxBz+iwZvSSgwDq0vdgOL6/
zFH30Fs4Kh3GGrFQ/Ac7VWkPYpZHe0LnPr74EeHWUvHuIx9P104YPEVatMp4yPuw+W4Qh+IFjwR2
bybUkEqtYlVfzX0qdnEUSRKdartHUVKu9exmDcZCG93KZrIgGhOdk3wtJ39Ztuiu0DfSVmFxFWWE
ZNFBjCBpkM9a7/jH8nqA2bLsR1i5CNKgbQ5UBDpQt6XQVQZRqFrfpT2sdfce3oe19JrqChm10rrh
mceIMppIPk3WTKFzRsos8oZFauHYTiGDQE2svCGHLZYH1WItA+nrPeGsL83E2fr9oxqHM+8i0+bO
kfTGOqg56wlTnqgaZF4jiYejQjtowI5goq+8aksMCvgSNPUoMPEFfu5gqJs04ZoetliwUln8dMgU
TYsUUvq+wjSpLk8NBi4wTKKIfZ/VLQsWCZ+6B6fjCn3vWNMWxW21i4XL9Icen6SCTptASBpKGARp
SvwmzkssKGn+POHkZJUEMM5KmwoS39YWx81BebVN4A2OuWTNG6FTiYKtK0M2te2I1WtgLfUYPyx7
G/sUwDlvFiHmNKS5NZMyaPwsky0a0JKcKS1Mn42ywgy5P+QoXeAIyFq4CWobxq+EmBhjBTDUDNS1
fdM6dAu50EMoFCXBMvcpFuG9kx5PALuO28ugQDMPRzfvE7zEOjyh0MdZOCK1q4koEstH0QfxgUVT
V3l3KGu2Ga5yRMDpluUyNA9f6/LSFqbF8bUOaI5RwHrmRUE7VeQfLWfhUW2amEjU+Vos11qP/Izy
qIhjlOoVkQjgRaxIRnqj9ShPyWWCeaZgIz0SIeHROSvOJZnmLYWQiqJHj/zHONMoFXedHS0in4jU
wn9MFHUeiwEhXUYoEFl93ynDvoiDRWd0h8anNsBNpatvvf2uUl0rcKFqY2/Z+xEYLaSstd81MJNM
gcWFbyKfgMmBwcDPObih2zqpm9c44lqwBqlmYZfkPgGKPkuZxYvrrZgHuh5vIBwrJV1dtVGzNslZ
1NA/U4pQ3ThQvcVTGQKnTQRCFCx5NJ0ZAbMiX0saSzOuM9gIsBwWyOHbQGVDoG4C54TB+VzMFxb4
KGVRThyWWK1aQyHBAHWcs676cp2m1Vxr/K/6tmK4jKKqHh7T5l1sIqxS+9pjVGW/tNRbDBtYHEUW
0QDrSBqRlnHkL7X03NY3UUT1+gbGm83H6FThgRMsCDKYBVawDCRkmNNbjJuOKIpNE8MtfMOaFK7R
ozkQI0OgYlDcsvq5iIu12mOxAoIFLTpysGNolI2JX2AdUQ1wPh3iSrx5amfZKXhqYOUTKOBuhONU
tbcujQcbZnzYXtLy6EZ0j8Vvxc6iDhB0Jri9wK2F3J6YWFxyvwZwqq+NBaNBbB0cVlGHgaabFLA2
xVwtQbbCi57K0pRmefgdy7al8uLAsmrwvh5wN2eStt7FNdeKkk3WrcqY96kzSYzBtokiO67WYkfV
KsmdZbGfQ40sYwiplwZkTtwL4lULyaH0IQG27FiUFtJQfRdXPonpYhC8ee1bHmK/KTqaPPXVGx5e
8w6IOArSNbcVY7VLG5Ga9hlmkDnpShpmQnjkuCg4BhmNY+ItDBq5DcM3qCbMgtYFJX2B88s8QnIo
/hsgK0nYTw7aAQ5YkgfbZGrn2hDOS/gTBdQp5MBLT+0pe4y5CsFXaTBDQcfty+taOZek0ga0ah+d
dpcE7/qE7+zK897Q9ocIuf3HhopY3Os+C1fmQwKzq9U//36wOb4TTnOvEPMM16DE9ya0JNfOBSmV
tURdlUmEzwsGXsO40kvEVV0/g/BRadjSIYAoDQxcxaIrw1j/lOO9r+DbblYQ5A5dggAEM+Nq6YPg
qdZzhqJWiWjKg3nXJqDqe8elDZ/s9pGZ1YfW3aqxC/CxIv8k/AhoQdigv/5jr+PdV+8k5k2vgA+I
hE17HKKrxPTMCuDx+LBZbfaxgmdYTjKnMRHps8+SxxInrYbmDDl3aw//GmVLGEGT39FY5SxEESRu
2dSCIjY5+KyVLHRcSrqQPHUboeF8lLkURFD2V8dI8HHFHFx1DcyuYrylYx+yaguhS1K2yKsdq9oo
pA6psAckvyQ0HpvcScVBjqpPkVH0t25T0oCBae7A9qnaYCnwjhL0MTY4g9J3A6J+YxgWitOhKGBE
gbPrGQ8S05+Ct7iD052SvBUU/g0S/DrY9oC7kBsiUm9a+NYsCBaGj4owveaOFItYefY9uBbEeldi
AEnw3zDRt7CrYJLM0t0g1UwwsN/QhviIYDF896ZnQ33MVORhnD/Pgd69WurTiJtBgkcEBkwmHOgQ
Gya9m6ljNI87kszweTMRLTtqBvkd93moEypMfsMgJWFUKQ8IB4jr5eToZy1DozSAyzBJpnBM0ucK
v74BKYFq+ktPYnVoGV2wwHtsfy3cMAPqRh3LGAvqhEk5KXpXKBbEB1dsRcvAmAdpvUkJFddQ6GF5
3Q6fLRiIDEUAEnFA8QKhJ/SZD+v4U3D187WmPUoQltsWyx7psa+QvKmfmoq/Jj1+TZhqjRgjq4jg
jU8xUFTmJsX7HPpHyI7zNKXLhz2FVa/kMprn5uekET3MJSmY56oBhgzfm9B814SbQa7/NGXybGoq
7/Ato7+qOzrmdf1cGdGsK2/ZiCuxz5iocI6lOErRukVADbrCn2niYKaFDIesog8nHDmHKZxrMIsM
7CwzD88RPNsraFGqWiwxOv/6+wS4RuIaRQiTkH2aFqg8PEF/TBcN7Km4YNgFkEOTlgeAFMAIx5GY
oPiOA43JryCnKWS2k5gdgt5g2/U2Qj1CkUBQMO8M/TYhN1l4Yg46sYpM7w4CYLaEAxzNlL27+DMH
8UJoo8WE1CVnnYu5BtliPGYyRZgOn7Hy7/WaPEozexsnJnpEMVXjGuXnaPToqoDGAA+ilCAUXWUK
ENQ0dU8YS5LAJWe3r9mDS40y4Fko1fEyAVebNGmd1f2yR6QkGZjJxfgZIzhTMAYJokvnj24YuVOM
4L3yN1Mov4W9x6zeL6MxQqUA5GlAi6ceq4nVw9vEZjnrfBAn8L1Qv9RphLErlSiwYQ3zVabOa/Kz
DzXN05VVX+CqYQWuKDzjmqV4GFwB+2Rx6Kas5hps1USiiYIX64QGq1eulcEjT/MikgsSHjWxZM96
m+yH/hHfcYYDrEGjx1ZYYJBDs4WtDN8FBIQqLcQcLWvwSQgWJUEbcYQJvrLoy53GmB77WyTW0w1R
VeQPfa8R1FqECTi0ImNwn9qUofJdpgkhchqgd8KzJZ5m3yfrVvt0hUAJRZFFeNS6ITXcqRPoLdWx
pyc5NaUwt7hopAe0AUrcLLz/2kv+f/7Jf8U/sdjBQ9T5T/gnx7zqr+NPnQXxgt87C5ryq0xjwbQd
RbF0TTH/0VnQf7VUQ+AYjoYniCor6j86C5ZC08FRAP2BtXRTdnjRH/wTw/oVOottwT75g5vyP+ks
GLQoftiumw47dD6fjzIUy7RshY7Ij9t1PJCspKxJDIhCJEtSXFGzxGW+DfEUs/Xita6cbAf69T7J
9rAbfS04GHXwksW6c1TxyrCi8q7wJv/w9aWH76F3qb23C8cHKGvBvJSehBjxJSgsGJWlFrko4ml+
T6WI5w3SXYFPYQ5kzbe5p8arcZLYDvjDgPKHBWDuqbh/jpa6lS1/fCuCHltVy2u3TqeAdOY6fN42
E8m4uywkoAqmqXWondE6tGra7QO6zLI56UenCkPqgRGlXGhXux/u+Ol3gONH4EP/GZ36upCKZiqW
CqHIhhj0J5yl0f3SkP08WY6Ndy+RXEmOqBMTasl3Yd1+JIpfwl/gf3390nAqDPWEIsBiVtz980vt
lOYmZpn2+yYXUabepqobm1nQOyoaxOWvL0bK2iHD7m5lrAXNLJUOmmiW1KQFFIqRH+BJujXYp0P7
pYKZmznQXXoJ6+oW9/KxUaRL6/nGsqwTBLS6ucnsQD4nI1Ils4kwOCgyMmKaLL3PWmliz9ZARgzM
jl4Dc/xfXzuLgf7TIARFkvmn64w/Rbb+jBmB0XRTnWrk4fEkbOWuGHeSQir413d2UKDAMVRjXmV6
dbZZ+R3bgR/ewfwegorKWPWO2lB3qymAtVSIH0Fl+3WakAlhKuiGJJOSedKx9vz6kZEA26UopWo5
DuyypHEiGsZOlf2AwDJk67xjo1RhvIxxUNmzTxslxSELDcafOhW4m2vSplPaNFhoOamPJcbRyPmq
ocK6pzSfcHCjxo9660yQCWu9H0CWNI36/utL7F9za1Qpzpxn1cjxDRgBSCxZFqkVJewMsi3Xvvmu
ACvLqzJLMKnNb6wC8qoyMHCQuYyM9JFxbWcK/mgxlUztt+WuFV8mJy53Xz9+fTfWp7++W/8y0pkz
NAXOnCrrjmnYjribPyB8QUP+XqLDeG5y4f6coyjMJpOktCELhoNDytjK8P1bYFC/jBMcn8YW405N
sGzuSBKo8mLRJbay1WS93aJLrqx40eIw8GTYQXmoPTQ4TtJLT4Op57s4tq3XBiP3PFLDA5XLSAym
7vZ+Pr5ZQdcshzHCZaLB2KRJ0QBIhQJXAAUaBpl6RkjKAME7A+1TM+YIVbGNNS2d5NQm1fcBCKFj
NydFpfcoh22zV0cYyl8/hkmk/hdYuv4zFmsyM6iyYZqsAapuADL86cpJo2FZ2hdhHls0c2tXU4lJ
teNR49e7IL4aTaYfv76EUav+b8LOazluJOvWT4QIJJBwt2J5R1Ik5W4QklqCTXibT38+oGb+HqlP
qGMiKmhaQxKVZu+1lzmnitSWIGowSA+8k06a5IRMlXC53JgefYHdTycce2uLIT+MOsATtW0SLOYL
k4RQaV3yTuU3w2+ZIs1YOYTTlfFQ+9h1pbrS2xwzo4VBErrmW9DgPpOK0dsPLQEsiW9MD2Gc4pWv
9QdP2yQ1lPOtEn4MRZyRYdHNn7tY643dwrs2wyglcDMWFyf62GoCJ3sf85k/LzuxouJ/I8ucsKbL
PcUD9JY70/sdyfZ62yazt7I2Khi+uDpvEGTsLUYrdtUOj+vhMDVN+qjpBL2MTQvSoHZ+nLSXuCYV
ZHL1o9kU9ps70wH4dd2fxeCi518+1fnUQp2eMcUe5wYmZpbtshnPay2dJwx4p6fAxUPQ0hE0RDfc
JIgjd7osP1lZS+Ajs+o+ScQlFgO0tqbTT37LvGss6v64/msOa2y/aOQ/2CgduQCp90PkEDJJQJI7
k1SUoZL7RDWvro8ZzGy15qEbJOMVpWKSZ0TaPvuhOKVJyfmT2NMukWb8YvbegxVAU+xrO35JfMUM
KMOGT8jQxkRVq++N0ZMRVWHobX+tdKOuPo3/pTTR8rvpt2SOyxuQFp3ygrs6lipvfaDfQ7dmiKnk
Zawc80Uq4+ILjebvvze90UcnOx359eadLNz+bQz8bSd85J15UWKiuVzC3XIJa8eRZwRIczCRiMXk
tO784tZEWAJEGChx/sJmWN4H6U3e0RfkyXbB9NiUlLVBCJJilvpnoQmbE16J3dJyCbA7HuyBvM2w
auKXqC6ufp54+AT3xbUQpd7n/XtuCTS/VTpum5YbjEtNbZghGk91GZtcvTVBN5NnHftoIT8YwID/
smDX2unXBeuxXk02PGMrz/59YGVqM5iGOXY2lVE4176OS5xv4pZ97ZYfkeqfYokf11Jl3d/o2M3N
XWjpiVQMv97ITIrz+qLb2DqLDCZmY87zIZibD33jpZdcJSmJsYV8o32fux9TsmAHQ1ugeLeidpeK
JL6GfujSaeQ0x5pz5BwMhv9umHKIhlVGpjgp4f6+rZv2cfhe5a24DAbeel7cPItYB0+tNdaAYvgW
imaoj+unZd5NxygGlo2iEoajasKj1uPimRelwWldJaE5E0ftqvqzp8hWqPK6PPQBMt4qbOz+YWBQ
m+mofSzLATMwWwPZ0Jpuem/0t2LZpVzWsY+8w8+qRTOcESe0vvdlQPyu0zfkr1hlDABaUVF6/EZP
M8y3vpPmpV1ejMVUvxpycz8J+5ZlU/RhaqCpZlnl7cukiT+ULpkTA3F4+MFmLK5sU2KMOZTYkxka
BLzquf7l3AabiAw9I0DvH/NbRXZvH4I4ygBlgscoa5NtJefpqV13a9UVEYrwOXwNsbGuVfqe/UY+
FCHrcSjqW9+UyCoTtR3myTmG0nz587Kzf5uTck4y6BOuJ2xp+q7HBf3r/dxSOU1+R6IBGMzeXTa0
IzBLcExGttFyWxuS0YVEqjDMPk9WohxbLsiYYLsHiEIYUndRsh3wzUNFhFo18z7pHp5c2ctiP0ns
Y8ZBzpTYN5Ih7bchrgmRSYqb5aaEBQVMY9aSyEqKH3WdklpU93hn9cN/lvlazppzBLxXgyHzeNSR
mhCjXNI9H5vGeZ/QR8FPWA4/O8Xg1omt9tEK9XjrRAglMPA3lqzVPnRCeWq8w9B41aHKUKiHU/W9
a12JGnL518DmW1l3DJPsGEF45hCKnKsDhyPoYDdwVqeIWssxwvagk+pZEhy0qe2Iwm5UY/mpqlSF
Z2iLUq81qNhEhArZimwq/Mj92Y61+m7G84NBq+81CCyT0n6rUvx7YYTFG5WDrhrp0BIqoyzsJ8ki
VZF7mdCpmIUfXnAkvabYNL14xQRSAgllOY1nZ8Zfe0xBeJZ1vN4rhamevTrRWB6yjTCv0ctpWhU4
pyvpM5DizjKzDs1foCgjBYG2Sg7MCvJx/hRbQDwGnUfUQgWJ8Au9RgHmrYOCHFkH5rZ0sfUrE6fY
CdE6BF104xVsEYYMzxp7jaE4TbDnHmo9wadWlvW0vtgReKzv49zwf1+KLfAUf8A1sOti+/6f+WRD
7mSNDXfqug72gsOPyM2mq19LsYsnvBozc9A3aU7vPD+Od7Kq5k99V5yb0g5fHUe3B8NZkKx63hiJ
Tl4EtS8oVN5D39iu10rszESCCpChjuv1lQoHtvx1PRTKZWtaNNsHOS/KncgCaTXM6DbWLrLGMKCl
oMkkLGG2txMZV0jZwFqtVlP607Og/cPSKUx59w0Y6JaRwTNK7XLj2+NwqeaQscuYidcs8Z6mKncP
NXY2h3psGISUyQ9PTdPVnPG6Ij9sK4rOxsw4MC/JkA671lPRuZ28n0Xk+EsLwyIINdZOpdseBple
khyfcy1xqI0LNISWwqp0/uqHMynlMarBpsQecX2x5yZDWGY9CWd8Nsd0OvYd+C+kJ4i6Sd5BTppA
4lLVlnu2U/QNu/A3bc/Jt0X3SME1f/a98WoUBgb6pYaat/y09eeuL5bJH0tpt7/f8eNQ0AGV6dFm
enirkkrddOYSbJ1XS6TuWH928xiLrAgPqWgwopNnRVgVgoS+y97qzm2vLiNBuiJLF2fbMvZUqNMn
D1c3h3+NVSfEY1yTT6WRz/jmF+RBZn0xb6uWMAJrqnCfCEltMQhcDPDwcRIrf1v+oiHEbCAMoq9m
lCXfmnS4GnE1nniyJBj67q6KRixLAyR6gxMEeyXa4snUFjzfnK3kjGJXSvTvStmakUXMvGCy4tPs
QgPcdja+S2sPaCsU+/fqp3C6drf2jx73yqnrBW+cjD9mLiyiKFOg9pV6xZQbXtvkkB7n5PFWmM18
arsmPJQJ9qUhQPGRwt6TZNZXW6IZJgciNG1vPNqQpQXgItImsrLtqALMWPrjyvmWsGG4zKqdGVk1
4DTCsUb548XW4a6oivFDGgzT1tTvVcHcfMaG7GoZtnddP/KG4JhKmWJvYn4SlLtbCSvlklru+0k1
88tQIHEwVNMeqCuLfwFLbOdXlshyR/E/2w2QT1muZS3Q1//2kGUXl+U04FZvdwrQv/SiL1juUltn
zBLLxqqZZMEesOWI/CVNAxMsYLzU9JXv+ow5shyN/tS7RfJokfNl4ibWE8O4JB1izuGb1cdpogEY
9dSftNHv1s50fRGYOV0N4TRwGsCRk6Am4mNW3zsEKW7lux/TMUm35ZjuRUxm+WDm3Xserf18v44i
RJQfHa3tnRuUycHziU2ZCOujBfps02/zayYF0eLCYJ12VFxZwQIbYGrWfnDJ6uzNzdsQZ7cgJIKp
Ds9cdShY6/xokwfd+dHZHklFojI/9UPhYIRC96LSuDyHkHeM2BsRQJuy3vYZQa90RN5tfdH2BJu1
KvsHKzNw4gINJ92m89EN9/rqmV/XddvGQ3TNvejN6HHKzBnjlWMfv2Zp+xQaGlO25b3Q4Jhv0aS2
JZdq3pFKAxr1w8aPWuSpefMrj8PBZOJj6G54c22JGm2J2SjghGIaOc28DX33/X5hhpMDV0tMzsuc
VgQ6Tfa59X31ZfKhVvp1EOxE2ImLnHEokkqYG4eF+84KIvttSl/nJhxvzij/ssnyPuimtnaBYaak
Z4Y4fLST8a2c3I1KDHVzZqiLvdt/tWXjP8tM60fXw8/arlxx6AUOLnA7MLE2FNwNMzSwWPDextF2
P9z3scit+UUBnKVehI9F3DOpsBgrt0VvHbtRMLt0eh9zoelxSH3O4eWN5QjZ1r4IARGs4uDoznpr
LAR2xlQx7c2TRyG7cgsYkO89lPxJJDXAHJy0akQblDtSi00dtDTujcYFqQr+srBqeM0jyGoRC4xQ
6U6D7buf8lrkZ9cZ8/P6A8IE8x5PMZN08T0+VzldXU3CZ1e1E+6E0aVzq/hrlmEFlPitffaT9EOt
IvuW45y+Pt31M96ET1VSynOgcS32DBySek5QwtLwEjVS1R/JukY+I4PkczQmX7wSn5HYX0yZ0K/P
1hSTGNobhBfU8mGOagYxs95WXu6jX2zluQgj6sXevHRLb5wUfNltah86TRIea9PxmfY65meOj0+t
n3jPGbBw65AjLvqxvcon1aAwLrUjdvCdKGtow/+6Q2d9rz8Xahi+ebhsuknyrfWpdjpZ46DgElET
dj42D1WzmK15uEnAq6MGqnDHXT/1oS8+DHOCt3iiTmVpu3j/xh89ofsPtle529nsSNyGHRoSfO9d
Zq/BKCLzbYJSSW+9l2kZhjQFyWJDVZ/LNiIxoP/vR+vXvLRiOHtHCdXC1E4qLHjdEJV2jPT8/h2n
8NRhrQiUJn1POTMxKLITtA3ZgIqktDZw5eMk8Mju/C+u3XY6+c/JmSbYLTHOW2tRqwmfFzp1Ezr+
yVio8WvtW1RI3JQXow1cPmpqhv9GhtStNS1na/W63dteVH0Meb5kQ9qQOHl9KNa71ysy3KWWB9E5
yEAnhwEBF/87gW3j2Ltg9PaXKMzDcx83J9shmgp/qhFO7LKHs8TAFdApEU/GpvWWUqFtpjE2975l
dJDccv5vga3RGUEkPIRqulc0sqqhLTh+8d1nSTqKoARv6WNW5IDistjfN62eF8v00SYSp8d72DLw
NlM9CKIlT4ue4+ZlM8RacoVUnaFNGIV5tGZESPfO15lZkFBvwdESFJLrWW+P3Ze1tnb9Ct92Sdid
4UTtczlOn9ZS8s/dmlxIq79gBIv61/NtjgoHZYf8jS6ZTXNfJgO6wjx0S1jsQf3sRPYICyewP2YB
SWEpfoZTHSdMEOPiNZl5d6wxPRe6aS/yOlbRx3Fw2AA6/OQ5Kf6+edwRTRR+AiEsSDsjkEybOd1J
3eXUdrkLsZxzoWz6cjHGoyms+moZbvfqJC2AcRMbgLj34m96Jm475kI2ZP+JAF0kxKWWpCq74SUC
lzx5fvkvKN8/51EW05MFHEXpEtgMwX4tDCgBWquoMfGktEvxinWD+/0cVQJj7KT+bIjY3ErTNE7S
zbESSbNhi4aW22SKoWV4NTGsRZRjLs1HnIDcRgqDmfUb69fQXiy2WIZ9rA0cV9eL0a9obOoCG2X7
Z8Zh/M5v4+yKYca8SadEbKaFXxGJhTy5dMph59DKrR3mmAzMcbWV03kF6a4pJ2Kw102sWvh4o10F
O9XSRiRGhFvP6DhblDyHvhHlQzxDiUqsrHiqq1LdO5l/WV7L8vl1ebnCWmBnU9rUWb8vrzx3Mj8N
fQhsgwR1afx4OHYZT7bvg4CZj/sNdMY5g6qLY9cjIGlG910TlKhrUlSScQHDynTkCOaEWf5ozz+c
CnzGw+e9KR04Jj5E0CBLY2xqI78/jJX7Ms7UIngada8uLoCZ58FWxdjFw93GS8joWOAlBiSSNqqI
esL3QoZ0Hv1FXYeYXInEOVX9YvCSTqRvmVq6GFxU1qOaFZmPxIPlFm5Ef35Qwvn/PCkKJxPAREiH
hfcbJ9slztE1pAk7oK+4llODH0uASJT7CR4/ZFyvL6aXO492YH0SI7hDYn6OB1HGG5F57sEME4Q/
JYP4dtmyvuqe0wA9pGXiAVvExefUl/POkV58bF1vW7ZV/xyL7oV5a/ItKyCIMVY5rGhxGkp3lxQV
BTF2GO8LiSWMM+jDCtM1vQrPrlE+M7qD8UkU0bOVB/4+ztA+RqYW1zoV8Q0LxefRJYBN1QRBi+UG
k9kEIWzG3FPFcASK5iSHdH6SVuVsBjXK0/oCLVWejNj6Ejr1fFRtNaHqMVEIT529txmi5AV0WkKv
IN3NY7FpjAAH+2a8WWODR2SV1u8i96/7CZ3gXJ3bQ/++obkpgdx3ET02Hjv5vk7b9IH43cnH8bl1
IrHRlaHbG9hn9rDCeGvpEGXmMiWG2T8zkZs7Us2KIJieRuahoWby9fdQNCPo+v5jS6/zLlOPeeh9
bSbt+LHrSEyDud7vUt/L3mCvEL1IkxAaScBwyFJn1yyysx9A6gw8Bx9zbrPjvd2FtpvdH2G0eG93
hnsRSWUfsBQ338F3J4ZCwUytBzM7uA1GTVXsZ4fCLqxN7GPRoC3D2YdWyFSw575XhKDA4ebe3iRt
ubBK9nFiV/9zwxeYFUFVt278rVAke0vvhgWqMHECKPv0PWfN4qQj51PAdHxvRMTGFSOzZe6aTzFu
x34T4cVLyQBSxEW8flrL6q8/bxv394mWY7m24zCagYwg2Tu/Tb3nep7xrgg4X8z+Oeo9RmiuV3ye
4DTsVugajmOxHWIEweunsYdd/WTn0aas/KXBq1z30s4joNiCF0OhprKIeuNWNLZNcJGdkpIQkWkq
ur10qvKJs7R6cAPcRMu5MA8TyrqXMXNjMCicRnvYwJVKjrYqHpyGWrQbkP/oRL8FWeNes8xTr21D
p+9Wbk4cjoOGZwEe7A4ROtRORFvqvrwHo0Q071vzNvJk+xRU+rrW9/gunWtn7jH0xfvRbNSHMMnk
bWTMGw2m/QZ6jw2MIfxLNhn+R3FKBtopC8p8F2JsWTa4ibfarD7XxgB/1iCzZR70U2dhIPTn98b+
vbQIbFuIZQBhoTFB2fqbXiYabO16PdZKqDDKTez0DuKEWT24kdrnVhk+DSi1hw6LbpdJIDMij1FO
uPAaYVeF+HQ9r71G2g3mN2yQo5Ox9EdYKhUXEZbtNVSWvGWtuoFmn5I8tS/uPDjMZQJM9ItdYo3t
ox90F2gg/rGeQv1vAxZzIaf8ersFWLTgxWL7GLn848zu5rLOubnxH2XeB3eE4VQukWRkcxFfzTbR
W+EY0PncGXVEYJOCBDhdPNxn5yvlIkLctE/YmRc3pFmJ3bbIdk3iO/sskd7F7aNjFuto3xROSlFV
QNrraYgS+ZorZZ7XWaEROHqfNgNj52ZOiFKO3E2OQdAtSwg2mcK6+uyXmuRGU1dnyv+PmV+eGCZc
VvQcVuNLHYU3OmB7Zxf5AIOgl09rm9KPQX/RoUOMoIZbx70Jx8xh1IemRC6YuE1a5z4itoRRmsN+
AQ3ar6UNi3rY9Fliw7TN1c7ySISrYAw8rHV0y4BvnTuZHulZCs9N4edcFvXz3yyFZqqxAQg/1q6d
7el/nZdGxuXJaC++YgLZ69h94+obz61nMWmMFLocCxjUC2BAzoiALkbnGZwGJvpUV9gWOR9Wte/d
+r0R0qHB981eE6djgOPN/lc3z7Cs7k5T1h1MD2N9eAU14Hk6vR/p9DfrR4Vv7f68Sfxf5W0AUTbM
Ew6xwIcC5VIm/VpvEqQUNcoACL/jFW1SY2q5zOdC8VzNMv2QZLZz7LXFhBuJ8DNcBgrwAKRZ+vEI
U7wRZAYC02tllvyWGoec5WtuBvCxPnsn51yG2DCA4ZUN0A9Tqqqps3OZ2sE3y2z8LacrDvlugxzK
Vv1BGaib5lGpi0GUSOy0gpSJnnOuUy3JNOa+GN3hApzBXdnP59GHOPn3i6FRK3V95R0NCtyjyYRD
bIb4k1P2LJh1ZMv6/e4q9aNZpn7d8mI08H7IcH+cZQdbnmlsimXZvcQl59Deq6wfXxivkirenfnz
k7NgurGfU0y+k8RYJrLhszfL6VjoqeM9bfurF0TnFQCLeiyhe63EoWm6Y8d85RGQq3lqFxOjDOXP
IDWldYkTspHr7tksCh+LY/I4/vxuW/+4ruyFPmDCqnNs+ouFi/e/sGMQoa7upCu2/ox9M9ahmawc
vG0L+TLMeXPu83CxFS0kJMs+ePS79KcyQvuSwgd9LaApbcIqxqopgrUy1yn+ESBz5tDjQtRaVXft
zGLDksI8LGECjVmmErHxKRbzVVgGuBbL/W12Arkte+vLv/xt/4BUbSEhGsJBW5pl63dRoZcadPi1
59yHkaOnOe4XQs7MxJlRv0dil07eM5eXPx2pPkyV/Ryn1d5pq/aZgcZ4cRC22pTmYG3vKZGB7PBq
c+tsfEyhhp86V3+bc9+8UAwxU29qBqQRkc1//jP8X7WRbuC59H2mzdgocOBx+b/dWjD+i0ZUFhbT
si/3bWCW4QMnD2Y7NcpjRDwb3zezczIrGEeeQqzEs68HnHEq194FWLSd1gEjsAa5HeBdr4FtPIx1
Vr2HVxW8pqH3ya3M8Lp+r4ixcc7mfY72N0h096Wl3UaWR9DM5GFSU3UWBm99wkDKMw5RaOttqRs6
g2VwME4Q8P6+NlODONKw9c3tlNW+eypr6b5AQbz4M/7RmSQK4Y75xG4Y37K54uhrewPvTxgNs2kh
wY7SZ78w+/N9491hF/K5rBOGl0vMY2pdPS+Tx0AY6sFBsRqKZDgWaTrux9B8lfh7jbr6S4wyONt+
eYmWuZGT3MiHgSCVHKzSPEtHmzvHRWAMtcJZJg1M797Ui1Gy9Q0jHp5mh0FiCipTT43zQqgf1t6S
DILMjH7++d32fqefcp94JpQ/NNpMquXvx2/mTFVXjgbeywFk83denpmPQKAFRtJUkO0QlUxy//tC
9hreAOHXSozhxRmk9yrA0sm1J05BidT7JIOOxI0eJagHQ4kYDvNtGuzhZBpGex7xiUNowtszpGDC
hhUsCqBiZmztp3DCMH53q3m+Ia9MTnPT0GPFwTWDNH7QvnFb98l639ei3RgFC8aKZe0Twzh5m1Cx
vaOEuBILo93YyA4SMiiZN8O4myvsBsYiZzJtNXpnTG58hmxmnRZpwfJJ2uOTTT8hN4xerlGeBRdz
YXqOIQ6UcDix6sFpG2GGd7lPIUpfIOY10Qoj0PluwWHczQCoD40VSnzSWpXd/vw+if/PtqTU4o7k
9IT6B6jw68np20PHGAlV/H1RpjANd7H53a7Mck8ysdyK3n0OchsFyLKcowms3hMUIZHP+VLNlS+P
duOZxAIL5ugNXJb1dPJrSFCZroEJE0qvddhd+zCD7z+nNkZ4E17vs2wxugqMsLyW0FNXRoC9lEDY
n2KuUEBGDKqb2VrztcJcPsQRgz4Za0rWUj0l9W7lhPzdVq4fVWF7aD0v4KWDy6/pDQHrMYFrfApG
oiVHWJyxe6+KTb9sboX11Z9DMuHGaoKS3A6vWa+j88DU8N3QBHqHmae1sZcxW0IPei11IklES+jz
3t/HK5HBFVP4Hs6UgcCEzgFfC5RebNKa7j1KjQJlHNwsJKwUGuvgcUz88rA23RZ2RIy/rtS307XX
CFsX9lDJNP3pTqtxNL3oyqvBdKmRCcYlkPyYlpr+fximdLpUb6MJOaLEiWNF5teHkTjqKtLks2p6
7zk0WPE0Nh9rofauyMIrDWYoU8YodbWVsPDwVW6NPQ4Qi/Ru5BipWvHjXl64n+E4uld/hL8Yj6hE
xhUnbtKs2d8R4q5JUN3yNzQLt2BGzLD+eYBrhCSjCMrnpoZR/hO4qj53s2Ue4JtHpDLEq8VJ9Tme
25ZKV4sDukRysQv7XoUZRmVttXAQt0czQr+AhYXCh+nD+rJWamt9Nnr4hwjtw/Tw8IE8VUa0xylu
1/UOA+K2uZU5TqDLkEcEqNjqMQCcV1heRKl3K5y2ea5Ebj4wgfR3ybE+jOszwIU22RkDGTRB0SFF
n8gJS0d1jJZeaK6Nr3E9qd0dXx6wYaYRXt790thOFSmqEQD3FskzzsdJeQGosvZCt4iI5s2f9/Na
6Pxv5+R5ljCh8DrSpjfEHuC37awa3wlqgYS0sh1iEvr5pOopfhnkG1Q4b2PUhXtqQQ5hrPXV24gW
kgy0EN2gWeA6DwZU1eKcLi/odrE/Y8psaWNfJ6n9ZlNzknC5Xd/TFML9mRK2D3eeO5Nnhz0/vDbT
HxQmcjHotApTe98vg1YsNDlFGyLf7xdlH1kthKJekHLnQXfOI6ChyRQ5cEOQIRslG3utqdrJfbQL
hgtVFRDO6s/ubU40XPaUONqyw4Ce8Tobbf1OqBgVRQF1hUz0h24o871fINQ4NJpIPWG0P9RC9F7J
c+tHdtkReZvjCVv7/bc/vxPiH6Pw5a2wbTbgwn+XwlyuyP+hU9vJ6JemJcNtNqL/D8ohvoWDE9/8
5cWzo8eicPErWb4e22lyyyGcErrck00QNBlkjbw8zlpkZ9sJieBZGETQlH7GYHyHKJrGTWwWNVYt
y26bA64MF2vwtMiJY8t1ZG7nTDyHE6pFV83+l7V7bOWX+/CnKoZ+OynhkRbAeAdsj6RJhUF2h5WT
z0l+syMGAgHqNDODdhkPjf+BYL12KqqPPfGsm8gZA/pS47zimrpiYzqzd3NjZ9sCzG8ywwYc0LNB
lj1Hmce1/K70Pw3YJsDJw3w8TqryJCmTYljOQdcP4lC47kbb2KEOfw0O1gsBfFK7z4fbeo/cETvV
fS50FWzU2vtXjvtj/WY1ZuNu5disL+lUqOPaofdqzi4DdlnbwO0WdC9Dd7KQS4tMETtvTDcJk+EM
FRd7xY6s6NpV7o7EqnJLZJj5UEjh7sJWI8SmvYFJvCB83gi6QBsTbEUXtqdISPQBrarPfm5xq9hZ
SpUL00UrZk1thVWzzmg78M/Ori12z9A5g8d4RnFZQ3E74H89bkWJALXF6XCFo0QaNrv7qRv42MVV
It3H9Ry+FENavGv7aT80kN19141OMMaqzzmn02UlaBoBsv5inBlXL0NeIzLEp3t50WqLyew0kxzv
I52dPW88pTUeP6v+xppgy6wUuXb23sOJyo/SmOSzG+ObYCet8T0vp4emQQJBk1Xy6wgHcnsz7hhs
/dX7Oaw7+N36X+xhME9ho/xypvmuLz0ONDx1cfv9nR/eD3kIibObd3E4bFbOgbIxLwxLHR+L2P4E
+cU9hrmGM5pnsJSIfi8qI3xaYZiQVhQbYnV0KhSazFcnnDDZaExM3K/Wz1ChoWe88lOX4tqYZfJF
s0TxA8jOThmkR9MrnJdIGP02HjzJsFWFt1SR3ZXB2CA2hE+Ntq7QnWK17y8EMNmR/nRfq0yupsO8
3pFVSWwL2uCAOYFKoanmORENYJw9V9UxViMEjTb2J+ymCG0s+x6n0hYKYxhF4r1TdZiXCOIFcUGW
ZztOt13dxechWqRUfubekIJtFo0EM6dj3ybtk7BblrM57N2W0WEV2/Mnouq+iTzrnsygYQKpy126
jKjMyQHbdkz0j2p4Bd9JHwQzAKZJbv9a99AdU7Pob3GZZFud4SZSUCWnVb9fybzIXuNtVlO2rrtt
yGqoeuu1vGAnZuHc1vPByFxOmQWQgOQUneTCu8efEw9itBwHNSlGHZoQAo9tVyk8zNfpHQhCfF0/
6mqj2nWxN3MRQWu7b4yOjKuVYN7kDfnRlgnddAJb8UT2kk0KRywtfwZM9/YODuAPoGvlVnPVUckb
MFwbi2wPspMtxABxULjXMPnaojR6LWjxewy2WE3jjzYf5i9hlSLVLbCoWVvQIaKPWvi+bF/t8Bgp
AlaANangNdzfe3cALUlGYl5IgiZddsFfzQCB8P13d1wysnv87YVBa4KYUL3KtHjyivaCtQOC2wIn
jHvt0Wa2f6hlwaPDx75JO/vS65S5gR3nd+mSGEk5QQmB66opifvOS277VYkk05JZZdgVx1G7I4RI
xMFwIdK/Uupguspt3qPMhrCWbbkkMOT1InlIh9k73YvafELzBzSR/ogkZqkV2nT3GqkAvqWKKpQo
5Kugv8CDbhFZBcv6x4Sx2Qz1PGA2wacA/MMxH3Ff8sJ9EvXXFYTiSjcIo2Fe1jrnlauZJ7O8VFV2
BZaGW7LwEpykOTqduZdzzK5N7eEJMk+3T4e+PHOU/ucFeA2nAE0gCONNuCGs4hYvNqg8dZtKEB7y
q1eSSWvHz6YdMaycEzKcpvTsxCNecO70/n7sycl61KXMT9kC8qqYtII/1wT/0AmhbUGHZNoezRbG
Tb/DVIJurwxFSrPkjN7RDR3nP7yySZOi0WLDtl2/yPDO2aQSJ937sTYbl0DMEFG0DM8WJkNnaixT
Bdb9Ky12yOcoOy52US9ovSMcB/CCkgGPBKHGqtbIjJ7/ZprLlNOlbm5xN8+4Ii/Fmo+w/gjCd2gn
f4T/OI7ZrayQzkOOrchkwWQrkHH9bmQW/XFs7OYSu8i2V9wand47oQQmzqHsv4XQvgvRZ18mwpm2
yBXGf1Na/Q7rMgywwfgWTSvQsvj9CTqWKDIYpvpBN+RkgQZ4p/XF+b+P1k9xc+BwQQ8V7sJJPoVD
OO7XgwiOtyaIZsamJJig8pv5631kVGKLoFu3PMapkfOgkuqoKYlbgUvmSk9ZXxp9TUYAnfsmjsPC
fD+oPH+QAF7b+xdLy64OQ438YGqlt2u4hznyH5Ip9HDBFfKtiE5qYWstxJk4R8Kga++jHWKM++fV
Bn3P+seoiJXm0g84lhV4/xx+W2p2xwz14MMdhhlA2C4G+X3nHpd3gfn/O8vSycfYTQ8KrdPNqhdN
fjSVtyEPsN568J0ueVFZTXnoJ1Azakg18egaJMzRt6VBPj3cOTdoSD4LPzpwJ5U31QXfKqdIn6XE
FKXVbfU69ezrsMyyY+ukP8yJyKgMhsxu7MvvBXrqx7DIvtsl820kKQffiNNnp/l/bJ3XkqPKtkW/
iAi8eZX3VSrf/UJUtcGbhMTl198Bvc/pHSfuC1sgpN0loSRzrTnH7G8wA+IvryAze+iyE5rQF6/J
MKvaUfIsNy3V4B31pfhuVp22HmOzfqfuHNEZYshzmtkgg04fPqRWgM5uI1KnHLjpRGE+2gITKdIG
VoT9J9lhzmudV8Nj7+kvnRfdjb6qX2t7ZszFpTzlocdE3iOjJCmcP540MmWq9YAsf4vM/HWZbODP
yIg/0Z0DaumiG+VTLzz7oRgScJ/SX7tVVl+GSfpPdh69Z4Cdnl3Xf4wESa9FUtHPmX0XFUCC7QwG
y5vQ2DaWLF8Kx5hzbcEOhUKQZFqFBXd/nJKaTWMiIPoGvmjTwquO/VNpEulSBp0PuzG31abDKKuP
SEjtQjogXHLnefQ0qO59VqzK2SwQ8cE90jExtrUWi71PtjLtPs/cdEHkQO4OgYsnQfU9dP1nZbrt
b6t6QL1vTI33ZfCXgTPR3E0I0eVAK6c9VJU2gxNnufNk+o/cLqj75OXjIn4qbVQj3PyR8ZqUfqo6
rhFapvg3YRAeEladW6EVFiY8T38YWV0hSYMi75HmWCfFeHEU95vR/iFwrvtkMsafi91E51u4VPTN
Dkp2iBxbhHJDTEPYuxlo8VAr6FA55w7IssuHfM61HM3o/JEvhwYZAnPWklPgCfFcJu0L/nj13UMk
tKnbkrCzFq5YanjTivA142CYgGGX6k6T+kChc/9XMA/Qyyi9bAo/+HRlfx7Mvj04JW3kLOcHVHnI
10sjI91P8ld7cwGM3A+I8/xT3No2tiVzHXqNzC7/bjKN+NSKOnno47r7IzXI6RDD5WUdsVS2wgbI
7J+bZ5n61S62h2lr563LAN7Jc8kEdFvLIX3ypuCcZkP9nmikBuD28x9iRWBKjJQ0nZvpvkEoQtgP
4S5qE2djusJ+1wA/JaVnPdgVPfRg8KOrI5t+b9t1ivHEAcwf+GjwFv1Uas7p3X5wXypZgT9ihw7L
8JLlAFX4DT06WuU+9K2JILiwHgMZAiuGNmyLIH4G75tCXalMukjJcyi57xjjoIGuYvlkz/4fvYke
FtEMRXuclF41HQyRamhDYkH0kFM8EiyXHpLSRZ8yZOO9BUjzwLAOZkbZzxqeiDdXdA+Lk1IQU7vK
JjXHmGI3Q0XnErAk6LYpUd6tNAJ319UVge+QfvJMfEsFCauV0NrHynZIqGYtu/8z4cqziZCMOk4v
6ajQRjGRSJT/U8tS6xm6lsX8gwAifToq3+l+OBZBwfnkfSQatNW69rQzHojiklapts9HWtrYYbOn
rBbReQrki5htIX8nAfmYIyWuuvyQ9F12N761lLdXf2ZuGNS5/WOvWIzxUqngYXmUMbV3PJKN+qSZ
4EBxWRR9OoY7JxM0AKOhv5kV2Bhmk1sNQ8r3xkqNrWVTB+0iwGmOHLS3kCeH1gtO5UzHzQ1hMBO0
YMeG4vmPzjptiSpGXHOeZn/rlNP4THpXshzRkrP0i28VkY0n0WWE15P888pN9YfVBO02T0IATYtd
CrCgn4srAtEBOF23CvDmUTBiKh7VLXl+5fCi2VyTWgSJzPL0YWM3WfQT5aA4yMJXCO/y5qbyAchC
GgGzt50Stk8bA28ycAd5Q7fNdMwWw6zAyfjp4Eqot1ZTfB9Iw17rTJSvjSu7h1FO4ar2ipOnWu9F
r5Pf4+SHu2Ds4IopEoxLNwVc40YtnFJhvTPfKFeznf8SQqXLdJJqVm1Khqj2avzRxiJf+NEjiDxn
5ZzcUDu4n0fTpx0b3dKWOGBtMOSGrh/p7Q0ORz+1IC9CYHRLBq6o0rF5zQYodxTRYZEaJlFfc+vW
Xl0fvLUniviaWzlxxMq9mZaT3gsaCTWl7fMf4xwKnx9Ukagyz+8z8BWdkYhTXQ9kdNOJNt4EoX90
W9P96Y/9+wi0cbGAKyoQ94TCPUNCF8MBjrWTlg/RKRqK9z+ix6Yh09pndbYUrXLKPHxEpg2FMsmK
Hwryqh6SwUuJ5NmYRUyWVl0KnAtlq4Zrr3x5a8zgqbfyy/K/T1gcaQL+7p8rG+PkbRl8MmuKkDDb
62WIGWLjd0mhhnYaU9aVPn/tFBINchLHt1Dv7Jc0+O1oipioWeqpJVQb5dASV1ZP8SVKxirbFajA
56G1hGYQ2g/DIHZRB4tMIBCJfSsDlP1SutI/+360LlR90SsT5vpIGmZaa7vWVDcDO9MhRHXq0VA+
GnDOjLSBbEk5clP7c0GyWfeRPa5Z8mEcan93GdVnpTXf5hTqLEhhtLs6lXxfTuAO1C80RWRi2Qja
HYAGUofI3ECCL1tKEvqoIEnFWIrH8iKCHOW34ZGSXoRzUjPMgMnCG2Yyt6RsDuNyEAZB9rhNNlFf
YXhF7ZA416ad9nU3pAc9gKMRtzEeOADRe2G4YLOi6pxSNpcJFUeHmL3Q9daWHb6pXpDx3PMW2s8G
fNcq64N4NyZzHSMjrK96KIfil9Yh224+Izd6LBOq3t14CPLkpNX2AwYmoYlPF8SJXg+/avJ40ih7
NLzoHHh71BvHDgZAMMc8uvGL7U8OnCn5pTKIEIViogUh8aUgND0sDZLBB1RnpZg9QMWmaNEwMr6d
8oBnxJOL6D8g5TWPLloE6iCkh6g7aFtpd5QdgOtq9LgdDLfRUPXeayJBrre9Gt2fUNJ0bOshAn+y
NzNfzdY2UpHB5CFhzafd5BGlVqLwtlvnVISEmXljGK99mwDb3kZFWJT6c1ysi45MSBP9/x5j0M+x
BRQVIJ4Tyumf8lzdDZARtRtfknH6ppXiiNt4n7oZ8At6bTEXjcqkYvTtHmN8/9qov4199TAW1aWx
y2MALD6XZDmhnMK72F2SbHqxZHaMdOPkZt63yQLqyuTjEkL1b6aBODMmbus+DX7ZhEozVkWo7Lg3
pRaO8KbkrWT+3dbhbsUZ7NK6haJOOWsVwtpTCI5jVopC2Id+KN9H/sxJCy6eLn6qIngKELqQGWnr
27qP34RRiZ1tZweF+WNtTS143NLjayElT8+7YS29GhDKdHd98z21IJ+nkf/ixMVnQzF7M0lcNgF9
Aeh0BX2W/m5h+bBJ30hz89BK0k+qcjPM2iwXqVZjKbjpLmsJHw50PUMoCzu71I+WXT97M7W243ai
4uDFrvpmdRydYkI3f0tVIq6FJDnKyvMGTb5xBmBa7qVpx9DD67mobnz6WM+lPYhNPIf6oa6K1qAt
GG6H4HffuWvq2Fx9g3HvS/MnfIP3vDsFzpOJkgaRCNPo2quB3fVU5SlagvDRKPlj2mgBdqATHXqQ
wL3VjDgJBe0hvc62RtLUhzaSl1jTSAXW9O/90uEOVLPCj8Nohp20vgkr46dUv4HPuHdl+sM0oHb2
RkseA5Hv2gzUR+KyrmKCiARzlrHrX+uWUETHdL/SVN/UoX6meiFwTluk168H6NmZAsCTziD6oi5w
zdYPnt3x/U8D7XFpQuGWT1FgfsMzD2Etda6hQXYwXOfnBEQsKKdbm4/hGh1TstMBjJcujbMhHM+h
Z6JRDsiqDuJk2hqD0rA/Dq+GGgDpy+RXEmsUGAkrrMMjzQ7ygt0Sj0NG5i9/pJtOcFKdHtVS5tLQ
NRDmIOavp8sw6vD5HGFu9TYlw16c52uhKda+F9+KaVsieqsbLHemyL48kb73dbEzcNWvDRSl27xK
H7N8ig+dW79YWTKs6vHZ4M8FGjebdhJtR28GYLQ+I+VA3FmOdiCU8rcTBx9466gEwHOmKL4JEC5s
chuHiostukJPg9vqt6SPu44whdEDEcE+SOtn/qv2mSJJlXLji2ot/GPJXqdct1YxTmQsEZfCIRmq
n3bCJ1M8Z8bCLIJeT1ioo4JtGU75E8iH6uRXBrp7K6Q+7JO4EeXPEK6JUm3ik+Rc3cknBnTPp4kH
2DrmwZQiNbcmcXMcf1tbBHLFVuytRVy/VqraVgXJ5FGJNyUgN8rOzK2TAJigYaqdjB+iwbUqHS89
hobjrTuW8SsrxHtjC50gt8YB/BgwHWcBdajCfFNqJx0Uxp5GIGJvhHNVOJAYWibWVVnJuzshd2EG
Wh56l9DYToD1o0BDRPtL5uQvpTDLV1ebXtKYkUW4VbIemRBZ0un33PhRdmU/2mCYrvk0/ApcfqSy
m1mrBif2hbOxaV5zqZTudnBc0lWD5qTAK68gYKk18jKAsClibpYq6zRFCenHLBY8l5YJnzqccDNB
ZmIkSDzKkHuORY5FQCSrJWu6x/wxhc3gjzSSEilJcA0G/K2WgkizBWG8pDkjbEJE26Fz4qta+7r0
CCHp7RPOYSpxaXUYE81b9YOxDlBHzqv2HKEL0OW2z4nm7mr4ZqF9oNkEGwB3H8gOfU9zJj/jdNoE
RtYeChcIQojLyG+z+kr57qop/SvW4f3kVbWmVPTbcaIfRGAQKtu9DEK/OFpx9lLIJDJ+nXJv7Zfj
U9GaL3aOiU7CjcRiiBfOLJ7QzObULOnWD7Z1ZHVGPu2Qm58m5Ugf5Onr4DIIA5Y4mX5YnlqT9E3X
7XexKp3vySSLbRwjCDKz6N6OdvSOro1aSN1yZ6aa7Vbie8E/Zhc61ldhIUTjn0+zyq7BgYQ315zI
QYsvGFq+Yim3eTY+dyGEuL4e600JFzIoxg+WjdVFlDGfPPIwGr03ZhXeZirKb0NtADWwCSemjN9t
rKxmJUyeuir9p77v01Nj2GTL9vFIMc9Mb+a8yfCYg93lV8HoGFyD2o9PvYjps7GnJhfFUTIcSXLx
DjqXbcTyG9cqsxG3NMxDOPSwNPhMA48BiPXOltZQSQxBkp9hZU8F/mvfa69l6Fp4fLNtmTn6BgHK
zG42vvqZFdN5+d4YgPTKDoV3F7vfpZN/yWA4B3pNJz72diNdEFH9UGlG7pdBEoUdiGSdarPfjabr
mOmHKRoOA9jIDc6Lgx2U4xaPD/lqhZPshN621yZuX5wZz4BYMtmXpWburHlXKRKsSGiPw9p5Zeln
XG0Zsy6zUve1k5NA50GfZXm2cVrqARHaHJf8pNcMBg+rPcs6Rb474idqnE/XDE9R2Is3LTWaA72G
ZB/BcPloGm0tR9f5bKZZoAaa5BIoPb6PzHtAvPJE6US/y7yYnuwMl0lil9l2Oa66R+qBI+o+xNCu
B99BxOMv35DyPISapEbm2sQJwhjKXVOeLVA73BDDANCpW/nAP5jkNW79ipm6fXRF+4aXtn+XSV0S
gU4XO1Z1/2770KQ77i7Han62aMVzM2jeIz04+6UFu7q8SHlod02Pe9byoiKxABGjwd5MNCjOUTDE
914VzS3VIcljBr3j3orvy3EFZdlUlED/ewTr5IMvu+wSmGFGZcAHDdrWhVxrsQH424rUfdm4Mv9N
H2iEFNj+c8g0xYOnYnX5c8J8PNHDja9yD50BL1xOJYZwTGR11lDYMwvuvlVCkQWdMAyZKpdHV/ca
/vnTsJ7AN7K6N4gg0ssv00VYg9U9ufa+Xz5M6YyPYfD6Kr3okttF96ZLyBT0gm3UzKF6M7T6vJyg
jV22loC4TSsjf0/o+iE00bH3vd4+xr2m1poZed+rgCB2z+v2U1XorAJAvHSDcq4Kc8W7pIzHLBDx
UosooLXzVQit/N1rx25PkSfAXE1Kj1MbyWF0QkiKStY7VjGS9WNenpyy8MHSZPIlaF3rMdLzfRfq
WJ7KFqC2NZ1j4j2+Mxpa1PsaOG7EyL6YgXldjpsVFQaVjvm5HIziJZDaA2/dskiH11+EbbEe60R9
U2nz0lYRbOM82KXg2ID7KnIPwyj7jKbeXtm1L4HSVdkW2SDObX/oD0XW08dnlj/Mcn9Lo26TMkZS
xijkFRm7ttO8Krj55Knv0i4d6FzSjsX82RwzCq4XuySPKy2U+NmmJNSZlvbblN5N6OZ0kfqMPB6o
tMg8bKjdYN7LDRk8O41LBJ9A1lHbtrH3AtHskkajLKl39VHQDDoOleNd8hiubmX4yd3RRnPVuY35
MMZBdwOYJFb43sqPMff8bdVPzr6SdfXRGeLZMdvvTdcdaq8zXpRuAIsXU3ay2/kzlaW+9Rqv2C3P
JoW/s41OUJ5AsxIHfbfx+zh45hY/riM/qd8cncal0urm0E4qINjPx0HYUTXvRL2bhip8Z3UnPPnV
tMKbh1DrnDCXfESJQSN9fgKzOEgqw3llveZsykg9moFl73uj91/7rHnkeeMr04Z+pYmkuTcUqU8U
dMZt2Tjye0my+HIGxTCPfAXDug54B7eUD9UuewsjWdynyW3vVkL70KbQBYqFpR/8tsyMiOtMhPao
OfV0LRSi5BYWfJvJkCjZ6s0eXetB7qa0aGLWlGl9UHbzYg5FMN06J8p35BihSPB9bV84DFWI7i9W
0WtMFXyDv4TdUI/98D5IK7loU0JeSqY+lidKPA7TZDmHwElY+84bWzraedlILrp2Vfr+PLcs+o02
yfhQMnYPs8uj9Mp/NujGMH0kUEdWvZFlJwth1XLK4gb5e95yrJPFGRBq8dagHS06XwFCDT9bJJfg
OBHhmJNNtTvR121Z0RsKdHHEIGb+lFb51Je6+PJV9VPzneY2gaDdZMT9NHatMZOgzMFV2xMDy4IP
lMD8OKncnvvY/LBO86hbpRFgaVHiYV8OWpZFXXnMD33q1dto0F3MvzU+4OVhk8XWJba/OwLCS9wN
9C088ejlg3j05ex4MJvfYj6kAgddQ51ZT5NvxufljOVc4EDZHtFnDPPc1+ptBfEZAl1861PpAwdr
TGJxtGnXIfk71dxRb2PVlpvaaGJScUmEYLLyy6qgk3jR8EZZhd5HUTOS6tiU7d7UWEQFyYcWqIfl
VNyht7LO5YfquM7dxGmuFUbcjWXhTusdqoUFct+PkrfOuCH9GLW8pukYBE+sN8ZDJuGktSPJIXVE
l2w5ZUj0S+4l1nsJWG9LXzA8JUWvP0x1MyPr6wOaufAN79dZbz37tS9bwF9gKnYy9crP+uI7lvzM
nZhIZ4i0x3agmtvH5dWdj48ljG1L+fl10vCFOK3er1IgTbRN+FT6JpnWni3HbYYribS6ig943nQU
grM8sB6QIVtPifDGQ/QZ6kl/CScumrLVqhdq09WLtNYmNq3nZWds0QRPcfPdrw1xnIDE4lJJE0T3
FUrP5eGygZWZnFE4glN36c1ERn5dNtIP/3m07Nqkf9plkJ3y2oUlKoqJ+5pFHyMF7UnqUtm/sogI
1lUk/J1WZiWJF5XFHEMDtMEU+hs/mwoIvG89aPNaB+fxna7CuKJsR4AwxZOTblQsYQeZP3qCFCsk
vVtJOxVGU94eo7Y1HpfNkIbAuwzCYtIgM6GA5Ul8KQV1sx6aFhGXn6pw9NOyoXNKxWfeWM6IWHo5
KD3Y7Y6Mnv+esjxazltegbL2Pycv+//z9LK7bDrqiNvarLnchKoeWT6LayQTMmHC6jEcxjRgHYta
XES464r54PKMCOhcGE53WfaW48vr0RJOK9dMYlrmvF3a1fWj21G0ypPmdTn09wV5ir+d+IzsuBzT
rPG5qAMIX/4cAaU3j6qi8FzE1laHynREtQ3jIepfi4Tifz/2P7vMEx82qTgBaqLeCoLXWsLpqpn5
oJyabhEBkRtgItMmcq2fTd9i9fMnREHZDIFxSD8U9tdAcgAje2ie8ywPn8eBpONqyLBjw7V6zu2e
W3qLl4+lTCCT5lkIUzyz+ugol420PObdRIVPAVJgQCazaDss+2e37c9xSBMU74mxyWx0k02nXaY6
/DlE5tkMq/RHQBN0VTootBJlVIcW6z02wIRIl7ZOn6Ap0kxh/fyK5+FbAs3YG5vwwwbFtZdh2O2T
ShXfQEkiTM7yT4m0ZguqK1qBUmTdVpjxa1gNN52u9KdnIpEDEMViD27fo1YqMqBC9Yk91HjOWvNJ
NhPzVTkkG5l9N1Lhfk9Co9plLmiUuoLWrE1a/+KMcbHTLTFtRar6FyWc8NQg5Z916vqmybl59rM+
mMiYnyjB6vOyl+lN8uBQdndntPJyKOpbtWsr8SB6KgZUy6r7MLnlPXYrY+ejSVnHs/2gDIojPNZ4
l1i4y2UVz83A+SF1Nsz8NhmBduD/7KYy+tF59UdDj5vEpCE7TIZHpHCa5K9BoV6XE/yZhZQMVfU8
8Ts54oGI9lOtGW9+EVzH0Yx+pI1LlBKYzXtkgkLrGxKzIgBYH6jmDst7uJng8nZ2sHrIZM0dF5al
iXfTQv6gDWF1ByiTr9s8zV49AUsCXd152cQmyWWGzL+V4+jUq3FezDTU+NAx5xrcGAeJtydmK4wJ
zalNplfua9lzkLeQDYJ6bZRTdOnMl1Trhvn3WfLzn0DWxvOwn3FbakehvU7xwNWQRsnPrgwgialm
X/lIC2LD3Bd1X7wOFc6JgBJZBmqeehTrRiv4YaqC21SLO7S13TN67JApQwHGQ8lvsRtDabUgsSaB
1X7LDO2kYFUSPlPn18pVXLvzcVakzwFqBATO9UNRRv9sxoj09SSfgh0SwzltQevA68jpYdmIiDpM
Cxlnyz322CK6eUqRIT+J6rFlHoAHN//eCye4D54FVL7wfmemDO7LhgY5STkBs4O/x1y9PuHlfcEc
SAeocmnzu2NHELu6tY7DAs9EqeBlpbcL6PRr5gg4TwZcUbX2QmFi3+g2+CiLRFNWpdPBabqPptWR
c+ctQqguZx5gFdm1l6z6+/gHt4yWcurU3pZHxvwoGRABY9AzNtGoPUWeHMk4TMdbSMvituwmfddQ
rgAsi01sFcO5enDoCTy0hd8/uADNSMfoc74PdpdjY6P9Ji4Q6zYlLac0rIfFyOmNrXOtpDi1jgjv
hdW4Rzqr9prLEM6k5nfXyqLwSc5cMFt/62Ok0v40If5FYMw9X/OG9KJ3HT0swE2UqmPAnjXrVM1M
LWZ6Kr3XZeVsBlv+CEjXuTXT+CtP0+SV4hhrIJIzjFCJLwOq4hqTVN10xq0OnWdm2j7vXqmQWr9j
ry0RNVszhsC4QTlZrvXQtjf52F3NPtcOeHjLa1cP/940Qn3voccIw2gIBbWFB/wIzX07Rc24yi1H
XP88nFToXxoS2TqdJ6AbPgNPdM78489tofFt9c74pGcD+QW6/1tTVVnAOcHg3vWN2pexXVHGI4RG
UuCT4Ia3iFbdExIcIushHpxgig0rm2b7ZnliOSZZiPIpz08vJ8pIR0W57IdWTq4epYc7IpzxUEel
eTUN1dCHtIjETUbzuhxzMXD982g+NuRtgLnPtrbI623Gl/ng33Mq1nJ6Y+inv2/w513m06BcjSej
oBnz96XLs8smmzpjG/QgC/7ntX/fgMYt4VRj0gHK41/1/51nDsG6CZEb/nnVfJqOHhCOPFbTY1lN
f/4WNFnDCkrGuHZEG+zsVthXCXx8z+zmwYm04VTQLlHFTRussxcitopY+h4MK3S35dgN8FxteWxM
ivm0sYBEKDc7jVFL2kFbYf6HA6HUzA+qGGtCzcO3nDVvLKq8uKK+qaT5Wos7yQRfXaC993aClCHN
IUeMdRrumq7vb17iYw8Yk5MKDcIZBwigtHGKZM+PYWIR7UzbIvzV4/F80GHF3peNjWtBik5cXELQ
PIQikxn1TzTgyktsBm+Nr3dPgSeHqxVIjFnDD2dMv2tI8A+4GYzHrCF4w8Y0ZBSWe/Y6GzM6rDHM
ABfGuuSj62r/ZBY20cJTJrZ2oMg9LLsNwFakFKNzatuq2TLaWWvDnFNk4N00NbaMSvYe/7/+3jQk
wYGJMpmFd+6tKLuXUAGQ6Qz7LVc931MjjXcvfU2Bl+pzKGWVyVNtZerIwn5vthMxFAYlUlufNlJF
1Q711tobkU8B+CL8seX3a8PeLEKCoq2pf4IfMW5FTp0kM33txWujAJK33W4CUUevEY73E7oal7Uy
z9ZNhQFblB/JvNdksM9y0q6X57rER56HYp06wljlhAKpX6Zl4Vxbds1lmzHynpbNv/ZxqTLYz8/0
5ECc/u66XuopIKQ8E9pjsbEgKK37QMZPAOrip9rmD6pQ1INTip9ycPIXlrd/nlvOIqhC+U5/C9G7
/dlEodltwi7GVP7fY8sjpYAclc3wr+NBh2nGWzZaKGnfmg0tiP+8UzKSUlYVjntMTTqFYR2Je9Sj
PEmG0gC4qFfn8p3M7XC7XHm9EMl9GMBjFeMDGqXwM27flWX3P9yM8rmyPGfjjDS3AeNVW2ogtDAh
Tawiq35KqIoepzH9ZXnQi7LcvYcwre7pGKFWdvNdyCRrFbXTdKe1N1G37OI9Njpyj4lWbv26hGnA
bxJKBEAzq/cfiynxr3UN9rdrirOoygeFqebiJU11MdKxRZAHvcSrKvLhloP6pP/ztJun4Mq0OHbI
fwjx3POSv5vlbQA5pKCVXvRKbgFQArnljrcnfCPZ+3WsviE4YD3qUctwwXkApffReXA8TWn6aiG8
BctOUCDimr+kNhqtyHgtYP7uUTVzDyOmTppkJkaC7q85TP1Kr0nac3oaE0Ep1MmjyQc3+7EzS3M7
GVSyq8iY3keKcSsFuY4mVDm99yl5dJb3ZnqVd5tcLyYrk7MA77h7coDw4cy7CZ41wj764cy3+GVk
ZrsLQq1900aKjxIDgSzHa/s1Wvr4gbA6OjsD+IjCM9wP6RLZjLgKfbil2694aTe4yuSBikm9R5wb
HMIgHVeV9K2YXpbfHobKQ2GS9bOJY7KYYRk0IOZNQQIlVoPoHDbaP4f8wYBeWV4Cp6j11aBwtws1
PEtUH8cOCxDSryAo6f1b6bjOWVsj0OCcv5tcZA1hmlw5tSOMkxfqcI6CZavjPmN8nw8vC85l4xhM
MbOQ7JPAihp8RUO0t7LOfI9MPDZJQuyFbabNOx2u5TBBN8wZgGQuZLjE1dwdDC30VDMoDolm9rDg
4Ry6pbQh2sf/OV4WNn7Cf5+eoTihXNqcyGFXZ3S56rw8CqZYsgLK0TpNxTkEY/bn+JBa4xnrd51o
X5QjV4rv4xchSF9wU1DbFNmb20Onimvf2qZpSkSglx5Mv0vf23z4SFvcun6t5JVxUELx5oNfHuku
6bdUPSgpLGaHUSZz9AqNOUs7STNBZd/BikWUX1yjgYHfZn5EjQ/ThUh8OrFRwLF4zrkM+ebSWM/P
RqGbc6omD1Xq3gB3FAwXh4mpB6XNCuM8mFuyQhjJ+7o/6y6DGEP9sdVmb5/r5g9mM/AjYrUzmPln
mBAtkQftyzgY01rHwLWey+Knwi12TOiMYxJH46XX6/GyPFo247z751g1FOsghNPnNCNFoUqmwYW1
/T8bK5fBJcdBSCs134leEIkAnmhOO3FD7zFOBV4hkC7HSoy/03lvOU5ysjoaGqDtlFvrBHm0CKyr
7qlg23UZbERRhQdmvqCHCzoDOua1E3xQcA3jyjJL9VjW3e/F1zbafMhWo4Jjkk4vYir8c5o235gK
2pg+Wet/wpfKjqljfuAGzi+OI3EymhOXU9AfC9T1Qtf0Y5Mn+6xCckwJ/VQZrn+q7fAdlFv9MPiW
sU1an97z4FZQ0Doa8IHEdR1rKwMpO3HzVGdJaAdhXqLzSHCAaxA5j7H3MzWi57jRx2OhUelLzeng
masqTdpNGhvJ2unMr6FPn4fUByOUEJ3SakerxQtk1/qF6+LQVOat8Lm3FTfIHbOkh0ux1xskOYSJ
7ZRLWIwB+VxZ6kEY2szNG29aQf5wE5K8PbmmgWTvi6zOnRy1uyzz/gxyoUrhIgwSLiP3h42ZMUEo
/eOUNe1mrF6GGpCncglArp3oV9ZU8pimMZHHbdeuZIRvFy/WqgO5tEr98jNoxGZChT/xe0ojr1jF
sfuiR6O37aJh32Hb2+Qm0PdiCI7xwF1bg+y9jpgQTxm154Emij/6b7lTtWu9KB7BqOBQTFp3bSVp
Qr5im+M8Bj4Obu6iUqxbgZ9ySwyDM/wzSnzGYDOs8QFUOmmwSXltU4uQ1eoNGPqwM3EbFyXFV2Ii
y41b47LMalrvDQCOxI3WkH2fKnTKGzb8jY51Gsde20dT5G7TPnDeyuzV1+caOCruK3aq7j5GHcFi
9jazYDT58PnJu/rwW1m+13QdmamRO77sysl6kmjjr/HPIPHNI9okQNn2EWPD84hTGufYNhFB9562
RGjS9iRHE1Fk4ekj/WL96gRldKwlsx0yNlxFwWAsTabKTSQPUey5q7Rl6grxoktppgeqxQyk+yaN
BRSuOaWZqQRxGXhYYQqyShsDcVw+2HBHS6SunuH/H1tnttQ4sG3bL1KE+ubVlvsGm754UQBFqe9S
qfbrz5DYJ/a5EfdFhaEAY1mplWvNOeZjFrdnNaH73wlSMGu29a7S31vZvBhhSSJwOkDUSpkFMPFC
y8oo4oSFaD2CPc/jJjvWkfnXCWGAU5KTPV5jpUervMMBp6ftDy3wwwBkIRzUS1EG/1SGNKuS8f9O
2sOm0ejqwKKCtMegOIbDhpwv1daIpQeVmJYUIiNpzVVPz6JH9V2VyPBVc3yWgyFOtK9Wpt2sbYrZ
FS9N4SdgZSiC+1cRkZ8+BMl+jAzlmhh03kiVBRdcO+NZNA1eC5cbcqzg7Tc7JUFeHN6F6ylbA/kg
VEXuSK3R7Q0pGYe5brNB1lA+8jxi76kcPXtd1d3odzH7IcdFE5Y0ez2cxMNow8wifmBgzHDQOi/b
Y4l5ok3G7NfclhFSmA4k4KgwhQQ9l60SU3601HfGkFztybZOisdKhWjvXBQWgIUeXUqFIjCwoKAo
tM6CRgl8CsFntr/XwBpxhPVte27VejwGRBw1ZcEOPHHrM9YV+HaJd4D/9kmyIC7kYcZfInJMYnb6
5EAQvRG0xTZTnW5nmdpXwXDl4vX8QRM49C2xvtkzlW2sIuPytg2DnlVUN8rJmbTrxGL8EDMGDLKV
19JNlUpW3rNEFA9MAdf6YG0KBhEPWYk3RxOTcsGduSoqSZrL0Fq+K6nwhNQngvaST8aF8mLVQ7M1
FQMpdjS+SJuujpEnkz88GbwtZsHmeI7zcjoPSYT597+Pl4+6KSXWm7br7xd6Bf2yNJIaxiXxnyJW
CaiYGkKJ410jCKBG+wHYtNFWGsLba8BScXah0du0uo5Ka2OR8sydRgvnkCMWQHe7yocUF6bCOFQP
tecRnXLVuvGKNT7PAHC3Hf6xPHMOQaoynudevxm5Ga00r8YaxWAV7uK2jL15QGMjVsK40Dhbt+u9
ownYZXEUFML9rhvycOzYjVZBRUot8kY/qwKFNSAIwKyMiDD6uT+W1kytBC7qAMi5KJICrIkQN0/P
DD8IhOkroByIFcluJSIn5BRNc5206UHEwlqFA+yCQlHMs+6CflVC2rwCMGrMGqjaXvyH5X1nTAIb
j8albtTvncr1wZwKYXrLpAwd986M5B7DY3XJOuchBmmNUQtZVpNzJdezizhwNPEQJM1l5H/t01nb
kWcxhnu38yvW/Yk+ONL0BkYk3iytyTyWyJDFF2VkZpLSoiHXtlvrvUE7iLamLbdeh8ynZYLw26sZ
pq7biJo9Qq3K+mxhKjjravCNaQqdhBGyV4vM58jKhh2jJBSg3E2Z69ksJqwhKfJthTpoQgQk86My
aAQVsX526NFzpfgmcVLdgnEEMhCiA6VPjtC3vaShMR5L76Ni1LilQ8FLlunobNkuHVul+hsEucOe
xJNMtzzvOlnFT6v1l5HG/p1uPSLO2aPcwl/282DIPqS0Ht16TPZW63JqDGE8sqgRVR5o2T6CJHY3
2LeFnn2LrepuRgLqR6CT6esg46m0jH67CrV3bIgCmR/Zoq8f5AAVDbc1QeMhdMZOadCFRw7qpXoK
144DY0KGbIeyaFfr40NbZsZlOQjRGRdFVNW61bx8g3XoP1+wGbUxE5j/42hW28Chyl3+83+/d/nI
qGmkJgZUzf/ft0aYkRGuF6XftpZxwc+EOva/v9jp9GttY0Zevvn//Equfv0Yu7bf1OFPXBT9hoJh
E0Ki/8TdnK50BBrv0sPt3cDaoFvRuetB781HDI7xRovM/KZ3uty2k0p/JQSWgrV0lmU1L0jih5Oq
roDf4ecZnbc+dlzWu5yezqiugoJZHz6JK3ogig8tEmSpNidpqtGxNnMC+LIs/5MX0CUsNIgnvU5o
YHUOAwOYBtH0NKoZ3RnZW8e6Uk91pnoPVa/qzwxpVYSyQjkuDysSDH0ckNFueVjbCqhagasN7cCw
V2fBZ4h59GyL/If5fP9MF15/tPJdGT2OqZs99/OhstN/bqN05+VTjaHKTaqp2daxwnsNEim3m5wW
X/cPPsGhBce8zuowg7T2F0QdI7Vq9hXEBXEWsld9pZW3pu6dIyFra6MU2l1JlFMGP28DQChb2XWT
35ILfLTCd7142OlK6t6jEEttXSgzoR+LVIS5e8qKr7DHhpAmVbcrO4qzTuxIftqEtf7Ra6Jkn85l
00vzmlVymzlA29SKyU2YVzt80hpxCG5jf7rYBVe2E746ATUleRDIGQPG02gl64pMqtyx/pSk1UfC
3Rt61D5koexfrBDBssMQE31/tMucaT+1KSTtstf9usI8IHpK/4Ci941EppupzDQmHRl6eSnM/JFJ
0UPeit0w1eybu33S1n6CQ6lMp6PUoje7CT40jQpIK5VDWXrrvumvqbKBioaGeUyblcAbApBii6v3
lgic7ZZ6B1D3UnvljcjvieZpAyJyPWVQmZ2YtPuyeXDD7K7rx5bLGdjHP0gUB07fV0uBnAtDrEqP
taSx2Rk2+4IOUNYbmBtgRQRbtVKOmSCVaXrUiol87ergBD6eYQAyA+6zkeF4GqCUiro7yhHqAVr1
kpM46WflEcUrij28J2lOFlHTZ2djZGugXuIcF3/pVvtEtz9rzNtQd5/KvgKF4GC6cDsbsHSxNVzt
OjTdraYj6WXTRyiD8/Sd9xW7BeuPZTzaQ7G3Yx2Re2lzyWlsrLS1OaAjciR0L5t0uc77VqcLcvVD
nekvSI3f2piYTMwt2zJHPNdmf0LLvGndcGS8/WqyYM6bE0Q+5zie53b1Fnj3psZW6yrNDZK63cCf
8B57uQrb4lwpzp2sy5ujKwd6KTM9lv6kBb/BO3TVWNJHHpjC2fIBn4c7VPcCTqrXD0+xSYtCHfHm
BZTy9TYblVvP0m+qO/rSeCOdCedCduzj6qWn5sLuuTkVmfkDeu7IRX7sQB2Dln1QE6ZUEYR3nE8M
quP8vaRwRlz11GU1JVfHTt/VuNX06sFNaQU0ivVRm4wWTMDJaMXArNTcXhhXztLniHaZU6uvTsHI
WM7NwPn1ogtEXjmX1apUzb8Ynmu1/Sxy4pHqAtGbzerDYHmjFGwQBokinzK3l4Cgsrj5HFXvkGvx
xqIC7OPAhwRGosNgo9aisklYE1O7OVZYbXP27WGm7VhKN4mn33rQzZYzHsD54fBPcZ+EwdH96Af7
wBBAsafHycu/GnN4HULrgApuncJ1G0bzgmFxUzECD1tGXyTGcTJ9z2p3yHe38UhSMoEpDIZ8Qtf2
+YiDuVdh0g131aG73ke0TAxs3O0zNxHiNAI4aB9MaKd1o7JrjXWgb+m0d7vkCwvgJjXLq9PwVaey
EKzQeMXyxHI++WVkb0SbPXCZf+ctC1fGOC2OGNUll0yN7w5vF8cmT6OFxR96790AYzVm+1qUt32r
rixDHAajO7e1edA0ZV/qydlxL+yeDlYvy7WTogUa5Wdh58ZJ0/9WyoeFUnBfaayNglBGXVfUjfYt
de2rdlP2Tngrp2yLQvTRspp65YyYLrvu5NnZH6YViCyNEOF+dBls9Zk6e2trAMGaJGGHjOI/VoY/
U4u3S0drRNP4HeFRyAVbfCFHP1Q2F20t0F46zMYNBNEEzMxCQ0ygK8d6dXSUGmFU8C6Ynlu3/EIZ
puFRgYPDqZd/CM07CixhpVeerG9sRNuw6q8aNyacX3kW4aTguhwUifLoXBYDIwWFnJUSsFfav4/1
hCa03BmFd8VHc7Mq8Bfs9JCcJDt9iElWRj+QT8cw3Ob9dLUDM8ZKlnIiomMhrbNa40ZwQm4SYA/i
dsUg45nMOnaeTCt79zuaojcjTK6TR+d1+FdQKYGYWUvxhqyiPRVh+KMHwTYdZnKOFoJUHK4WbA5R
8N9ttBG83yStja4mUxkpjcn21VU0jPz5ZrpWHapwG5UE8mBiy7hUyF7GFSixUIfuSev6T7YsCE00
uZFTUPoySm5mqRx7g4AR4ILz3UZNg3dNkb6bY41x1NfRxHHk0LmzMzhG3Ft2gMOvoZ5ig1PEe9dA
JnKekWvd1UHzQEI9pJ31ZZA0Z3XAEiTv2CpK8X2IP2UW3BObEgIRx8ZoQIZ4iP4nHR2TmTcfxA1f
KxRx+PqzjY5HWuFuV3nDisbBgRjyYjI+zcD6a/cCO2XjPJY0XLQB5Z0q43c9G8a14PZOKjGNK9O6
DWb/BzEA3UJaZ5HePI6m9m4VZzbB7gpLd4j7JN8bE++mjqZIzLCb8M+raVs3hBGbsuhPCNewr0tS
bOj06iWNwSbtvpIdbIWdoLKlrqo+FDd9v0MZhjWvaGy7kB86nWr6jcmNy3WzzxR/J72yK/bUV1EU
/6YgvrkgnVZsMqgEDPvFFNici5aA0MYUKweeQxFfY5WpYcc+UZTeRgyDticF2h8JiNtZZLWyTQl8
QlCvegFUJ7BSeo3pTxE1L6oD1saI6NRQUOGkuaqxEeOkmHa2rX6qVbgpMn2D2nAdY5exKMZDphVB
urIV3Q+pP+Ufi1wBC4Wi0dNISZFGQ1gYu3qjEWrZ9d0aQ4IBNC5IK1Lv1E0zRLsmbrZtwrAVY1Tq
hJskTrdIh81sm/JjE37QpEwbQ0R+1GSbVidYWSRzxL2fm7TEx3UToebXGIaTI9Awdk8th4mH2DVN
jgpcImUpdnSr06nwW5MbbFP5qP+IyNR8LLw7wyRRKZP71jE2DVFBTQouV9+hdd1qZbCLnK+CvVOM
BtpGFj2U/UEviKQypm0Uv/C7z2nDk066raqM5MGHd1bG41jyd5PNHvb2LtCMnaTp4tDQavpxO7iI
bWNnWyXlljyITUU2gc7trHF9oxw3aTkcoAXuM5y7HW2MPNHuLb9dM8xthD4AJ5ufze51oewbC/lO
81zQyx25fQRo02kKH8K0Y8xPc0fC6+UOXhrOpk/Z8A7xnlnCRi1NBKPxJqyuHVOQoE8OUoUkM2mH
YG404B0IcW+wzduSM4yMokdvoaIB5wQybgz5CSDuNZISCrvfxnp8qFzr1NsVErFupznSN5Nxq8T2
uoAlEhVQF3mDjzSiBF0Dp34gD2E31OBOHXWDvWk7or2w2CuTfOA3jUNTGKQNOVqDGPbgM7ZCR1BR
uruSmCclcDdJvq6saeYYb0wSIBJaLE5yjfNmMwFKKXUblbGzV1rCphKdfzEmQzkrkEjRnsbQPG1M
lQ1YBiozjKnV57jaHr2H+uSKfDt/vXQU/1GJSx82LNacQ6ZgeM5Gv1KySxo4BzZwu9J28FZPz2Hr
z1ZuzTip0tjPJtxZNdX58/NxomTPUJH00NGPWnOXVuXBBGqSSoT5MLZDQlfYoB87JwPCG29id10Y
+l6CUyu7kh1DcwrN/Jx25qms4v2MBINW+l2yt9J480bquGsta2dng0/NOEdWjJAyG3eTKqofh9G1
oVcL3YEoNnXvwm+rlUPeOb5qfafp6KcViU+KdUyhGQ+xe+D69Xt13yjiOPN0U14dd6Csc1ep8XeY
NS1Zuy2oOsve9lOMurpVvjVlc8bdHNYfAwzCgvNmqNqG2OYNEnQcUwrYZYtz6ondbNigRz5ZDSe9
xecNC4/p/3zARblXyoxBV4dudg5YSmQeHZbITTir4Y4Z18dMP4c3UakbSDHOBRw54ClmqBeJJM9F
6rTKywAxceJchDU+9k33h6ERDps5uHgBiv6SYjXrN/NZKlN0znCKAD2u3vt+L1q6/Blq/4WnJ5nU
nCYLnUdbZQ7ISTiZEY4q/AEFrVWtVtjrjuJuYlFbxYHQjsIoputQnPT8E90eprISXmA3BunRyqYv
zIXjB8165cGNvNLXVCAIhK/gN6EHcMgjhY2O7L9KoBhJOBCH7V2jmQOczIcleBOvCdbXOb0XAmnN
eu/BvwMwcDa78K3uK+PFoq2NUNn1NT0k69AkP28B9C68vOWhiZRxLhS/ZaNoKyZMw3umjc/kCQrG
VplabG15YRQK9Hp5FZbYN7qvEwhW7++SBBcOdsp7yIvRPbGsYWjIz2YcqUcYlR63i5aOTB7tKDaH
rcIq5S9YGvD60Z4FarNAsooCRhVIBwrwMi7WrD4QVjXoBQvFzoFTQmt/Th9AsMQtB77W/McqMwKO
Bv+6cTJSYGaqTxOpKVrVIN2xBX+oFPY3uBHaHWZEk6WCIX5Ay/73Z2U6ELvcq9ds8TEeyCGgduCA
4xgddscwnqU6A2RjyjV8ZwWM8P8eir4dsRRnQ/qW9WziS5kv5uz0KcxhyIztXoZtfTKNLptvdg3D
ak+nBRG07jpTIoqVmc7XS6d5KFTu+r9PaOwoxSN5DLTxJ8or65pgvOwWzCU9m+ggCelZgJsLwnj5
aDnIWmLBsZsBHoSj0XjoiAchqO2ge6J9+H1hBuH+WM6L28J8H00loZLhYN7Z1XcXPQv30EiC03JY
0kQLJ/4cYliDUpvpR/H8Vf2q0sy7Wjbik+UgTZYJZi/H5VE9C5iqwr6aeE73CzRuIcdU6Dp3QRN+
ykyvDf/+S76IRu1P7Tkl92uYi9qkKgzDUpO9E79JLL/0v0/p97HbqnMK9hBul68szwnI2X3oEUgN
UFFQh49UHWHVuNsokSMh6/FP5zpiP/bGPClVUcsbjYVC0lOVjT0nAS74sLrOHsUQdYflkR2a31Fd
9zj65IBh0Kh9MTOxOtN8EWMd7ON49M6dXf/NyQDcLY+Wg6URgeEvH2Ipr321FOvWHbEGJJXxNpod
ESyDvnOtsLub+r0Xg371LEatwIi6Myp9NhR6VeO0DOFw0sZfPs9zP6gBVsGBtrU2JuND1AkkqP8P
mYf3JrtYHSEi7gZsvLYutmNAbgV+dxMF0XzozZAZhUwslF7IYHANB9KPat2AkY9rYTnUPVYFHXWp
nydAyzXNYA0Ianrh+SQT3wbwAvNKWJQzTfxYpuFzWkTPioy2YPT0fUcvfIf8Fv9lNTN95sVHpIiv
nI4+HFl7XKggXvfzz0ah0x0Cr2Pw4w17WgzxiyC6ksWjuf0i8khZF1h3aA+1vDg3pqLJ1oT8tRLz
Hx8HaOnd5Cuez/RElPeVHKHyimF7V5Va/lhMiAaqLlRwN5A5YATwft0WLOfcy9WHxLwwvTEupjr8
nR349M3650hiRLUp1fdtD0dA6A6N5Wp5V5K3G5Aa23a08OHZjY3R7yribyU0ehYMfFSkkUWvQWS6
CN+TR03vjq02jcfYyHnb10WOfj4hALxLH2I27AdrNvwa86GvQ7bZSU10qgVt2Yf8juV0rmw8tYBV
UOL6HiZ+iZES1f1f/nifm0z7ERNBmjwtYaxusUaWEw07zSMvDjT5Gkmdc/olZNl6BgJftOw5REFf
Te2D56YFZ8DkY0BMHMN+m/GN7djZexnnbx4CZXXm4Rk6Y1hixLNXI3Lhz66EPcUXbNL1peBNfmmw
XZ1SiTSlKdXyQs+FnHsaqqvcq851BC4PIKa6m3V056rdprHUaa0gOXUiLlXTEJIekT5EG/wGHvaK
LOeUI/872rXiznv8+rvxWwP9g7MwgNwUwb8rzH/1CD4FgnvykMgQ9JSYnIesHfjTc162nVqYxalq
Ku+ldauzrZHh4bBFCg04tbpjqHuJANLvPWBRhGqmvugyA62p7e5UTZPrYsCrCh5U/cK7cePlSui9
oQxW0lsM4XAKGxKumnuoWu0RyVaHlMhELzc/LLhFX3RaZA4VkFrdxn5wDvMzTqpNNIoIMRr8A702
6UsayRO3G9R2jVRKZk6Ns3P9Ui+dA7lL7i/+35iDAHJqMxTRLl73TIbHFCpPP0f2iIK5OtujubPF
uyRzP12n/Bkbr9kt56PNsnLfwcuitZlEBxCL7T5pOAU68pYmQJm8nMVIEwxh5ubUmHxpvaSOn39c
mABDNKqou/BuJFwHZv9RV3F7IHjIzr8nixzH4lgHIQzLoN8OfXoMUzc4WAutnZCUbjMChSBjeJ5d
TzVyZ0y+p+WjxpOMBRk46nrXr9RGIWdLpHl9LKVxXMqV5VDNYzqyod7Mdn5ne7G30zv5VCIxw7lf
0AAlKeUe54GxsvJW7guEXwFzGRh/xXhwVKaIS7liZh5uTEYaGcXgeqH5ap1mMlIdd07mJGjLgCRr
tZ1imARSWTn2T4JLEUsbOC2LCeJcI/R24B7NPgQTNj4GlfY2DiJ5UCuSRtwRVm1oELYnw5E8j7Db
L8Art3S0D2Dzq6th6DVYdCfaVpJOEglOx7YleN10oHJj6UXB6Oqwf6IgfpQmdSUzCvTbuOumdA/4
GPFrflsOS6zALFmY36OeHn9nmoaWgJjEHdbP8VpnsJ6XRfh3QVVTD8BShl5kWU8HYH2K3iOr68X4
+37uLS8nR8bD8633/4EMAyf8USSOKaVRjYs3HxAgFmenU7pbDzh8tywNvxy2ykZYhtrEuI15zJ9T
wg2p9dK8LZ/L81E/pCFDS7e+LdiDBvkSLKN5GVQqMng04i8bkV41YRnrKcayBO7UfvRMB0hBbBVH
kQz2YxAgDmCNu0VM2MjxqbO9luX6NcQ6hZ/WM97CsSX5J3yvuTieOkASOcF92yxD6m8x79m0CXCO
lC6rPyHj22ljStZg2R6WMImUufR+WBej94UmLHxSiz4m2qhEfgjXFdIY4fG5NMZVSLrlBVCgfRpJ
KiZ11ANWQYsS8UC8tRLFuyyf84AMXoYkM/ZlZD0v5VskoHEYwNF6QAX7hGUEnvJ4XU6biDO06DZt
Qbb1pTjmaRNc7TmiHbvejDuNXP09d1VCleYSJgTRowYJxHFaVA8qZeXWTATibLPro401FQ0WcAYU
HWFY//tJQYdH38VdCgBkWbms+TNCIR7OwthxX7IwZcKQ0oqQZjESRLqSlaH/W3mPCJiGwNVOjv28
LEHLoY1tbz3UDMDikTjBNcSEg7R15yjI2iWoS9CMc2ikOLlAOoJn81lY3zh65KabZnXGDKmH6Kde
ujRdL4lkEGPTlTH15saajVGH5dcsX8mhICBnPLY6tqxVDR2PG20dHLWY0dtQAcT3FPVJrbrypMeJ
eXOk9hPFjBD2vTmzntli3NAQ49An6nnms1HagGN0g2ZnSf2x14ZgZ44I6he8P5ym9sBWw3b9Pk9U
5oeleaAvdF+Kj9jCStURq7qJausY4ov7SEulZfrVF/echsd2Ipz5pM4BfMhzmUrMy5fse7EN0Qbh
+atbZEvweaYRIY/rhaNvp1nt5xRAtJ7q7LUdcA4T7uvcdAutmT54xKW6rQ3sBB4LsawwaSOYLdZX
PKMMJaOFAzbRB4TA8XVZHswq+l5OXiRo/crIDLcUot5NSd9FWjL4tCmGZSZPTOVfgdmwgwjrm6Ur
5k3X/8UTIJWZZTrSkreymeK8POFCz7RTDTAERCB9OLsv6HJ1rwtlz0m006j3GR6uWJwKNXg25lcb
uO+64m1rx6F2s6fqizB7cbZVL9suGdG8OSDmzPe15VBKiM+ySeJfQDxJhHeY6e1uQbrD9NnqpXZz
Epy0v+dnEAikcxu+YgXtydIiWK9KC0I6BoinS7SjhUMoB1FrK6ry7JUQ1Pilr6eJbIbulUTq5FlT
e/47Ybt6j42gSEsfN4lyD6PvaH6qJJrkRxLPTjgg1Ks5ZYqvRRo5YBOlqUF6aPZLvC1xVmnhpeya
hHGH5b6GaX9HwTI9Ronl56EXf7JotKX6tGyCyeRw6fLkKnlcaBRRG40ftqplNObi4tS0c9ypmfqO
2WevoUkiRvlKdav9MTBQYVJhUqaIvWenFr18V5wHW7yohldCex7HPY6wN6PO34zY89uZGKkgwFwl
CZHNQchMvUEDwF6ag1tr3D2N5h7Pa9uywOHGEBtJN2ENLFu7hOTX7Yd+oOmtEFedUwqD9My3kKf3
jcZVQIZm5KMhP3LLs3qMIt3HhA5hr2ta8gDeFaUf6UvLo6IV0dHAepvBILi6iaRVZjm3wZMOt7gA
C38ZqF95ZOL+6PNzI6X5JJ+7bAAAntfFzamSdSoh1ehPS0pvQ1vx0nUswcs3NrkD13VeFnM7Auig
cyrqaFKvQU1EYOZ2aPQgP/ihrvxR1A5qSfgeqRonXMOXk4Pj2UfI/w92FWiHyLUL/lrigpeDVjCV
K8YsrEALEMUMOOUpL4i2Rz1jPzYlGcLJADaimO9fKFqPgUv8Coyd77KO4xfXS91blRCZMz9KiFin
qqNE4ybIbC+yXsFzzsNy68/yqHArAxqo25DzzRctzY7XdUWvzTML3C+IjkIirv7PSqtihMeoPByW
uBJPTF8taK/M+Mmi9rFsUR0N1bc586+pO2DoMEw5dxP0GrauWMMwc++rEbAxfTr6+FTN0YiNbIHp
T4yDCEg71KDJkRa2iW91kkBmK1IePa7Wpd6RofjwRs94bABjbDxmbJvlYaYXDdxTpnwAnbxd7OVv
mere6rweL1wX1vMweV/JmIpLm1bRZoQ8vbOFy8nDSXEaUQvvTZmQxtGFxtHqxmckJTlTa3ZGeF9n
jFDMADzMzk08NBs7LLDLTF25E92LGLLqDL7gBE9G7NK5HTRa3ywJ3HsyHE95qGTXGH1FNyjdVWje
3rJybc/dm6GfRfPdiqPnILHye5oZ71ZP2H0wOeFBVZzxzY2YO7lMnQN9FGvykp1LYEr9jAgY3KrS
7c3E0FdTMKKGs0a+KdkLXW6YyaDTj3Z932XkRzQ/PGH3joEy39VRWm5iC8nrsoCHjq5+MaF14FLb
0KHpCiMFVkF3Z3peH1icaTKOeXqesAntjESiVm6IMU40vdzq9N/2ua6U9KebBrUIqlmAwPGRxbAG
FJHHR0qhgZbBQ2KRuETe+AFHUezbIjbe0BvjRp0Lxc6N7QfRoANm7PJTVt0+a2R3m9IcoHHLPIVt
lbMWSlYf9D5hspMZ1zaKTsZEjb28LzQbLPGS3gDkdiMmIgk02tkInaPHMPpJ7ETflWpQ7HRePPx7
4GkgVMfrXLf+NeVYnqqpEPspUK2TXoyvpjSyewEmZqtB5wG/Y56GsOuo3ah6Qp3bQwBOsg1y1C2G
eTcqJ0UPBd0uNsxPCgtxLibRnJePFDvpGDSo+tohO9JPiJfaebOtHNEtfmj1ge+dNHZ95MJU66ia
pqspz6byBmVv406VflkKYdvpsODRd9bnTZsxb0fdIU0gAdMPUp1ieml0yrPfpcO0eFFD6HPMTsI3
ly7Cqgh1Zmm5+rM0LO2m3rf4e+kn18wbpXQfeioc2SN0CWxOSWMpu36ACyH6KfGrGBDQkCgkMmdG
4x6x8LSZV78BbTWO8LluhgRuvoC/+xkSnmu6QNU+uGvqRG/lIiG69oDUN52aB+vCakDTlC1pQTJq
1z37mmbb63P0zNzaMQha3U6tlaCk7JOT0hYJ220mi3RGUQqz7A5p2m24Rn7a0fteSPBGA2QsVykk
J4cckuC1dE24+KqTkI3sXGNQ3xsimkmiGIfohNDkPwcC4GOmKuFXUaSQKqG93Qr8KngRuhR2JPVB
nNPDLhgY+VaNynapjdnE0G+oQOHDot+nPS5Gj8RNZiAddziZPcaRDToYxP5yvx1y8RepfvdgDBoa
6cYMdm0I4d0SLdpqAbsgaXVoeIT8tH6vlJHvMYxa64UhHjLQIAwyiNVyvTMCVO5zepUkzcYtUS7E
rtFQwbBgi6bs9mE7nKVinRkhUHYb3WNYO88C0Th8PPfc4b+MfLbHFnJOe2/W36npAMn0SjyhrJoa
cvgB9UrOXla1LTgEnT6A9LhH/cCcTnR3ar+3pWdg47vdm3335CIG6jm7N6Ny+8dUV3aT46mvFPGN
L7OePatHPNpywCjrQh4kxNB2jZ2ZJdqzRXfqaM7lmyjKPcmr5aaeMG9oevykU7MfaokLFZuS/L0G
ePewtquGvV5+opGS1OaO+s9vu0Afyvcs7qijh2IA7DsVABWR2ejS7l+LOrpVDHaPepnCgqyxvAeJ
yiSjivEWTuUpc7LPzpkBl3U+TzLb4BBbDdAsXTwmUsa3UGB+mregFUFOe0mHYaX0Ajatix24VhSm
qDYb8UAJ4yP9Bu2uSZXPVeJCnIp6hDW3Xgq9rnTlwYbyLwbiS/H2otiMjdXQFuNWF82XV5AfILBf
NB0xWgngCgaoVX9pDJf2kGNae2idjBtysWE2EnwAsfyKqHw0jRGJF5ZvbDZ/Mm61q3GajOMYD8Y1
TIybKePmmGqJu6lNdgYw3hDn8jrcpro90yo2XupAsa9Jdkdx3K6IplFupB1bJ6EgxNUqrDxFNYJF
JPrxahPP5trWi9TcqcP6UTxpuZ76kdPF76nDJhtgoHt0JU7fEQRo5FTl+reZFOVowS2XZpUuCFYM
iKfaq1kSHjyPeXbUtbOLA1fG1GvfDFfzZ01RyksbWu4urIv+QETKRqYEUkZzeCxQHKQiMa5pqeGa
NrmvBqj2XK380Is8fvz9nQjxNmrpwUGF73uKYE08UH+nLzMqUS+Ly1Ipa2kGLnIoUr/L/HgOWVZU
rJzL7qYsBOGzhuoyvaGX6cQKajy2Zf7ysGnNh7RN/9o5oE7XUeyLnBp5R0r5zzvUvtLJkgo7k6+6
zDGJQSjC3mC+AZYGhTB/AAqawInpLFNDuWil4U3IIxgLyciGPMeOMfxy5j35cjmEeZ3BX5gbc0ZZ
YLNIPeelyNWP/+HqPJbcVrYl+kWIgDdTettsJ7WZIGQBFFzBm69/C0Xd2y/uhEFSOjrdJFC1a+/M
ldhh3d/oX6BEOf6rNzXODtnk9HA/TQr62TUYbJiS3rDKHdh9yBU6820udMITQVY859l47CKqMycc
3tXVacQpUyZiL/dqzU7bpqa0neT9JdxR+pQSPDaJajDsMezw6bxaItzaHSb11B/e+DcF6Ww1/X7W
y1OciB9kU7Rrwi6MXbyczfUlU47Cv105gVPu4W3OzYNtJ5ypSUcIivhacya9VVZCB80dfwtpOmek
ofFLGsjhxFZOc0Z7Trq4/gU77Fnrh/rXxJOB3Lh1kwA4KUiCJgMen7nmtrvAnelajPPKclrrG4Nb
9HKuzntaOwJuGjZGx7kMSZZqVzgtJ78Z3/3aH2bjbNj0J9QzPkJSW5LiZ8UqQAcERcjXzHhIC4kF
CwKQXjnjZnJyLP81uRhxpNB+MSnGWkkIAkj5OkWJVaQ4ZJcWnOq+iRFVzqqx5xHbC3lmEjYETNPG
PWhgXs8TQd5g7h2azxOd81KzXzowutsaOyoiV62i4TU8q3Rl6VQtg46sPohJYrE0dLAIqWed7XDM
DxN2AUjqzGZdju/q1pSyLhatSoCPzukvMKPgkbEFDxcJGdxw3XNjmVjXdOP8dXWpQQm5Q7da+gmo
yDJkcbIzLnNY42t8YCTMSklYVyLGP4PLyqNOz9SK/oqzVbXvUoNgWSw+mzh4Aahl/UpeESw5v33M
UgkpBo4p3L2fOvaLC9/jbMoWbvRyIoZCXO5QkQd43DBzY9dAqqpmcOCYjoaQf7B+1q+6bqyZJflP
6hXbzQy0ATieekmIabwDYKVvEcH1wLdp/gAjap6wjjgHx6UtHTmCcFnIqy5EmM4CSEWC2H/3NvWM
GTt2ALUgjgQ1qs6U6lFRUbaXbpD3t9T7KSKqddv15DG4mnf+enBTiUK+qd4oq2N+YV6pP+z0H878
oQoXvYjAoweawClkhyd1QsUfnZxrlKDqqAoSD48sdfrGhMJ8KUKSbtM+LV5k2dOM50Ig7Zho7rUa
eX09JGmzyWLA/45OvQaFd9XpZvIuK5AHjY4pPW1N+zY2poN/IfmF188gldQBFWVZ+7D1yS3TMBhy
Mlm+a6DNMWyP2NzGrn5LwTm+6YPfHAEobpBrT+imfWhX7Vg/inhsb33y+PWOensesEqVIxsjnf1+
YyXM0WqDIwcTEUTNFtGw7tDpO1sG9iFAm7VJnRZEhIcgwMLHs4HzA+WxFBDlusHIb8YTs9SGn4Vy
u16e1V6V39yXtLC9K2lu2PhKc1NgPEbxgvKYJpl9jTXgNsJ158/SpT6OnCY8WVpoQE9GL6AUEuTN
pGwJWV7Rv/Ha6mBw8j4EiVc/4ZAudmMeiQ2XGiIWEbX7ecmp77qIuiEOwSotl3VdxvbGjQmJp0vo
vDQ210xlRz+Db+pWsYkiMXYs4hE6dbJWtSIvn3xHrksHIrraMVufCW/pgZcjZgRf5iCu2hC0T4ZW
Vt9Z7Sc4nauxoRNgO5bzIh26eUB6gHy5usMgvhwl48Pev5gpcXkchfzL18tEQo8lLsBYw14iVEfd
4i1ZNUelOqj4rU8wpB5AmdWXRozygsh/HsiIFCAkS+JhaJ4MfOlxnBn0U7vmpg5uXjD2P7xSp5Rv
g4fR6nCGL4tNtyw+nYsatm8k47PQBblauXhVndJjhOmIZzxcEETbEs06r9wqBOcZndVS1ah/YnnI
aAHiZYMzqf5gYnKCeVaP/4wWyxO9hXbTloXgn102xAJTJKs2d3rvhxjenQL7mN9+980uZ3aCbasu
rWeYwDSCxIwefIkcJCBtX7hzd0kdmj6Zx3RupmtFacHA0ug55jdNJx5KZpe4O/EGwwai7AI0Ed/M
MOfIFzdQsNF9frXBs2T+KNuPyuYTJHZ6uOqT/ESlNJ4z4bTXsAtpw6VIyWgOkK1V6xQSU/s9imkl
Rf2DGMv8VTd1hBAJpHJOe3D/HeOWJLp4rlCKBPn01IkpOxD+xPg7MVG1cey6ll4jTkbkVtsgasyb
bfZv8SBwvOS9vHZ5+uJ61owG8Fksgxz6iNWtuCGODviV6QGg8D7fNVNLmVTCvb7M3kdrIuZyWjKf
YrWKOlb1w8PxXsfEzOL3Mr+NAnm8ZTY4zWX5bWknll40vjIe7NdTY/xEIYJeRC1UIxKhEdE6sU3c
uwTddi/UV7AaZ/so+vBPOoXJ/YQZEqYDxA5VfsTmohRfkUB9DGHHvs5tD/gtZZygTT4mMvRPhYt8
wW9FsrfnKuJHsV/+FVzMzfJmQXQsf43ttt0VNdNzEJwjweNLBVwYXvo0ilkezZKGTJiVxM4uDAPV
s5aYrNd5kSZEOvOeufzK08zYczAcf6c6+FqOoSzWJmroJZA2YImtW1ffi7q7h9Gpgye1fo5tSmrb
QEccN6D3fzYimhLgWCB2eKDdKzP/mZUahPyOZleITrRfcoHmOYJmmCft1l5OTXMTm2f1LMu6mWlV
oW8qpiuXnrZFYrWH1nC5CwwnMQ490ugik7dwmc+oHgt/02cKLwilggYaMis304e8lC/qujMBs6+i
aOhW2RL9xcHywJ0wcMLiVRh3RHtIIKhKBBKFfrlPk/m77tXlg241uHtKKRGTpxk4spSBhsHYQoCB
XYVKz+Jhx1TPpIVfOLSCPckhLu5SaR/8Qqdq7J2HsvLmZzQJW2lOV8jGyRpOinyr8fcTE58jlg9z
wAleMRHIh1xDPSSuYUC3m63N13sxTmTPnjZqSkE0pccSq8/w5I1QJ3kzY8DUzBodjrAWBLElAvs3
f6BeBiFNEmoipeALIBezDuDh6J0Tjk7YQ8uDzyjp/ky9dK38A4RCsP96P4zddC1mLdtPLSZ2HMvh
nuruRC0enmyAUme4z5wCSCe4Gn0m15OTfuqN3z6oO2t55RCYd/as7j51mhAbnV0ZsOJrAGy1MSaq
PJyjK3ao6AAN8rWdnCLehDGCZeJ6V0mPLt9lUHZhTFOd1bLdEDGzNkAR4oVZ1sDeHL5xS8lDxBAV
6SX/x/2AzX6nhIdNxZ2+B/VSbavCrp9G49SEib1W/1SYMn2OmhQBohfdvJGIEb7PZMq675gC5Nkv
/IM6fXj+iy16Sfye8wJ12Do7XhY9um0XX5A82ysp7R6aUCjwrxFYJi2EB03dwahJ09+9AKEM4MaB
AQvjeRmDJBEWFeAdw7GjrX6WBv7XGLb5anKq4QAts6ADyUNRBsapp52e++OzWkYA0TwLNM8JvM6r
X4VM/iIrhdyQlNHO0/UiXNV+QoSQiZpVcnpp6aq1r0kaJBdVtEYTGAURGGsVN6wF+GAk18WEIvUq
rX4fxdIH43yNzDp4VblQdqr/7ZYbuSUp5RjWPWJtu2gPwrXTvWMm/nPrDXZ6nW1K2XGU8mramgRz
YXifo4ze4ELf1EWstcENyVC6GodrGKfTu18U5lHMmECHyNM/+Km+o9/5XSc+DnfSMb8kgferRLgD
/gubaLWYRnKXTO9Tkv1RX6VblfRVM7s56Eno3jRHz2D+Vf4J9LezpnEwnZnB4EbcgKAon4qyXjhE
Bl7KoSMKjbqGyI7qpxnOxY9+eKU7aPzEJM/hOXVTekRifnDyGAgtx7EHslXCg7q3dAvrgN+QhKVe
OkvlDlnsaQpNIDIkoqxsY4hvY04C56onReacsWVXWu3tY1jiKwhZ7JiZ/L08aUBMPLKaJCuvS6tD
M5IbQLbQjAOP6L0ySY6NHml//F++LdC7DNqf5T0H5c3KtZ3kBS3zIWWPeLIBabLoyyXWgJSGsOYG
VF9lZxHTIAjrpsIrwLX8icAErYrHMKY3vs6SkZIEtMGmdONfo5c7H2FRsMeBCICc0e/v8WGNk98q
18C93PJJ+7JjfuSnu6RK4cFYOKqMmDV/4MoEZ4whShuuZrhIkKIBliCTmhM6vgSox0jDJo9R0mul
cxKD151kUOFeAiwTmPyQlSNOcVFV30NCi3UfLymzEPLfue9ujgxDxuLWH9aF7pCUHhavZQyYmYaH
JTzmdrLFkZOU/4CZTt84Wlo897gYu0VvoDZX1deQEIy2Bvghvn6tPs728KSR+dPdTzMQnapM6J+h
aWm3RrNumkFkvenXzOQ4mWXl1P+Q+VSY9EPa4seQO0vmj+6Uz6wP5r0K94BGXAzXIUMu/B1J8T3C
mXKKLXqElGDtEzLEYrn55x9kJJHnbTN6S5Lwb4yJ+SUclxmFy5asZDycK5RAesYHd9W1EQteQ/bZ
hNqPlrf1RgbvtB1cWHXzoqOmXsYDwu5jO+WaZAn3NaTr/Xg/LtlkJD/6zJnJfbYnewWf1N3PEaNZ
P7asLZlgLEJliOCohLHYGthlI8kISTPM4NbNaxFwtKpYw1aD309vfRvJPaRVvPHtaK7VNkSi6r8N
6WuT8pCR6XFz1SpatFoXDztDgx22Mv0oON+XcBhDyV0YDE8Y39wERj+tous0JmTFRSTLqHYFADHv
6ltYSZbmhZqaIQb9DFLp7O8qYzcvj4EGBNiIwbIwAUz3bpLEaBbs3/3UtaechNNVABhPMo4hb8RO
nF1YUtTQtO4e4Q5hNWVQ9nC/nEEYJPs5RdlUCN/5Xg9o7Tw9ng7q0JOz6q/KDpt2QYpGSRrtdxwY
6TpOUusp1cjJQYJLQhC5WMZScVQtMDcXtfeSecuJFIrTpqiEsRZ+0x05NrirwNchZhcBls7o6X5M
4EciX4+O/yP6lugx/qFWVlGn8kRDBQEiCpPHYY7DTbaQzfp89k7I11j4NJQCbo8frVaKrioH7jyT
67rSA1r2nus0z/hI/VtI4oaFZqpfYkIZg86k20pmBD6AERhKwvpGCsJjzGkXfoRHskk+0Fm8h3em
MR0n9XVgdLb3JSEldyk4cc5bTS/bXT03+rNYfl3m2nmNPpk5aOpdzGpT+ThPsWecnbZKLzoELICt
4cExrF/tHFdY8ka83XQA+osec0Z79uP0USZGTdhEjCmWpBxLlv5FTF1GFH2rcwZP5WdCYkbmF2SR
xsOn+jUXI/+NBJ1d2lbT+v7dMg6x5YzMOu5pBS/93Xbi7O1L0irCxH8PWjt/F3px8GzyoqqQ7Oz7
J3RXf9tBBn7M1zAq2h0yP41e1Kh0OWZRr9UwyVwmSurZ/7wMWn5yAks/AUSC+vEdga3CtIqtmuFl
MflJnk236kshrS0huWRNHqN+qK4jx0by/MwKeIevcRnwnWpJ7NxMl1jnpeB3U+LI+mDC6lKEcpsD
3dg4Bu5rb3mQontrqgp7uEW4NX6F4sSQZk0bEZ8APo57ifY/G/IoAVVsu1avd56Rdfu+SJzj/RO5
7xJjQy2xfI7UCk+dU2dnvOhXTRvT12hKnoFdT2/DIH/lTIODuH8pl5FENRBaj3oWjxwWPCUPAqvu
PYYz/mVINaQFL5KhyA4jjKTZhxJ4fLk/mGKn+4o4tkJ09b1anBeH1mC5CIesRyUp1pGfwO/BhDME
WbeWs2OjNX5WB2ARVAfPgZ0Be+KWgrm/2a0TrAsiDBhDVE9mKMSF/D1ikRNZEkcDsKGxsaioss+w
SKwFeA8wSnljNBNDsvTrn2ZalWBQOyZzdtBsyjmdKcY6j8tL81FW1MdhzvJ97+Dg8nwwxJmJzHgZ
QJkuAlPXonoVpaXhegOiA5qYcLDSfoaS3D5MHb2BhtqtICJOpDlGYT0Fsrus//dWvYz8raP31G+E
9l0mpyEzQv7QZJg/h7buXIaFTT4wz/3XO0tqhkCdnEGgVAkRuKxda6XRtvPQ27MuWcdx5GubvcJ5
wdYRbPLMGnZrzR/JcB6d/JcgG7sGXdqWjf5g4SgHKRfRMdPqqt2oviTsgm3IrsSwGtH3SjUm+/nq
ow5Ir3QZLdh6ATr9IeP4vig/GcSt6ZRvi57916jkc1lZ5rVysw9ibeQHczQUPS7qv6ZBP5pmFK+e
3z5z/NU/g/mK1n2RbQG+VfuoK7rmmUUuzYZfZYhvNyo6+ZaPDXe1UQSHtDDC833lQrD4nqTzo6tR
etHuACtlaue2gykN/ABl2pjvRwpN92QNZIdwTlU2nr7HjDNOZr7uU1bwXWMxYbdL3SQyFc8Ag9u/
ntZdA6ednkgcJdRvir/Fw2Sc0Len10JbfB9GDWpzabFXvWtzvhg/7GLEfx6UtOFydMurGaI5+jQH
ZLabNtsBS9TaXW5qzR2n/Ux3BdM0L9MmvwBGxoUOnuYyYphf28wqGSwzjXRBbT7qIQQBIrv5N5eT
R7fsqe9ePROL6vkwbiqCMrs5+cWMEoDIf98C1XQe4GtCvahz8kHCgf5VRWQquVvH+/kjhiQkeqbA
mQdlWc0UxIwGgUlbYdNal32AII4BcAOBpACzh/FParV/aeLkb8AC/zqHZKrV4IhL1O6vZZqdKBmi
k7r7xbBQQ3oiBYzae23QFp/uNwiiHpT2HLvAAJ7mMvNeVUMEJgXBbMnLELNWGiS7EGnX0D13dBj4
YzLs59ZOHjVPD2/3qfVoC+egLBIzNR8QQ9smiEdnLlno0c7VanFvD/hLj+B/GgUcQ57u/crY8vwj
MoSbPQ/hk3rg73v7ihAoMMMD9jQ1V+u57lfK0se9k6xywDenIP+rBslNz/ZcYw+veq6XoWhPQOCZ
Lo1DvSVFnaNpYrzEepkefCEKuKPE0hbtdFTlho0nAc4uSsxQEJNTBKwDBcfsjCoKvNxQ37dk1dJX
D1xpFfnRFIWq3HBIOeOmZNJ272yP2vDYR1C7sCQ7w2JE0FGp49Aft8p2t+45+jF+6X4SDv1dJ/F5
ttP+ko15Q/7osIesuLpLf9yCnbjHoz9JQjChGHxnSofXaRkb4lWzAJKVTHaWeWI0e+2q0fF84QJ7
L2K3vw4VslutJHXYbjTKFMDaAAfGaUQ2nsRbffnO1EOTUmvSS4eMs1zvoWYlj8BpYzphTK0ARDF2
Ci2xypaTp9Fr8qKFR5Yo74QR1DupZ+ohMMZ/L41Ag0m+/Kl6T5YE+nqyCTZFHWdY3mFYn+69Kq8H
7WvrBSlZy42FjAxzd4GnmXhO9yRkfJ6ljd9jYN4pWgQ71uQZ+8bwBeRsFFb3GZCTZ0jrPQPKjtB/
4T28HxK0LKseiqy9qLUt8zaI4UhOMUlGLVrKvz6EPpik6JbvT1vBoaKFNbPpY+3gdICEvh6g03BA
17GmWHlfsb14+BM5iYyW/wmPn+UgMpJPBCbdsWkzon1Dx9jA1RnLfeEdHfM1MPvpJ6ujiAQ7AR05
jlwGKXGBnu5KrxVXj2SSDcXr9NMaNm4z/ojYWg9KUfE11po9pCFJgNw/bAE36wH3NVqt/q0hUmNG
t/bcUHa+1HFOwKwIDvf60yVnCNN8T574oom1yualjNjT08WTlwNguB8wCDrCdbCIaIPI07ZVB3dj
MLun2hzwx+mcaIISRWxIs3A195bYS2D2aiTb23wjXUpq11wKWrP0rLezaUbnxMa8pZ6Ny8uJduoh
DqyDeh/vf0hcJ5s/GeWWsUcpNdAEgf4iS7O5qBK+zOlhu0Wzude2opwrQnUwxvNfeHjwgv9Ygpf2
tpEftbzfSj9PkXLST1Oi7sJm4CBm7H18O9Tu0FnBkKBxFqX7eb87sgA7KTkJ6uZSt5mwLTKcs4RR
CR/5gSKd5jadnHWRDtaFCvmaJ27NlHSkE0eOn3N1xbuBhAPzNtrhCB6sDyD66wxmgoLMQqc/JlP9
B3PDtFMmW6wOgB2W4qG3SrFW83eZOMEtIc+DYbaZrnXpvECYT3DUojVVsSUttJ0LOfMP9Li6COAN
2G3EqdpB59i8TXvkQSY54Jj2OIPQSSRHDlyT6tm5fvYTu5U82sxB9sQ7MUNVk5bGI7jQCsfVmA3T
O2vyW+Az0cy0mSy4jBQbvc/dzezF/NbGoo667wPop19Uqam2HbyhFN0UJK5F8q6aMKp5Yzg5PeEa
9cBYHRa6Wxv1k0zM7xjJ02MzV+ZxGDGsRVFT3FRLBqFYRfU+XS1wcp+WjcpKK/z4pWeKuBO104NA
WLQd+YjR1Wv61zwADB/YnAL7pnqMHKIq+W6aa+jHJOSkFQyl1Cu3KIKataP1JRHmgDkJhEWgh+UE
ql7nj9O7IJ9z+WZWLM+MCjuf4MwmJtzT6I9N1k+fkRn/CkSQX6wivbeNvzrDTtvTVHPDiihWPFsc
uGfY368Iww7V2MdXGFbI/pngruuxkG9APAFX4vrZjx6kXhxRqLp0Gx8IfCa/mUlTTwX7fekfI62S
j6k9wscu8OQHdTuj9sFv9e/4SyNgp+lGv58dNHBUH0wG/XpV5KJ9LXJzYwhDnvB55I9lxvH8XsNN
+cyXyGizsIJq70623IRN+qMk8BYOoJY/2q7Ft5a0FIq+Rr5wQzXugRZ4duBJUJDQqlA3ki3KajNa
BTFpGCBe27whIJ3BDBgPWhhRNfyuLHAQqhcodfe9EpyCUAjMxQ7d4FqDXnBpDGS8kdn1O8dF6aFe
lq1hI4YSqzahtFdD2Tkrvaclj16dw9H5YJY0jQe1z88pHGeGpugWOLkbBEVki062jfNxw6oLcQzp
COER/a6tOkgOlUMidROJi73o+XK76Q7GzEhvY0QbJaobKqfDL1Bal2YaEQbY0/iYmJIooOJTC7Ty
UC2rDoxB76qEwPGyHGkdDET8nT/U+8EF3lAN4xbdoItlYHH9cxbI1oXvnKwcZZL6QEkSa/Ao1wcb
Oc6/CnuKXswINHac4ees4km7TkmLEKklLfTqeaMHl6nh5ABvfytJVruo+bkap1fl1K49zhpgNhlV
Nj7QaaSM/dGUNgZEJ3PAdBkguZYfXY0H1Uqaes2bXnivbpw0Fz3vYoYbJUbzYGx3peuOz+WkS3LF
IvkxOta/Z/f3RjvexabpANqdp3NBUeWJAIcZghEmSp/c9NEG6KV3HkbEM5Eevd8Lu7EsmiX7bdzE
bBUXshD6bRIzf2iWsYRPRstesNitR8ifdNuWyV4Z5NZadSz8PpopauIIFV74Rk5U9q1Hk+/Zuf+O
zQYAiwMGeagb6+qQ+rcyqjx6WeTQ0OTkD3g+8Y0xif49wjeMFtJE4jhWr34q8KhLoDA0GM9twJgO
UPYqLAn3ChaBQR/X4Ynvb6/RpL9qNCEAY7QgWiSixf8+yMT/9zJCn7ND8mBudPrKhKgRidR7MPDU
hmJ04bilYVisA+xn2yqFlIXffPYOXoRWUhlmfECcLAIeuN3afcYvW+f6i5pbiAjTPeqRTWdAhl0y
E69N2Xn6hh73EkZuY/SyuvhlNqNgdTfFNyYaynGiuSYsALW5/4Lwd6DrmlBQ5QG2xqH2uivU8tET
1l7LSF3Lin4ZBcDw21d4hNbTIjQbqiC4czvKun7BcE/Ymqw4ZC/MAc4e6XM+IjZC4hDMA1hOWlvq
oVnMw5PpYhdY3Lj0ayvcuG20vbeGqGFPYM0phEfh4FixkNmql77TTIfvVoJSU8nVkaStKhtUx/0s
4cVDvfc5tvItDeW56orPoHKvagvu++An4nHn2HIswtqZ7vhc0RWO8YDagJgjVRipekg983L29WH0
+5XVtKvW/PDp7H8GtLK2k9Y5x07PyXNJQAuSuFLvuGno9ZDwtZnxOSLYhXgyDW9qw1UXshd7+ZYM
mWSVEiLJTNO0f0ifQ6mYnwbLPHPayF/lNHsXx8t/uXUbX5mJx9vKd2BGWm0PADpbMzqKCInsWZTK
BWUTEkZbo5ByGCQv93khm5+a5tOyWl7VfoUiPhPdrgPliZ0/5OASRNY31rJtKZ2jUj4wL0m+WzSr
1pEGt7vx0VVygjjPJMTcO0MZr7DbmrD8DndYCB1Al+wO0nz8miSWpe2aur7/0HZ/VI9QPZROdBUk
rqEplPmx1BN5Fv1cg8jof6iiMXCt5iwH51fITbi+l6CsvwypcaasCWR2H2j/b0lGXHykUQm2ghtM
Pft6MLGLk4yEtUkrJuuxhR62JhPQ3yWLMLgxGNjjwB1pdv2nrHTm1vxmzZyCx79DWExPGtyYQ+Lr
pC41xZve97BDOR9fLAcAzJwb5blNvG9D3ZunLCe6PTQ53SD9/cB0xClTN37HMR3xpGFMYRFEdvSI
jn+OiHbTXOic2LdJ4agSWnBAGFZROvOFLNOWSKcFq1w7rgdijWmB/txPZfnoB/ZavcrpNF1Cw5QH
te64BW1wuwKohC/5gQ98P1fSPKom1GjVxgXXFCqmJAGXcrpfGwYaN2UXrQhY2LQTHahx4lbe9kGX
bSLfwTiaxBUZzJr8INzB3gTsjMc+J5I4CjDv3PcZ1PDfv876RPyU1Sqxq989UrN9bWFIy83oT7U4
W9VDLEb9pAaQWO2RJkHQFLX2bcz6eNeZwGBbZ9wORuM/6YiC6YrI7J9wudS1lRa4wYe0E1o9iQw/
Bk8/GmUDDq9JLjW0+G/d+OM+vdMRIZSz2/5tgI/rAW1rTUrtSiQPcmVjcm9N8l0VcpDG44NHJtOq
GtwAx356qG0EqxWtKxgWsNzyfK06d6yeNKiWUG3O6MHA2twBoXsu8giUgmAXy7tsqw9oKBeCibOc
MhRJZR7hBs422IM2RWsY2SmSBHW3Vf7WNoKPJB0knN7B2I5jPe4HtGfXKMyDK1HTTCrBPXmVWWG4
qaNzhhCEQzl6lMjMh6Nya7BoknFi0XiwKEGCIX+vB2l98yp51CLTfUs87xKFlvMbO/OlaDpymUxv
00ei3oz5G9TpjY2P7KovP1PsgVhxUp+h0/Iy1ftF87RRQ8mgbZHyYa+8+Nrcwp3IpiP9d6dyy2+1
xYSvGbpHk0QyfGOuf2/KtCmqo8Sgq4ZsFYoO2gX1oLrjakhFT3gbx/qRWC4JStwAI6AFcn8/Q7gm
V1pCuvqhMk0L9dtiy+bIs1ImV+ItTJJX+GTzGGH8v8EEbQv8c2nx2NtBvY0dsjbvl3xZznuUo3B8
FhFa4ljFg1szl54CYhaX9i97ML9uiWlpqG8QBEHpEAf3kOmyPXiLojg/R5YHX3kRFrupxg6aYJQJ
F3WIQ7Y8qSUTHe1s8M0tMFJKztpEf9tXzG9mCwJrHAC5I2Gp6jkOQzcYARTbZu1ejLo9GbSfDkqu
/KVeTiudvoxvJ2ySloj4rEN/c/9otGFAZO0JMuXjoTsHsjV29zLIncCkMJXKDqWzBCSNU4GLLmi1
F0qZZv3/ZrkkZ5PGR5MFXXF0NkfDvqmHyplQfBsw29XLHm9X7rryMikSCVUeeRrCewtnid25RTx6
KOxHqZv2/qshoZ5JLHIrY0JTpjq9amagcwKqRv5/So45crbZ3is+zdXF+uvvZSmsi9DLj+paiVN+
9MYgAqYGo9OEyL5tK01fK83dtAk1ZsMmD+2O5rhOJ+5NPUvbvsZTSIDRsBjCJ91A6ehZ1qN6sHpQ
rVkRhs57YmTRRsvcjOmhfMOnDurGNkR86ZM2vgyp/TcDiWVsukyvzzq+hnVAvfVEhqX1qsYefoU+
h6XkXPlZuSudwjyLdolooB9Hq8R8c+K4/ZamCUeWMTFf02Z87RYNIm2ofptGA8cYQujjta8B4yub
qDr7VRz46zz1IZD7CG8NGT0vfvAHxn/5qyieiwb0emGG/ftgoRSdIG/dn6n36NT2q2F57/5MTzeD
Ab4YtqsgPfZyn6IiaiVqkw4Zh2gRcgwxe4Lvk/Ba9469IreMDHMt6i7N6L82kH6OrRkbkMaj8tos
ZZt65hDUSlkJUNYkfSmKu/6lIRz10Umq+yvXKqo1J6VpQubCXof4IwVPqjqHdYNtfDKR4KgjUNVy
3zBCCTfqOrWnkrJz+TuX0hgLLUOmrj0EogKH2aIQQjj+R2+94nuDqpozUjcxDZ3+GEUFd2uxkHch
TI52prKveoyP8DwEraBZbmQ6v80BenYEcvJZj5FHxIKYUo9uB1NXlNJMhaNdPaJu86yI+dmyRHiN
9dmqy4NdH1zcDKl4lbRRgxOBqq0mhcBqGAgqCaCIECypfbyx7OJUgO6HzDuX+QHjHVZatmAbQM7R
snPXu2NRsHzBRrHM93ZwJLPzhc4NiZK/OFHOsCQdTH+0TvePJeqYFFABT7u8gk1otJW5myO78lfC
sZ2HWv7CD5QwiWmSR7k8awKCJdx85USGuVMjnAlIzGrRwV0sI7Q2rUBw8beqe+SPTkV86nKwRe9I
GI2SShkzrGvh9fssJz+2SUDyf1Hlam308FvgNCRvk6lHdOyXnOF6Eum5QLZK47jjp2rmn8xd6SjV
8fieEo0Qj+J4XwHuZAYTBzlFbd8SOw3rK+kAYDLl+8YWNm1K2WoP/Wg4+9Tzt2yTC28Lpax6yAV+
kQaO+9Gu35uSE5+9NLv8yCU/WB0RqXM4mcSSEO5y+lw4fDWRhOts8vON+d9JQ5zG5XpOY28vKxNj
bOXYkLurkclN9y22jA9NeOOjO7i/WcNW/PH4wrGQ4VxMKExDdEukReOLHs32iXCKZ0nf4tx7/ZMa
xlZLnpR6llZ7ZgM4o7Cb976OyC/WzmpWnUxOvBakFd27GeSwHkoxOPBQgDENRUPBMczw1NMKahgz
40WdZVpde1WvArIF0UYvKiZMn9Z6CIoCNphH+bqc+IrWJ7wimnbMZR+HyZMfiR25ZCcRnOTYrJNK
8xwZPUwkYubSPCW9RA1bfC8ILqblX4DBlJ+ubpPNE4GermwT3Dr9zWO0wDFdvX4zXWzUd8qi0D5V
566hpw/WSlurQtucHPFYdvQbhu6h6OLmtzSbB50B27vhI9D1xVpNKqWeykPFVI99ln7wKIxxEy5q
feEl9soorGtlRbRmbFtIQLRmc7Ny/zD6Dke+SPy+K0/AcMEcEM3pLrcPql8d6ZsPY31MNC2+fLHW
wOIMF26hYB/M4wt1bkM0H6HqpVMyXGoMfHZmFFGcQqqZDI+8cd76ej81L1MSVDuaRePWMYm41Wib
b3wklL9lq6dHJrzDwRDZWxnN7nNC0tDW7DKkX9QPIbcbpW1jhv4HPVe4u33if+DjRf5VU55O4qVJ
h3lvtMB1TYbbQGb8YzmjODCEfmaYD2q+G9tn1QkWcMCYP60T5jvX2QclkHgUv5rLlyAzakPPWODx
3vi9iCHfLEiUzpA981w4oBgcItxn7fzS8yU/xoa7JbRhfolD3pKLCCiaMZ8DBqrZbuvkErGeH/7n
2TCSIjDIhTTWxjrjRjxVHWb0s4gJK85cGm2N3nuXpURvKrf7y7R3TyuRFDishjt79PBUgvJ7002k
NxUeiF9D4O8skWifXiEmiDhczcFEP7krOVRNHWAW13Dt04CVaYXSqbr9H1Hntdy2sm3RL0IVcngF
c5RESbblF5RleSPnjK+/oxu+xw+bRdLbQSTQvXqtOcfsLdXa1GNJ+rocKy+qiRFRKHU6jQ5QFKTW
UbYMosl5q1DvbQa96U+LZY83B5Dc2LmfRkFfj/vODL1gm8LMvkQNHNpKwYFXByjs1fwbSQs/2tG5
u8P0W54f+pJ867yYhZyQoheRhWBwNwxXuf3u2QyP/H/LVm9zcZFWUW9cjWSMLgmq17YZ2k2ioF9X
kKvLwR/+iPw0Op8WtloiS3TzHNZ0gR29sIB/2ga4GVAUcniZs8szcLlgIH+4FFyrJAVKloVmuxsO
SgRzqvIqdRuOY/1hUrMwlHhX3ay5yCUTjVJCrJo77KJfnoOOWzbxUxAquypCDIvPiFmJqdwIgw/S
zUxzYD8kXb01EPA/NNPo0K2X2nsx90jFkR7Dj6tCnfTwZDKfzIamdTFYqZ+OGaYD+s8YNGhiNdkr
l4R1whvcPs9bEmY84A3grDPc/sxLvQOw8JXbGIZwFbhTfzRzamDSjrEmsa0isxu+jcZiPLu9AU2j
TDn48nvWqpeUOVIK+dHky96thzOSs4tixgFGePtDLp+ybWGIlKS6PixAvjHgQesMas4JhqlX+47I
Qd807VM6VwRRaB49wP/5iyyH02FPM0nOy3JN+5q80tr3gXuXCuK4nH9g9HBeohhvroArDHPH+SOa
1/m8PbWIbPLuvU9D0d8WZ3Zxeh8a7W8RGg/wjcN8+l5e5XUBSP2pcp1i62DLftOV5hGFw580sQRE
klqMYqgD85D/phXcTz+XfAQJ/F8+BvvO7h3W8vLeRCQE0eHxvTYFx9BrNSR4saj2nv066uWLJesw
CAvEKEVi1Yf9EhfBnelsjKfAwCgTO+khM5Wj+7o4qQKYfWq/pnrE0tJpzGzL1EhBRinv1tC/xZke
nNyuBwZmJTCzZZ1hppypOWsEF05k+PcS7SYftL4N6AJnhIem4fJV8efdzMwZT1Effs39bJFgx/Hb
COf8N+hzq8mJO4iZoGg4MoCRhgiQ3bw4Nob+BzFTf//3vnyJufe9UFJgIkI6JR/MdPk2l6ayvhXY
nbGpOvKpwrHISLQusr0ZdnTJR8WKD8AAUP3T8YycEog7BYccsUW/iL0/57FLL0tWflT11tVMLRql
kBnD8odBAthB9NtG2+pAmZuCK8ezERzEieITszXmMwIx0Mg03YCrNYZMUfSfep5y2ZRaeNTn+cd6
7pWbdmka5TYM5++l7tSfZDzKokerTOIjlhkGujjUtxFwDbsF6EV2iL7n8utWk/6/w1uSOMG+bYtb
vUzVxS6cCwb109ADgdQUmkTwApiiDQrRiyPLPJY7ehxNnZVbr4oeqPubmyoa7yaaLS2lcTK4ocEy
o5MPUNhfXTp9sHdgl/Fg68qbTrXi5aaR6wKFGQ2cKGqIar+kaPL46oX23QPclHr/tYzfxFSne3iQ
T1CkR0fDTRQRMpO8KXX8rEbNhK2tRTqgKvN1ILXTlxXHMKC9BRVHh6qn6sUflp8Yt5Ubut3avtA1
dWt7tJ+WmtpDnRXrkDj5fEWKtbXhJtxRkHzjpIlYNhRBmRx+EU5h6zhCaqs3qk1Z3LfWh1mPo1jm
iZRwVNrn0sGojnp3L1VM7J1GejgL2ysCccZiVU6XUmAVXKzPPsf7H6hFMeIPTzPZT8SRgZEFh+fu
CNCZXsvBWwdrGBVOCQGdJ7zn8RaqnS0ULSV0EZSyi6lguJ6ZiFheeB9oHZ6MumFvHR3tiK88PK5y
X5pWx34mV09uUfHCKVADynrMYOnCTE2zR18sL0avY/TLMPUlhf6k0x2/MCrGl2KRKJZq9mcb6zEO
OnYuOYgbA1W/dGZ2GRtztyqaxooOzhBb073QGnsb2KhjK+I5ZIEXN+6mtqfuW5BlZz2qnIM3VvNW
FuicPzejgQWd6+vL1aZbURjLF23f8rMNjf86Bm8XOcVA0mGcq8kufYVoML+Nx99eLxg3evVS066/
ScFhALYZOUU3PScaSe5yADAVgIk0BJNb04CtGnXlMeDik+YXF+PHGTYB9A7DHsFzJ8Y+FM8KlXtY
SsYzNLab3nO842Rl8Uth08kShyaU3W+SldQwviisIruAl7N8NY1Ngp2s7BQ3ZnXMKofYn4Yo1bVB
Q5mxKTWTAJxSzfdy3Z8TFNt4eEwIAaHKgpTYW7XFe+rGCAfCHFgm4dXPHEQi/NnqcJZ+LFSO6Mxi
KPKm6xzgGEefQ6IuqN7H9jAHA4u/o/d/WBOenKpELBYVxS5XIHH+WwSQniJ7WZZgW2Lm2bkkYxxj
A1I8loT550zvzbTwHKHN0HcpV+ut8JrKtwZa3lynyUkdjM4PELcddexFzJQEBndEXF5TPFObR5wq
AAxJ+Vxph+1lFcLOaOb7jvAxmkfmo+UIwgmx+7nMrAkbNUB63kD4P3C1cqZRIhofKHeumQgAjMiN
u9p1xgRjIqtLvDICWFW2Q7o9ZqLn0mijz7kbXB8rWXf2yuW2OtPD/CegC/y0ZBr9lWY3qf6UN2QR
Ts581lNC4AwpmFLGqX5VEkNHjdf0zytaV/YuNETlDV7mgzHkPU19LXvFzv1SFhrZS43+2psdxZCw
ToxAlhPBs+G8onLnlvws8qV4kM96MFW7WEFjFxVa+qIUhuvzEyRfefept3V0YfNAUFE1dHKyIL06
Td9g3xCKLuJxvlnohXexoYbrx2sU4Wb9dGsvmO5hcK8HxhNJWY2AwxGqaMOEWrFM3otIBZcB8UYL
BzQlYhwhiZNoDik+Q7KIhGG/iRg/x9XkrFpIZsHleSi6H/K71LRahEEjfPQd7v9jyO6M50HQDd3F
HrcJgm8uN5zQ7Iub9T0TPWKDFOXJBqIhAfHZiTZrsB+qKnobMyP35yD5Q0Ze/Db0Kt1nFeH+rg6j
n+vxjwjfYMefdTTLVMN/xIx4CEccPfJ0pdhXrC0gNkdieZyBO32TqPWh6kjbay09uNCGKd6ArhKt
HmBBLOLkGvVkmOlYdxmm1POFGIYn9FQLUyhw2H9d1T0RrUvlGWfaFXiMTdr7bpf+1RGnWnqQTbIQ
p9rWIv5rI9tla88MOhcAEMbIOh7CXglzv2uSjqBBHpQkD66I+I620JrJt5Zk+QKKoCHNSp/kdsa0
NXmWrzJIsuvYDZXPuM41qzBk8CwiMKTRoy6ZhhbZXHIbYB20erqpSRuoDzlOUu3wjxEp8bEJSvue
5aGO4YsfNLeHV89BbK4P39zU8O5SG8uS4D1lw/i9qnDbYvL1/FXPRvfIurbKNQiqZRVU/23Je0t/
KVFL0KNcst9dpR0YfWU3ZQr66zBYj4l0lT8mlJygG964w5FJ1MMH5KLisIwQuqK0OCjNxKbAt+vr
o56+zJU9k6VlH+X2Kh/GOEFRU+H6TMtfc6c1viwjEByhupR66oSrTIpS1Qw7PHm77rhpOrR3Uu7A
d8j8lNLPj2INiphocsoH+SVqGj3AStVq8uLwUw+xBnBGchSyHk2cBOrKB33ysKMn5cdopjBXhbTG
QURBqMVMQYD5QlFzrE5JDPdfieP9VNAdkoZdKHXknMijuKMm9ZYeXZzO53XSRouYuBhk1iVEoFUI
EnUZ3mFA85yqBHpbYMnlg0O8FRRz2oFD1f0XCtJPEiUKCW3zvPcE6adcut+RsbVKq8XZgXjfAmi8
c9gLQa650c6t6QjlHTgPmIn8QxvPucYW2XNdVXCUD9P4c2mX9/oQpm32q+zb3wwhql9LUN1774/U
loxdnF3MPBagQU+7Jk7IeUbxMBGvAp9qLrYGHpVLqOTWTXmXEgX5ICUtBJ4ibnWIvivB626TOXRf
aNZjNSbnG0sYezuq6FeiKhd2ipnbvfQu5ZTFpFyrV7JVzG91Fv4e7fDJiN3uqtLGPsXL9CXl5vK8
FhGX5utoGU5SNNIapY2pph+2Dax6qV9CsBAcEqBKfuyEyWdI0CySXgGxgTNWZ0gjrH6b2iRZGspy
HZPUeA4HdcGIk/9GqWhdyjC/SVfHkj9kAzllrKcG31lc50MrznWaw65YGXmx9jG1gKSa1KInLvsD
HpoZ5APCpToVoKhYe1tIP1tZ7RtppR7KA+38+VXXHXBosfPo8+HYV1740GotOI99lENDKuOd4c0N
FxcRIPnIKS6cx1+I/cHMKPWvKQ0vyViDVhAT+3K2NOIgqfBl0VTQrfVR0XeIp4iLWnVleuU+5FzG
NDHeQAhiOGtVvoba+xr2S4YXXChyWpwVRWqa14pOycFNapwqcpASqt1F7wZ6vGAyyIjK4mMx1vaG
lpFGXNlknaeFPDLMDsAGcpatekZ4j4JOBAHNycvCkA2nd+ucWhG0UXuY2335NBRBM/lg0snJiSfy
1Tz5ZGOh10NsUROQKsTSoHwzzZ6j+0hvUb6MXT5hhyhFW9TiVAxox6/yB0To9JUFc7IbUHut1jtT
0OXWjijZ1cN2tIi5ctT5KQhM8RNFSUAYMtAxWVtkGnDquUbbB4XMJbEkVFoQkHpk7NHwpjtZj3ZE
pQagi3yP9vpRXo7lRLNl/VsWp9F2Lnm5okOdKGnwoi1IoG3b/p2TIfESKUsrrBvelqQ9bze06cLn
bqD3q6unOSuxypjLMUb8dWw9tQTrR+BVqKM48wZchPLBRRe7Pvv3niN+NR0xZVSQpLb/fgF81ZGc
xks3zSVeAfsxSu1AnFEHiJdyPQaKaRBEa7M4Yp2/A+0rXfzkLPWNa/wajEJ5aHCjADKoDBut/Bmy
FAjQnFpFsS1q1Qn/cUnS6rVIVIQYcf2+iPMrYiVV4EcR6ouXGoeFxk0aurn1TEeZ0B3ooZuwJ01B
X6rflOPjPszb9BtKuRQoYgp0oNQVBlsgxef9eLTnpv5KhcZFQ0fjo9/cQ4qzfhQ6/EQ5pXT6vNkv
GSKVajZR1FJZHKOuW94z3LS/h66jlRJ4WFsxOiWR1j6WIWaoDBr9rKOM30Q6Y3WPDAQMWTaKSIqr
Wz2dZacQOLV+LXP7m2xnBm37VQaOI9KomJ5VQ/BcumxlQ8PJwpwa55TPOSFG9O8iNwTysFjTM2TI
+tzGaeYrBhR6WjEvac7HC/7mpHW6z1Bt+LBUkNnB3AwoZwHcyRWEgtG4BmiFXnp4in7Tdy4Hacag
cmnqSkZVWRo9/s14qpEtZ1TSaR/a6XSzIhQ/g56ugiaRoPKkQiE1u6lHtuxNh6V33mtX6Q+r7Q+P
+21AwPs0mtUlq5rgVT6A13kgPY7u8pUCSwDcJCCkzkuU1xrcyl9Vp50kva91jvNSYX1XMq/6yPHY
/L0XS7ChLXFdNdtUOKJ95NJRyEsS+07DADJxQXFpAPO2Gd6+n1MNsrEj1Drvnb3Ug//DLTQdQsxV
PAZW4WcC3utNJwi4NdX576qUk/L6T88gn9EJqEvvalnErKgJ5Pqwj5vXVoOx18yIcppar18TDyty
5Slvqmu6jxyWpNDD1TUZjiYmmrUtjOCz3Q9Up1sCyARRttMOS5wcl1b3foYKWESO24Vf6c0I8FM4
Ops4XvZNjSaBuELs1WrtYORWtWNeFD0npqBgoF1EB6/3prtLgxL1d0ydJbxiSyGitsjBysyxW/yY
e9E3mjY7FBGC25zaGIGQsBvRuhvRWkSzDxq6ekLKQk0J3FgCjyeHKXDf4vhCaVoWm/m3WTXzIwum
B8E1r6uQrScNuKrHBwAHItJGRtQkMj9sGl0vSkfvau3Np2ZHynRgdRc1LL7piktnxXKKTT6id3Py
0NxFnBdfYCOHkMgUQljdLidDi7/vGjnNL2tuioN8pXoqHZw8owMrXw8EJ257aJkbenTzVf6yia3c
ErL4+eosjnWImW0meX6sYvM4LCciIsFLa57u7pegSbeybO5bZRsV1h60N1wtfQ63EXjZU+oR9TQb
T87A2IMTb1Zfejxv8nQsp93/HuR7I3QE0NzNQ75fiklBWy3KWW85d2U9I5baHdJdazIJ8KPextbv
QTtdX+fJ+Htq0/+CgrS2tSLiX/lmO71+jkq7ORd1HV1J9uA801cmDnEj3rZG/43lTn+17PRng//M
z7HNXaUg3zBQ1if/Txy0IrpY9gLAVlhidcv9KvWFhG6GGNsoMCDsUiS+rcXpUHGVLoF9UO0c4Deu
7LMRGO09wxyyBUoUEc+k9mQshtZ2QdZ6ifuM4N2ULNS18REqDQd2PbV9tvLfvTd8zHWW7iwj8ADW
dveQKK9XZ4ndw6iSMUAI8DnUNPs7QR6nxMyN2wiO5Z+RRVXgSk/5YxRZHgsjPf6r7owc8aHImiJI
sLK6GKYsYfT0FFCkuoYcQ+qKQsLoptjYmFlFSJfrfGfLVFam4D99DuJjtol+yZExiLvG6UlbMUP4
rrZTf0GDo/wxlUXfSGDR+v90IA0xk1W7sQaJzUDB+G44ET6L0Nl3rmE8ZfUV6oMPwz2hOCZZrfMH
o+qv61MVJqWvnUKXE9eqANDtPOB7FZNeFTe4nLcGg+KcaceAiKWB6BiKt/dcOjkyJMWDpnds09he
X9oiMwWWLY5vrLo7J08+sg5t5MGAxHOU0EgErfTUZY6LVRuvrjIr1wlawwP+w2cjjQ8i1Rw7w8mZ
hs0qQiUnYSHeFxEeYwbUTwS6VftE5TzEaJUqpZuijTSZ6UaIZ0g+TSpl2xPudZ8H0OPgzYGYSnFx
8HNtWDUNUSIwf56CaQCgY4blA2lbeadneJKvFvFWEnK1hUF5Ka3hT8Qe3Jm0/MTJrnKqzK+1Seef
YzOtrMhCyYfIgrKFX4NQE/kQuFjHibGydv/eoyedkk6BN2RwrXLbIxA7tvQIdus5rA6ZKo4WUs1a
Az1Vpj+lo2+sM3vTOuC7C4RCtyJfcDQgKX4vEH8kdvQ8aU/rLopO5JDq6XRfpp6pe51n9zQBOM/H
dNbmzt0Xy5KfLdR+J4PEZ+mjRRZBPiOAeWgnYm2eEyU+EJDNpNT03CfPQIAZeSEXpvCzFhn8Ec8K
zLO5WCzTaksTQOhdo1BZtlZKABxXxpcZkEUiryKkP5esb+1dGUzk0ArPsFaKDG4763E7p8h+C907
6xoHNLPxWjJbU3Un8Ki0xjR0SeJZuZjXJK+0XVZBzaA3rT8j/gVLCKzRn5nNfsRF/pw700HeV2U8
6yiRhbpODTgpIPNgu4QLkyjjm2Hn6ksc0nviUl609CeBlM42mm0w9MaXFFQj4tr3NSa8yggN+Giz
sDea43PiYDmRQG7Pw6ibKNesxfm83qN8Gb0vK/2AGOqLPZOFXU85ydn0Ygcrjj+TqUMFmu7JpXgK
gYAcVnl+k2EqK8b75DbejUF+eQdUewf8WT4rNLx3/54pY4eA3oRgtcpaPJ05rdfXhIBXhnqYbLJF
pair1tHxrgtUlokMejuyrm7vwLn0DPs8c2p6ttClMZGxHolXds+0hLvnAJrVKWOt8x2KPanocIB3
HdHbOLui7Ka12KOhCUZ48WJiXlQiei3rC3wcO87YB8+9Ub4pSW1xoM/nY6kuPwAb1PsaoRYJukW4
cwOWFEUDQiFNYUGbI4zzIKdUebEPMxzxZPbdvSX5Ho6x8oKxOT9ElTrfDQ3aMBaCTwfbq4/AmYsV
pwZ+SZazAQvzHD2rdfrFRoVQwZqtN5Dr44bmbwZDW7HeRt/4ZZfFuxzKW6rbHVgrg0NXt6yU8MWP
OVOk/drhQYbO7CbzjvA2pw8tNl9bu6pSclXRp9QxjUH072mxkKekTcoOyuF0AVoN12dpn/LwJ82Y
5iAnCp7+il8MOprOuUO2dx0SYzpzYKrWDMatoV4hx5Xb86IjB6j/Hm1CJ/yvcPP8qcToZ48aAYcY
vPBMm2O8mkRcblGvCfd571m3DjTCS2VCm4QB/G1dTuKQhBNho5AX9VgjGmBoVR9rl4BCFKsGvz0a
L8SW5JtUZBiMHK/IUp4flaEwKxETSI3J+LnjMyRMhtM4Q4js4Nltih/G6y7xWCNvGBxa6QuMJi6A
5DBCe0QHSqxyJALtOVhFCnnQffMcxsqHKxQ3BYOxvbOE1TFNck7W4zJc5BGs/qzAkG08sRKz7liv
SopsRWtMj9yTmiznRWdeaffNRs8wzLTl0mP2zfAcu93Y3hg1t1CKCloHxkm+kG9zGtT29QDkzxF9
Dzmy1zQF+S02YflWbNQv04LBaSI94tQFUCJs61IUsCftCuXsKBSA/x50QGU+o7f8YJpCzgO14iRb
djlYsH1bj8YmJFTCRxpGfllQBU+UZf016vI9Y3GNbFLd2loBiaGqaIClIn+iA6eKcBWUwLAQckoi
1n5VG5saIqjZ/ana8Xhcd2tyezDnBk9WpEI65Jy8lX87MTloDeRdJVtEioXqTWIMCp1gn7qbNVig
5VvZ12PI50tis/SF/jVGNEm40ezFpNwPgbh6RIxyxsChNRiq/f9YGhMMBA4YHTO79VaULLPy4qK1
JcjCCBuJTZo3rNLZizm5D7oVypuoLSlJ/UowbIgTrein8rMrw1Q9yWf1gvDIHA9dqjWrt0cafDrI
HbC16x8r9pWiPKHor+YfeoqmjJbHHsSg9hxCuPD5nfPvCCPm2qfnS6mn6LVaemVPEqaPNXxRDO5f
ZjqvYThQTk9XzA/TSxdqAdbqhWu+FKHZxCHJj8xzybyTMA5m0mQ6wkWB8zmEh0l4QR08LSdWBcql
Och9wZs4qxTvQ9Yq97XamGgvTvgsho6gTynGkw8afPo9PCzcMK1qn3tFAwUw29FH3VSIAWrvr8g8
b6PmKc/UeQtaztnRKj6hGYbR1wM/AA6QcXRRCDwRbzle3DNvEMM4ZTKG5zLn5kCBG59ADkEfoc1e
RSQn08e6yc57ZAE/WC+vWLFnASoutsuk2qSwQjGgVQVmwaO1fSPV2VDaB0V+c7bt4b+1F6YpprfP
rtBqVB/kKZzXoE/+WEWj+13nmndckObdCCpi2yZiEaXJ0TGzz1TrEnSfY8DRf/zUIAM/CiJSQh8r
zoxElv5xUZPFoMULjJsSwb3W40eSLjZDGf4aghmhwb8yvL/8qWBgewECtZHdW4JRqcaQ1h4kE262
bY/2XFHSi2XFBh8cIzQbioOclVNvAbWUd4xC3bT+CamIexpqhjYuHmXOLrr7rCngF6V6R/JvYTy+
R6J7r5KDsrJT8gZp4OQSstYM81ttOIKQmLqkwslzgtDozouBKkpO9Wfa9vdkoXwbIQCXpfsk5yd2
g+Q0thOEEGKmEjvDo+DwddE6Vz/Unqn7vB1vE8r1dJ+Q8bvJPe3NqK3g1hl9/ka4IuBxb3wM8NJw
mzDDlzKuhWMWqUHLc5t0FJdtPh0DdU7uYWo+5HKou7gq6JKAuxE1Tq+oZJaSt7sNOKDfSA3suede
qP2cfVTZ2iXDoXOhS4BZRX56eJSOuohR8jg0sEBoUFAr/eIqdeUjGWxEtB2T/nL8NbUEwnO7PMsW
cQsYGFcmAJpa2aWTVWI1aOpzrA3U1cQzEJA0gAp0W+MxhdmI9Gu4ORFO38DUMVWPOQaWVWXqldMT
UQFKqDnPeoBwoifU/RwnJbTwIburDvyeRjcWZtBTuVWU/xSEX8TAWZ/ritFBSRLferrv+iq8ct48
zqEZnkaLQZhM0SBQfFgVXKlQqfAJm2v8cqD87pntvzeNc0P23L+E7qK+1963gD7Saf3+ifoODmtb
dxizo1x3NUCdF6KRo23jOPZWrr0y4HuoxotsBNn4Vv1h/Cj1LNp7sd2eFzWEQwKub6PQ9H9APgKF
khfOVr70JtLZGZnXfJYJAGvxXcpjI1yS+ZBTFN2yTYV/9gO9cHyq0ODsrMDIX9VlAaPj6QR4WO5W
DhowAp9QUGM3rgq4TZDhN7ZwZjeLOZ0k40xbVEA+afPWTzZUjYkhXuw235daM24zVRBS0LuFDuQA
SXny5Uv5oJjA9xLEEHo2zycH3NUhqt15D4YXhEY9535ZacmXzXEwnLvxQyX9iCnGUzETIz2JQnUQ
D46dTGe9Gr7HooBdiii4Dvg3rP8ZpqR/ynRiZpWIGuOqyF4YXvyS7T5t6QS43bvSJLSPhTo6x5gx
4b4oyf1uZpwlMThZx6jYZ8CSSIeRXTlPscYZd/E4BsveumpORHfKfa9L6XHaM9zPrmaXgPLhhx/0
WT3btyM1FvkrsP5QVn7PJ3BlNeTsvR4jyCcUNDRt817Sz9i3dKyFkrnaxI1yLemPf/V9+TpFHpCx
Kob+bxJxk+twqGI8B3FQVPcuCmlpGa599XQ9eEDAfJAclf/WlvJ7vF1n+YTG4MgsPzyk8y8o94y7
HtuzX4nct0W1hg2YnJ9JONdbOaV3FezznRE+upYLL9OWX5gKq+0UuQS1Tpm+XbdkXYuDnZxMpgMJ
FX2MrkvMKb3ZmJ6gx/oNSTybWjjqyAfPT518GU7fjYgu8SzWpwwAMhbYXjmEZgLz2mtO0vqb4vP1
69xb7spS7chA/shLXKKkBf1cUD7HXfxQ++EJYI2OzI/Cw2ZsK0KowlveMm0kcbvdy2CFwUhJJQ9z
YFMewTTMSrRL1CfV0THLy2CH+sms8cEK6ledAXkilUU/W/Pi27Zp/JcmzYvUyMIJgWtZON6pcGxQ
XpmuPmHMJmcOG2nKWnuUUS9FA/C8iwp1j7xY8w0CUX1NagdIbq8OpROSiVjVbPfzsmvawd6PsbGV
dXJt0qAGWW6hXqJTBg733YO24dtKXjPd6alMQiRYAKvgioXWTFZeSuvf4n2LLqbdaM3L2ELSaa0E
gg747C1ZV93JoFJP0hRtSE4zuLRotXtK/uIZCqldhsvoV41IaXTIutOFtnoaBmLfxcs5CFICwCh2
aD00zalJynJrxTYCefetiTO6iBqaPJHcqvQuuokqiBiYONGnTaBHFQAD7js65tItbBEltCnx/gsn
qGEG5YMcULTzIYBLjRC27xnF9FEN6B8hBAu/2xGVpGB0hi3c0WImM2uywZTCjU2OqWnh54EYqWyG
stfYpzgzV3F3Eld/maRMfWZDu2dKQ1hdiDE+CUdvD0m5289K9TVq5j0YSD6Cp4EVKIB86WsO2TCF
gykhHyZKrx5KW/PatJ27XWeNK3ARh1WGnHsqziBs5r3pVA9lNGP+RUtC7znqNulM3ofNP3hrYgzZ
DfW0cBeiGvEIld2u242jFdW72wTXwmJeZGcLVAoBbMVsHvnmkiofUV7uk8V03oALTadgQgTXm1wD
mqsTs5uINmTy2vSOccK/dWiFvtc1A1CWpRFta5XzAQ0c8qEQ9dwivLvnMMx/SNzQVPB/NE5BFqqQ
hdSzRTdgYiFjGbqqDQSRgaJjpSFnTpfuC8+bnlGkId8b3wPLFLO2vn7CcpL/TMFfyBFtZCbzXpIM
VQZiwMyQ5dteRStej3GXaFW/8Wz+fMHFwermL2SheAV0MjmfbutmOOeZKQ4wU3MuhyrZF/VCb7/M
kfCik7aRez3Tzs6unLJ+SeISulHTt+OGWrQwRuIkx88oyQ/Lkri3BlDMZSi5hGZ17B9mDfMIGmBw
bGPyKocsDHx5l1lRaGw6K658tbS/4wu0vyjlToqy/GJSj9qCgPJTUxvurhAAaSVNt1az3CpLJSzI
nfRThEh5Uzv5n8Ec9HfEJ9hVGiaiQ0iMnN1kFI9CoJ4XLPEY8n+uSsah5yBFdsRT2023deiJRrTf
BZO3bfMgOhfx3G8QU+zl6pln+qezRPdybK03mGrFoQPYvJUvk34Eawt+yO9c5i9e4vJ5CCyJHHni
3wyBm5sc5qw4OegTA8SyCU1gMFF3oaFIOhCJri+hkV+KUUFKIl7FVVfyA5NSCbrO0FURLygwLm4w
3u3SQfjlWa+zEaov0paWKpx242TJfytIvweAHiS/32QkLbjd5cbsHFs5t4ab9e27fNZO5vIcLaxd
pjP3vlJ0yia2fyfGEh5se65IyRIz+7kg4V0WsszUZXRVB8LnCLyN8DfU9js9bUlTNnUaKa0z7sK0
c46eliyvCGQfRjRO91HP8Kjk5tlhOH6rVFejMBKzvAnH/XGNaWa+EZc+VyuKN1LztvoEUT7gUjlE
9HHGJCJMSly4yCcrWmwEwCoWRgQxZylaguHCoU8vaAlweuvW1VG9pxBjy3OYLDUTNgNmtwVdRF6l
CVkXO87y7zV5AucsQyNMDnF7c1TjjXuSsUk3fpLwpz2qCK0/clmbuGQwAPAdY76DqVHVdxAH/U5q
F+CXhHujK8ZtXFbuLaB+hoA0JBeHfK2kZRAu94VKCc7WAvQ1HDFROwSObYrMeDbgof/onYsajXAn
gKmcg7j+zAUlcURtaQ1n5nIDFL6764yccw1d5+pelK1Dm3a/ShabpmVjHJJT2kLGFk9CtWRsMo/P
1HEmFbRJgmLv3NMJ3nZXe/cSV+FWiSaK7YoR3wWnHQMGDgR+K6lFilvTslymbZmR2SNdSNDHOsA3
7hUgqYg9xqskNYJ1w4xB9v8ULc/Ppq1GvqOoy7vWZoRCKje1f3LtoTzXdDnu5Yz0HkjGJtGL8V0+
Q3GGRGYCSJRqWnwdm+ll1ckoiZpfizzCYKO6yZOiFIewMwbW1yJ9EnMedREkn9mx632GCWgzKDmq
ymrbWMX42y0jgj8CwUJvJ244d3pJFsxLgRHaG9p06SGu5+AVOMBuHVUGKM6H4ZbWWv/BUqocGONk
sH/dO6ssqu6xqI6QNxhbhuFJlrCtSqMoYK8/xLN3AfurMzFkTGUUNAYpHBXK2gaHwEjYu/ShTsBN
qV/0lRkGFft10Duhf9ae9ZQCXuTBqRAz0al4Q8exHcBf1ZNk2jvxK43DdGeWmKr6rnolxtv4T6H3
xX8FEWoZA2YlNZ8VUsZ93TWrjypysp0Lu/gkm/xsPpBMLAg4Tkcpalr1i03E8DaXkxmWgIkjb/gc
2OG3SdDBoCQ3mwY87AhW5tTaZBApta75FRIqiTCbRYSYYdot2gF9285NsK2GAnl77zzWiqUELKeQ
E5IiRb657kef8EcOzRzDqaQrufSAGdhQYz/OOV05OAdfZ+pISrrlF50hC08RiR6i6XoNPCf2WyWf
z7Ww/Iua4Ky28y+rsnHPkW4hWwNj57RPWcuBZ2hNqPOiEnaTsrjDKN5CBKMXbcX6RXGWCkEmauyE
BEbuxeW1s83mqWAktiUId9nVAx20svqwLLRLua6Z27jrsmerfcOoCdajbmfcYAwlPL15Vxi7HRqS
cFJ3QAI+FFdnVoNz9H+Mndly3EiWbX+lLJ8vqjG5O3Ctqx5iHjgEB5GSXmASpcI8z/j6u4BQdqak
NumapYUxSCZFRgDufs7Ze21S0Fam7VRcGUDGF8NG5iT19Wk0PUZkmlyu6IrMd7etFyEsqo1tO8Pv
52Uh6HIOsaPzIRydGlGt0W+0LvXRe1dnOhPabZK1zWOuUNLJzr/Bf6Lvu2n8QktFT7AMzFOhq2li
PvDFTZaehtjy7vuqOjnWmllTGq8QeNZtY34qw/KlnQlYZdefa2Gop9IrUCvLQz8WDOPnMX1iJHsP
R+G6trryJnaq4szE1NkRb6BvG2g8yBOG+sZr+2bdzXZUAy40uK6NMWbRqyGNF5fx01s7uEg4wAdm
ibgJ5y6OPz84I4mNWmZu8gANbeHU9n0V8K9Osf8RKpHcX1c7zPbNvuwhF9CGSGYKY/TIASBta/2Q
ok/AU05zV6Wh9c726H6gGL/pZvqeKmg0Lleesl4nlT14TlJCPp/7GJgt6ainBQSD2SHmV7o4hUq7
i413tDHUZQFN9DoWlTrlPDRoVb2nm4icbhmT6ynU6y5bk9ES7+NZkxJ9VTjFd0OHJfj6T8iQSK1h
ymihzonCXWa3h9ir3i+AsY6GMDTWbNgWvVUi0uyAkskC6dvMqCvDQIerZB3QB1YPGmzarVbUIxog
oLtXXlWeIFMvkzPW+vbgVwBJXLt6RY6OpA7jPcjNlk5D2bNp2XZ8qIX74rfp18V2ZpgWyQxOLmhA
ubT4fUSkgflYekQrKw2FOpOqFqgoOjhHkKbhFXF2mxjOq6nJz4u6skqdXYn6r0QMdyyZhNBqFu79
sk6glm02KNRSJisZ7WM0I6yl2bNlk0QdlQyn5+JxQpxx5Som0i/ot8GLajTcF+hHFits38+RcymC
oqppPsHqI/mPtPsr7gjVCSMHLKypNTCFnEvQ+cHQgrXkXnzxbLVKbv3aUJ+Uxg7axhUyQDztKxNH
qrVKfBYu3YQHWwbW+L5qjNeJ3y7TMKIZO1w00+21Fa2E4z9yiaTfGOfMy50Zk2N/1pGbUszMhlSz
VmufiMNbsyqZ5FrtjR4a+xKnT4M00QwZc9XuOuC0OIzvDTFYqz/+8V///u+34f/6X3PofaOfZ//I
WkB+YdbU//rDMf74R3H99PHLv/5Apu0QVWQBKLIcF5usdPj626fHMPP5buP/+ADNGFzOFuBJkK0c
q+7gdYZ5aMhlrNvxeegDF9Arx6n0hfMOrUJOWw+TMg9OIfVLEANQTcD7WLz5L7Y++Udbc2jOuXm9
1yvZb1t8WutGMdBxlSL0MOj7x5IgitDrnMvyjGUrPXY6aGoreKHfbGFAy+3b5SPqUH09xC0q8MAp
b3qOpw0JNFQN5m7xfdcGKsk4IJZ46JlyS4KvwXgszbQurNKzi2cqLoL8MeNSyYvBvNTwgoQT9tve
ssxbC6zN0Sf7vavwKnDoKZlU9celGTE0yKGLzjgvY2Q1OnI9uc0ndzLrR9V87BgnbAZg/Hc+LmVa
ARmZCQNTXuzC09GJYQigkrtvC/1l+XHCSprVyNvsE6V6RLBVXnQC7F5+/Y6apvvDWyoMXTqmwokl
0S/Zlvr+Lc1yJ9NUniGsiO23xRQhHV4Ticdu5xe6YEQMIJ3uV4QjKr5f2ggjcrLV9WxGRgcuurlE
tVTpHPhXbv4iScVhbu9T10pWItPZlxEZOIb+vFwgFOcgrpW7y1QpHrombB6Ryoe0UeaZvGXR11sS
99D9CqLGxauRY+6ymInvy4iCBrAfJNi6wGecN48SwAsgWCe4ySv6T+kYTbfKl6sm5VZHh9HjPy4J
HsS8f8Fh8IhF0GXA4z50oFLfJWkl8IHNhxtVkG0Ux2WyWmBHTRyEtxg6RzVM65L25s3ke8ajN8m7
iNRxn67ZW6D1CIiKng7I/KtzTOc4MNrba2th6WANdVlwPP0Pjib3ZRqYql6PhhoiRAaKbXUaexGc
KNx2BbTS5XxRSywhymXxQ3f6cj34jETdHKq8885kP3oUAg2CQ1GYB7swdWib0T0nXf0B0+ZlMYAS
wHZ3lV9NIvQBjbACjxz7zxbHhJDsj0cQG4eleloeypSopKU6m3/W8iO0UMP2JSuIv1V21znFF8la
vfWsSd1d54cRk6C9bk/0dDulg5qn6Guk8RzDR+KcWEEbXWStBHStBoGqYGQ5TClW9ssS3wZo9zMj
PZEDTC7A1Qfr+ucScvAOLWqyMVj877Wxy89G+IKHUYDeqq3tFQUSjJMD/RC04rJpJY7YxIYyT9HM
J07a2FzRoxbAkUDRSLuEwDSNPR3ToQ9nsOc+iD35xZgozHoT8FHXvg/MeRqpj+alIJBlF4desb96
JWPhP6dguLgxNdo6nkk1Q7+zvlfsXQAF7iqQvKtZDXhtsdhybgW45Yugv7zo97IqGgBK9A/X+6in
fgqjHq09hSgdAqV2UPe9NUWk2ovCmk7XhX+5iHycX/v2qlgHi0rJSWKthhBz2WvJOsWGNG7pIHR0
xAu2BCXxYWvMtw62UVY7wol6kOi4+ALutu1Sshq6GDHAY/q36H1do8I4cb92BQjd5UhjjcZLy2p2
R7/Regf16SWm4cPvOuMDM6PJ1gv3anlg5kY8eDXm+1+vUva8CP1932GRUg6BzBJdksveY36/SNkm
iaGVPXgbmRrNBiFKvuMoHO2WlUTL0NEuT5cXVZnlXZvEhxxp7Y029Ch3h/KT50ARXy2fG3h1Zmqv
hWtwisMbMqIw1tc6yZOzRaDz0TU11YStRUuQtc5PJdmX66QptY0vP5dZgrbMY2aZq+0M3f7YDtM5
jSvrfiwDLKZVg2cKnGgRN6yKoKarunfXSEB0cpNHUACaSk3Q7DAVQyeg1arolnucC7a/ftkM0/7p
dTOksHQldGXbP+/XWoC/NetgsaZ1NZ6W404Ca+AYSPPStsXXklkpa2GRHlKLTlZQdlAoaXSda86b
R0d1oKzQUBFgJ29DC5F/IOoOJicDs7tpfjjrRqiuH9rphE9xAa2ISLyQYOftTTHzSVVnvQbZcDCZ
Uuip3xPw4JcXj34Ekax03lLzYRqZscaRARZ3DjIwew6OVkp0YIuBc28JgAdLU0C2JQ1fPKmIo0wc
NtNQ0mhgAyBywjoizcUgLfO3vLLso105xv2AL8z1Zhz3POzxNIxj4ZwGLqJCPISi/U8sA6Yf8Zw2
MVoQY/sQiD4W+wtrx/DQ92cHshSkruRxEdzUCFzv4jw/KYcoUCQ0/V3Uo825NgbH1tshE4KEmBvJ
VRJUjMFtUBYaNAhsMEtfKdTpGhuRRGk+M45rv0P+SEXxwXLu+s4g2kE0dAdnjd7y4BhOvQXA9IgU
0NyBw2hPwDGTw0CS/SqJKsx1s90WzEHBFY6CUW+D8Ile2tLXDDq5Fz22wNQF1I+fkPZ24ua7YCrv
q8Id3nfZdgjRyedmmL3QrfMfvfhd1W1rrT57tUrulyW3hl70m+OkEj9cnq7NTW06htC5vRnX/3Bb
g851qEdw2KUJ7zx3JeX11L1Dp4UxATgQ/Ah8TOYQ7vVZ7BRVwLI6xV+B7s6aNUyBg9tFk95KTca6
14zonuR47FOVzegibk4pR/rT8tHyYGMu2HdtlDL/Z1jtexPWq/mhkO63j0JJVanHk/HsR9CDg2OU
qOJGNDCr/c6F2Tqk5cVI2/YoVWAfOLMR+eSGDvYd4F61g3Zh2WUbPbiFiUqhjv9215hujbwveBGz
TGkRJuEzad3p0e/qOWbKgVibDf4phf0zqYlQSDf8hFyBpdSpqvJbhYracVamThFDIjCnpsLwp9Pp
Xyd15G5HM4fZCkgIE82Id6UdH+AcuafQi4vfvHOG8eOxETGhwVqsu64yXWUI+f2KXBLSrMfElIO+
H3uyw7FgQrCnwG+SdRoVL53GttrY1knhVN1ct8+o12GYzX7hxaWGH5Ukz5J40dTqH6pFhBe5iM5m
760IP1oLUMRhd7rBhbySrfdYdENyuO7Aso5okdH3WmQvWWIPa8RN8Y71rj4MmMVXzgIfGw1CYifp
6QdzDDT6F2LcR51rXZaHviDkxvPN9RJou8hMrArGcpqUzj6xpmc5qPR+kbfX/fAMwCTdOVb1jdtA
UsyAo776lkGtczTcZlOV7lRMUp6SbbyhfsBq6Pb53rVCD7aV93w9YGlx91yhSsCh4RNzOjeY7C5h
2ruoLrKeCRb1vkWdyqXRdpBNFiotU2lxcz1oVrL5Al0QvyrdjGsqQTI/jQ3rXtFfOQaJrN9Vpo41
Qw3va8NvjqJJVtehTk7DUWa6ZmLZcMZTEScX8Fz6kcKQxI05uqxDR7ZZ1iVDtdMxoCe0Js+guBQG
MKCgE7c0+V+WzsGSTCvmZtDVm0rcrHXs7PzkLna32sv0veEFn0OVvLbTiDJ/pndE1uuvN7yf61Nh
OFQQFiopgzODPe+Hf6tPZZG6TcA6snZA/z0VqYecsA4ysvUi7Rwp4zPJ1dqOREp8oy3tpSmfznY4
hoehU+8rqynOalT52SzgnShrMA9lPbvBCQ5qpqy+uHN8mzOCDJwLHuE3VKHOvSyd9L4orWqfJ0hh
ci8ITwMj2AO1Z3qL+KjbBX3IGa+ML8FIB4tef/rWIPruMQ18ZKgHk8YH5eLG5Tl3ACzTfsKS6+Wn
RKnDZBkhDfbefDaxlRMJlRysJi8epBc/Ef3SbjEUBlcclTmIY5Z39ic4JB+zfmzuVVowDknTXsLD
lWLN2Tw6d0Uu104OisnwMgu9vT2cc939DCUJUVsUk0fs4p3tS8+/K+j03C0fmWMIiUzo7Xrx6pml
dxntrjpNndttom4EwN/XkNXKp1+/qWJuKvz98OcKg8LU1k2OgFKnWv3+TbVqV1HO5bxu5qRW127H
aCeIpXobeS6EKlOW9us4NdDvDBvLf1B3Z6E1pPfkI8WcEV56K2DGlZB8gNC/W+sN6K0oATBdiVZ7
CToQeGh1mTIQYfTSOv0HB07r/fLF2j9RokQvkT3hOgwm7xBo6B9i4ocYtjObtoZ1Eujvk/TrojRo
m1ngX7f6LG2IVq5LyGYFmh8zECi73A5GXK4aeMHcAu6iNHtju4N6L1LjzFrHt1poUUg5YWO8yy0M
eeTIWh+zDknIELVfczU9F4CzfnPEFvaPKzr3C8h0egCWMhGlyPnrf7t3nEAOmWDCR8h4TbdSs9Rt
WGr6Vg1NsA6kKG/9ipwL5tMrKcwPMoOLlsY1MOnK2TCkJvQWjQoVInBoVCjR5vpOeXkjV32NF1cb
GnHsCIvW2dcr+tbe12+cBS3Tn9D0x6w7tvHk55w4i7G1DpOeYxbM3UtqpzdIs8xLjwpO64OMy0Bh
z0OvlIcNBtbAR65q1PWm82IwCbPc0IYWdvKtAlvX3JAy/OCsa5N3WYqE+Zldo/U3pyOWxPgi6Hue
2ZEe/9objEJ9iWZHR6RsmqjGqH9Y6jBGj5fWdZzbIedotei9BurpzfLnL6/I8hAQOpeGgc/cggwC
nC3Tx1a+Z/BGE1Ji0F9eYWN+mTV2q1NfOWc6tO9Lxp4PskhYTdJEHFwkEk8TVoY8uPBi64/LA5DX
Ye1FKaChvKQdQc9Ab6vwPnHHB6w/5nlwWro2Y03yFc0EsWfo4NEHsT+3BeN3MGxgz3ILj1Cqj6c4
E8+eEPmT6yTFk2V3GWaCxD8vn2PaFp4Yr05EZ/LVFpAiQGUk9FoevaAVqPAGUiaf9ALC0tW8EJZA
dDVD++D7qFWXDUKPmwZW20xhNAIDiDkdcdqUFUPeqry/Hu2n4sTFdbeI/roybO8tNCS6SzmgyPCJ
CcY+YkNAgD2V2mUh6FxbUEjiUY3Sl9/0lggvLbbhgzvl931hViSJTw+L+hTiaHe/yB3ClEZjMXKX
OkpjuhVYwcUNg28PsWecynIKb8Q4u5qieDgQQAEXJB+wPFq0E2YhDVTAFuS1kx+Wi2tygk+Vpt32
Ueo+claNsFmAXpvVUXUrgDS4nVgVrdWetcGfWUYofYlmSS+a8bIcbRvqtHUONnnb5BQGkpceicOf
Hy2faxjM7MBOvF6/WFuAQ+1soxMEjAOBpZd1oj1q48D7wzL4mIi3Zc6ne1WC6iJ6SwLXoyceob3i
ri3kZwcJKK7h0L8PZF4D3qmj7iR8zi9T3Ucb4VrpbqzJXtQMolUaaPawAMM5XzzO94sxebReC3rd
ffmSTx02QG7IS+T4T1EUqNXSWWGYmtgGKiDxRRWNOuqWhE6K64zK19mJLm1PqYD+dXWoIUr/VBQM
aaKZzr3E1Si9/9pOCBBxDhxaSJXPdaJvnaCwHsIkv0RzZLXySlKKHDVtZm3IXUXO0p3njydX9jba
ZsGn5s/bdiJ2nGKicyN7cWBLx+mP1aQXtXlphiE9KkyGm0IQy0bzKn3uSxzkekVEQg4D+xuBti4C
MGOirh7GrvV3nQHHM6mFeC7chBwP+o1tU7lX4VZguu1Gqe5hmbZYqkvZcnHXRLEenWKiyFb6rMFe
PiKhyDyZGbcy7B6akDgB2aiciCHSNGnmvqqqeDvpE4yDnB1xXaWJ/87xtYcif1uUb39hmczCnE4t
k46/PCLQagyTuT1rAKq3gGwAXdU7grjvB7tIv8wf5F6B0m2Jno0IkdiUmdduhxwR09C0+GxF/mBN
1FuZTUFmZFgh+tzxHiqkPg9NAVeR/6cKdfPGC/vpzAis3PmEJSGqINl0TMORVbMyb2JNHqNJ6VfI
QSjt6OBE4nGhek+qC1axQ4qJrafTqXd7eZx/NQ977jquq4DUxT8fAgEAV2pFtVs+18XGHmHVjTVY
9UFK+g75PHEBezbDjOvovjJK+WTK4dgxULgb5eCtW9nCC/vQW2CvuiSMsU+J8uRWpbFHFO1dhPM5
Cj/Qow3XeTm1L9ePJKiPMU6fbTF527GMmp1bNfWxwYG3Xmq/5aFV0x74DUrYOrvS0yRUgm/WrSUr
Vc2UMTElFi12S16E4FWap/xuMFX7ySKAGjV7cWzgS0KWxgeVSBVfFOnl6JtS+46RPVa90N8hgzHv
Yxbcrdbgv9Nl8RD1nf2IZ0QfjZRbh0NGWhXrxcIOxOFbuBmpHiiaFtgGjD52baqGu5SzB2mo/rl2
GKDXSozIV4NpUw5k3+Vd/JRHGglJQoF+DA32cQ/yGCtplYO7wycnRle9K63Wv2lpM4JDlHQS2sLd
4QoujlU9+6BD0e+yoeQkMF/9VH9PzRJ3D4DFOjWZsW+myn5YQqEcvwqPIeimk533z0s7xMxoYF+L
KLfV2m0UjOS/FZ29TVvHoDphZOn2TnAgcOhhSVQTpbhVnv/8V1Ak6IOH0a+7m4Xo3HVtusZn2u0q
t98GEUOna5Ek2oEfY0bq1pw36r5syIYIoUErOdxfzQtQJsQuNQwAxfnnqwVA6oVE7DYmwQb3Q7y+
RtcuSvArDii1dffUzDWE4TP+wkPcr4pr45vqTtOAiJa2c17m7EVb/if4RANXO1wtQkT/eWy+drMN
C+MJ8Hx+kvji12K2KVs+EnsnzDa0efPbfKzEOo/d6qCyoGM65VZ0O72IYS6sCT8dUaB/1ibLv10e
Zp3S0scqArSZS5fCNkCrejaRtm38MXRD/0PY9IptkbBaxWTpELlx9mCF1XsN5vCjJHv+jLAsZS8L
9c2vC4GfTqiuZeuG0lmwaRbp1o89B4e8MTfJQMD0ffNGM9N7sjnDHT2huEE4qz75jdU8pYrhni6r
Nb2ZAQYPulWGXzMQ3XP2tqMjXc7r+gFeSvWAEBXijamOgB7TxyoPjZ0EboEQdnKuXLqFI02MdX7t
0GH5dDY4c1aFIepXo5b75ZYFxJ8eXM4Z6xj/D4kJmXMSRZYdcu4dpHH2dHIiXyLwhXfYoZirCw55
A9W/q2XD8RpFWdIlwFzvTVvVWF/iKrQuv34B557Md4UUrx9DLJ2OsG5Kmm7fn/BN8BkaGHnmkgYS
lcnjrR3hDnIeGAV2k7df/2vmT3Xb/M/RITJtV+iWaf1QUNAzN7GRwXy8zgqQBL+FY8FyhMJ351n2
dN+PiH81+YzLCTGG9Occ1WSfS0Pb1RunxHIHppHmaxcVN3GefiXcJjosbh9S356nnjSM5ZkJt0k4
HFHHgDH9NG81TAHrbVKqdv3rv8r6qWfpOKZwlbDnkalhG9b3L2KilaMRID7duKyOc51B0wnCocnM
Z5Gz6cn0xeyIU00bcRKZZx/cUJv2nENJVSHJb6VsL7sLRfT5usSENRhvpwA1RBs74AzmMVdELhHf
XkeEA0F7fQrbMalheCy4oFQBju2cF2aD43EMppkV+2diBYqe6kLbA/TZb/7w+er47urhD1eSe1Ca
FOSO8UOzlira4gCD/jmS1dflTxWR+ZTmznRTJhAuK6E3e1V4/VlUz7bCghEnO2kN6S6XSB66WJ/O
dGFnLDYnTDMYkofUL3uSHf0deNWe8KHgQDBje+8aoTwpHKe09mP10oXDg+2hai/8vYnfK9hYwE9+
U//+3NCUylAuASS8sRTC+g9dBpe0QyHChh16Vo0I1ferqtXzOyZhIQDLzHtpepGwFtIPnEDAb0ud
e94fahI8UqI5mjSED4XteM1dUR7wR5H0VZfGLexnyJjW4ddvh/nTdcjv6yhp0BhxpaN+/H0ryKw9
uUEEo2eFeRM2g7yn890Ppna3PBn6VN5XY8Oem3HnNOW41WtHnL2FAeSi9G1Ta49EMqZ3FHin5cHR
rQTwYnAlyAoqpZXXjXKrhZlEeRyCC9c94ze3lPmTqoQ/xTVR5xrcU8r+cQzgelahNF/W6yS2HlTQ
Im+fj25WZ34SsQ9SsTh5Xtd95uIq6G7q6DuNGePN+PatdY7MQ9LPk1+Sc9ZSp0SxaxyjxpV3tTPK
O00a9DEAkP/m9Z/v8+9uB2EaJr/4vMQ5zNbm9+dv7RLd9K05za1ax1Au8AGReljVVYaMAoBe7s5h
ET3MjhE06DGs4w7OZ0X3Sm+NvRgZ+qVEuOvoxw/9kNXb0LHOQzzSIB71akUGbfrQ1hy6Oq/jdugx
veaWeffrP8H5cTpIY82QSrdN5TomUqwf72h0641tFM037qdkcVmnpRbfeEGEgGmuc0sbk0tANulK
dEF5sevRg9tAIN+UZCfyUx/CWb4XT3sOri7plPMUi6WzP+SVgQLCIW1z9AhBDEsnvDcnq70VmmKy
SlERJJX/wmEqXeNVRBs6fxSZaDaCrIakMJt8bbD1w2y060PvAmWF2r/Q3b1Jn6dJihAvNQfsLoEG
SzVf7rhywl0dFVt/5AwZN9h4ZPrQhUp/rGEdeKYh7/pUbBINAJXvPYaxVdzWToBQ1mXEQsTfLoh8
0uTd9HksMrqlDdrfWSfHtYD1WXYaizS6CzYl1Mq0tJy8vF0g7p6nfaa9OBzjkv7I0mbQ+rQlQyTl
HAvKghh277Acrqo+Y7TuyPweQJAyvI9h6Tt3xN04v1mxxU/3Fe0IbM1cnPOthXDr+0s0LuE3eDYk
NEq8cjvMVXcjsJjUOnGQQXHvFE62qzOruO8FhLQoqt713N9o6mZIWd67b0UCks2aaZXOEu6S0f+l
BwBpKPS70yIxLUQ1bGgck5yIOGSrbADSOpqD97zsB5Fp0zZiNL6vEwEbjzyOm2l+MAowBAhfuo1h
FeU5bcb1IgaZhiShkWc/LZPJHCj8WHbuehktXKUQC0RplEm39nULFrgNUiTpn4w44NvmI3AZ9s5v
xl3yR/0Bky4S7jl9cpuggFvmDn+72dFpCwSAU/ethRUULVF+EE9WY2V3j8uDNhjaqgIpd1iekiQy
XTLzpZ+O4Zz1DX2GgcSMygA3fMtoOVtltbNqaj24Wx56t7JhS+vpxkYdd5MP8DecVLnb3rclsdXz
A+3ZFanuGaFslfdwrTDAv03X+hI9arqu4rLdGXXjbmvT7s8yDhgIhVCW8zIKV5jOq4+xXt4SpXbO
cru+gxlZIK26U/qUvsjpko4Z3c1s/vvm/NSp7JFnG21+zubiYZjFlKYsMKVWZrVZuLG1H5CyPVVE
sMwTaxCguwCXzM0Y1zWE2pgat60PRpMff718LSvsdyswZ0ppScVpjNJZ2D8cZ6FUlCJWvQMK8Bih
VSAx/ss1Jb4khxFvIqkB1BL141DF3XZI7XnOzVRmkVLaotp4EPgulhy+4mwYL50pipPt1O7W0mGs
jF77lBoZAWNwW+6bfjy6cY8lTbcBoMyoqTRu7vs28Y7BosjscIHLHE1M307kGs5O4+uYrhh1hPVg
PJcHs4kJGBtJcKWp96GfrTd+meU37POvHQ3dtVWVBCdUg0KXy0Nd5c4eeg8pNQZRdWZD9EIJwsXI
COv2qJrXCH6mu2QapjsOaPulFJzC8rFyCHO+RhInrdneknJr3UHW8Xayrarf3CDWT2d9m7ayZduC
7VuXlpq3mr/dIG1qD3TsIfX7kWXzkrmUFsF/dDAKu6IghSmMI/+cU+mDE4m9lZuxr1kDfmAY8vhD
u6qhd4xolX0UGKmbO4fl6QzUC1jbtqLpvTODi9vADnfGLJVfmhVVwmbpE/zhFL04g3XKn6coCXeI
J2+mjGw01DcdAanjzqzK5hJEMtwWsm4eoY6hLGBL+80LYf/0QjATpzxl/Vboblgwvn8hwimYaAKk
De6QSbv1g2R4KH3/3QK3cISl7Sb2mIDWUGHEr7oNx7ywugeZJY/XAbiZnu2OsVTTTqTomOE5tcpk
XZrVh7/ylt2ucM6uxf03701JaD8DQECcjdRl2YxAAYQnC1OHpVfooBZVYj8n8izVg4l04JZd/mlp
odND6/Imem1an7KzmF7dyrstk+CJZmDwNHizS6fg5jv0RWrsNBsa4a9v459fMTJWhNIFEymqekP+
cOlEDula0iGW+TpHqAn2WLQ68cyLXz66KudGviXS2nFlEki7qKCXHW15sAh+Wilk5duFdN7LmJgJ
LbunDeTfTqQerASpXlBI/B3nX9x6Qlqnq6TSmprHpSFNBNAmrW11S/lxb3ihfW6wwbGXE/wSTLh2
PGTDcSfjF93784qbY6iMISw/NAEDUwFtck0knFrntmk/tJJAB4mFcXk2SiO9X166//pOj10v+uy3
vBhpxAfND0///Zyn/Pff8//zP9/z/f/x79vwjY5G/p/ml9+1/5rffUq/1j9+03c/mX/922+3+dR8
+u7JllzuZnxovwJs/Fq3SfOnrnz+zv/fL/7j6/JTOF19/dcfb4BYm/mn+WGe/fHtS7MOnYP3366x
+ed/++L8B/zrj6ck775m4aef/pevn+oGmbr8p7QV2nVE7PRA0JH/8Y/+6/IV658o24EDMiHTpbA5
L2U5ne5//WHLfzpKuTS0DA4B7Dn8AnXeLl8S/7Q5ODqs+6inXZtT1p9/+eW6W13fsv9dYW8I9f0c
VukmpkuMPw6/HDsbcsfvVxB3EGidMkF4ijKgYkEFiHTDw67D+NVGIELKTUcGeNKDUesoTWvGKxDh
q/sK5ireBoxHqehWIbv+Oszqp6jyOHkSyRE3d6oPSKwnBtSpaoN5Onc/SOO9CrJPlVlsQ3w4R5er
cJ1p7rRnt4Rkhx0xbDWNw2vAASIdkLxnubaxI8LjyZCqCXsBUoRnPQvjG9nklxRyAaxDI1p3Vtuv
OHYykYp0+9xPpIRHmHhWkmVk7oFtBqHKY5YFB5Ll2pWTwZwHhAcIThvuKV3WY2iJDcwQhG2ohhkj
WauMW/OkBGb4qIV7Wjo7VcTAFhQnx64D3yETpnRN9skVlrFmiX4N6qHeRHay9bvmEAbia1/UJGoL
rMq12+5G3SbbskujjZW4K2Q+1qrsrUM6Z5bgLSBimG7s1mKksKpiUe5IuIYDEB0R/jqczvJsZRRb
rA3g4nxl8PuX70FD300Y7FaNDg6IcKJ5+lfeum71qOGmWg8ZCkZzQn8H8T61mJBLi/eCcc3BVR6t
R79fN2Qirfu4qldJMGFZmxXHZiHzNe2UadsEJFRgtzDXOlkgk43eSc6B9WlG5E3u07/tpeD/tyQj
QvJzrQRwvBzE+zKC8GoQIgfBboXZ5UOjh9NmLMrnAZvDqo0dIqJxe5qa/6o12desZ5PM6Fsz7oQ3
DyoW2YqkpxrXzxUZbH1ETDsa8wTMPNBCA+CCUxfGxhkAzaJSv+tqke2tkBQFzUR+kSfWxve9fpPg
O1hlSYquvE4wcGMpaJo2WRUNI/fCesF2gBg3KpDpE5UFmvxVYmLqQApwACG0DrpBT08KP2RUHYMK
M4HDOJQ4qgIoQb5n1qdtZV9/oHhxDWGuyHoMkMhLdBmNc6sMXr+xIVTda01uFO99U/TOyY8IqJwS
qM9VVMXY7JFqhslrltZrlvmNwwx8xWT9nR57GJWoTGJzzgepsTGQQLJ2C+fOM0HHdYHaQ0sUj1kL
Wjptc0aIuOajeiTXVxY7jXcGbcoQyUfSr0PuAzDfnb4KC65FwraNCceQRcp8kiHsNIb8FIwFEirr
RUsxieg9rvnURno4AKygq7Zqp7ii2WC+ND7GpoH8qS3Q/BOm1HAVDZi0Q20LZRh6Xcml5aTvwhJ4
4MR72+QCLIBEv+ATbGMacDebaC4aZ3g9cgVoypm7r0WL/4EL3nSyDw4aafx9wJRQ2uzR63HpFmzP
Xj+sw8Ymkw8gzUYzB7S6MmesBQBLmcZbRet0TT8F+4MOcXBybpKE7G0IJhtDjXDpOpNQH/fB4ceu
IYFxo6Txc2yaJf5CXD1dNA2rutNOkIyrLRIBiUbdMBlSmltfGAUt+zu/ow9H383cDESyr+wKcW6h
InAJAWf6uNgJGOf4svbkQr31LPIMWqtDkuLcMOeJYgvnZW2W4XaMuGvF7L3TaLw2I04vp1ctsR7O
Q6HF1cZIiJGGTI7FWr63ly5w1mG2ddZh38d7NHHlCuGjvkUQE9dw9nK8QzXDvCTghWG+nG27MTkG
HrTaoppM4mrTOeLXPKLPYXWNmLMQoroqSHtZc4jLaJx7yPXyxKAy/DLoab3BXlvty4y3Mi0k/u0C
X44zFSvfQmc21qOipWKta9S3GJVYZqDbPyg/fG1ygs7NbM+s9a2ZNEiO0UunQHt7qXZOaBI8+plB
ZZVNhynV3yJ3es5x6y5LJbA3MmoJrHHt+v+xd2bLcRtd1n2VfgE4MAN5i0LNA4sUKVG6QZCShXke
MoGn74Wyu9vf/0d0R9+3Lyps06LJKmTmyXP2Xpv0460lmSFgUf2y4E3YpkaC1/PBJRH6pvI/x8kt
9jZYW+kitIujby5dyV2RJIcmmRBf4jsdLH4854cDXjbT/Q0EApvDLf20pv5X7FsqsCK9DwZN4AOd
NtFppVOZRvHMTWsM4GRAXPNmVrJeoGZTiR6mS3rvDH3v9+dc551gpb56viTNglpanKGXfBmYCzU2
g0h8E78E+zQSvzoOu84ZgnTiBIJa51Y/qyVNA8ecmMpF7GKCADut/1byCK01V5CbdnWUDd7iIp4O
KyzJyydS3wrOPDm69gYBUBp0etQcGhh0Fvc10oZ/rd/DnF/iHry+AQyt0QeE3YPW3EotGwgXyfet
BR46YZTrlGNGXN+cnplGMngSxt0z8E9aY858P7YxFuTldpyxptCvZrGT5DaQ1BficcoZTNSveWlt
YbWYDJ/BvzcVTtJS27dxWQUcagO3C8hQuW44mya3r4jYPnWK5HsSZsaYn4qxJu9nKujD+jEW2rK9
tNFXioT94ImM6A0dHJWOyFCaKQRyVAfZoj2zSqcg7m6jgc+2IyhCk6z9aLg0RpliZ1x+4HFpmCpn
37XG5WpIULWJIz+u6nNLlX1wFOlNwFMc3EPWF5vdIFSu9uKLhP5a599KrP9bkjX2tRbRPLLrjyJT
Ttji2mWHdfVNhMSIlJ6YAU3WB1UDNbgA5G8QgUqn9UtSZO8lMig7Qf8PCPpmkL7FXNfK0FAT9RUX
Hk0RNGkN9vGVeD/hk6lXI9EMOz2qINvk44BUnGsCTZtZ0nGBlbpPC7bmdbAe+XEw2og/23m+VuSp
hmQVuEUznSMJGXsyR2hv8cCI3jv3CwKLkaYr6s/5MpZcgTyEnRn09Kxgr2/9hicL9UXoruMiwiEd
FnsL9seV3zFCqpCpKec2GENg3fPWdqGLKbbjQDYebVW3LO8pzfdAG+oN59I2a3xwfeN4MAWLuU+t
n8lEQjXGjtCMDX8PPuB5cRFvef2rUTZJwMUfi75iTC15hgZfAkPAUi6JXS10JYhybOJdkyG4sho/
BKOcrapMThqBVxm62Ma3GTdbea29DJkdAgylgS8L8R0ksoFVNrTw5abQAls3nBco0YRjWKfZi6cN
YiQUSKBeZ9XBl8VLh4+yQZu1VN4WMliUkmPlra5lyLJyHIw37N/sfr74AbV42ihClAJwanJn2919
WgC9E6ODkxhWyk6RHrbJ2npDMkHPduhZW3ix7dYcDDo+bv5nY5F1k5eAIiOzDXMXgb+vIXtYb0Mw
C6z4YC/RSZiV2HmR/WxVWLqECTupsU0Huz0G/e4w2P540KVNzAPDvoRQ+WrwXuZIvDhe/MoIT906
h3xzDVNLmOfNgP5FJ7o4OVpzRpm2wAwl3RacEejayT94fa4dshkpey9HETipg4K9QfloEm/Fn8RU
XVb8CK56gy61QHeKOArVqdRIP0BBQ2meNjklZquQtBoAN6h+sfy5YEurn/QD/HBKVusOoCu2eBdy
SZ47sFPGMlhSoQJ30H5z+2nYq3+2i4OOKp4vUi8N6EPyWeuoxfVFY9CdUVM2vr/PZIUixMTUkQt0
WplccUlpdSj5Ly3swwHZ6/Wx5rt0sdGH2MmiwJUQHhPfFxvAXd22iUFULXDUm74Zw2W20C9Ppr/R
jZFQNpJNqij6LOIWgSidkAHwXWjUX1I4VtiWnB3leEn4Ids5wzwRdqbayKgFixi/EzDKJr8k7ybc
mb2Y8q9s2zekkVc6IrAah/bqtNsooVpqaWIEhp51u25+ioEhFJpMX/qwjRlKjVaQGDwLOA5q/JSH
xRbUJE3GW7DiTkTurlYd/4jQnhFbJ/RbxzJwxM1a7J4gb4lGchK/cwgZlDLdt9ZdQKI33UZYrz3p
dXvykvLNSDvDyuoV6aXcIKcLemfYQYkntIYR+JT/sGSFAEUy2Vli+VGk4yX2oYDjsYq5B+XPjhU/
jyMHoKZl0OaGXd3ywQqBgasxVbfR0TcjmX+1R/0rcWp+KKX9Emf+U8dcOynKNMBcjjxpjT8TYxbY
hV+d0L3DpQQpjsn0xyiskAQZcj540/bpiFQ4YVEbNQJIRId9BB7QUPrGc74VKsXKKeR51kocehMV
Hmb8HbUE+17et7Rca7pkNqVM3CKgrucpnDuRoPTS1LrJlRuaknsaP+fIokg0/ZcFXUaUAl+vGXoF
XVpeC0rwO46d7YhQlM2A22/b8L2TjkJBibdxXK6i1XFRsL2VRcVYyY/jMEZqdJURxHN9aG8+llze
Ks4E5kvaVlmQOOvVGUiEOnmTlvrF4Ay3F8vImqOfkOj8g8knfCmc/NDwZye2kUPeMw5i10Hsp2U7
V8SAFFqyy7VunCHG6JtaKD3geicCTdXzZcgmyvtMaoFUGRG1+La2mWpsHFD1No+cHEUddMzc3QD/
0kIrc5777jhGlflqGd878BvBZAnAlGK6T7mTBliozYMiY9TPp+olmSrjZBBvHNTar7mqBHpMzOCz
Mg5prcYwWRI76JQvzimBa1E7IK/2kc2KxTcD4lLkthjiU79SZFOz3hWtbDdA14wtAPFLVgixL4uZ
6VqaHjChgq/RgTgoPPabWmUvIgXh28Wzj/ewP00iPaqmuSSF+ALkqAhm3fxAuJsf1VABVTHX86+6
GroBh9rbJEnE1EpUGMUWQt8sc1iNYupMDki7x5lNA0MVFwvCd5xF/s4v5wQeoWBv87jkmgRnoevU
X/OBgnrshiMpyeM9n2a6hXqSINrlNurtZ2eUV2dGY1S0hn1uBB7bUU1HquuNq0hYNNcduJ/+jBbD
2GuFvMxxuspjBaDeRD979LtRehK7Pb5gNujBnkxvGuieYyXdJJgdcSbMgLfAO2nAAUPhxSCEyHVB
tAiqZ6IXrs11Rli5zsWu1J3t1M+/YDZ2IRqh7WJR2NkNnsNSRR9ROWNS0Ktt1GkfLRG37KQvXISC
TtbemcNNeG10dPWOIqXwd8xOPb4Lqz0h/6uwpLsptW4OK9v/KfWfY2p3e9NKnhm3i9CxXog6NIkl
DZD2iL3TsP2g6R65QtfguhSTU9I/5rTLsLbpwBEbb9wtcU7qKCbroJtHLI+R3JY5xR+tpawfNYKb
4rcMPW6gm2a9V7MQ50Gm6QYRNdcn8hY3Gm2ybW+pEa9e9wJFPA76kWOFTgcHTEVgR1ZmGCc6RChz
xtXdocbodHU2QYFtBD8N5hluVz7Ke6uQvxFNFNtOkWKtJdyx+rSANy5VtMuL9xLyCqRYeJFde8K6
SQJCFhbJjF7c/7MAe0r3XpfwUYr6aI58qI4e1Tute/KrqDzxM4ftTH2imZL5/9D9LIV67qI/CS38
6ZfcqbuMBpchom2iNq2q2Kntd8Yxb5IUz3mK5D2SXsiBs/VzvCB1mWMGqnXQVK1xEBHBSrHxMx+5
BWcDtnwr1kRod+kbg8GDrIpfzEMajvZsrUfqbUt+qZRTv5318WbCvQPdZ8ecN1q4IEo3cjGEUTmm
e03km9QayaXVc+vgGeauH7T3vhyIHjvyAImJkx5AQXceuYLTN/yoEvO7oaPmxziV743c40lwcfrP
kfMcNw2GA/yLpVbclW4uOyuBn1bEaXyQVGQX38J2T3rDXDbplrT0ihpekXwwszMIKajNbQURBmMg
Nvt0OzqNsy06gP9GLb1DTZffGSln3CFUxO1xh77HJBnutBbFkHJm/P96tRH1bD99y/3oGxkjGaMS
WNKLPqh9Xa0LnD1Lg6t9KJtyJ/igL93gPmGySE+OxG6VGy9cVx2+56fpk/ZRatExU/FRmQ26bfWt
A5bZJBtZcFCY4wd1FJ5BQodGSJfnVEh4JPndRuLK2ujD0dTPWqp/bVzrMFZUgW492BvywIiv4qaZ
Vj/QmbA3DRTAVVoGif/etAQLtPbMftBFB+C/8zaZJhaq9J4STXcDB6Bc6NBmWho0E0JBSFXqq66y
q1f7N9klOpzmr7a33FuNAyTKBnOj9SosegofnZMoSFtUoKUnc5aeelkS8k98H8GsfJo9kO/+G5Fk
obMcF1pG5I/PKF+7Q29Aacy0jAFw/J43rKr85I10Ogx//W5M9wIbq1aNuQr9lCkDCENnjXZqZcRk
C1L5W/LF7ax3f85uZmn9Rm3HzqJtK2YtvZPe7Db+YiKMV3ny3BXYoxc/f/dSTUcuAIKtLtI7/iGc
0edFkEQAl+OOz5IqKqqMDX7ZHxUb1sUp7d9c+smrGiSFjWkFUrjdqW3GD91OQy8feGpZcJz17JG8
z5+Gh+3CNSlPnV+jF38kBNIcUnd8ESyhfYJWAVNhhpPB6veGk9sb21Tk2RhsXLHb7lmb3HG94arb
JT2aynseLRR/gP6wt9bWq6yGN2QDxLLl49ZXjb4tQWUz6EVRjEjUDBpZ/2bg++5rzdPE7n4VcXXs
5vS1ztOfgGR97KDNn8BkOh60WTuA5cVXq5d7A73ja6E5VN7Oyrn2n5288YNc0W2tDGvYVjzf5K2x
KBPT3DVJir1nyD5clztatLyhYqLP7qVfpra3N/MpEVbFaLzTOCvpDtoFxF0vHk+q1cGe+jTeFitD
9/tGVzWGFkhLBV/iLlEd10vmnBtQtnuM9t/nsTzzFXg+kSTS1xvpgKUq2eVCJ0Cqjqle5mHeN232
0mjZyOSMhChM/0Ei+SfwW3GogHPCU1j5V5qxb+oMdgxvmD1etBbJ81IU2PiiJwIlRNhUdBD95l75
+ndgdp/A7KjDGjMBUcVlWCdOaRr6V25AaOaUvSrfaXNh/CHByxab2KElKQRCmZpcuLQ2QMN0v4qi
yUJExxWpi7wbypK/8uLkwSLdFOQrAsmGEOll8H618v5wNfvML3PmS1ji3IEA3fxbY7hvPR9r4ERE
3MhcukwU3mgMkmwsuLWjqj9kWbpxkOLs7RFUDYwLY9Re0W5sJyUu1ugNryLbKu2gyYltAbdQCJaE
Zj+Uj0gTEx6Q6RQDF6EPSDxh5uaMaqE6I1HnViDlbpFezR1uWxowCOP4p9Pj73ARpXmOFhS1Abma
dpK3QsRK1aDiR7G2I+OZx8tkXSea9VI0zqHhYh1Iv9tYE6Vh6il+Z9ZEqs8zAC71Gun0RTSXWNam
dn7Mi01zt++P0Om6rQH1GbrRu20WasvJzM1jLE9TO3bXIrHo+bI+OyZXPMfEmeScAKWZL9vRMNES
cD+A6ZTxbNQ91poRQZxvOfvc5Y2g846KaLa2WWe/66M97QrNsrc5p0mp4g9a2Ex/akwh89xtjJQe
QqvjVWPR0y3U2MXd+qaP5pPUzQzVTA/pY4WmgVsxcI7UV3CmfDjpAJ8YYhgN/Njp3KOWnosMaQdK
vymMDZN9p/8lphr1nCs8GrDtNwS1fyMT/m/k+z+OfJEF/Ceq7P8f+X5U/3b96NKq/tehL3/o76Gv
+QfWcAOBOMAJCz0c2vi/h77mH/Y6u+UvDwKWJRBy/sfU1/pDCFtgKWcmy5DXR+zxH1Nf6w8ms6jp
0YKbHsQ9+38z9fX+VZnP6GOVzzgQ1WzEkZYnVv3ZP+QzA1AOE6+aE4i6OhfGnED1dgAIfC6OOEmP
RlvpE+We4VMS+XTJ5j9BUQVexfyXqZa+KwfiYCaESRzmRlUwnB2a3WsXW4RQlwcuWpey+9NrGUWI
5hvxaj9bT3XkYiNUqA5WmTqB51C76vjWVFX/LOMP6bY/E9HSEM+/zL1PFwvO5KZfusuQw9uIXBrc
PgEgqN62rYNDuGpqUIkM98zS3Hoa1yVr4dLLUEbp3m+vAcYJffVgNOmZKzQ/9rzjMlpuou7hZZt+
0Go6iFeXNGQVD7/dliDuotf3LXa5ub8JORKi5O4c19yWJbBW11kt8GbopX/7TP5vjf1Pa8xEQfff
rLHpo/j86H79ywpb/8hfK8zS/3BIErAwPgvHXHV5/7nC9D9sG9e68BFVGL7j/NcK89cv6b6DrcDC
Turxlb8XmGf/wT9aVFzY0tcv/C9EFQ955l/ai7+whZbN/5SfzPJZzTq2lH9dXnrkEClc4xFdUxiX
0tFPjxeaWEtJ+cYgbvaTkWySg9HTLbcJWhHODWpC/ZSXuXHkdiGCubZtkCBjfxvj4htstEPj1MZ1
jPx3Rgg1BKVIv07zzMW3GF3E/7P+vHBt3UyVClKrjU6GTqc4nkh1RtgPWsOVrzlaaeAJIr07kljm
YiHepPT9hskMKRHHVvvxsGEZIOfPjCF3DGnEczQWW20EGGasqZATxvhXzPgnpBcw7ocD1rArBLiG
lNLJOCVxTrasxqXUirL8jmgNZy6GxQ0NObxTZFRsUIoArTEAntdtxSjGW/m8pCtPSW6dXA+n8eOl
jo1Qq8bkiIU1O5sAic4j7kYm5fRqUzT8cK3Yh1pv6M50GbuzN+VFqOPtCIXpxy//ePj+Vs782z9Y
lKhi+NT++anaIJ99ByUV5R1C9sfX/7Fp+hQLjIcGHfE8eFlciDXEKngFmADfoGEPNi1J139fXKX2
jiCrQBFsvY9UfY4WQmXB/76RpCpRgNMfAZpLeGDtKJ3yWWP6O4BF8hPjHLV2TBPZRVdSkbU4WYa7
mZPoZhNB+eJnvcb9iLGc2wtE6UwrQEqrO6VkaVnTZ8Q23OkMC+vcPvlNwvjPsRb6FTSB6adCG+u4
0O0G3fqaq5nWRdS70bGhT6NVGkWWwLWLsxKx4+Rsc42pkqxG6znqn7JxtO+5nLdmSTTfpCpzK8qZ
uLoe8c1kpdXdMcY33+3sJ4Zb+6TxkifCTbpDNRdAJ2vT/tH2xROZFPKiRiqdeLLML2O+NQxwd5Vf
j1vdnku09g59rM4ihX62+TXd2Ol3kqHCudVLtXPlG9K38RQNmO4hOIeKMj8sYC88k2lOhKHrVF/a
OP1sCADY62Vt4EwijYvn3jqN2OZD10LZSYnXa0N6G4y62aUSV4UoOcpmubJCq6Td9MJxCO+FT/J4
o5MVH9OvrVzXzrPtX04qK4rc66RUcu/qkwHq7QKtgo6h1bzDQZJw1nMIWzIOUyKtQqljsM0cmdyu
QWlkaYgLrt61nYu+RfRy/yDTq4wJOlkBJUVpy6DSUEfRx2U4OMR+J4xpnaAzSw7N3hvPDakaBUeV
Rxhl4MYJugTvlXAg69Zq5nCZzXnzQLwMdgqTzpk+uhFTurKZfNHchy6upmsK8YWOYVBOvn5uzOn3
Umr+ftSphulQgRw0ijxwkCTu8vXT0Qf/zyUvLLKgXI5WYrhXA8YiIjz5Q1U/69Bn2fyybVOY9U0O
UxsWBMFvcyA2T0neBWZUT3g+o2uaJyOXL7FcGm0LAJS7pWbGL3E7wm2T4FHSh9EezSharui5ZYoT
Pr6pqRtEw5gCaqYBf0AnoHPDT0oXCG6WXI0bkWXAIra+ujnf68EU9Ewm7VFEfHbrn229iK7KKBdG
QETO0FF9ery4I5392li4uy0RzazRyX6kRGCLIb/B2e5fGyYROxAG0I7xzm/irgDuRd/phkQeDXrk
oQ1OYBSuOBf6WUARxfkB53NKle1dP02JgND3TmxFF1PKP92ILr70uhFZjl1dYL1zCQBEccoVc/PK
d51vlpXANthLa6E5oWkGG3yk770HsSrNSNmztKQ4Q8tDq1GPqH4TonnKi0ZD6yLWl5wAk42BfjR8
ICvdyYvPLOCg0cAlOeOzvhqiu4l302SkVy4RIdx9UV898huvKiKZYFFetk3mhDvLujNogpt5SQ6E
bWH3au3yhfveywLZX+bm+IVfifguNPlhaqdFWDeFsXuAqKvGUzSD02EzICzQOuea+wku6fXv2sMU
w+pWEpHHpCSuecGDjoSrhqdL0g8JW4nHQVX3tBRtxdvOew3SzjXxjjA3uk/1Yp78crgNQDHP3foS
dTqJKn3xkbQGcu2xBZk3Iscl44HpRtu3fyVfKqbn+NLkebDktPvvTwwbDfb/e2Q4LvhioVOLOBTu
1lqH/+PIsFDHxTNRNqR7yeDBXmHMiV9IS+nkel15lEp7y8wye2ZOkD1nboQemolHilc8LDC/MCRq
5mty7M2a7bdYnDXUtghTK//dVox7mhWB4ziZDMH3ZBTTeG6iwQ7RFdCpqCu0UMDgr10ya1cXSkNg
jQjSpDugk+/z/jQ6zrvMbG3nowZgQOSrfZd25pZIHLWP7ObikdNwjRqYLPmUuJsGjetmHrt3H8XW
gD7h+ZiUBXqmmBXRWSkSbnq6ey3DJKrb3UnLiU7La8M/qcI7mpFmPmVDol80PR2DrszGHUWCu8/a
qgutn9rK456Zlp55+DeugbPN9mO07TFd8aFEyBEPzK/d2O1fUknMtfNzbGCLtJqV3jl23jrLMY4y
s76LQaTvSq89sLqZs+FmQrxgiySTQyXfmd5UvJrzU58n2VO0DmP7ObEhFLrZPdaiTeTI3w8+rdEr
WiNYnI+eQNw1VrRj0SLkG57d7OqU8qtGit+ZCEFzR2Assg/Cfg595L6Zfj/QW2TM6gDpQhERf/Iz
kGuUZ+lZi8dbbibZucKNfanRjG26aAhIQDDpCfr3hxUuxcLLv5JeMM15sivWoo30sXJXkHBMuTbP
EFPGr2bWHEeQxlAwUoNb06w4Um2QdFFdMCjQjtUos1NasrwXCA5XpwOo2Vc+tnIP2Y9+0vXBeo19
Cc6CZlBYct26TJP8hRUwIfUIqFBFfwUtgX23y9IPI2Kdz0Rz6sQAWVeQ0yWTo7p6c7X8ufU1TpM2
/Yws66iINnNBhF0R2PoveLEiGnDjTFvT23p5pREQX0f7JMtfLbJwrmJgsDmTXZvRW89NDDBt2ccX
/ph5nN2c8gDY6wP7qpX+nueNXKEBrsEcY7tHM8hv66Ckj5nWQbtk/fgAQrnOoWfA+51f4U7k16XF
qrmIfZzp+n5wEut1GPfkW4ESWjx1SkekJ5MDr5c49+VpJqf3xF7D6LL40hE7/aVvSoknV1PwLQZj
yxiO8b5G2FZTas5tVpa3yR1X3U1fMrVKZnWKl6jbaTOq4LoQR2/J2AzKiq51ARCYUaBDYl7zgoOp
PzG9vAnkdOhcaUFmaUd+TaR6NF0iBu1E4FTrkfJgN/WxWDqfFh034E7dPOKXwcTXN5eu3rRM39zZ
lIzElxHpQW4DXOuLezsNu7R1dl6X3ZWjaDV6WdBdpDd4VzfTxHXmMhA0rhwY103NLpqgsWg0e4Oq
ysvzqqPd107l32ZMPgT96JRSyLGtys9uqVlxvKeVOEQRc3ppA011jNbcDlbRh3GuagZIY/u9ZNS7
b9Zo3bxHWNBVoA+Im84v1Hv5pWQH0VtsNxX/g96l+VatSN14ZeYuLSbGxlbullFgguHH6OegjJp5
izWmPIOpKc9KDFHI3MDnqYN6aULMhVHSXHrffVOobk8oX+PnYmqPYva0kNQ7lAcr5xOTubh72mkZ
8FI2Vud90uf7ptWedXZy9PBT1/Bz1rDza1qJ+UpnMrP0SurKAkyVximDAuS2gp1pYBzajvC3yGfv
n7Sy+4q1ft440mf8pHdqR34ZCWiEbwQRhrG3KF1u/dT8NpusPnQCBWOp5m6nNFJ1ImGDOo/y3yPh
rYBNyuJMGNNzHY3kMw/RHgFqf44R26w9fRdIOXOAIhWI7dDqz1TcF8FzELTL/DMb+hFJ2g8wbN5J
zOsg38+IS9ZmsekkkigycpyDuyw3n24NbwTrSlZfTQAVF5zzzpXYYBfBNfNaLivsW0X/maS6t1PE
gWGk5z+bUJNNOWIxfVXLtH7snvQ4kbs863/EZvOs5lE7PNLbskGtGh2CZtveG86Pl55bAQcJkF5g
YAMX9L2BynO7GMlwMbTyqxFjskyVaV2jOHfJ1Y30T/YQglXs5GkQn7U3ruUPQOABv3MxgdJqHSV2
jwdrYAhhOyeDTwHueYH4/fFmNWjB0SvrZ0F9dZ5L95pFdgS1eJzO7eQ80Zf2LrWYvkCIEee+VxpJ
0MEkCuiVq5yiW1+mCK9j61j11p4r4KBxOhwsvyI6RNgnBC42TNgW/Pdo+6Rai3pEXJXAkyuLiGEm
5v4oyBLWHP0Ncam0DEbSxOWfDDPzaSyN7QT8gHhoYp/UnM/kQJPG0CIJRhCbWlssEmjV2oQAW31s
zlw/QxeUwhUkMNL62XVIGc+2eb0oQql4gUkUjFbc3KrWtndl5jHuy+SPlHiaa8PF4jqV4l2ExiL0
vUy05IyHED0MqUFpQevfzItmp2bWaK8bdyLb/U0hE+Na+96LhmtgW5RDf0fjYO9gMA2bImDlsIWb
c3rx0YjvMA8X5JzLfkbWY/nnx8uMxt11E/lUqfQ8yTa/ZuBMGhmjB7SXsd0rgjQw4hOvWMwFjJ+e
fEyd8CueFLenTvBHtWky37w8XiQ+vJ3ttncsoxs0sQC3UBSKTVu7EInUOgXT065iX98X3QxLUqXF
rfEmmD6kvIPJ8b7O9J3IHnECfUKPo4PcghvCkGkiEYskCiQtSYPypRPdvprJDTLHr+4gSQ3nLJv7
QR2Spthrvm8fLU3oQUua4HYiDxRvio0sHo0W3GEOpBoWn699a/oExZFlIzxeWn3YND1SD5kP27aW
WKjtGbm6gevlv6rwaE6Q+9cLyVG1e4DsV36pmv7Sae0ORnN1q72sPwxNb77EiiM2abO3spZPEL20
c9uhg33cOGaH/TLnpF6m2T+3c3NbRj85+NNPPS/HW7L369T93ibfi2hGbyFjtZ1i5BPufHOq4uY1
RM/ARmyv8NG/F5rO8JPjzBpF+WUAz2lAltZKsnQekZTMISmD5vkjN/0Gnba7qzL6zpGb8xiY7ram
Z72qfO+uP1t3ff8oZY2aDAakBZsk7ZyTSwj3RbfxqxqUDoeO7IFnOiZ5OTEvtiS6ezlVX2rNaA86
/TWazfFOj2OCYa2hP+PPsg+2lx9sYkevelaUV30ePkkHnfe5mlpU14u9TbRGP1sdiYZth+4wrR9p
a+2MtDRL0p0wu29+vtKy1w2ua9r0OLF9rh7Ni1NryIgTDqtYFWFPFRjYTu2dBq/HhpTSX+i4FgZG
1o23ImtLnDtTsXWhPV7wenjBiPrqr43z8c3rikGnlXDONYTnBv6ALFhIqvR0NnSmiVDDNuStWjck
nmWcxE9QBi60huwStKiOCTvOr4No8itl+S+rHyVU6GGi9hz8JjDZ4CEDjgfRfvZrVIEamTxVVHTh
X98e6Rl38NI17rB9TNpTEHyaAXZYkSMhqPWKAyUr6+USwXU7rxI9t0umo5axch9Zdq0nL052IH4e
/d/6YjccWeQZg7GsyalEYbmj0mtDvjZcSvy0YVe5/d5u0pfJldrZxhVCnBoy0MeWZjKwQECao+B3
+RUtNoFdMuNm70d0z9jovhQaM8Jh7pJ9mRkfE9kn7Kqw+LijTTctqrg9sL02EKZoTeJvCKCb62RK
pJjO6B+GtDp/DOT97flF4ms3E3jkatBHOlAYl2Z9efwd+FliRWsPwjq0g10B+59YF8IfKi82t2PP
FzDsEuym597Rx85EuyclyYU16k8qffI8Sgis6l2debc2n9WtctMneK5Z0b4Pi66fAX9LWhyvccvb
P5BQ/My9iRwLrHbhnLrfHggoGPPpUw7PAymnj6C/nY5juTQYuFM3QKp3y6jKnnQQIU+Upee+U6cO
P8D1QRK0kP6EQ8J4Y/b0u/AzY9/P5eeYVNOfJjfUk884Jm3Lg+kXYq/1yWs1KOMOCeyuleQWaiaK
vDbSxdVuqBe5wZ4e8Q5dMfj7riCOBzDBqdU180QKuwlw6hPxAzcoImNhcBes0rJuaXJB6i9yZQcO
p1IAeAcQ91puGE3hXhfNk7sGQxLXgg6VW+btZb10z1Nn5PdSopcqlPE8aul84Ek0wsIvtSfMdGOX
D1cGBnS44KJsCgG13K/5/i0/Cv61HE8bLn99A9y/xMuW58m5TdY5K+8pTBfC6oJGR7drLWh4TOxg
BApPv21peRcUa31I+07b2NjPb+b64iKA2eWcTOgWxDbV4vpEwcOFzGxmclMYSGWZe3u8FBHGIOUl
vxFgtpuqpV1UyiibA452t2bFJNgrL4/abSnGW1qWxmExK+JSi2JEfLlA0jO/jbPFOQUdZ6/L+msR
NTW6B15W4RpqLLx2HH37RcJIf7wQvXv3kq7jgxwhMVv6eMkL6Kb/FWTEmjggnLppctB3qYHmEVv5
2sJETCVJmaPEIyI6M2KIMjWmcg+CMWLMiZg5GARziCkRbY6ja7jWhnc1iHIfCbO8rAU/mcU6yc9R
mt3rRS+ZwtVG4E0gfoKkH8jltOZ2a3Qye9Kl/1tGZKeNvdmhDiRdZCQJ5KXvAKY1S3OuFnK6o8U8
j433Mqg5fqZpNtH5KXB/oaX67lsf66ed56X/VejjD5c1Rcxh1IU+AgMCuEz7UDXAVFqCxSvL+dOc
XPNtrjrrai53v+2VszG6lHB4bu8EQA43uOzMQCtcnw2ImQ0HNyVoNv87V+e15LiObNEvYgQN6F7l
DVVVUpk2L4y29A70/Pq7wJqZjrgvCKnPTHcZCkBm7r223CVpPhzX3xThFl/V5e+EJAlOec3Mx6zN
/BYOtLlRfaJ6ye1pa2uLeZ60+Q2RaUWtDaTDllbgdvA0+rF5EolvqltefM6L+ZuLPuJ7D7jcTryD
nvfkmpVNRkbUlzBvilsjblXYajcxIXiN++lLbRrWpVRL2kvjwHj5jVi38KrNHnmzKUAdSuTyQkF0
S2JteNLpIN8M6zFJKiSKqSZIgMsEJeaeq55FihbhXGGkyY1rDcN+ZcDmXPFjybFi1SJ5giqWaXb2
EuKn3BWaUzAw4G3Xdu5T4n+hGBuCMKrGgEhLsS3pum4GAg3rrs/ekzyO7tMBseMt7uT4W0smda+b
uqPGjXZTQVx46xJvfJiAGmy2LzcX2jkhnTLAz0vXNsaYS3K785SoReMi0PhLfDFkc5grfoRrtTQN
uJD1SUpqvbo60NCN92aVDkEi/TvhtiMO4Wi8elp1bjUjfjZTUBk82ijbnJyjlCWKsiJoJij3coyr
w/pN4VZ1DmHT/8l8/4eRWdnRNOI5sMO64Fuom4PsK+sODUVigJo2Wk6a6OzH8sUrGibZbbm829H4
7Eb5a0eD98UyCbfGxTnuojj1T4PZ/BJdlIIYrtzzkurvYxFFL7aMFlB1oDi4d5PiY7Et0Xbpb1XJ
b9IukasuBk6p0r7GsbYnBZmUgDhm+iDJ9qH+MA803ZDgxh2mzn5UkvBLkznTbxKvfmRO4Tzm2tjH
kSioBh3rw8JZVZj6mTvL9CDVmCafwbPMifWsJ2ioXK7+sHoScq1UCGZqlOm5tawfS+GZ7/pQhluD
IGvGkqR/O5RoblI0N1I9NuVIl2GjWY1/0uc2206QgYzWP3pz7u9MWyAcmMCg+PHBLilz3TqKvzK7
fM0IwcsY8B/Jg8r2KbHnG6uy2jPpJQepMEkkxJB46fGgEWVqvDRqyV2ScYv+S9W5CeRGoNOLMMI9
n+BhW5Wphdy6eWkoNq/rUoKGoLdmOrtYoD3AHmtR8U3FHh8GeFuHMVWbWkSc+7DzP5fxOBAj/XnY
rcde6ZjUhTpg0boHYyOzYCoxYS29fhrBNmltZR3GYoi2ZjHpu8+IIJGNbO+Tu6kcp3ieCGZ4Hps0
CkC1HyOjfOcwd3+cHUZpATbK+RjFzk5UvfYVwSV3fstfDh4xrQ0yqA8jmwgcdrL77Mjw6vv530G3
h4CUxjrH+WzxiG/92M+vdHURDHmDTgqadF8rz+uD0ar7wBYI+4VJxaqNWvuUJHLnO4g2ED72MJYY
9eCMj75ChIsvS1LFDxHiNZsXRx7ItYiebc9td7aZa7uBbsrWK+rlNmvWyRMN+alqyQdxSBI3vhYi
lbchjLqH0BH9Wn6M06tmn9Aie3wCuqnv4oKkbKPO3Guj+TwTiEaR1zMW74Yjnxrv7hcIWQH5WcdS
hSW26vrmhvlfIuZNxFP4GtcfKKLg4plmZ39lYHNpUi6bsnLIUnZzAx8sw/xtS79oZ8aCeHmPx2fT
koy7j0pKa0CCNRwur7q6pbXP1XNH+F4nAVOxM5npoEaPmCTA4HyB5K0f/IithYTd8QqRHlq8MUHq
4cyU4hq7Oluj2h/XV77aJLOkn3ZjbYQbXTVfhlH6F6/HlwMnb9wPWi8DEMKM0+aG8Zd6azryR+Th
PF+rXh0RGDK6gTZNCHlph+LSDyKDskTk3X9exYnTnBsnuxIOMDOcUff0lXXCj+57ZxE7hNExP5PT
O28nUR8XiF4n5rvgR0dBGzWljRSYaTluvaT1b3Fi/dFbWqH0f/xXzaiewS9jBqomYnw4KqbJ0Z/7
ieCgLuyTS136+a3UuqucrUesuUGsyena0QPmIkbZIGd6UwmwqK1h16+GDPNzXvpvaW47VFTcPDjA
nX1W5tHDAcHd1jYtvuxKkEj3St4BlFbRO8eIefErek+i+eJdjvfu52gevHamzy884jsJtsAM1jDS
UiPd0tFMlWCmbUxSAK4aoOuzclnnajYF0Ech5Wi50pNNbrZ55s6nX/mG9Ov6KnYsXhnV39a0yoOx
hDaYYJZEjZzkQDge4M5jUk/WBeO9dQnjZb5Mj8rrNOIfnDTbQRH0N6Y2M/W1TKM5isnVKWakeAEy
jBbap6ViuOQOCyz5hyl2tVMvuBPCqcYrHif+nTvyfGr8sP3k+1eD/SePO/u40v5deq6t8hz4dded
8XIBqjdnBMzlEmDMIGfbEySGqMV36/gkkvgrp3V7K9XSIUB1/Jpe5uzWe92e7bcu681DKtpqz+mc
3mpp6wHt7lc7ttk1Bn5SU5d9M5eTg7HyKyRgZjRF/hHZTvaUW9z8Y50IZMG79Y+4kL+ho7Ad9AFh
uA8rPQwKt8SkgQjLdVp5IdQrDAQp1yc9Eg/cjyoBs47m67rYZBDQWDZ8iAeUVMcyTV4crcf7fAKs
UAcizZpgfdXF8rmGXIobqooDL3fjYH2VL6ARZ8f8OWkOJiZhvDGLnp7WzYc+dLuJY4walZn7N02O
PsexCNZ3Br2IrdvZyS5X230HABcdveT0qCKwEJLZ9FVPTVHjjealyGKMHmq/n1X7bAVj/6Njo5K9
CRF+jLMVH0YDwsl+lMSwS+PdbJfoasjCfzUnkmJ16oZdAYCEDEzU+W7fFUHeYIzfhHbhnEkA3udO
511LtdiLPdEHSH+mhaaGVyCGSByzrqOP3XVsrHOstXyBLkiabd7Bxku7iM6lurgTC27vwprBxjo3
Xpc17zCbf86Szt26b6xLjVTunPXyNfZ77nrlfJ+mNv8Ax0hN1VxmUDEH382cUamcnnjKYaXA81+/
e98jlN5iur1dHBBXm7o0+j3Rexqde2VVdhz3iAurfUbn7QZZFE0GGeoRPP4h8j+7h2sLkR3TbQdT
JUjU9BamJtokHpeEcEpBHtb1dV247bGH1zlumCH7W7U44f4tLQpjZIbDo9GZguGEGR/rYnnaW++R
vWK4o3GH8THMYrjnLYzMjjHyFgNJ/bMMp1PSJMauzWvrAMx1fnPtmZiWOn94Itl6WoEz0RnBdYKG
2IdaB8IOS+7Fkpl7cX3NOiCD/qrzLz55Yko/FzkVx97Qvusy/i60UP7oJGNQN5reEcGPe9NMmf2b
ucBx7DnoJ5Zh39WzuDcuBY8TD9p94DiLHMQcS2/r32wsAFsXfl6AYHlPjMVs4DjE/4EkxL5QmmJM
km6xr/vaPs9Kk7AuKMOqQGNE1lr2mR1SZ2qNaKLLpbrQGBCGx7nYJzpykbYP67c5FO1FJOKekBbK
0Nu4IF038fzxal1GwkmFRnESEhY2sdNERps+SZPZIM6f7tBqzLyXOX6KVRyv7unQiDymuLXbmcdq
ZNrhN25yzw2RHCei99CezP9p/pZhZGzjAhoqNr3yPNf5+d/h0qCwO+VkBSTv60UpykvnpcmqFzIo
6mvfY4tbR0Si+FN6jXPUDMs8RriEGDLh3+GQklcR90RWTeTOuBt3HgwUUp7UnxIySZ4zqaVnws8j
5f43D27hlJ9BcpVdFSc3ZZSrD432bHCzWCGNRSIYh8YlQ7ES1w3gj/YAT26Hqk/+TvqfnZ1j9c4Z
+Jf04/BhDNbVqvgEV032BXskOsJhTl7W0XBdh+eo/GFFYfmqWK8xrVjXy6G76qq7a/beb7sh4icr
ih5PdTLfTR8JWa/7974dl0tqR0pVxq1psm6D43pXOUXcP+SM3zHlWr77nPI56avhDC0xTEh6yPoA
dKMv8X5OeqAp0kovHRY3b45hhoSqguCDunFderaJ0pCsKqcsA1LvdXW9X+9r62L59PC5LdEBX+Cc
konasYmGdGvn8DUp9CzZhWNcbJ041vfVHLnnwex+rsG1YlBja7KyLhoTT1trYAT0RnMu2ja/yyL8
CYDPuhm4EtDI+Jz+1JN1o5pOTLJ/pENDl6t0nvuO/7ep+hBZHzk3z/jy78nhBz9f9Apt3cYe0+Ir
XQdupNM11hdudgCyvvSFT4OekIennHneEeXMw6WRtrGtsOAgREVc/l4nhyLESEHPhx921JIrXBCi
mOEyOE8Tk/TOnIezdMAsia5tb25D1zh3QYEQCsvQTrbjm47wuVkcwWedH8WkiI7tXP2cdViTHiM3
EmY1DNsqP8A05vBkMHTZFXr1TY4TyenwOLakpbSBlWN/xuM+PU/x9IS+D7Sc6H9NSdZf6C1ld3y7
tKfA1uyzHipSonkP0LLlu18jVjIR9mSzvmDOHaNnNOsa/vUkv07o2RQNNONCijUQ7yNoAP2vAaxp
VzdlJBjGm9G59Ic/Y29+sRIvuvaqkW/nDdIkhwk4GdsXkPeMz9QrpDv5lhhwf+ub53DN3VVLxD3o
miaI9CI/v7c6DiTBvOsLrY79smTjVXCt30nNS3HadOO16t3hOrjUb8A3cYlpZn1bvKi5GWpx+/IQ
e2V5brJowjNqjle0sx/+MDrOdmCv34fqpF0XR0JdFhq3sj0K4PBYeVJiEdPJRxB1s41M8ehEOF8K
8rdOn5q9BvnvJaTZGKTZeBg60pwdq49f2x70tS4y7MpSr++1hr6SrLv2BJGEDx0WT8RJCcljo0MF
gfWacibDmQb/PH+XeUwsBVsf7lhaK4gYsG9xhV6f2jrHm+TPzrIvM56LpUfMu428DJ5K6l8iIzuD
6g3P+UhV00Fo+lSDco9vd23GvAXx1oa9fLkCafYDGZp+4Dd8RujAHOeusJgA5zZKVISKSqThYCfE
Sy8bHCtz5R4p1NhfNKRfIOXyRoPD01ntR/kxsDuUiTHfWwNGGkVd8ikPW8IW9MgMTqgnUQCoU+ft
c1DgL0iejEOk/O6mrE4W0E9ukzF9Mdea9hIC8DZ2AQdFBbNwXZpzvfGxqhJCgX2zbnQr6MxBA8RU
U9FleMbNmkJp78GZvHQFaT3rg5YuTI7bUMPJZLLFmuqS1IwJIa5N/Ohdu9/1ttu/ooWsH/3yolUz
nGAl5EkjGrdtRDYXjvfs2UIUlRfYSH2Q7mnlaUFjEIwTyvq1NItlN+UhPi5MVI/QcM++CYOmkyK+
OZnQj3KuuV8iVXmaeQp3RvrL74X/IgTZPANXhLO+cPnuFo6X1EDH0vWpfcx7r39IGyxZJx04yFXH
Pka0+egVWDs1ovvCUGwcvexe66FFRWSZ+R5XBZj4lnavKfXnsrLTAzqjXqkqB3QpanheNEwq7FAj
f8v2nvMqZpszOT3XEaQLFmLL2WR96gL9/m2cR+MrqPpNZbI7ep0FNUnzvzCr615wb2bbDKXt65iH
ihe0zQcZ/Q45E7fS0XXyEwT5WKh8cK+b75GEcAJF7z42Q/9gHnm0EygvnT6+xYt3dExpnPqhI0xR
D50X2RfFzp64h9WlWPaLKlIyxgaCYvjzO6EEb55s9WlDFXm346G7+Rpkb6tJy33fmbgaZV/+sc3u
N+2RzToeaRPXI7loy5UgC2pMLkExF/951bYwLCZmO8cxt35bfVVyEoXG87pkUFoB5OPdhNb/e5kr
4y2pLedRG536TYMyWFr71TEx01CfeO+Jw01Nl8ZFdjASEJi3X4xm4vRa2veuYhNyF/tJs+qr1lQt
MrfefeQdnelmmiDY9d5uTQpN0Jduu779Pjt6cYKMXr/rhv8Yw3z5Ofpkl+ne76mAC7d+jdLq+UuM
KtBDE2H0wjMb8Yt50Bg9WT59R5SgOGpqoDTOmJa3IZPPIsxbKHBoQhuyS2uNmcxSjOZuFaohXSoZ
O8wqVN58H0oTyyVImCfX7k7TjBpwzcwKjf4VmajYWROK9ooeAxVsmXOfPlmGqPZtPszfNWY8xNwm
6KI5/2tZoNfR0K77SKqcCbHPXHRfiNgrz4ZPwExjpQ4tdTAt1MMazk3TB9SeOfsmt0FGj6N7N/UM
TGPaHHQPtV7jlbd8NMcHqNXq4mlTtrVABvCxeSnVP1YNewos98B20V0mbFJ8v3GMTmVq7rVZ/x5o
TkNaiF8tV8sVzoXphmkVV7+EV+ghSTs3dGLPvVN8M1D2bm183AckUt6dbgPu1E77USfCuYRkyjLM
Lcs3rSj+mq01sk+J+FJy4yFjCrdEMjhEiY2t/0GP4CMXWficSvT2dsaStsMXN2RuPBtl9RpSgmxT
8obwRTrYP+Y4fpuMJrlrXribe7d6Ln3jNOX84LGEQv2uR/zOmatD4DV7DleyFJtN5ZFe91kT8FQi
aO9zuhKxMX6NS5wOCK77F7tpmQk1S30CWveqW512XPdK20Gb4WnxWWSoAXQDiEIT2/l3S0Vug2LW
DnYEr1Ygln4AH7rTKqlfW60//Bs9+9yioTOmYJYQHn5+DCvTdo76jMQOER2hzZ79ZUa6RlRAFXtB
OUPdgVj8u0zmAhaPg2Qpy9MDn9Rz0o/tbv0oV7X2DKfLPcdK6BbH/Rf14TnZc5hw2Z//lp0ePjdS
C58ZS+XbAUfZYf2zmgEhwg3zZtae81wLfUPGVck4IQftxuyJS21VvDMAIi7Fyd1vafPhNfe5f+FQ
Wn7EVg8Hk+D3oJ6yhzFr3/3ed9BaFeYHWuRdQqDBJR+geUWp9ux5ZXYy03EOdLUMcYsfPrFe+cdm
mO+ZB3esoPaLUngXtNbY0dWG5mSue+w5e7fT5Novtg+RS1lo1sVWPprGnsVRSBmUdFUYULMw6dQw
wGYfPsd8NUF5TNVPZipqTUmPoo2boxH31aL708VH93Sx6LMfIlPHtsed84mgs+ytiKriYDESgPbA
A4GZut3CsrVfiGr5xuBIv+ABsl/WJZ3Frcz1/uSQ2twNg4It0DDt8uRLbwERnbM+uTp9bR77xIyv
pM0RKLXA9SvZBrgeK3NPX0zHNkvkeW3qpKVLIlTcu6c8xxzr+FNzjr0uEEpJ2jGCb8K5BSXBBbJZ
h2JZU54EfwUObvOK0NK8rq+0Ue8o2ummpcXRlrokfgCUSLAunJrRdsqRy6xl68rQWV9ZE/3xyOuo
xFuPhu7ApeU2wYK90c7TlwgdlUJz0WI5rn2qZWASTBv4dfY789zipAj6OTl3ruk8x4BxrIZrFzfq
m5KC43e2fuV+N13XJUut/7wq1KuycemLWgOWRxR+W9S+okcxlRPU3pNG/NLxQXvpDAsJ2+K9Yt7c
mB3TowElx90FO3+UCz1mxCM7rSH7i/+YPq/TJppdgvuV/k04M4OcSrsMzrQEmdJ4rMv6Vq9+tePc
XmtsR2TBV3IILDHfwUDYW9rmvx05j9dhckew8fF0cof61OTRwrNAATVjdi4263uSxJAYtJfa02MG
5NGQMtfNcVuXZCEiNkkCZyoLNfDgCHEXwoSnKjuUkQ/HPu/c66AWVE7uNbUoQYtllDBcG+1iQbn1
08x8DlF8AsyynZ3jKHwXlulj7pODuk7GAMtYT5Zz6ixvfkqK1kSg8ezU8/wEdHhqSvGxpB2hipXZ
nWx7+MBoaJ8c07XvmqDLA27edpJdV3fZ18LVw2PRwgOUIIiFG9VfSp/Jb1d7IigFHpVkhAsDsRhI
bMtweJ1DrHOelmxE6k8o+n3DyCEGZxozCbq0aG465Adhz+RyJWcw1lTjfJBuMli7/0lYggqaEsx5
ZYpi5L+LBE93BVGSYJTQKWrUqGG0UdeGJjdl3pivaEK0K2wchHFOWX3Fzx4ey1WF0JkEgoo6AiFc
TpcGe84Rx4p+WZcKUeClh+GJUpqpYlfu82hkCPPfpIEJelewhsyZ0OVMSyqyY/kkDMVgdVIPaSZv
81qITTciDPWtDliWiGw8Xzyu/tAAKkvpEyuVg/O/0EAsI8gjOpHu/99Ht0e1uWVGi4pa+NFtVR2t
Szpnf6M6Eoit8+zhMyE7mRBf22X0qdW9/seYoxSgqfyK/uoj0mgUJ2WxqTPpPDTw0qd6UL/fpiMJ
M9apknBx79YL4L/7YJwuJ6p247weRTnkil2Y1GAZpPgZxmBFVmGBqRF6qovbMPrZpS9VXqhfgpxV
FgmvZ6q13ktBa7MFyLg+26Osd4lRFPuusOPjpKfxJRp965SFroU8irwcy+nEIYK9c9O9kEJpIiBF
SFKFaYnc0RR0T1rvEGTVER4d9rP75NgAGjQPJ94RZVf/O6d3XGOqeGhpBbTNgzpc8AN8IVvMD+bw
byVAkyK9id/NyJ74jNDh5wReD5ykxoyE3oNIRdd6X/Te/Lm+yPBEA7kruWSp+FBmrSOgHoUK1Uxw
i3UUEpE3TvYmnwJazs7EjE4QBqxulYKRpG5BDoUoFu1By5IDLF2p2KYXpsXZvptVLLzHPp17c/ap
CPEiGe/mNsyPi1d4Dzi2e9qw1Wl252TnZAR3fZbulqF3m7XRX4YLyDhUXyiM+jFIlWxgXfBC0s2e
5gOw1btROsO5CEd+SR3XW3yrSpfjU/zmnFBazWcoQ0OHjYqaUv0zOZQSpkWpdjNKbXyzIIrO6XZ1
fa3WKtFhlKxpBXf4jreerTGMbAvLvd7TFCLX+ulZPzOlZHbtyKQFz1FHV1st66uROIdrlDf5oQWM
w6VRRlu9cJPT0vg6/q20vhmpixvPiudLVf1aBYwTm3MK1YPO4Pw9o1EA+4griy+qETeB46MBYZki
K9qJOvN31VS2h8obKsrXGZqPEXpv8HXeb+fGt9PHuhAXgNbYzajL5bAzK2bO9LSX5mIt4iSVkntd
ogoLR+b6T58Ju1kryuuo68PT/L8F6vt1jPqd1sW/0FcAIa74ep7Dtl22HhxvtiBpP4uq0C7+QPci
o5MaZLSRzphzTnGX5dsUJQZaI7pU62LGNemqBurkPO9oqegpLcBYJxq3MfwbgK3f9K+dU2s34R0f
nnbHW326N02NOhM/zG3sbeuWRaI4F2jQzms/OglCwFk3s/F5LL0M0XtS2JsJUhrpM61Ho7bB+BYK
82iN06Rk9PS/1+aFGlhkjTefIr0pDzZGEWZbMaS71trkXJnQAtD8Tgy2v74BdFbpvrF3MQB/th8w
GlDF8H1DC/Yu66LTo5x+c1HTX+XSENqcSfE010N+qgBtekRVBfy5fpMdrTGtfG94xs9h3wQME+Ig
VTOvdQnV24RKSMHMBiTEtg5dXRuBeS25CrBV24D9y4rsl1r4lCht3rzVWvXUWGP9cN3U34zIF5Dv
wgeyYsfYS7pymjO7l4pqaJOuXT9NwJOwYutU69aPsdHsu4fw/Jb5abC+y/jKrroR/S0N6ez6fLBw
H3bWe5MVvHV96+ha2GWYPxRqnr+KK7ts2cgYeD6yTH6I8/RzIlSXf6KWqhb0Xhn3GGe3Z68gluXw
GV0K8XcvdHmcGA69lXp4KVPhPq/vmobg42GRmOccd7/+LjuUaS/dMtDtNuajVeJSmJKqdbcyjZIL
fmIkVOruOi7tfGYLPcXIx4+hrH4uWQuQZsLvevBqVMPWSEQs4G7AGLCSg1D92Tyb3mG9Yax3jiqR
jArRm0epPV09zplT7vrsNjPb8CKJvNXE4GyWyXNh8/q01Ue7oQRK3D2+HuYndDI20L/CO1UAxta5
e56M0QJZZnnYu4bkN0kkU6g+B8WQnGxyYfkbawtaEv4TaoZko17NfYwe34jsV82uHm4fht8s1Bf8
qLuNgSvzZV1oy/pYkaL33ktOcm3ua/6j0TyBUVTIp1Q1PZq/WqUV5B2gLuu074XZQU/2euCbMixe
ibn6WrpIqKYBY4CQWK7xyI/7xVuYDNYa8QqgOC34Xk10oX0W3xbETfu4+rOkvXOtOit6jBWcbAjH
8kdbufchzz7sOBenDH7vo6ScpUhSx6SSAgFYkYex5pab88za1P13amn7ZGjJc2cTlBqnMFnt2pq/
6k6xq6y/+CecbwPexwNZX8YptYqLaI3ljq35l4i68kwls1xhV2UvunLhFQWEsgrx8sv6Z66XXUES
i1NVkhO1iUkEukwt2n8tIo4pm6tdXsuQKJFQBlXi/tGXjnkobUJo1yFTJbjBnU1FTm6QczOZt9wI
CM9QfZvTwW3aOqD2roNlmVFN+sME4o5pQaWYobgx21vhvWYN3oteqYWJ3/pd17PF7Toq93aYEIr+
P/NcA3MWqClH657ntzkvzXwLRTa/xKXJNWTgsUTyml0a1/RQUy/aiWhqZn//G7p7sScIDBjGrW+0
+N4TANJqqzWcMAvGxQgQncNqaju5X/8867fYanQyyCxlRC00aIbcD7geh1uSUzX8G6BUkWXn2NpN
cj3V788o8B/aNtM0NZQsM4OToZ//oOclBkEJIsDKMUUogRfQfe12mkMjI6to+VcMFTIHOTdeKGPf
0tzerAMm8kSVRJv9RBcACXwXGtlaGq5FYqGPD2bYJA6N/gvjx+oI7huYrjHCcPpEGHgqVWAdDSRq
oBC3ikKhFcpaH2ZHiFUpHrG2O060F8kHFChdKYQOS1Lmp8Lh4G2U/V63VOLaTIbd+rYfZHMcewKy
4rSb8dYlM87QnBEujIwype3aMW2LkdjxdZgNk6W4AZJVxBJbnzd4AeWPExAl4Jr0v9Wyeh2qjinP
Yqb3qOB/SB+YZpuVIH3JMZ1j7u3eDK0ZbnOyGAe3g8QDDaRxyWzIcpKtu4+ip/Pia2h+5ILDYBh1
mwsr21MJUBGi90woqpaa4oyz5gxaDUZ6679HLXydhGzojeM6+XuGZJ7hT4VqlS7Xnht9uhu8bL6K
pJ+vbtyNW8uCVzIrbUysVDK5ilohneObn4U6sFBqvDDMEVlVYqEsPo7oHKbJKF+ToS5f0YxrW7PI
uat1pvk6Z1B6vFRP9m3f/NH6QTwGPdVPQFlT6uRUPMBSZnfT+p4YZnKOh/BSQUA8gl39jTnKIWOe
o6WpcT010HeBHvl/DINHwlYqknUpnDvY/fji6SbqZWxBAIlcuPOduqPlfa9dzKJ8ttcOOqiRCJg6
NHI56x8y9V9QtuTnigfq7gr/j0THfNAVocXjQ3YuQ4LoI41pU8GZ+Nlmh4vJd4F5NGmfzPVIQSiA
IAucewrgedcveMFhKgdyIH7CwlxwaLQ8/yjaEKFKN98L9ryXCHbslLcfvcfU1ho9BKdqEbkYLg2u
udrkVh0aJkYoFLUviU8z1DGbH2xcMB7b8F0TuIgJACqfqVxZXPPcDfl8HcP5Hc3ycPRTBZkPtf7K
dbvclimujtWrMygxIfnfv5y4f62oPq5D6QY21+utadVPtbpbImxi4ybg7oDC9lcxJwzJukZeDVzT
uN3EVwbe6BqHaWeV+M3G1givccOZ57ZtBYwQ+WMVOwjPsTydTXgaN4lHp2t64k88LKCmOfh7kBrI
+QugPAA8+vLajxXc9W7+G5JJb+9FUoRbDnzK7yVJAUMI4+gI1yTaPLbpraRo0kRb7AoHqY/UcTXU
aikblbtOExrCR2uhj1OmB2zE0F5RHm+62BYX0j8Y9Rr6gOAYPCS2H/tCq9u+UGdZ+6IGVgusl6LJ
TUFvDd4f5LzmJUfQcFlfkeOIFmOl3kzOY2gteWDYqe86MgZ3zHx1ui0o7gH73clP/WNILKwNCQXn
ygmXbdzBwalRBdit9WKCCNmEMGkOq8RnXZiNNls71eM9rbZtms9L0Cb1YCL400izg+WxwwZo3rpD
sbhdYNk/Vxs1N9bsBjWyuZiaeKHSQceK0o/nuY2eQiel3rH6/ESld0pF597DcbbPdJElt4zDUDfW
oa2dd7/HIWYBjCaDVerFtUFdSYB829o/TSOqj4SZNsNGd+d3veiZaysdJoay+vr5Cpqp1ViBrga4
s1p8P8VihiR0C/mjdsggmo51ZPB18JVyTUbBswG6HR8S9BmoRiq2E41ca/oE5EUycgKLYtxp7mV7
x7H/qpTpzaCGd74Ys+fGs89eHb002tg/Feow12MceELqfEILf88Uju2v99qjK+mcf7bSrVpOZxqk
BZij6ejmlXgH1leTu17baaD11VfXdccHoWHjo03tS7LAdYmca2O6yfMwLgLvC3PIgvIq+LfEDojY
RJJVEbqFuP5bchRTmyZCjkOeVnFblwHTfhADX32Gi/UWjVqEMzC17sLjkdDw4bUTsjSpepEDzfAL
GqiXKUYgDlRSe6AcpAsSMqvDhXLr1m5Pgt23VYvW5r81RO1n9EflQzrwTQeX1KQIF9bV4mrOxF3M
5x6N+PrF12HWM0xmSZd5OYDv/xMvPuYkBrXXaortTagscQb2jYBIa52mBY78RzeoDMu2KHnqsar5
mKr2Y9NKRtVue+87K8g6OwPx5vinz6u3PnEX6Rp9y5m1XFcqSBwzjprz+MLYi9NbHeF2ifOnMh0+
LEmnnYmLdHYVs1KFqIdOgGf7shg9YLmitU+VmSzPKxXAIIIVA442pu2N9MkPZ16My7+laz3jUqgI
ELjgNw35P5oHY3wHVxbt02H4wF0/o+DRvyLFHRG8e3mQgAV4kgYpRDnQVUZB3hUVlWSW54WHgeHf
t5liUfd7l7TsJt/x+NGfVUjODE3vu/E9VBbmdXH62Ttj6d5OcbKUyC+RKCDL3+i5oPs2DM1H05RB
jPLukCcVU3bRJ3sHUfvrSI3KJSWdv9KD3JCRURD/jhLebv3M22hp/X+EnceS28yWdd+l54iAN4Oe
0HuynEqlCULmE5Dw3uTT90qU+qq7/4j7TzJYlEqqIonEyXP2XlvcRuiVdEL3sYBem0LbuetWhmBG
PWJ2SLxLE3psp4a2J4kI15JWaScjn3zkh1GfA9lmLrOoBo0yYJa2ZC7a7iYXfotSkDqgj+NnC4Xh
roowLOmG/3CsYKTgLDEg8vEmgohYAcIWdTAdgxPffLUsj4zytW0jzARBcGX/5NAwO92j5Oc4UCzC
1ingVfTmgGiNHuvyVZGa5pUZEq6mWDu5i09ZLbjxUTFR2K/rNPw14gh7VbawV4hHboRySItj8hyJ
K3sdupnkj975konmAe6XK7sob7MrIqxfDmFeulHdzf3SdI5E39zK4lGrCpdO1JEJSHogXIyuVjFi
fSyZaS5SS09JXOhjeSebsUzDLGglmCo/4YQUEPcryG0uAs+UuLID56Cbr9zHyzKl9Us6QLUxAd9v
4bH2aCuhfYMmJcDMyqQFeCCw3oMWJa0vpHb9Myhz4yZmpyLKg+5389TGI4gcK5+wfgZvpWaXz7qd
V7daeNjLsHsGS0BzFEaHgXhqmPpo/CHK1qdOQWRC06YlUjjzIU+K724S5t/t5jiPVbofTRJgOPAJ
bkhecGhcGy8zLXvEV7zTh8aeb9msOYe+t25l2nrkn+FdxWPBlu3mdXaYTDLyWtBzwYpJ5Y9BgfGp
HZCUqc5O0pvgopiTccGj+IoQgyE3QMI+a153zAxqXTU7qw3wfLPbPfy6+vl5pGUSMxylYT4WQfRg
iwI8UZ+rXFxzNdOoWiWaI3GNRsXdV0up69a1zX/JDv1pUeZo9Sqs7yCX8qfGI3sCFIEaKeSxCqwq
8O9wDp1vTAKn29SQFhwl+IoRL3AfgsMFIdfDye63E92HOX0vpsgELi7ieU0JZm+qXFqoPsRZqhNf
wi6jpf50HNP6T/fbiQz7PAe/yOZuVXgtnmdlfJ6CWjFAKpLGtbECN8ZOcPlvdcP4UWn02/+KHBZ9
w2ejtHXRXXfl3E4YgcL6qkF9wYUqX6F+cQ10jn3W1P1nWRhWdbQ8VCKxLzraxLTmL8AA84vQ5FtO
rOPequBYlA4Dm7vZOYMSKLUvvSR0lm0a4rFpaEQTVK+Ajf7IORdrgxwwIAIWRMplG5F4lYLuZDJ8
h1IwrcqCN1iB8m+5UmV2kmJ2SFzkurmktOpi40ffFd9+S1decgVUWpYkx0nmBeco5C75d2laGNYu
Z6MU6doiDYlHDlJ+jDcjR0Z7aewC3APh3S80BlDd8InOXYhGk4tGBruIMZFKMRTPvZrCLQuf0+zS
NsmNMsV9OGpAqsVu+pjsnUUuGzumHewyWJG3Ym5CQs5aj7tcVh+X4fBka18s6kSYYsa9p1q/DQjZ
/UXl7CUFTeuo/PXpH8BgbhwjTu+2QoI1mp2eXeLUSlgF2RcopxM0bkypJbEuFzdxkbN67o7uNNUu
2uoNLGK6R6Ic38ci0T/Pubw//Z4P3UOYsLSDuZwwuk9vNQiWnT0O2TlRTBJ0KgLvEhFFFiZP+PSZ
v40m1z8AivvjmxnpKBwBUUF+xD1oKxBP1IgRAyplPyaxfp1mTfTCafo4+wQTBtaE0XwY5mtea78i
suxPhgvVoqLycqMCDUJsVSfAgIM94DUGJRXE+a3UBmaHqNGpjYwxeqT7zjOgwWX0npGgIZycsKsO
QQurEfpbzwT1xXGmDtphdLVFvcUol1xTLR/v/ADjXWLQ3nUa/o/luQkdzKecj0YQWv9/8SsWLToK
mnoVKZ8ln/5mtZzZUjraN44G7a1RoY0D9ksroxBNy+HDaJ0eFg/T0hrv+3lEBTANxj01YA/F2CNv
YZNWez0X9bWX7r20g/SVuz7sayLPVmlCmS+DKr/1VkPqZtLC402gNqxEn3dbaoBu3dRm/TLk8pet
kytCNwmpnRpO+pO44VzUn0jO6rdFbmRbCVGcFuxIvlwwaRejooW3yBqtKqGw9cetX1m8Z2JIz0aU
7UyBJtPxPOYL6LepS3LIP2PwPpoTAG2Opau/xz+wRVh3CPTbDQHGOdLNMBugJePUAXQoUGYwCCm7
uiSIS+rdcMOxbm3Yo3z4/xPExeUsVA+Y1nI/ibZLrridZ7smxt1m0Rdc92ZebyPl11uWTCXHu3r4
E/aUta87kdycTBlWCVmUMgJs6QApCjD+Py1LljjHZOin8yZPgYmxVQ1XjzA1FM6IoJk6njlL+ueS
0mybmHgvyUcU53ps0f+pR8viKwqVtEYyoJSY3lJLwOfkkKaphzCtyPbYy7nnOojQj59PDhbxCGp2
uZRBIsqm86DaVWqqTnIlHjFITJ+PGPjEW4233yV1epWob1q+c1lkQBq1n3iZ/OIXjLKXX0NvexI+
nPCyIOJwYEUrH+XBYblzZX5Wr8wxxBiaTglvinXuinC8LYtdDfoRBcGzCIoGOHxkM34bo8uy6BPN
74FMgUJN6tCLRGcSN6OzrZbGb/pTah4iNTQOolY/+R7IopWHdGRD/wj/2xDJ89Q5HmkQ5L5YTFn5
QYYZ1QRaTbfyE7AMDRsbOx/uI8BMGGhoxB2T2tsE8xSfPbWAJsO532otce2heLU66JVm3yLGdtRD
lDyGGiibaxd9G0kgnMuRYJsQyxg8l43/IlySb0BmoWH41x8uj7yO3KTPMjaezAPf1SHRwcg5Ydo4
B216T7um29PxoM01TnZ2pqPprewxzDeWsrE5ahnLFDZXTUvarlBLdNV05QMpjwPckltq4XTJmxgc
TlSDebVi2A41RliX/tkbYwdv7SIpeiHxwtzIpiZHxAv67efYPw+1s8HpUgkBYsv+jhyp2ZlYm/n9
WYxeYO8bonTnFvHPZDSmEBMycugEzB0Ggrpkcod4yoWSfOniHDGVnNL3cRCckpWHuKAgdhLgAN3i
LU6i+Px5U59E/JiVWXxZMgw1l1g5xmt4Z/tyFk9yj7wPy5hW9fJMHoeEVhU9eVol9oub0VNkqeXR
4nDUCE0/YFo6MChyTz4I48/FxrKMZSpEC8Cvaln6nwVtAjBdabwqk+Hn/W25yS23O002a6z17snw
BDSVpGlPJVfr8pVQSAUZqRBFCsBUdVYWJU+hTCkuyiKnqsfDos7WHVddXZr7ewK4cRg009kZpMFC
PCzGByiAgS55Rw5bcEcoVq9N6DVb20jiy+D09GgceFkniB6rZa77VxBRzxYfEQZbm79z0roEGhrE
7rcB6OExcOb3eOlKNPQdd7iN7b0JD3lbu+ChR8+yHpZI7Ack4JgRCvG+swc9mgngsUOaQM/dkLuK
t9xWbqdyssrPZVCWJ7QA1ZkPLDsotewGvvF8WZamkfIwdc2NfSuhp9VxCyy9c14KZiZ0ZzbLl2Pd
a1udk/fKJ5ngah1Tg5tE2ecNau86K08aSjAF/qxWdlJ1Z9ShXCmAlk5mAlIrAriEvJwVru0P6nnN
clDCjGNKU5PFUKan0ohVt7KNnlvRKkjaeI18McHBmqudnBE41kGd7hJGwa+DTfJH2sb5aXBo+COi
t1azujozjikkNqirlb263/iSsuVvj395pDcIyuSMp+gjz1xGYVY6nbm5TedRqZZcpzCOmKOxX+gZ
9/32ngA7QGaRY/PHjPjUYhDZO9BUmKTVih0FXqiBI4hbBvsZr9dh+SryrKcpqizGtol97dWMOa6s
9gyhcLPY0Ep7/uNKS4rizm7boZG2vkXRcyQqwMwB/cBDWsco9+CWbRqSqfZDO+A+9k9o793nOqEf
mGXlT27Z9aaukm8pSUPdpqyZgVk+myuFXP9cl4gy5heYAcM1E9b0Ug4JMbm0jA56T+9UM5C3YeWv
H4bhdUxaZAu9KsyvOf3TZdCxjDykapoECUYJXC+mCEtwk+hmZu9L0TMAsaWxIWAJCeu4GnNjLPfg
Cu0j8KdjqXr6Uh3t1SHmhHVHJ8OPHTQn7piENAwz6q5L5AuhMbOod4uGp7Pj+eI328jjxCXNut1F
rdnd2g4eFOxBbVf0s3FBBxMf5ve+m7qtx6H3HqjFoFOHaZt039YLH9wvk/eiqadD6UPVqUS8iwNH
3sdQJdv0DN8gB8d3OjQsFSiyysyJIQrae6mE3w08bG5uICI8blG3gMHuRubtW+VoBv9274QrmU3r
Egpo5laY6CEYb6vKlhdhd87ZMN/HlFmwoT4Gi8pg0RtMbf87FqI+kqxkoNiVgAE7eM4wId1rSt75
yjN2A7ZbJiHdK7HKxXMQC0CfsY43o+1ObWLAj6cWBNjnC6ZZ5PEss5XPhYxahryMyZgCwD1UO91C
q1vKqpxTP6dh3HjxAmxXS2dZ/WHy6aVLFx4IIVVU9DYFOl/VRusdC40gSkjCHLQ4YBt3hzy1TE/e
yqGxP9DSe6uR0+INXWt36Aa0JiIjrLIsLfdXLz6Ao79KQ/nQ0UE/PAMSW1oi95mVXZqPm4bJBtFz
XGOcTmbzJ9pPnaCeqIRPJ/V70NglJMS2XS+dJmR/4rPnlDlRtSJo1t9FU7NPYjs7SRkIFDEum5ON
nxXss0LELWIuTycZPm/lq65++eUFqRTDrwAodCIgspXkra/tFFpbaRoq0V5x58CV1ueeIO/U6+6f
hRsAi2QHF4XuNOF5DFLRm+OClH/4pHY/c+COpoKBVl0fHGTMO0YPT+A3piMuBGB8UVYdkRN+i5mb
32nk1lsqN/1g2LS1mlRSJ0I4IV+Kyft6mfNFZY3Spvb3BkmoQqBeH8KgeXLm2NsMuT4RzYUpyjX6
95ByZCHZZaoDtzzKVRuu9kBcVsxEOa0OhwVSYcZkno3hCCRJVUdcHLtajNl5ObgsRxhGn86xMdOn
bPToRMYa+ViWr1mrWKNBnOocOek2FSvgAca66hijzKJDGDQNpLLHDrlBvkFDuo2ectgKD8+l8KfP
6lFRxs4pltI50cj1lDQNppkM8TTDWrFyZ35lbzv7IFDWnJf9lzm2kyetJc9K8FVE+wDvo+eRQhuE
/Ly0MJZFeB8iEkz20uEdDrB/gHI9MgHlw3hz82NZqkZ+an/UhKwdl8F9xAmfOIY2W0VuAvi2IbNT
pcAJwHQEqLkfTkaGbeIZ/B5FOn7SxJhc+Rc1TbIapGKtLxGz0T0+TNTrrj1o92UhJTFYBU2d7HBv
epvRsvmI29D84C4irR9NqBjM3K7LozKtYf6NzlrXDO4m0iMIzVGU057MS5rpLZ5oeHz73oFG2zLm
0ru8uut68OiSEpMng+XP+2ZTFRhkIyl3ru2bW93DgkUMzfj4Mo4hGp1yrE7TAp6srOZDjTxucjSM
29ARaVuNKwc62dpTDUh82C37KuLVBc+0LP7Uj2RlM/DV+vhXRRbZ7vN+H7v56d/zs13ibv534AJk
Nse0sX84psGRgXSd/0nPTiz0vuNsBNu54EAsiii749J/zUM599iakfYtSPJlWEqqBvoT9CUcWvwT
5bSzDcz6Vw4L5xToWcfdLn42EYPcJgNm5mi7fIZdFPMBW/i1bc3b3PsOarCiOvU9BrwMpHowGuvF
IDY32BGZjjA08iBCI8Qsz8uiAWHfeGUTr5fwC9nmBqxlNlTjNhbhcF1COpgOtdRwJFwsLIKWsoVh
1KxtihJ0gVXqX1s1TpRgg04e7Mn9JFH9Z4330O1j52r6CaozTstJaIz/2SLNsf5ucuqlo+a6lxr/
7Ym3ivTd0t7wpmfbQh/y43JBGMbLv39XAvWql5TqGJl+/ed/4I4zTc8zLFv3LN4S/f8yzaETNN40
ReDA+gJ9jd8b52VJaAVi3RYfnVua2D4aZfU3U9sgXx0HlMjsW9kS1xfoFn06tyvfoDitUXImX31M
aic2USJlNXkI0Je40Cb71aC4NUtkxPJocMHExiidzcTXaTllL243DfdloXcEQNSnViuMDCWl+oMu
94d7o5aurX4Kr94IdjdCTrBRNQ7X8lhjMg1cDykTT1XgbjcGMYd7Tz2H3aa4Co140AIwW6pP48V2
0+ny98s6T2LQgUTQ1eo28vm+q1vL8uXiFNDbj07We14xYt6buvrCkdwFpNRWCGDkC8L/8jKUtX2L
mC+s7C5s3tNAbwAjqXzUCetYbQ/vvbJU0gX/aILc3/Uib/ctmHaSXmJn7SlqRqAWv4hJjfdrxDJi
xG8rZhs+jQm9SGJQQnlPe+aES+TPUgiYFP/+w+H8P8B7hH+eRevHNhzb4+L935es9AdbMyGIb60K
J0PmDVvsIB1CDBZiHZ1dFDIuh9bx5zkDbCz76hielr8StHF/V9+VZVAM8zQS667VnNesa4HdDlO2
G9SXHfegQzJoxuefWt7oX6KcsDtd+f/sWdOvBB88C4vh/GaRnUdhggwLMRvofPXkknKzPImf4l9P
4ltcmQ7cTits2I1pxKDYr9qnRbTx97nlztup2+/ynNUMDVgCdB3LX/7795bnlr+8PBfrbvX/eb1N
duv/czk6gRMYlkHrOjB03zTVJvo/IgZsU/QcHqxor0Fz3qcOvKtl8WtOXLGjRdulykumCTUVNLXY
xzBu4eNavHt6+C7acXxWT8RWBHzDNwmCCc0GNppAjSnadIOUTD4M9GQApyGc9iTFd15WX90Zt3mR
xz+l2h4bJCzH0Z/+tO04xPwjJRXlX7jcSBNr1bh0j1t6DlMDfct1ZH4s7Owng4r52dRFu/axol54
v2NQF8NzEIUdBFNbe46xDoEaXRoqkUYaRG2Wp6WALNTU2xI5ZJ9YB2vVpKjtAY2ZaDumVVUtWibr
a5nbnNHbHjJsTxQj/CMAegBQgo0+020cw2665eWJ/hwko5npJyoqn8CP+V1EcXZveg+cLCzWLSUk
V1hZ1vDYmIKnkNcXECRZ9rAJMNKtdLWVc94pjoKIz6VOh3zkbf1RDPykpjwZaolAJIDOc7h9kC1T
HPyx7PdNACzEzaV7SlxAOlHq9ht25Qrg33aQuoc3G2umobn23fCN9DZQ6U5xO9zpSKmYwsw88J8O
d4kX9ejrxm+JfXePIVJDzy7mu0nhtZhjBHghkGb6tM/ZGVb0msd9hVuPKbyoYCUiRKwcLo4gB4Jc
K8qcVwiNoPSc7GuFq+5lBkqx14MjbOw9Os3o3HXxJlEdb0tZEURq7H34PvupDqedLIbmagTN1jSM
+VZ7db4v4h+FVpMwUzrtHTZNsgrpM93b+EoE09pK2v4fEJc/rULFuYG2PVqO6O9wq9ADIAZubQNM
sWXUj9ANMbNZ73OlJ3tfNZUhrNGfrow6WA+p+b0syw7kDzKKqgZ7XKVkmPQNc2nLLvVTWXXOc1Ry
d0JEEILc1K4x7xeGgbq8w627OyDDj67Vapceud8lCcaM7g9noXjC5ZDkI3kwYwz7fcQxMHctLXrc
FwzJQs6vo17I/Wg0kOtSBjRtJJh9Ov2xi7rxpY+VXCX0viAO2dVeEV3o0kno/1wAAafLJb9DC+x5
QwFtbHQFrG/asN/3VflL5jSY/f9mOKW/P+s6eJewxuOZVJFialA5CuaVzMp8XDVnBBLTYZ7aU6Ng
ZsuyaGpAFHwE0nZ37pQll9oKuKJNdxUqf6R1N3hvHiPbOqlXX5o6/M0s/eE2rmQYVdGqcnkZ4km8
ugFWbK3wzbXTRdbe51dfse/n4NOzj1SJn3LUYntpBMT9WRB9F9IWcdwOBUMebVGslgTUgApH+066
aF3ZN5euzo6AMQ0hJzqC1qovS1m1LJ47TMeSYRectPD0d6lhz8RlOR+WtmjmpcPeQDFuKlEK+TX4
CROmEZr7oTCHPT2dLjPrOzSOaROJZt4bdNPXIX6MNXaNeDeoCUDYA+H2YuV+dlpSiMxcEFJgY4M6
xeOvMS3NZ3t4LQfU6FDnzKsRGy82iU6EZ9c1nx7GznBCs00wEo2DkubmleHwPBigjdBpXrmLsZSY
F8ecGF3DSGzSUbTfXUP409+ljo23UrfmnTsYuCb/teAJsGBD+gVet7CyttL3PxId1/8hsInt9k1o
MJjvyO9JG/KRdUbwkgk4DoXJz5C1A/f9ksRtvzORGp6WhdRujeESh8SpwoQulABL+F5M+0Fn4t/i
RG/YVmhwAL5TXw6SZDQbL+4GZENR4kGbsCeXM2pLIpTn2jpgpKkvZVsGq5YGzKF3Q/8ZztxqTvIA
GEpyZldiGKEEQSgSrLOCPhagjo8tcBhOqNZw6tWj2kdVBtzgoKOkYQsGmA7M4BYn8XtuB/1+ULQr
W4EcelWXepb5MfbBFzun5qlievfIVPNLQk96D8NFf+1F9WQl89aZtR9gpettOL9GQdTvI/LNUFeI
s+PM1tFk/26UfE9TfH83Xo18zs+BQQZFElc2rSoZbgysjLCkpk5woyOxmxgRQbNcil2j0ocMzyAc
BKGRi3czg8VdNfPFY48AINte/xLkMt1GsGQUexnvq3B8bYSNhanltj7oWnP0KbAvBMigMk0xexWj
8TUzwp8zY058E4RRaYWV4F2gTahl/tVP83kdEnUP2N7uzmUJrFFnA98WWuuvOqCqUo6kEbDxkhLX
wLEtvHvXJN3D7XtkElStIgbEDqB6JxjlPcBlY5xAjreBczkys818PKXCeeptDMYudb9dk1vQGXjA
o+IDxeCcrsmc+bLICBp7THaLqsDp6/cqRiQl04K0T16sDZ3oP/M5sxNswkyVq/Juj73xEZXGt7og
KoFpzaUjmfoYpHKPFXxDnEN8XNoKU9UBSY+4YPUoeISSJjF4MZB/DVajzsjxaI1sImSRrZf9ZlmG
tPsSWkEVbsrydTFbap7r7crS+IlMzzu6FN34wed7XeTWhdMM9amRAg4c8Z34AnzDHE6U2yPBKDVk
vjWu6om0UDifTEvdEzWV2Diam+3H1pzhtTjZ2QbvHxD4eB+FDcufseouUiis0VDzAh0XStfCoEtM
K/lEW1YqXyxKsqOjVKwSwcd6VLfoBb5NM3RiRu6/iwJd/2KuyzyzX+Gus6mxOn8v2U7WQ1Q3oLbL
7Bgy2XOiNn/MM85E3YRgN8rsR91h1lzAZAFjhHpCnmnNsfPwR+9XS7x5UZvzN05xtwTXOkyj4URY
CxfCkD6AroeHYojg7GZyR/+uOpSMR9YJWPWnMo/lKe2Kez7J6ShNMzpPaolpSpi6LC6LEV2v/Wc3
cI29QVrmETPk5i9UtR3qn+DC8W57eEuaFEH/pKIYe5JVqP3DlaeZXKMqLrIEZ7ErR/+bq85soWq6
1WaBFMPYeHiNg8640uBsbhJLxabMMFMsSvccSuGBYY+i+u9tdVSq+jSBfImAvS+oK61k1HAIA1VZ
+gV+Bg4tTcrVMvCydPGroUW+izokFX2NlbRxEiIgHedp6CmNHAjkO6TP8VrT8Gz6sowuvj7vc7Ia
3jXLQ2AvyvStjYtfAExJjCIBpim8ECdVW2wxJzIQUsqpysVOi5buPad5vvL76KQ583g00X/gLgGH
QNnubdzJ0p/m0NA2zBj2oo0Vwo2ws5WPayX3uvxJyyBI5dGEzKxMDwvEDIUK4EzTXOFUFfgORv1m
6x+4UpgSmaWDfPKWwNtQyu4WoRM+GJJ5QXW7J22wYPUzSV9XocGAlxnJIaXJtXOAwpLAKAZ6lgzH
WofcKQAgipiB0CCrop8amq51Q2VOhYSwKnXBy9u1jn+KTJgs8Z0vwgif4zw8tmoeLwopG8bw1jUo
ovQQRMVXBNfWLiEtdF9Z8gVcDKEICafjidleVjO0aBXZqXCt3RxwWFkYjnpJGwGGkwSLkadgf/jc
2LC0gSk4u0oNdZjoQvgvtO8W8COUsPNBd1PnkrvNw8kd86CrZvOI8P7k4ci0TWOYVpP21eKK3QWN
82PpXegdMlMBEFVTYTOpCphA7hxx6miTlW4MGbiz5knSerx0SZ4gBiXmbqonZz/M+j5wJv+alBZ8
YJpSW8T8S6RhC+RmNFM4eSRfbTKyh/qh+A0bLwUc/BR7g/ja1v2JaarYaqk9HPpWm9ZFLgHRTK7O
La0Q0P/NTen1BkdmxKZO22/DyjD2eZ+f2cG8q13W/zB94siCGmWdN9iC8sH+nRSWfamHlGO6Obxg
YqdLyShiW4+V9eYj1ps5HV7sPNC3idX/FJMWrQ2YfNytgKiaJS1lTIS7ttTLa+RwwzQ1WDwiCg6l
AluVeoQLYvIvdgCpC3WkWOfMMc/FPCYbK+uLi0WoAEpZ6BnLgjtz08eGzUXA9DtLSZaaAWEBbsID
NvTtCpemhItU3i0XBVrokFTJwHXfMcx6JihgN1hNv6tRNG01v623fcV/FEhjXudAnBAu5MOlUnDk
xELGr4fRkWwtAefkDTs3HDfGCfxngOoloDYjGeSh0QudHO1QnghTy4bvFjrTw+jCqavLKXlB5zf8
w2CXxBJCqw54ewizUswGJ5jeBjTQL/mIyQNTY144X2P7FdPoAz7LZhG/kAGJn8tKEOUwoh2K6ruD
PAapupBXjT75xh58OPThIM+m12MCiKxXAYfnSjDVDEkpHQ5d7vYoBMJsS3cbBRLuldwdXpyZRmUJ
YQ8CeP+jgfez9htIHqOIs5ekxjanz8WwXjNyTa69WtKWJMUkaVusEnq04ualHbJggFE11c6PRNr8
XExwLkNr9vtl5uAN8NhdDVasrXw1nYpziRNL7EJfIvPVS7lNpe3cBhWa4E0umSsEoe04P2yaym0v
rcOOqz4my9CSGL4EWIB/t7yPejBjPk/AZR3lMsOdg5uGvtq5U0uEIXFv6c4P9A4MbyZ82XJI23U0
i9RbzaRTIi8ymSalUcpdislOig5i42O0AOmaM5FLnOKkt0SZOXldv9ie+GkSjHjIh8G6OP3wlmpE
S/EzdnxTECBRcH+MZWA+iajYNRlSbx0e8VOILYVA44fjBMlutJjk6w5JI+zQ5aslI38jKvNZU0yz
pCMer+3sKw4l49zFiadC/fZ9DOIlV3M9avcvvMDBrlVTe6ZOyUZ2clp/+qU9ZZqOkVlOWd1ter7h
Qp+juZBEZmP/3JRGzfZoHjSXQljz8/YyoDZVVuFlIZdm3tVxhM5MyU2XJbLIXousNR9hbegYL0pz
fEQd7vOl9uBuFTEXRgIo6xzINkvFXIi7J8ElfnAiAgD1viira+2j7hk8EWxpKxGqJFIzPOYqPkKd
MwAlUBa7dvN9cjuFw9QM8pWhY5x0dTRZHmXBg1+wemhFjgsen0mkpeO6oDBgmo8zM6egX2Fasna9
iYCDFEHakb5AAFlkTzoRCgcOd4ApGgL/YFL8qlUHfqk0NAVnrqU823Zcn/pcPzsgKO5ZH5DaEJiv
0sOxp7QCi2rAsImESyoLvqWyFAwCAIFm+a+6j9K4Rme1GehFH7w00Y/Q05EhY1yXrnLbe+lH6lXf
4nJKL6XViHfbF6d/UOd3t8qvOSw0sNB9OvA3SxM7mYcgOZz2fbmnFBroaSor/9lmaiz99gzqND0B
26ie0bt5scEcWxbnoUm7q+99wXvkHONGNjmX4/QgfpwQjwwLHDe48GSYQ7EeDRyAf3m4Zpl2iD/d
R2w7HA4dOX4qXdIEwaGmguOWohPUKDPX5ThvJyHZKygdwsSejiA/78sBrSurj1TGkESbqd+TqHXt
KCxyJdLT1enTJxp6hkm6kAadHtDo3GIkSY1hoGCN3hZQd5OiFB2AgpPdRgTQ2HJCoC1VbBtinHdG
n/qPsiTe0yXkdYN+Jdsge6NVFkB9ENwQQpVD6hhuD+2bI8YeNGm7laqfCNou4Ndrp2Pgv5GLyrAu
Y/azFAOwO5EaNdW1R/2FtcQvwXY3+sYMIiTbeDxwNbaFI7YVOnEiI/n4C8tVuiAa9oNlN9dQo53W
VSMvdjc9fHie25gfjHfrmxinH7XRzRwKYSdgtfretcQv8RFOiFzke1vX1G+Tj/sz8lNtG3ctxksw
2ZU2fXVFfqziyTuK3zRtwrMDzBV0KhBVEGs/k4CEJd+nsdWPOr8QJBv0N/LqBcPP2uqPsZJEFYa7
gvtQnZLUynaR/RskRnOZyqLQtnWuxU+dnv5oRjbRkTvSSnpGdHNwfdWQxVLfFWdbJuxt1sA4Y74X
FiIBjGAGNKdi5lpr4LLoTvzUFsqgiUpgl2bp0Q01QmXgCdcVgc5dPpSbzuVlqwntbArZ7Dn5Dxup
Jad+dkgnFdMPfhRzx9l0G9iMYOIxbq96U/qkeed74mVLWG4dDni9I7REdPYqPrrqerX1gCmJ11Ni
Lc1YuoOnFBIcurSWYNBzUtOlEOkMlFyHppK0dx9WHtVRn10map6L3tCWEGEuOArzvWMMVnK0GTlz
2h7ORWlzpDssHh+b4/CR4lkyBwJviO9m2PqfQlVmmFfA229OG81Xyxy/hkFMl6aW5tZX0cdl379o
ZpcdTNmLYx2F5+UQRGT3r6ActaPR6PqGmQeR9qS6Z3OqfcToA8kb4JWykc3q/HMyRm0oWvplbYd1
jymYRLfc+nti2x51OIT7OkVMDLjurTXpjWD1/T37WvvulP07HVWaIY4jd1K1FkNL3ksURUczpRaw
FNkZF548BaWBmT1G2MG8PNgLhCW3ZSl4ByXoFyJF8nWc1NZ9anUTlhK8skxHbjAa8z8AkJKTltXW
jXP5GttYeW113diWE5dajrJkFVXjQOubkkKv9d2ssMajhmEqQDKwbmJlPHCBdDpKu5aa0dXX9OkA
vb28ZLFtbcfZRrysOGENEpG9rwdfUqsbr5osDsKksiIdqDsgrM2Bbxjpc57bHBSjmDwjHQN8hr1q
R6fV5ST97LWQ7DRrJiBkapyXA/GPz1GIk5aXn6yunA73DFsbQxTZqK6hOAoJQjIeFeZ58vrxtoRS
I4M4AoYwUFIO+p6DArMHkzc6HfJX/KDIPPDQJknhrr24UnZ15DG1UR3JvX4FARhtmx3ttBhdp5J0
FrcwyBEnFnn1yNzy6hNWpPRmZNOaHvAv3bA2YWpywiuT8Sny8zcfWsKukLyxk9L9Nl3/fZElIpLb
hzqDGZXIBFGfmCkNmDUtj+5kIqtdBwnIDOX62Ppm8KoPsb0XIExwEOHoQJONXS3EWVnCwidlHlXv
aSFMd0uLlOy0vT5zAnEQe80weNEnlmsvsG17HWkeUmIX+ghSde5YI9KqZUEu1RxSeDh/2zHLI91t
yOcKMUA0HpmaI0OsQ9ZIYjCT5yzQna8zn5yE4+Xmvzg7ryXHkS3L/kpbveM2HHCosb79QK2CDJ3i
BRapoLXG189yZE5lVnZP3bY2K4MFQAYrgyRcnLP32v3wQ6wIbZ0M9IxGHnpjeYpdl8YDSVA6SSon
T1rHDgvOeihYxnotwLblUMVk1ZY9yvRF9GJ4KWFEgUNDXY9Zo9dagkmsHnbpeFoqGdYsxgMUg3aF
eX6E9dSzybVzLCh0aRboLEp58kGaeD/ltKAYWO9GurY3qpLWXkpxj00UeLTrXktz9K6OG2l8oh90
F/a1RQkJr4aUd5ZmfNISXEx5lvmwyDT5RPbcOof+vamNBCNKpeilamObqC1uP/rPZq9P1lqmbrmb
9CG4emRQ7PIc/HgXPKFEZ2FlaQ+Jhe4qC+ZXhZncm0HCH6JUpHH8gh8FlImnJZeG9f/Om/z84voD
pA7ZPyQxDNM+49aYPRWAk7D6T7PiY6nMT/BW/dPy09if9UW7olokoOFGxnY8ZYBJjw0rkhvJuikM
1bk6E2/UP1GU513OadOhExsIASbOfPQjjAgdxs8mBRRhtsZwGbj3TmXsbC3U0b309H3nGH5NKKrv
0JnT39dTmJ3bPw8zBmDu4bTEopdgnPvuJzZz9DHapHkU7MxXIsjMe5J57cc6TlcNwtfZLOqr2/jV
dfmpFdaqK7DOe8A5KxR6MlyhlLF2vi1LsC5j4mxrjwK4hHnGTt5v9uQQ+dxUNFD+9LvOsAXI983u
PRjRB4N0u9GQoHtA63fHwiSY1BU2KrOJ2lwUDsl+jIbnAW/oaTk0A3EwiRxfcyg2u0BZT5ZDaFO3
rdIU8ZK65qlUhJilaRjH1LXVwLGMHkJJwz0ru7o5NWUENxbiOBnEO+mj0QBhwEaABd560c0vCvoJ
eBc7WhzbwATQGOS9izRMPmkgJ3mH9Y4SYpclm4TtONlHfhwdFhNvpQr36BUJgTaTYgPQ+Ydbu21T
d88S9cqCU/J/D6vsLkzbtzodGhxplQV/Ofeuk4dYsrOGU6ubFl9ofGZImcI1X4RhvTBIA1mInT0A
kVlOO76BdTP3p7x0Seddtj79GgSDdUrERfZJdopK35SIp+i1thGyH0Mt+34exJgArJpS2EL0qEb1
nveLdVZgRR0sw9lr0pk6PnQq79JjFWmlh8Frw0eJX4gm3uyyvWvfJAEc+7EhDhYapbOhvQKeUVET
KFFl17r7wEe9FeSC3+K8rR5pnn/Lm0Tua+aREw2DbRG0eNRG/tqUeKNN7KU57J/WJUmHTc4GG890
8ho4il01EPcQaTQRlgSnWkRgB1JMfUk4bkYqmltmr/4kwibdLx6jENwBi+3kOLIiospAx7iIdPI/
eu80Lo2zNNa4BUVDvpcbXQp1sLtya4P5PFpK1R0orlcnyEBmeY+Zi1qzHktEfya4qlD5a/0A0WZB
NmaJ8KkhCuKOKvVaj7vh/N0+mJmCCnjCvKoyXtjk8/9uuuOoIyfvctfDb4pgRXTjfO8MkXmODP3W
uJG7gW1LxqAOYbtWAr4ZYMoGJbW7XkBaCz+GEHY6KSmCtdDILJc0Jqc8QyfVjqMx9NlBtXGWHWmn
hgc2t8zbIS9DvW84LYc4s4eTPQ+PFQywX5pgLBy9NX5BJF5qfaEpOWhsUpkTRfh+yOqW4BPDWqMC
mfF5a/Lae9m48/ECbEsLyh0gTLopfPN2QYlTrVEsdaQWNJHVITWcfiPxDHHbl3tHrQnnnPgB26RW
tyrN4RVHtr8Dr3qyRRrcu+oAxBAySzDrh3ymhJdijt4QseTe4sRu1vS2se6OpnPrQD2bDuUC2Prh
NmpRPixeeBf+MF3PxRsfOMM+sadH28jlJc5ma8e/KFw5I87eTDMeA3ZkZy8ZODijQ0/43ZIDs9iU
LWjlxMBW3tZC5Xxg77AKnSC+kExm7tPQfJoIH+hXk/qAB3XwR8Q1gDqyLbEdVIzpmC2WLaGqLPVg
DLSLyAJAJHBK5lg7+ikMbAVM7mk83JrK9+ioO/kuN7kX6X7kjyhBw0OeDfnaD+13vVE/EHVQE2Bx
MeiXnRfsQGVrwFU6Ik/dwn8faa7YzRUqWScAWYCP1Xehv8JRtFQvdTkIyb81L1zaKzPiYkN5aRe6
TmQiIfk+pdQGATNlhSWUEdRtt1NQkSzdRxghh9kXe18M9wuM72fGuHSnL6nqrlAw66ABwly3Am6D
5YBghvFrHLBtd8wUW1oL2KrSFHi6gyEBww0x2Zpp4moxvfNAN/NsEkFGD3u7RHL/VMIGbkyJzZ+j
tb+4Mlhj2Ru/oI4bcoMwgdszDAyZvocwRUfGQjLEHkiJcFvQ6j6yqsSvP/rMDbtSmROhTA0UZYrD
2JjkATJqUB1zscOSIqN1qb01DDS2TlW2dwGeLKJbiE+2e0luictQA7aIKqDjkttJVfmFOFFnl5Ug
Wdayw6XRArPKid1Mw88pMha4LJF9HYrI+K51DCsEj0mDo70azOAglAtG0/aRGT2mztzfBmlRkBqM
F4Mt5aW3+WIUvhHc+Nq+tH71vg6keLQtIwenpNtwqQEptGgjUB5G5t6a8y/TxLe1J4YZmX6F0Hyq
lNGvDvZCY2xYXPVppxPRqHOXLguRKAzGSxC6uOoHQ25mr8P3T2t6O5dY1WZYdui3nRJ6QD+CydJz
ykOyqOeD70S7UuL8WA62GqOsOn8VHQqHrAnVH5nxtDlqtnThvEsD3ejoR+FxOeNDeoglLDrTB5wZ
GQozSKWknfHDtCk3fap15b3QOv/mkgeGhBW9PeXyklzONQuokbIufiUjpi6girewcrMDMasPC4ao
NSYC1/Vi68A1uVYdKuqgjCHPg6Cve9IPQG2GkHroXMxqPSFRTZydyjwH1P8PCx/JVBXdUYznv1cV
Suu/aNxMw5amCUZEB7Yq7L9q3JCA8c+tq3Rf4hQd6AUcHPKpEFSSpzSVzX0q9S95UD+zzu4JAQ/4
O2YoWpvQTYkzr6oz6qfp1BQEG3Q9FeWqh4aX6gk3NlabMJHrYaTezg7G37HD5C2VbMv8EC8TX3Vb
jEdzYN3lcIuubATukArg1CNIQv4KoJvaDfCCoE9PSXwolJcIDSd919Am9p3w5dPosAdQJiwYJ83W
o+cDx5Nh+V+8Td5vb5MNDoMKtuVBt3OF97v4Mm51OOYWWzOdeKoVoNhNr2R6yyGz+h8/LacsMydC
G08MqwRVqm7FckC52zIk9Q9xq+rVTVjerF7KA4UdRnc9wghHT4AJolTdvjwF1i5Lvo6ITujbE94R
I6qpMhD4DQyoIEc4lmlDDXaMyZpGZnc36YjUPOJatssOsVHuoEsstPhDy5qp105NE5/pVVnPQMCx
ZlPm5uvrUcBjgdIupW/N8dd//84Z+u8qSls3hW6pN8+wGc1/l5pL9peGFWf9XqJHRWI4XW11KNks
XmebIQPPib5bHigc54PXsFy0Nac5LYdWJO33n5ZT+ecDqTtT36BGvRFwAL6HzqMqxW9DdM9ySf4Z
Rv/zdPkJsZm1GYusWS+ny2FWL9LEB53W+MkiTMdeR8EYnZdDKumfQABmSlXAhFHRu38efl4Tt8bA
W7w8JOIU14hAemLqzSN3hXYDc+JshEICLacRgFIHpXx6ykz4ncu15eChrj6OovwImmllx9TL00bj
W0+XTly6BjUMdStsMURZVFvNiwLaChe/gZhh1TjLTGyxS/70cikG1H63HOoaTLyTiHe/XQ//fAay
ciy9TKPbn9eWX11+Y45r1pFUkLcLrzrEVnCSXooIr8N4MSp9/nJtefTnKV49PP3L+fcff3t8OV0O
2QwGe/np++tUQ3FM9XTNPjC+cwmIVdWNet7omEXWNBhplKnDZFCA2iw/BoZSB6X0znv1Oz+fYyh4
/c9TLLvH3qKsGtQqykjBMzpaXBeob/R0fR16rDp1GO4alr4p6kMfn3VazOOFWsx4EXgk1sAOoSWq
az8f+HkaqwdCy+gBihrpKdbc8Gqk9dUocibdOrzliIKY21MWt6JlX2rJXnUJ9Op7cG2glntaNB/I
Vo2OswK3fw+0VT8tp2wecqiWLpGM9hcG+ep+omCGjpHdY+6BlEA83KA2nWLYOOowtSlbEb8Nd1BM
z+QNyEMAHeW8NLksj0W7wlfKcOMf7GuFmnDrB7G5SQnHvM9UiAcRouCHlIx7uUYtrL/9/Xhh/z4h
2cIzXWTulnBYwluO8dcJSQD3ElbG5k2k9X0G1eubdpuhTj6xwA2+awTwvfvs+LnplWJgOQBuhSqa
wSIgGMvwNyQO/nik7CvccgRoxjt64dS0Ejs/sKFFmTDp4n5oSnFPXsN8042n5cQA3nA3FOFWqOL2
cmhUBytQper/7+mArXwVmdzgVfI8unb6NTQRBYJtUAI8uqxh69lX0tt+HMoQpW8LKHK5BBD/x3UT
WRtVX3o6WWnfbIVzXHyHlIcMnEEU3QL2FNY5BdmTFRaaj1nti70q5UfWLuO/mPnM/+bzkBKBkutI
02WJ8NvnMck2pjtjWfuIxeY1c13jIRhwlSZAdlI0Nw/LpRBy1Dm36nc/L8WFLw7RiHIyUb/U6A5U
Elb+zO60KXulUFi6lj7fuOM4Nycjz5KRIHMeqDI5dpsYKPqqkSwXf3mIGbrZkdMx7q1siLcVLC96
95BLV9hXPPyM3vbvv5Hyd1cO30gbro8hTM82PVf89g54CROX7tZyn0NyrdMveg9kbDlUMk1Unub0
43y56CQhSSJos1Yuu4sdPYAQUZyeviBydPbo0oELLqdRoR1h5ZMZx3pa92m2q9jKIohoZWbL0V0u
2OOAkz/YqR0houqaWMvlgV+es1z85XE/83zIiLm7bc082lco1vYya4cPaZbgigrNl1Qa1tm5/xdv
lXorfjUw8VYBsxNSoN/TDbnYzn5xTPjWlAivt609M2R8ZOeXPsEZIT5cT78EYS0K+Oq8MZ2FvznO
ayQSOe1J4Dus+aFDMMU5GgteBwgwZqs31oEs6nJatF5q4gq3SzK2x2AzjiRncG9YV1cdzCm2WFTE
V2Nkv9mMCPlbq1AiKPWoeAgjd/7lmeoVPOLWLZbstzyNX8Iwto9hNqSka3NpOQhkC6u/f3dctZb+
9d1xDKFTbzAcTydymOzdvw5tZYtOuQ98dOBtHm9/TszLZDtxvg41Cu58bsFMmD3z+fKcMAwzug39
Bz22kJ07uMGD6SPJgqhd4rl/JrEY7HAUN5flFPeVsZFhme2X01LULqQUVLzLqSin+apeCAdr/7xc
aoO35cXwi/z3L5bGw68vBl/wx4uRGTdf6ao+LK8zEiCt2rV+ezTo4UZu1DxHJCnsB4/dxFj1zbOu
d4gDK/EuqewBscR0LSy7flqe2jVuskrqKrosTw1iXOaTESCJVS+U4edD1Kf00uqFZA8WuRqM/fcX
yg3vYBtefr881y1R54bpKI7L6TxONjvMzt8sp8pldwnxP31/JVNzjCc64MtjOj3n/fKp//vn8f8E
X4v7759v85//wfnnopxA9dMt/uvpf95Fn2uE19/a/1C/9ufT/lfPei4y/vv9hf7yuvzvf/zzNm/t
219OtjmN2umh+1pPj1+bLm2XfwN/iHrm//TBf/u6vMrzVH795x+fiy5v1asFUZH/8eMhZWc0JDuB
f//19X88eH3L+L2XpH6L8q//5Te+vjXtP/+Q+j/YKdCFp4qidlwG09LwVT1iGP9Aoits13Ule0hT
Ddes69vwn39Yxj9MxzIdXTcs25SOzQ3WFIg/eT35D9O1aP/ziqZNz0D88f/+ZX/5CH9+pP8GRfi+
iPK2wZn5lxsZLzuvQpObxr8tPdMUyqr3yzBX9TUdw4YkpQDRkK8Zn6uivqdwua1N4/Mvb8qP//Wv
/ysmGfOvOygH/5krHISRQk1ErKp/c/6hPKEPYUX9xs6j5oH4gq3RGu6DQ8nnwQ2D5pB7MR0rfSL4
oUlnZ+9a2uuiXcipru/QObSrpUtUm19INyYPxPFwRIVNeO+rQ2rSr2dsOg6Ul1fl3NZ3ZqrdDLpl
N2r/DD5ga5HuiuwVbrHft/FO555eDcQkXYjp+nHwSMYwbIfJqtSN1zJHAObq8TEfCGeJC+ESzQb8
m4a6t2ks/62NtQ91aMf3om6/OTNQw3mok71ti+AwBREepUF/wUxdAJUM57XodMQiiYNP2ErCU9zF
407a6RmBnngOKXkSeVx6MF2H+VA586ikTe1hnCySx4pKPELC0B+ddt+XDDO17Jvj4vdJ0vQucJhO
ZhYeqzqJhwOFquRBl/JeJBFdZz6eDR3LbMt63bhvqIKtUTiaG7r442l20+kk1CGkHnVq6dpouB20
41JHksgfjsZgQ1Ocx4EQrBKHCPZjCKrOrBt7x9CeluIw2dwedJP8Zez6CNGzRZalLI7IQtO9GIzn
fEz0J3jj1kZ78oShvTTsdJ/oeWgtKMTshfRVtMoj7j7bB1Acs7U5IFXuBka+XuBKzGdyuJxgbvEy
6s+Ifaqjvq06L7iI0dHpR+rmGhpouHYSnIq4bw59Ec73pYEiyZIUj/GaNc9xcWlLxIyaD9awQ1wW
DzUoqUrvXpsm/xB7qAGSzlWwaq1cQdo5DP0wPDYD4Z5D3NsHGndho2zgZIitJTfaUXf094WVSKi3
er6fCAO9ViXkAhV8No20lAo1xZVVaN8LmbAQJGK9ym5N4GGhwAB0I8cGgZM1kO5ep/o5sFFveQWa
InI8jk0qh/vlQDPr1KHev/y8FPWqadLncqXC7VbCyKeXMg60leWUSHwDb0MJrjiwnfxMS+dikgB/
xVN9cNv2mFmJANNu0YPAktREBBkkLq6yFOWuDYD1ZrUiPqR9x62XxOxOTdO5dhZgun52P2IYvLPK
cnpPyuHXuAIQBR7awuzO9kxTWbZ9klsbbrEIZL+0LnBI7+LZ9w4ALO1z2z0HcxJdBrURlB1wAhAo
L6HrP2n4pV4jOF++RJcoEe4QlFeE6caYJhM0dVlDQLPEcTAEfAXXmx4i0jUeMA9sC2eAwjC2xh35
ZYQJs2XvVAErLxDGa4HW4W7tx1Pf+/f2UI0nP4/Q5Dj1zp3HbDWZ8dEa06ccJSEdQvvDFBGFgAli
b7k4MsQMFyC00CBOKGRJ5f2GZOIgIYausi5p7wOPgmGY6Y8Znc5NMG7CUSQobiwXxc1KREW7bmLf
x9xsnOuw+VRBSd0WyfCkC3sCbhloe5IBd0UyvWAbHT8IjZwteLx4DitrvscK/pw5ZrUzDNMiXVMb
n2hSYOVs4veJC7TJ0zZzFeBsESZq2z8Py7W4tii3hS3bLk3qx1xvp62uZ8Xj6I0PmqkStCJ0TSzL
YsBN0Vf+3odFOt33VrQhyGZHc3BmV1jgsAajvSuVnblMQbrlZnQcE/EUw7x9hhjGOr1o9mbSAD9S
WKpa6heDoPOmxAcQMjiiT8BqSQmnuQyG31zkjDi11PfL/j3PNBubFwcTuRTmlnGLeCjeGhTuXzIG
vbGT7/o+jA+jZ70PCjc+Jzx7q/eu85a7xN1VxA+tXXhVhFqV1bEcqkdXjkgeOxUr2vpsYut0erQs
8jDLqt+ig4bz6QzVk5Dxja5kdCXdim1h3V2GySE5sxnfJO7Hfd4bSH0rVOtoFzsliKkvada+djiS
tzH9CrxRVX9uHVKnKxt1SNTAdQ1jI4SC0x7NsPE+JEHJxDfLHduq4lA0+TvXEt1hkGz8hx5/k19S
Z26d4ULaCXJtPXnwhR1CAkaLEkTW8xR2Azp2x7j3HCtEa2Y0KG0Y00Oba5CwiFM1rV0WGaTXWJ9T
CAmvkAGQ246UZ4UzD6+AUIuDAcp3k6ZhsfWSVBxDXXvD1JE+R0HdHiQ3DaoPvXsxrOI5RWz12VW4
VJzPxVNh1Yg9SCsiDEaZZgjzxvyZPdeTS98+kvLz2EKB9sfxWzRWrN9NyhX6+Lkexo/Ma5j1Ya1S
R53FIRN59KQH6KSK3l15fuq+ujQw1kWZak+YjhLoIp52RSbObEo2x6lsGnEGhBOuZWZ8AHqYvOsR
zK9G7rlrP4r4XTUS/2OBe5O51Z19NySYpSX1s02n4m0gJ7PLxEf88BMuvOoSQvzYFcjcXrIx13bR
AOVzOdULmziJ2I7X8eRuOy1NHpYDguxkO+gOoiw3hR5oIPFIuq66y9Rhlgm8Ppy81C8DsS9x0EwE
hFrj2ihN4nZkXWyK2ivvbIa3DPXKR2GkBcNCYK9tMX12rNi5E1jojUlCq8+su+WnCLDBHRZHnQEm
MVV6zdRJIpdKVLCFUR4H21bBXA1Ycfx1tJtwhANl0u498Py6k+Pnz7J1MwqTCHI9fKI/Lu5Qlt0T
k3MdK0JXsT2Q+O3V75wsTL5A2DoRzG2/ZmGwShrt/QDubusrVZ5Em4D3ONEP1JUbgt/d9WQ15nGU
bbr1kz5CA5VbOxcr0oluCHnkjJzQ0XqixxDdesJEcWCVVPzHprwVFsoG2DOboCHvZ+LdNsYRW267
IWmkxazeHC0qNuHKIrvBruzwIMdw3vNKM2D+RjwhLGt2ZSP0s1lX7YU2I2IbYH97H5v7ptImzJVN
Yn0tjmaJga4Oslu3xH6pgxMnr71JQyNSEYTfYzk7w71rR/TsNGkin+mxFmV9su2+epdifsyh+FB+
GD6iUHgfwYbje2glJC6ExVlTejkIt/E9tY96i4olZ8pK7F0Xd+RDOFX6YLZFR3nZ/rycZTJ5mOPR
v4xzBRKAesRHIxrvG2RmEzkqr3Dr6k0xZdU19hJ0JZUoKJnXJ/il3ROSBBhSfW58SvV862el+NbJ
4eJLJ92HbWft4by5VGCy6lkTebAtvJBoDmzeMKYd9+S5GlbplozKYgjSh8rA4M9bZH5qyuEax7HL
sq2K1rMm7escEBCBegFtNqE+P4vyFH1pBpriqg/waJrBDF9bAAIn21KutCkZHoWLohct46agGnKT
Zq6xcsug5hP/ejF1XChaU9JKCbP3XWPfTaxoH6mfDY8EXuSIP7WWsjaZVXxHn+3GdE4zUp1VbIfF
U1N/WoA/KZSH/ZjyLTN5h2/qjb2Rz1muXZMEo6UosxC15pr0aPLZ97ODaknOzoXYURAo4DS3g5qn
hli/I4yAnoWSriyHiSILqwJ7BuCVHLKhPWmhN9xAK8wPdaCSByt0ndJKXuXEl7TPoMYXott5s61x
ewcMaZNV35XMV1s/z/s73QtDonONgh598FFYrrc2who+fkURyMumzVR48kaHEdpXV574MCMYeXvK
cCzo3dpGQ2AScCvaT71rTrcxoFYwW96T0T7mmGxPdSOd/VgnZ2pT0zeeAkCyjj4J4OiQVQ3nMe1D
fYfXeiLgoAdwJLJmo9t5ze3R9CcvEtPJDzIaFmg/tlmAXLyxrIAyRJW9K42GkN/Mr3dxmoF5DNtv
sheI+NHe+rSIcBBjzSuR7N9ydcAqfzOAyp9+Xgq9lKqFgYVeqT/zhfxX1wA+kBQQyGWzPOVQGuh6
NdPXNhEu4HOmM+QUtC/e5zZZ5GlMEa7LMPuJ+4Sq2ntTrYfakE+nA3ISGuYdeWzQrInPrNsCZ1Bu
oHUsiGIpaLZu2zq0kPcGO8oy6SaXUjyVFfKtcqqGr++jZv5Etln6kFd+SEsrrjYuocLvy6Io12E3
Q19AIrG3S8zSjdS5pjfJY8BHtovKingLMtXXcqyaV+Cja2rv6YdimpFToQs45PUBUMV0cwH73phr
CMuDdnAYCngO4wT+fVA3QDg2/WNdPrOgJVWh9hgQG0e/JvAc1qYsh33XlPMmMJ6pHbpkgA5gOAaq
6r5OZNAqqaoYbUUH1yZnKaCPyfNEX37VTBnNQKMUOH3tDqSg753LpPvUO9Nzr7bOPgMZ/ixURIb+
NUvDPc6V4ZMsUp2+A8mlCd+OXW6FEak5JLeFeSo2ZWXMD0NqlVstkt0tSHypHzpXj3Y9buabY5CS
UEy0hgiwxr0e1901nlAKI/EYtnUjwI7445Zl28OCK8lApEMIdS6mT3yqGcn35ZAYq2jiTl5kN1AN
tX3qhSePfv+5M8S5dqYnmtloimf0/cj+IGQZar7QiZ0hivCRsoDEBmCqrgMkjhkijTYDUXb6aZs2
bX6NOkKfitpiioD3uyLD0bnvIuvUta57jm3ipktYoJZKKJhJgmNw+8JkxWu63WkOMLIYnQL1zoJ1
Va4yxiIyuFwaI7moENUF0VFEJksdtF17IITptQ68/kRTrnqRmObZ3cYP6NXMTVmmE4lok7ZCOzi9
VEOiRC/5fBROlm5li1/JlrhVi9HY2PPbYNczmSvWa+PIp7y2xw17dMwTaXeOZ0HMNEltax97+sov
UmfdBdr73iLgIIWjh3LTYOMH8LWl7r8qvo1m/c6tYKRQ/pSrwuzWcYddLy+CL1rXPbCFkUlQMxgU
Vw17awNwQt61CcwoXMPFekD6hSUz8jfDUGF5j7udVYu7qCQLU46l2JaGfCcQMpmUgPZ4TtN1bRvd
xmGkPlBKeSn90Tmn8mbYOgEK6avR4hjXSmHQsiSRgmzmtd06LzaA0lVeNgR/tOLBd4cLSfFYI5Ms
XZHZAW5H3HzGqlUhwEnaDBvDxRKeXJGJzjotnD50VxNSQlGld5ljbTOXXksyfTXyyKc6DysyxAwd
6K17nLoAqmoVkO4o3yIJmqDSZbgeW0n3LdVPphkS2mkk15F6/jEoEgQT0RqQL0HBmV6v4AU6Rd9v
YAqUwJwBtgxU7OPBRgTYxkz0ycYk+OAw1Z8akuQHb6b3I6ZqM9kZDaFUf1/O6VM0ZwZKc/A/5kht
xCmBCTbXVnmc4bvd7FH1R+fuYgbI/OqwbCgAmHBSc7JWUmw5q5TV3TpjplmV1DxWuvosiJ4qm7Le
tYmBpFkrbQi96iC9qCSms/aOVr11ZnTpRkISEam22bZxystIhNuk02VOe+dtKO1H1zM+aB0fJtL4
HVSNC84XDEZ6fUK+NW1by7+PRuPV6L0jJAQE73kPlU3viBCKxpWkFbcrtYq0JVcpgUEPFNtOtl/q
NnrDiYilSNQvcTTc3NF59pLuaRDEkUqveho17NvYgAbjzbZg9udOtGZ9z4A/W8dx1KK1xHO6BuR1
jEkpO5gttqNhPFDzH1Y1Xq6Vk7jvHcop6KK/taRusLYG5Tw+AbqlSzEcy3F4HKrq44xoMo/jh3Ai
5YnF3aVu5QW3CsODdk7aUqW8XyBNkZnsa0+4PFH4Om9WOXwxZuMV9MsKYOTXsQ2+5nxj0L9g/hBE
9XlGeOj8YDuwQUHoBzEpBv0PWAlGgZjltq6LZ7tgxApdtFmGr8dnvWhGVOzmS4g+7+RhjtjSZ0bz
h20Rsm6jKhxoPdOuXOkw2/Fi3tIygiTIqKBPGPu0TIdWanf9emiLp2T65OQC112KAZq5iBt4Cqv9
KJUzHov8YA1bOyY2tx59xJMNkoU0b9CpVZ+g6/lrqJzfCi1UTdsTUSvP1Cj0la7hpwqR9K4HoCUr
5iLUb/QGJ/PNEykqF0R8wBlhtOTBt2G0ofFlYbtmqT/HQ7BBFCTWYUKFpk4/4NthZAnDd66ePjhx
j+5bT6TCpohN4D30ofeW+B6Qp8ap1yamlYlcb51QiXUx03KNI/f9PNtPc9TBairiTT7JjwM27p4Q
nQ6PHCUt8VbCU4DEKJ81XRoXY3QMaPBEn1bOtAkbC1o57AZAuwSwKOOeKev7hNI9X83I3MpEPmEw
wDgQQYaCzkGwhXLh1V4bAbiQH3ppvJc5uVRzHPFBIe6Lc8i76E0tjMDNIS2N7o4RAblIujNrOmAJ
ThukdYc0h4yBqHDt1CYV+rp79EUDZGuKVr1WEK5gv1gDjIPCtr4mZvm1Nu/ThBtwHIm4Cs4Y97+U
jpNRStDclTORloN9w8xasTK6qnvQmylAOmDrW6TrDBrI4pLRYdTvVTiapBgXRR2SeLHXqQaCR9Xw
eprNsNOwFCI2rxgQsumA+vshHQldTcMu3xBmuKGKXJCE5m+mUQWj65VxznqslAYgHRp++koVQsEk
QbOkPUE6S4wUAwIGYXornUg7r78rGmd+AiWEDJNA9lGryo+eJHZF+BZJlVA6+SSilaMLhLZI/Kns
Du7RHliQOvleIz58VZJmsJY2C1cMWh87E04B2ybbAuSA+wbhnmz3LkyzjadIm9oAtWmg0EbKNRa5
zEfAGOkp2ybMgkkfwlqYQLMk2StkFG/n1+6DFloW/oZJ7uZwaHaTSPWDZinFcf8ZE7dxcafKusex
S36lfeQmOkTeYK4aIrHPXgQ+oylIPFcKFJdF26mQwwef3M91w1+9Dqxy3BVZ7OIypi1M8jRRXQ2g
Sr3Hx2SlYotNHNMBiRnk8ubb1MnJgw+Sqz65u9J1mnWnF7e+3mVxegLex6qh33U9GfLCrL+1Rv+c
tNo1cJhZWOV/DdPhq5u07ZrJxV7Ts4A4lp1K4oeA8dQ4exuKACyGdwIIygFnyM6xuavrMUv2stGm
1Wy81X7rX0i7njz9q9fKb7YrHwhT+WZEuKc127FWldleaqcUFxLOqRfNk7+JR23eumNtk9tgnO06
K1iQdQ8QQo+VhQJqQMd3zSh8rV19hEpsqTADQhEcFquDkQHSmMGmhR1bsJyC8mhrguAR/swQkIVb
l+Ue7IwL6hxFM4hcA4lgtu+IJaDOLpA1MOKJIHC2AYAJ25sIj4q8PdEzzapPTJCYBkLtjnQqvmVx
uSvTfCtj+QYnst6ERfjmsx5epVFzkE3nnVoP7WhJcTiMCdQi71Pbt7ExILUbHnqnQUBaG+uM6tfB
billd2z3ynWcGIzmY+zuAHMWbKKcZ76KkIjcNUQBMndmjSEnsbBs1tmBL7V/EGF7y/2k5abuCux5
A3BRyMf67vvFIAsMqPkxozroPo/lB0ybHXmazaaZs5FkKLPZG77m3SpJJqPKt6NFTz8HRTQs9eYC
+2Plu3V2ErHnrAmMYxIwhnd9MIj7yqR772K6rSz5rsxiMgYMypbB/+XovJrjRMIo+ouoIjUNrwNM
1GhG2dILJdsrMk1Ov34PfnHtemsdZqD7C/eeawzth0YjcwNNdUycbuDln4yzvfbL1Vv00zzE6koN
G1/MhJCArGtvhWvWfml2v9nUgPeo+j3RCnnoRsnvrCCyes4WVHLpe79UlwWalzvr7SfUsz+qKCX8
fb50xl+ohkxvX+UYLJbkhCGRgUdXJ09OhMlEN94FoSAPiAg67Ac/hv6Rm2nYMpgNHEJe3HGJUVg5
32W+HFZoa6e+h3ehEn0IWqSkQ2M+psySdkNK0omAArl5tFAIiph9CxNOplD6Qd9+r27xvECDi2Ch
mGXL22N1C10BHpPGjRFYYRKjl3P5OrI8xVQtF3RohJQKcIZY00I1mGpX9VlA34pozzTJokzNm1XG
18Q00//g4+4oqBbMD+TBWcx4d5Eg2RMQKpeNNRe4EKbutQMLBZQU7gHG1jTzyouo5qNY7OmgVXpx
6Gm9fGeQU0hJfO2jBDq2TKoHsgWtHTBKSjIcZFlC01ZEtbrYZefS37ojKVLkA9MZ0bCCfT+7mB6b
kgRuo5lZs3kQUYg6wxhXhY5Euy+8IajEKDHn5PJmE9oekSITpgR9owh9G2r8z6Rwco5GEP7GxGKt
Y8iXjvXHtwQ9Qb0wWGfwN++tWSR7dEDfJtzYA3YqdPN9YxxaS/61u7Un4ImvUlRCvxkYsUxRdi+k
pHcv1sKqcCF86PTvX5VhxWAmpk9J1VT3UmylPfXb7D7Rw+3lon2nLDPRd9m/coZBc8TIljheLGi7
vHbMR9dhNYRpwxqtq7tlkRj6hHZylW1A+yd0rFe4VwXk7cIK4H1PvmbqYLjKntBnI0RtXr0oc1mv
k2Q9xuiYBUX7WEY5wYXNdHJar8V6gBIT8I35AN9eDkTpYYx3mbwiTO5DO56T92qEpTi62kORkkvm
Ygxz+B53EsEX4Xrar6QgEZT9L3Jyq67Q2Ti+5bCgUS1APoIQS7q+fg3sChKs18iXxJrrwLSM7Oza
Oodfz2aStC0sQXRV4F9Ak6aPtg1pQR8bmwMQZh8zV/eiN/rMB4p0U7FcP+AY+zUIZ3heW52aYWJh
GOfpQZsR+QHnW29jPtWPLlU4S72nqq7IBhsmukcPZLWrAzlpqxnB2AQ1nus8uc/znNyNuPvljUqG
Zg3ol3VYaFjz+CmT5Z7SGHMMt/JsaKav8SLsdUn4CojXYXrvh9rdCFqgOYsvzCVqJ5pIPoom106l
rofLxPWR9cTQs5DWeQ+cP5mKnXCAzvmadG23G4j5RKqVkQMhc7bf+nunHDAuBgzPfmMmItBmwXUW
c1f4C8QvvBaIvq2rXInVrSxSGQGDX9YJeIQ2QKuyEi4rULMvXowHr3QwvKwKOmFesKhxv0yW4p40
zh07lJLfytd1Zl11rIEkMNp1n2LdbTZjyGCY04k3mVN1YRhrp2D5VXRrU4D3Lb6o3Rznp15Ad65c
rd5H6i1HV4dxlV3NzL73WffEqULeD49dXVNdx1g2V0s49yOxNYMZJquA6+Lk2WNHNNrehktLRUoC
zaoeV2/Z54b8PcYwUFzSjYJF288ra2t3Gn5iyHdIOcYIjwM60n72ykfLxUnTWnZ6AIRmBICMECAz
Z5hW3II8rUQU45t26OD9WSXzwyo3NXnXfSn8AsTBtVtQrkJhtbRYWAyiyQWOLB2Mt7Ot4NIsf2rw
wkMDwnxors5OuEeP+EEQhL+XSJ6dZfzSKoJEdM19JGFH3QZbDwHASFgwxq5ftGm/xRTt+l3kVe6t
huN0kBbtcpl/ezWPaIPqIxzgvxMYwhRV0Ay123dsugvxGZl3KasBmWJEEmYnqz4E+ci68zFulReu
hc2z5YzWOe3R7y7S7fYEsn5w82W7seNSIocF/Bud4Zhrf0WWtH6OdzhwcObKxXmTwA4tOZq3ikPc
cb34kKBl9cHxHnE7kfayTRJHL5lvPaNuNlF+Cnxi3+M3jDqiOnWVf6zFTTH4DiaHxQIuiXOHnSMo
E+9E2pT5E3vmviRNJx1tMHz6sscjF3izbd1Bk+7LPNRXfs2dqEukJKgldBKmXpQzUoeRRj41lFgt
Mugd9rl8b1QQFKkj60Dl8X0qeXaiuS5ewVR2T9bKXkdGzE5YJe3WdHEfHRHpfla3ZZDoG8IBqchf
xaBpLTiqFhZ3D4gaVOCKBcbZYBUPNTla4VhlRpglrPMJLjmUjCNPHIp/ojr+lZg6PQOXVpCbjgpq
Y7HZuLGkcxrxbeDCMyaTuB5sdHspli5EO5UEpSEpxojf87yGL53+sDDTv+5ko9yBWY044o2p0gow
n3XALOy7LR3qPrPa+lPH2P/7QZWmAdqkHS9LOpGfUmQ4hxDg79nwXa3KNvaySf5zeHUY/CTVUXp9
OOulSyU6fxYopE0XH7piPoobwljumZr2gnYgmuaBZBg08hOXcDbw6LndNiVLSecR0fBbQqbca86c
+kPXOpSdiI3iRI1+QwQSLvrskNZe/ySmYiLMjBKN+EHd4+DdOcir7lqpfTWx1Z+tGvmDU83n7g/J
ZvISU9yFSYl6xYpS96i86gG8TMse0MopBsgw+PdDFQP3UMvw1UiPdRUN7o7F+ACcmrEDs4xTw/+4
2kVPd4T+aCHu784V8q/czU+pVwwa7cWI2nNg59POPWHfhTYd2KRoN/xwVugOEof5lW8PsaUcBDdx
bd+VVf2Msn61y1L8Ag+3TKJ9cnB4of6PdGaCRhPOOClCPYsNoCRO/kBjRQ3mrLh1+AwsDI/sUubP
uq9Dq1PV3tKGexa7GjqhmHwPDJ/rymxkwov5L6iUMEhn/+fANOcnlfmlAZtxEREEKQa2r14PDgZj
Y0M2R22+GF+pQAWslP62QHp+tyrjwK00PZtr/6W3snjwoKXstpDNXCVekK1kiWH7BcG71l8ZvOjV
cYCobj+wtGmJVR5zKD0ZYa+UXGG7rA7ydWZh2AsO2jA6YbkeqropGUjrXy0DpKAq+8yHaMMBu7UD
Va6QT2DPyAtWu/b2LWpjck4UhKxCt/rAite3mG8AP7ljPDiq1YDUYF+lAIv9rIEuTZUAQJJdAigA
XVLo4JyeIuNFjKxRR970YNrIV/9Cs/7908D+dF962m9b1s4WnJGqFbBSNG5RfxysEQGFfofFcx2o
lEsKIxPAriDFfkn6ZJuyAQGSxZ7eJ313l6gOYekQcAI8mgJFiGdsRg85YXlnzV3/s6Rj7sHqHfLS
jB/0hq2xraVvBCskez0zSAV2Q9dhShqZwvqD8tsftO7Z4pNGSOjdEt6pQ9Z/ePNgBmm20KLE9JOZ
wYR1QDtA65YhIMgxCOpTdtO4AEi81R57fRl342WclPVrEekJJi9FAdCvA4tl57WK4wUhjweLeYG4
QsSRn8mq8asZxa7dVsgt2syXBBywJmJ5J/MHQ41QHAjMxaUaQ97CN69ckliLuX2No1nfDY13xIvA
2rqHgokc6wGS63yxdfKlgS9zbbkL2YVmwNaSAK5hLn2909TeHdTJSTIQdQoc0lAtJ2NMPhfllEfy
RPWrFxvvI2X0vpYw3LRJbIZtnkmUUr6+BbHZ5kdJ5N0Lgcl5GTU+eVnfWBr5h6bsjvMk/yvK2qJs
cxhUuWQiTdqxUtM7UcrFeUz5radSNWAjCihqsjtltyJbpycx6i3fY8r0MAWKX1xk0XGP2bXcRaSN
BSw1tVPLW7ebHPXHQePDM00txocpAqH3iqcP77Ec7ev4x6OxZhl1RrJUhVbNYKZ3+esOGHkDj0EY
EjEciHg0yfDMvfqADpcDIKuBMSZnUffYN86VCzh0dSDBm3itUb0j4TqLfJgPGLzzvqkeGczuOA9v
GfYW+NdLdiTLjUyN6qkaUMHrtlShm0EQMpOZUYPlKca/IxhjghMf0ya/x0sR76We8r16fHVmXRxE
vW4KxyjeBhh7dtPfXFfnsmIJThRTu3MIrFuXMTvMZfIjau4mQcGfdDrwVVv+R8RUftPfHI753dJw
yVYJ45Oe/fpOGMghM3VcskM8EhceuUyLZofAFGy7IdSe/mjAvEtTsJptc61sbKtTfHYtgu+62o/z
tr10Ng65FX3iunn1OaHpRqq8J3ve0F/5iA7VypEWJ/H6MM7lg10h+3KM8lttWeSMvydcEMbF1Dmj
W32KWapNP3MXjac+XdvHTIPlM7bzVU86WE2jzVAgAmCpwNz4BXt1yMZ2zgQSr2kxzSGKN2/fV7ts
LIpwQDPta3mGSFeMAZhXclbj5LleldgTUnavehtoPXs/k6RcvzXsmgtj5Fsxch86d4IFJ+ZKKqNx
77C3L0aYjUPyNrBMHWOWjtnMfsZJsDXVhXx2I0Xf507vRcecieVM91wrTmBhsYgiI+zq9sVnuup2
aLpuWC9VTgYdn2w3ZPDl4rtufuQ4q06p1lLxI54rvem5BOq1y5SMg8XScYckEkNRDidBVT1f2zaH
7oGQGaoNi1GrQxSI48dszN8kTShGahPB2nxBGu/Trs34DdHOYR4lp8TbEhxsBrSCi2xW7jHO9Hsk
9RlacZmBA7Vav5+6lyHL3h295G2z+vFQ2/HOEzHoyYgdzOiN73E0/hIUsgHNb8eANUfonOMdqgZv
Py6PBipUqkIiREdtJYSBXd0sf6auJ37ZmJqgcmbgqo0DZmZ03klB/9CmCUo7S7Sa6yGIiK0XNkjp
mo0EIXQubGn1kVlvcQP6NcsbutoZ4VbmHIrSjh/zUm4zuZhxThNOtc1OTEz0rXaLwhFm6lOhWXua
9TScmi1cvqe4jrVlT40Fp0+Llx1r/IxBKjqrfz/wooprotz/rLkv94WY2nMrT2Jndm3+2GNCVBKP
DiWRgc7Hfped6sOqEOC88vgQxc0NwZh1Rk3Sn3KTZdtmvVNZ/xY5WfZY9y0wxfqxTtyjq49mSADr
tciQxdATAjfiUOs+vcoJ665JDquJzsdb+tDJ6/7gAezzqWE5ObiEUpPZqDqnmvhJG0y23YaIMlX3
d3DBDjfmyECNLW6c5Rx3GdKwjtwUVL1DiSgO8zen7TKDPGoWsE444/yiyYGyZcTasmPODbXC1Ckg
9JjMkpNspYKNyyvm548xYo1EAAfDtCQF4ClcP6Xs6NST42mnXLYdB5P5tXr2GMplujZ9RTsE8we6
QzpeJcutdDDgrJDaWzYUbRonw36M4xcBgnXfZquGoGo6tIAnGLKZEdRYYyeqX0Zh2jfXUs8qU48R
m+M4G/7ORIBg60ByXhCD0ZIEl+vR79XgW0GV+rVwye4oGf4T5Agot7RudBt7crLLMPOaaus4DgSW
3HWM1Jj4KvbPcpOB4CPfBCYhEEQNTGHl0+J3R9lh2e2BQpH9zoqk4lmV3Olhimcc+fS0M0rTuiQv
WgcfOs32UaVpwamIyuTI20Bc3EzZkZXucod+dB66KeVmLbuQjRKE4CXV6HPxLec9WW2D7BW/nnqZ
RQy5LWPNXutPzIXTQ9eTEUQPgV5mBWvXwDYBBANmP50CbBDZsc7Nw1LTj7GJmynwNMyHskjAACuT
Ub2kJhfxebSsIhx7xgUx50rrkOhRbdatIoelxcsK4X9xmGGipibj4DRFOos3u1FnNnDPq6s/EfjO
pbDOrOL6hOMcQUE4EGWQMqd8Q7NyExk6f9wpOn7S8tOkoPRHA0NVK/a5aeDPFiFlRB3oJdNMkTi4
LrSlZErQXXJ91EMukMscx97JzHSKgkh7tlGKn2nPu3ASQGwHK70lpBsF7gzUp00wB5o1Mhh9Wy/G
KvswjL4JbMkyoN/+dH15cj3+U2EnZM7AS+tNa+Wkir+x3WKmMHR2sLAQUfmovyWbeL+THcWYC+eg
oQFJc23yQVDpDy56Ln81BoOPP/Y4XOgDW+mJxxJ/WjZhyGaPdCoVE6Rq3tz0rLE8p9mSIrd5rTca
+0Jh2GDqgif5q0OYxd4MemSVJL9klN8d13gZNVSkZvSlO6AoImM0gqlJrNe6Wn0qo2m/bj1+mZK3
g0Toj6YnxqGf2P+aLZgj64GPrr6nVOXo0zLjmqf0z6hNdG9uz3GhrBe5VvrR4jnkpB2CtYh75NoE
PZTL+suxJqolJlRZxzFYUT91zF18JK0BJa4MuKUP4FpITSUWiX3X4q/13YQvh2CeOWUP8NY0P50G
lpyttWWoVWTICqGY9U7Fd+/0wA296o9GlaxHCVkcKahRCNiMRCiLJW9TgIXlniZo37y8+zUvFDlx
H7dvjsdH37dzwj1joMGXmPxnUup1o1IvMGw1dId9YDa5h/1YxneZtuGKE/vQdTYoYSQGpSzrcGbM
OBtu7UcmiNKoiuh4qi8gtBM2Z5dRt21nx9is3lo5gavxWBRgJjgjmkcQ2Z9WrY5CU8+eHfd33ZlG
YKdsRIuvdlkQVjsThSM/iwglcenauXZ6OZ+ySb7zSLiM/BOAmw3agwE51VHzFnSCqsPJl5o/q6mA
m0cMVUzq271qNmpkgwzRiOu9jgh8v8zur6poWTcXB2eJGMIyWs8KpzvIqWZZD0Gtq+6GjyfxBc8B
GPUhSfclkROBJgBNZPav1Zn5ihCY72b7lRSS2HcW8WBykmDQYMO/ViezyRB4z7AWwLkiEmFB7XM7
pORNrfcMroWX6hQ+LWr1f+gdxOKHYSzfjVi+UY7GZMpQneeL/RNXzMgLc9zcMMFqLcSRrIrXNDO/
Vxbh+9Vb2erU+WFMCigIlbhaay322N+qIErbNybU2m4Y68af3dw6Sjd7mb1cBGkEcofSKAFytmaP
SdJeLN16EqKrboM23ddVfSlQV7u0YBxTzueph3FF1hXRQ5FE+8gA9dBfjE68JDiXzph9zEMEgAUJ
HSseL+nBJMKv3inQNaHRU1EvWUy8YL0fHcw7zInUmfnfk0GZbHgdcuOBVXnBgc4djZZzzTbkJPaq
juHkA2KlE7gt92gmk3bBFpj5QlhdgIBJXBiROJcC+qttk9PriTyElwH2SUEj70E4Eur8BrVteq1d
LqcY1j0ziQuhXzp+LvtjyxVh8C8eCQWlxjQ84Eb/VQPNzyLCVMD8KyVMzHm0bu5u0p2XLJU2c712
OjSt8WowRt2PPa1VxcrTba2nWSOmDQ0RrE9yE/3JqrrtFXuy+9l4gALnixECftcuCHacVN0FLAaw
Z09VYgU2+ha/zjB0GOpM2UeBAwCutGxvnw46fhqQRY9tX4bSZNZEMK710PwSBkKBdKM4YL/6M+W6
uXcGgKgoqZO9rWm/W4NfpFXMCCCBryE2aygxzD0qlrCaScKULrDiquUdgB6nMSMS3zXaI86y4anG
PkQ7hIs9jhhLR1we2ii4v51I8QlhEmpdB5TSwh0M4GCXVimYzGTYFXb8trQxkzQ3/lv2py77Y+ps
QNys+q6GgoSPie5uoeqxI/dXnohP/NJYpVzgLcnwPms5072FFgXzve95JAvBOvX8WrLNmPDNl313
6BNevxLZx0MP0jVzmzhIGo7LoSEdRk1sRpzkDi6AtbaR/TahazxEJSB2xp+P0TD9npe54HaRIXzj
P04q5MFA8Lpbey8JlANcegWSL90DXdSVWKu7QGet6ph5hReJM0wQxeECVinl+2hUqGVgbEnK21GD
j75p9cQtC0qwtjkXFVEErjS/vWwOpYV7h9qo1KzXaZnoTRiC7cpypVCaXy19xcVSRR6Pt3sZ7OoZ
FeEHeR0kgTi6ATlp7oPvZW6ZV+veK2J/dN4t+Go6nPDeN7BKWfTukAEgwKktcvQGJNjNg2hKMu6S
HtJqex/ZfG5iwDvqyZs+4zY0h/5Hn4uQbCO3VC7JXDQkyA6mn2h8N01TD6f1oprhS0uQ6g52ep5w
+FNf8nYImMdGFh3HWn04zCyIneCzQ1eMP1CvIDViSWFf7vyXK/r4lcvLYDefLWcWXnWI3+gMsKlg
ScWaly3ioWpkSKHzUPPM77G+vctl2c/FdK6Asy58uKhbrGM7kvtpTmhtOuWdY8sI5xXoQTHXIRGW
XZilfKoxf2dnK5ur3zgT7rXI3pys/Qt8qQlmEx3flIYzgs06OthzemDfZh4JkjotNuuE+imX419z
gGxesosy4y+ksbdmWVBwQZJHtN43KHCR35SteE84BSwvY59jdB9yZMJRsHRxXMI2ET6wtsGmiNcG
xqxpRcgymeoujbtl4/TEJczyhagCMiHYvASlQjM0rTSLg3HWyt+91cLAE9pvulsG5T3xn4TvXhAe
MOTaNiiWO8IBfs7Z3AZd1N+lq71s38iarPKyWuNL/zNAU9zTqDO+WNDkkhJOW03aT0b5KLrUOOQi
h7C8QmhIKbqqie8pqp4kOVZ8ypiI8pXFWzSj4YdQflXimZXkHH4664i0vVEkQRTerh7/MGBn5rAI
dSyXA8yHaI/n4HFya5O1YXqJFqYqIjfDFu8PVxmmDm8c0fiOQWws5FOTIRGwjfqxnO7UD2u6Y2T9
wEAbJYpkdcLu8Ap5npdcXMcpflcrBb/HEGOePkoBL7SI7VDaCUy5ET2Dwc6gmdmGW/ajyyYnFv2h
77RT1XEhW1kyhw3JR36dJz80fkxE0NDsXAtg1tJm33pVvgy9Yb+xT6l30cnSgGfhm7xDQFP7wmta
bpuUmMS+/lyyy47Cny90NlcUczkZl6m8uQ3SsoSlsSUg7Hue+GvJltps3qKPVth+rBPYQiPmDgx8
8ETspi9KSdKn7ZkLgWeUFvN3bTGRGjzCwRuTtBCKkhb38MBRbdeuHSTJitkusw0e1AQetYME2Bpg
yNlqHA7ZmFzRAFZHRMz70gEumEqMT/FLFa3u0WExuwemyGSGB3gZURw0iMSGLaGkXOa/tH/T0cuY
weZkN60OJVdj0XjAJuYMs6Z3i2AoP22N5dhovPIwN/x0iK2bKtPPanAXAqiS4sRzYtAcVq2vSsUU
t7xawCFZag3uLtbhngyLETS25950a37pBX9cVLdf+GBPUlEAjO4QshSLrqZex7s05hg2S4Z9mYOA
ZB4iFhNM+HcohxqMnemB7ekbU9ZPy9K8s6Kn10vEcDGiCbOT6a43OwJSeN4aBs6YEhM7kJb53kUR
Y3/NRsdZDT/kCafntodFuGJVOVILuelF6Zo4dNX0N20iE/mCd0rKHnGP3ocyt3lU29eFQ5kQsgEx
MMr6PPfMQJSC2ka6J+a9tk9qWHyOlqeZldxDlcaf7jqWu3Wq0zuWSvordcqw6Nyh5mfIZvpipzsx
KUXx3iOO4YQO84thnO8VNtOHnCylwoQg3+V8RESO7JpYP2Ej4+8NnNNlNPHS6twAFf4+1NjPDHlQ
tuX9uo8d7Y06dJckDEe1eUSJqWufjkAj7brw8uf0SoJY9mAq59V0UDE4jGh5O7qLo8eY80prk//4
K+qTa7Guf60yENLYnEeVcy2KD7Odv7WlsL6S2JWMLSSr4MowAmfQlK+RfbLDFIh1trtOBmMtR3YH
ne5/89V0+2aR+4lIJwQ7XRu27Ix3c5a/QdcfUNXIR48V2eOox+fFQv4O7/QFdtZ74vXmQZvK5gyj
GSDq5tOiM8KgOn+6xVfDJ/GriUCLJLLFwd0SkdzU4HeKWx475T4t6PopLlPYsrN9s9swnRrTB9nq
HabSSUDKkLlX9AOcNK1Ow0oaJ0FsdWAZVC89abClIDpwReEAk19j0g5zVJsbLXAHRoV2GisA/xRV
VEtnE4Z1OMf9qefNfEbOgHcHlvY8DGBMBVMGRww7+PAW/SPmvpGJQONM7T6fl2M80hMYHgZDs/tt
EeWp5/Blc7LAd8naxlxTJH7DpNpnbvaOgmP78GCQCt2MDw1cVj9P8ukBFepziTHs0mfG0V7RaFqJ
99RvVj6KG7mj99NPpW38tmuA5YzzidTZ7MR2alwVKz8NsTkx70QbgmDHqn/o61xciZx5nQaGb2k+
3cHCNY+gT/01B4NKrfGHQFmyiondDfkIbcwPCIrNORZHyHMuI/8YskXzl2sIO2ohWcsmaeOncEL8
SXgOSxDk625NKmHF8mCGv2+5fKAm9ojWWyiVDUuG0uDnvUjjsUZtPxfrdGlh2rsOgyaA1Dh+vAyC
g0mQQ8S8btunYVj4MCznP9t1YsoN4NrQirlYMivs0MAysaTUWB/jWpj0w2x2zKo7Giv5O/VgxPt+
bX6suP2yCBpmXrN+p3q2BNH29HiSUbo5xp8MWbSzozlaoGw0qy7O9sB2GS+3LmcXmOXHqGX+J1QV
DrW0r8NX6dndmXkzHui4bngoR3nAUpb4nU0/nLaROs2Yp0KHlXgVS5pw/ocDA46nAsZuKGb7LJX3
4WH9TNMSGWXSXJZSjiy5JjZFy81jscL0Hwy/1xP9q2c0wqX7OQLuebDdQ6Xny34b5LQkrB29Z1Ri
ESmu2ripDqswRnr4mGKAyHJ+a3dmtJ1vbHLs3kGdJcek8Nilxo63L2egTEofd3Gjj2di4HDhesaw
A28Q9uYqggFwr48EmpZJ9KFGlDBzFAVkH0MtGA20YkIPa7Gcqax5JoaS4mLWLq1Fc+61UZijug+s
LV2UMAVaVLiw48TeR48d+77G5jFqvvK5sJ8gTD0XSKADNOgkOOVBkouXIkq+9J6hb+fUJzueqNBq
4+zq9h8i3/96wLjX2XN34jfKAJcporUe3D73Y0STp6haXhbb3c7307KQYDk0FqFfaNNmJmhTRmpf
xhDguFoIdJQ3kB8riArYsoBxQgXmTPZhs8r7UDcO82ryV6ri55/y057N6spE/S9PgPStpuj55ZKF
RhNNImTcb+ko4lJa5h6ol8nySNkS2KQIazx1Nj0uNn265Sy6roAFKg+dInXHfLVy/YD89c1WPYRh
wMs7R5//at7ECkozUj8u9Le55V0agW7vVJ4FccxWOD8zi5tRJcNgcev2VJqrDJ1C+1UI2z5T6WKg
briJdIJP/NqcBEv3hrSwQvsLxlTD82MNaK4lmjJC3hBqQ4A1EDLZucHA06lYtA7HfNSPbTEi1rSH
v3BvQDCn8n1F4iLGZPYbzXpGmMtMlY0d4Xz8DJSVN9MQxy7um51iKRR2I1P7Fqt/gDdlhoFPbW8n
qEEZNtH6veLv0znpMic0lDZ9ODK5ef+kvwnrdEGrhdko21t5/t7l2SvCPOQ5iqxNl306wXVYTuaC
JL0iMcC3bGGoyv1DNY2gdq1p8MqOFwleLM1xcc+0NLu46e+KEV9QocoMmrgyryj42dBmp8hs/mTo
Zm4MPwYGnjTtEsnAYOTzTpqleuQhptaCbp4xyeGzaFrfYHGLKDgFpxK1H60iISOdhL8YRoTOBI2c
2cQ2LXin9jqyDeIpvtn/6f5qV9hR1pnhz8DgLolRuc2u/s0WC2zhpicqB3051rF9bRUGj7oP6wIF
IKzf8SBnKme3xJVcvTF/sB/iGpDppBWDn5f1DSs6mLume8OwTva81sShWJtXjhd7N9CABpX8dE1W
qgnNwtGwb+ilokekPauagbGbVFwe3lV7dQmIIiQniHmUfGveiCnpaegDQc1E44c8FzjuOW0LEk3U
HJIguQYRi3ZGwNDW7SRCvGNdDGyFOyxNMI2VfRm0KmQhGh07QCHDQjRaRa4DY9UlQE6DWNuK3iu2
yMdJVj75ImRK6nLlXcjz/ZDXD5OiD8CIn2GDPuB7Z+zBpp4BElSAvFCho4E8dyMKLg/MOcqXc9zi
OIjT8r95yjDpLiRi2Gl1XUXxBeq+PHhJPZ1NFkjLlim8hQsP/Yrw8V6TfXLVpUSMabpHO4qJchJY
vkiuvI9Gsp5mVX+yMloY7/7MCWpkIHtIQPCNz3Qn/tipw5KmLfFGPqxrcdGHJ9Db093DWQB/OG19
mUUVUYSYpNOxQ+iMYnCFmLo6zIBVzGS7aU5dtDJ0N9KeyKXBDinjyUKzZ9BAG5+aJoGReE2H/u5M
q3FB6Vrq8FK7gbU2O6aUvAPU/00eu+dWWeOtgdTGoz2cFkK0/YJS6D6004lYX3FZwIXsrOo9dw3n
QkERJEXlHP+l8BHavITpgAgz27DgFWAUNnaKK358ghqhnavO0kicRergqEgF1hbL0a5Zw7PHbCdq
F99Ev3taiV3yTVjH+3mEiZMwEr0wCb0vuFiO8wK7n3Dp7tjVLiOLxJuP3cIEbWvPwpHVkd8Peoks
j7DySA0/lODrBTuqfsFl8js3snzfrkiJdsUWFu0yiAr0ttUu7JvYYHugJiDifDl9TbzH7P1Jo0XQ
mInaX/rVPViOMgI61wotzwpYK8NjaNiRuHWpPH9jZs9PI6ZqMj6cq2XUzWE08FnoTIPDuhwcNML2
fMOEiX82ieI/jSTlhXOvd4vXuSyt59Ruj5mZxh9LFZsPucIz9e9fo9ZwD55XKzYO/FdBq0lFlRMq
xLGDzFpT16QeBfxhe7wQvXYmr1Cdh8S9alqC4kHRF5Qqis8qsoJxY56vhLlqifUD/yLd9+JkEda9
ryP1a0Y4RsBW901wSxowGOTyHZ1luS3knvUMUM5mS9tCTle/N+pD8z9H57HjOpYt0S8iQG+mohHl
pZSUbkKku/Te8+trsQb90A/o6lZK5DnbRKzoOvFpsOm080XZByR0Mccp8PXbhFiUkE+11gELzWBy
Ji2nooDC+EaEVmYQegg4NHT7mESvqNedYQjFG6HJxUXsI9CRknCY6uyRrmjSTsUB1Ruc1aBGIeoL
J0xeBh3SYRmy7tU0WOazatNZgZQjwiOQmvmpJoBzbZdgWM6NvG/pseepsGg+Y9skqpABQxGeZbFB
KPDZ1U17EUuSS7tEf6b1W2x+zIA8c/MRMpdYmI0YBRVCiQGPRlHVb2GTHwfDPLUNkbcSQPvyA061
Lw4Lcp38QD1CaDqWIPMxBgGShxi/nQWMESdVSz1o8GsScdWwKZXHbQ4gnzAuNIWrxtraYIx6VogA
lsl09AhNiLzvOHtFyXpIrPjaHmoA6WTTGi+nYOWZGtzf7AimN6mdN33b2cBnX4PuoA1IpsKdQNiA
2MR7KTvDL3Y6Fq5GjS0yZ2MxdcqhHXAUIBVgAHUs8LCVS+jk/EVyottm/WYxAasBcCA039eIuCfy
VcaLkqB3qs5j/G12qlvLgl8TLxKw/hRAWknzh2AyZiLLc6D6nrQZO1/pMT/2R3FhUNh8RNoaCx9V
JFU9cl1mQcxeoqeFQjwnwlHp4V0UTXusyBGl9cCW8SXU+gu/vaN1hjuobyIEcLHu7IwMCaB6Vxb2
QOy6pySgelZD/uaL8Bom8r0Pn5pWbOFiueR7B8J3BXXPx3pQxG/y/B6C9zHCkfkobYRAv1Cz66en
UgD516wJS/DK3b8cqyYqZzAI9tyMqKomh0Q51MGEw0zfhnnPamANGHMCpx3gd1nC05BQb6UnQAdZ
ghU/+STsGZd5tQk7tA2LadPeh2iq0B5bdb8RyspbGIdkJu1Fv+c3trsBxDFhAgmBsSBpbDYQb4AD
NwPybYGIsk5BSVBc2ebg2D4jr/VSvPFUQJP4gc8NcCelMpWeZd0r7BNVfpAYpcGXYJ/E6D1C90GY
uT66tULYn9NriL7VkikIC9nOjctLruanafkk0BgVok248BZcpy3yNS66J+TVLjGIsGEWZgSUyhhT
GYCdEFhuF4AMCxL0pc7spP0JGLVYXMNDcc8ImeiQBeao/dRga6TNJwoOF1eZF03Bs5KH7QDKi5R1
IaDhVHUPaNkifamsnivmoenyF5f6QZZIfNJObPQF0r561n7ygLm0iXjv+SzzeO/ZAJkhgUXVOrKz
U5NE3kB2lSI4RrDQyJ5BVlbuUl31qmhfxQdcZr6uUH9N76jO/ZDqH3gGtY6yK5FsDPp3WN9T6avT
lm2Xv5Det0mth9z9tVr8q/DMFsmPhpFJrPbA3qB+4+j/qsSDMGboiRq/56vS7zS/DigMOzsRMbYr
AcxA7NpIGEfYMLJb2DU8cESMFzVYhGPMs5TqBsv7ZDtibAsTV8BjKlu3vu0/MjLcJoYErLP9eZwJ
znvtsh8U3xscviIL4bi6iPmp6kgrwV4QyWz143O6AhEGXnTtsy0eOZoVcLaQui5Z8wo+zEf1cRa1
vYhENSiuZlltpYyEeP1UC3teEDtNj1gg7EGe7Pyhkl+yzI07xKUdZJLd6jszI/DJL9bB6AQqtn9f
1+BhehTYUKLeFLVTG2zZJCN53adTujdQwucW913LGIzPFmGWrrFYxgMS0y9kqHHcnUYkCPnoDay0
h0W0JeGI+m9brNz3HvEss776jfAjO9vmyBwKfJUSv4dvIvtMOBYFjMa9jG299cHju/X8s64Du+Gj
7vrXDgeSNc6OxFzU6B18j76ARhjxpoOh02O56XTRQsDHG17kWu02CjPzqScEVx7cqaeTKsB6NH8x
2wiLoWxoncnY25glEMIxdUTtQBzCpoKpR9AWFrTT2Bikemublp0FkwdGxphBdTcbMXMifE7PwEv2
Rn9pAl66LDoZ9Y40ug43rTxf4PLgVeg3EhXkkLgNNCSt2XcZw0RSZctOtksr9vqcjXBIO956PRBN
XJUc8F47qIwtwF6kbvFHBWTrbAPEiDB002DFw+/depkIaZ5Ayw0A0h7pVB5AlAA4gmSxHruXIipv
Mdg/bmp7jFESKMiv0gshUnzr7Z4y17ZwxIRKw6iSpoTF6pxFu9s0JzfczFuR5gYJAkL9BuIZkfLo
vkwoz+iVQotJHUboQP8gM8TG/LoJ2dZDStqU0S0HUT4OgasiM02QZsvUVxgm2Dd0dhP/SdNjRU8k
YK1YrrEB8Qpgem1D9We4PGkTS6YKSWkm/YgB/zvFWy0lXkGkkNriGiEqpKnZgeJbT4KJduIG1Gej
KxBNObeK6AbDgKbEWcLAy4gfRwRCwMGqgWF+MTOzL2E7sxhTJbgpAlis39WbgDH8VCrtjiRKr0ul
nYl8ZJTeRFwyZAEN4V0wEltoKpz4+sky73nc4dZuty+rOVyfr03B3aAIT0gSbKW4RMwNkrCRq3ZZ
dVn7KNfcRI1OzbrVWmVW/ehPaH2Q7I1A98oYFUie+0BINozotw3ALhjThHbm9zDr9/TIdiKfcmwH
tMT8xBflqsF7X1f3CZgGj00GLbh2GzjGJ17qud2ztO3zFk9U5ghyiUploG6lQSNeKCIElC30myi8
I9YysEL3xbaed1nBfgxwLPt/JmCPsDv39U/Q/ijjW9wwv3sak3hHrOZFIbsX2vYuCpy+xAwfzd/q
bPH/kyPwTxsQk/OalkODlWp8NKSLi0gcS2Yf4kvG36jypkYt8/SDvJR3SbsW435smThr+aFVLmjm
VhqVmwfXpkpuZgGPOzhAlHaXUnWKqDqmgbGltN8XsV9p4nus/8a6and2YN7M9qwjSCoMC/XaBOtz
tE25Jg2Tt4YVC7mFfFyK/b72lY4BNaFVCoS48il3B1SVfmhmiOoZmcHYNH/U4iQV/c6AvqJnmSf1
BUyliDog2YAyaNRzW2FBjROIsJ0b8rqRe3+VOe6j3DhDDPuIZOgcqYV95bvPmEOvVNMZ0c0pZ+CM
FZ0YCy9N51urygTVkKww7ZtpFzAZrhS0VcG5VVOE2v+ERbHZLR2y5l1u/1TQPiHzzSESEG+8Z3Lh
Tcp4u+b4qYDCGnLKIHz1++IQLs9agrwck+jMNd6+GJbuSIOxU7TQNUwGIkgAONXNMdrO2laUgbjH
73VD3YT8gAFbd2lV5hoTgrnpLUw5p9CDrdtJ6CEnmk1XImALrX/u1glmxMYru0biHit3ZaK6PE8/
K69cCpUd/Y8nzv9oxQ9FX97kOqYHsTqvGFdTicUboh5SXk4t+GeKz5jJU50o+2Z5H/VHpv6OASJF
AdgO3DtwbyUMVWO5FYV5G61iM5mCGwbCrxrWh3xhtyo80aiTTMlkIld+BQFhl5Yz+0EEPDJQA5zw
JHSksrADq2wjsGDR53BHzgQBkZcq4sbVY+lYR8JJV/GJT4fIUD+J5AURws564lzXxWNZyjgNxw1U
GOphSnzqLkx/adRczCQ8THP6jpqK6hRip0rNrxoP9WVGsjjP1Dug/ZCPCMkrb4Ujm/WxRA+l6M1t
iUKGnxmybiYJgeRYBv133d6DJWUsVN5B4SILVVAXINaTCU0Yo6OpLvtab7Y4MjXt2GjRrpzmHbaf
TsECsQi8+0cale1cSr4AsTC5NFHmZX4tpqR8a0c4pm6YUxAGZvgdJ+LFYFLAimoHfHTbqO+ddbai
dgPJbGPQ7ZeUGFYlcAeywhlMzSPcb9vzn9RS3+oQ8Vm137GgJJbHicJ1O90CuBN+llUoRSou7vaV
tlwFTqZEW232F611K5mp8FpYCC379vJVJ8g8KZkBSV6ADoOHRSEIbFAgcX4LuKArVX5kRXEHdeqK
NH85IfM5j7sI1UgfQJfJ+0ndiaWF3pPPkqSxb8y+qcFEEnoXaD+wvkcyDI8AKNDab4rQX1u7FHXG
5VBOVERrTJNXEGi/IzLkwiCfInB0xuIyGIqnqcumQ1jdZe/J+lG7Kzgz1soR9L4a2FsV2lr/VETs
FQ1p6b1+WfqXVREiDV+6oRy0dbcYfs4K3Wc/OZVx0xa82jNeNXTO70WecJbPtskEL9YRgdAutacK
q22Q6HslpiAlurk7Z2AeU/06zJBqWe1bwlsFKwN7jcfxs5QHSyi3stm8tSyiVJx8LbAmrAZFle8Y
ubuE8fgy9OCEc3gWTosw3MepeInTgD4DFPpSeCq43Khu/dIYvT7EM8UUOw4+G2wkRk6mmIx63uC3
Br7x20ABhpDjjGC92zreTy3oqHG7xI0nYf8x4w+AlceQ+V677PqRtaJ6bduXprmt+BcIw4J6NZTz
QoOEaiGDwj5RJke6m0xrjBROIBb9tShc9BLGuukWAR0wQKZ0BbbKLKJQYYvJ8mqp6G96JFkZWGMR
la6oliCJENAlhulzQrsT1QRlXEElTY6PPa+kOHZ5MX+bLO3yWdpEvAMVZwPDIE+WQ2dMXktJ24YK
YvzoGZDAJkgQRm506nazTfS3QdqaYXEyOqCsuPbNY0qpYlU3LKxj/8U9mqzeAhyPeDtDdKg1pxzf
Z4daJ+z/mkqjUGItGOkYPH9FYcLYBQKUXl1iEN1Pbph6RfOTo3ceiLOS0sptqxvy252prDtUVG0j
SIQN0OJNBjUBYdaY7OkYXYuBbF9e4q4C1oYCfna0KUeUV9hh01wl0WddCZV+j63lUHOTtXHuUeIA
pbPZwrxT8KNXlhS0Zh6E0p0eHOPV9yqOZyQGQCPMPZVXrAXQKbBkV7nTqh86w2FROEs4FqawpCS0
rmx2WQlLJdKsgyKIh8GQKfKoU5eXUNorEKdENjmkbjmMCb0uurJ4UzdN67ZgjeVIcAz+MtRrLJoL
rwn8ERpwCLhy7l5oE+RaB+y1m2V9E4uz3VTpQw6vQCLShm3LuQQTEeifeDeQCUK6yKq3fkIB8tKX
4UFnA8Wqxy7qQ2tiPcRVn6VeHeOFeAuUjmbdIHuq9fK1kFEB+Yak6TKf6fIvELGfk3rQ6eiyIvBl
nD9GrfpjCNmb0WdVGl8Lrd5QFL7FHtYooYgxZyn3Jc6pilka7J1Ov1pQ1XjeIivCWMOLMhfc3WdD
/FcJoS/kgEJ3aGCKXPJaizKJM9fUX8L2nuY4sckZjgyPHWSS/+kCMJSfNPosrd3YlBdgKk7AwL9Z
GFCNTHn6yyBx6LuV+RVK4g640CYH6pm1eC2cMnRSobelZl23mTbDKZBLu7Q5dp1vxEeJcnIAK1iW
E4pXYHDsM6GsRLofsSRgNeVpQ+MsrQRiftjWvQnG1frK4vmxyJ3X47mr0qA/pcVwVAVqMF1rjiUQ
T3tUByBKvXhXml9tGBIPMsA+kOFGKeNUu5YoDd5QQd6wRq09g1rYsLXvvHQds2j7GKgEgQnWM9XU
Hvws62JoegxngjTcadXoDx0/sD4TdjyZEVjFFr9ErySiU62WrNyI0iM8K6b75OK26BQjJd1OoXpP
qzre1ViiYwQY7pzkhGGnpuq3kXyfmna8oLssXPRcxE0ycFQSNeRERcOJkGdEx7EhD0t02zz/hasw
cJbnX3FdMhlSGLEobNAILDoHyBUuYZ2cTSU5h8NEYFfPhC4fTOaRChqd0alggPo9gtXdwrpJzRXT
saz5LeMPPDG2e21XPUHeOHkqxPuURQxL/LUXxFFdW/VPXyLjiXFdq+EcnSBgvRYj5sXOrPuDkDA0
hu26U/XWMxbaPiOLzWfClHLbqwkooLJ1dJ2eweoUF1v5ZYp1Eu5lylnWjoUf8+RorYW5wXpj3/Ay
FEB9REl8Ms5/JXACKRRpEJC1+hKRaJc/JJ12nJ+7XEzMDBPat8Lovqt6ZPoWVHDyjSddAlHThORV
jEDdOB6IcG6DicCrU6SKw1bu4v6yuhnIm8OFAVkdLoL+wkH+kk4DsOcSeHAvcibmo/pPQpR+Bhqv
6AFsfM7+AFhEZyzzmUW+lCygY8fpD/13v0e/GNlFoPTbacKgJWWScmPE/R1Eza3TjeonA+EMYWun
9VK+GzJqmyGJ2CdpkTtzh5e/JUBdf7RobEmLu5rAvEZJkUlU/mg0gEXbueZTNSNT7nJd1+hEsekg
4zetM8fRn2QILKYW7LRytFQuRAprFP6kANdDwV8KKhc5gJzvLcavJYRE9ZJoUJMXoaB7TSD4NH3C
kFYubD0OE+crUiheRpX23BgAvJJwsujlNU/R3C5gLX7KtLV8aRD+kHrTn7KtISg0eK/GhDsJ7gzA
df1d1GYuSIxcHA03XQs5dJSYcQxislEWR7ta2G60afsXRdZa+AxcK9PsVqIsOKx42P/MsZeaAr8h
8bPYjEBJLncTLdv6XNSDpfqLCqAul6x62+jBcxRgcWlhtjcjndxIAVQ1YwlJi1/RhBt7FU9vH7Nc
Xur4x5DfJfLaqIW5hITmJM36tFWWTN7MyKgG9JxgqYFiNulOLRlBkzbMQB4wl6LpD9Ua8/MsGaes
avdEJXP64cctK4m5IRTyzRCjygGFiFC3S3svqaQFPz735hTpEiOHlODVAuMfSoSxi77AgXNgTWN5
lLv3AYJ4oIzfmVL7ZszNV8shN7twQHtK7m2zWxgqWq3h9YtyEup6qwATUbRsP/cLGmEIazoSWOWi
RDVD01uetg7Wu30ZPwln3kty76aIXgl09RpDgV/x3egKpEkJUVPiSsi2YAcYMlwD+U8DONvIFWFn
2Epp3ZJzAV/GjkoQhVzQPrYjl3rdUxn4JuGd0Q0u6dmruNdIw0N/z7VdPjGOeAjIQeESMMNaXBCL
Fy1+KWPrm/44B1OiiyV+rO9J/SH9gSnqZ7FOL3iwrGTEV7NN0WkvFfaFL8O8SA3SVWtPwgNLiXwT
Fv2bHqVbSFL4emrHGN7CZfblFmRy8MM07ZEGpV/HxqGRCA5x56a2MRJ5cRvw1bLZggmapvivdDLZ
I3Frtak3EBKgW1e967ay/KyXf6n8NaH3HMFSVTSRAfPjgIG1VM82huez9JFXVA9nwTJdRXpVMc1M
4N7Xr6lgzlKZr61IUdafmq2GCVLZiv1XytwFGiNjcPatKbEMRMfDBrkuDBmUiM4C5GDSuBGH34L5
X1T+gYZAjs7tNCHlor+IafziBt1x2u4l9ZFGgHCQU4183djucPhZLwNjmzRlO4hIvC+mDbTNvZJs
ZPPTyLdFstM1N7PsOLgpzetkEqzp9dGK3f4tzGVXQRIjy4ZmJTlmTKsEGrc4d0OqhgJ6oxlP10w6
Lv0FJIsdVoVdjbU9K0Dq+5usatdReZoWiV+P/6e+hg8rg1kMK+aGYnPVU5i9blvBy4BPRUsVFB2I
SefplOaLE4eBbeh3szzLeY0oYtmrHdSbtDgV4O5nksgAx0AcuPd+wYgxjWrgUAjvFITThbyrEXfQ
mmWkossBOzheAzE50WjT8gCG571kiIKGjLyhiNzfwLCrSNgtFuobZGCqYvC0Iz8XdsA8LnO5+Nhj
2DzlTqrSmlDi5z+J+ka0CL0gmLMO/omnjxYSCZeXqddae0g/E3RKmfKGW36r0GK0iJQ3jSCy+lGg
rAMZZb44dNuS7cUy4+vUGLNSBuQ0N9JxInSbItsN1WM/M9EwpZclNT1r7P8qmvgCMVOGM2Dfw+wd
mCdB4bQnds0pAsnp0OYfMBaWEUWSuUdygaluVeghgydwF0VjYZclgjron1bP8NtTMxyd1RewmnV0
1L9I/aVE7Tl2wEmIdxlReCWVY7K4y7MTqidTw18Q8Y6Ejlr6S3CNYtIeEh7khti8kV3RlswVKL4M
ec6leYt1MiJwYREpsOHbisMtNbQxnSSBqctyP7MfeCnrN6N6kZFZAqG0BeWjAe/VKNifEJiZASLq
nUDCHuB7Nr+vCZs6QFUkiTN2L34TDtCphSAd80YhdhW/BCq8rO+4KD8F9E5dxsWJfHMacOazzLBQ
spfSWZe+6uwz5xURgy0yI1uWS6JPJMLNsdMymx/57Kc++6glzbOoX6YSpAhDoURG1VUDncmouMwf
McTrwkxCTCOX9S05oA00Yl4nDSMMtIgmWUMspHtqivw4JV1Ic6ij9rLMKu2AdeoS49zRLy1ieFTz
O9w/j3uGuTMIoxi/XCWib30O8vAr1fUVWHDUpvvYmB5NJm0T2E50F5umC96HpLC1dCKMMfod5OjN
SNa0GeY7fImjRUkVKeiJZqP/N4EjjnMSi8CSBAdjAsQbGDW3mCJt9Kl1yA66BRhsxeU6tIrbF+on
ZPNbt1IxqeiisxGaniG5LM5fzB4HXWDZRSsjUsFtl2x05vNDPR1nK6HWGYv/V0VDI+BH4ho0K2pT
fARZ9+wRNwJ6eUsR5kjy1yCV3wNc5KzLzkVOh8idmof9yphnvxTvI+VTlt70KrzqX1J3azCfBe1v
JhwCJfpWW3HfyjGWY/NjFCZPXtajMv1IJsJ++GY4wD/anmETNa3B07zafFmHDEDlg7xB/JZeC1zc
7G8Z+jc0NENkYhMq92EcO32IYMdimF5VFo+wvgstddsD+7TEalc3bGTUdVHyIUoZCuP5bczSR9+W
L8Jo+CJvXaF8tdAoNLmnYzEPy/Ql9aB6FKhR5biL4W4TKe7o5kLFshE35e94bHU4vXbmEmHcBznC
22ojGSa7ZeKII1DW1UuDPU9uUPD30SW3Iv6JbldFoKLqg7B65/Deysn0QJO3t6rero+PkXThhiZH
HISrLi345RS7El2+AsEgNuySszBkp4Xh4lBW2iOY2RHN3xSGEv2x04EcMhmqw5djBa4ulOZsWM3m
3AgDUUkxBWu34RmCOxetZMYK5RD/UjnPdfTwEre9iLslVP9QERRY6VHgScslsmwlcMP6pCR7sf3I
LPMmxltrfkECTj0bS4el0eHpSn4CjL88RmgJIo7Zpfy58r55c/Qkd8hBSXzodWMr5P+6QvLXl2KI
36LqruHYKYBahbnCcX9BqArfQptdwEYaFMVTnl+a2mMBgozNkHwjhfzsYB7Xa7xOcCJ77k6S9DoR
q40DmxcrkcFFongcjSBRWWfhZiW3QAFAc0teObxxrAtA1rHCaMwuUUByi9mGuKVyLVALk1VwZzGs
H3kEGm0jvMq/Vu0BN3AJghB7W6bOS+8WItBNfERwwkZa3iGHaP4livzMZA3QFkN/Ge6IhRHeBEvS
S+yVq2tCurLObWc0gPKanCVla9y6XLV/MjaBkSnuZIlfBtOti29drHdmVNmkB+yyEjNVPzIE5a7v
s12eIqeE9KpJoSMxKrFY/HCjMCgYK594v6yLnRg/us/3IZ1oFdCETs8U9byDmjRr7CDY5FflX/E1
o8e/lKgxAYwI+3g379rH9MRwuqSOSSlcOfUHUwELOfNgf4Tv5YPXbVUcX61dfQW9u8HSMmNSfEFO
jCdbzR4huoWRm5zf8ZLBGRhyJETDTOpbxuwEzxLbRGrJmcXZJH3HQcno3Bj+CYOjfI4sb2tnsa09
QoH+oR4lbiEZyzNBZ7b1R8NhQWhHYsrkg+UIEJLf/IqkDvMcjV8hvME+Z7Urza5an/R7iRHG3PKz
del+qrhZN41bYRHFWY46YDlNyIFnoO2b4t/8DpUAnTK+C8rQBTt84VrKR746V3zmvmiHww1u3MI0
Eb/x7FIEbagVeO75aMNCMA8fkI+C57xfvJoVYbYno67L+EyoDjHeeUHlCOUdTw3yADycY3jMRNeS
fFpSdxz2angQzEMeHbj9qnlHURx2zI19oTqgEkIH08M32pfQ6vgBIcNzbb6XXnfCJCEHm9b4xeRr
/JEHh2K2hDI2+mxOGKOw34OEVy9niXV6eKqN78Zkcjod9B4ekVPDw9mhdpW086w82SqH2UNs70rl
afWz4e6iGQ3v1Wep+pp57LVLWu7C9NLWfIQJzTrMnP4StNwep6cW8ia8iYmXa36HKgAwBlVbwB+q
33v+XSm/CNMph1avIwOWfoLME/5VnSeLwPjcNtxEL5xECKQZs2HgoxiMbRTrqNjYtqQ/EkpFIECm
+0RZ0KpPmoGOybRxovBDcdJqHFhbDarylu2BmZ9U9Ph4kKE1LTb+G5UxGFJNaRukBCLSoXpp5uHe
ruWjxpYzfkqBm6Q+mk6129aZJ7c7qDZj/eCg4PEOMETwnJEUxOKCiVn4DSY7iFDw8NiTpuIVysPs
7S7ZGdJ2vo+5PS+H8U1mJB+hTDlrgjuqJDYNCLEd6zPlrMVrgAdNefCIFNWBX7ft+IdPwbBtSjiW
LLs4aX29Oi28LmFw0lBQb/Nmx0OMCo1x+C17i1AnJLumWf8khQTEt4WoO9PWtrXGqRp9aeJJnw5G
eWhbXxT2JpGo2Z5TXTLtxKH2mVdt4zqXKEhjme/8QWJEG3deyM3Kgeyr2zr8WQxbKrksqttiOGaF
O8vRZ0wvW5l4oHRXlP8yZa/IezA7ARTT5VJ3rgqy5B9fBb8h92Ttmqk9aY6in+G28PN0u+mM9pew
eUbRqkVlBg422jJDLOTLKF+nsy2CNSDBnDEbz0mxlRa3an6ZZBsQ5LodwfFS4SagMDiFElYB7oDR
G6UcufHURrTqPpJlhd+LzUH7RuBHQhkKAgWxXsk20q6Ge0s5Y/1SDqotazdW2g6wXKveiFRDKc6o
TX3BeBheMvjYwwn7FgtvnoDgZ/hcyP9IoWDZJGaRPV6h0pMhpbG4QKCLK85eGUcqLE/mKvsBoTph
apIH6q2hHULMoBVEeGHDvqR3fFVye+CfCxBbUtBvGp15ioP6Rn8T/sXcKMsOVAQFvNsNAFm2GTdi
eeet4U8nl2bYMtcv4IZm/IKvleIlnyvG712BJGftkeuJVCkkY1P082+gXyYb4mD5mQEP8u2Sc9Pg
hWVjhVLh0Y36rmOEx2FHypdWo266TxN9oUjbzVQIgL58WwUlg/BiEAiBfggfC2yBrTH4cnOqER1h
PhJRMD8LecvKLe73JmcwL0gGp4DYTZIrnUY6zYzSYvHcccio811lmam5EyN5FdONn5TbpuX4cNYM
++vofCh0hZs0PIR8We/55HEQy8EuD50MieF0BXPGNqUmEru/LWxl2Fo1e+aJVm0zHyC+1JK3ug5f
G8pBxNt9JGiW93BGhjs5xuLWOQ4xBhOb8bh6thZXArhLnFMpQmflxPbwzmXRLaKFAIiDxMaRUUwN
2/hjsuzZOo0xFZ6PlDMgpVN1UKp0oq1UuD+d0PBB8lTgRwiwSD2534QP5mv1j0R03ZN3jAKObxaE
Ym1ykjpKc1SiS8uDw2A7f7G+itnuKyQyuOUuZEql63lg6w0jftLtfNRqQuJHyOKtcwdyGUNgZYMU
q8Mvohx1gs7kfSX6/Gll5KaqW8IiYJf/N0oOn2+GAceq5jNEJnkXmrN61bCPgUNhUUnMpMbd7jRf
acxqYkcLhZgVF4/6TvQM9RJ3JrigTn0vyh+xdobmhaiZgf9I446/LZk31CcurxOvBT9bu+PhIYok
+4rOC/IzNhFk/bXraQvXRBwPKT/1coUWMasMoUgh3PRHIb3r/Jm9zWKFdVzZ7NJgzyJDp4fg0Q/M
i2rtgcozt+3c3PA5qDWCC4Q3BvZTjvLWS9jgV5sOv+yGXd105jSYGLr02LpfgAuyBMXadZSRDHR7
DbKUELzNho8QT529VvlbSCuIsXRfhn/48qAH/JSNY3bb2foyjV0Lml2F8ND4bU0w0nhXikPUHRlj
JSKTSxBKSMv8FEFBY9yZvClPjovxws2c4/uI/fKivJbaT258z40/4ghuK0bc/Jf2oL+QfwBxgYhq
7koUXQbae6+BjdP4erCvze3AgptaHaXGcsKOydJz5FrIM1tFPo59YyMzznB5h7hisZe10BiwM6EL
Xzb0AiXvCgoYba0S5eWAH4sjDX1qDXyFIxLrK/WxbKfvlNT9pTobtxUDudPflX1HrFIy2tmCMBJG
w4tg8MC7kMDooKhLDABe19Ck/kD/52TihQK1H5j/YAnfMCsuqj+Kktj4wVrBrcObL+QOWWeptUur
y9KCvqVh8AydzCmwKu7IDjH4wnpr92RyXIi6YHvO9ZUyaCdj3OPepqJH3NhZ9zR5woCKbPkdEpw+
MhU8gPdouO+kE3aFkIHJ4DSZoxX7BvFCMR5VsjQQchCnNnanKrpI04uQoPutONeJEcE1alAjyccE
TcpjQQa/wOwNDY/HjLqqpIUEwlxOB6w9xNjyXnDc8dJVZx4/Y6Sz9EGHAahBJwb3ahs2p0gko3Ll
SfDQGU+erH05FawCoEmt5SuPVVRsKWipAOKrzvT/XbU2wz49khzJwcH/ZdxCKcNLLius0p7juCdL
g4XMTscsiHPbcJV1fch82Vbw8IRQmMjb5fQ5whQF6iOlbslCIP6xege8AKlI4e905naor0t+n0eY
s+JVqIhLQFYDh5bmlhWzKGxiMpmaYNpFlrgLq3jfL70fQqedKkKVaU7RBiKxRTdSuzprVb0TX9Y0
j1n749IekxGpAqEw/Tsp4VRlBnHhj9hEgzVehBEZXrZTGbswJVEk314n2mA6aSXjE7SVFZTGYEtg
JEoGHuMw5IQTubs8c6VYbxZVQFb9aCviMTQcwVbhiAah3QIabTqEfrjC+HTq61xf5qmnzzgV5TeB
NBzv6OyiW8PJXhafSrO4xfyVYd9G61l8tpy8M/lTCSkPgmSifkEgI31qbQfOuvLMku95kFwRecG4
0xiKVaAS0j7hp8+oM2CvYT9KDY4VXpb6vHD6q8N7Z3SQidRdS3yUVrPLGqXTlM3YWRBuaLeQWMBk
YdKk4HpstKuZQQ3iQTAmZs6ZsRl7AgyXY8bEhxVvMzDJFgCih16vooBz1PoS9+yyfvmSu5SzfHnG
8k/RkDoREm5df6kQXNoqtfNhZPYFjY86jt+uZfYZXlvx7T+OzmM5cmMLol+ECHizZXtv6JqzQdDC
26qC+3odaDHvSYqRyGnC3LqZedIyiWJ9vZb51XaAFSAwfgv7xMY+7P51tfMkA1Z71wHYVN48dOsf
3Vj43e9T/IbpY00h4j3HdQxx0t0O3XtuN6w7IwcYyFwTbnPciZlQlaR8bKRLwakmZ6caGqQcnwoF
u78rY3A3CG6tQeLHtwPmfbL0XazWkc3BwEx5Oht+uY0CFBdtEAXaV1/SbzYwB/o8E6XCyjKQZteD
pZYNPGaI9WG6oqkerWXVNCh3LQtatMc/UaINyc7cegVPJXcCc8Xsgcst01Cn4HxYDaSABomyWURG
yxgX+qzFcL9TyD1pKa+rUOMwPiKOUqC9yJxN7ObZXoOIivRfHweXSy86Jr56S6C6RIET4gJxbuFI
XsEJn2m4iDACa6jzLpy1Bne3G/j4q0zvXfzP4LmPWJK039C2TpWbbUOfn0Gk94QcOUIk4r3CSlGp
AknWN2BpGVe7lAQNrVU4sN6SbrcqkvrV4alEfRI55p2q7A9Sbx2noW7tWMEuH9tzrezvVotuNMGu
AjfcGJKFQTJx+pkDVtNoxStAKEQ93ipJGj2s5EH3o5fCyNKFfWfQthsouJNGD6/wWIyNenBVQfHn
Cu+ro9M0La11N+YHwtg7o5G/MnQIk3OMqJG+ytJb9GNMPMHkqGnuRZ5+1HpkIb3MpYLVMewsXDa1
T5HvcDQNSALtz8Az06mrCadQBnXSDH6aQvtKaxb3FS1e+DfI9wSyAtcV4XbxXcr+KrkP6a5FX5hr
2u6DNx4dErvL/FQO2V0P+xQBPD2A2SDzKRgaJA0DZs3CD2S6ve48ba004GGGY7vsW1nYUASNN36e
hQaezrmlWiBS5MObePZ4b9qsPWSQ00pmV7L2yJDkdZdYHHX85yN1ZjYtV103AAniczTMF92Ob3nl
vWcDFEFFjgDkw0EVxd3S1WF2BzMkN75Bg3oaEXFvD4GOHNEY2yGKf/CkwyoHEMiKEMJaS+UNyZoj
CuCZbhLC1jxcwIrSjuxb3S7uTw5LtoYaKifk0688l6u/OGilezYD9eu23P+e9hjCezPOc668milY
8YhVP5zzyUn3tNTvcx/r9qD48+UrhzVombp/Q+scJJxfzetvAorzkz/wVCm7g0HjRoadOOOHp5Bu
S1a703SpEYdSw9qI1vsCKEiEhcIaSF04nKqMOA1r/SzMv5QXvmc8dZ9iDFx8i2sori+A80/GpHHf
uOUOIgD6YbW3RLR2jGRXB7S0xCBpWQxGd0dhY1V/rDxPoT2c1Og/kyO1pLwBTqfrQgPxFnK2NDnj
cxltVxYHOkaPrY+6qQO/tVgzW/mS48cUXKDZPvsG6+vW3rSSV+y8HUvoN6jZM8q7qvdNharpFac2
djZZd2jHbpsV4mJZJCmd4DUxwlOTPqwZBTnL/hZuY8JfhUy2ifXSWsSwJRuKguNax6IsPWbYJn1o
cSPDmEsh+Vxym+I/UzQ+0hVVMc7cuqJg55jjEHoM6VfW/5vSDt74sbS+4W7CiZqeBJIvlKdtLylK
mthroRCS08KRWiKnF4OzqhlAEoFplEm8Iy5l1gPlRD75knCREkhrZlsCrxS7+azxjgk+FyPRlvUQ
k1lC3cmRGQGhUZOJTytlPz4Jd6H0dBFq5UIf9wZtbsmPF320gtgTJ2UeZmsNqxnUQVQZAcgEe7VR
LRSP2SirVkP/aP1/lv8P9BlV4ys/fq6zD0oPWPX0nLNwZHbFUYgEo6G9FCo6tgkPGJnvcvDakbyY
c62lDZwoFJu0cNYlCLJKsavUaTJrXYixkAFodjC6ACmYljaKWylFW5tQrG2gPdwAsoaDMn7D5Hpy
XoWS58qK1onzryxxI4uA1e8fGEw6d+INXMMVVSd4OK2VGdbcahjZQWMNAILEeKyHh+4HJyNHXM4X
JIeP6RTuM2vam0NHLYqi7a3kVIcmZ+7tPvw0gEsjQRwrOaGdltSFjfg2dBBz2oBOCcg8DqlTNo7I
KZuUGtmILGGvEOL7njUSWENlOQ+bWYwgAY0s9tA+6zyB0YaXfTSSoAA7UHorDpEsWkCgLKJALEzm
3Yp84CLN2a46+rLh36byqy7GcxfaYHK8q4nQLiXR7J41SC84ayhs6KHa8dS8YkLaRlm8qcsSRYKT
LKipq81yM/H5r7NbHsvhmjRnB8DcU5Dom0gR/wj1c0uZNs/oqznRQ+lohwb5wyn83wZLkDb5dwaQ
kOC+bnpAvsCunUhEU9RXbTEc53X4p7n9O2VEB2Myn9142hNBPXo4Lak7gepOS4sGAN4zriUMUrOC
LOwP20j/EvEpbKJ1H2rnchN0vIWrLcTSmzkU56CwNtnUXiaXlTaaTWAE9zFp4Z/C++7cY0zYfxiA
9EDyfC0JrkRYcxJsyhZNN4DVdh407ZJD7xAQ9q+O1pSBfinPqm/xID8HE1QJ2X8R9WOLYfDZEm0g
UZjJeGf1PnvlH8VW1+3X6MNnM5Y7rbSXTlj96RLbcBK9jDJfM5VeOONJTiJSw6fPns719FfLNcC7
2Fu+Jgsp/U8X/nlMxoVsLCBq+tYBUOKAWkuF+d729UMpcXb65kAfJiXBjyHDw2yaR2iXFKr3vCLV
i+t41FmBzIpxVmP/aqfugVDEaL5xvbuIrW0yaLRPZKcJBRqyDxg677lAnGy68N6yl3UKXEse6eOg
ftTdh+zG05Q1z2U3PXQzOSnamMjfw9rMvtVwlTScRsObxjEubdgikeUHx1yczIkrKH1O+XCHiCm9
SJZeXN/hmSHjRB36kTjCvQKiS5+8zFY5EDJh3Lhf17ihToq0Q85t6MTWtz+ErBxreDHJly7FU5OI
dRQlN2kG9NLS9Oi4/SXHvI6MzGGoJ/ZGn/CrSRUDTsHzoOXPcgreSj16dliDGyzqoP3sCsP70xUZ
Ui9jqiqBCLNCgs5dE1HWIQYFz4WyXkzQSrCEoWjIs6gQ+lO6ENHlq9wFkp+cOmzFRai+vYRLHo7r
EonH4zzBV52XQoAGnOE+zEbm6Rna8r1vvbegTd5bv1nXkfXTCpw5aVU9YiwDlJOvh7Y9Qbikn9gN
zk7QXkfHXCRo8HqNt8qbDs0sIni8w8P2AxOErntbxzE+YulfOITxRPePbVUdPXv2WbQRITx58e21
JJJc5G7w5CjyNZhJdjHyBWVeGekCWYk36LJvvLw2OYENe3iFAfVeU0tXqfxVOw59e/ab7FXUxrao
eq5S3GSt8V3nizgetlllYwaR4rkO72GofhiQcDR2K3v+cdOiTnh6wNtWPeNs+hrtE6bEa181e8fI
HiYfEphWjISbZj6xQafahlN4yEYutlH/AR+71aIEf/+5p3WkAeyUdWhoaXIw55YIB6ds3RkcC+Ln
JjfOlTIWWa82fTucYyF/R1Ve7Fxbl27zv5US6xj70Uiye84HizalpRty/G+9TwguV2veLQSUUTvD
h+GJS2mUJ3vEvAnHbxxxrlcfVM1dTJAO6ykjO+UXR+aKyLTe3amm9spnZ6l1G7+ap47wUEXqCB8J
DkS+kMGRdsV1xWaz13gAQWSIcmPb4nxp0VPrJJtjRNx5c7wp+1ekcIHMv4q4HxQeeFg/qlsL7dAz
RYj6Hdw80Mi3LGdTQyouwoohMAxwyxr5F+ULlHVDgNhI3oIza7kAQ84B8KmvxbolXqOzTi1wMYgE
hcp/a9hMacTpRqsjagPDBGaJmy+jGd8ioTSKP4phGRU+/YEdLEPYGHbgwWAeSJwQDmjLGoImcUf2
EhoQl2wc6BfDRqbH2x7EUkx530DAnGzNtoYZaRr4ESosuu9JhmWBb86PPqAK0i87boq0psko2qru
p27HZc+2vAZEJvFndQG18w1qIGqTFfiLacwh6NMMaV+zS5gyNfbtAazHrhcRZ7IQtltDxAS52Svx
t9mrCXNMg4POwPDg0QeXVd5Oq26KKFbWvQ7VRYPK06YAbbV/Hlu9Fn+sIxycUWRJ55KQgcj2KDcp
r5eR5K+0MYMjK2MxCy0wxDAEiE12g449lVL4ubcUwpWfkDXjgKiXb7bwFhriWGPKJV0VqIEDTk5/
5UbRJU27rdawQuvlnrF3FZ4VXs+Mx8p8B4SwkAWcVDD2O14jy8ktfqzolT0V1rwV0/kwon+z103r
m9c91/Wwpx9kLdstzzjOVXwIHVvG2aJIsUBLxD+l17YWrIdNuXIbTGVwIxJ0DQ+Wp/E7ks6dKLni
kWg7N+wSVuCilzibGg2HAFnLmMv/9erNanaJ6R4ju9vj6zY/SLat7epn/jL9vC4lVtJi4C8uA0wg
EwxiyAKXAu6nmD1UiS0H3mH7zSvxqRdH/I1PBbHm9mvE8KRHLI+db1Uy6HU5CsgtLLhA3rPgGbfG
VJ9AH0B4HHYz2tXM9p37LbSrVBt+p5W+Qv4Pune73JrdL3GRxvgiH5slH4oYXJZe6Ms1BaCvO3Am
nonrqqanjjdcIZITZWWnmFAFcc52F0RIkY06Z/7wCsAJG0t9YnnMdjHyjAN9ybh2sCjcdU1swZoz
w36K6kdgTir2HnsxR7376jL50/9jd55/co/bqniMWGgN+94kHcD1AMuXRyph5amFO11cbskAn6eL
/YANJMN0j4GiTMaljmW/Hd8F+hOzAmLRazXTvPM/0OmIQq81kCiMtbTKshvnrIplGYICJFOGG4Nd
qNNsAaawfjUwZVtn+HcZnDRzdkSpYKmwkpHuxFS57XKcsvVbQMAucR4arn1iz8jvEGt4lbR4krLp
GJMwmUjyKwhugsi1iA3QGFw0ZALguvBbnWUU++v5gULN6srC59Ho/cbHXMJ+VUEasPRLHAZsR1H9
eKDFLZny3ttyDKeLqOU8egwxKXZ9uO9Asys22BURvwmaggLu4+AI1eKRcQunuXnk5GPr7k40LBBY
dwtAeP4wLHQ2TQoP3lSh+kRQLRvSV9g8R3Obw4RxcefYfL2SAq0KvaNvsr0PC81XAC+Iw0ZsRkFl
LaqYMA6h5FB7a7CFDojUNxfmazJygCRFy/ORNRigtmw96YiimHINDBQB7+qYNSF2W+yc6zgGppCw
FiQUQbVXBc9gBJPVkUpxU3y5GWC5GnkgerUz8r8hFHSRsGkLtolga5BthaAyqqfiJMFB0Bsfo5+f
eGOsODRuSoIloV2uzQMLNGQyDiPrGjFmiqYloHdqhGv4uPZZo7cWZoVF7mYcofUBqunjbJdn1qbm
j5A5aGOYl3hp3WgBPdHS1aBChDF0srxfzp7SpE4P0JrWTjD/s5ngCUertjY9samgtw9zYpf26700
CCNGVFlUBb0hPRQUne4s7LFYimFiUlOL1gZPklDLagI5bWxLPK7K6Jb0nC9tvA34I7aUp5C1bp74
Tc6or2TcwBjVlhwnN+BD75BB1rHEX8SbPu6THazsWepNvTehfvMMzaC7ebMVmGeo7f4T7Ji586v8
RRDpaosZ/7xg/4epf1zaBfn35E+Byewbtdb03ybj9OW9jKyNAAOuy+8WRg43maTNwCk/uuYGyvD/
5BHuGBfQpW5zDmcWpYYcez4xGfjO5F+0Ei32kbKswyctxT+NM1Y8vUTaTZ8w+/IGxrB0GAkMRdmt
9N8yeXW0nygEYooFxvHoJ3tTBb8P+IiGVi7R9ibSpuatEG9Jcuvjh9n+Uhmetx+efNTW28TC1kJ2
bTWqlJJ3UJC+/lFxJu/wVA1IKgX2715dHXUyks3APBUkXyMebeCNtkeGY6MPlyi8gh0nQP6U4Id2
cRuaT4De+2eMVVZ+1dXzZD7y9Ne1oYYXsPNglN4UJ7/hJY5pl13TVDwarwZlsj1sEg/raQ35wUCx
7fxfDm12sY2KiiicXAQpVxDG2KT7ldGep9zWphGPOjbewo/UKH4cpv2CBLBENPLhfXjdS9JBkRmb
tTWaGAAA4OXFJqSXY0RvGDEWFBOvPKJhMSgYLyM8YtWn4DrQ6+JoAH0CiNJcSlHlYiLOGMH6xase
tgsihGs9QLLNUBLZdHCSVvwYAlaMZnazp6/ZIQwwHIwD95XpPLXJWzc+OgHQDiZLwWnOI8JZdmy6
85fC5yB7mdiFGa8E5nztEFRrt1k1/V/i/mOh3AmE2nm+89je+Bh7Mc2AzMaKibsc0+GkanynalFU
TB+dg/XVWc5h6zQ7T6CLenMFINKf1pnOvp3hpKCEiFdGSKVqfwKqyTdzLKOXof7ilau57zS4can/
yyMgEHcj+ZmsZx1HvN39OhZkePuZH6c1vRTi1lV/9QhR/OL7u9xfCtYv4evQRevMIUzMq1ds+YPk
4021x2iuT40DMDOA+tlVaI8KCU3oL2n8Vq2i9NmXnwXmGABFPeFN2WcgoZgu9p5n84M61e62Nt4c
hHtZ3UpmkpwRNFDvFfNAbC0qbcS78uUjYrtYsSkwenKdG7djL65UfeKjAImTPmfASCb9raoYtXEw
kf6JetzcwbXq//UGOnZxCNqLU90mHG1+BP+DXbgoGDlNVFwSCmBDomq2MnKXXDMXqbrBaON+OJjD
q6CjlxabpPNFJf0CWITk3s1z9pHxiy8++YYIhrvho9Q2QfHZ4EJrrfch+ElAUVRIInHyzUZqKdOr
Lc/tfHqsjkpdlXeL7F1gneP0yv9m8Tqq9pl9wZs/aBhwNEDh2AptTukErrl48MR7cyzKrhH2mBpT
rJ7psCMIxI5vWgl93NkqvPiKo6jstyleU68nNVlp5znkN4nd4BWv899qKjtMcYPGjXuSkyhn9W0f
tzx1xxMQBiDpdE/E977mJp2IvEJaMtLxaCb+3kzxZtjufsiO0UDt3PjPNY1NAxKCYqy16jlqGRY1
owbNicYRxDPwP51yAgMMGJgWgOqOAUIxszd+qFCKOe1UPvbM9Ao1/wwo/DvCAxrGbLo9eU8S44bW
82nn7WaYI1nkYZV017xh61ztEnabOgsnXwF7C6pDchatDXkpuXg9LRyxwDE6fJitcceqTwpieNcj
k86ScQ3/d9tlr4llIlNCFKpSFpzlxurTO1Wd+7HX9tZcLhoNh4yxqvS7VTYD2tvqOObzYY3HzdwX
M/gfFS81NyF0p8ajpxp6lYhr9OlD2NEL7aa3jv7qnpiZcPGJmeGGjs9twfoqN781jGw9bbxwEeb9
mjE5Wy/sSVu5+xJgVpgWmylzdiEjjgtzEkAGfnRvD/hei/1d2sqdxdbSM+NtFNLiAnYwZuQzqRqp
WGqDyLEkCUvNRnrqp23qh8+OSxLPKl5Nc9CeTKfziD7vIolAWvb969SgTEao/rSI3TqLL2mW5qs7
82DjmsVdyBWA8Qi9Ew13NnPxcBxW/WLsFVaRFpstlU3MZcZPTROnY85nlOYheihZ5q2yZHeYe12L
kK1KHjXPlmYfXSU3RtKgwmmQUawz3+QuxSlTIRkuOh0G+1Sd7KL+FHq3ncCmz4nLYhaMZr5W73Ac
HoMvBVFvpErqKRJUFVvuNWPW9eh44CUwXVqLwSKE18gRHKj+EmT6kXjjrTd62FR/XdadMwuZcYj1
vw5KHSNvDTZT14p/U8lFavufGqOb9uOC85joj2oAfQwmTcRzlIiAYz98+c0heyt87cXBnBfiXmvb
+kKW6bMgNlIVtHfTf4UUiCxAUsIRxvcQQOpyO77pJkFYYBcRDufWMM423ztcn3Pv9Vfh6tcYnbBL
oYvUz6aavhoVXwl8fNYPLxmZRZH7y9klAdLTDeUL1P3jwHPMKqCLcrJG7znY/ngXUPY957X3k20o
fzNoYbWvvQvdv9pNfnc4B+IUWLlufnACIpbuxpnY01fdbXKtC1zJo2ulxxHxT8CBFYquUH3fsOUv
k+kYttOm6oo7VB6XMtyCgnNdi1jWGMNzksaP0Ec2VYqQvcnOuATXXnCU80pzRRplVQ/tyqL2IvA2
FozpHBNNnvoniZc30aLNQJsulcNAxkOqJyBS9xWyKCkDHuwgNq66pAqUXnrFi4dOLWDh8qnW/4xs
HbDfJKE9Wd9lCPipZDOlEAwqQ27TiEHYe1HgRtrsK+nG3YRLJ7XBcibuyqrkej4bxkBf/OnVZcvq
oObyhZzROOpxfbVK493PpsWUvrqdtk9R133IVmOEGd96Wmb6zfI+UyBhYMDpDUhIOaGHgukEQbF1
i+CCicl7rgObZDMLcAq/CR4tnQSqiM12AcCQW5x6a9bjnhTMB19wgff/QnfcA9vFB2msYqm2k8BF
aBtsDz/t6TLgH6WUCHt2DONUBP3NCZMbnNAzWJUtFZc6ZqRuCvGwYoCWCXWQMZGMQq19jTGKQWLo
HmkeYA2h8y/NCdAA9bSYtFLQ7Biey4IlEzwUF9Jiu+WtbW5LyKAxN33tm9eUX5brXkPHv+YS9z7o
LTPTMLAjID9cL7pFjLiwJ/dA6/6l9NzJOtkVKAxK2VtTq48jNAFzRr9q5S63OJ5547QLE+9YNT8S
K6+oHeIa+V4EAVkEouS6e/IH6+g84qsb1WeTXyDZbrQlQG+3bn5MUqI2PxtczRW4vyF33qbReE90
7V805NdITCsQct6jGrOzI7JNrnBA0srluCzoCJYXRrQvnfadg6QdwyzaJdi9OPR3EMG8F7NacRri
n/IXgFQAlNE1Q0oIw1J5nbzd5H+GPJDKaGPLOw3AlXkie/JV0TDYHEW/Ndp9kgBM43I82v3LVPLQ
3oIwTbJ5Kgp5pIAmCO9R856m3zEgNYdfspi38Qn2MRwu4zHeVxwRAvtqFrsWqyvH12JViTuoqIla
P/tbEX+sXwzrb6yTp6S9pulnOzyzeh0eRnmZig8kkIHh3r5Lb8vujTNf3T28YFMYO2XsNH+vyV0F
qqcJFl540sd/PflN5FWv/BCsG3z5ZpnvqgVzyIBHTkRqP2CaeJz9ELjC9vqTUXnQz9/uSOWO/Zs3
37LGfPZhAnqqzB/fvhtctjjQ52jZGtt6g12juE0pMKuXVn0wZdvJC23dpMsYrkgXevovFgTk0k7k
q2leWeAczMgi9jljZf3GH75LjpDoeJvhSdrb2sEr765H/vIkacwrr1lDtJbQTctpqQpCYk5/ZCVW
U7uDIX+mUG5hQQnPBHcuv3BjM/ZCwZMPB1qkVl5M7QhjQ0xfShza7sPr9xGDn+ARweJPQ8LuD3m4
H8Yz6IwGIxdKZHaSRGHJpJp/g+Kjmp7N/B3U9ISVMDl68lTJsxFERGOTJ8v/TXx/n5NmYv4NQfCE
toOyOrNcF3QYIs/T3oMtvYGJOsR3SC/zj5fLuzJ3cYSfFHRkhherLqDfH5nvdIKr9rfjo3e/G+2O
76wPDqo91ICnPdAkb1H5I/3PCTJx17/r7PJkSeXYw9aOrUIbuGKJTn85W8DSlMPJ67dFsNbooacz
W+1i6x75Zwb6nAi34wF7+PaqfwbHPnAWtvjKIAwb17A529OK2GYd02zCE/ylqll5y1/H/7PUS13c
6XSKq1cW9kb4k5vPkikaeZF7wGfz6oX3XENUMj8L5xRxbG5DcH7jV2WfBnlhN5w7MFsWMEhbh1Dm
KzfNlJLeeDHUSZhQ7gn1zuy7ez9icd+H07/YORb+AeNVKdmq0ptzcVnb+u+cXiLjMyXS3HLHDSzY
yxyDziUAfcWeizXPxVafI9p8MWQrn1CBBEmEbPJkDNnCLn7n8/b8nOCbB7LJkmK8BtVp5FkP1T3p
wON/FeIrgRQzv9zOGo+/8C3ARUxzEG6ZZNUVp3xYx+7PMLwH5m9q/rnes+LyGli5mz79NcSzazo3
E47IX10PuKteui0mr/rdDI8atBl3meDDJvGuzY5ooozx1bdBt2xleOnkTrXnfDp44iaNs++e3fa1
yK+eeE8xZAWO9eQRPTGCF5FdAb5rziXMNvxFzoPRIJlR/oUR2AH/4UMdSaAPG6zSYTgB/jnF7m+T
7+lo17GQ6tdMu47mC5Bnjgio1QPJuFd+9DqBE/gHBj8Ss35rzBc7OrXErI18TWhrFPiCTm6P8egt
jv4C65kFiktwUNFjVH6ZbJtsApU2OzcdjZKtEtzcXyGuQ0T8oHorWJTyEvCD5zE41+k/MZ0suDXG
e978m28wMqb6nH0zgKcaf2wUewIWo/uSseyOyieVP0fW3jZPTbOeujNK20DI3HxOCA344T2o9kV2
DUaMPctWvVMFAh4cY9zBQOi0zYPH0G7sjPCC8BGyr1WkDIZzN4MLCFFKhfl7mGpwKNB68rByl5kW
udQ4O2802j8iH5cyRobrOBGrG8NHzIEgMhM8l1Qbzb3LHFMpnRbevdDc17KMv7Ss+R7zbKUYdoxR
/HpMmsuge2Sk/55qkx2Gj7go6P2dKJBDpNevg8t4PCjx1hU9vvtIhzgSgRn3PX9JiQg92gWlV4FL
l3adequCks5GFifDrEFRGYDajQgTLEBtfiKNliEg1OkS8r2NW3dGr2n9b9bUmIjgdXtW7KwqW2BI
D4lRoLL8QflADYvzGXVAbzwJJBdv/mBtDY+Vj7Ir1rg2GYzUTjnKpY625OYrNq6sdgz64SFng4xf
faOp5upaapn21vJ/wZO6DVyAbYP0Ga+nAgOuJ+OYDYfLhTbBxyPNCll8Uuu20/c5NSqsdt2r7tfI
UTXQmWnkbFUPG+n44xmOq61D7HdSFsZyxJ2fa/jX8Y7zYTjLUMXmmorm5VAlci0VD0Qz4QBVT8Fv
YUhznUE1q0xE3FTb+aORgGMRS5UUUCB0l8ikHY/cw/ehsw6FHlPQmAv21Zp2tBmiEEsLpkFO6fRl
8mJAyfA4h9Gv1lzCONj4pU9PiaDJ0mep2zXNTPaJPhQRbzmOn5VGnqWd2bhOWQ5MG9XBz/BKVhGP
kPnnDaV/51POjXGJ90Xf0DQe/Hgsy/USgJwDWq4BgMvnnuz6FOiSJvhue/TrhceRbZCQl71h5P0A
vYJGE+1pNAjBoNofksYet7K1/1rfL6l8+rGLfKZ01NpCdXq8m6g+X+d9jeu7ZcVOYxvg2qQ112w6
S/3NNsB2TvgQlGMeYqO6N31b3w0ucGRlcLGku3qn/nZg21DlIw6oJGLfVbzibQ6dXZXBNtBA9+Jk
XcSSVETj5i8lriDRPiYCQbHlGBu6EXlqGtYyxl+6GEXVbKg1Wo2lR6lXn64RI30MJ/PWb36v0xHN
Ht4r9bVwjb/aZMOgvIY8ImsBvrIvyAWPBJXNTnt2tOAChqUksEjvWhmUZ79oGhoyu01Yv8sJU6Xn
gxxNCrvcKfq4xs7XTglMgVA3+32aMPrEJIAh+x+FRVYs91KM5DGv2lwdjHY8ZbP3Qe9C/KZ1u7E1
TvBBTct7wcqb7AvaDER6qqCa2FyFIoWHMxDKHhLuWJvtTtXgmbBaIHf8h5kPYvc4Fn56UWr68EVe
ric/2eiabS0lgEJy8Va+C8rA3cSKYqrCj2h3wcv5NFb8FlcMzESTBWoZGJw9MrObRXHdJlRHrupQ
JxftRY+hIAcFzMjDVZPqt05MWOmn+8DWbpPXiMmO0j7sLLwweIWHoeqBsEjSI0WiIWNIgw0fmLPe
u4weAIKpAq1lBp7HXOXtPTqxmEGiKxw2jPmiOnBV6wstyaDzZ3O22rVv9MuQDcjyU1e4aBkpMYK4
uxtlusxtJCbHTc110hJCz7CSmzahlTq0Cczq1LpUHJ9k+FQPvVz2BjwM/LjLNmDd1duTWliDi9nY
rD5bq8+fyopSCVtrSc/g8oecHy1obMFs1NHFUbIK86nIxW7KgldHcy5ybZs2HJOcLoDigmqUpTjq
XdWCVWvCtcm6Dqs0PwY7L5ETUJRV7aKRxd2wEJRxUIOYrNrOIUURXAaFRV74I5h8rFWAtLtdN5b4
aNPpkcR0dGlg0tdsVp7Twn3lStswsv2xeQa4OtmsR7v+Dfi+RQShugC8ejipQD72FZOA8RNCmHEq
chl08OzwVt2ykJ9xmo6CGyje5abWsyWK/hqTAJcYUSUHLAigp9TC5uSrK3nLCyLEadFDjwtuQQHT
TQuJYLG34OGOQTGnU3qlGu8tlfExtLQDezfN4ykdVPWj6+0XkEJ3RYhOZOGyNw0TcH5DrygfrqvA
5wk9+M5h+25sle4rC+FLYzeBWyi6iIK3iGFeE7Pbj0ifgC1eU57ZC5cQUORaq0qiCPhjdDT7mGXS
iLeFEnk+spZ4I1JaLrMXKP60kbjTt2/pn7RUfBbGd88aKR1dqushO9Ay3K7Mdvib79O+Gxv+poHC
7J+Em1i7xIIooChxqemiW/iec/Ui3upe3lEencOHd4HbtpAgSXwgR/A4ebJszMEitfRNO5VvM3Qe
wjJeb10fVplGNUfUmcsgmeUp/GZTzGbcmVBKsWg8O9Cmg8Fh3HXMnwTuMwYfKOkzOy8t7Ec+tflV
YsUc7HM/5fsgG7/jSpnUtbDf68JZTc0DeheKyFlDTeXRS1goGz2aiPZM70xyXIo8q0Je0q8WVWe1
PXdSccev26AhX8dZsW5+i449bRTX7roXBxRcXNzCR5HH+ug24W00vWKLkd3jDUm3ZbEahSd5GCJ7
d3kDv6+8uo2OCklzaZDAlEpdcUlw9cLmOknbATyvy5dQwkaKoX1ht1XHAAlGWkRBZg4n6OewR30U
j47oCUI7u84TBqaL5MTleRPnXO4vi5dMz1gYtNuw4+ROE521LAvwphN21zH940DGu/MQTqifocWn
qZnWc+Lp8dHoV5Jcu+mRSvIknWK1TTYNURKSpCAv11ztgc/RlNJ6cobwTZuMRWfxMFUxRYDK/Y+x
89qNJEmz9KsU6nqtx9xcmQ2m+oKMCIYggyqYZOaNg8lkutban34/Z/fOoBuLxQKFKDKpI1z84pzv
ILIuSzx/7sx9asZD7XMeB7bzXcvlsRSOojfubmdVvtXkfyTTgGYkwo0rHrXpwx2weZ4ytroze3Dd
+x+hZXYl+NlDlcgMPehlCLKj22FlGqNcc/JwT0C1y6sTNHDD0LuI3KMsxbwVJvhTId6w9tcYB4im
Qz/F2VWI57wAXuC0za+6XSE7Q/OQz964sSgbE+EhM4JqVpL1lebuTaabkeEN9NkJw37mv8W+AnWE
HQa57MUsCW5dxgwBc9ZNa5JLnGtytuLqrUU3vmm/0CINbmJrI8v8Y8bGFY4J6PSILcyorc9emIs0
6Y0qqTmVT3HgeDcJ112ALtF72ydPjuSwNAZ9d+9uOtUnmKeeAzHq69p/MQlwUHJePme/Dg9zB0aO
9fjKZw7wRaWMRl22IDxJIrn3UrOm4AGan3zCAdiDJK6LB2PICGY1ypDDYt8WQ/s+dP05S16Y7X5G
4bCPxXAg/W3voqrR8tmqMcxM3cjy2K3xHfefbvLbpDaDr56VUolHO12nBoZU0N7P3nLPe0FCwZHB
a5HYOB2zsuRUTfCLp8BnVU5+1gBsa8DDA5ZBHnvBsjaVNmzveYcpAUAzq6Ihmo8h5W/b05DXilfD
1s3d5KJWScLuxSUOnggCRjcY6/YdRR5EmdHCd8I6gB3kYVhTiDNoKnMFpdAXNtNk8+GvX1aMNAFL
Sms/Opty9lxcNFhiNQqzTZ6l927A5DLJpc0HO3Gdu+pucQY0O5KQPydFZVRxI08SmnzWvaTekKvr
zJ9gp7BIhHZMuA0dJzKSwKkbUlxC64ZqH7ySbZM8b9iN2hC26hYnhyRHUTlY6vX8zXHqp6y64ba/
lc346WdwtcNztwBiGTx0mN3Q71XhntyFpPA67TZfn1Gu32Ypk4cgmb/5Y0nX1NXcvG288zmSgykA
tw9inK2NfBsX8x4q7rM1U/Er5rSLKbhV1Bhz57E9IH/hgHWHuwxwsUV6ja7QOSQBNmoh1HNbYKOx
54L666EXaO/Ctm+vLVm9RBWlXVwpEkuz6lK3YIIs3DlVT/igJxLSeRQOKJFCz/CJ/cxzTGVll1w8
2lZ0OD/zmXY7+m1cf9w1NsDDiG6yJdtpNWDBqim8o+fXE5SoQu/IAT+0op+OThVhXR9QdTces0yD
DCMebyF0YzGoxotcOBSWzgMHu4xI0x0gJB7uvXIegO7KZUfzudBUjB8B4/kwQrVUcymIBHI/mMMF
zq8+fAq8QTNBTXatzhO07Cmb6XhABAtQw/deulR+MxOOm4KMptbP78c12CbI+teWaxR/NpqXXvFC
OvMromkqHPaiAAAeRik/nHBVsLfebSqjlyRiNjiFNcLpEjM/pB92vKPY2XSfV/OAGCcIn51UvIoA
h3gcOgjiLLbEteN/uCHVFCIMpEgdYM0pgH3CkOK6zcLkRmPAFJ17CqE/MoBAXdloY67mdHXkqGIv
2wV2WnUhZfla2st72dKMklnDTMc76qK/0dMItDDtrU0PJRqFOkpTjfIGfWMBCSAV2OKgf1+skhhO
dhEd96I3a0WkES+GQFmRnBD4j1IkvJSpwR4fRrsEEjBqL99sh3I+VW1fHPOq5iLMtWJqb0FUwldQ
MX7sOcpP+FAIgG0ODgfxnDCBaFLwrKRT9Zgo3Gg/LNmvyaYiDj3sB3NxjLPxsyC28trUijTp9D6t
smdLNfYmtb+htfrexdWle8nvqUpWWg3s/TlC1uSTOMWwcjf6SKttQ4AgHd4TYqzf6RSF+Publ65m
cJs5G9X6wKaTdGVAcxdgpgzf7mfhFleq8Xdz4r5U6LeWRPzyG+TTbl/eFAqlxSK541dEDuQxV+hq
/G6VTFsJfwcb0Yhx33YeMSU9giw5U1k4JK9rQeZFTjU9wKdl1C1Yr9mm3obq7BXQYEfLuXXaqbs+
Jk10oV0HfxrG0Sm0nZ1fJQpuMDaC0GYrEu8wCkLMIj2MSUZZPwyOhZNmdPUW/trM00M6jJ1/Mz3T
cg1ZQtQEWfY6ROwybCCwvkmv7HfBGpTY4DBcMmoOu3/p7eiWm7wMkSoMPstGp3E6hLSgibJ5Faq5
jGb6QhPrAFd4ku0+HpC5Gcj1TR6ovZVFcKw6Ep8CMMOrOA4vKcae7tB6CFwFFJOOrmUsY5w6bve0
iPa+QtYnbEIPqNwYbuW/Ej0w861vhz78HDv5Mydryeo8LAHwT5JsuVjaugCPpWUoIixFFpovtznX
A6gzL8YYn+GoaifYgsJdiI5Vy2OfUVUTUcoyKjJ7m+OEUlkcBEHZcoIlnFLPFXX8sw+jV7o5/oa4
o8PgPtrJ8lA7qGOERUBylHLvG1eaS7kLLVJO5pCfNaJoYwHBQc/IT+jpOevqcyKWh1WI14YTvwPN
QNKn0SEW93VFZl5RuMck7C+N4XyvdZ/fkpR9XWqbLbbvI5iZJnlVVMhuszSm0jBAIt0CUUNtTfyZ
ZEzVqb/nzvhqyLrrhPO4rPGuWkXPOAyxDnBbr+3G45JQ4GFTpCL4qmup7DmxKGtJJssQfDyrPIrR
9EcP8ao1wGqUztZ47a8/yeBtSwbS/AItDp+klcFEyrthO5qnuuMa0dUOIQ7y1Q+5Bbn2O6lEuJ7r
kxMmp3zqf3KJwbGWYspgdrDHDblHUPcRBMNtGfrhtd8OD7wWUS9eDUHgLsZhlqSQGLFPArrJ18Eh
JXyYTHRJYYYyo70PK7Wb11iNvHqZh+KxazGYxNLGumq9BZGk9dL8Ml1a7ep6uviEGTHX5uoyc7BU
ZfsDw2e9IQPzA+Xlpelg984FFodYEW22KKqcRDPZzkZ/K4Yq3HSfVVk+2EIfXF8g3imJfYHW96jR
2qzugPZaBg7qOTIxxsyn2xybVydWy7FT2ISLESQDWFeoEDJmDD0+dn62d6saY2FNRd7nqyd2wpJN
qIOL4noj7OCncRgQmSl8EvZ+jtUFJcVvgi/0dh7h1fstOYEOOuyIbJMrl8GJCGlxAzNBZ6peejz7
l2X68HXIzk4yGk7X4JCJzezQRW+JE2NsqvKFATOj7s6ayG8mTgzoScpUZggfuFeBvch96BwS+VZd
qfm66M33aO6oxGKYt5nUu3BrkxSMeJBSoiJGxZ6BoY6gsJgIk7qRQBdwko/B9pwr1Vk/xyFpkJOt
RkFG77XnfrPC8JGp1h2hwac8drhfc41hyLzpwChNNrclt69/N4O6Zvr8o3VzAiK4wltsvLMGVtfa
Q6LWRunxThPCsNs5jgVhfRhw4itPD4e5QibUtqxHLI9rMBXqOkO8BvAAaVKDnQxQ/FxLEUAeJAmK
4Da8BXQzWZbcR8IZj022sm+G68Wdf4qkeHOZE2nHPWiNXHDB+zqgRmdoan1Tcf8zlf43L46u4QdO
aJ44AXUN1CdGU02+w7A+xQpwBvzod0lsLt7i6Ra50YaZ6nuGzKFF8NRhcVROSuxsbSilqVyWPiw2
geYyLCvveRTLvUuIAA00SGpvvdfZNxRyA0yT2NkVaHJalziEhtgBUPjHoEt+KBp/pKwWAVMj2ynj
Kb3VhIUNORLXPEhzUs7iz0mlL37r/dYB5yBde1tg6C/Kl77XWM2pvtUAeKbv4ELUmSFLY30gzQR+
RbHuRPH+sd2HNGp5GDhcdWNVWb41lX3BD4snAV1YscA8wLuVKIKc4tE+JrzSu8kDJxlhUdTJyiok
WXGOMb91LjzNVSNDmtvvacFphvjBLLDZZYCsrTKy3JFrug6etdoq+XvK+29ekD8VJMurQT2CIk7O
9kjsifDhu5YzSNS0WZ7sKGDeE67Td/iz0XGZuUUBljWbOg9enSl/DRKEpHPACHAF7eVhCiUzat5q
Ap0yH/gHbmcuv8K0+CqoMJMEyccyJe8A3+2g/7EsWYPOn30MybArhQxUjU3Y8/3ASUnGyGuyvm5G
B2S6QEa0j3lbdC82+xm3hAo+dCUi1orkn5o50tZp0nljKvYnhUPNU7kw3Zu+bNZf8Oc8e68toR64
vkI2PzgtiLlublIfpLa9LGyI0+9uzVDQ1/7DUFZoLESoNpG1H3rInbkpw3Pd6vaKKlztSxu9Vprg
pi+QJaOfRHhNLlm8HwgY46Xk+Azs2j60BSPKGYU17E32k96sAV06WOiRv8JBIpF4plQVxZVMYVRl
02wjbT0OCH4ZWqJdTrAqMjjlqW02gwYVXg7KXAVV17AxS7mjx7u6ZLtsBgPBTrETtnO+3HagVJBG
MkmYHjURuWjjpbXDIDlFWQ89av5VIfgsyvmnWrO5RgHab/GeOVd+DbMnUfJmapOxJs0JD9wn1Xwp
Fe7LfkKhZjKYc4XjMwGpmEDua813cMoi2qIRWprPUcujC3DVClmeWD5Q7wRojSj0fPQhKfkq7XZB
3r0FXp5tM4cFQiEIkF84QJuo/A6j4K0sBzBVPXMCnpVKRBSwfbh66R40EQVM2LBG5Q0ol0bhfl7Y
N1znhPqGrt6bwQZIqQEW9u6T3WbezvFZjgqg7xn30Gsrw18nz2NjW7tKE8HjUWF6TfMNET9BNN1F
pDgZ6mXPCPl75nvgwvCb+VMFD85iJWoVv4JgPNpuISgq2YgPS39uaRHGlNaxExO5fj4IqAymCqQM
zCDxhpC5+joRPQbKTq2b5YFk7ken917rkBmYJQDbBbNHBrBVH5thOvQeKGD4rsVm+p2HsX+NqD+g
oLMwbbFiFC+iWrq7lkxsrKLTTWuLPYO5BzF37XXDDBHbPfmARJZdOwJot43pnDPR2ip/fPKNDaUr
QA/sz9bOjpfuaOdIJ0tWWzu9ijaKHrfI4jC3cJOGnZ4myRzksI/wawVg2lkLrwkTVDuQNNqYknxL
r5ZMuCexaVgfn6yO0U6JKqGuj+1MYmY2DWt7y9mZo/uIk5H6wc0Jqx4hYRiipvK6ZAoBNcu2WKJM
/jmTNiZ5hwzwMJKXvOA0rSgiM18PWGTTx6YMnEevm67ckPxRL0UpzSyUsBwfxS/BXSSS0s2w3yvg
JXm+t63ytNjYTZBuxwzPwgjIRdhqeHBxnM/xwzi7au8qUhZdhozMkjy5t4gpptY1qDY7VzwmVrXX
UNBGrOrHaC6+WV0+HDKvvPUCwDO2cEnqsWyiKia5JUCDsJGZtVZYi3cmeb/bHGqh9qqfIjJgpOrg
RQOdYSLAk502ZOF2HArxNMMsVT6k9vhX74B3iaT3MfiS8Gt0ndWIkQaJwewHAOv7eN66ybIfaYQJ
a1LjdYEBITYSBTW8UXs1+mRgbhF9Y/ngUr1B0iwIyMsc9UZH/qNKlglMJ/r0pWbLk49Ey763E/cJ
9eYggiNuixkbDaKelrfUBVoXue9TcjvN3CbtaLyH48t6ILzvWweGq5E4yIYQsNXAXnN5c+faJxaq
/kYAs3eNKu+pdLLHUZAlIyPrR+tVj+RWMaXgCeOWzTyWHW3AxAHyELBgk65L7mB9epbqZ+zOT1GL
dL1ziqd5cp7deRkYf8GiGT3rpXezAwU8e+sBR2WNspgfmwR3dOYQ9tGNEJCCq2t5rHvz3AyvgkxL
z1tuSSZRV4zuYFoAOOs1093OX4Z9zrI1conwbDzsJxXESGXNRyZNIVt6coOZLtKNksXTeySJhEzF
VkPdpIBQLBOS4epmWODpqauObZsdDNwxidwmK7ef5psSQFqCfJvcZ14QgDANBolsPLSclAtIRiv/
HrE8CrLP0DSHok/ONZfi9ndquH/7PbOOgd1UI45q6DsGbxlcqabcpCzLb6jaWsokFBul2MrUfYzj
/EeQh69sAeF+DOx2DVqnYBfS0A96YV/GlAx5WMiP8O4CIvRK82CE4vqJpc5WWw+dZkOdOhW3S/ky
VXghJczppnxpR89BpQxH1RBNYhMdHWhiS1iTd3b5I8O7U1IDud2IXnG6S2Du58iVLJRHIXOYFEBr
ofi/Bkec1Fdu/t7ED1k/MKDDzIoBpqdmJ6d1E2P5IVOPue2H1dl7IusjTnBkQEsPETqOrGu1Xphq
zewSBRDffynnDcOWKwmKf50F2pDPW5q6kda0obMOY+caE6u9jRkV58aAGmAhXMX7glhbmLyMyr2e
tpKxFTsodt8wUVESOiOkSOpC5ycJMdcDq0BJA43ZaVOX1rWD1iVPr92aLVG1RB+dyxi4MDfTsvRX
c8Yoj5yG4Zqa5mFMsH2lJJZTAcKajAiRRayQidolv8kFQCZWz/1NYww3bW9fi7cKk2w7+Fg84l1F
KFkG2C7tadCr9LwmshuEspOkedLZsccnx7Xtloal4zUO70LkB0PxLv2Ly3Q0WzNTdU4wUcx9Dp20
xDFifYaFhHes61fd9TblS2l2nl1iF4XnGQwW/XWASsaE6XbNVV3D/TxcvxJwyywQ6cIDThhgAg3I
6eyzYcY1U9wye8ZZXd9q9wcCtNzVHqmwaCNDLm0JQSR2ix/epERT4+ZdL9n4HIA+IJOc2zer6r6r
gMti6vr3qrPfysRAzbfojICbVErJ68hmtJpVMbtukb30jr3zRLHpiu65k/Qw9gwW0AlW5fyNq0BN
YiOsycc1myop3RdFGJpq2ui7U2IS9XqQCCxzxVObI9uZsmG5XVyUwoPn9aiWnO6YkyEK7gUeD2nf
tJCG2/Bgi/cw6YeLPQCaaUd6nOmVm43s5xdvScLHrweU4fNpoJILfPGSZVN0lv6IjQZp/32owVkO
+XTLlqQ+LRY0Jr8IittyZNc16yF9YHtsrlo/lDdaNC6xA1A4Fh/3sk6+OVUzPolO25vBnv1DOAwk
eU7uOXYrjRqpqgh44FVgGJMdqwrtDyfKEffP/MP4SvPS2uPRD/vyZf13wipGGzGuF6x+4Sj9FcyL
vGXbPxx8Yj7tRJdvThs9idZ2Hssux+LGZ3/985J6Hkkntd7GQ8/2q6tqGs8k2ucugvKW8cHLikpp
i5x8SLv3j6HkDLG9JX3znJK8pdo/O42Yd+y7y9doKZ5sy9cPbLvqlxGe59c/M7Fhzl/h+ilav762
VaS/f831kyko9mOJQXfyKdDbCYE8pnADX3Wtx+bC3dJXw7MahNpVqJueyxK+eGv7HUf+Npoi55ea
Koa1utNPsUFkUkxM2Lo2Du/9DqD62NvNlTRjc9styH0awuJe4jF1rzVOjGe/Q3HgtdaPsXWSM+M2
Qgqc2ftUzOi6B2lc+ajTxtwnbfPgKhBp/OTXJgZ2LQPd3Xb4tZpspFELm/ktrpaPyo3qB6Z/w1Od
z/eGO67js55ewpsWLgjkrtm+XYSGNWb1Txn5Vxst3LeqRvCbF1jjlqpJb7SNXsdGvUAjJNoTdJmr
GATFfkZU/izISvThkUVWVR5a1U0cO3CPyrSrbhIvfF4XHHvficzdHPXffbtrTzXWVnhM0xFIW+SG
fKRT4txzJU8ZLt7NadYRbzkd5zZTqKJiHEK5+JEtI+953DNgg6GeCbP7xsCXa3qiWHrgCfdpDqi8
pf4lWQHg99dD7iMRWtJc39D73nmSQ14Gajx5ybDswkWDxucIepgc9RECa3ufkPwBCXTOdkJwIVNU
lnR+YJ9jPFYTZyvzqHbYekGVcZwo57asKmQgntxpSVBh1tTfp4DMADVBRV9ggM7cq6ISMG8TT4QB
SAW/ZFx2gDDgGVvjT8+6cQqqw6sl9ncLK+6tdLzuZhx4OSffgE9LbqJ5xAwVd+9O3HP663Q+RR4M
ZPgoyfUC1U1eeVXTHmw4b/66bI8YYS1heTYWOnVKbWA4AkpAw658ZzlrYreiVGVmtK9MhEioH2If
JRs611FaCGQW1Wypy5+6sQjvJg8sts4ogfNmPnLX8I5+CoAt8rv5Oyo//HJVDPm7VQbE2PIuO9Vc
igoTUtsB/PV0xshRquuRWfXtPHMfL8euPtlwI3UeLJSFklZFCQRiJdgK7meHelI0XLN18uGs4Y26
N7w9aIXAzkvhLZHc1JW+PgKRKF4ZjlEFpN33Hgw9Al3m0UA9RRM9zT3sp7b3y23E3pKVsOyuE2lB
LkfmW0259axshIMhx8OHVMV95iYbMSOXdlwx3iXQVljDItZuZzExzqoR0dDk7Pi2ybF2dnblebe0
95hwhfK3NS/HIXPiQ6fH9k3ZsDckJguXKwQMITe70yugxlut7bALCp9+Ohw66hM3rvcMVZCZ2DK5
8eZE7+vJYVs7yKY6zxH4JAvIGbiPhs3u1wNuCohQS4Hy7gf7GoT97KbvsUBxS81mCGNdhmRrfWg7
NupiQVmO8kUf7RmgNSF+d2WGpDPuhxM7M/rIKmkIdhzknSPjx74anX3i9+kdrM/uKqqbcvf1riPS
9O5qcSBC2ZwkVwvAyVWnycCiYzpY+IrYQtFesBDWD9rF9mfpDP8YR+uD71gPRHXjX/K75tStD7LO
IEFJtY/r3D1qbQUHJCjJL0gBWLmabH5SaA5uxtb+1Un3I23y+mSM12EkMZKUnSKlJmkPEZXsBhhR
dyHkfbxRVdex5IPS7ZReeOehVLhqPWHdG2XDm8oIQ+lNMp/zSYG50Lt2cvVnESAaTdUsto2Bghp2
AclVi73s1DfUTDFD8A9FGzmK1jt5Ki/PY08/ayabWnvExQVww73tYGPGDc1Ob6GTS6eC+ZRpCSH2
5IsZV2mgB0W6pNE+Nl7cb+OoxLwjkCMWAjGgAM7XN+ZUuqHzrSLPaSg4Aotghg6T4NNYAqZbkQJe
1Y84Y8sGWVPYysc+WDUjhN1KsSu9nAmTm1ho40iHiqz01OGEOqW12fVFMK6XtatC+h4bayc9hWJI
T3LI+L45bY9C7vNtconZWXKr3HM4/exgwZwnxXTVa3MQ+yk3Pu2UhM+b/pCWun82lVU9BJ6mEYyo
49PwSBMQnbyMRVN5E1atPFe0Zc95VfClhFehWpyv9OirU6eC6aQFSXIdRK+vB1YIpKowrdWM429D
ZrEVkIwjNE4A16R8WW9q6oLHrrdOrpMMzyv0qI/sHoWXHey75NRzkb2rmJWwHxyKZ12TZlLE4wMX
3NOCefLOcmqF245JDrlcmfG80xIIcFLrA38POpWomDfES9vchBJaOS4yahPbLN/KWtq3+frQxcnL
jC/pppdR0MOX5t++PpqMOcCuJHikyytWh+uFgRvQfmgA56+Hr3//eqtTy4+5p/r+t3//eteWawiR
6gnYNk3A4reuE5IeKe3zdNbnFgIt7tZkXyprOw3jAGuYK0BZ0NCQvKuwoCgUFAGnj9bVw+KFWPqX
IDpPhUCOvqRWttXZmqDQyuhswR08f73FE2BOVtuC/+HikVCCnRrbyCN7YZd5eoyqr2EftRscAcUu
Gs5CMjJz2/Xs+YI7rQ+slZedDvFIxEPR32XMY+uQsqfpGwiqRWLul7Q394WLYjoxPtdIVV8cXGz7
cHhtPGs8iiYdj8zNJcinzP0+SE0V2JsApkfi3/lZ8OZZPM9jJTtwE9EjqjFK4fUV/HqrW9/9eqtR
jHLY1oAq5O+sVjtk2YcHqaoFVDUPWZriG17w68XoL0I3rfk+nbz/egAZise2dU6zlAc7DKo9xlEX
yH/YHSENVplr3zbrQ1I3zY1UrLZct/htEmc6tG6VgMxRv52k6k7/81Dhct3rxCLFudGDXBmnSO2g
DxB8wmWNNoY1ct+aDyNbciy4oWAT/T3FofrmMyDjJrDuFw1ptQaza1Th34ha3SPJMXiErFq8xAu2
yzgCdJyPzfOqsOlpZCcR9Kdhlu7d1wPrlXjrLDVUlSXMf8Ir9ghL6NliKwiHBUG63Jc2qEpmzGQz
0w5kEuXidb8zeq6mxRDk6aDY+agmjqhg9C3L26PO6X9VU95XzXBOMBNwTnM1TSd8T/M4M6Rx71EZ
w2MTqCucLAqeZ1Sc16pjOmBn1ONSuNl6+uhLagpWQaQgQu54r5mvPoUeKKLcaUES9dzSgG2IkpCQ
BVfrmXkJoV7ShXgq7LdlmPWpyTKDAp5ODYcl+LPAI3XND6vXRNoV5w11TgPBMEeCsGNtf+w0fPsJ
S7igydpYBbRfH4TXhoggWkVbWwd5lqYkr9dJ5WVMUXgMDJqC+UeNGuYaX0d89kBknOJGPvGFr8mg
54OaIekHLHJQpGwzP4f81DKWaiC1bgOYmduivWU3Smh3xNCjglmZxx4gRV/iuIisJyYlG6vyfyWm
pqcZjP0wpeQ2BWmbEboRuoTx2UxbIts8JiVRD/nU0FZJ+47ZJxlA60EB2adgAxpiIh14yQJLfTgJ
A6WRHW4yTMHenmp1V2T6OYmf489gccTWFN20A9MUf5P8GttikaRzk5e2rbrEcOVw0TEFx9L9JY1e
U/NW01sRXcJUvQ1uwXY7U5dSQ5+KiEY9TmtssKfKY9djLsqVvPdjujanIEeEqi66SVJahnzBgDuz
UlNIWLZDWwP00GREJsZp7rRBkN3GWkLO6mmG8+EiFS562ZCXCECywALGOCRyPOsc5Jk61wpR3hIE
u2S9JCmGdgZFOKJWjEF4iGAvqeJHFtkRTjGjN4PXT3doUUpqUvSkS7THHSC3YySqwwQCSMT2GpjQ
zW+ZkDshaus5DIaVDlXSqOBIPiMsfASJme9Lq4cM04fxZRx8lBh1vB8Dzbh7yLrdaPnxi219l96g
noumTF7AAJ9qqMNXVUfKNYLO+RLNDlL0cPy92FD7Ua2pI5s4JDYGfD+vPFVeH/Q3po/mjZ3BNjOm
ZHYRR/ZloZsG2MRaqBqluuQRKtGiZlTtluzXxe+xunMi1d53mcA7l60XE6qzmziWyZMeSwaXkcyw
iUCJQeE+HaO4n26QYSVMA0z4TQWwH4A8h7t29O8n1htP0C6+B5YYPpRcm1r6dXcdFyyBejVtzziU
OnDbiczdDWhwwMYTk2oqUeLaH0h3GaZPAkSHf9xbv26hlcBON454bzPtlfdtkbYkJARi+/VuPmfV
ff5qgQTchkTjUflZTC3FA9kSBSgHN3wrSBvSS4AXtPduWidvD5XGxo33ioACKhAaDBiGKtTJWa4P
aELmndXQ6mFhBLrrQOdo2D4+Jblwn0r/USNzY/Y94chwajYlqlZ7k5NQCCESEQpqSARlbfkom+Vb
NorxwnXrU05gQAY3CveFtMNnX1wthE1z5jvFp6lefBtf1+h09jGdBIXfWnROK4fSXC0CfhdEafEQ
lCEqyQn3pB9Zr3kZsNEtuge/hh1VFlLsRYkypbEleuAcDafVVdbNEMyPydz7t1q/RSHSZTWT/eO3
KRmn3kSECg0xc0FyfOz5Z52M7+gQ/edlyHcG1uvO8p1gl7VR+sol/USWoftzaggT8V3AFDPbEnQs
NcIvpIGvpefnuKgJKA7HYn4KRXtAOl5sYlrIm4acwUvUoOQKx7Hd4Wjm6ry0WK3Gif4svnrXEvij
A4P5zIiXXWvsE8IZxTiSrEHuO8/FWBcT/QoVFB0C9jwN+VS0I/ZikA3Xfi/nNzBF8Ww3t0UStSDm
EFzWSYKGJYZpCxRXATBR5kO2nXPQzdRu/UzXWxGCI1mB9Xcmx/+Txz/IGrsxDjAEbED06LDFYye5
QzhLLvWkpo1bfiuR7MENIcKhblsIQtoet74YzD706DqWGb/W5KUN5zm0JYc3GMY5b7/asc4/EIBW
jIliRv2mfJAcAwejV1th4z3JCrkC+sx2H4lI3U051H0vjJx7NCNq47oOQpUueaH1FcDinPpOlJzt
qnEJPGrL6HY0yUeRs9CfKnC4TH7BCLU0pL7OnnmCy7PvtPX2zz/+4+//9R8f03+Gn+UDTSIuhPbv
/8X7Hzz3TRxG3b+9+/dLmfPf19f89+f861f8/S7+aMq2/N39Pz/r5rM8v+ef7b9/0vrb/Pd35qf/
87fbvHfv//LOtmD4MT/2n8389Nn2Wff1W/B3rJ/5//vBPz6/vstlrj7/+vODhIJu/W5hXBZ//vND
h19//WkZz9JfT9U/nqn1J/zzw+uf8Nef55Ikkz/u3j8+f5VF/P5/+drP97b7609l/01SM9jGdmzl
Wb5l/vxj/Pz6iPyb4zmeb3yL+tZ3fX5esX7Xv/501N9sXymDAhXFs2tsPtSW/deH5N80R7fRxnc8
aWzf/fP/PAv/8mr+z6v7R9HnD9gBu5Y/S2m+VfWPl339O31laURPnvRQjxtGpJbHxz/en5irrZ//
v9Cr2oNyguy6MdN28IBQhSPTCl/DfiT4NWu4ZGE6HZMH3OMnt2peZsEyoQRH1xMxOaFAcEsUnaLD
l6/L/r4X0Q9XnamuXlz2eoMPFXXEtrdGR+Og2NEuNDNQuJhDHK+Y96aRI6IL6SRe25wQ3WKOTi5Y
kCwP2h278Ts02Xsz0hWUKUXJQNCc9JZt76OPyMx0RljTHQYRsRBqL2OCwEMGFoRxN+VvUUREiSVH
esBq0yXt5EokDKkYs77gVHq35yTeEKhNfnlv7yvb9WEPY/lfJgD4Mykes/UhayCVrvpdGf+xgs10
ZPYel6z8MLAHTISvnKVEkO2im3ds/DDRjI8GWR6W77jw2WKtOujvKMNQGaAmpz1C8uvS0U5cXafg
ezxqxr8lNM0qXh4ZY2KgBDAesddaPsL/zd6ZLEeOZFn2V/IHEAJABwBb2sTJjPO4gZBOEvM84+vr
wCOzyp3BoktvWnrRkpmxSI8IGMwAVX3v3XtuAGbe0eM+YuCh8cpUY0r2GOhOohohzdv3Ag/byqqb
i8QAz9jGV7k1LmnK7qXgMEhUsntGu/koIc8oj/rL2CjmTRTBvDUiY9NInAdxDgRZiO5ZO/2LOdQg
gQYaSWhYh4QcMmsk2EtWt3FXnbV9cpEaz1br3SsOZBh9wfFFD3VZv1ZRAERl4BCYY2CmRe/SwUBd
MKl5b8ULg6sOLvqmOzdM49wOQ5DM6Ycs1RkjhENvOcGxuwxUhekRkMYAY9Y/FDZxEMF46CT2HWM8
Y7/AxmPKEfXQ3lh+TVM2lxkEoFDKeyPPr4Y2vWoHKlE1EYdqDnjyqw7KA6BEN2BMXIPTbVnLiLHI
7so+udEO+TjKmo/aZpeNw2UU8hP5pXneLQ70cmxvShttWwK7tuzEcm7aZGFGCTa4NyaGYSh3CbKl
mFIXUISFKccGyDeM6DQ5DhzBHb7J8UJmkfWcC5wRJTmdRcEog1bPmoILlDpTSB+6WZT1+AqBIBmg
GsRgPVS2XDtlBzFG43HNdknW3XYRuThVDlmoPnb6pyZAu5ro4AXZC+7JBQluu695bt1lTrAxkDgw
dOxvVRDlWP+GU9WTSxdoSiIkd7hFGcTPEHfy/AKUDe7ESv4wRmyxbb/A8OVKo4tkhFVeFh7zyWC4
+/mnarHVNLLb2A0SerFACnyoNt2YnaIqowWZm28dforQ9c/CCDy+bAbi0txVaaevjO2eTLf/cOX0
GvH6i8heJx5WGIChNcyV01yjPJZJdhn0yBInd7xY/CrTaeyQIWfQQa/braNsQks1NyE7Wrsi4W0z
+w7nA/ANb9pkvX/O2HRjq+FKOs1eAemxzPAsHMzTUmYvquekcV/MaGVDO0GjIPdzEOwJQD6RabUa
G9xPvnU/SUTmgphTHL1073raHxyyJPJ8UhkKxNlTZ68RtD0wq2O8y8VdhDA04I6zeXm7y9bc+AYm
IJmhM0rxJI5Bc2Fjv0s9DAYSQp0bQ3iZnJ3nSzIZ48xBX9hvKk81nCOHOwY7RNHNOcQBY7yc+/o6
dtAg1uZEjgKRZmmI+rQz75PABT3M3dE1g1g3HxgCFps5TonhxUobTOWd65ETEaUf9ohmaxwH5NNE
b2SaODJst7jiKlq4lCbOLE9jHX/IinZ4YlXnXekOR22G4WzGyWkllrGqnZEXZnovGNag2KqvEW/Z
FWFXpAFSCYI1LeKL3EZ5hp4f8kA+bnST57u+JBOYaPeVFsFDXpbPswRwYnsob+dBMRAEGzQGPiKK
p44pz9FYPeW+8z7mFrY1aAs4sxCevgSNDZ6WEg/y+YUp5wOObDpTbnHWB0CbaC6/twyUYByQx8Ue
sMx24V5EJpR0wpVnQG8OeQirIfauJiShrE02xnkNE31RgDeE+BBSCOmcEHASHgdzigHgxGey6zH8
l7AQe1wkBt8uo120rXQ6NGMQIC/jwSx57aPcJFkoIbAgvUEh8ja5ES0CTtf1ELNNLkVey71YNCpX
rt3cZ7O2tvj4zpNmiQpGVtOMqBOMCNDMHF17JTTN0hx3uVfzv+GU4Kr+qPd43n3yQJY0754wmyN+
sltX0YlmWXiyqiuTHWBVehGJVM5jnNHFLsjRxK/G6D1GHI/E7oYasGJMTpS4si7Y/OjZeo5eeeKV
I1i+1qN0oNz5dwj8iDPs/UNOGqVweWIarSBfxue17567LSH0QfWjC08ZLbw71UUraNAkzmVHOMKA
gABjTfVsKXDjnsoenG64VXZy1uinVs33dZk9WR4yyT6lLBgbvHxkOYM1uC399M32fLVM1wjr4jgM
nSXaMro6j5NpU1kZjDpUPEHLBjr05QkG3DsnsAfWer6RqBnv47A77hsyu0j6fsOzia10yfIVTFF6
1swVb4CqNWJLU2Dl1vmh19CPZ4sNG5s89SQeSMbjL2Ez38USeZxdtLca9LRvWaBbpDyUQZNsXeGm
5I5IqPdZghIbEnwMbndA25XOCHoQAcA38903G+rD4iOIoLKhBME9N+B1E/DAPMQgJnXWSploaOoC
tY2FSZnV7sJZ7P5ou/D9qvG51eYZdkoyOG5zm0wSz8BV3Yp9b1wEP+OIyFS1FE9Y14/3Xma/57Uf
L+Lsa9zxe5Y7WD73Y2Mex426F4V1qzUqb+KwDUI22Z1KJ7zNpAOXKbR2ntFc+VLexQ+FCwS3LI35
aNC0FNoUh5HpnJJChHbRZQqWuOQumXF7IWyUlyPdDifibIlejvnSSJBnVu+DpniQSWXvnCRf0STK
VvTkzwZmp40vT6oMWDeRw66FYsJ+/Hkoy1YVxuWfeI+VD6qhIDEmjeGHpfVbJvrr0UTcoEF5+fn4
o6EcqszycaySNze6V8iCsi7+aBtVrdDKjrTZAM/OZPaJiJkoAgmRNR4sHISxOv2IY37xAOkdaz7i
wioWa2wVoNcDLJG5XZ0DmLiuOrwqGc2QTcqUeI6r8oRT3iN5aRdFR2xil9cDOVFRzdrAXhZAmAnw
sylsgylg17xD6Ue8kFLoZFz5ZMj4wmqDD3a+o7jGMD3b5avvWbfDtISfEPwQaRyn+nZEuHc0Ko/V
Aw2kjioX9dr4Ghds5NQKR0nGjJj7I8V0vDPDAMYoE2GYtrNECgeaGfRQG2UPvcSl0LIxF+H87tYd
y1ccbPIQkTwh7+nOH4tro14QIhlUVN9B/VWgkJ3h8hvlEg6Uwnj3y/jBYWO3cgTnfbojOOq4SSAX
GnP1Pk5GtAn10G1bxONsgAECFcEiNudYAzj7rqvaJoQm8BlQCP/JiLNoE9UQe/uQRAzZFBe2eLMc
yC5xY3ibdPZ2jmXxDPTHI56nTcdpzgnmcI3AEviEogva5zhjg4aRbXk80MpczXj6khSBUbVgYswW
S1/s2yc1ggzaJAD3mI6vjRTMajAkt8E4uqj7gOm1jKsJ9+BQP5bXk00g09g5qHWs6c0YEVJb6XjQ
s7nLYyRx2LH3Hkfude7UKL787FhzEtloSvkg9N8ddyQJNCjRoQCc8qynbOZJSwgIyseOjZQTygof
8vFYBt5qziD2lnAfqSeTddESIBuXx7WNypeB6M7HyGTYG2FfmWFBFhymBdAJ2bHLzHdlWRxDAtby
moCpcES9kpT4h2WfRat5Kt60QzOjo5FciwXZiN5kO+fg8j0/3dWm0x1byakN1medLXJ1NRmnvYgr
XNqkXCzH066e2pUg4N1fDkCEHsi5LFcGPd/NzhQ0ftDJx7Ty/bsmznsWkUukF0eFA6wbGuhYuzag
R+sNG6Mg7ZOxbTcVJ0U2nTMauCLF159SuCXubK4dFQ67rlFPSsysSDXvbBvC5ZSVhSA+NEk8pXUz
sxMY3XBKhttUESzVOpoCseB16+TjXPhXuZNeRSFqS/yJG7kIxdL6uWUGveax4tDR3BRDcTMx1iPA
Cjdexe9iEydigGFfsVky6Vl6dx6o5sToOtTqIIwsE91qoPm8zL07EDcenc8EFV61kMeJQxgRvCG/
qbFgH3vo8XuPQPIpcqhQ9bnonEPVZQTXRYBPXVbNxJL7Ic3v/S7dokU6Qyl+xGtTwx3xTNim1Uky
sHL3Bo7XUhh3IhqRz9T8lJIMOh7qMNUbU2ClcDu98Xoo+za9jd1U4jKa5ftc9enxpKIZYo7P2bIf
ohMTJwKkjm72nX0IAogoqLE88UFpexHu+MoEnGC2NcoHqz8RBfyS1FXIDGIS/OATyawI4fNYJIxJ
TcpYzhipG8ghAnpatHV35OfRXa4fyyn31vOUXYS5DACXi+CipmjKiUA9Q48oSVAMOcLvMkBNNMUJ
VE0yIiHo4V6NMcVvk9Jfr6bL2LH682Y91smdNRQ1XoiaZzfs8O3mlCqBxfzs51/mGOONYyEi81t7
Q1YhNi28sezJXbfNs+FR9FaAdAPhY5mjpocyxgSdOgi8yYrQNmYyMC234IXmozSz9zJN9HNW7Hub
N6p0Dq2fQl2hys4x1Ig2vW8EVpHIqXciILYUpZIBHaXaYy9H/h4AJjB9vQ16dTykPm672Zt3MWb0
q6AL6lPK4nzJnahVXL351ZWt8/LOHjA3RpMHOFC9h503H+Hw7Y+MuwTkYWSyQdfCJ78R3Aw4qfeq
am7jejn4JGSsWF01QKHipRsE5ZRpVhuZrNKuxaTXcaTr7Bxoe/DQ6MCEyxNB1Ku663GK1lGv7uLU
ehS6uG7NDCkvGsm+Cq6aioiSPHqTA1Qy1zlvhdqPcYMWweuvMtltbcGwhc78jQrsu4Kll1bYcWJS
04qCuq+Kdqq0jV3gEuDTGu3WBg8buNNV3SLuwfOgNrxR6wZrOoq7JY2oLy+DUD+55dRsjAzi/SSd
a+yj5PC1aIRRah3nLsckhsyKPkjK3IdwuEXnGPUjQvMYE4s52o9jyPodiIpM9Tl+ARckTvMrexqx
IZviw1AAu3JLwZuRQJYsSGiK8rIK0nQTFvCFWsHwm661MKe9YyuyXwkatoHHAWBAgrISqniSDqQr
A6z2dnCD14QRdUWEt6AN3SbZs+10h3aSP5iuPVk98FyZdx+BcdL65V1CzUw7/yUcDGTfjHpm9pqE
XAV74PRRLquhR+piMw3vCN6aY4oT5rgX+HmuTBdmR4YO3I+LW68qIZvlbz0ljueRNubVOOtGM3oK
MOdaOKn6OLQoV0mEzmkMcBrACyMpVPoCG2BUcPIXwBqtGMei4W+N7kLl/TPlIIfRIcGjzaHYMDZx
slZhSFZ2jXcGO8gy6aOBZNb89O3NmJo3KCAIiOzI561d56yJo3ntVAwfLHR2fktucC+nZl3EWXXs
+86damJzaw+MRN23kJypQ0oeTljShpmYjNDX5piEmJDs5DACH0bKYRHRmtSFI098pV/8OFWnmSnP
7SKTG833vyrb6a1PDOb9GXgoBEWnSeDdRrP5MKbo4XMt1nScetx91Uug648ZD4x0BUHXs1x7yeLl
k1G5CjuflpcfI/Zg9rZuHSaeikpqyqDKMQxgdG7AbOD/akPnR1GwlFHv+TQy4fPScoqG8rrm9Dco
66rLcDb5eX+rO+fZahB2F4VP/jKsIHxy8iSpb5KmKq/xhp3ktQv6ohXjaeKx/kyqVjsHjEEn9Jsz
e8Sn+fV9L8NNLeZ0m7h6J4fCX+KfjCP4WFepO6mt09s//KlqVpDebqNwfO7VkOHvhkjejD7cYvJ7
AR50/5enBP8PDgBsk0Y4k5L/pf1/80JD/V+X0Xtdv//rJX/71z6qyCD5fYjw89/x9xgAO89fpiul
cCl8/m7d/2cOsPyRNDVdfaEspW31P2MA5y9L8kfknFhamK5idvCfMYD+izmcIx3tmpRmprb/T8YA
tuYiv0wBlGDYQLGxDBZMC520Z/8+BcD4JcKI/hZs8Bw7LQlxHJEeuO62arDPRy2JKwKfb720pYqQ
IXbY7bMpwi6OERcBhUkY6ljtzbKZtxy2z7Q13c6GRw+yBP2hBv6mbtmPFrYhzIqzObIPMzs33a70
GYogNJyAwnRkwqqQgI0gC3o0B0cROsEOPMPgyXvWHIo2vITQ0To6jvTb0aB44XzvWbCNCjndWDg5
EPesEdKVK9prr21Z7rzQ9DZqfktNjHJaYvjqhfPK1d+zxCOAfk4Pfjzmiyb1CJ6WsbaTyDhCf7Cx
pHXFV3MQMn9OOOL79lsdknIFL2gf+5xYGkUfMRQ1RHL3xyiaGxhlUPMGYW5GE+7FPM0g+tNkX4/Y
UDTRWVRTLaiy8j7r3gpXbc1u3jNEFASsV49pmT0z6DRSzC4WqTudwI4d+6dT72ytkM0wa5PXUKdv
vhOAAQ/eM7Qhm2FJPmE+QCPX1/xNczd+OOKkV++YjldpT9xvEQd3nsEgXxDF6yab3i2eh0mjjwOl
GBgfTRu9hahxKsEondXq1MWmMqP5QstIP3wAfTcRBs5Mzl7B1TPWqK44MfvukSENgssGFy+GQ+69
pc6XhpE/BvGqSF6h5AE8aekW+pqBUp9mJ7YOXh0JOak/bRryd6JEk+GUha/DT7Y2/LyKE44JjQQr
D9y/IfpofH1gi9wsTTpShYllgXxhePPDPDRkbikeC4fChwBq1XVXfRNjUcNVZ7IQxhN37y8MiawZ
Dn1HVciX/E5fnwemwpVR9CiGXU4myDLpLbucsJbs5jDfDKaH1jJJwnUdUpkMtJ6tlEpYFNErutFw
I0PKItdIy80srkqSLRb05ripm+o5LCp4fXXGN7+0v+d3hR+xNvGoRQiXTnkS70QLmjmlLx/j0jgA
0TlBrdNuQbLQkF1Ptu5PU3/atw3pe5Rucp2EmtPQTM5RPpJXk8XMDvRumgHJJzkftQMDrgR/ZOO5
polsrbOqGwmPYZ4z8R3nlWg25wHi/1U9pdfay64aLaEonuXSP02D5NW2000AUZLAtEPBibb36KrG
aXkTds42MgD7hcFlbZYY9pjdoYCgKzcbp+XIqhCU+WX7LmLvBBfvWlr581z2wzoHACts/zSElNHS
nEjj+tIx4W9UyXA/EhdmV8nzLyvxv4ecvw41l4nl/0w0WctcT5tA7xnjAzZQnyeaOjcLGXROsHNT
HgqnULspxj0dAWoyZHr+/cUs66urCVcznueqzI1/Xzn7zlqcn3hyHRdypuldKundCr5WWelDF/2Y
h36Pu/oidrCEJc3jHy6/LMz/uFnPMbVyLfCV6tPCnWeWYJpkB7siSVD3OS7yEsIC1GpnsDyv/v4t
SD2jyj93c3qls7P9/iM4X3wCzuiKGbbrma5t/v4FSMFwrlJWQBJ3v5d2ds7x/aQCgzLJdFP4yR++
cHf59326Y2bj7H6WbTqKe/79erkwm5o8t4BAFTaVEGFKnVy0JStJPRDMZOb1Cl3qCR1GbxWq4d5p
rKsclHBlh6ed+zw1cqfa/Ky47wg/cLGaZR3Y0P7eLTD328kxfqGDYUiUHSlLUQpEbFoYHix1eSeu
8sl1kYI7cGvi1wauYVA+F3PwSvXAgMGk0648UvS69HlMwWWVwjonMrNeRRNDijIDIsIw1WWmE4bD
SyW82wxYDCtFxBiZn3ATdS4DN+Anme1f1vWRU9WPcQNBEJV6sys76yqjZ1XX6V5iME+Jot2lwULu
n+Z7u3JvA9e+Rzh8y0rjtep2qsg6Qqt+sJXLiCZxThp/3hpsYWlXrwqWdlOSbPrzifj/opE/iEaW
R/F/PzIevafR/P6rUGT5+/99PHSdv6SHUISzHssXxzkOaH/LRAzX+8u2laMZa9O5gRz63+dDy+Uf
4h/zbFdLD2+N+O/zoaX+cl3Hkp5rmY5nmSyC/znL/nsF/Vvl87VM5NPpkBXL8+je25hZkGmbi1Ll
N42IHQXLAbXZtUZ44g/DRpdEoVfzH1YSjrO/vtl/XwYtiqeAvbCecTu/XgZJJNkj89TsOsM46yja
XFr6uZWdVouTlVEiZVEmT375Ef59r7/uFvaXV1UmV1Su4Ov8dNWEW7N8m2wURxHShvNyEzbdo9eM
Z2qaVoYXnWpNKmcQViwf64BwRM9VB4IKLvkFgF8AavTiDimZcWFn9ksEot3youeuMy78ybzuyx+W
lTx4bXBbELNq0MxznAanoHH//Y2IZeH7ZWH8++tzJfsAx3mkPJ8WRmugdz3SBNgNbvy+HMaIcjGO
WnvEFbzrKduRXqPF0S5/KVhEfJYzK2HtCL3oXHY50oR2O3f6NnDq62q6QX4ARmFbxPJspsUiDVSw
0VlXTpt6VFd2fC0IT+VrwBMb4eCP17UudjoxUQ94av2Hm1t+hc83hxwKnRRVinbVsgv9IlMKpSK0
XFcNHF0accVw4RdnVldvhY5vy1RcuUX8lrjOQfAdFzRxsnjY9/h4aTASWENauAsxA5ReZJTHdko2
TqLp/2TnNGX29LFPBvfU0prJH0KCVFVPEccgNxnPmBAckHRfhF78ZA754fvb+nkW+cdtURDyEjNc
NPVyuvjltgzlCCd1+M3oiy3DCTRKDdmlCT5X6ErdwVBUY8qGjNUBtE3F3s7EJVrSGIuHkNgmKO2B
VyAp//6DffUscYqiwHOkdmy9vDS/fC68C6VO/LLZpWwwAMtO3NB4+v4SvwvPeNs4LZn28tZpoS3U
Z58uMcV01kXc7KJ8k5nuWTfR5ypvm8oFEjZtE9M6+v6C4vMy9vOKwpbC5E13Kcd/v6JumeiiXm92
ilImwzo5m0+OSm7qLL4esLJYk/kU0LWhxgl1TQrUlcBaIGZBwHR6Bxjzxq/bYxxYSD+ya7cvLtoo
vVRkuztgTXw/vvYydeIV5wnzVVV1p7Sltl6A0caYAJnRbJSUpr3qHv2o+vH9zcFR4dP/+igtd2ex
4rAlAEDlP7/fnQJ7kuLsrXdA52meA/ZjXInzSMiH3MLqPXT+eeTj/sqo7TaD9IiBHFzCSFxjjSLq
fMjQV5wxmBCXoezJA0FrZ1PmrMK5Opmwzqz7BD3EHEXncQqaqYgJ75wmLMO5DvFk5GCdLIK627p0
SOCo39oAuYzF+0jcOAPGvLt2CdbThPscMY12N3WdH2bHOmcsw/Ps3YYehgdLwBVpQ3xaDuR9Dakh
Rj01W+4zXo93UjWO/dHGV6GqbShc5DHeyuuj6yKfHeYOJUyC5iWehdpophgrHU/InjpOOa6+xyJN
fZqspc7OB007OvrgDEQ9n646H8AGAPnnxAAc1ueNsTancTfH/QsRsXR72+vByZp16vTjUSUw2gcj
dp68zp5NsOlZss81Et6ioR7uxkuMoYA1IqijvYtje4ahWvi0igkHWKNT5sk5sgImoDF/EjZoX1wn
eou7+LGNzs1+YeqBO5MeiugKPEBsPNMTBTOONMrDMFAva1o6lndDuLH1QJYMtmD/RtekX6beqhKg
DVSnNjGs1eRShwV+rpIrxU4NQ7AswZ8mCsHfqmmJIrSMGyqVeS3NkYchGfbVGBNpDc8RUGl3lnXt
MkOE6ThBlYaNfeUzrdIGKIAiQ8bDcDpoLzAUEsaH14hOQJUezSb56nF51vpEgA5OcTKWwB8Sod1t
X97lQAljQiFsHjBdd3vDzvNV7OGJ6Gl8ZmbyGgRjs658gweNnrI6RlC5zYriZew9EqY87KrtiYey
27LhwdrWRajBdLnORkQPsDuuGf6BS4sYBS6P11RDFB0Y2luGtf/+pfM+FX8/1zAlObBIZs+UgJ/W
sCLr3LTPGlxHlU+64ZC/J4M+FRGRqgXgiiKVl0F5XeJ8Nitm/c4UXedpCH3Ej9GEOuWmwjZQwDVZ
dxAq66l4tBxDrmZ4BkSHH+Vxvge3nKyQf4kxV+sO3PQ8YgIjTv6ok+5T00j0BF0M8A5tIsagIy3S
pzHutgSM4v+DLLAOIBnA3PSZ4Nl3cAlgQ8jwxQ4BVjcN24rZ+yjaU6BUooB6Gj/ldEO0Uf2wDQsU
dDHsnSB572JmoSjB0EHZTzWWSyAl842FxZ/AgA9vVhfTMB4zvajldaexpeQII/0Lazzmsx4DAz0k
ut/Xg/+kMmzwU7ilzRSsxpoxUVkHhJ2l6Y85iq+TiBcvCq47ZY/EcXZ38ZFjoLORKQNktum5mRES
ar7OrO7uvv9BrU/F7N8/qKMEfVfWU1t8KmanwBxJSCSXtJLlQzZMtOaNVeVilQQFGCcGczMyN43O
JdXYZdK6HxLyCl0m9s6gTgOolUeVq46rLn3//pP9vPLn5V15aMFNeKQUZZ8OQAM67hqJeL3r3Pa2
pt1W1ARTn6guEYS9M7aVjb9VnAV6dHrjbNm4iE5g6fNo5qz5dQ7tjdTXXKZ7rPbHvcguGHo8grtH
/gkS0MpdAtmXEabZP3bS8ze0Q1GPusmpGdOeTBsmpd/fk/XVhqxtIRHAu8JhS/59yzJFUUNtIenE
BkTN+Mc8LmLkEt2QIOxLU4Qk07Yl8xyVdXqUOkWOcCt5NrzHit4r/CWewbC/+P5DffEESNs08YJJ
TiX/+Ez+DDo3Nf1yN+fOpVrEpWUqbwKKH8bplyA43r6/nvWpn7E8ctqm9+/Qz0AusFR+vx61LK8y
stab611gFj8IXmEOJZxTWtVXna1PU5Hc+aVFixi2psh331/8i5vl2o5p4kGwlwfr92sbRROnYzTw
UBkE++geVJx57OmY3EJw8bYEOfX9Bb/6ybVt84s7prJsjn2/X1EN1LtVUvGTO+V7E45HZhNe1vGw
wXOHfgFPSwzQjQMDpsZxPswpvDrmYkK9txb/QJb84dz05Tcg5FJHO7Zjf36tNFYjp/Z4BPuGiIqD
weyQg9RKNt4hBrHxh7tfunGfXmJtSwnrANcFD/6nu/c6lEu+n9e7UplPCQOGeCjOBSvJ7Bpvs8qu
HSt9GIbswaUf3o7RcYlecPX9hxDLj/qPD4HfxNY0DR3MVb//BJbFlHqsjYq4lyHnILMkuHf9WwIJ
gURnGDtthxvbPqm0vImB6nZNfO8Q1wx4kRgVG0xbH8czQ3Yq2QmcMLOXddVbN4mbPkiLOYDy4lPZ
4wIO8BnW017P+MHntL0UEULnMUiBnDDYqMjcOhIG24rLz/79TX79nHloZLSynX9W9bozSjcPQt4q
QtAx1UUQyaybSuh1058PHcG8xQCeAED+D2l2l5wNbjUxAQxoNm04HwoL4cD3H2k5C/zja/e0kPbP
VikTu9/ec+AyscIqV1F9xNetN+yU11xWyNHipHiClAJClA+p0RZ8f93lmfp8XeG4LkUPS6z+/I5P
2ghgoahqh4Tu1K6KB5qdf7jEF6WcFqxcvEPao+f+6RgU6LhL/XmodmZiHNzCIsgBAwGze6ddN+gY
uojXOc3EyR/u7Kul85frOp/2j8AL85GNrdoFefISSBJNArd4wEMKKHc+b/uJQaC55Mto6yKKux+1
VocmQsfpqIjKGa2jLoYO82900QsmSYXs2VertN4oN9lmJXz+rDOuanpSZDxU6yZL4xU76ImRBc+w
7X9EAaIEKWF/a/8Cbd293XL0K1duMV0lGE5W1tgQAs6+5hfTFgfk0/ffwBcbqJaW4OipraU796l9
MDVWbuZ9x6ts8I6mI1aR6qDi8Or7y3z16P56mU+PbtKRZqO7niQ1U8OLAr9XRDfjfN/16SYa842e
UE8MEDn+sFt89Vz9el3x+yuDvNeLOO7yyvT9ZU7jafQ3PTRCMDYnSH23oVv/4Qv9ct34uf8zWsB/
93O3/qXxMTimHcq0qXYFIGhbNacgN5HhUuG6OwuieEe1i1mm7vcg2B/HQeySpDyG1US0pgquv//e
7S/qC605iDDokErw39+/gGGMosEsecAzp1x1Pdps1igHaBFmPbIp3GnXZf6ZgViZcSwTx9qZsaG4
nKYngclkWdnahPKXbLr3Bf2T2KRh8PqXTXP3/Uf9apX59ZN+2tmKNgJnGZjVDgLdinYx8P4/jdr+
0aldTkquJKVUsn0qy1we019+m1x3NvmaDrRMqY7zssdvZdIxAOWRtvmVNvR1C2OT0KozMYj3EJAJ
mS3IdvEBlktCbrApocQUIdxTXw+Ie+VayOpG1fPNRGQVWnd5mCv5kFXgSyaqd16kyozPIAl//2X9
o+33804cll0TKjnVxqdeTQwoA7Nxxu9aWs8sOA/KKLegQrdhYJ1nc3WMifJH3vioFlB7qul58tBh
B4LGTuWY5wK1VtjYf5is/d0h/rRV0IPEc6o1H03rT+tpEfEoJmUO6b/kyxoyfQEVGM/S0DjYsZ2L
GrWu6xT2GpThpYF3ZMTmvcQ8EiflDh9xHZmbeva2CmCCLeuSUPi+X4ehmFdZtU16VB5O3/jE3tEO
WLJQEFKU90Gj45UZ41jo636FoeXZ6JqbHC7XesCeTzCMCQrEXJs9fZOxZXbsiWDVJvLFKaMX15I/
YjvfMGQ+HpDBifa0qq1npXAM5gV/c+lkxC+wQMUkWRcBlNuuOHESsjZ6XGzVBEyp1i1B4gNKCHWi
iVI/yuLyoGNaXkm9zVLyj4MJFZrhnsUYunq2AVTnRbJVPhpGKz/Lo8xeD75X7DyYOaCbn3wkz2WX
34YxEmxAHgRDa77JqohJWK7My3nEU6rpzvXpCVifY7uvbkrp8XrXHI4klMrFhVemW6WIDACoRk7C
rnb4SosKdTYwYmQMzUegFIGewGfr6g2NagKJyu6SQ5zrV8cqt2ZIghxLVmqE1/kA+dRjkT6Kukfs
Rv2RFXKDkeZf100Cz0GP97YkF4p1aBUM3HAKdhbwBYodEw3y0Qzfva68Ex3xZ6LraaBfD2nx4c/i
gk1hEfS/OsqA7VFhjUlLdecimsybe2v28BI71RMuRH5Ond33fgJRiPTooYHxDTRwM+C7moVzJhq8
SbIidZrpQuMbr0GvX8cB9psv4bwGPBSwi56w230kdf4RNMHBzhaLYnIQJBDS2yRE+xHEDLRUGuSb
LOmfKtUvSIRi3SD1dMI3S8akqYXxATJm/4cty/piIURAyuvDVA7Lhflprxw9v/KbSoDagAhYFvZm
ig2Oe1hPx/kawdOlmfV70d3TF75xwau8oBVlUsMr9Ic1ZrnQp5fZNSm08JBZJse/TyuyH+fCy0wy
5woLbVDmOGeUgWdFfVXW6oyE21OrfypIFZm6AgUHFrnx8Q+f4IvjGW+fRI7BmXepp39fr2Hjj0Yc
VuXOHtRV6MbPhRscylbeWj2E0dzfJhGAuah8G9r8D5WW/KKuc23Xxj0vOP4r/enasg5T4psYSBWw
j9ZjQvlMk6lGAG9eYj95CkT5scSU13bzEUU2RBDvLNU0wZqXyUyIV0fe9GQ3bbLTfYL9JFT47eRA
xqoMrqdef5C/BzJf1deFwttGK2PrN9YdNK5za7I9Ur66D9cob8w5FWe+Fte+iSJV/hdp57XdNpZt
7Vc5L4AeyBsY41yRAMGgnFyqGwxLtpBzxtP/H1T9ty2KLZ7qvnGVrQAS3NhhrTm/2Zi1k8emgwjq
oq4orSqSsWMgeRE4XV/13bYvJ6+K9UtNmkDCLGbBpSp65pM5dXc0lcWHRZS2lnI0SCcLuJhtB6XX
EI08lfGPWpbWvWZQJG6KP000B5lR3as4joJp/mMOoMgHaGnCJXjiEI0EuEVp+JJy086cJE69MENm
KyuoD9DPWL7+2xKvQ1kWLSRHL1OztUHUz6rsrmIweKN8PQTadOZGnNg/o7tcFmBCSKjgHi14WlOW
HWCfwpMCa0cygFsvye22dq7Nt+zTjp9FllTO/hawBfX47Idrouriui9wlCBK76JDoSSPSRzfJ4lE
TEXwOM/9ZUdMwJLWeokDTtTqQU/OrvCnnkhz2T/JhoEU9dMOKolTWxvlwitrhUyLyNrUY30T6Xuj
yW6mML+Zisnta3ABedyfKZafKnQhk6J3uxzJTVMcfbYA2jH3tEqBBwJKcxiMB9UsgBhmbq8o1xBG
cT2lb7mU3ev+cObiJ04wFtoFjW4mCotP1dNuonM0WnbppYZ5Q0Qj0MiOtEVI7QQFHCRd3GuVeR+H
8hkt2sk3jWLCtFTgH+zij0aYMdB/kXSl9ASCSEWXn6LUd2MMWITGejrRFbC7FNeYEAHVSfLt6+f8
veV/NO7oBhqWbVkqbQr5qNSTsFVpjDxEAjsYTxTBTCIIp2vKnzd9Tb9Ab4wXZB2PZnNvB38EKv69
sodDRUww0cEUJHrSwbvbqST4tBWvjSknKKIaHHJa+jT4VeqO1XxjmwM4g20Z2uoGIwd1ctCrValC
geybZ6GzIdPBNOaGeAmpuINXZ2tjxP56xngblfCO0N7aw48SqtLo29uyDTZa0n9XmvpeJMaLnbTP
pWzgwLamt3tVSExO11rSge4ZGgOLYlw4hEaykyCpO15hOMeWllj7vnsMsAtgLylhEc0mmz2iWtZ0
hw26e7ygfLQdreu+4ff7Ycjg3VFJkitU3X/9KWgnBt9S7UM3Q/VFFfrRbGukulkC+mBSE8ECOmyf
8ChKm7BBBtZbAUWotHQwQG7mxCdztFZhYRq7uCQhSZGa55aC3QrNzEEu8dND8t8ZbUlnVTZeCA72
ZqktLlU6uUHLeiJ3HWeDwb7GybU1RXLNeen7CGDeSUoY7hYtnkh/CUiZWUFoWWXI9NLJWvc5Q0Jp
xboTZJ98/f5PnXZsC12TpVHx1ND2fJzU28CIwqQuC0+LspcuUvcJRM9VVT/SeUocxDVXYxVdyfr0
Z7kQQEbTvCtl/yKs6e1qVyqhCusGouyZl3Wio6KgJUEwA/vTREJ5VDwBq25g7TSYjzLBjrfRrrCl
ksfO9nxqKIQGiv5SDUG+VgzEhSqjMR9wXVo0iNxs8t/mRLs0suKpH+hoA3Pj24E+LE6YDWr/zCk6
bqWcWJ7aDM+zrKd7YOvPikmpYHyqpg6Begpb/szN/rykLbs9TTOp8Go2M8rHm42GJ6hEp+dUd7HW
GVhMowL9YTYLbIPwm5Mh/maSaoi9K7pSUk7RWK7CRWzyrU21p0jP5jVFhTM3+8Q8qCg6u1DARSY6
nuOVp+jMqiVWMcfXaa9T1feUaFFsG0wsZHbA5NkFBUKBac1m/VwZ6X0782Ea1GQZxphOV0e3WX2X
OtNvuwq0XKEB8aPwLDw88Cbw4GE72w9AaZSQcwe+/KYyLjJDe2yXwoA1nGkqfSpkHb2Ao8pFRdEx
hJ9RIFXt9ijAF/sEjhwmfyiEZmjsEt3/u1ubj5c87mRavZqG8OPYANv9JVkLXpKz4BbNmY32wq/6
uLVZrqPoqmCVYXozj44ZgZyZHZmZhQceb2fBMFFGQvEUudsbi19BNx3LH79Zg/EQt9NTFsXf217f
6pZw4sqzpcGd0+LRSCPYyHe9nj2feRxO3vkFIIvGSuVAcHQOUGdssZYSs/NKpT0I4osGgyoSFa8J
s3UKbFCGgtTb9s28SPPjLVOBUxP2OKXBIUyKjd5cZHmzsZuXMy/s03O63LfFDiSEwhHlXaz025gs
075FbREUXlVK+0VZXLaA4YmyDEkVXiATZQ2N11grTfRQtdXObuLnormFPPdYUxE982o+nVqPXs3R
bYolKQrBBcBxjpAO2GyEQU5RQHdD6J+T6Wim9kil4AbZ4h6M3CaMim0VlV51+PqFnBxNuiKQhNGa
otf98UkNwKXPA0hYREwv4USsTKNtW8UlTi1VSrwWdLURPHx9zeW9fZodfrum9vGarZJnAoJn7lV2
v4Y+vzL7Do4mkBfyk/67Sx09LL4MvVcLrNxr5JwGFGcBTMdKf6eebYAt2t8T78pQ4AKYik4V+eO7
0vSurExEMN48snqNVuvE9biHD+aG1XctUq71Yr70WYNglcThhZRVr1E1HRJcLh2u5SzNnuU++DEK
Y6PNz2yu1yIOHqR+AjVPSvLX90Vd9v6fPoNFE8g0otrCOlqLs5qNHqLDHHKRsR3Vkhgc2P5Jsykb
+bBMIgNE7B7oSSh5ohe7MiQeNuX4nKkYP/P3xxbM8A3kgW8BaVY8U5OBkmzmqU+HkHxXKd5Ivu9q
HYW2rjuz6p6cZX57+UfDVgxJ36kZQ8g06B1Sbm7WZkKUQZ9vczlxg3Y+85ycuOAiHEDuRXFH0473
LmEcyXlT8OkCVNsj53IbMhOgxSxGvWlsNgZk0a8/os+dkWVjjPCEuXQ5xIqjNQzI/hC3gksOQQcR
f1j5WCIAh8N4rrwQh245m5tezW6sEL1VP9xFhQWvAj9U/zJrk/v1yzk5UbDkYC/hSPlJRxBP9CHT
2M+9AlDFIsguLf2q9pt9qWkXSKSdjAYJvMBzy92njswyUb6bbbgXunX8WDWI1RC18UlHEwdW08wg
H0Nw7i5mrHZAAR2sjE5p/EGFfx114e7rd31qJ/P7h3CsmCnIMcyjluWMXfuhrDh1VVThkxw2Qbnr
VKEQ7shaJwunt4HJc/Arm+3Xr+H00PvXODh+VBtplOpsCBkHQ3Wt+ddh/GzNnG3HekMk+5U6tvuv
L3hifl4mBgsdvmGhzDmqG4yzkUA8ZW0iPMFNW9/1eY6DOofh3J3Zp528lKKgqKY0ZnFy/jhpBmqh
kL/Ee6sABso+6GqokGGTuIkkznVbTmwADLp65rtoVwXl+fFaOiU3ufWZ8ibyjkPcoWzYgemphoMS
i4wXdlRV5nYScXRLaISeXZCOF62CdAKFKu7Tvj5TpTr3go4Wp04v9UEeWXuriGxCOAvkPW/QCN99
/XGeHsP4ttj9YBn7ZBhLUZua0cgj1Cf4f+0IB2JBIkskJ1eRMHb01IuVRQ/FUos/5uxKrXK3oRV2
5lWceJAXt42Gs0VYfBBHKw46SzPzJw6lAajAOkJ0boFDsp5rgCFj1e4TvAYT6vtAJ7jBjs9dntrf
5yWPXqbFEZRTsUJx8OPn31NUySXgFd7YZLxhFalzXlyPEj2+1gBB2iCgQsateFqmLzAyHfoXUVVs
xsrK2AZ69SBp9wQ/RJth6r8pJUTrekkkLhXtgJ1FX6wqsyMpkI+UajeY6nVbWdfq7DsYk1HpzLBH
qpTGdjah1+jwC4vwUQLN3o/GpW5XBRgPY1PYSwoXgsh2us8T4UKbzzeFpu4Vo75GtfYYhiN7a/D5
pPSWHVCvVj8QonELVJg6OwtvqeyhiERu0BGN4yfY6BJ9T/mRdlXNPqOOHvQMTXJYhleZLn/PVPVp
DCHMqArJZlKg7cxRfinjw0hHy5uKJYWrs3Zy2VwVnfpE4pi26ybrfkIM7JZyfjEM07geiKrygvEy
jfPpMmnCy3loy0MYpKuOuPo9d/wHJD7E+eE94Y1QViYt2sKbkS/Tefxpeooa/0lGJ4kT1W1qJKQC
Vz+F2dob5vRiPUW1F0rpq0WkD2dYIJQ6kvo6HxqkiniFeh1aQ/ZdJANAdAppYiziTV1rN2WoW46W
AksdFdWpQq1ad+SoGXW7MxpFuoab+i3yRx550oasBiGNOeJqhgk6Fj6JRMm3atBfMG7ca0qQbist
fsYyv0aYpawbTtcre2reoG60Tb6GEBsr9oTnGlwqQdc5FCOTOGDJbWO9csfO/tl2xhsEGEEwWJcs
JboRrz6A/MKZR93tC0zDVRHhj/bHbTeP2143X1rlya943W2yYMI4q3eWfRX5aEIi4hgIHcX3nCJi
ZAy85MMa7eMb5MrxstHkFzszH2POX/mk7zup+FkmIIH7+HvqVy/SVpn6m7rFyV6Yf5Iu/xwODyHt
wJWRc7mApNKVEBP3QOyFr+w6kTBWuKze8Ec8AsIxjYeo4C8yRm6JUL9I8q+MKNOdsuyflZJ+HBbp
yZk6FNVTYuyZgJGVI4fQwERKJZ+R7SN71LSaGVZP0FZMtBwTNAbZ7NMuxn2L9ZMOZKCHC3PqPvEv
APEhPQ+UwWltZTcOMrC2otX3hKiFCHSJhWpvkjp55YQcbzKF8VJlSL/kXmGKjZ59Q7mQGzycFdm5
dpKivYapjJMcztVMcQLVsWyFr+XiIejJjZUq/ZocptwEu5sPoGIrXVsZdJ1XlJXuOz9M1n3tajZS
MsQz6I+k/JspxcBzkuEJ7tzNpEyuPCUPeSSbrphzYkUZ/oPdwEoCvryrIv+iaK37QRvvck25n3Tz
2b6CIghKjgFl2OEaRASMYmFcD2X+mgsqSJLwX5Y819ZKXvO82JsVfvuJ8ooz581jYWpea7x2xJZr
dLmUCizj2A2X78pDzacJH+TUgrpmcXAkr2Gdk9NpoPhV2uEP5L8IgiuQWWZ92wd/lIjsSR8dt0Zg
7am7P0bNnd4mmEiwPhPogzMjZQiMWXIvkTNqtqgbKbhccaZBN5CCcKmT8LpQrL0QYlv2cn6pRflB
YT/hqBMx4bnf3XT1VU3AErjaPKYiKjvM4lv4zQxLJGVWplmbOR241bEFZimYLiuJop5N4NwaMe1a
tsSmUXRpNdQ3aqy36/5B25pdpa2zrjkERESI5KLL0u/pOATOaGVwsGdvrgMZj0ambESa3QbGakTz
7VBUU8gH2oVWAkCPh1ix+xs5Vk3SEqWrwWAIAdvrlUuevhxcKgsAPsr+r8lDDZLvBROoH0yOPJff
+O83iekTqFRNrOqovdAi3CoRc7FWP/ewHpQXeu/XpNi6pl7aO2IgnrR2TC4H2xWV/FBYTUpMOzEF
tvla29YdWGME0o3GDAMfYoVvS0T4ZBLT5viuuwLVmKM2oJ5KBKEr0K03ZdTYm2SKAN7B7G+FCvW6
XWYrm3yn5DkRgE1Lo4a+1MxO2Zkc5Cz7ok8ihAvLLDOOOpzigrQBxiICGZrsZGa1wnpsqmlwLIWQ
WLUXDsXwYI2NSaricB0UfF9FKsQsuonEjPEKtMRa1SbovloCZDswYHXWLlKWwRvIxOKX64TPdDqJ
plpWQ0SpQJU0nJeLVlEoypCVJEX6sMLqCHQqY/vWkA5yCflTcpOUrKMJIu91Z1ckDs884D4qCShB
ITG/pl9tTBo+6zSORrfSBvJ8RXypsKrsLdAXcTW9zUo9eE2GbgS79wwpDt1Gq4kftUQoyCR4sqi1
08Dpn2Jf/7OQ0m8FOWQrzZhI0xloL6uN2zL8Au5fGOSvWdA9libfkTIXqRkPn1b+FLZjjYsFSh6v
i8Fca/Z4Sc4QMWpB/Vj6sH5FHqWONUX2ptGXx41AYvMyiZubRpku4yK+UBOEwEp+axtT5vo201Wt
CvZzQLMU03JNKXQtrKUr1RROgBcEl0SEprLBctV8L4jmdXOab7S+7qREfyppDGyJrHGTvvwp26xI
vcKErBBHo3RkWKnqjhQUp/fV26hjkAeslWydozchIbMJtZIZpvBZ6GBkFG3yHXMOIPCZ8HZFIxSy
1zkeWQnBQ3W4Gkop3g628ueojdYhahvG9Csq/RC3EVCYpkkR2NnN5KGheenF2K+HtO6dcva13RDN
B5w304U5WSyOMtV9C5yVyrLX1/VtHLYb8teIjsh4MVYiLgZ+iOP5I7GIVPRq62eYRTtNC9n2DCtc
r8sK6wbSBC7jqbCkG3MgCsWqplU7ceFENXmiaJnUmvyc5aR560inHWEm12bFI9Gl5S0hUkBDNHle
w0T5Vrf1UwsYMgryi97PnqSIWaQpsoMyNA9Bw+YqGSt3mnwnHYxtlkU8TXMfbWofOIgt4gfRFW/w
WLq1bEz1RU/H1MtkmPERWZf5zMSKkOnCl9ILYWTyfu4OSk5mYW3pO1KIpLWR2z9NQOAWHwRmJsA5
LcKceuofwiCzkXN6+FhZqPXM3Mgp4AS2wotoVicrqEQUrknjWoTFm52N9wT5weKaoFgSbXWll9mW
o7a2Djmqkb4zbpqZLJQIG6xbi/ICqg/LiDkFrj/XPzMO6OtBa0mPeRPkBV5h4kN+5ifJVo947kSV
7vFrzSGfdRftpIlFTEBVQe3Wrc05fa7L17RJJLjZhbZS1fGgpLBgl2ZK0afgw3CEM+f+oQ5wIsoy
oeAUNAfDqhrXDtlah2rPLsO8NaOMoMA5/WFXMN5Zpt/ID+s3nXxoWducMphujLjh6RQpMHTc70gv
IFKaY7f3jfhtbPRh7ctvRmmGV4DrL1tZrDNEazI2593ckUhCiXghtSgrwhvAUhJ518fvXU/dQeOB
87sH+jZ1VzQXO5MEgRmp6GrOU8UZ7UfBM4d0qt8X8VheRRmKr7mpuWRa3nSF324tNrztnNhMXmRR
on8jviy/NEOftph402z/vuwh5pjxD3lo4AIHFNeDcJzQ3e3tOtkPWb9XDZh3QSCBUL6MsZ0h56R8
RDLHTb2V9Zuyf5PErQ82n4D52TGISmEi71ZjcVOVD7kP1h1R6w+Nx3IBO2rF02RfZ8N9YL7MJAQI
YM0x4Y0jyAzVwNCZ0PUl4B3bZRDTcx7+9KML3JSmBhFnxjc+C1cJskt4xbsliyoS4S4whZfKu7hp
LjGHOhrt2byxDqzyVyPAUMwR+8IGbqcSpjbm16P6SNb8daq2e9OXdmGUeKnZ7TDHXwcpU12LWgYV
y3g7JgPN2XADHo6miHqpaKQTklnQxMWFpEiexmBDDEKvUN0p0k3Xhy41AU9w6qKyyMFY7FN12pEA
N8fg6xX70BTTvlgoTMkbyynHVmmj18KRWFGtFmRqNcLbTDZlDovKmN26wN/pB4dMi7ds6NAwmfdR
j7k7b52MfQ4lpa1vjRxe9E3XL9PeRlWMbTIBlQ6ah9a+F131JvU+xjDtOjCC+7Yn1KGwOfn5a030
B2tO93oV3icivhJythx7wJIP64kGc5IZl/ZE7rNFnqLK7CUBOpwl9VHT+kNXqz/stn3O7f6erc0l
LuGyby610N9lYYqILlnbUXenm9UBHcMm1FWiqgvovLuWh8xIgtveaLaWxonYtO4IlL6MVeMPuKA7
YZX7QPef5zr7I+VhVbLgUbK0bzKWZ/Uxay4T8PERzqNiGvd+KG1T1kxflZ/wYO1leXhAhkR6B7sY
O96ls3izfXlXG5pXJfOtX0jbtumYNQFPA2oPC4tQYwrP9EX8SH0tZYvQcM2FVHY12bMzRcHl1IVg
z8Jb6tYsZUCsCNYqOG4P8tqUpI2WjaRIEK0Skqeul26fYRPS5hWA5/VoIqpOxaHKaFa17coSAilR
Dj0YuLDoXZkYhtpgzqzStaz/NFQi26o1IpwdcgZ6v0RszZKn1AudES5sq29sXXqUu7Vule9o5YhT
TGcxWVuaOygQ9NXqkJSsvXaa34eWftPDP4XAVSFP6kJpNwwlwkaxSdN5D7jEGafpQbdpWI2eD6sw
62RwYKjtMJsS3QBU/SWock8ex33FS8861W2kZEekpkuO2SopdMRIGBSFBEU5h8QhHEPiRQ7BWu+B
/KgdRMPeS4tgXwtBGl+za1kQahoRegiqLXRsEsiVWlwpSrw3YVmoWr6LC/VQJztMk3s7VDaNVG/p
+HngrO80TTzMnKxrw94NjbQl884x2I21QcBqh9Zej90Bu7SWp9ucWDizZCvJYovOxFiliky9HbMJ
s5jPGlmVJiWBdgcVeGvCpy0VcvgabTNhqy4nKh9K6HT9vrO3XdeuLexePu1fS/ouzz87MtSJynCw
NazrwdggHAZvXKxssdCnCZdoKmegJGXV6taMq42cxK58YREIN3WSow06+biDl6FsWqhH+7rmYKOX
e5pCGJ8lB+fsqu9fQzYHCdflRrsRcA4Z+Ukrca4tn5uBWrEVuHMbuGCCXRpzcIesjap13ggM24wJ
Sx6yi1h/bnjYfT70SFbZYgdbITTCC6jj+LNb8IqyyJHCyzAd1pzYV2rwPJFJnAkiyYiSLIdNyfbZ
J4PAaqV1RlJKod6lXUpJpiFUIRLupGZPoNY9AofWfYuaop/2WTqhaSH4W2feoLGgE6GukqFMpj0s
MXzTbFDnStskoNDjwEQoElArIN68BMf5YBBgB5E1nvc9Rk7JlN2qc328Qm1OFqHtKDN3PkqcvFQ5
xEI6z1RX8qkcTep3pGwutEK3zirumfCQ7z1nWX0jb+KJlo58xURDzad16mxGRmQAfVd3/GKwJImD
qZPtDsQVkmYGxBZdSIU8yDyMKxpoXclCYUesUiMrDg5Ep7Pzg4WZxuZaJYueVJm0cZJ1XbRsDaHY
FcqWyJ4NsDkYVY4/Vw5OrlU9q2sd7WnmdP7rpLXLeGC5o66Hx9yf7pT8uzXCzAbdEGAQ9iWgDode
I78bMrP8DsK4w1GeclSFC+0kP7Iu3ESTsa0B93cFVRco5HKUbcKxBM4MlU9wAOWtoa0lbnJA7q47
FdCDNCnhLc+eXOaL0c8VSNpnvSWGIgLwJpP9re/LRnILGTr0WN+lTc5WudfxZhDwnIENQH6bVNFF
Esy3UaV6KhSdTu89I4kelGzeaqqya01ODeX4PFvmNei5XURKeznEyzDYSIj2G52tbYTWV/YqRd7I
ckknG+Nyx4JH29NvI69WxApSI5oIUrEn9ki8P7OYL9I53ZoanHhAFaKCjE1mIiL/lHBuGIHs0P31
MoGyy7wA5bvWFWZLGyZu4eNOQKyPjBzQ2UxydD5NcLw1kDubfhr2sv9ztLo7Ric7C2szEc2hj6XL
VtFZcvz6LnJ6YbgB87pLaq0r9eatIT1jRtsrGbHtqtgRdH/RJNEho/UWdMz3+sKHAPfX40WTIiff
mDGVjLnaqGGF+D3Z93VxP4ycupJExvJCbMtkvaWCgnE8XlFEPlTEXyiwv8ArbzWdGKLqzzK0rhLw
0iGV9sD3d7Gcb9Pc2vgR+uRBB0d+CwTRogINiMcl5fqyIk6nnNUDZ5ybuFF2pLVv+/aNpByv7LNr
KTGgRIe7iHJ030dumfBUdPnWb5w2LTc+e4xEVOTyTrsylq/M17garmRuW8BaOJToQmgo+SK85pAt
2yObJZjf5I2yoPRuTN63bb401fAwL0GFmPjyBmY8xDmNDDzdmr061dFR97AfobfFAcq3O2nqVgMn
+q5rvF6LXLUtNm1bbmJsohrI03ji3B4P3V1Tl/WmGepy/+uPOpHLvSUn971C0Dumw2Yf2SH9xuX/
fv01DLORQv6/+/L7F45+5P3XTPn8z184qfKAnuxff3//8q+fO/Pl928UgBXgTpo7CmT9wQ6S4fD+
f7/+OPq30o/wjL1/uW4pOihxTTDAv35OnweqdL/+/m9/z9G36Oq8szDRbY/+/bfLHf2qv670/o/v
PwMAX95NCBR//dP7//31fdTB2yJokdCkrHZmeFHpxpMyGJ1HqGZ7oXb1baPhNa/KZFyVfvtzkvoH
daBC/3Uz6VTnbMHuwCVE3I2++WMrR5fDCrgQXVkyOnaW0q+DBKqUZJxRGZzqnAEkXDCLUGoR+S2t
2d80QzLEDLVM28Lz64xsAETEcg+2Kv0WGwMRzfNT1NGznGv0fKHA3NBYPOSmOGfiP9F75+oYKyxd
s3k5S2frt5eRsw/Kc3gsnqxGcOZbTnxVZX8Hxn4Rd6TWG+RXWPMfKSEVZ270Z0MkGGQcCwiDVLwt
sn0kQiDVoCcAgd5oOqZuZ7SeCmOYBU5J1papBEwYTlJgM9NSgyySReE9EIiSWPRQlhNyP5X389yy
q+I4n+nxTZfruKwIppqzJF75bXhGp7H0TI90Lb+9XjCZH29VKeXoNwS3SjQkiyE59y39jHbrRM96
kUEwKmwbssDxoAhms0rhphSeMRHjanIWutIk3TGoun89yk9odLBdYgsklVLVxbvY/LePPTPtOvQH
ViErqanDw5BK9NuC3lHVBAf2eGe0DicvBwzQRDsMjeNYZzCzw6sTHc0kcK31mF5ORe7YEwDN7YKo
/fqtnbiHNlxuFQqJriPWP3qAa3JsJyIJF7cQS/fsc8ZLVwZBpIZ++/WVTgwIW0UtiR4RhBeKmo8D
ggCzWS55MDzCpi/NjNK/2loP/901jjrLgTpC5LIRTMQ441IqwljM3K8vsbzMo3HN20CQYeCcQYR0
NAVg+GKJ7qXca20Zcmr0oy/1bShP8pkH/uQHQ5t8cSmZgByObldPc2SUTa6Ti/mpz+IXREVXC98P
kMh/9JZ+Xerorgk96CujRP5QpoRzzUnvDBZA7Cz4+1MCt+zXdZZx/9tjJA2TNoqKtyQDwZaFditl
4TlJ48lRZsCA02DY2IZ6dNu6yaxN218kM4IwKl/d4s38Tz4ZXH02GgbB5HMkXyktghkp9aIWGQgc
0SfHz42NMr2yqz8jODqx3CDaxi8E2NLgLR3NoXJv5ykTBFKvOX0Lp96ZMXDr4QFKZybM+wpA/Wyf
M22cHHgCObOGTkX5JGtWaj81GQ85DKLyviIu+z21SUvduO/PeJNOXQpLlmbC4EeMcgw0nlIVCE9i
MvBm+8qWOC0GCgpH6E5xYZ7R+JwQb5EmjPHcguooC3H83BKPSnqYnHtDCoBeORANcifm4CYJzsib
Tk0QOjozSO6LF/aTUE2pCzMw+kWfl13AK39dSNCZiM74q05dBncT8FtcrnxWR2ODenlmBRTnPU1A
VyzGdUV6rQmP/+vp7pTKHRoEFi7ZYPOFqfbjQ1vlI5NdznUakpesmhoT1zL9+yIdrnCGgAhLD4Ec
bXzqaGZTURMxf3J263XNUzsCuioM64o4DEbvwEE58yi++xeOZ2NbF8hBUUMC/T2aUuamnS0/ZbB2
lBdnWItBSfYrRNvS2EjUbxAsgng00JiYFL3BqDXPS96JFBt0aJGSpOuktVZ6la1m1SbbuXQQGu67
WF+NWrDPOfBJItnWNI6Xspell5szt3f5mL56A0cb2yZsDKtZ8FZBj1WFjS3dK9XT1R+jhlFIUxea
gKur9Zllf7kvny5r4P+UF2g8ss6Pn6qkZp1ZVDx5WmgRykndBbyGRNtxLN4E6uyv3+Wpscr+6V9X
O1pgsgm4UxlzNb1TebSx03aCaOf7r69y+j1pFPjYJGOAPhqpeZi0jTVyK0eD8B7oUaMcegHBogD5
ClOcGXqn5i6AHP+62tF80qMLicuCqxnG20TDT2iTZ0hPoXrmXZ2+dzh41MU6Cmbm4yfl91S2s5LS
giVNrpTfynYBm6H6j97Nr6scPUdpP8uNMNUc7dkzDsiVPvWANomo0v/Lt3M03kvs/v2kcaEexbCV
vabqs1GpZ8bbyZGAwU3jiC3j7Tw6K7FoWz1z/LKhaTxpeNNMqDYSXSJlREdkn5nwT46EX1c7ZjFh
Hom6ZuBqgd64Y0DyG6rVyVIZ5daZj+n0G2M/gKsHCenxYDArudRkc2K60567EMbGt/BpeZYIKDtz
C08Ou2Xn8c8rHQ0I6JiW3NPr8yahOtGwJ9/eQbR35v2cvHUARNlPsygDYPk4uJtci/y8YzS0xe2y
vsBCcbXqKWyy/+hCOhYLhT8+uaADfRK5KVj9SfJ2ysKipEOLLmQ3lZ05gnz+iGA7K9QIFtsnzeqj
mbWJOdBBd8g9XxKbhcndwBZvsUr6Ti3yv71B5GLQxwif0N4BmR/vX6+WodIRn/d+MVQTT31aeqES
XklJ6GXahdoccoDFX8+zn4cGF6XoYxJ9oYKyOJqRktlOMUThvy2S2ZXFN2i9V0TMnBmAJ0o+XMZg
dTJl9sActT6+N1tBBygyPjJBMFLrZgUyGwDU0Z/yBV1/396NbDESOg0ibc7o7k++Q8oEgCKIU/kE
iSDuOTaCiseslRY8KN553Hok27v/wY00uQjmTAsjx9FcOOiFFAS04b3AR2ND82OmHyBBV/76Mifv
pAGKxNYoHEFQPbqTSaL6tt+nLPZqi56Dho+ExX2+K2pyGD25D52Zupl4k78V1d9/iwrOGaYqLDu4
c48uHatFmoTxlLEZBi1eSBd80oCN8zNTsPp5G4WOnOaoDigWT+HxsU+edamJEivzqiCTkcvohD+V
tO/G4lqS6UZjfrrU57nc4uDowRJREdMjUrWLEomwGquoPvGRt9H8Gml49BPrWrPbb2nDfWn0cxam
z7MeL5adp43QEkrjsYUpIBo9am0984j3utNvdaN0KN3eqH505syz3N2Pu7yF7KGp9HT1xbJzNL3S
40u1VGgZSGqE3JbBG44k48yK/vmQqhgKMgNcI6AW2E5+fE5bK0bQ384ZKcgTT+m3qTLo4P+ZyWgX
p8pVaejnev7y9ZhefunRO/tw0aN3RrkFYRlyC87gAPNhH2jGgFaQ9j3HELuKnLponr++5ImJHU8h
zyrjGX7/MTEFdZes9mbPJct6TVyI5xuzFxLpm0Y0YOfm3Py3bFeP3yKxRhDJ4LNQNTnazk52Ew61
nGVkB2erRhEblAYrGdy3MVcuptW1IJ9hmrbdJABNnzv3nXq3v19d/fipdmaZEJ2cQ0lfoqtJVlV6
8n1p3gcI65PM/Gue+FvBOd7P4up79rP53+WnXgvMtFEQtu/hLb/+dhm98tEVb+2X3/WAx6LIjr/l
w+8lBeafr8753n7/8Bc07lE73VLknO5+Elj012sgMGb5zv/rF//n5/tvOROcY/DI/vvgnHXRtN//
5y56/f57eM7yM/8/PEf9h0EpFVk1Rm9VYKf5FZ4j/gGIyzSo4FBv/T07R/kHoFJ4y7iMl+fW5mf+
ma1okKrDphke8AJHEixIfyM6591g/vsAps5C2coARAVnmVrI0RZSyuZOTic72UhNYV9IyYaHRzmw
3l5oSP5NNMguBcdhFeVWeBFpSyJtbT6EUoMQZRouCdLTd/+PuTNpjhvYsvNfcXiPF0jMWHhTqHli
sThrgxBJCWNiBhLAr+8PfHbE67Y77N55owhRFFlVADJv3nvOdwy3vhkaiGYz6VlZyLBzvMpjIv84
Euu0Zua3K5Dbnwrde2AeoL273//ygd/++XL/NSRHoM79Dw+ig1FqKQbo9hl8PP8R4MA5OW/jmlzl
SukbogezQEcEvIZ0Hu5HZdwKA4xQFIkdOdPehTwua1ODAtgAx3hP9cHedUOzyisUPPDfjwhtYW6N
wl+3ONoDguf+ZobGODh0Vg6j1iChJbDG633y/eRdSxOx1gt3M0/RcJHxfE7LlqQuxz7pEQx6SSVL
FbFKqchI6iUYuB4QHbgN1uY+9wJU5AbC7T7beYjkkZp9Jlnzt7a7rxgfDZyp6BsUznsPNXgTKzQA
5ZhV9ymeHrxcPLpmpD0gP4KK45WfFqAiwraHF/vdBzn5W5u1fbJYldIIcl1k4J82LIXOxKvPdEqC
xvk0M8fEMY/W8lJTm2ztaEIjKeaIGIrsJanN1zJGNh4TiZv2c7qNHOs0hX6DjKoUqxi1i58hkHI1
rGLsLpmlQBUqd+cnya4s7Gxf1/Pz6IB5twpCD7xh2GdotZzWxzoRoRPxW1hlFP5M9uW8QmebbIdU
ZgFB8G+dNydr0tPwoY/O70ZHzV4aMeLJ7MvSBnfvoZ+iD8TLubjKE5tadW84IgPPn7I7tXXHBh4i
+0gM+4Snh6BELaJsCG+E0GH2YNYdjP7UrKM0ytdq9g9lhUrV03DCGMjjUe9XD/bco7udVLfr42bt
N/25DbOX1pVnauvQNYazozQddcsbg2jyQ+EmrXRpWajzzBSTADq9QcL1UKATVznjiFVlxenGF/W0
Dc0Y6bPgLVhdFGg5KMAwpOM1dOZjOJcfWYci0a68/OKk1l7LihuHCT8wNbyJHpJhcjjqtZB9f0gk
cqhIYfeKB10ebTsjtKBAhBwmxza15jModwiJQg4PCdNo/DQ4qvIqubWjRHyWNewcVbcrB7P+cDp9
C6A7XdsFI0szHsy1IcEqZLLYUqGl3MrlH2XIl4x+8Gv3l/Rl9HXmzSxFMIXAonoZpVsUMNxtk15u
3CInlMRLQnkUQhbHOa4HjiXlUBz7fuEPG2S1KJ/kmnIMV3Y3+nPQ5KrdmI39NxFhfKp1sbNdAd9T
eetJHCeAfpe2Mttr00TuoWg3+FQemP9lu2kyz+WcfLBfX2rhvCaA7/C9/XIM+OlakA4SsZn5THjL
ZXKWltBBDadmjpOgtxH9EpN8wftRr7oRM8A4+Vu3b17DwvpdWfpLWxXflNFL1sRjmw77pBPvhlHd
2r59iTo4kAzAC8gdB6a2Ikj11tmbOb/Y5dNuYvWiarVX/cxj4A8Kko23mZxFgE9iacM94D/qORcJ
zkbd46+0su7CPv44JlkdsB3sXCM5dOV07oSGgdsqT7ovc1Yq421J0AW82d7JcSZKryi+XJixXRkM
dfHaSO1Rjb8Ys8B1sM2tn0EOdlG/FWHQm3R8cw5AtOJSNxCivJdIW91Z7K2Ip3AssLOVaFD0qSfS
nPNeEMr3CAcwwkfvK5K/4krtmrDCemV80CpYYTlShJ/ouCthH8y+e3Okg+axwRvd1/sxFydZpwzA
rV+Dqh5kA1WkrbpN2KS7xak0h0DX2yzt9q7TPo+ai+Y3gH20K3u9DBzWH0St6lygrq9YMbZlXn0u
8orYaCCwTu6nGsOMYboKsICRy+ZZn3qjfrmu81XK9OQ2S+B2acC6cjIkUXZDqIRuoBe3b1rYXzFc
VduyditMgu1HrbuSw5BEdxTPsNFYhfD0m6coG+p906Ldd9LdbFXRs9EWd016/mbG8BL87IxkYpoH
DI54/T0n26Z4iUBHkKBideMxT4hlGvA6rUjMGfcxaEG+jXwpMlCjbVnlp7LsZn6jGp4YMnssQa1/
hj5Cps0Ys6dGcVBNBPYM0l0lZe+i26rkIYoZc2rIL34hjHrvNNE8lRgRMCWxkDTa/J2lE6spPrOn
ZAydnV4obT+7VvloZEqDLx7CHW+jCD2AOBJJnj1mRn6I2mo8eHouty7vhmZn/FDM8oY4mcexSqK9
8E2Qgd1z5YkbD5N5RnB3mO3JvMko3su6Eo+V1xMYzsqO/XEwj1Fja4uc0XxzwU1C/U+OJvKoxaJ7
jkOtw3fpEQZEdUL2UrEIYAH8DzC3121WqQer6nrOgCRuRE2aB9osp0s/VOY6sQofa1UybDDuTQ82
yIUt9/BwydFZo3vHHSN6enEoLNOVwPN7j7KI1akShBqgEmdQow/3KtdnItxbvI4utKw5K7UjpNtr
j2nkXoiGJm+uPcN1O8wqnF+ncEbIhojuOlqkD7VRDcMnv2l4Z2+JMolFwmu/F2hkGasnD91QRrcU
W7cbSnF3BavsqGZtE6bfs1fqj8lcG3fdohho0s1IgOvaAqj7IOtpDmp6LhtVxzGGluRuREm8MUn2
XLuNaB6RlSPtLoj7ceWjlc/WqZizivvKKx8k4bwB56bd0FjNq15Fa43gLauqEUhbXndoVIyTOEyd
xeeH7Ll9zJFdQjE/NfVLUankIGsebxqCbABJ6226UW3LzAvZXZcwaZltUHs/awqzZlNduVG9jZYz
/gyhyM0lzFt9yOYg7XDpdR7+lmo4d7GGpayDA6YvZ9Dei/HIhU/NVOzj2d+nMm1WErXUyr06dXt2
In2jOdk+7k1+GCLkyUrk2vMuwksWZTJlx1R+oNrYKvxdfo2u2u6nHe+pX1Wmf7CJ9OCakeEV2Td7
TA+1264av0TAbQzkPGOiYv91P1ujP6fVfIkM8elVVJN+9V0UNee5AV1sVpdHMaLPT20SkfWc6mrQ
cZMYuD/i/ruzmDkPOMbXoYe9PdYSuhkYmAOnhiZAnaND1g2czrh0Vv7ak141h6QlZwUeJINSpO8U
hguLM3I4W8iP3U2URJteNFdRWXBZR5RCA6bz2vxLjCxJJK4LpgvuP/focx0PlI5LTvQ4PHdJurdm
4pOakUAe8s5Q9+68tEWZaWOB1eitZmAZV7rm7aPOv3dW8iSr1MCwnOAv1bDJKPNoxN5BswoJm1D/
Dof2O2M2QP4c2UJWkV4m4f6unErDttmRLQDL9lS3v2aToK30YSwIAe8fmx4ROtr4F+zsZy/N9mXU
kFYZTdverthjnPTLRaeDoQ7hOw6JvpxEMHbNpq/K19wK5Urq6RuhZo+iVftmqt9g4EmsUvZRTNFv
916LEipW4oCq7cLfxTA+jaRw1c2rUZGDQIeFNzo+c9x5wJzywFPbJREaa+tit/0tVWyBWZR2QTIT
t+YkLBDR3s80golH3NrjOBAOXr1hhU42cWkSShWmj1X6MOj16+z6uz7n5Ra1AIadGGKFonsvNIwQ
Cdl9cCSZ05QR60re7TglUnplFMtZqj9WLR3uIpavDN6oDwaQUqqb7g7Si5TewmHwt3Vjb22tIXFI
zEfTao9UeMma5jbUhZBXgjLFPFY+CfJu9jcMWyswGGVDFTQCTCaqwRc2y9+llugkbOMoKabqwAIo
DGc7LreT5fEF7EVfU50z1o9ISRDeszmN8y3J2PWlxuGkGdI50OvsQuXI1tYLbTu2Z52p16MaIh1r
g0dySRiap25giw5l47115hBt2jBN1lZp7mclN8KtysAv/Pqc6Xr/KMr8Qi7fagor6z2PSucwgfhd
921vvmfavJOyeEP5VF1UMXS3yjbfSoA9ZfiWZyK6oAQj02D5a6hCsSGiaevK+BBj9Aq6Ak5xIMd+
PbnWeJU+VhS7Dh9D3NNHX3YJdvQlLnxGu95nxbTTmd1t6SbV64YzwCMILP6gHObsn9g7ZUx/HCdE
7j1F58g1+oumrOvEmu1Nqn5qhj95j+XDF8xk4/6m3Kh9IlavePbvaMS+SabOrlPmay+uVz8bbgl7
PfPeoprEPBwy/CHTP0VeAIhXSXqPIEpyaUtrb8s+vf98bYjNtZfPxKAx5E4sK92aSaev/dDa+6lZ
XRm8s6CgFDfzeT9M/ptT2t0+CmccZKX3QOzC42D5X61EZ4PB/6MqdLZI4tmjGR8o9lT9w8k8sWJc
2l8NSt5mUkz+YmK2YL9yQE2Kc+W0Q+COIj/UM8npZgtxvnkvVe1cVIOhzlDaW531hAYNFYcNEzsJ
8CVHP2NCGLdicKs1nlYR/FRHUIhZiGVmnTIjZXe2xyt53Ax7MJYVYXvXuI0QAPCIZ51rPlHxOo5K
dpZwTe7RoJDWcGhBWm4IzHxOq00ps4QsLnl18268TSGsdTj64bqeUrX++a9FURXrtP9rkGnHPnYv
W5nsdFczD7pRXKDD9tufai2x+uHARXdD44vnLlnNVe5s2z4ethGmQg+33pQVoIgNkNQiGx9ZO8mS
weS3nXILb5I7EzaYZq58NpPXLBp3Q5HKS1gIikf4SEGIS/27rgp3pbWgQBorbk/ZIFYFd08h9Uc+
DG+ttbQyzHjMtpkzYfIHXLUbNAcKivLslRkJ89pY+oMujAd/acF0Y7mkXTZYDt3oIoAZhAgTMmPX
WpqDhb0q9j0ZLxxsTXfj5Pj6h1S8MxvjOwqjWVAB/s6D+IH/QH4WVfNd1jY0Mx7F5bwqXQ/MyuDP
145PcaygMLRJ9LDIIvE/SH5Luu1Naz5OfQRcf7rlkX8bjGE4hVY4bueaK0s23M+lV1MhV4NdTWuv
br6LOam2Msa7OWZCrpOOxEERkuqasALMiMS3fbd4eCre+z+vo0kxIEc3O6EqjhHr90GChR8n0wyV
QiPWycMpHDXu7efLRFOTKjlrj4I8DXit3F+ej3hODFDU07Aa10luq101YeoRDZR5aQR26qZbxyz+
kviYB8XstEE0EgYVyvFqzLkPcrH+arHXr3XtubGfbSrwIKp9jiU52AozquN/3nOt5dk4wdwVzOuQ
CIcOn6Pm5Zuq98aNU83dXuUwaCgV6D3VY/ykmoSNdaIvJePhlQgLSoQ6f7egztz13F4nqRWuiyzp
TulkYecTtXsZ6ukYa3PNuLmD0zIP4c1djgajLL5oRwLwQFuxw0ky6GH74CPHhW5szcv1OrhDSXBC
zpEa8N9rVcbuUYl8P1Ckw/4zjgWUgPcpb/ZtZ4vnyS9VIPDNlcrGpyZhzoteN6/uz6PpkkgjYwga
skmtw8+SIGODeJIQo07X5U+O/FuHvnf+eciRbp4bU2bnlMaYTTf5Vlv+W9XQNtOq/omwPfxDNryQ
ZpSQZVQ8XMaZuIzEJCTBtzqIKKlwDppW/Pl5/XYo2kctsTdSvpcjZ57ETfqVsPonN/a1c788OxIV
LRAOlqVy9K1gDGNep90EWik4OmujdsICRupkk4lV4s/QBJV2bEp7UxqmfklNfZtoXXoenaeoXnuD
aR6a3iMitZlN2kB8iIxTPvN2PGYjeYGG3fgPLOG4m9PeOpXaU4Y1dePq7XCscRYOrtXulZdz2q4e
TSx3Jz2cvrvO0s9VtOHgQYxknnmAh8tq1xGRGxhtdO9qPdnZs/NEOrLcj8vC681rqeXiAP7h6+ez
5z57ayfDfMznejmdge4HaXUzasXhE6hCCBYgH8eE1O3pGvniL9ifEqM77wANuLnXtYIYEbd1DzWm
GQLxykuu5TudIvrRnOdNUcDOZqPdGIIBs53P3TUcs2foZJLkpanH0l2lm6RmLtEvpJ+oi4jIHTHx
N8YcDDk4lLTzbxygOYmQ6YlJDjcx67YVlyfPizmu2R3kkTCygsTvF8XB4huI3PButPqKLC8idAg/
WKcyPGQetWinavlVWYdFXB6H6dnXG7EiOKClHcMKb9bYTe2UJlmdfyLZrR5AccOoi7BdjGo61VUX
0/w1B5JMbTp8yypBgVV9ZINFzLpNRJiT+Niw/uaNqZ8zO3qv845YlChJT9VAiq47lWWgEzMUxDnR
YoVSZaC6jCyo0fxthnn7EGE37xojOpuTvid5tnk0SJartPH2s67nnbtp9HzesclUINaSATuX6oKf
C/rzxGjU1anK7noT+rtpSPOdqacvpk5/EjoM8j74+IJ9aF0tD5nd++fItzI8exSk9F2tw5yMD3bW
ch8M/WOx2A/qFL+UX7APho69FrFW0ALL3J0KAQ2YYBUOsogIBk7MBhlQ3G/s3GlWTpy0ZNTZm7jT
44rmpcnJN9ER2nspSJ3lNpL9sORyjxPo5GJPjxCIUVowEhDy08M5uBF5j20xU9Wb4R5DfcL+17Xp
k/o0LfgafeHGz6H5W3RwUcZUtPDBrA9XVQTTs5Guxnjah/S7WNi5wQl8YP2CDL4bouozmwdx8Zby
eMhpxfr0X5b1yJhdQm44+//zE9V6xVxgMWb9lBQAJBSuSs+HRIrWrhpJ1vp5I16exzsezgfhAIuP
u5F+qm80G3amaE26jDiSKkTjhaHBqdZovCW4bZ5q7n9uv7I6QtApDhqfJO6lprx2Wl5vCZO26NRp
hxE/9Um6Oa6/vHHQ0yqOh6Ft/LULOV7qwlOXEivbdpZDD13U6vdZ1JvA481dDpH0QWOtuGtVc8lo
NULMV+cmWk74HO+DtNGNPbcR1ydp38KsHZ/9Q7isWZElbjWUktgLr7HLYkJD5iExXPc4RfMdUMX2
p3gZIStxUO9P9PzNtV7FAwHCU/PIknAII6O/wb+KKlN/pWUGkKznCbJzFa5ynHBfmfozNwQxJXWl
38D2AErztdesIpcxIMS2vMcTRlsBxX+f69WvaMEIaMMIjgjL9ADjcNXKeT7+bPj42XapSOJL8mni
0LvOrUep42r5SkMSeix0ujN+X6W40rVim9OKP/omlQEgV+wsIdT2UQ9CmwzNOKT/74gp34rEX3y5
qrgCz8lELc4AL75zTBFYdEisTWLgoV3La1n2DZMgp50b59scD3zetOTbN40TEMVUrklyeW2gVmTa
pUxE9dhp1bMERQszRhGrPBE2XmWCX6JsWANVRxBLy2ZNvy4+FVbSLDb9h5/Ck8D59sQAhUoAZtzg
aL/arriW9JRBc3CbF3Hkn/2leNSstDkQm8gEQKteU29m6AKp95Bk6V4bp/orzdnWcYOd6fGHL2Ul
ibWJ5V0rObyZSOwmMwvfab7T0QfoYQ6Nc9Va9VjQk5K090/zPH7FytcOyeLcdyApPLCqUm9EoF7i
Wtgn9t1mVc8y3re2tcQEOPMhsTr3Ma0ymokIwwfzbfCbDhRB9h0pxjMtNsfgp8QQfmS+2DW/jAbA
7aeH2mnFwU8At2iq8DkfCxe8WbV2MxBgSHOGjRsWd+mrs0Zy1lb244PAeG+HdfT2szR3dUXPxIzk
GaHfQmhqF7PVpjbc9qIZFZwijNzNMCYPVm2Nt3GEcobJAS1E6q4MM7cuzBMG+uKpvk4nUWKaT48/
r6yyI+vVV+1TpKJbRFPzlKT4/71sY/X4/39KpczHP2v50aXbWsu9Yv1i9nYe25nQHthtAlLBKfMZ
hsxuVd3kkB1zx5Q3lTH36mJCrGsr32FSGG9dApu3tZm8yLq2iZnREzbSakdb+SLn7jtz5kWUy1FI
lQDSNCD5hWT4XyYcXdvixEnP3OYa9yVBZojL+mylwlOfNYT1WHT3baXPTAEnbWUJyIlzHld7T706
OuiWFZKdTdm35VblPv40l4B30L3RBP5NNOef4t1l0L0dPcLbVYSodprXRihPTRubnArbv7AKjX1v
uffEaupDDZpgbSX2gJsIgHrYhCfX0Dcq6b2toClIxmX70mq0M1g+GIMuz5omynjNlDKk3eBEu58a
niGeTgel6ufz5HQgTNKYIDYt3ziDsF9NzsvrUXbNvrd/0c2xX8plNtFk9NUgbdWHgcPQLgdIePAo
9novGg++xAFp6bUFCoiHoM2GJ0775kHU6tEiHFPL/epD2RzjB6zqqsZXnIDI27DXx3uicipCRN5/
Sty4oyE7TFezGuqgNGwel+XqlIqYvyLgtkHW+n/T9v1vQioXMc+iorJQ8mA0/I9+sDlCR5YNJMqL
BUc9ivHWMDawneQxdiZ7/VOLRqb/kGGAwMgNV6pYNuRhKWJ+XqO+HNMMrYl2I/MrupHm0ZlPU9XJ
O2jkf4pk/kuykf+z1uPfSUj+30Qj/5n+5P9D2cjiXvnPZSOb/L89/c6H399l86+6keU//S/diPsP
B+OIQFtpkQshPPRV6k/b/Y//rvn6P6AAo3Yg0mDRlP6rcsT6xxIOzz8IE1n1T3jj/1SOCPMfy04C
c/0nEgGNxH9BOUKAKxqUfy9+sgyfO9Hih+o2ltvl3//FKuZa8ziZs2Nv0yF8ppX9WcZ0D9s3cgyu
zKuSYLJpPyLYuHZjeBhC6yoHYobCxBWBTleauKel5QFXogYfq4/mBsSkvwP5EeQxxtheq1vCnKtu
lcfRtnCQ0LoN0JdYZX2QN7Q4mpldCQDPUTmutkkTgwkKlHHWkJWTjqsst795ksgc9d0reK4kYAbw
rHnhR+F8z5A5Oeu1cO8G93l5C0yvvxa+XMIhXEZJMJTZ0RM130CrHZuuy2wN6tNcmH+J/YIB2DMx
+vk3o45eRuUeyF83V2XoJvT7M1rbyoed16/cXqXrPHU2sp0HIopGP4gKflJaifVQUovl/rM3kneT
mowzu4bXqPqj4WS/l5c1dlSTGaFF8+w95wOhZo6BaiGeDkRzc+rKPlMBf9PVK1AEUfXNdPkX7Uc/
mHv6IiJifJm1cEMjtUljKDyglz5jGDTRTNe79UW70popCmr5ywEPs2rc+FNSqKxIhH7grPAs+fAb
vWV5s+cvcm3PFdA3kmEAg3RW81xX0ZujZLJqcvKYCpn+gjz49+crtZ98aeVHvfRaSlN/r7lXZDTc
o9k4TjVs4V5ah4bSg5lWfp2GArZwfLV7ABVAQa2gS8maaLoO8KEzsZGhTor1d8nIe2/599IurqOL
AyfumfIseMoWAnDtO4QuNeH3FGrnqC2yja7TESm/uIHnVSOtZ5w070LWByOX3SpN1Qulmhc06Uft
NWMgCS0m6Ut9upRiCubjSnmQtgwZEnuEc2ryx3uUA0XadkbeXD0+uxUTr0My7UXtQTEy1cHUjPGQ
hfmhYN51Ct0SEU9FA76sSQCd2IyvgKcSWLcWo9KTkTToo5nTBokW3ZVlr5Q9I5Is26M/sfHpbfWZ
L/d95tDyVonlbUsCa2h+36HfuADAYNv4JLTMnJoZVSO/iFuoklbECDuL/IOwo22SVn/1VNQrIEXk
R7vWB2CqiaRU8ZELsaTKU66nOZ4V9jjrVrbmkz4VhwYvyIqyPQXDJG62ToUyMSTkeoigb/wzKB4n
iJlirGo0EfgHH+0WaankEQ0c9YZu/G3sYOCMekZp+J1qnEFjbeMXe0OPvw1hFevSmg+c/T5GDiQr
sw8PiQMvTcvkQVjhHf3FF0ek7VARk2smflC4IVdcVoeQB8iYmw0wGWOt52l5qDpCkWJ1ccMPhtqP
yPHiJ0eoCZ0IwzRHRdWZ694w06F9xYTb4u4fwXb6yXGYa3liKH1IktI6hiHHjcZmzCJDJrdFngVy
GJ8LVqKx0t8FmTB7DARFEA7yWyWKUNW29E49gGWK9OhFdfaq6WNrLS032g9LnywEkWfaxcx0e2j3
Pymppp2BkJozFCflRzdMYHKgmY10Z4+Sggt1AhoYLojN4eyp0CvAxK59qiJz3NbDk0NY2Fof1Fub
hb9cc1f16UNi5gwNNRbdriyWTnT5UWQXPx1/TXb+4U9RtK4jiDkj2J552ipIZ2s1MriOnWLlqfCZ
acQWlDOOvC1cxGY1vZg1GWa5hSQtKoc1MRXOhlO+2Pp9HOhDdcDyH6+As8EvrUecGgnprH4Ft8Vr
7lhXmRkOcH202LT5f4wETE4QSpu9jRcyd7TG+rEgMGPdcQa2DPmtDwi7C1E/d16+uGgTbmWkAlZY
vDBWoPvodY9ecot0u4NMg2+wNOVw6KM/1DbFKsy31pRvBtu8tgZJ9dKw/mrt3JLDAYFO9Qkq5PlQ
tSbMHMlvhygWiQ5Il1u8OrERnp0E/gugn4+2sDl+2cW6skdg0lWfr7tSLLyx5LGyY7l2YkQGlT/0
e4QCJYwsGd+SCcm+PqEuoWHDzckOtdX+lBIC+W96toFmZNrK8GkyVB4hHLGfsCz4nDXIJ133Ofdo
tErk+OrqVnRUdKhEuXyf0dM9ccQtthPy6o3eom0U3Rpfo7FoHlUNsGl2vL/uQEfMyr0CBSNqm9gb
qh31LqO2h8manuq6+HLQHhlGvdI6NPYe8EOyMMJNliyczW6+WrPHIckv2+vsMdsVfvZAD3NiMm/1
W2iv5whhwTqtiB6qJrg+ClgxzW3DL4+5+q6Me6c0OtBxthDA0gOn+umpbP33dEQR4coh3vVIdrI+
Me7zpEKUWDVynskp7xkzRFoMHqAoJDF5d5109eKIOlrFOaNGFByEdiPycDqa/7ndHgZo0K+E1m08
O3DZ0FZeUz9ZCXmFie7CZnQx1QDS/oU9vNg3evO3iary4LCp25JGZDsjhe97f2MMfryvvTHdZd6G
bn8BvK3+aNL25DMUCfUnu9K2Ghk8R2WN+1ZbhF+9txtsNkrHSc7PjZNc2zK7TTK96EnkrRwZf4D7
rTezAfNCCXHs4+TQVtqjkYDs15zvSu+y4KdIgIKvjTPaJrQVmzIU2conom2VPA8bKy3ttVWTSFtA
3u90JXEFsBeNhM0x9hpCgZKuftDbcj1payu+TYX3QKPhajPeDAa0MptwNGFn0Vprffvc8SCvxz46
YBw8L81ylDTxryxWNGRr5JaJv/ehCmGw3UxlDFgxxoZlINFAfEUbtrS+Ruxzu3yV6tUVNePdcOqK
7dgBbpp2hxKSZFkChG+2vWy1bZJA0Q5BJDMePkXO8JZZBJE0wn+fG5Ou671pazbhMVmDjrwUqOtW
kWoVLn3ff7GzRb7FVuyN7ZqD5qZjkFRzaA0EiKNmRp5ix0Fslt2hCgFaa1Ecb13NqNeDwYTCZea1
LiMsJJ78MLqR1m6HPJORAqJgAkr2U19n+E/xAaI0hVfj/i30vdPGHTGPbX1TTkicM2XjOkETsGYq
DzR9GWQyF2KK9uJpajxJnfWVZEOVxuog3IWFa26N3vtOUy4TEg7EVtexmp6jwvIDph2nZND/6gmn
XlYmoPFpeAyL2H6Qo7j26XzgQbv3Vfg3LYc3TZYf84hILbXvo1LoTIbChbBofM+22GsUZ+sQJn9i
N3/QVJ7Gvmm3PehhnKAW0VCgByPK2KEXJWyNFIGtNd0N0svW4DxXCZsTjcZP3xtY2c2ERog1bLKu
PpVu8qbyhbTU+izqlXdvyjwYG94/NCyLeVekmb+sPP9q9OfGH/ahob6FR7nuhSVtYkUPQRdP7mTf
4Ew9p9LaDYaD1DHhGsQ58o5IyL2yXiJI/oEp4bQK+tv0Ko1ApShn4d9zQzTmZkL4UHXzJYuMP372
OpSncnTXFXQj5jTc+ZmFuMfiB3LUDdJFaRPJEimfAYVYa3G6OfWrzIG98d24CL23/qHqkw9XK0rY
O97TPKafFshyFbp7P78CuH1wfZEc4l+201yRTz/00r0OeBAPqZe9NF4OYrNc0VjB5RH11p78hBz7
8l837O6N3u2Br9arsg39VVvHEiygfnF7Z7hyNofwylZ9FF0NxFsMZxHTzY3m+mzkfUaOh/Nb5LG8
cDHXoG8fB6kaet8QE3V7mRw61bt/K9wmPEYeAkG7GCd+hMbkpH2t2ti5jCYIstApddCcH23UhmvT
GjTWcVBr2tCcnLh/HFxjqyF6I6fBJRy5pcKqEvfAeOk5tDgF4P7yg5Zzh99SVfGMpcRvXlSotkM+
7XtfnuTEeY4HLQ0shRBD7tzlrGAgWAg8c/qyIojvIUuMHXPKosVCzR7pnyKKuWySh4EkD0oNRgOZ
6zlsjQCQQ3vJ/db+jb0zWW5cy7Lsv+QcaWgucIFBTth3okSq1wQmSi70/UX79bmgqCyLiBdVYTWv
id5zN7m7SOI255y91+6WmWY9VT4J8i4qEj+gXZupzFuzaGjl4DsVhToLnxASyEqLLGZMI+bLHw98
sxJKcg72clP3iklqKbR15Bz0NKSL1Ca3wkdeSe/+PmxQTVcCkrRGC0cIwjtr4i15m9hdeeGxAZhd
hFyddIA3iQdP3SDrkS6Ud+SW+sc9N1yHtEDM2ayfQ/jy+73ZwPf9vhNdpeBE50wIoxuaive+6I+Q
329BQFnnlBzhTK+wqsF1mv9Ml0Kynr83c2zknCMiXqdiUB8kw1mHqBp5BEBWvf1V5tcUuMylNvyD
nVgW8YxL5XbhctKIWDKUNnJ7oanmGMnNRruwzMeuXYddY2xUL8bjrCUL55KAVqm6tvz1nT4yrtRF
AhdQe0gHka3TEqGP1t7VWWIumyZJ+fCmZ5G77qXPxCnz+BB0VAKZ0j6FhoB8hoeZtrKeSShYeKi+
9CRFfZmrNRm2/FUqN1YtN1s90L6oF9BSj+ntt95EeLmf5qLKM3/+9/sOp/ylD0k9VgZ8c6Xreyl4
Zrq2VusadDedyfCxJBujhKF/aMbqVOZ5Qh2KIL9FOWIfInTJ+7gtrmT19qNb36EgDnPlney0vrN6
Svc4zyh3fN9ZitFEcyNNpreskxHt5YZ8C2dlE8GJCt0azwWBaYvQc5Lt5AQBOpqVNAbFKgnenFH3
D9I52ZOP/qMYu6UDvpOxargAqksPmzcnGC/MK1vEMznVlyWceQTVLtD6rMMURlCDJqQOryktC/Jr
nggUuivM5ruPvw3VO+tybp10pnlPQtxHkfHIULw1jDxOoYK7WVC6c253y1Ln0WkQlwER1BnmOWST
TMEm1hQZJZDPaBDus4ClPr/Prt4S41DBr2j4LFYhA9tTkAi+U64LNyTYB9GXz6oIQu0ppfqg7XKe
cjoPosc+Vwf8TBCj+AJu2gSQvVQvefvpG7DqPURPtp/pc4qdxVnlP9ntfHLPO0Rs8CvT9BZoHje8
Z+1iblrEERMHOgb+cPe7HCC1IXJp0puE02USV7GIqngf0dpetEPJDzXyMrgCWZlOzh6va36vXb43
C50vrROLvq4ggwx0T1ykQYQlhV/hUOzbme4rDfNVj9tm1QtUWxP8u5Acpyzfp2P8mnJxmR/O+blE
CETlFKgH9Il5kG/mDVGLp3NAThtBM9MGlAtZAVSBdkDvyGZEDsjOZhym7rSMNabryU3ngvO3H4eh
O2XIvCvR3ik7bT2HxhfssDQsmIoDKFqlCshoa5O4K6nCUGXwqc4bQj0tNWTeWU3AR9eyZRPHcfud
eQUNcQsVNXcOoaMI3QlbIXthOb4RCyF/3xvNYqszxVtFcPDyd6r/+3GI+WfOoyeylD4rlx9r/iAI
Ensyeo04wGBdFYa3LIzUWnRE9Skp335bZnHGX/f7/o5zx2zqBY0rkWwy1Z4He7jGaYAePDuIhFih
+NWrkk9rqi9pNKQreITTLnUhnRceRHO7R8HRC9TxyuW2oifMcHSt6daTNp7kwEPsDPW0aTztKRt5
1uYN8nfjHoKKK1n35UiaQfWAC6jbzB//7xEwOBiFvcCmjz87YySfius2D1xHdwL+O6pC8kU0v08O
oqEwKlATQIRKqlUi8mDHdt5wLtOXnJfJEPobu8ChhSpr3llXjCQqttoFBqsGSa33pPvdZ1k2z8ks
F/i7BvC/sLFZs1/z7814NiZsA3QdfmD8gqDL/rGh6tSyKQNfQMURPDUjARBtdmQGBsJ4jVd56eTq
K+KBE4M8hzGr67dpmJb+0/yTaTkeoyR4mzeB+bMVXvrtKvJRD0NePVSxva94CKOWp7LU1nM70yt1
PO2sfGZc59gyr+a/i/n9i+94fkWkiJnQ6xxbev/kO0Z85nkK6AxoYOec9Rn3dzpjdnRT0tgWQ/vm
JDQTe1hE//e30vxX/zBcEZBsTEhQBVr/+Faa0JBGiiDeyrraFH7AlmCf5zawijEdKOcs2JbnXWSm
Whnzkd+25I1P0c3GGqBK753Z2W3Uj07UQO9QCwI0/4j5ctOymsMg2rkkLbX84DhMb/OdYaw4ZP4t
Ecv6Z2Pj/ExI2Bs2dlCXXvs/vRArBmMVjpG96U0W3vyTz/tfj/AQYLHjxreyq+955olGYvlKnE3g
laObM0Y09rh6CHYHIqvODW1dCbM2Ls7zFp+wA7cWvd95kxuNr8nmzCzATsqRP0C2wN8uQjjW2ZL4
+xqLDLN8oiWrrefPElH77fcj+/9joqex/PNf//HFuaxmr3IQFfnfT3wMnY/8/zwn2hX5d1t/Nn/5
I/8zJWKoYwmJtV+XgiHRPAr6X1Mi1/vP2dYLSYUVYJNQyX6SF7UK/+s/DPmfCFscwDEOgfdSnzlM
/zMlMv8TAy0R6M48RGK6JP5fxkTiLwvRNCRMJGgPLjcdW/8nBBo9QBLt6FxvQPVvW8XYHOO/SRxO
P2ybweOg9XZNGaGNlbQhipPv18fO83ciO4IBv1c6Qvs2uW+N6D6Kxpcwa5YjQQwdoT4Vc2guHbTf
TDd+yJJxHUzRa9t379hPrhY9TT9t8QX6H6UxvQuPvO+kvhHLyRhpWk8tJzyXfiN/iUDyEiewpr+6
obF0wbm6zojlUeGfevg3OD33L2+IhdpTEiTMDuNI659paJFselOJjtn2WJMTU8v0NCGHXdBXiQLd
/A78tF/YvbhyEQ7upllrrNtVTJhMc0bzKMncCqJHJBLAVbriPszrl4HeyHus2+8UqTY2ixQXpqZC
UohidzHaytzqYcd8VzfupT+ku9oO5CIRVX01kk0AEf9ghcXJMn6sbOwgBBsPKYIoBhNiORqNONCE
py8t/EOdjMM5L2jgiQMc9TAstb3vdNES2UG8rREALfIuRzCZ9NYq98i+ZV61LmMMuJB6w9UofAHM
jUCRAFX0Ua8JklStY1wzJ4qQpWo4Nn3du7NyrldIEs78LCfcwbP0RHmHSremg9/QJKhpPrWTqM+S
7Im9H+OuGCWNLGwoXCTTILufjOkToZp7Mp2xXOMaS5DWdcZ9103f9qB9WI5v4ORTb8Gbl9Oe0aqT
Rln4b84h8VdAhD1zcUieByFi/mVU37CRMj8b/A3nSLkcko8ihApB/gu6IJ3r6oDoeSyqYdmYBZGi
9HqSOPvw6JOqtC+vXiH0fV6g1ND74Ojl2mOWymdkWc1DiOgaRRs6cqxzf7r5f4rIVWeDKdxoNt6j
2+tibWSYmCW6HZpSzjXyA23bjliGuZiuyxBNE7HI2qJyuWg2kPQB6yVbQeApAwLmYA5F0+Lvdq9/
ccn5FzRAGDBcc9gW5v/8MwEudCuz0z18SFocsDr7oFkxCw22mg0n33VH/NiRt+28UZ1w7tIr8MSX
pcvoXC36DfMulDItlmnux6ukHMsFNt2Qlr/ZvIpQGadWGGf8J8+1huDezzICNNwvd67a7Jon2anL
1b95QdzM/npv434jdNJaUVQAsPzHywZR14CY6sBiuIn80koeVRJm2yiq7h0ew+2ERfxooJ8pEQDx
v9lUMAaUw7AeIl8cs9hNDyEaJbZuddCGIVj3dkxABGGL6xhu4sY0xr2DdUMG6l5XPR3ZEUOTq8t1
VHgXoZnFLg30XRuOBY7te2kGjz0BgfTcygb0ZHeN/R/kYgwf0vRJn7qtZ6g9wsV4XdIxzxv9qhgz
FuYzuIdNjg/rEKfP/ojdbTAizCgDsT5l1G6rPmZQGmBEseoKmH8MOj0234LJvemOfCwJkFuWQ+GQ
eTA8hvNkNaKpoUX+U0fbm4mLMpo3er2rsB1PdC7ZJ9KnWMo75uMR3sfhufkz2biunArtoLSZvSmL
wTSxYXHW57to1odWyyQPqBYQzoeTmDARhrfAZZLQYO1feTwog95RNhBHMTcXIRBcmr5JiApSD23o
37mRMHauinAtRvU8g/3UCUYYuog+rpUS34Blq3LKaKkGuoUxdrgH4J1jPLxVUWvefGaYCySYt7qK
f7pCfjq+t0b2HuEBuUdAQ8gJyScjc+n7pKmQm+mfvo5ov2AskZljRD0dmAsXKdrSStyTZRcWYQFK
X+rWQJVI/imd0o8SawJFIZNWDS+jVpq4qNTNFirfZ+6kkLJxVWPEFM/pNYyw1qKOHgWKuY4lfuyn
uuJuSoyCXirMfMT+rLs4cE+V3vhItzEsWmGwNKcuY5qS9phw6qOY9E/VhI8EuNUHFKXWA5GPatMN
+h3twYseIJKfHPPgq54+e3ipfGYHg6m9NZ1xpfGOedkSK9XYW0GP6Do69A58/T4LL/rQNBsPMaNb
MT/OmOoIRex8mFbpfmytOzfZ9znSeH63J1dkwG9iQ/mn6Cn0gIm2q75VRMve1cmFjXVs8zZtnNLR
5BGBTLZpO1enZNb4w0rFK0aBlwqqE4Rs/IVxFD/HKv3OLYdoh8A29r6qfvws2IwMApflvqj9N1vv
LeJl3zBQowGX0cExyTe08gwDm6WviAOxUbfeuhprzjiiY9RjNRKmNlJFu5Vc5p6PMHIWojItxake
bLIRV6BHBdFpm9piqjgp75OkrQs+/aOv8miTyXcjSfFVqXE9UztIFy30HflCyyosOODAjE2hfiFZ
cgBvRupmU1CYh96dPW+UdvqVR2gwmzqN+Z2YcjgiXa2px3Vk9CBCfTpS2LEkdpdyaTVEeaXTRZCi
vXY8NOBZ+WCgcls6tnjsZMFkatDTvdby0csRPQ1MLR6gYKP39WNlNB7iMGPdVfUhSHaZoaIjaTgO
0X4VphdTfEdgPJEeGG9dnjgQMLNlGsSvMq8fjN50AQUATU2KRK7qsH5w+meySJH/jeNH7Y+XpJDP
ID7uXdmdwwnRu6zLd9tPP4c+PKSVhyJf6nITN8yGaZPUOfF5dWe0u8jT6HYjpVh6tnan+WKP0pHG
eRLQWwqCO8lNbOOX0aaoGBO1tllt5GxnsobgXWC5TazoIzA1c4Ekc19ZTEWLSX9WZqydE2U9CCRH
C7Ki1iIbl8LtcUbGwUXiUV86MiswQ+rEfeRB+yA88BSp5R9KNDVrz/czxpml2pjctBZdjmDZtRod
RymBLS4MmRyTVuX44Spv6SZpqfhg2usI9Wq2/OhV3H6H9nS1TS1Y9nrwYfTDY2bpJIjYZGSGEupK
FNMNs3XF3pCTQNVN3OFKczXOzu9Bl0dTmAdzhJ1SBCVtgpx4vdIhJEMDw9KTtowzDhF7dNFC+a2c
MMYWqNYeoRoNvVkkgJgqc2Z9GQONhg+atJMDeqB+7WtZy61Dv/MjB/1RVzNHxBLWqvjHc+ttYhdf
KTjiJVFSXDEn/TEZ1IOGTWZbT+RR6cidZn895Ju4Xfe+2s4as2Uey3rFj/6i9/ZbaCHeN0bcKrUu
P4OcpIzCu00DY45QM7BSZyHTn7TriKpuntKBRejxDvaGD8zD+W5K85jo/in2EBrlhO2hVWGt1hU5
nn50sUXPVWiK96U9bfzUsO605CMnNpW8bztdDysya/qB99RELA4iaOkHNPeIHgZi+qO1A3li6aoz
kLFNbLeT7pFhhMEmU3d4v25JPzuFbXPf0dAEhBItArsUy7pP7A2X0ZXddu91tO6CwDw4YXgJCrVz
ZLht7LxfJK31PDin3mLxFQImc9AhMlOldRNW+jSzWLOZkyrnLOni1NkaacF5fw8JnANB4E+TecKq
1XHefYNaIQjIDk6O2X7Wwbjum+Cnjo5Vj6ppWDUsSwSjLt7mBOexpRiFNMTsVZiBqYmGUX+uJD1k
uNKPNCnZFJ3uOyaN+tLFpFxliMv6jB6VoT97aMyRmpnhsi9+htTs4bz0HJxOy947U3zIxBEOCjCj
zEug1NWhcpJvO0elFGePzbizZHWTVYyRMDrkJrqS1kI6oyc7TTqv/o83kYszKkJ6J5fGn6fnP7pW
78eCTCXFt64dXAdaEZ6GtCSl0wTrI4t4jTdTHWrWE6qh4KpZSF0UmgXpcC9jJtkMTcEUZFtRKJHl
W9srK6nvvODL8tL3QZnZGplZtqx1oQ75UK0qM+63hPX8OHn8SRm+DFnIS5tpvVki46mkWLAd4LEO
8mvjxitX8iPI8asYN6XmrVWO6qIbykXm9O/uVKDa6R6TDMucGP07qYevVZ1z5Xv1YgjhHITFosc6
keBVF5XaWeT/rBFScwKbHAOmjbRAJuEKDla8Cpz2NTLGF1kZTFgjpHyeOhgCCsOsm34w2uigw2ta
Ef/RgwtySDFtnA/l8iu30+qNHk1PGBVWJmm8M7vuddDUHCfuHZU5huu6Omj6Wa9rj5tiQY4L+2Ub
kxbdawk1mzCWZJTvOYaujjP9iZMo2sRVu+s1jHqiPg4mwypXpfGyBoK6prj91CKkHADTn6qEDLig
CfaN7S+NFndFWevPek/SbJO3r6E1sX0ZBr5had6P6WsLP8QMqnaL8f0qe4wH4zjwqBdXxhsU8u2d
g+pu6XhcbpSH3ZWiag/9aZdE482T9oNXTYgOUxhJtinvzGZ6HD2G1mbOUCCvApwH0kZXxNZSu5wq
lVbu5g9scPN7pzB/GkffGy5VVZ/VxtKvv1A5ubtYMfsuhmFj6/E193vm8bRsIwRUS7Rh2BfUNoQS
QvzfUhijtXETNHWGmwVrO8cyIKKnKdNWzmRemfc/FKqxtrGwVn3Zouk3zHiXBVSFjnlXRSjp9FK+
OMG0ZtElnb/WEpTfHBZzHZST0WscrTyk7qh8rmLqww2azdTE+bIr4YZbkXVDE4U5JfXVskjyjxJo
GZKEmHjujd1hohl159PWc/RZUhC+FcNyS5FxAJbwe+2Uad2r3rPU3QFqgy+HR/hUR38KV2GEfNGo
DpFMn7Wi+aZceq4CVJvkmq2xrizKbVVnrwlKDdIB2d8GgxEDh51ZmQ9lY9J8FCUnT4NYwkrylSBe
k9mPYhg/3MySF54NOEWzqP6zrF0mPlMkPyKT+4GxccvqT9fYuzx2OA/7LOTDT5i3NfWD3Wg/qWN8
TGF8MBAuBn3+1k7wGJCvUP2jqTSqt0QkPzj5azwDzUlxb4oaDj/lR38Ii3xJKftY7T34yPA7C1AV
OOWaGQvnb+reIQlx8/Atj5uDiEPBe5JtEqW+khpkiYbQE7fcwqtnpVnbYkIUE+CHHVYGgA4elFe7
cz8tOZ7iPLrPM3Whx/VYxB9BasXEsY+PmFEOojtnIvqQrfUxee3W8dpvJzTQp/lvkUuFg0QqIxMk
hbA5NOIzlfmfgZeI1PF+pOOyznQubeQGHPIK+S/h5su2C2y8TU28bXyEC1VqX9xS6ER3T2dCwIm4
tZVYQlc9jm7gbxS67Y0REnCXZIfGBdFP8tmdDkhpYVX1Q5Y1e4O7ygL2zw2OQb1N3Rdua5JhYrAd
S1RRfc8fBmV2GxJUKglElgFOQ8epvNSUeR4jzgds0FiT2U96SmDillf1VNTg4BKeb0MtjTA7RSGy
IhXy8Xd5S/AppjOfxo6IqagMcpEDq4SkViLd0VT0Q/n3SdRqw76VnCoDLF3CAECCeqBVGS6zMXlI
NJxiWNa4XMYbJSmq+qx8LrRhb5ncMk1zfLLR/qyqpP8p5PDSZuErdfepMyqOdkO/WgzSlGMWKAuj
J1Rzj4Nlb90Mclhh9YeYCR3AA+Et3JbMW3tEclpXdL9iY5uk3PkRTY5oBqpF06IjhluI9d+5ZRGc
LqMr3qoxuXhB3q1XsN9RFIUmOLlwFSu5yvX+8/dN72SNibrhUpLcl6ZqV7ZL5lydOl+RcF5a5ACk
JfPCqMyQNrrHWLaQ9002T6K5DoUD68pMX4aihrGi2WfTUQsdNDZVSHTJ4u5JGZlY1am5d5Uga9WM
8KmGxwIe5CIrWQVZJp4jiHtWYJ0xZtHYQNxNa44iz+JVZPHT5DgPqFHufZNQV8miYzZDOR4DCkDB
2XT5fQnVcOkZL0URXrMJUEUhjDXIgF3DGJhlek8T+5ZoNqbe6Spd3LQi27t8BDgIj1mm+k3rIUEN
mMea1Z0yHpOxIPnXN24F1Lwphj/k6FRsuRelOIfyC1RBNnuiDsckueSPkonqZPS0PsU81R8O87/H
eBfsk3/t8+BWh9GuDGzI8VqxTCnytCD66cw4X41+S+9RAb40nXTXl5WxrPLvprbYY8q6IHY32nkU
05kLSCvCCoeCUfnZvivz7sBOe8ri6dalRbTkWHosGAMtYye7YPZ6aSuUIgayNkwej6a0b4ZAkzZ9
JRPUGE8hQJBj9DOLaduJ4VU0FF8xGiCzn57ifih2mc1xAbgFLdPO933wXCY0t+wMtPe5H61zmn0q
ixhPzw1/qiBEfuOuQD3u0bUx4abAiEbxGk7Dmz88kwXVL7CvXjAVcOeZ+YAZkEPGUo06Da5zSPqA
I9jFAKX/KczyJ2RsTUXYn+hgv3Pgx8jIBSDEfMYO+oorm9qSg87qK/htYmtOpkAE2fPMhDjwF2Hi
/+nsBBtmXz2quL/EmfloDdGwapvBXJv2pnHEzYnQ1oeFeQojjtpKNpdxorU6UrK4UJui3LoVeXno
GzAkonvB5PIFVIxtP08O0evvP62lwyEdS3fRWuPBi/v3pMbBHXIfGG5dbrCQEaDEQfdQGJik/XZ8
US561Io7bpt2bwqS2zjijp1Us4sb0HxWR3YsDuUBcMJsrlwEMLD62iGUsxdLPZB/oPany8xKLqGL
LCEck4J761ss9fdauTerc7eiMdg08WiN/Q/98mjR0i2hQQIeKw3aVa8sLARlTxgJMQbmDBmQXnfx
3sciIqzbROSe17S988KhK2rZi7FDWZW7BdOA5n2QxSkglXQqx5MF4YGDTCLFC30E5cGlqI0LgZou
PSOfyVYH5Ivu1yg3DpqiMeLNw2pBtnUQ3vkWymecCInf9gvZ6+WibBxQXyjU6yhijOgSkoyLYHSt
TSciF7PgsUMlyp1jPLsKREysj5A4UfqAeioD47WOypPjD5/A3bwV4L7n1MpO1cwxyYtxiZp2W7f6
uJTePVo/CIJjgMz4Q9ctZ0c4x0s+cPMypLbxCk3fVU6Gvy8VFBqkoZqSiRNxoi9RwxNcA4tZt2ni
cbMaSkLVhLvMhfFA/WYdpjrHEUwwiT644tJKB7PLJI+eLJg82K320qcGpcYkH9kOrU0dFO3T5BsP
iTF+usp1TxEC0Gs2A3WGnzJFvJTBnmBRPqRg3Na5Dy+1acJw13lI0bvBiF8LITA25V6MvtiIT+XI
y/WTHH8lm+wORQcJsK4111gRtWfaat9TPvcCipBunE7ffBHOAIBgJihSj3Ph5x5SWdVTpVfAKlSo
b3O3qp7KItd2Xliu5UBuHapg7ZNzl4jCLP6Gc48TU4AFSeUcmccteSjv6gCgQhohT818zTl1bvzo
rvyUaVNm2956YMpI2wScRzxzriRm48Af+j/J2G19oO3BIgFgE7tq3PUB6ddj3aLQ88qbR5FOh0Hp
VzoMLqm0Y3SEQuvBFQblItI+fAbtANBxiqyThStiHd5XMdOb3ug9Srx+ulSdMe4yr612VhJrl1TD
OyMb0/n2OW+08W/fadR2/2BM1yAcsj19Ku1XhvQSufo9W0v2pbvaTh8q/+DUkBmwgAdboLTXJNTT
o+73bOcVZhd7zMsT6c7eoaFXTqslvTPmL7//F1a1tqAGdCj5GN0F5bl3dRqvjR+iqjdaZ6NbcsLT
frWKNjsnWZ/e/36RossoyVvU5g3xtJrZoh/vjSva1/rYNPEPrguT2HjtvQ3s/NQNCGbcKW72NSC3
x4z98c4IjcffX/1+Ge3w3uuCH6unkTzxTrJOWrLSW4thm67PEcLzl6Z8RNGV7PTebZ7yMfk0+5I4
YkNDRKdUggcs9S9pO4Y7mcyPNq/Ft+3ikR4k4yp9htdmZnznjuiDx9wL1rgJpgVaQ/YF3UUpmY78
kR7fkEMNyOqJE/O+Ttp+jewJqlbkdockuDratjAf6zzpzxl2+XVF5v0SB41k7jeBnOjlsNYIAA48
M3vQXCqkSdeuxRRX2AZNb5MWRfomY+c7wh61ERo3ToiT0bGp0EbgKIn8qblW+GGOsjY/mL0smV0Y
d5yN+r1LO9vSm+nchQPmOXOId+6Ilm6SVgEhCemgjy/rYNDklknpHm0M8fuEcHKb/vmWjhTWRICA
Z5io0lXVaWxov5YefTY0pyu3oEHNwr5ieEKP72ajWsP7ZI7Alqk05R+A8cPS6RtS49mbw4pGNJL0
ByRyuDGkXAsjTMiFb92zPe3IRHsr3cA5OIGwD6308LoRy7eyHPZLymp3V1cjfusxODLTdxG3l08g
Kq1nbh24spoBbpEmF0EANTaVpnbu7PEYE4y063vi9+ao8KnT3d3kgnjC7vHTdiFGgyGMNhI3wLaD
yQereSiwF1Q/IZ8YyEfZbWmecsWLq3FredFJL8mBHjBu9ZaiNV+BhUmC6pzmWraSQSoQwBWbskqM
K/DF3yVXDUN7V9Uo+2miOSuHk/LALrXX4ixfR4wxUPylV67/1Tas2ukowwpxYx+DqczD4S71qu0I
/mBXuMI7zKryRd1r5UYzwRIOjC5HOpjHoG4PrjL9d5pZBy+iJi21njj3XGokrWIao2/Tnb1Cvbg1
ypimr//wXhfHqS9elOPMcqtJPmDeSveWy6lfDhhhfP3mpe37NFM9BiCeZLXn45KJgnZoakwZtksP
HJKnf/LnLyb62GNIOdOOAsEkHOLdGMXJ5fdLYmdfoHPkpOeH0LLii1eyBAwe4KL0aijc8ZpMUcA3
icO5NdikxS9FhW6qC9z3rJ+ANsvnePBMJvzaPbow6LuRxOXRW6cmNlswGG64i2umJCSKg3dpStxE
eoz3oD6zKtjU+8K9Mz1dLUuchFxA2XIHei5TKZDWRVb7wNOBhhOM69IRDhV9PCX3DcSRHr06UgBD
HBHrpYcSBWk/AeCyB3XSMqauuqGtO1OMl2iknyvOUKOjH+feEU2+TxLNWFOuFcvBDoAi5f7Bq2Fz
UX9tHcN4CsVUc/pz0/Rj31lX/YyZM0tI0LMfpvNxv+PN+WmN6qukabQRFrJYKmkHQId4RHQKf9G8
6sjettT5+ybV7hg83CegMBEExiDN0dUaSQhCeM8A19l6RVwuCSjLAYGV2M7499qUCajgcdtIMyvO
IjI3VeNF14LDWIwWS9AyTtZMFogKDLgdMwWqB6sG3FYiKkFh1WtVe7AKFpE37GEDWshPbHaqBmId
dovjhLeLdVcznWrNzRBa6V3ZRB8F/Ypt2MXmtoibB9/OarSSvVjFvboafnJpp/RwUDz+qz42XtIR
wCIn9WIM5KNjWfc1SIwFSEtYoVyyYwCCQ1blK1PRTBIMoPj3oZ9Wd53GvYq12WdQr1RbHjKt3UL9
PVhOP4NlGSN30XiZcvh2pbeOG5lx1ZWLptOPvd4qbrgNVoiC+g3Ez6Ky/6QmzerQTQ5mkBJuVEcn
CuUXR9MxlxUdbTfTgQ484doEoVZehyz7SAeHvLTQ+9PU8ZOIA+/Vq/URN9jA0NtPxk3aDvUuaNxl
36tuO+EquVYpreI4UOQ2QjJZVSLedaKvT02p41azAA0KaHxOOzhrB7cyZrJ0ZaQq2Sm0uosUO8wr
mnNt0bgNrljfte/jQD9nZSL+4NtZRHTfiiLxn/J0sI4xhE1C8eia1FPT3AkRpEyECDTUR6Z5ZABM
cBcD6cKkMZJjYOQ/ZYx2ISodfWVXPfzArvzDy32dEkO89EpcS56UBfeD6c7G5uowUNoYpWduDXO2
K0OFX/pWP9CKxgVDIZXmeCndAX9nBuNzF0E52XsY7BZss/0FntRaGRXjs6FK7npNO/nZON056Hgn
dzyIOstn97BNSdrh01D5uvHUWk3gITSYeXB6muuc2INKu2tXDBUKvEcyWAGsBYE+uF+Zl/xJUlIY
w1nuy3LeZ2YAGdMbuvU4+McRN9ayyyhUurgTB0nyU0qZQb9NuzgZYl2J3KTq+g2bt79q27Fa+aVD
s8Dynt2hv+88ta1r2e7w9PkrMALlQgIqDtRY3RewZ5YaxYVRD93WimHn4XttF9AjI8LX6VUbrfdZ
hmqNDJXrlOUSoJQyj25BqcPf+jYY6Np0N3dJOW09mX05er6p02GvT8Wj6zSfpFEWPiUR+ENtZLNp
p2EnTUrqpuQImm2ym5BdmL5gkG2AOXGzKMt0UwVDcOzQcS8D7lcsoghvXuAuRd3EF1m7bLwdFyQx
5NdoZGeqw07taIX+N3tntls3lm3ZX6kf4AX75vX0rXTUWZJfCMuS2beb/dffsQQkkBGJykC910vA
icwM20c85OZac4zJV1DfmNRr2MH4anYVY147MfZLbF2x7OA01Kv3kbn0ITU4biV1VPJhPLiTBfIQ
aP7ar1uH+TKZUJh+ThPtsTFQIU9i/KhITrnhfklH/dTbbbse++jaC9iY+ttaQEdDkEf2PdtWIEhb
cEgHLrIRQLKBlKRkuzwwwv5pCkQZf+OUAlZ6bfPkCmrpOfK0pt4cBDODxXQ4z6xiwTNHATUjxpE8
sKPVBMNJb8td4ZWsQwopBDF23JHrx9Lqq3XZs7DzwdUfC32GMzLjfSKgaKmCN20AHfVgSG2BSZVg
pXIOhjaDNW0EOnUQPQqEyqdz1iqw1BY+dRFQNXdtMkRxej8LxNoIzmoJ2JoJ4prCunoCvYaCv3pJ
dYh6bEz0EtXwsROcbAovazMoFnzWFpCWKW95wv7VbWYo20FwWxPutoG/9YTDFSA3EjTX5D5eCayr
C7Y7yEZXB+SNIXr/dEL31jacry3EbyXs7ygUMLKOVShcsEL8k71Xw4xpatVXXchjhu3SIjhxLGBx
J4hxJbAx4o3+4AiAXAmK7MMkK4GTlWDKlQDLraDLLQxzCsvsCNTM6DC8WHDOGnZAXsx5mJDHAfOv
Vhm8jc1qbadDScNsqlU/en9aAag93bkb6eroGRaETL676Iv7EMC1oNc28NvGS246THYyMIywoLQj
wbUtZt5YupgNQnIzWWdUDtutONCkHQHGcVYPnuDfg8yuOkHCPdjwkEHF1htYQlUoizmE1I9xOByq
dnEY5DDiCAQzRxkFZRhXR5/bP6Itg3M/UHoseHpmD+yJKyIYL7Pg636w6yptY0C1e9DtEYnQQXD3
QcB32f9mjdltmhz0JweNr0jgwcoX2dVK2vc6bGiHtAby1BbK2Qq+ns76FtqeGeZronc1KZ8nA68o
UQ4HIBRAn9OB99QItJ+6697gUGBM/XgKi/55miziIVPz7kz4TFNQ9bEnFgkxow5tMiz7qQ9gGdkl
sWWND1bA1DXi9SnHHvUSdt2GqYp/Bt9GO1LUnz6ZSoZ5XXXg83trfbBoDAWNqAoMkRY02AsC0RjE
IjRYiEYwQC6AUAu8VlgPiEfAkYsIgUNdixcKOUJbc5E6BsIEahPjpwWHghu+a3qMh67DFYVioRlI
ZhWG2oZYjXK9OXKBsRkJSZ67MonSeIpV0efkR09a0vG+jQTbxOkwitwh9vJ3e2CFJtoHA/+DXx66
fFdShnA/2J+BXjxQkYJeHTtyE76aOcCuLToJyi4eZjzcrApZtaUxAX3cE2AUxlqBl61tvBQZfgp2
m+m2zAmD4kE5ljgsKpFZJPIDyUVwkYnqQvON917kFzYWjEx0GIuIMTgM/tExZXD6OFqizoCXIc4m
7BwRWhiXAMUGT42N6zjumVRZ1BNu4/7ps0G1gHpcPlaO8qw4pmHFbec0iMZjYCYR4/Ww9IkISlaG
2L7OfWTdkjrFQ+3hLI5SWd+ZFL0wYeIBL9IQLpBjavXTMa6Hoy5iESaKS6KOCjX6ymm95g4qqmVl
4w6PAeNMJu2UiIiqZOw5BlocYby6/8hFZ5IoEhkNghMRnVhu90Lclik/DhQPFwrynWfKWBechL9p
NnnQeL3bslq7EtL8SqyQMw9eFVsEKxGmlbwBCS9xr1jBYy4qFifW3yqXBFJqoehoIXQU3pZQBC5Q
jNauJuBGJAdDSHqnRPYyYH1xS07E8WKeymh4dBd7N4IwzQohfeq9zVX0u1n4eLzK+MMI6efYG+bW
m/P8HNx0wmhO5Zpvk6+lm9HLG5JXpr4yUBtfE12dMFZg+0Dvs9Oznp1lWd9lGftQRQMHPYfMRSzs
Zrw+Xwx7eVFjNXG81Jl25+yfM4XLPtXvG0/jS+JPTM+zjleSJSSkUReffq0HD0rSeXwdyTMzDCKi
Ge51S/vd6xzPXS/Qdibetg0zXMLOhvHpjSZ1Ei5TDbsSrws264mD1sZseFikOpLbjuaCKyVL90Mb
Osc56Tnd4hT2AqLOhmF0UpPBAH3p2mvUM/KKgwdu/9bh2zbpBIg58pZJqEau1LJJ0yW6xmek0JR1
U3pft91XZTTvmWXcUTMZXfXJ3urYUW+asn8bs9vCY7W8WL9bZjg9s0EPeb/a+2VCTa7gUZCGsEbK
mLYBi8lTOerWhkf8E684ya0vzTfljlhvhoY0UJJ590uQPbZO1dznyalnMbbWC7faxqGiV0pHntfW
Ha6odkGTFrzOnm5carNeIFxoNgjIIi1612x72282pVGc0s76SGJ2ZJHW2lhvGJ4MfXXGaa2trTl4
A9JfdkSwnxIzMncLvNSOVe7o+6eaN17HH+ZX0lzrGB/Df0/+/mftum0Z1LoS+tWdwITZ+mvu162Q
tXCk4hxWwRxm05kyl+gYjv6yzchCFsGM+B5TO0I7Vi/9pO/hdg5TzktmlCKcMFOeTHMwvzHtNy4G
i9BA75HFNAS+v/+o/x+u+Se4xod5+b/DNXe09rW/ov4v1X2G/H/+RdeY/wM7BjxDw7JOFM2F5vgX
XYOezfdIfQus5yNhg237F13j/I9uOiA0tmn5JtwNF8a/6Br9f8gqUknuAICA/tjO/wtdY/Inq/9C
DJLRYnNP8Jw/gEkV9F+vQC/XicfnDbe62t3bNd8/etmm0CO6Qo4q4eW0+MCIuYkJ8g1ZczOM6TL6
nNd139+G8fieeOVxWJwTQ8tzznyDFzIY+754Dnv1D8n//wBfCOPq7O9tJkTEsHRBJf5NF1e5Vu3g
GWl3o8dBgqwDrtC9Vd4aO7ofkV3ayw2Y//BvP0+Ou3NUlf+Hw9+tSspOATYJYfjXT4ifHeSF6do6
HYF83n/5XTMYv3lErrAzg36LXXKTE5urrEs0zHxlXcb5/dZUP1G8bGpGFv2VOtYn/+ha7EWXZNvp
LiYctyz/4cMw/qMMV64pLijdNVFLuH93OA6tcloKtdqda4S7uY+2RaTdlZTEKULOQDMLL/gaCfiR
nrP//pF8XxR//0hMekZckDHolL8jhU5dtciY53anSOUSUz3qPOOheO57X2eejxadV+BiO9fh1kWU
vWpITDOrSffOVDC8HOMvHM7Ols5eMpPqwecdPR3HR2Oanyx9ea/I8Pcvg6uuKQ1/VpTcCiZvvMKa
zwzcV+3srzXeH0tXXweKUaJunF2TKzhNeU7gmAY00IOXBBt/5sdrt+dljc3ksHgv/kxPo4duZMBo
6RKup/UXNGQPLLyvNaCWynnh//5Y+6Qzm7PCwbV2KhyAqj7OsZGvKn884NlnyF/xb9BHfKLtvRH1
j/zhftjo810z5H12Xla+O/+OFCUVQ90QLpgxDA28dlLljVPl53//gRjuf1wMLpCQHgDw8RUW7u6v
F2lq6qaR82zdDe7jnB3zeGNEj+1wJhRvJHut3XjhhuBMbhKdWAX9Sr3E8Xr+4WYIBLZWdyK6E3Ww
vwi7jIXQwjNupoo1/a82WPGuQnUYy+oJ0f2qNSgTomFhm1YIMjaBfR+csviQkzgAzF32eWqtbU5e
A6+BUdPQr5FvzXo3FW/oG5OEBO+4RX/qzvcGjJy71ugJMpOnLLnm5npw7vXit+o33bDG0M/v2I67
ToNt2uXlUfp62h2UrO0dw+AUdLu5vJjpdtYRK+9RDoBuUdfo4nEZN6xj4urW+0iyj8Dmmv7QYm+M
j311X5bEbvfQfGG7DdQubLjxbWzel3WO0yvTf66TU27tzfak1zodjOc2xwpIBvxUD8h918oHMOi3
XnKg5AjlxmG2EauvtfAR6zAJ4YnMnkL8sW+Sey66pL4zyQUHj+3yxqv8FD9FyXHhUxqwdaFsgiSh
mvsyVeZaI8A0cJJk3mSMD3qwy4a7GQPLsKMAjEOp+qRSpvf+6VYiHOdf73Fy+QQcKhko8IjS5b//
tzvrFGH4qGhY3OkOnuFXb3wKSA/7C1K3fJVY2srFD5n5RKfnK1Mb4C+T0gwmj5F6ZLZwv5jZfmjI
IFIFvZC9amy8C92Ly/FJm55KbdhMjbnjGEpsZtupYW2MrxSyr3P3qxmctWmxN+1vTREhhCTxAncy
K+tQ8bZOJh9NtEaVCSxR/qUTz5o7tof5l8cLZMFr65Jlm9Dg2DfuZ97CaEAHECSStdMy9gb7on12
wls+b3T7oBHEKKOHtPsgxanrd2b5MBVPmncLcpzEB7axSDfpTuhbmKGNPzGuYJSS3zOBYQ64ifW1
LWlVDLkmDQYj6VIruFnBHY0ZPk4+5wD6uTQvevdkz692dt+G2dohz+w5r1byuwPSm4jbjl5NcHMh
OYUYjp1l4hyow9077dtENL4Oo3/48Vr/oVll+Bv4JmdMkDkODn97xie41GLHK4pdoy2/pkK1W682
Qb9Ky4A+AF1EQZqf7ETj+ivohOG2R3eCBE+LZGvM88WMqwe9m65BH3xgT6RoijQbnvn+4Fr9yVHh
73wIL45ZUZndFgI3/B6Twd/m9pLuu5gWN9862COZlTKdo31fGh+ar23wfMX/0IXOIenvz2vOVBY+
EIfzkWXx2P7btZxya7aTJEh2ZIYbHhBovHoNSU8L0LpR0qwW9Z/INqDaB5133AmeYwh78gMuAx+3
Pg1TSlS84tZfO/gPMlxrjf2hxcZVV+MlCL2PSVrevGLBBdR0Pe5RElladowj76bZo7fikMS4QDsG
qduvAmvZ10llIP8Itirzd7P5Xka2t3fcqttm5V0DJMk3SgN5SXk9yYtDkxpbR8rq7nJprisHVjd5
pJH2qA6MU58XhfLad5otRUkaY9uUF2Ubmw3fKLI+2OmlJU+vuGfr0pwXFcUlRmqzzYv2LiXYCtH3
rFO2l5q07lElxWSFxE3Z8D/ppJuvlJY+llFo55qXhPq+amHz6blcmvQRhhu6mTTqgw4Z5qyPyqSw
Q1O0BhZ5HawC1mFPYs80Nd08+XUBvBBo+fnbfugnhvM8JxN/pl5DNm5+FPimb6bup4/Au5tqbuOL
H6A4YxB2C3PHvDmm/0JjJyXAhE4ueTmgci9QmwAiIaFMCecoreVxbRNkTTWHj9UZj52uuSduQjve
4v2HFOTkNpK76g3rUi4j2X/xCufuwk6d0Pa2tvT7yIJWLPh2MHhXr1aBqWSy+rtutGpWzlX36C1N
tzbjLtg3TbwvszS7j039JbJy4yOclXPhJ7SKvKhHZHKoDKslOI4d43tF+P2rqTeRpyVjfNFSxbmk
S77KKe13WsUuGM3afMzDXjg0J9mZbHkuKb4qriPclGkPvl0nmMYjIkmeOTaXJjR+sDQMqVRWPDCq
+Nfsz9aV4BodBoCc285xNVoSwR3pK1oDI7y0geezyhnTtVW2xb5sg8+wGbB4tBWsY7ZTdRrsDZyF
bkZmuOC9vYgVCQb1JG0nLYwf33GLyPEUnyJXKX5cOU9f52PJbfLURXqwuvjF1ud5Exsc9Mq5fHQG
upKIPZHx8tpgb40MuionOjqlM62/JxNFUD1gIAlWXR7cWU6EN1enM5NB5YoQIpZOGKK9lpTsWDlK
0s5G4RIHjzIEhpjCB3uC9TF5DuCuesWfdix1UouINX+MQJ2oJizpbiNYo3XnmJfkMef5STCK9k4i
7PHMyCF07rXKq9dlpMgILbhLewpsmRN+eX4/ruswZY4wWrSvfjV9wWjWIlVkZu0hMbDmm7nxZ9YH
Y58O/aUv5FiRT8uWxKyB83ZsTwmVMKd8Mm9m3iU8o1CyGLJncpTFd8PHqrfUWXQ/eeA9cV3xNDMd
TvJ68dHyczoHBChPeTYoUnJa8VRVmPv77i4YuP2w8uQraRfO2k3mz8lOsyPNVtQXLNqpYr+aVYuB
mS+gHHP2aFLQfhQY11YW6xFIIpvWLh6eJUumfRgOjwiyMMIXm8bj2OMyWLCSY8SSh6amYN5F9MMm
xRgfYovGtTxU3S6Z03gVQ/et2jYjG4fAp+1Jp1cFAYMial59RwtPZKXP3K+NLYJyCZgXmzLKeWxa
zykEDlPy1wHPPOeoa1p92VnsbM0wfG8LeLdqtM+sLXvSuvSz4oxyW+sHqkBH+Nd4z7d03jlZn+5Z
aWdJ5u7JUFh8sxAZdUs+4cplWB+FWbOlJstejwoTIV1R92Va1xs6CJ2lq08NxoGdSStnqmETqLva
oX55HGhnWWlFBlkNw9D6Rrqb6hrylHeKTdowFADXWuETAxeh02s9cj0z519IXkKoxeAu67npkJv1
tAU66ryE0F5mMw8bHekOFmgTWqe1/VXiKobxPGCj7jkYMAUZXkcxTcdpNHXbI9jvwQ6093noss1E
nxaTKcUpGcggqY8pMmf+DWifeuLXw0j8j+f4Sxm/TDWskzZSteB54yu3beBDVA+bxDKsDa92O3Mg
UaelE8HuttnDxGGgzuJ9NPUvHEm6tT7lw5rwFBBuV1d4jGjScJZ+G1Hsth7sijhe6Z0t4raRSfpz
WRQJn9l8CICXNCLrVIByS8YecGSDz23NZFfs2uYT+4y3fJ6dA3PObT2q8KjhjtL5LnD3L4/Kqtlu
lEohizOew8Hc6Qj3uDY/KU/UNgqVne6G4ZZ3oWINwfM+k4rYdY2NyeFRi+PfhGD2ocPRMXZH3ig0
XiHZrPKx0zXSdi61vQNSD/pveHNMCkbSmTdsigrIVBV0ZZMwhYfbEXYjbuvRnlFjRGT707ItJ5fF
2l+oeFYnywq5mGmgciPmhfzKbxCPtxtNS9Q65/tKEobyi958KcagOzKybneWX1O63NFYSYCLpsnB
ZbuC5VS3rnYUWmuaipwN9cj9aowsOA2ev7x4Emdw8U5XNK5J00+s+fret8OfLVkcGbQGBysxOKN9
6UauPaUaLw80n6OoirRTxvvife4M3j2GFfc858k59VHqa810nHLfOIXtIiXNi7FG4D2u88GIz53/
Gcx2ht6Nnqzu0+UMctEIHl6+f8U5G5BFuykHXjjWO4+7/hZGD6ITYvvk1GRwBr3eDrMLIRpojyTH
2zNo8nOcmfoxr1rv7vsfGcfVuwij3M4wFB69nDk69wm5VLri2sk/vn/1/Y8mnZ8nREZ7a/nR2GrI
AeLnPwRGDV2qitxtB2FwHtto2aB1QWZHi+yu0wGcOQcd9Dr0j+GcJpcSsyJFfndmosyNXVJk5lde
uIb5JJAO98WqtCxOqN+43Q5LyOKrWbZmU2RHyjS2bpJV17r1gp0Ts1YtcImzvOKRe43lH7mu9mYW
VZe4QLYwNNGwd8eGbb9bn6mE5o2U+p11FKXtPX/R+xDClNBHF6w19CJrZRPU82a8juzYHnK7b7Ez
eMFT2UXa1avjc4qrcdKr7FcfuCFRsdhbTQymDuloECvm65n4Y/5cZtQOjUEzvPtR/WBY9RZ617xV
Ucn2L8jPfiSbO70h9Qwe+hDF6OKMejSuTN67O+5GAI/ovbIZcU7FmQenAOUKbl0CCPfeR85ncK0b
3IS0Sjtb/OOUFqTRqShnYm2D8zmpeCRv2C73XtGTvgcCX5kqwQ+ReQRJrXCNRzzjtJTz/HaI66qQ
l0xNYy89eWW6cVgb3i2zduGNbrl4NYWFcY4YMmuXu2K2AchjczpPXUYKymgfSNReIOg5fo3aR4ER
5dDPkX8tauVdM08vD2lq/eznd2dB2cCrJRdJXZ/5kOzHVkudx9LANJjKI1L1/X3mUEjQdzPXeLjs
EqfpN8VcD099Yz2r0oZlI0XvdUxMesrldimPgiQmaQgNclda7ePcLNGxZCTGsR/FQCpJcZvIuCXZ
8URS5MHAdGxOSFv0vPVOOveWMFow++s/2HWRQkeqnDXRcWmTgzbfo5IljEBsvZP8OmewvQOKb+Jw
iYI52DST/ksR4cz1+XWZSuqO+5Wmj7dAsvHUAd6Nkpa3wvMo6fmFGH2cF8fWpCHPDqWtctwZo0WP
nGTvOX6SPyOOz5d97RLPV5LTp5mNtySi+4tk+EdJ84du8QWWUm0BBpvlQREGDBihtKmdcxL1vRWH
bCr6CHwBCsxN827GDkmK0SEQtZCw9qzXZVA14yg2x4sQB+G7D35AmybydiESQKMZQM3G3cTyYxys
GL25Vm/VgKEutLs/E7ShEA42qIMS5KGd3z1EIkJCRMJEhGbyEAglYYBLDGATdmNGNJ8VF3Ngwylk
RclCVAlrYRnjRQe+WITCQHt+6sAyaokwCadhZuOPWsiNMu5uEZ9VWyPhILXxwQFVSA8g+neOfCcu
FJ/N03CaFMcZzJAgItyrWWoDjZR99yMy5wstsqcYqITt2TqZ4CooWVjNbvPAT5OZ14QkWogUnkO8
VOyKqoVUEWaFtq6nPh0femCWxah46IO3JMK51EK8gCVsMxCY79/aEyrGw7Cr0dy4aEkD2Sp/ImFo
dIFp7P5igFOsSjCb5Su2DJiblOQxhuHTyCl/Actx4a2BdGahdRTYjovomRKslwich+7QV1f4Hh/Q
pwb4ocd1kzicp1LtqxciqKAxmmWhLaAQwFDK9gqpwYvpOAe/ntFtZZuMFPXBAjWyDMEQ89+dMEgh
gQ7L0b4AfLR1LpxSuvxGXLdhx/LRjvYTyeRNj9YSdqz9QQMCNn2IpwL0iTY9fMDD+GHr5YVoxHBS
YFIaB3/K5j9DL3kIwajgUg6WcFUsrJG9279tA9tVQpzw4MbqFeokXo3CZcEpfzmmzRfZxbAPusVL
92EC5dIF6QLtCkC8UovfxeElHKnt0QUCK54mgDBjrLa+GSJzBxWrhBnzhB7ThSNjYnFYmuUjF8Ks
N56CoLrazISFP8uFRAsc/6yAimNB1EDVluUxF3JNfr9aUDafo5rZHvRsNoDM3d9VIcvaH40wcB0w
nCZUnAYe57Xjxa8HrsAueKHd6V5z7RvczbMjZN0ijB3p3VMJdGcD36VAeCUwXq/4GtbC5ylAvTyf
ki1un6eSp3dcQNaXQH3wbA+GUH6kAWBhSRu3BGwAGn7UAIGmy7FZCMGBd4qVMtxz3dkbyyCx2Occ
b2LAwgbA0BbSsBLmEENbIgzikjcXXVDQAjzR6txNR08i1QqbUfjFVSgsYzIzY02KN6bqKCbUh6E4
Wvo+t42ZJOasNzPZWRYFPE/3nG37tSPcJEos/ho2vI4wlTVwZSCUJZXh+wDsMge/5LFWkVNKkSeY
j6MQmmxuLwPIZjQNPzjO/+kMBw5qGPn7d1iWWFqPYfEysfIhI5HuMgFBv4lQ0FBPGFFXesFj9w4I
GtgKjBQzNeZpwFJP176MxFQ40Rli6EEPfcpaQgNHDYVLHQFUKY3mHB3DrJoCrwrFGoCzKuFag2qD
JTta88K+9jTa6VwtKpirmASuhIoVPtYElOWWiKfeZE7DXp4wmL8CktxnQtcW/o/im7atlo/vDz20
COSo+uY7VLf1WXRVs2OwTDny5gz3SLhkl0RuAJ+vzrxDCYw2ZZs5mu90c4H0Tq0HH/EG4HKe7k3w
K976WZZQ+7J2EudUCke8CFFMkzxoMYgxqPEMclxwaypBkGlb3bkZww7Ne3PH+acHqkzgDDpA/0nb
4U9nuOOqPxWL/mRXXgrp+zMp9ae0HB4yAGgbENoFiHZKtO1GBpHNcscgEhdl6KZCoagX4amtPL/L
oGd9q/ndWzn3LchrUtK4a8LXcjm0yr1GtkBxwFZCbGeg250pvYB4zjWg7h64OxXKu+fMqDJFarhj
fBjGf/yyeuNrurIAxAchxeOxfDMJGUG9EG+3f7og5VZX32ifptlpwOZGZ3xH/4BFg0LzRcYxBUvX
luCn8vnx70qQ9VLYdUso9iiYPgawdkf4dlNI92mAeZ+Efm/A4K2GmZksYCJCynqIVQeV+a4FnW/2
FdMCs4u3ZCZhxXg1iWr1iRDthfjSCZkVcdNkkyURbK3+5Amhr8DP18zvXzXg/Vp7RiJEBbVQ/bx/
HYjB+tsF4N8V8j8TBwADRyjKbY0aQIkjoBRbgI02ACEQ/oCcKWeAUsDxmp8JXE87mbUors4T6fNE
LARRjo+AcfKWpvM5nKh5sX/AAhLqYgBrkkbXUg7SY1Yzk3G4LSRsaggO3eZRf5zRICh0CN0YXiac
AdushiaMgtbi1QuXcUAfrVL7CkdTE9NLkmMpX7UNbrU5lvnetBuo2uEG4B9C/8OeC4OSiN7eqnY5
uv3yZ0TjQD/oe43WoUQ4SNN2MxDY4Vwj7gcqegbaSeEzDMQQNoKITkwRvjgj0G7e0gSJBDKJFqlE
rPJ5hduWiSAqJlAfddW5HGgYfZxQUri82fLkiR5Dl20mimvi6T8IiJj3Nq88G8Nmn+G1r1nuzhsj
mV9McV/4RMztMDy4Q67RXmo8Rzzy1xrCDAXisw3EoTGLTcPBqiF2jSFURN69eNck01eZxo+23h3l
fjKImYPyLGYpYutYSkyXyDRXS3PXNCclVo8evQexWpzVVfiDPlfMH+zGfW98zkJedR01juvRs35i
0LHpNOY/ZZodSCfziTb5AbECyb46P/EloARzmAGsm/FH1atXT7cpOwtxsZlTSZ9nXXFrI7BMEGbc
Vlp7yFry3shNLLGc+OI7iV5rsZ+4aFAqx79SuguChiCFAqNX+YGFA8NChUIlSLQtoud0Mn57CFZa
ZhUFwpUEATo/J49RIjIWm9hsJHYWA02Lg64lQNsyD/6wT3X2yOHQnQqLE3yAwmbL1fgeRr9t5C/I
s5xNo9lom7p9J36YJkJ1wcKWlceOGdZImWX0SBdDxB3SI99XcWqzDaK5dQaLvWhnUqbwmzhpFrHT
qKk5UlT/ZwgnEvwt+U+HJt9V8bkM9iuN90XlM8vRRbNnRicti5/TqvrQG7omiycXQU6LKMdDmAOM
TWIIGgWBH1CLWHUS9DpZgAtmFOOObX9pJCHXvrh4PEVt05Smq5HBusdZQHN9UH4EPiTZBtqZgqcm
5HAT1PMLccEmI0vLeaQdG8b/nslxM+Cy19l+s0PetAiDFFgX+iDcJvDy6peDVigVv1BafhbWfDM9
vFZDRnquVx3vzf29RPnXGZIiG1lRn/d/Fhelx5Q+98iM4gGrER8nmVqPOdjsXvLeeiGxzKYNFdLo
txzltJuHgfVkQaRq6n1W3sYi6bKLxabUO1AJLfvgEdFSPg6MtDXrQyu6K/TASkfJpImbaRRJE7Km
JRhOREX/pLyMHQvr4nrorahqniYsTxS8GOtsXnLi8DW4gPkO9mddv+ux8uSY29CQZRg96OKPclAR
QGVPDjqk7hFc/pIZGKKRTg1k2Um8/HSkxa/V6uc4YNmci6kqEWcViTuO37r7EU3tZYidXxQIjfsu
ZPBOePSNw8RLGhgt90PHWEem2g/gDFE1wW+IMasRd1YoFi01t7esn5+KpWaW5Cb4PLKCbrt2j/ru
Ty8uLlOsXHBuR9XpV1Cznia/YNhaEV/9mUm+ZuI+0MTvNQ18EmL8kvh8t+3FA7Y09udgRw+NwlfR
lptQjGEVp8JVIBaxOiJiOOMVsxCMzYjGFjGO2ajHyDAjvMhaZGHKY7jMRbyi6XE1iLOsFHuZ0w5P
Yxa+uxwQiYZOj7NqP/uJJ7Bjd68TJfB8gktSQPGJG43R6bUVW1rI5RWIP20Uk5rV4lQzeEffMZli
KbpgXCtQr5HHMvb8YftbKl42TwxtvoWrzUTa5oi9zUHjZo4GBbT8S3Xl3Jyq1+4i33xxW4NHAhK4
WGxwlOL8dNDDtWn4Vmo4vPpqRCKuMRMOc/w1YpVj63NRJX90GgLr/UJzHOZ2bL08VdzKxfdodz1l
zCracsOmAL1g/997uziz+SGjtbPR2+EifY8W8d0hvusapHOa/VIG48MUM93JyMkk2YuV1DfdBI4M
nISXCn32VwwobrERvbZjvu7Ft0dx91ujT3yXNOOz75j30NbC52bAY47+fnHqE8esLTqJ4JzB/oZt
Eu1Y46z8DDSNMOvJpXzh6JkxHkDdfKrzOFgXVXnDTHKLFkQCHr7xFBRfz+t1LVbBLuYB5Coe6FGb
z1tl05lkGDAEo5dcUyelsyhPfxt6u2Na4V9L6BI0S7tcbIY6WkMlfsMW0WGF8DDssJfi0MOHggwR
VrK8lN57kYCfsg8/zxlhCvSJ6tujiFBxCLKPcmbZVRjRbiJb0QX5BqhOOALOCSXUHFSqGBrF1Ti2
WBvd/APpIgZS8Tny+lRsWcPBTSanpuY8UU1vro4DEvb4LdgnemmtC5LCPbIxAvHGsR0N3mHN5DND
J+mKV3Imbsx1GiFZrtKNEvvkMBCYYFDLRSluykEslcHCd0xf6m0N7rlnbvFpO8Ef39qWoricF1YW
VTiOq2heoq3vH2bDuHKGAjUVRebUUonptzxul5xeGFIRWAaK5n72kK9VsV480vmyr7BFEQDha4OJ
c8TISSsWuWUcnQGuzhln5yLyzojgNBnUK5EB6pyixrq1dduepgqkOp5/pThAM5GBGqIFNVFoUXnO
QkWUob3IQxPRiC51Z8pQUCeQJZJR0Y1a3GytNnnyRERqTqTAMcPZvCwW0HoADGR/Iu1X2tL25YnO
dMRrWkmEOsJ0WonyFLbh2QmQoGI2s64mXlRPBKkVTvMVfR4JtxTOoYURbCp7+oVE8J7SseF+6Kkq
1IP5NFf3IIRATB4HWsP+hTbmD0nlD01krW2CtnXB38r6KhOday9i18Qml0xPWrqO6/TdwG9HzJ5Q
Q2f+molI+AMrzawajQPajCvaqZviB3ixc+tBT5Eld5ypRjyzPr5ZWi6jTaQXmGH88JcRoat1RU+b
zeG5jRoOqx/WXKGv1Qd6PWZzPScMJhxIillkt+0XDY0vnShwE1y4VZg8K83fGtC1Aa5cZai3ClYn
bT8Xz3suK9wmBhn+DMduJbLdSrS7i+s9wdZ/+Kn5ZlnNwYsJchCZWFZE2jxaW7xur2nzyfDI+pnk
+NgBIeZh8htiLvO15SWWPtr5kQTyCiwn2U4l0jJcwaaWPAMLa+wv/1DL89hF9NjZyJth5ag0Ij4j
2mFuTAcbK+2hKbwHHeYS0CNn8qRoYcNaDH+/srAY08gLsyVi40kUx4tPEdQopj5jIXQ4LvmJtgj7
TCxv2nJLqleD2Q3nuja5Wr5/mbT9wteouq9TN+dAlzHeUln3XuvXoQg/oyFO7mt/UPsybf/UU0sj
YhLsTTp2UEoSQPMAbAL+pgvC87T0fqZLq47fQPSsODSTAWR2XCU3YvIYHazpLlg69xj2EfY/IPJt
1xR/eKud7vrM3lRZPRzIqxibrGRYENJXd5l5hn5z5B0POV6ko7Nfhj/A24wNKB6aJD+JTh085fp/
2TvT3biVrMu+Sr8ACyQjgkPjQwOdcypTSimt+Q8hWTbneebT96K+W12WfMvq+t8owAVdDzmQjDhx
zt5rS/T+rp/3kCrdFwcy2c4PUCu4sGr6irkkdId7KSLzfBemWHegYmdrMtnLLYiGH/WMrmiN5G4a
CuvQFjGUz9AnuhSSx6q0MHuQwDvOeYIhfCnHQQcXu7c1kpUxy6rHkDZEMmWYUxOVnh2SIyYza1ZW
q6a1i6x5peSu04OLxnW4lHlJRqahYA93UbQr5Z6RMwVHr1jzwp+RhdzPSc6utdLUeOGn+sGD3QS+
WN9BVN4bgb4QDaqKvhnlpgixj8uRp8BSlbFrU/XQROawy92ZdlwYEOSd0rjWck4kfrkp00LeTXUD
RGm47YdyWJMq5M2EkoKpT3VNJBfpOb14UylVgpkSLcVQQl+LSMfqgg1o15VYpEs6LPddOiAySZtb
XN7kpvuafYsg9FtOFuE2wzZ6MVIkZCja7hgJUlnn5hyNrl+xQF9C3YiXjjrQz0dO5+Wc5LPyNUtG
CjCGPmsl7VneWD4zaD3DICpootcsLfYDUb3yYLSMBuus4FuzpqvCS+CLhjSz5EzGp9l/xE+/KjrZ
H7i56PUyXCRT62AqCigLyzPK1e7eCVNzH1eKsZ9FaiRKn6HbjZzubmmcReinM3s1dXi0U33YCL0K
trYTm8fUB/yFLHI0Ou1ZFnStnciJTsREJcqgipkn28YEkQUBHWP54b6q48tuEv3ab0xr609F99Bo
LiV+3TqrhAHvaqox/9Rac0OwavfUlr7Ao+X629q3V/gkzLuxwyHvcArvgBkvWgP7Wt6P6EOG/qrU
IJJ1dbQyAy3ZkWoqbyPC4JDaqXNSONm6tI3yLmvbahcwTVgJH6mQ5KofnLC8qQWuT280W86SoX5M
ImShAiCIEEN1knh15wivn7bVSWhAnCIjf2uXgi7XnHFr9zyLkUYIkGrbZ5salTaqhW3OSe60EM9X
apXGSSvDeKlp7TdduNWppN2oUW6f8k5Sb+XpFeqP+bg3kpVrYYwpZWaua6fId5PNCkGzI9xxELa4
wRv/OET3wQDgIYYCIybxNmL/ew7D6VSP3OvTAJU5zJCRDlodngX3cK2QP0zsJmd7aH+C3CGdGHNe
k4QkgOc5EbBGUu1aaAI8mKtYD+tHKxge+7IVKzdiQQq8hG5YNXAHZ5l+0NJ3OS2hzIoII6Pms405
zyoxMnSZhkAcJ7RqPZ2NJQzScF8M7arThDpZZZJsat4acZQjC4tD5UwNvAhV8b0wYKP87BtnPYbN
tAPBNu1CH60oXnFNojrSW8rLzkZA57TVKZa6OIyeHi2RdHjrXrJjpEjxrrij0IPxodxOdNetHg0L
/QAfVbtCOlBDPxdEija6fZX5RDN7SNWV422zdBaAl6inMqaFpCVpOhKg7M2Vziuswu62gF2wZz6+
iHvLWOidjm0tmF2LCOJsRSc6xd19p6sCN2BKF8KA275ISA3/NuZ9epjaJ2KoQlfvZ8JqsndzYBtm
UWfHBCORXlEZagbtElizm6ZuWjSANCyzIDSeeg/9AEqtLZfLJT1jfKqdlhZM678Jvb1hvHbS3Cm9
RJbeMOp0cTlOO5VPR5JYiFKMRHFFy2yH+ZbEUjp1mz4RtBlB7rcgHDryFs8ybaPz6OUIYg1OW+//
DQ6YRyhl8kMrrPxCumFxgd7hwbBzKGtOeTvErnY3GXZ81Vfxm3OevCm77YBRfOO85Bh9SryIU2Pv
/GGPjKhwkKy8Xl5pFoYIOfpHZXndtjPHH1kdqi06jWKp2Zl7U/aTezNZeokIilZ5E2fj1pm8eqli
zb1xyKJduJnXXpSqBCjkoruw5XCVcIvVWdPR1EAQtiQylzTveOPpsYnm1/AeGrDrNNOwqr3/6F8Z
ifXgV1ZzPYZucWkOxQOOZ0iujni0Im1aBU1v4dkQ8tFNQEb52WUNsg3Yc4rojVzAZQcdVeRiV3lR
uGJs6EMwqpwHKBb5svI8AR6J8Mk8zQgizszkJjGPbovEKBirZDkBVSg7SHqJppnLIA6qrTkOE87n
25wW0WIoE3vPgei7cOAn90Yhj3g/rA3Il4z/gMF2kbFY0b0pXjRSxhfmhT+GHDH09Ngag1wmACNc
Hz2NEckLqONzyjCsCZoklMxFe1Eb04Wcnz2c/5vWRbnlcrGEuOnL/pwpbjDDonGTBul9jkeWZAb9
Rsa2tp2wgdC2bdCtzJ0W2tllS5aMrtG9M6NpF4QmFXZpMDxMRlJjbKj1enmfRyfaqDdGNNPcatJw
2uKhH2i0OAM2XCematVbf6fCQzDZBNfBGVmGPYIaWbfXYSwvC9tD2YV0qD956XTCCHIbJGRWeDrO
Tu8ugRiadsO30LJfSp2TXGHkcFXP+ui/+J5iBItZoBzLByS7kITVTaJHRAh7wD+L/L4HFtcwXZ4D
FB5tx73VErT4ABq+N4qmt6YNGzkSNWqT45eI/EgYwF2XMqABn32TiB8jbADeS1E/07gyDp5JgKWh
GjQsufcC1fhyjCAHkIeWLd2ufmNDe/MkOB9aFXufOUiCJjEb6F/RfzAXgxN/02r3PGnOLsIAtShD
nO+Vz4apO/USgzRSzYCBUDUsBB1yzhE74D23BT2JVRF0JP5qt0omSMVsbyHiEptKKX62nf5alhgi
de6mhmBnjYZ4U9t01CmVowirNhcR5qFZwcrOoBjRsaC/t6hlcq8a83KidllaOkrkMP1vSfr/dxN+
5SY00d7/ezfhRR5kdYMf7X83eZJ8COya/+JflkLDcv9BDhDBT0IQaGvPrtK/LIXzb6F7dwnHwahm
63M2zj8thdY/OOzCYGGoYOM3nX/rn5ZCfgvFKY49R2AEcYkN/F//9X34n/6P/C+DXP3p518Nc+Kj
TU+6NkooXlui65SGZclPdgOvLRkuAIC6leUrmu0dAZg5a2DZ0tNpODH0zjLvV306rIDxMcwHQZCr
A3PNR4sKXa93qUa0qrOswTAy1LvIBDQmImvyjSh/mF63yt8L4ysnDhiH+hxdDTBwwXhlOPHa1knN
iHaGYd37zZJ9ZhFREVWHXy7LX5/5188oP1oqfv+MswnhF8OM1FyTej0Wt3q5UdZ5mIffwiwx0yuT
VYI4bRXwqMoLncd4WTFkWScsb4w1TtAHj9ke+ucr+D0mnuFErqrTnE29eBnc4Vupr6MCjOBGy97I
KIB3iflbEp7nYlRIWxD4CCO/c/xPZqRH9c0qrAesYf2hY+yxCEt1LCNaQW07DUTQDgQ1qJ/5VH0n
2viL4KJPFsS/vgUHwQJ3Iq3Vd3vzL98CxJw4AGQkbhM8QUOPioCh3RwA3aLizl8RZtJlP2Y4Sf/8
9YvZc/kvA+JvL2x+ykvqw0Z5tRGIWy/aZaACLmJ3zQEagQXHPHwS0wWDrXZpYMyP1757lYeXjc6p
aa+iM2Lp0d0B6uv0bVR+t/a9tjcyGOQToIFnyzrCUhHI1eu9z7m/AmhbfGHI+Zj29Ne7R60hOJA4
yvz87iPCtRAUueZt1JabOqJLNzL9Vu7Osvrt+zf1Hy20l+H3Kq/zn81/zX/te16MdGeD5v2R/tdP
//ZPffhLLAR/vfbqpXn58MOanMqGBuCPOaOwhsvzzzVj/pP/r7/5P368/ytfLaNzsOm/X0avX7KX
9KMje/4Lfy2ftv0PwzZRJLFMWjp6DX7rn45s8Q9d6ULgO1C2Sd4oV+6v5dP9BwuZksx+zNl8bBms
an8tn/x7TLUYrkphIU8lD/E/WT7lb/4l992lxS/cAoL14uPSkinbrYkalGtp0T1Fy0hcikLLbUqk
6q5NOeNbP6VW61tOnlhW1RisSrxbviCNqGydEws0eby99aNrRXSoZh9WBJbEdZm+YTm40FTxZAl0
8obdJetY88wNciOYbfh1F6PXxQvLzx/Kqblsg4I2Q1sD9CM/aa0hFcfEspevztxHCbFWLLKUIzBq
cA1xIbO0hJZE0PXBMpdM47wgMLEP0ug3iHTCD2Ldcsrqv1yGPq7G0FJc8AamLRmpCzgK7xGov6xD
yJ4Jt/VcsfYFAIvULc5gEXmkGvVED5Bumtq4oiEwOlpjt0D6PvLWCPzyOWhsa7zEtFD6aTeYNPAZ
VTMp8zHE0q6KssbAX4W33JgQJJYeBgcAdy2wxbEugIU7znVJ9z73xQ9fN+gGpcNuFMa9kZs/TIeR
pa22sXWda11+aFN9FTkFfOQ5mTlFY6k5fUGTF9mWx7h1W1rN95I2rBEpBunTZkw2pFckFKbts1Sz
65xGxsZ0whU4l8e6HK6mNMi2EeijKCUHumB8sEoq64drTK91qEXb0HGxGxzruHw2i07DUdkehIO3
twmZYoyR+eDFQ7QKfZRDwo0eGteL1+TIeHj4dTvFpqARGK+9qvts2eqMBu0GJkjlysu4djatrrH/
EUbkaxKRZnnWuzTcMeFSTIpuGVA2m3rAgT2MzQ9Lv46IY8ztvV8n6yBl1CL94CU24D0q49svj/vf
bM8zHuGX/WG+IUxh6HjjpU01Q1Xz8RlSFd0P2MzcEHmIJD+0cHP4wY0T+EC0spJUyiR+sIIJ72dx
cN2bIaMoGbXZNq2hPip6qFaVFS3hZRergS7tMncArwyw1QAMaauS/CGyN5p1F13L2GiPnDwXX3yG
+Tn/1x43fwaL9clCEklNhufpU4lB4yqdlawGFiam6WNNt7uz5K5yyhc3F2d6xbtw7sw1yTTCdPRv
in7cDEn5Mxykvxpg3BS0qmEno6O0SM4UYD9pya/z7AfuloceHuOf3/FvLmLLtckutMFIS75143Nk
MhtlE3eDQ4d45Cxu6c9kn/+sbQZ3KuSx1LNXSxvaRQZQSOiII3JyedygCr/45n6/+LajGPbhhVeW
jong48UnqMRrmxJeIKJma2laziPn5zNMzq9e6P1f+niJeCXLtB2ITXge35Naf1l3sqLzMzVZDV54
jNta5vhLgFqYD6pnupKXPUpmgjBm9Y9ZXoHR4t2QfIabPSBTvGfZAFUYA+JCRY+tHGyS9UWhZPy+
MnJ8ZccwheLroNf08bvwuIH8omib9UR82lg/BbkYlmlRFusYkB4TBH3p0HNdJzo26Wr6GTSkDxnT
fSbGH1r4RdX8qV6cb2neDV8Z3i6+t9+uTK3h4/S6qllbIx0BiMW6l78MpfU4NSlbneXt2JAax10W
Uc7+/n8rgL9ZEn7fVVkJdFAqlpizcz8/TaHW93rWhtgIxIQCpsnzJbfwBF3CnBbAI/GtA05KLfEF
K8PgWPXpMWb4QWFgmCBeDPbzj1egHWRdZ3CY0ANjEe/LbdeW936Wn2yj2HgB+btr3+ovYKCeCBi8
/fOnNj6WmvM3zqtbkrrFkoQyv1+RX+5QG6xSDM6qWhtRfmr79rboCXFEVDC6zjUBw29BOJ09N7s3
NBJ0aPVb3jWm3nscyFhOqs2Ul1+8pd+C1XlLJjAl5VBQwbZRn9a1WtJS4naFMmPoZ6jujN/EWiDG
1IfqGZn0s/DbXdAg1A+Hk6W1l9oYXbb4yiCkzndxj2oaOXnXFbcivMxHc+8mUDGb9nWs6WXJ5JRo
Awb/atPwjWew/xqn/GKp+32J+fgZPj1WDfCvzvP5DDY8dzNzr13CNbnSuy8u37xUfVxgeB1bN3Vs
tYZgM/h481haCh3KnMBU+NW9k49nJ5kuzGUjm11P7LQq3QuqjTeJYYhe+Upnco69G8nRMje612QC
zeHrX93Rf/um2I+ouSwpTHu+43+5pxicN1EOTncNfZSAgnY7afiO4ZTGPF6NOZyxmO+SIHscY/ta
dtayDtpb7IvrhulViUJyyK61rnj883f1N3c6rn9q5hnWo3O/f3xXeh4lKfP0mcVHGu2UP7bCuKwZ
9FdDvf7zS/3dM02RObOAWP0Vh9+Pr4XNxdVLzH7rMC5Qu1U1vbjMmcXLyK0AUy760N4lZUeiHpMt
wuuCYBU6VJ1fvI/P1Jf5URLQDhxDCUsa+qfbw61ocwwRPAfhetcGFt1g5w+3rnWpOePZCqrXRtoX
XSDe/vy67wfUz7elsOk82YoXlfan43epkTXmjVW19kf1ZhfZc4qfELWHfpm25aOWp6dxKE69V66i
1WTDSZTRM6uysUhMj9NFyVxFD1AWoHH4yTgAuWx1bw5Ib//8Pn/Dq71/Pw5nPCEdqTvvnapf7tSW
DAO9bMpq7fnutSG7V98oHqHUkn/jLeBgIO8lL701rGtfh2qNCPSu0tGdoqRfT039nVHbKhMwplz7
2ojb17CrtK/e43yNPn+X8n07ZBjIBv3pXiLKLS9NjLlrBjJ3+HOF0M+jYV6OBs47o7iHcDECsMif
q3RceaG9mrm+f/6ePrVT3ncJU0qHdZeS2eHp+Xg/s3qkLWhMnmg9/171SCWAKSLqY2pvlfVN3xkk
gIgSPU1WH9BZboiuPPlITsE3hks5dTcwMxVKH/IFu8jYlJCrCadKloNmoIcH6dJFNxRC1nLk+M3M
2mPaVsGGibeTXmwh29lk/erMsVeVby8rVMuDORE5rDyx+vNn/X3xch3SXBS1IZ/TEJ8eGd3J7AA/
goHzWN5Zhhr2uY/cyHUYdY+MUzut/6oGm6/gxyvMzmtRGiOJ55mRn77dujct0k0Tg5GDlTDRZ8Kr
phefpGwtEz21CNpnc+pvUlMNKzOt3Y1jBsepKEFe4cz+8+dXv29drFu8IR1ZuqkYIn281lGEqG9g
nLpOgu5oY0Hy4vAqrjnwhQ/EP1yNWc1JjalE1wMnxSKVDcNVfJVC9DHNmtJJDx9H34X25JxU9yMA
d77Iox4taKIwhVHNI909xmA7BybnTV29JqVSTJLFki6DuewF5rbge9pNeydsHoN2uO5cB0MmGgIb
yejQIRBibdAnErHpVd8F/qmo+YpQfTPk7p1uaZXxfdADwS2acaUhvJ58YkttUBFxtY/S6B6ox/Wf
v7Z3pNmvF9FGdCAo4qha53Pl501vikxT5AFe4CCh1ZvQhTUG/d5vLQg/krRmDQ9rWTjlwor9N0QA
aofa7qZo43m+6v6nG9B/v5u5nQ/t0nR0+fEiBmkTYbGuptl+yZDbgV5ewDYK86ZF3R1d9EZjLqdi
1rmSD76aehxendP8+POXMldqn78TiQbe0V2eJ45BH98FuHISV3HcwmuYUEkXwastUwAC5ZZUovtc
4jMopy+e399wfHx05go4yihmmVbY8wP+y5o+FJCAFQGAa1SBd3bVcZOQlCgGuhzYmTzUV5YR7kYQ
RFo6nrlmPETfjca5FYOLGzRRIwJ2jCy+uIkNJ/ziYTc/P+zz2+OoJeZzhnTZdz6+PUVOUdQ4EObT
FKceCeSh65+T4ZtdedsipqXQw7qh1UCwfJWLVQzrhmiXDSny20r3GIp2p2hU8SIpX60pfcH79NAQ
jwpowIwWkaxhLIv9ny/jx3mNYlSjc4Jl2bcldEVwfh/fMpbGps58cr/rWINBECcrb/DlnliUR8N1
HpyQHPphlY2B+0UV/VsdwSs7Sn8/qDOyEvanxTgetbZJCLhZN4o4BBzsaG3N9LF4Qyl8M6asx8xG
EfNPxktDUouDQQdBwCt6lEdJzAC2hAy1Czp0Wh6cr50rRM20w8Yv9sffzvnv79OEsshGTR3+fk/+
cs+1pQxUT6dsDULzxq27E2a3TdSHN37LAToXB2bzSGQR+Ja4mkkLBDciLuuihRVp7Tn3Q8eZ7U8Z
++wX9YM5P+ofH0JjbmLzPza2+WT78erRka5yMEIYK+r4J7HLxlWLAw6Omn5Pfpy86InaXYBA2YCJ
fGE/7DGFVeE2r9NwyzJFlKjNopzBw63EtqsJejbSwmBylhQ3ku5nRGT5QVnFySu8h7QIkq++3Blz
+tsnMJlXshTpbEyf74I2KVFTtFq3rlFsdgYEecZinYs+VtpFuMXj9jMJeDYSr4q2RCzpRBhWl0ZV
ggdJvE2H3Bv9L05tjPC4YuEYUof3hzxoV9KMxhXIqH6n3ACZVIyVq5iWXZW2K90gL1WKfSeKN7KA
3H3ZJA9WPNrbKU0JQ52jZQK/p1Aog3U4GNtBJgP6XSBnQ0xQNP6RvZ4P9ipM6ZtjOiX6c/4aoyR3
VnqpXxNz5S5ytydnFHrR0vZdfRsiAV9EtAIAVuVIJQL8+tBFjyVpdCvYN83S8cM1LpQdzdULsqbq
hVWps66maGGPiGEKGT/pjQFqAnONFvxUWn5PpivehCR7U+oaxTPMeDPd2Gb0ahjrCIzLppDTLc6y
G2wCjylidREROdMYhlhOETY0rwWSiYS8FtwTTeheFwNcH2RkGiMCkCfozPDloofAVkBGTOFeuZ4G
8aaR00p12Yqun7vGowZNGaO9JgjtcfEPUdHqr0IfzoMku2FI2JKUHA4tyWoobYKL1HSuCiTvKwsu
yML08uqkAOYUFBIL06fL6ukAo6UW8PZiq1vnsik3Zh3s/dInlw+5+aJMVbqh+UGKoIWXyjDHl3bi
6/dGmR/e756G/FLshLjzurDKNm1QI9o2sPzWqt/YftY+/nkx/e1syOCbzqdDq4kepP3bBqCN5Rgp
SPxrPxO3ypd3Q2W/Qpd6nk2wgyXfMBOe7UhfcZTwR+37Fy//+TjBy1s2DEcgeGySrvzUmZjKyJFx
UnVrLWlxww+CAm5UyLn9VWpfpxHMogoYwyHpphiSYmFsCoO0Cg6spz+/k/c+zseFiXfi6MQsGfo8
TPu0uKfhhIPcSrq1cscQwup6Rup7XWcSd8bKDluCNPupYlyURTek8z3r4zoTjthDHAzhEXFbaXvl
VfEZo8AimW+vtq/qU96Em7Ko86uwikkeduE0lEM4J6YZ3DwuWbu2gl8Siljh3tJ+1NY8Cnr/hx18
s2b7FMjB3L4/q33asDSLABQZVpIZCQptvD32AQatakJv2QfXyK3aK6vdQkEuIVF127DXYXkQhsVQ
ILHWmtXup0EXNy56baN3DmVegpTDyrv1bZ5fWbfhF0X832xIkoXdBEg8dzWtdxzsLxsSRczoVn3f
rQlf9tYS9Hpmq6vcyrn9FZ5E0/npRkG8E8QuRL35E9i0vZathd9sKp0Vwt/EkcMePBR0wb7tv2j0
Iov7vaig+nGoxHiXrqBI/bgtBQaWHM+jIVRqpdh6dY+1ykvMuQrLQJr3y0qzbgoyGq9EhdjBN1GK
M/0mcLCHwBtvwqbVT6YnhpNNMSWrIbkcJgwzkRFvzbasl8OcRoF1aMEBmhKBGtAYSve2J5xp6Yqq
3uI4qRYDPSfUJc2GzOtio1NNLHCli92Yxi/hbE6g+Yg5pM3Vcv5/Ix33Zi0qHN2YIZsuWheNgbQg
aFhTXDzOnGlex+mCU85ItN5VXdDxIQ6JDIrZfI8XYIdCg1nZvAV3bZSCaScoJxodWKVEByFuI49m
W+R5iQaRsg4T97iheeRtvHjipom1la0X/ZWFXS4IRHANwBAQp1bABUOIgUgu6zfJfA0NDaWrmRO/
7pJiEOTUR9B9tgpv2lUZy51vi23puc7RFDhJR2w5CR8nrdC359FQXubw4ZbFcDAbvcD3jeupLZz7
2RAI+ieHyFKn5rIouuagQvNtqle6lRjHLHXecGWTxjqBrSszPq8Z0TT5XlZueqvMJPsG4IYN0l1Z
Y2Rc1a66HIpQnlRbhGs/ze8AQop9yvnTrjAPtwGUVZctbl8rNEJAgZK1byIGrLMEAIz00/0Imm4T
9/iy55eLKs6bmau/Baoi0qLBsjf64dMUPDWxGm80U32HHTZC0UIh3DZo/HIuM1m8obNmd6l3DMc4
c/s14uf5kJQjlrnyZfQAyu+VRl12l3SkbSY1+XZj8xwX8XUHcJ+lKAWEwZ2gQ6VGMr/EFESkfG6j
sZzGYzC+FSNm+t5H7wgc2fF5qJzJ/G53EabTgJA2R/bXqTnUS6n1J9OaOOvOVHBE1Pk+lH5203Aa
cWwH1bee3BsHRXLhkYFCtaord1qxnr6Mc7lZ90K9JKZNDpcdQd6K8XFWU2AejZlwEzUeuZ8+4SbA
TkMrupgw1xF/6SwjgG8HDk3cgUFwmJR73zOUnZTU9gFSf4qm0l4Goefep4t67C1oX9Y5goSxjb18
Hbkzmy20CLNhXLFOm2bYpvbKELJdqFiFt2nvtIcq089Rad/kamyeMgjaQKmvHCvkdTBKnGlmU18U
y6i1xC3UN3kT58ll4JOboYvUOxK7KFBTEpbjleRIVEW0asp4WEG6si4hig+Hal5bHV9hKKwseDlp
0q8yB2Ekw4T0EJca9dI2HmPtaXK8a4hWXCirxpqJdJkiZ3wyJuEsqlZDuYraA4m6diHbybrQQYlQ
FgXHErlV74byiWfc7F2aWR6BlIEgcIzjW7DH5/WUasW4U2aW4Wqut9BYUR9bhPOU0ybNuo3rx+qm
HAeSbHjEuUrBjeYAu7ID7Ur1zPm1mKgJ1AAgf8CM5dMjg3vz3OJBj6S8LYe8m7Eipw7l7FrrTWAB
LHEcZ49BEvW7QDeOEm/youZjrACsu/P5qdorrAvvPxl1+lBHYDJETeclR3/vIenNbNorbs/8r/HY
H3lAlvE0Jte90S5yVuMzkoC9g5/aNpz+gAUWODBj+r1uskKl7T4IcMzYBYtqOFe4RY13NQ8GjDb2
NZncOWHc2Aoa1F8W+IurZLSWZePX6A3y3XspNnLw7SNKQZikzhomIJoD2Rk7M9uO0uQ0EgRE9Ing
udIwqifNhU2U26VfYwOOPTT2zYQbKyiD8mSL9E5mzW7q+CD6lJBhFGCwDXXPJxruxcUcdGz0sWUr
Rv7Mmeyo5l9k6B07FHG7oDTUAankBgvGgMHWSXdG5luXHECtSzMy1eUbhYaCaXLp281w5Vn84jMS
uPBi/RIFp7nwM8PYlywYMyxVHMd0uq888rWki4AC59rZLxwALUnfbt5/bHUSgEbMSHCGM+ilsV88
VfmwBHqDe8xtr6gn06UFv2kj2d82vuHYy7o5NP1l41OgRZSV26mgxGh6qdMrHdhW4gDwEP9I7yEX
agsi08xWU6vIg1bO1REJzdU4G67TaeoXeTc7StziprR9yLF+uIVCI/eahvHUh7m2oPIBLu5EmIwn
tCOwIOpVZ1ZgsgvthX1sO3DCnKxcrXunWaKv8C6H6GBbnIWc0AXM0Xf5hnP5k+dgB5BReyxN2hoF
ga6LkmjEhaO2uol1X4OtdsjShKKOCVpVPqmmIA2szC5y4y4dsXEhWkqW4Vzmj8r9xg6FVY5BZSSi
YU3vnqwikQEwDMHkEKL05ljG/v2AYnYdSu/5SFO53SnF3ZYD/J+PJ0lU3rVjZqzox8g98TFJmXbb
Bk4AWpjAgHRk3STE0DqCai2sa7kYiBNHCo60ZQzAE/qG6CASlNUOtuUq9OL8GNceHDrSDyU91W09
UdC09ZGGW3x0u/BouuW5mcFpvfJKFPpv8M0PhOrO2DttZzmj8S3EXwApv222SW8KTlRk6UEfsdDg
hES0n90uRqnI268KT84r9FJ5trF1w5bUIBUHK4Y77dqJ4ZcF/U+zhmnoA1yWpToUnqUQvsJDiBh4
C7PeN/m0wzz3VoiGjRk65cJ0K23Tl9DC9JCT21RPQPDtMV7aDZlySXFZpNl9448vQKmnxTjgK5I2
JpI4syGYF+5iAF6xjZSrUMPQ7Si8zsA5DrGvNnATD8Z0TCqkQVrq8pjq4ZFcipVehRKns14eK1k9
JNh/CVZY0xO+gbGqEcVFP4coKtKRXTzIWg0tOec8kDjZpsjNjVsVAakSxjauqIkqgqUi+aCctD69
nyWdDRRDiiIAjBtGzdPGkW9tCjxLt9y9ZyMgniA31HOkJPUHA6z2JSDf9GDalJL6YLBoEjxQq3o8
2Mrb10Ej17SjAXSn8SrJUDshNGu3cYhboh1FtI+i6dgl9lK5dnQOHPOh0nFMgFXGDVXmDmJmIuJ7
3X/0azh5hYLgZ3jWsK6M4dDXeO/jGCBm7z3lcYlth1P5FpgF6VbZ4RssArxl8bgMWxy6TTGm3LkT
LjXsaG7aaGtpvtakvCFZ21F+sH3X2JVhJYPSY0y7iRL9srW1/NvokIWrwbDLYyiWfpyOu3yUP2oz
TPeAjOG8Ah5Yqr4l5ajD5fp+2rJd0g2whQAXmgPfDCucrbjsRGk548UHCeKPBAWZ3eCxw+t03ysQ
faMF+6ygHFzkhacRiCsNBtK7GAzd8f1JNEcF5Z6Uijo/4PLbBv3cKRZEv2p9FPEBZ2lIAHNaPmC0
g8yRByDW6EXYDX8mT/sGpEh7HvzpWx6Q7JAZyan0woyV39yYprHM3AJupF8Oi9aptP0QWOPBqSwe
3tiDdZZsm24s6LQylC2cmGiFxn2EKDvHdtbRsdUssTcTsLp6ZQVHxm9MONv+NOQF5yWs0+T2Wtcw
z9m5IQgu+n4ct/T+3MvOCt1jWRUn5YTiYNjaj6IC+IyPGsxziE6gIFyyHsGBOm5Q7wQT48qPw12E
oMGLT77uiR37r4MJb6x2mXoq7IShekzESx9Aow1790nrY1IiKpleO9ZzKXF65joApMn1yclqD2bp
kt45BCOLXn4/6NI/TtoId8Sf0CE6rQ5vCrM7D+Q6mFEz1IS0AkrN27lO9ZSFAPh42jh1FLAWGRme
cgyWgBbWfHfWEX2oc0niytNQBrjeYUpsI1udAyZcYPaYdHCUZBvQaBRXNMkXrIjjZppCqChwDpZN
3J7f7wD8jjtvbEj0bV4Nv3vOQmI9xNzrS6T1TYTntmOJyJsYNpyNaQqQ9wj/XplHYV1z9gOKLMFo
uCQTCd+6GXEiLATnFqMgAa8Z4nsRRvkhLXYB3v5vgYzMRd63JwvNxmaqzb0xeHclpJwVqVugH+bt
wS1gCzOIfYsnvsEsJOzZVmJ3X4S1ugxE4y3D/0Pbeey4kqRZ+okccC22pNOpQosbYuMIaa6Fmbl8
+vl4ewaYzkJXrXpRQFZmZN4g6TT7xTnfWZiaTJovh1F0Apkld2fYVNbRWcnNG/r9Kg1xXPym3069
FOccD6DROmsyNowzzKZ+EZh8Nv5IFi14KJEEGQihqgB/CxGXhAAmbpRz6DY8JELFo2HxXmbCwdhM
qnewjNPZgGF4ICIjc+SpG+oBNDjjONMdE9YdnJNGZu9mmI3pMnWvmM6WlOxvNjQxptkWCB4hz3Vw
zoowuidS89gXGTEDeZMDqs4wp08BeTug9RrZXK8GbcPU95zUKqdM923nXjXIPKqliScnpe1uswPf
KvNemMI7hUb6unRFGWMy/IOYlSpyLYiVbRl9j0kQuN7J6MQXUCdqFEBG1D2FYPU67/ox6s9otj5S
/Nd77U0frtmHmxkPcRKEAa/eYyBpFOGeya8Thx7R87q4UtDKSt9qngx7PT/hR5ZJFwElWJtxI2tx
7aJ1AigPzq/p3kcpTWzhFzovoILYj/JHBj+fxagzsJTQGZSN7frWdFvM5kSOYrMAlTVM5ZePOvg0
dzx6TT4/V+2iN76YgnuFPZRncE7wGTIEnefgYX5mqgpMMaNeDXzQyI3/yy5Rn1hVqmSE37orxUwq
Sb4NbHe9Djx4UIbWyeB8qIJPqYCENA7QstLcvEkj/SBXScVZwGEIIc+z9Nu64nUoreIY5eohlHCf
Bl8ESV/pu9Xv9lNXACpq8X2sTDo2vpavonMVpi8n2pXqD7hP+N4pO0IXiDbJslwNJqE/kMgLs812
BcDvIoPaNK+PDhgZciJQaC4tLtZ+GTsAX1ApNaqnsFfL3iH+w0qRMmuW/+Tl2scAhm88+Pl3V+sP
N1uyvc3aZGtZ+pHOVcFv8C6WccFla76HTRkwePFuonAkmT6LUNWO43tlUUX5vnWyzBKhNdgKWJ3G
IRzc+zHy/FMeUQgNXXszm/N0FPNnXahHNQJ7Lt7ypfU2iJKo+f0A3F+l78ecW8ZatMQSZ+2Dwjjw
IX2SQ827UteHgvkBhTOsgwyL5RzUDlghiys0tUG782q4RqFyLneMXSeQuQwisQhj3tMROMgL2rUi
pFn2HkwjfIwbqdqEnRkcqs4YjiHRNq0t5k0fVH6yVsNrs+BPbkenjQuzerbDgURcZDSD/6YH8CLt
0NwVidNBTI7EMOyDQX6o3lp2JQ01dIghOpajeK6h9nag6TEX5isxNdZpBfZOukEGkdppd2zNFQlH
wbtg4EkWLobAAVQClGP5FqQGokdtXhgEZXXOJaFNhXrTLQ2OUPnB6XAMThKH8zjbwcZmaIezXO7s
seIMlGSHyLDbGaSg4e28kq0AFudSj0vHx9W1K3IGOKN74M4lIZuBZOJDduJCfHBGC4yjYIxVeMEp
zZanav1BK57faxuwPaJ2vp9tghiVsyjlog4RBqG5BYhDlQ6MX8EjSr0BfbnBsKKI4kZrks2dbp8S
+YCbeHlYB7nPM/eBdvi98dcrj/ZP6uwGSvLBvGgFfPoWs8UsWt56Mrymz7+t7PAKXtOzPYqZupAB
G87RxVFTgmc7jOF0c56P05/GLR6EzdoWCS3fol4zcM7FHYvTN0NDNw7y7t2vHPtggRVqwecEJZHA
oCAKB0a46epvwHC4XTkJe2rCDX3OH1lSJxQketiIMRhAToxvmW+kCzFEMu/vpkxHu3ZCbKAA9bOp
8n9Sd+nO8kwgmbpva/e1KnmWVDqf0nAN7lIKcz8q0QsCHdiRLpkms+63Ta4pVNmYbeAkAaIUXrpl
HXLVZg7EHO0jwQDn0ZDM4KA6edGz3+/96QmYtXWQPVWDQYLbLueKJ14CLVDrLuTlstrh6lqvDDPK
djVj9kNv2TcGWRa7bo229mJQaAMWiZUvQPXMp8BKz2ZN/FrBstnaK7/Pjvjo021bSQao68lLW3ML
4Mrej1EeT4E5wIkxYnfENSgt4xtI/o9rNWM8rGa01VXw3TXkFxRB+biMSzyLZzMUr1VFp1YptoKW
bH/dzHpX6d0MF37soysRlLA9Zo2vtvXfGc1g2x/KZ0BqBzfSzIpr0vNU7/AXSxWHTrvg1C4h03Ar
ZHqsn2zhfAUqOluesu+1Tw9SXwpZvzQ/j8XM32+hiPdMZDNVHHy2yXgopv06Ud0EZfencjhDeZ3X
w2DRzZVoFVoivBOnLBKsSGSHtNMfsmLBL0b9CzOu6Dbrqp/ZJ+k10lxG2nI5QtJQ7rgZQ8CmA1kX
RARs4QeVt+5cJ7SJHSkXUfY8lgtha/3041HjnIOAmPTMBQi1+syPc5YgrGheChg0hIoDy4iM/Bfe
5H7olmvoxw401PbXGJFREOs20mlpl9Qko7KrmOnnBArLOzOsy24Kwj3cQHQvtKn3VYgXojEW1ikN
Aa29P954+HGafG8t5ufgAMlRGRVUULXueZy+mcy3Z9ES+RNSGHEDjzZ0jFEDaokG45AP0HZ6tn8X
Z3aqMYvDBiSJfi6AMLQGSQidPgEgePu70SboideRretWwGL6W5F3TN33zK2wI5XpDdn0GHjGApe+
P72DzSYzOXtJbab3Wb3k2ypQQAX4AsJi8YByr2AjjZ0EzbAB6lzHcz3svWr8nA1s+Q0n39gTV9cx
iPAzemSCx+XGCdlBZA9YOH2W0V0LvNTtpjrOSxMkqwfOCQD/ig6abS45Y/mkthOTKFK5LrfDe9gJ
Ga+5fQokm4iu7sjty8SzBeu7celS24VrSvLAMAUqSdWeEzk8FlIbMZJ+oJ45OPbW/RbMrG3k3I6X
OdTRLgqtYBs4QK5AqgDuKPtu+zcPMQUmuPLSTDm92aSot6bcWNWCGAUYB5UzlCTiacA/xlWGTNsw
XXy8GhZW5nfPLqv+k2Oi3ayH8onb4k4WZs46jWSpxTF2nNjzDiUenaQm9Sed/f0ozStFe6sr0GRC
/zYKyn4nCUcUeQtBbEQ8M7HqQYaVDCX0Yot5Hwt2/0DJETAbgDwZuoqr1U1x6PQosGCMACG+DHYZ
JYOIo6PS7wbcD7BSHh8ImD4uruDTcvC/CwGitKkTYo8nAr+8s9uqPqk8Ch5zwKjiSPibVcdcJddX
vrnvd7K+IMnaUiWN8nC0VdVBrfjysgFuSwUWGG4CYkV+AVu4lNMjqAuIKn6uZlg61UMdAPOCh3Ch
oaAXRs52VEH27COe2xu2W52H9knJvr1GRhXoj8Wzjas2L8/uNI4n272rvGQsiOLR6lnCQtRDnp36
1IunNJL3o2zQYY40GlXIljvg06G/7UgYJPWx0kz/GorVkHON/Knksh+OR8c6z5XxbuWmd0Dq+YFh
uGZTwGrdyR6DvDCPjjdstSOWoxykuZta/m14orpzrsIc6Y2Ywu96ygkSF+Rah0HrfdieA6FpFRmM
qVeCwl2uOAY7Rl5dWNWpzW7U2vSWGhH6iD9p3d2SZe4nMwWvJbqzaUwhwodCspWOnKO/3hkB2jaB
UT6OyJAgJXx9nh02G7gLrO0w6mM+DfZBtETqldjpYm7w7wrwFZGwwBzoTJmdE8LT6JusrdvdZWiw
WE54tVqvAwP1BHguR4g1BFd2qmH96/Y8/poT1wYayMe65bsUdaRLlbZjX3sKGU3vim+X37uQ7dk3
jYPNDbYvxx6gXV47yK/577gt5murdZ66aGB1MqGBdniL+sHNEhmkVZKr9zIqz8IDJ5EDtJ2xVw6i
erT01G/VPFvQHIejw1MRosmQC6o1QzPNIlX82Sbci2CuG0hDxnatv4d8DilG0UVdCTPqDqtub6qs
PyxG8O3W7e9sYgHTdLx1t8YDoSZbEsMuaWHHkHM4XvqpSZysfWirgk5dXKbn6aeWfJ3GMp1ioRZm
0myQjtF9XVy2NHk7Xtt2blNDmKyiyM7YmQ1NglE1jIUhQe3LmdKbCYSiBm4QI7HvY3KYAy/Nh+Y4
+/QBeAS4aC0+2AZrXdy1F24xlr5tR1TRsUDEeMi6iRjH6MNdp/Q+s8tk6KCQayOgXM2y29YkidTO
tcMsmdFUFLYwHWsy7JVnuSdtWNCzcMsTRXxjEUN34AEzL3KSAfaKLe4uCROBcsKzb6S7bsyNC1ro
2kut3WgsL1XPLyBnbLUeZLJdI4OeVAjUzP1g5HvY2z5n3bZJ2/luRufYRZlxmlEHwIZLh11dlIig
Df9grrb5ZNvjHzp8JQbvfuBpT2uLB7BlHJ/2U7mLsoUELDjZh0jDmTZrQqps05FJ4VEicn5ZoJjZ
ubGFi+B+wLTRGYAZgraKOBWQoQHZuuACkLLgyThf4srDac5u4GdXG9dyk9Ya2udlYhgnVbPF88pZ
k1eP7OOLq3DJJ0p6KEFm9th74u3vaVHZPv1TGoJBGfKDGeB3FfWbUoF8FLV3ZVjRsZLdfJdn6ODm
ELasX2b9dlwkSHHHS6Ygs9ldCpbjrIIYZZHyKpBCqKBNTKv+IAZY0b3gVeQlf0RdWJ1yNRy8YnJv
B5ntjKbFWBth19yvPk/kX51GBQxqu/LoNCCl0CmBhzWX4n40P0aAcIvnMEUULFyD+WB7TbTP2gwo
3Poni9r2SOn24VpTRslvHbsFCj4DZ74+Zn5N8ld2DGQBLN6S+jJ7TCorD+6WpX7mEwUC7w103LBp
J7N86wqSSpqUQIHWtqCP4aHe+esFqLUYJtGWVXFO/2uEtta7hpyXWwRpJGV72iP2YK6Ohv/ecQXe
OkLQZHu9d2OIvLnodzf0OMt3tdS/5ULH4/TmrZ678Nq7MLMoZVnsRGn8tx/I5ASUWWdns3E/wgvF
hQTArdVQ+CiiUDC6AghvVMAynTrKZ8S/vS3tqT+4/vqqZu78wCb4RVk3uMNAy+jgXi88HKSDGdDL
l3268OKASkOwke5V2bWc30UIT41hrRwou1LF+M9JnY5yh0pm8IkSMCDJ4COgDJ3J5rCKhYitkrQA
hxirfjGZYHMtiXaN9d70G51YMtyznSCsoit4epvuZkjHlMbbjx2j/Gl6dFrhlL8AU34IsvFx0SZ4
CWN6q1R+V5KIyU7QQKUnGR6nQ/HSd+WLdkG9NqEdzzbMwnHGwu0vW59UM3ITe2vn5+xnoVGvefmE
L6mPcd7+zp1vbKahOTmyeBZu/957iqIqfzGZAnKB4luvBQtXn5erAJRZrUtlIy7eFuF+jJ376vbB
9dw7n7qqzmuHPr0YJnKBFOuOwqK3I3QYnqWXcJI7pNs4j12weklWqy/uaWQhAJHQQJr7xpPsTsmC
oHU/p1HwUNfeLzFl4SbziHvxsivEzzfDyGK2Qiyi6Ul2Ridv24DKkFm2BTaOezeKSXQ6lg3xfg4T
sw0wlam2HjpRPjYTN6rZBN+atXdzoY/YQR2RYo6MQCOyWFMIQz7dU4e4fCMcFpWunR16OeycoG95
y5snYbk7PQe/vZ+9mJKfHZ0548eATFXgK2Fdz7cmn9Xkq72TihnUX02Arg9j3Ks+w05dRTZmg0yd
TVsPJzVxKTGAYutVXeMKe8gHi686MIG9L1+dofKvdUMXqjMrnkuE0X5UDYnZRWaMLGo/U9o47OI2
6IL7Hbb4CWzweGsgyYHSKQlsygXiMgIggLU6HXHcmS5ulR09ZDnkU0SppLjxWdbF0KDKJhqI9Acn
J67cclGmdF1x6+J/iv+6500DpEvXOzpm0cHOgnU/o6/b2XvOtLfCOECR4DnmOYceHlcY8XqoYI1H
fUPiRb4usEma5cqy4rAvjkPVoAIhKBYeazwVWH8diZonA0ZgjZekaaz+RsvgSjDitljng5WhGDEv
3JyAMA7sxRcKQT2R+Cc5xR3F/qdjJFWJgIlTR+ZhOlQvg6ROjWxmTPx5NMBxlJKHPsDj3Zopaiix
qNeJykv5gbHxMiwWENUyjpPUjEXIq1xDPxlMFr8WX3WqGCseUn5rNg0QZR0cGdAA4bCUVcAoi/1P
4U4mp3F0ldOwG1lHD81sx53hTc6CMXS2Ss00tGLKNBqMbSYSB+zmQVou4q5GjHwDDDMOcnirGI6C
m3HSy65qLOQofzzH4qQTSBr831waDz1WDSSdC/PjXieNrH4iB3SL8zDrJmClUb0amHI39BdIDYS+
IbTU3QotnGS5Kmm7EkO2bwSAbTPPeTT8bdUU+1IMO5WvxA5GmHK7s8VWvavMn9zGYIEGm+ChnoAm
CIIP+er/gFhk7tAcRiuQGz9UXz7E/0keOzpxplQcqbPHybEiKnIrwGmZX0CD8LcXbietNWqX6Rlj
1qOX9TcN5rONuCRD6SW/lr5PGbY0p7Vp7Z1XyjtA0Wh56okp8WVSs653AW05ISZxaLnvxGJvkdB2
hb6RQ3dDMq6K/ZoWKaUNs6CDmg7ZnXV3Td7nph75qMKlhffZZtehtw7HmWFk0Vu01h6rnKDhMAtf
2wFlVuuVe7ei7bIZeQwduiLWGO1tkflqszQZ4Zol4Palui7AMG+Wzvko1SiOxHJ2pYMgv8Mg77ME
s4rG5HCzS4KVF5aB6kDyDV+ZhkedYN9v1T2HNfstSCb5IchNF8XAAtsOiPbWXrPlmJW4w5HIRaSR
YJ1Yb0rLSOOcSm8Z6Zm5fpDBd2oHV+EGfWR5MIBk8CX2aI2H/NGmytspIPrbqseJ5eZNUtoU6fgH
A0asCwGZ1KqS1yALTk82qFtqsfdKjbDeIn6JcJKvdT9+/K0fOta1kJNve/OCoaow+bSwY/jyVsHe
0b598Do6n9IK1qOt2cHlwTJ9h9zdy1jeo0ejlIBnBffReSX5lVAOnY1PmPvWuAqW9a7DEugoyhNJ
ZjgsrB5TVdu/NYSzXpTgXSJJ6/My787L1+tG0bakqKS2aFNQLXiU/fYEZLJyv0Jfv6O+/6Stl1ui
ILfuQnLMtNANBwNfMpacOi0+q1asiQ+noDBJuBPsbboBXTV74QNnyYM5zYfQV0/kFFOsWrytox+H
BCgLgm92AVvoaepudem+N31x0PN6job+YIfzSaSBtzEi7y5w20OHLvzSwaskGkyqz47RWP6R2+FX
5nDBREipTAVqXAWksCLt3ZNEo88Lkac8fIgaO2KL3Z7RCmT0jrdhFw76xYZ+0wVWnJbqJPjmIsZh
UVy8j2V0P/XNn37u4Ni9EkP1JC/bf+GqB7DwqMwDDjDTJjolQy+Ohx96VUuCEKtlIsYu03x0G7V/
T7DHtRyI4KoFq+Qu/XQFpLEgj8eak3OgIOsWThHutdid5HNh0iuuvXlj2KV/mFmAItVHj8Pq90TG
Feode3iu3eauN5ZXNQ6JnyUF7yOxnN1365q0ef6HwbBwWgiaHEMQmPSGG6Ozr9M6HTYspkx819Tz
3XxEFp3p9GOu9SEfYdd2j1ZvIsLX75mynnMR/ekW47pZ2doukFrJ+DqEkTjUCmsAjQsdvbrptTtc
8W5tyQYleqUyrzrT2jeOQic42789caI7Z3LCdevWpJXMU4SrgimgBmlzGDVpboy/0/pE5Mj/+0tK
/eb//n/GfqShTVW2sZeaFF2UJRu7taDpWIjP6tPidxRcVv1kCigQhH78OCt2BxlGOnYi+8XORoeo
ToiimXOpTKdvJNn9G6ThC+bUoDnLDhHSjQc64w3VO326VY+3DQNB9mNGeArZtXg52hUPwfgYyvpk
jCBVRgp7EgT8+uxEfRx0Wm9X0RcofYZoK83204HVEWnOtWgZiIdk3E2Uz32UcvtK2VM3uSgVAzqZ
0PJqrjM17r2LCyjPiF9qJkhwRVbd165gAe+gg7EyRCOWS8v09+/xLzoegLG60yP45l1jRfYG58bC
9HPm49Kd3qPyJUqybG4BPveExuTkmwmj5YNiap4HJQJMzd0PuZwEAqSYNkbwto1utNGubOi9c0GU
HaO3es/KWA7O3Sx+l5nA8Ezb1q5Zyu662oP/36x6TMEDlV9BjXLU4wWs4XiVwhXbqpC0DnvIXtAz
l9shI41QFDQwGMt2tMXkVfs17lEE5WT11TsTRBUB2dQQ6EdgDM1PvTXz0OX5HijE3mwJQptUtOyc
yrpzuh8blSkmEvjRCrOSf86HlXhpAqfRf/UnN0E385ShbbvSEDg3fTaaiY0QetURkxK5IkWWn5n0
914XZOdGiRMuubfyknHaIUbDDmnGnYEZpsH4g1n+6LQuJY+Hq9q25x8HgvWtJGmJdC0cukRFP7Gz
fh6m1tihScGIN6cPDCxos4b2KyvlbzEvn8EI+UoP5d7k27mtI7nGUHoxpKKpHhXmcqUzfY8RkEWe
7ZLf7jOK9Yjj5tvnel0iCJ69adZXX6XrLozy16zENzDPcLY99nP56pE4Zvd4ZfJfevHxwm5Jd8Tn
2XwDo5PnTixvMZtOSGExbVWvfU6UB5u58WA0ZnjddtxqCBhO02Tf9WMUHQhlXWJsIwUBcvy2kmSC
ZHStb55AkNx/zRWMzvcumwkmWyd7JRmXyQZCx5TVlAFlfmOPwBsCz5i3JkiRGGbShj0hdm3sRggg
xGlh27PPcJppxjTjXPj0VUQtryNcWLuyTqZ19Mi+3mXsJfaOyZ460nO9R7nLfEJc160PAF56N0TY
2IBlw5/FbtYNp1BOEL14dvnlC8v6ohSYeONj0w68Wy+6zluV3oydzYy6OdsV5bSXtTx5lFZn5bCx
cMBBUQVV98xnPJo3q7KPS+E+dSzoumlsHgsMj/ez5ocmalWqcj8pVPFrd0159Abop26WLqc+433V
f1AELnFXoO2vveq3YjrqLeaamKCvvE3V8uC6LWkdcvlKA5DoKvS3jZUhByBMKqP6ILYM1XioUEVW
0UBV3M98ApgLu9H7UAhG8txbYjTNIbpODHiruVwTAgYMG5Xupg7zD0c071WXPtgWrrXIaC7JCrJ4
lBGn40z8hBVQ0C+9i1jOJQagCLIfNNv2rl6ze8sEcjVQ9pLrCScx0mwbtWaRzyIrFzJLoAQnHqYe
9CnjFf1HHEBSamZxYPl93RN8sq0tDu/VjbaB7j8Xj5dllF5ioSPbXaT2jv/QTfIb5n3FOJliNmfi
Jll/zONZUIduixJXf8tyefLCP+VIbpCUsPalP1wNpICgvmHgqCk885kbtiDozTF1szfnD1bhTKVb
CsvFYhhU+F8T77IF4nuZPGvPCkSzQ8CGXg7klJcrXBnCgtGvP6GcLXdtoIdtZMwPGfGm3GNiXOHn
MmMqFoDMgc0n4lVtwegd28ykfO4Z197mmsAIlPQ4itDHdi4/umTZdFpWa9lnI/t/xiE4/uBsxyQW
MJRCC7te+qHcs9dk7l9QQqDecxKFgcJcmxtPdF+B2SPDcM/an4rdYMFiB8p+Xa4kSgFd304z8FPb
nq4rRtsAT4kgVNBN20g8s+eD3psR38IHMov+2DaXgVkd/IQgMWGtIwfnQmeiWmpUp/0NANFyk/cF
Y3IhP9IhO2Giq3ZuxZ/D8Jd6E0TDzlTRfqZo6sROJiapsbtKG7fLgHhAtMSb1xWiHU/d8TpxLHrn
uqQGJHF8Qzk+MCuaXaYQLEB35Sy+zSii7QrJxjPzX9/qjh5va0DpjLFm1ZtJTSxl3OhDM19jRo45
gXlVP+FCEAObONMvf4bQ7+KmhvhdTSsSwv5uKT221bWoyN2cb1W6fHWtZxz7qCUjakCIUnimm8hi
VNsxCzcB4qWAHelWpMsz6Q39dTj1ecK4tzrLKeDuFdNp8ua7osVg4gp5NazfmWjJ2iLZiDtfUd94
5dVULqgI6pWOI7VMrPW0gFazdS8b+FQEYAuaiSefaekxqjn3FtpyRr3rHmL5mNRZrih+5K83Bmc9
j9YJJfJukcJ8NJwBm0rJDsoMU2Y80fwgCdfe6NqM7geFU1esjjg1S6ughAJ6uwjV8jSdHvuWcFsE
EDWnRt414nriBF09Ns+LxD+eAqZzczWSX+2+FXjwE4cgRbT+3yOy8i2RnDYSjwwP5aDvbQ8diUTd
oyUDD9tE2m+N9s0owvvV8DBWuEiA0+Y7Hx9Z1QAuBK2jGdxtshWV1zBH1iakmFRL9emo+VixBjGu
lDu/2cEjOrQXpnpjnNXWiwF2ntgzhRLMJQP6Ylu4aCT/6rYJNURvOZ8tQhA2TBYluDqWeIhdYDTi
XVhstzwa7cU91KsNwW3IDbrNJW6UPAbqm0pdjQNDF/qXrRKGuWmVh1SG731R/iqjP3iStXOWoqTI
ZvE1sNwM+vqN9KfTSsWaTt8wk28nUt7q69InHHjox/s5gvydU+jkRv6ZF6SNRdkZt+QfPzReCLv8
AK0kTB8XwHguSUw2hPUkDfkTdz3Goqlfv1tuy606g1iUiVH3TP9m9TnTKrnlrwhXtWGDJD4Ni+GY
NyFxQSmnjKchesuz/jOw9Nci5Jc5myfXyrauM/NsWC34NpgBIwGt+UgauI1N6y8ro0Yat67Mfsac
D9JvjecSfmgTWhs0ZfuxMs/k7BCwnJZfrp0idh1+4FzsygI/hc3SS1QnQRqz7epXIKisdNgfESqa
hLZbb82L/Zc6gpZuyZbY8+5C7ztnGBTU3bNpd+DfJ/eerG3eGPMTnAhnQydfiad/cBk96JUIlYy7
MM4sPECKceBNxFCddif3633mFNNmqIkgCXjsmRPN69abx4e1glF3efeNkYtF8EnjSim2TVt4e3Jr
Nz1oH0gYOrYl42Icb3nS+FxH1CywdGMhqc8FqsR93ix/YEbc9EUuD46PuM9H9U/vi7J8qmDVm4N7
9uT0UAKNvZlVcxpt9A95YBxHaX/XcswSb+rYpTkthfo025veY4nloVWqxRo7M09rGPoPXDz4k5rw
sV+a+pBVDKsyrW5tZ+hZtZAtSajL/q95g2QpHoTWe1RN6B8xcDH7kwSOlONKeHMNkk/P+tEVzvZQ
uGRWI5/qmGA/WClDzL8CnNmIfqzeGPcsplNsWUgv8Mrt5qkR3FcMWS6rjoKMyT2xtPvWUtahIfFx
y+6b1FHTzPbPVp6FB31R8jdzzg8vQRXbyPySKBTuzojyT5t53VYVacFhQkbvvDJCcVv033PK4iO0
84cFBP2haQn4kWa0M0ayLSJmV3GH2DTuMcn/PWqmLlwPPp/lZvBo9HPapjP1ok1ll9vJybNZShRS
BUkwGDhXjEnxLIRJbwRk2NEPLf1XOVZJWNQfKWEqOy2oJMx5NXaKsfo2tLiyBzefjlaFvm2S89aV
JLwGPWTothRckFlU7PrGtXd6AljN0m4TDjkJLHwhdp0xs7PC5mYHg0NuerOL8BhyOqvn1GGGR9j6
tCNn4bwKpDP/3ijt/ivB4YIQQ97iB755gUD9d6vsZDgYeUy73xFAQGhPY5+c6ZJHjTlwCsR7OgJ2
8YKr1Aof67rJ4trPf+baxZYqcTEyIXwuqvKGsUly+R95L9OmWl86Q/rXkjwiLUa6tjx9YOR0lBlz
cwTvu5Fob+aU+ecgO2w+Lfmjk6aN077wd8w/QFHne9fNR77/d2goPLIImmdrKtqTYsO9KfMm2w8c
3vyXvC0MhvI/wEH+gZG/YEm8wMX3xsTWwWpl/eNtcVFpp5Nz0bKNoXGo2oZ45aij/2n3CtlD3Zm/
qzeJ2EMNQCDKDUNv6l/itZMxqF5IMeHJaBn1t2B6/fLCCCFzpJ6OZNLdy8B+n4wWVjGiO2aYML6Q
XgD0A6+FrttpgpZxvP9bduTDe6RPhUVFf/YdXrgHDTZLo1UgwzsAuaP8D+buC8Dmv/vmvQCCKkqE
yOVl/xOq7phNL1bsC7vB9W+stWXnG4oPkkowV6Fg2vSK3+HfP4I48v/1D4UmBML64tf3Q//C6Pj/
DOUBEfZ2eFmhiOGhlt3PaGKaXPpnTnViy/EeQFrYkMX2IFO7YTBsEwtP0TI3tZ3MNSYDhgIGEOKN
a4ccjaSOGGSrm159Gk2NUMmMW2n/GL2v4qApriE44WyAFk8HOV5RLa7M2J3bvBK7Kg3GRAfOTKYg
8e0rR7DZoyEU5acgKNOL2BFTHaskWF7xTL3ZNdtEImf404JL3gbBNDtT65qBLvGCRo7XPZUWBqLZ
mmNPk1VcdVdzGNVXon8GahZs+tB5hCeImSpKoFmtG2/MBlb43QO7JjL8yquyce77MDgPcMq28gV9
DElAEZqmZWboQQlySej8Ltjh4kbBdo3biopUizibjXemAYXdsaBsmY346W1fO2dilsj55f3aYf66
DSbj5iK1AtVaHlubfC2d+8HVTboG0R9fXrNSGPDVKJGotjjUuUUH0zZvhocruxnM8Gy4hJ8q+muG
l1E4++Qt88aTkXSWi/5AQKqe4fD/+2fmXxjLAex6RBluZLEmxZ34j0cmWlogkFPfck0go58b91q0
5Us4qZYNX6Y3oY0ZLA/G2HaXe2Y55ZFq2YaB0z8vRVz45PUM6YyhG7VOrfAXVUq/BaXzNeb1bp1m
9+izQd5mxkps/TrvzC5r/wNH61/IM0BzbDuyAUnZ7JfCf7yEkX/S5Uy5d96lTTFRMvZuf54IC9xg
0H70jB56R9b+F2/pf4HJv/9pbz7qH/WXuf/1P4D7n/4Pe2eyHDeWZdtfScs5ZGgvgEEOnve9k+4i
JXICc5IS+r7H178FSooUXRFihtUky6yssgYhiYQ7motzz9l77TTmf9f/5L+R2v/TDTZmAnxn/Y/f
8F///H9F/QTS9xv+f/3yr39CofoO7CfTBBWeYMKOy0TWxXiZvgP7TfmDzNvB5E2hcw9i4vsD2K+o
HwTXFvojJP0ROgyBokzryuNXqx90RTGQbuuv7CRu7R9ZBTffVuLf5Z1cky6EGOHzlqXIQoUGeg2Z
dNq+i+MMA2tZuicoiyyX4q6Us1WElsL0XhzD/tSq9qefzs73T/GPpI5vUj+pyn/987pouDqqfoV9
ylujNDWTvD7PNFcKFKe02fzPjnCFBYtbrywCwYQwCLD451saNZPfH+EXFOF45jTkekzqZdmWr97w
PTtruWRSOxtQvvV0hLuuwID7HjJuJBr+/EJ9PVU/HWY8lT+920hyqkhC4DB9J0+K7k6Z3qfQLX//
Xa7f2t8OYghr5MHaQMXfHmRcdZkBcpCsXikYS4ZnRvMTeuPBO/hdzfzzQ+FDgTBESMT1pZeDgNeX
HRGUSGZAFINOYlIa08yBPEJYGrJ+3sEBBlpHX5RCnmK0bnoGWdKz5D7LjEDGgVfc7pGjeWQXVHm5
aNXPEizyWoOmNFQfq87d5uauSvZRf0YovpS6L6bSTxogXCZyAgon2HkTEwpfEptEXOc7qWCDI/lr
b4CFEiCfAJphzIrMgJvytS+Yi9blTEK6XtftjW6llzZjgY3gAMUOodbGzCuRdYw56BGt789tJE2c
XY47KgR3avTNXNZwakJvLSlbZfoHyPPkmEzCeAwJ16aVfdPFt7r1tYnZMtL60cp94RCESmMhTLVp
w/lIFW8V497JnCksL8ZY4TKE/2O0ySYZdHbsCIgx7euatCLscYqqWmNW4UfBZgRiOuVLmtxrBsFw
QDB8ulioI/Cy8I3sidyTV108qwoqhH0tbqr+0Q23AxwDCTmzLEmoxRD3KCiUz2G0GQOJST4yzvCM
lxQSaBZQ3fmhhVXW4DQ1zC6UbQUCAJN4ZROnIX9uNLJf82TOo9gaz0bG0JLtfJDUS4dEGz1bdeaj
nt5Gxl0XfJZ1Y5mVJmU6cSEEy8JCiJEEWtWRHMxJmBdrRWGiQjhG1X5GkzmPiudspTXDHH0kF/JZ
BEhiB1L9AmIqSHfNc/yxOGPKvJ8VUYKs+TOSB6LVzBuSmA9GVFza7laA8QtR25imdpcAPDCbcZcR
iFmlamRTio2HDhV/00yipyp1yoJg2gn2L5mxY0eCxfiBWGe2oi13A1KwWP1SKHcMi1hUN92qkf2D
GzabEkaaJn0sgoxxPfEojH/xsOvJTiIPIYtTMp3nKQ0P9ElfgDvN6HXNA63eSlw59GGLusmWTKc9
iVwP1LIKSdFaYiywbSyKpN+qINOMoKBxHW6IyZy1RjTNyuqkFOq2kuuP2NC3wAOa4l5FFBGJ5iy7
9dYHd1q0Ot5ZCAd+TSugPHZKuuTu3EhVOk0sCRcVEy2rJaK3WVlgYoIGpBAPh47Ftq8++UYBGeLF
LWge0v1TnowAMRWGN5W2lI7Qx0dAKk2B+kQ4eNyIOZ5GfRvq0Sqt9FmRMioOW2nn+ZChiDFxa9SN
3PBKvc/QwUgZlFuznBnM1qH5PmgjMlzxD0XE/KaWgIoQkSCRcRJzc0mMAQVtvtBuN6JIpuYsJVtP
HkI20SkCRG7RwdzqA3LiAVGD5q8VHaOEiejAxPCe9Led9NX06rWCcg2Oo7N1hHtvrtm846BV97nV
PapdXe3Yei56SHVlzZ4sSXawDWYWjn0pOqcB6VfbzENpILZDeGvpPNfNFrTvMUb36rTeUtdo9tEL
VIZh1uTRHM34DA/P1CQbsivraUt3iO+1aS0TCwEPbXwboqjTHeyiAwJsHWkvBobuPF6GJDgY4VPd
2NOQYSE0vq1ZuSe7kxe4BwkSExN54bZ4OCAqBf6+eZdO/KdvdTCzP5b2q3cu4zzNhYRjouZaNXBf
rG9F+98qPf+8XnyTDPWXWVBv/tVfVaf/haUntd8fYRG/lp5ETrn15R+X5OUfk0vxVL+8KUT52R+F
qPKBOtTk5a6ZigEwlYLleyEq1A94lFWAtBqAbniqXDnsWq/VpvnB1GWFBBfKHZLcRyTsj0JUfLCB
pOEIpTylcqR8/TuF6PXdQwNJZi9mGHwymQbCVT1VB55FfgMLdL/slyiydv0m2iU785jt7KN0DA/e
TXyIDyn/lx+czbBzt93a35qreJVu0o2xrfeUCbNyD1Bhn++R2e+lAyvPvtoiR8N1CDhlBals4azc
dbfx12z8N+mOXdOu3AUHxne75NDutCkz1p20adftOlp1y2wjVslG3xLNvle34RGsyN4/Jnv36Bzq
bbD39sYaC/gaF93yp+v4HxTJYziiTAihodJVM1VrrKR+qvyiTqoZ6KhoUNthFqpk4SbvFZd/cs7f
HOKq7lO0rse3zSFMCf6nwYjXSt8pLZXrOnn8Gq9fwqS+VGT16hgOOaK+5qP7NPzyKCcvYRVv2M8a
yBYjwr33ueFf4pCizs4XjdreVHY9w5CyNqpnz0642f94Nv6Tc4qWkPRJ01B5BLijrzYeKWN1Otbh
gAUIaW7EgHww3sEH/vJ9OYQgU20M1aGevma0S0zPWvpM/SweDf1VgsnDHRtL73QYfwnHsYD56pDZ
6S2P+0p9/Bw/3R5q5fl1bGvtLA2ShSXlRxKFP3mVu4qU8EuB8lDKqmkDtrOJjY3ZugcROOeilO+0
MHn4/VlVfolFGZcBYgDoJlrg2XGRv/0wTm4JLQp5eDGSvzAmO1tVfja05EZHYjHIBxxXqHV9/QAQ
BM9ktexpu6Byo5KEBlLRKYpM/45h/rJKNJy0o3tzoXeoUCXmIBOQInhiEn2ReO5T3pbRYhQ+Reix
tJIwXpFAWbQxTs4yqEKhTFp1oCKhKImORkIm6D5RClpYh2wm8Er3yMcBPTIw4eH3Knl5hvuy5lGk
g+Jsbeu20DGqBR1qEhVtVOFQWZihDljPxDxBs04qtK+OZUKGkoZHJLxPlcA+Z3p83kDvuALE4Mrt
Oqw2unAfpKg8e2ZxhmxDAPEISwloBzNO7uzmXNcqZsdRcpWqiDS2bpxEIBPtGvrj0ZOKhyE1MZL1
oTZL0HcOTTQ1yFGHZ64QDJEiAscY3YYdu9ymx5xq1gelRzmUW6jZax01luIvgoA/acl+Rng3InxN
aFRUZBHGXqzn/KzUafHMQl4APyGzcEOYuPknWgK4LGzkZ+rGWToCthyh3+JFkC0yg8Mc8QM0WgvR
szHiDzK6zsmybPVz4tVnwhXu0iblVxX6FobuIR4A9KhD/c4y+evzRpuZRxlQp4re5zobSe08M83D
tJt1Eiwusru8NFqEZvbOPa7y5nyzER+ft5+PM3ZSfnregN0krlWOxyEl3o6DS1zZU08XNylOI1Kl
16VVbMvaW9XesCsra9qwzBDHPQtJnuuMByNdKjgEUse46eNRBRtebEHxZvjr3z+N1x2D1w9qssAB
4iCQ4vqEpBGbyEoGPIiVdWT7zJ1BvmMcPHFN+Z026i/vD86JYYEWp2iAwnidVNfJnpWx+WwZYdrw
3vItILD3DvFLCtT4fQx7jFuSVbix5lVhwLwm8EuJEfP4AtGs4ljZxQlxAH5X+9whsGW4uHfxoXRZ
h1adL9y2AfZKhMBIf90iGknJXwbOOavYXeegQ8pM46ZsHg2zXlSRcx4/vZMDH+jKletJpyF+FE50
MTplxwlmwp6B42z0mWW34753SKdQF+dNlbJ7x/gn9OijmuTHOC+28jDsYiXbmml5FE24qIp0M9TK
nQmXR20/dch/XTvYxLgyPPLqMwPSR++tkii80NrfgEMidLZAlIXyu7BnTlxuUx7SrnTXMrgfqY4W
dHqnPJizOlJnRdfMhqRGm3e2NG+qJtg+x3+rQYjNID0kPTsc89PQs9gq1rIL04cqQ6fSS6h9/GcH
AgcmmkXYsNlmAIDQOGPS650QtEW9v0Y4tBzPuKzl+PSUu6GCGu620F1zJFWqtCS0XWa3aJM904yK
f0Wq1EmBxIwX0E0Rihus/xgZlRVara1reKtK2PvY9peGk53CNt74fXF0FI+1KiavlmFz7rqLnAkM
3L3PPjljo+almzVW/oBIZXSLwArMkQQ15Lzg3cTPbMSPNBBmpPhggBxvQ3nn9+pdbOePUX/IJLZP
MtYbyUoehh7IUTCxB85MmR87Cqoxb4El8nm8e0tsvUMosHXshMa1RFPMioMkNVsEefupJAzILdU7
4dJyUZXnthz2vkPRRFvAD+4xPC2yTjqrKRPqxqg/OR3NDsvCzG/tu7rcRl12gu+3yFrvhCVbkuWd
lUh7W3HXIVxYL+K6Z9GihtTsF+5H3tOXcU2Ta+sGivu+vEU6Ydf2sayrrZSV26QKHixQj9YokQrg
IDDh9NfJUIDFRaJODk3e97vGkHcedEZZA4Yb00NS/LWmZKfA95YNpu7AS9HFt8QGcW0b92OZ8NvS
JNokmXsINS4VhplG1TaiaQyyRXOsB/WnvMjW7aXqvbXKkg5BRWLAaQSzpna3EtwwdPM3ItXuIn0A
u/vZlzIsHoDNQv0O9S3TI/MlDBNjhtaC6Vo6cWTSVTLFKKYDn0FqtHnl0UgiRwi+RsoFDTc6HQ9O
jrFSIgEgBn9NT9suattPijSkEyhik8jiHuhXeuOexzVWLs1H1Wq+WARrpX71ujqHvPGLOD0T5Xcr
Z0gh4qrYCstfZ5Z9Htp+2YTtYrz6UhgtXCfaxCTOTEIz/OJnrPudvKsb+S5Qmk2br/O2uRka+Lks
RqORWNTRRo+LudeW20IJNpUVP7td+mKWn3U9uoROdZIaGx4mz1Kfn+2aNk3ljJPIOfawG1Hy9uA+
zPisoE4+FVX9KU2xzDfsRHiqjR45tMA01nrpg2YnG0tbVS5S10HZaZ5+M3TlFtrbLjhFNQzENHtA
LSxN4F6QUtVnJ7dMUFNccv2uyk6Wr+8TT0NlENFBCqjKbb/6JChcGymic9TkEwcWJdR8H6ln/KCH
yWL8FyYABCcKNxRFM1Otb5wqWI4/IVoIr4RRgZLeFGm6Qai9tf2Bjki06K0chQL3JfK4QSQrKUyW
wByeFCbzYP7uNKk4gjB8tptq2xZPDBtXJIu+vlk7P95YfnHUTWffJNUniYglYY82nhYTx9Lx1Hsc
0zvheHRnI7Ls+IjQPD5ivV/kNi2WwFsV+qgSCr40KXIm4lAR/i2g5S37lt8LpbXl5E5A71O/0CPm
Ca14hRs8D1mfH21unsj9XjL/Xy/jY58xEHumPKzGKG2gF8mbwRg7gz82bL80M8YGxuUlLa9/4nsL
w7A/6NA28MURJ0gXYwwE/d7C4K8gSwv2IJbMtASPyb9bGNoHTTPGxoZs64IdNT/1o4VBZDb/Tcgo
P8cwgnzLv9HC4Lde1Yi2SlSzSoKOydSC0fLVll1IIvMGGdlck9qzyL00IDRrTazqQtvJrGnRWGvj
bUCdhmc0RzUcwyOVIY0FT6miNNMuVp6TzAStZ6orVqZZBwcA6eECfSCyldRaZLx4um7bYHmYIBM5
Zsa9G4svyEGI0SVhBr/MxKu8L6EhfxYdAnRv5kom5rpavuihe2flJHeBv3aQqw6RNO/dcOqXNBNz
bS+5xGEMI0IC1W7XLOsS2w8agR5Bsu1WoDrldcz7OTQ+2RUxMVK8yPFky3FB4gq7EA9TzSucaa0g
xZLs7mbAyaob6aKF1hULdS4jwBpQKku1NTNzeQIFaaEQLlZ0JjYk5MCKfGoQT7QTMelJ4urhdgFD
mvs1/04NH6Ry2wbS1kjjg6lXswp1nJHxYbF56oq5yHQbubU9yylFcAPOpMYhVTtcNrxScXWc+e8J
wZ6LKhBznEyp7+2JH8F8gvKvaJaK7TwBGeByyMcSYlCxwu1zzDTlS2/Vn/VYvkXtO0mAHbVeeJs3
jylg9wjMn2kHRz8M54K/hjQRTPK4ZMFEXK13SMhDwj66SNdIb1YmCMARjwOzMr/isl4LlHxaYO3S
TDmVqbtBT1Y38bSEv2Ol8g3y34Va6BsoElOsvMwk0vP4TS39GWnBKsZLRbzMxJG8uUKlq2vORhkc
uMTxgR3gzKng4dqQASZGaC5H3QpE04cAeCYq67vxO9eJ+ASBCzJtvIbIfSLLdG4VayFqXArdok7N
hYx4HZfjDqXwDAgBJPZ6alXdNncYCSlJsEkSDVxKuM2b4Vha8TLqg/u07mnlWOyXnVVpxqdBwtnI
vcPO6dgP/r3UAqCXF7HcTzEdwlXrFl0RL4V8b+Q3OdMFFKHnIS83qGXmhjgb3GiZdNCdu9JF3+Kh
66vjg14ZS6Y4oF3SfTQ4j3nH9Ms66bW1ZoTCBAMKltquurjlRRlR4NmzWqEyt/CIOmDmuD3HY+gy
asDIpoas5mnJQ5EqbGjxppHyQSrbeGzVe8pwSxcyQmpu91yFwwSUrq5AWZBKjyKmqCF+JiGKmo5W
3ceMfIaAL+1AjaNLfyRndIq1auuRbe2le228mzpr7ivNTA9iIOPwNVyHXgbXaSg31Ch7YBdb0wI6
6VeovtQIqIbvPCZ4//rBXvbVVzlKz6kt71zmpxmICnb3m8LLFpXxQLLqrMZRAPwJnRiGHymZ8mxJ
HoUgnQPRH4ETnQmGXznSZ/xZe3YxM7qABU4Y07vVk475R7OyOWuK2W01zdmG+Npi1DKhLaBsRVgp
mtUQWSsBhKaRAVW6L4Ye3PpmtMLmMM/CfltUSBltlTe4hJV/wEcSbXv0it+ajP/3Nn3nbarRqP/r
t+nh0lzK8vKPdRkxHfj5nTr+3Pd3qml84MWIQIWmqGLjQafv8UOfwl+RGyZsTcgaWSiCv/oxFrAQ
oeBQQpoiWwwUxvDwH+9U6wPiP5N3LbMGfuZvvVKJ27l6paJxEmTlKfQ6LcSU12GBJf02A/aSM+KQ
MKY9ZWKVZgc7vYVEnhg7rzzGpG820qYmqbXHrsVUFHhBLUcA1NyJHB3C5kkoKzvcmdh7sCrwcrFH
0kBy60Irkb2Xqj2gFmHLtoTeDTQ9R0h7kYJbnZF65e7D8tHUNxD6LATQxgZFcaGtoq9ZvM/9xwrP
hn6M3H0mLzWFKD9tKWNktO5H6tf4Z9WBaO4JuNRJ2m0tdu/p0RWrtttKCj6+VcmgMynuhH5E868F
cyu+baqjjFwhxOuAPc8sHq3h2bU2jo8egglwuyoF9Na9Vtwx0W2Zz7uPbbwvY2BMX7TkqawPpsKw
+bOW3Q3iJofRbs9KsaHlkasrYbM3ZZxrAE3HnXsefA13+IbB4eud9reeyP9sEPeX/+q/cRI3NtP+
+oE7f+mfvS9R9OVNAfvakvz2tBniwyjq0izdokIVaNF/PGw6f4NaWEYrRqdrfNj+eNYk7QOlLkOg
MeJWMw2ibv942CRF/sBTRo6SQYQnviRZ/TsV7Fif/ltsRJ/NIjx2/Bw60ZQymYZve5xB4Q9tLCMg
TATNzdLSnxjX1VSzwVrJchXaVqF9W7qZtbpf0j+ZyFy1974dkzmGplM1E1Nqs8j83FdF3irpSoMc
t7AuejUiXqxpG4ZM5OVWusmdei/HsoXflg57BoyiTbRmFhKXNKnK9GUoVA3BROtPi9g5/HTx/uSj
va3mx09mavK4xhmEhHI6riYsvd9VTlmi5ald1A9+DMBZwvTXm+Gw+P2RxvHI2/M+HoPYTfYwBrGo
4yL4U2/ZzHOvrtSCBK5AFNsmSb/aZZdTfU57XEAlvLtCDt75dqzQV8e0dYY2OveWpXC5r9uqpBxh
DNHcqVZrw1qnY1qE0sfOEiw9poNh1l9gap6Xkq7Ofv9tr1JQxxNr6yo3qyW45L9O4QoFx4pPlMWU
mREuMl8AioQ+z3SahmqlF2vXdR9TV3fPLpY8rQ2UdVCOjdN4WKgmuhE5qllCFWndF1rNTqo7E9cT
vXdnvn31vH5MxOyExAusxUgur56GOq+yIqeLOs0Y5U0M38PRjJEoCVwAUpKBZa/SD3ESTHNyOjR0
dXPDzct3Tpb9611o8xLlvjB4AaIVvbpOOMTqIGpJqu5sZ0WMjTSTjcxeumJq29R4BIhmM1fVnki/
trd9xeDUaIHR2G6AWz071Zg+NtxcTJBDCamIsVZtL1jTBREeqnEx2Kesxu6pAhSZGb2RrMHxijzO
Phb07yaq3eqLWg7OClKcJUC+lxKM560sfLD0wk/Wbp4xOmvkG4mAobXaVRcQTAtyofI1M6p8KnCR
x+we5nbonEiXNBZJG37RMy2GfiEZazP41PmIu9ox6jAUxCYjelZOpme8WKw4eV/TlmlkeDNOFs2N
xhyds8VtriufA/Yq2OhiAleaCZjNm7CBGpMXIRG1yK5LJcOaTPm8SiXvYwTZZVKnIHs7devEcT7L
ZJkCmgtqyyaWNNR6re/dyw4AuAoRZCtGKhIr4lzP1Sc5IBEpKjFyYXw01gOMpbB0+TIlSd9WmbtL
b0R4phhz06Hu3nlWjbcOh9dbkcxgFnkkdTpB3FcLRMeYWS0Et6IXa5CpDJjluhrtSLP8rDQN6FkF
2U/HpARzLdYHLZmVpk/6ApSdqEk+1kEVYrIFVzPYxpNC1xtaxTmwDYLdBKt9DodMeDaGOMdU6YIp
Z+iGft8cEJ5Cj5Fypg2YZDYJCUCuwqUXhoRljM6lNLLtoJHFR9VNJrWJxctWgZQkij9XvN5fhAQs
TDTD+JT11F+h7o3BxbAKbO2FqKBiZluYyrVmL2hArH6/zvzJCieA7AsNma7FObt6cuAUO6YHbxsw
dpezPX7w00GlZ4nH4tW36c4S6FuL3PeL6e+PfCV6+Ha9EG/zvPJapkS+enVkiXAbw+XQRgFaLHD0
u1zgKqxtq5/5ELcnZC5+qjJifnLHW+SCXZcDcc/MhTS3SAmcmGr30UfC8M5q8uuLxh5vI5Oll9ca
DqW3L5pysAmlbnxIwVis43OOZmPtZnioVDXp1z3BRv7t70/FryXFWJSgVGcd5VSM24ufX22KCRFK
coDqQihCflktKAKGLdNEJm6FhVq0dN6Rfr96jH5+m6qyYMVGNk+A6Oulf3tI3xVG41BloXGVgYLq
zaPTDS+WBCypNZRkySLTbpqKuArP0BdWGcAsRKixhJNAjIwBMDNxzTvbxSptNia237LC1Ni4Pt5M
TX/nLUOL8e17GLmTinZi7E0yXxbXJ6hri67CUAipNRhdnQaeJF+9HXNkP7c+eWNkeAWzodG2Rl1X
N3IwvMBeFBuUB/3eKxCMmgbk1FnlBveqRKNC5IxHAhHqvDDSDLcuvutGWvgmsgjTDqslvLVioeYo
Q6IknaRW0G4bdkyVL5fLEpR1Z5nSgVpgdKMjebbxFOVNXO5TF8lGrTDHDtKy3kNb0+e6XeosLGqw
dyUNAr3RdrMwGLJtCealJsZ5R6Dr2fMAAIJVHDdqOSzTRICOVTIiDVqcpRXQTa6JqY/Q3y3m0YkG
SYBdEnCKAmH6nGZhPYdLsGv9tDvmjb78/S36y9PKfJkQeNJueS70sQh/e8NEbug6ZdFK7PbY8RHj
iJfUv/DqqPd9J8EvIa9smmMDZt9UPxUl1WDYZ0yxKohY5GPYRIiJZ8lylXdujl8qJdrIVMQ0u3VY
mRjqrvRKsqcNmdb3BsUxOSy6BisXnQWoZ1+yFzgF0dQoxdrr+49hjKAj6CtvbnTf4sSyWCpXpgHZ
FGDCOTaaUVvqbaoBm+3vT+BrJfz2ieOlJMtUkjovS9SAVyewJK+WrhDQCCJB0cMG5W1d2v4EblK7
NLSOTizBCQsX0S+NwmFPiqVONEAWkIUFTN0zmnWftM2T2dvTuqfVW8Q2ApIx9VNAcEVwm7iqB+EM
XT8dioAQIaMnrU+sCelxtr6xKzFETgols4+FinQbOdJN0dE7zbWknLKqHnszWAAko4EJu5P4tTb2
im1YG/q6lYFpDn2/Dxnek5mFmCUqACb8/hyxf3tTbnOPUbewruH4ERQjV+sgaJSqs3J231pfzFsb
I4JUKgRzoR3PXUqT3x/tetUdj2bJo8MC9QRbzat6oeUDeGbouVNYicFUlvFIY2FZAt547tvgAEkw
ee8h+vWQHIzNi4q6FNnbtbSO8pdsVMLIpobq9PuUXnVZlnvJH746DiV92TrSzIvKRRqUcHmMvt1o
OOg2hhbZK8OfOgD5Dn4v0ewk5WOuh6J855xcidQ4D6OXCnkyp0Nm7329y3Jdc9BEknlTt/VJAbeV
lzLN0D6yK9v093U1zLl7BW6K5qY0I5XxIp1Wlkaf1m6v35IROslg4NDEdKKHSH6iFu+5pwkelaG2
L+Jxz+x15IOIjqGKUWnZ3KfxMrSiXJsDBXzlQ/6VupvfX+vXOubN04cyl24CA1M2cpSH46330+4x
NOWwCgcf50MkE7Vad84ZLcFd1A8QRzxeeI4dlcDI4AkkTeHO6Nvj7yK+Bycsa5havbMc/HKrs2qN
HUXBrh4h5HWRIftGaoFo4hSIYqfGWjcpR3W9NWRioWj2OwKhXy8rsi/0j9QNLEIKB3379bmnW6Ro
cTZtNYp52cWFkdca8RTKwLJiVC43k7lC6ncrJ61/l3WFOvWcfJ+kRCF6JUqcDEzwrGqHkxBQ/bMy
ledA2BgVKUOxcUzHBSFf3KqiRPwfJ/7cqqR87VpjEW41955vQF11gy0JCeKdU/nLQ6WOBSTCWcsc
RdvXLQjS9RK58bGhyLlNJx2OflzCCs1iWFOWbS1fA+J/fztZ+vVKxQBTR+pN5Uzhygd4ez5jvYoy
29H8aZlpxRpEBmSpQTGg8bQ69VoEYsZU4nXUKeDuynDcNBa7LAy1pS1qthYaShTNwfhUMqNcSe22
Npty2eXFRkaoggGjIVzH76QFOUU3DAQ2XifiW8ahYPnCIp47SbIAsmyS80SEjZ1rHevCg6Jnza7S
mydY3dlp0PxDB1EjRUL3ha0ICdPIs+H4zgsXLZOaepi4Ql7Rmuw5MyNRwg0b0Zbon2StpE4yk234
ev4Q2svKJ2PWqjxvD2/41sdGv/RTM17HRjKvwEYTs9R+9sxGzPy+J864DePbwjLiFbS2CCBJUG/N
WiYKTBjFxOxSY5dqsCbcqiqWNNNWXECM1aGjkkFg5XdQT5TUXjo0nHat6t+5PXwzbWBQ1UURUHvL
rPaB2s7dQkHKqsfGO1sT49fLizR57OrT6qOvdf24mOw6MsWs4E+QET0LALRNSqkIkX43xR73/E0T
q+jHvOHGl0ho0Qv3KBvqLFBvBq8iNSCDy9EzjDpUO8kkBA6c0XACS7S2DJ6DNKlOCR7/VWX17QJ0
B1Yn8AUQ4FDxpk65IRfzUKl6tvWSuqL2gzVO5OgGnpeCeon0V6ddJpKnTUFLNjMJERJh3vlMjwJt
rltPaq6lR5+3MzracqO2NpBPLY9OaT2cYp18u1x+LmF9bIEd+DeNjX2/Q+c7ptu/PiZ/q8H98U/N
y29sJn/Z3X7zr/4XmVF0lqi/7oBPL318Sb5PnMqfR07jz/0YOdkfkKcKNmdkeY1dVsrF7yMnS2Gu
xF3JvIl68tVT8sfIiZ/ixh0rqNE0rY8C3R8jJ5smOC8d+uMKm32qnr/TBKen8mYFNOhpa7aQ6Z6x
+I1aE+3tCti2TTDInaWBeQ3qaU9AMYou4NI1LjtHYOwcXjQ9K1a5TDu8JBybwboMkC1d5mjWNDu+
1HK/lVNo2PCZgVJX/XZI5Xve3Uvbds7EIFyivHIQlcu4Bf1JbIcow0OU3JoBE5l17LZWimlFfmIP
izLSWlhnrJ+BecibjBSPMy/8yfjHal9uwM3kSLQIGZWOupwoW83I91GE5pPHTkOryUeoC95dRBJP
sn64zytxIAtxG/rdaSAkc2oC9ENYhjqioHgm/sYGaNDfZ2HRz8ifO6lkaptplk+ygBZBUi4MptZN
8mLw5JHfC9kpgx8Zd83OxuHXVjbOA43fO1REIFb1VtWae194l9AXBzmUjrZ5drW4n5UFrKlKThYt
AjIAHXMr6k71SIRP6EU4gIG8Lrpo5HqhGCwXTEIO49HLqJ6xjcBJWux6564PHsuqW3jJsHVJC67N
+qRqpGYr9zjkPllpf6cieBD5cC/bD+SzbBvR3Utk5Kqlf5EAITdKc0o5L8Yg3ytePXvtDhETuMgb
5nRqeInzemFF2krQt0Tm4l/GqTrADhDB7bbq9VWta6sgbU8554e4u4OrtadUJQHFTNR7+Dj3LaCj
LrmMSY+vt1LO4pby262k26pqt61RAuUWmZzdVhDJ5Hbi4IUV7DzjkPPKmejYgPH6vvjecBCaf8Gw
s3L5huMPDNwWHaPgxD6M1JWhHu4TqT55cn0qEh7XoT2JsgSZFwCsZ5OmYVzwieRFM/QY+tGFwE5w
kJH8qKJFr0uGokVJ9HadApKwg6991p00d8RzefOw7BmtMtfvy0VdD1s9tA5SgOk5GR4siKqwNnbI
th48OZgYcnTp3e7e5MSPl7HXk4OwvhoiokozkIyQZvux904w9799DanfmspeFt1+vDi9oh8CDxts
O2x6ct/GwxF3cDBq2JZAMydOb647QgqdwkZ/kSG7duMp+8wLIugpZoVtq/tfy5aNPN+RGRIu2HbZ
adXC6AL+uzmZkjiEUnMfsUVuG6bC3bAfL+54kaQek73ecV9oT4NEVjRHToKbmjn6pBdb4sJgo3vJ
IZJguNtjXop2eH0OPSgtE13uTkrB15KiS5fxdMo+ahApCO6VZh0UwVdiiE5umk5dS77tLG6qMtff
6Rm/brj+vS0YVzGDapj6kd4GUQDXO06vjYw0Ih18MX4ayvGLW9Z3HgFhqhZ+tUP53q/6e6Gq97mU
rhs7HR3Fqz6OvjpAJkURXqRWHLLQenIjMc0Tk3MVfo3tRp2WJQ8kEF+kR9yadtR/NsgOwmzcEvxt
H2XSv+RoGDXa3tfx4IMw1oVNKW1FX4tSvs/4fytmBWnaE0qlr7DhwNfE63RcLMc1optSlhBUoyi4
vJsU9kE6KwfifCqPIys1cYRQHV8XHWNcushpO8Mtm5J4cxqXgXHxKiLpS9FA+St6McMZw7m4JGyU
iPLxv47PbWsMxxz1aMOfjQtUJdUzUfPMKkjtqO1mZdieYl+jhOXJN/R3utPW+Ba5vj5YKsn3lf8/
e2e2HDeWZNtfuT+ANMyDWdt9iABiZFCkRIkSX2CkUsI8z/j6Xh4q3ZKo7FTV7dd6yNTECBycwY/7
dve98fGNKzD4Q9iGgm5ErVFDUy7XA8X3Ba3R49sQUVrXbo9uzAROGKpKOym5975yjSPiJ9sJfQWo
tjnmXCiTsrzkSO+kYvytxJg2a8WKzC2UuuFzbgat3j5O5vzWcmgomEQgZp5hE2Iz0AsU2cqDrL89
OpD7aN7nARm3mmoSD4L+le9xKu4ph9/0WfHVglo1bzlZi/ZF1ojatw+oij3rU7pb1eyxKmfK0awP
Yi/rNXu2vfi58TjmMbIwqUrUIGfejKxjvo4XpX+/DuO76w+EFi3q00rZeRdS2e6gGZV0JLyoSt9/
+5bN2vf2JpYOeBNu2w11xFvIb766OZp//Hdd10rV9xGIJsTwftOMb//j79E63C+/KTGy2bb/s78H
Yoj24efnHz09+cQ/PD1b+0M3AQXpDMSX8kBS/p+nxz+ZoDECrgAWwFVPnPK9uMj6w6blVaXggbof
B2K5f3p6FmUS+H7Sc+zapg5v079RsEvY8+oMUqNLtyaRMiM0HBIjP3t6ZeapoWOvjb/QdTpX6rnO
571ccJiji2c1m2hKT7ky+nJGI/jz4fbbq7FGA5CDVpnyWB51iHQjJEbEcdDSZ2VuT6thHWxElaQX
yaC1IkbNvnH4Mb7MsnArEuBk82NcZBd1ASAt4ADzTPgYpSxTPTvNjFw07glqP0OGOpU37905PQFr
3dlSntk5t/KrjNmE/CD6SFdr0KaQjpj384CwUQy/tOfc4ijfutG6L+kQMhCitBFXtGzSeJRSgWYE
1Jocyujz6DEkRKlyxJE7yCtlHqClDnrjLnFhYIEglapsqLchNwa21Ob9xIjIym/lUx2AhMyIjKai
T9Bb24182rDmfRlDgeJBl63dTiTqUf2mg7PfkUkIjLgXb3fex+6097T1LD1KMLEhl/dSx9bBRRgl
Il0UwjMrVNUD1BYE9YY734zpvNe1fucW9Jzweiok95OuogE1+Cn8JKmRnRSGC5dLOT6ErCLgMpHs
t/HpAy+tuLc2s13pOOYD72JniPH2QbM+TDVdyUqPPhILnc6fe8U8rBC25bDfy2sWKcUKLWu7thRr
jT4ZFdSaVFTI2SRsEHndtkczxPlqFZRdMtXoHO5ci/0Vz/sCcvDWVFGgoxx26HYyA0iEnK8z6HZB
RHPYGu5DiGJtXDwyhBCWdDutVGHMwGVkZWWg8cIM8fqygjIFMD9et6+4zOI/ykLIAnWqc1ubTDDO
rNqod3NLxyFbWBbNMZjGqN92xqmzPZhApr28LNWCsHrQzyFfM0hSvEOQt9vNKM5UpXmQDT2NXZBw
g7jKhxEqynphCvkxWRStbf3I/jzirltob8n7ysUKy07gIBaRO+atTBkKHretwvt3nLew2YnOYmOj
2qPcqlV6asbsUiEsVqDQ3GUv5AZIGqlbENdNVjzL0GYOjIbstcyObLfrmxcLdNnz2dSzyxRqANAE
SW7vT81Cv1cbzCA0cf0tfsimftfCwCqRzKQcSu4Xp9O2ejX6kil5kp+tqOqVbSJr284vAx0x/XA9
NeLzU8y9lZ1SpOpdyU9m9eCrbEHXSE4dpDRObl3sFZ0LBM6tjoYsExDKtK7rIZOsIQEAK3qQNA1V
0ciUJW1g1tklhVhQIpzMHWGPLGhsHh4MxzxItNbrSI60MB+Y+TYMl00Pp2Q/jOcgT+CRVeJnmRZE
A7aymjIoUqDbbhl8KKC3DYOSdZDVc6xTrtNsFd3kcDHZTBxd0reqk5xkYuSFw7mH/zk9yWtq9DQt
un0rkyxYWkhhUOXOZwSSujH5Im+S8sB2Ws8ywjRug7HNnweUYBQPB8pZPlhLu3MmjqGenGIFptAI
3cZv4Vfe5V+91bqvowcJuCZvfFhhIS9Y9JFjLZ8sWD2lgkCeXwfmTLMeId+nntq8bdh8irVQT9lQ
CgkXEDMhG6RQUUgiuLsuCyetZRaKMLvgfNKmah3mafBz1NDg7IXoDGUUbNCpRrXC9OiXjmhhwJoQ
CRDmbepw8aFafpaIrYhuC9QvzS45FQZ5T05iiuiMOTMqND3M6EV26lr3fsa5dnNazxe4pLVtUjUI
qH2u0fKK5okWTqw324J6EqC/5Uyf2alTGQ/WzWADq4y5tkWI+6xxriBEP+VOenLRTlYwKHJZSH1W
wx4e4NmF43/bC/1PV1xyli0WA05U2qzZqZ27YM4HRIrXoL7Pm3BH5vugYwcUqGMl0PXi4iSDWWVf
iv9kcFpoP4mN+5HdIj8m8XMdcwPxqzxAryTv3AWF9WYxi/1oEuxK9J4Xz5Vl3sq3tHVxaiRS5KDr
uYpQaHaR11at9RyP5scmHx+qvLhopbHvR3LRfK4QgxnaH0dl/qzx9TIdZkQcUWJTR+MQR8mZ4JSF
i6gjWGbnY6NN50wtLjJDmXeo3eVgt8ZH8vjXudRm+9ATFstrEiptFfJQsDXR2HZKMuOguhm59A7q
CWT++LMsR63ND2Y3Poyp7zbVYZ3nh65d7rRRO5czHjk+QtSWF6RzEeM7uXZ6kRnOe07A3D9QzejL
2+dqSj0ftPd2D9HlspcBtGJ3IVIuGnurc6b7cHp7ndzCOniwXiLaFFnpRfZt2CSnSOfG4FamlRx8
9pNG4aHcxmIhJCBRXMp4EUSbvfVOV/KLq4F84FD8x/P9Vzxfj6Tp/+z57tsv5fPPXDvygX86vlDf
SZUNjfEW/iXe7XeyHe0PeIEdbKJmUxdD6cc/HV/9D4s2NXTYYCmRUnyA0e8Qp/aHB1BKFpWSFldz
ge3/Dcf3l6p6SUObHhABKCz0xK9Thu7kZqjStegRpVC5cmWvZMi48cTzEisWpvh9nETbe3BQa/1h
ou6+hbg/sj++SlhaUtIPKbIFTzD5ul9TxVqlluNqlakvXqw8Vm6pEJRFo7Q3ytqdiZMsp4yURCA2
Wry7RHv5+2FIVceP8beMghpsJhq4V4M8+Gfffyk1q1gReiHngjfDkSoUdB0oWKgtWpp4+Yqb7+8f
ecVcXj/TkXQtsQ8v772KN+pas5N5bJCpktp/fG1xsLuwCyRcEKdA3Cm5XXHLw0mFuO6mgcNOXAN9
wKDiOZKAPCnZSbfaw6jcGeOz1Ys0kEZtXbhx19Fv8IiydwYJuFI8KPBSmUKBQP/+ZShe+IsZ9FhF
Qdw9cv+CcPyAYCC80VczKRY/NNZbmbGxJosTn7r+MxUGoKX4s4a4hcteYotM40rqPcSD8SjslxZ9
YMER6RDbSPAgF/SiTldf1rN4n1So1Gj64KW1CnPL0pDhOUl4REvFiixkwU0rz5UXlf/k/pSvXBXg
QU+lphEEWSe64ZK057sOK60ZLSQCLxO9/Qs6rPLTU87EJQfBSfMatTNuqBCPxc0/R0ND8MD2iBSc
ITx/GZPM5hW4x2FKB3TucOFpid/JEsq/y4Boj0GXQQXBvxMv+BpoCXDNK4p/ZRZEc0QEo1M+y1gl
BhFnVKHygNhC4gky+NdjkeD15BA5G6zfjN6yePUI/L2V+4ptAIZ6dfi1/kUlSrm6HYxPXEAo40/i
RMhZlp+WeZaJkNtjbJEBtTf20rDLv1334monDoTlLZ7i0G7k8hUnY6YeTr7aXqBrda+eQW4uJLvJ
TUAnvlAtxyqI53V11LiexCmW33tcpbF3J1n5SmePEILgHovDrvfWbacQNHDuJ8Qvxd2XIcrOkG08
hEijExdGsGBfo1nZFzLvtJpe/T+xTURZfl8D6bJ8eOcyaXNqHtIaYTWyl17ew9XxzUdRCZ/kPa+T
Zqr+Wt9Sx/ab83Atxnp9uCl2NFQhZcK0viojG2zVziu75jiw9SSgE9Mmh1nCK4llW6ZVwYVemHYm
puMsiNsoC6PTgSiummm+iLFDbGeLVthvzM+1lvDXERIsUHevUZ3xqlRiydyw9BTMj6j8UN72LXBn
ATSugUW7WybWp5S4mK3COtVe+7tJ+gurS2aPqn9KNpir1+Xs9VLWVLozSTIEsRBi27rV9QvY2V8k
ThqMO1neJXmR0/j9WqjWuxrdc0GNmR/KKcmGHCpqtbzsg2wjJ+HSapCT98Wkip/199buVY3b9dKi
KwaaZI+yKvKMr+eutvtWcaCcFbjBju5thiKgjpglAVPisKWSayshs91+i0fFcmjsRBAIMXZiHCwi
k5VjLAHedeOSB5IZiOKDxOWS1pEzK364ONhyjmuobiLDpkIKO0iji2F8ior5nGnW7Vwbh5aoTkxn
RA6fHrG5zS7RdCdu9t9PwKtaxF8n4NXdFTv01mket7agPmK1ZHu3BArX7BoriRwpLCLEnkAnMwZd
EliT7ChiT1k4LLD4wFlZ/IZV+K/2NfU/GhtHAEPzKlLxw0W0UmBLeUf27SoXcy5BK+p0WyFDl4US
eEGiNBkGDeEn8b3/fnr+4i5kCMIlAJs8xZr6z3dhFE+mMswJwursBXmsHHZJVqKCd5KwlUaag2ms
v2Obs39uDbgui3hwdFzSUwbais/44yWchF6Sw12CZkGenzyMbIykhDPfMdtp6G0WY9krS34S8Cl3
1HNTDTtxdiqMtg3gIZtSjI/FdSShtJOldJDfGXV+Qnj7rlgCfVX2stTisggwIHiSQ7zC3VasLxJF
CkolsahcwR7qeNABbWUa2pZbiE2B6LwvV4psytn0NgI4WuZLNM83hUekBQwEqIRcxeGK3HDDiTHX
dQ+2tBUMq6EImdgO3KtLi4uCo7iA/BhRQMNMUALMybZqMv3OHCe6lb8FmDLfEtzJ4NwwPckriGl1
PJCR6LNgVkm67AXakDO76KBteL+SZ5aIzOz5KC5oKjgR9nscNa5xZctHHYj1VONdy9FFxNUXVEPh
4pJTL36LRGJ5CfiJEauVt2iQ7VAZOUjGV7CHTAd/ZCLktcXiS27ZpNNfXB2a4oPRT/eDGdHh/ylq
1qBCVVl267BAkLD1yhfxi23eQbJ1JqcNioSNQCMCVg1ITSAFIo7k1bti/q83JdYQwqKtJWhVDSLI
e4obIicll3iS31seXg2elYxaT5HHbGBXmPfXq8vZ9nkKd8O5jMIdSM1B/KoOVE8MHBPyfbXEzRHP
yCT0ln1Vc63nPfuMvVWnjP6NLIDsDBlsgjsoXyQjEcdIkDrx9SSyrWDSW5BWQKgECfF38gCB1MwF
66IAxvFisp4rsErGJaFWy17crZoC/ni6NZ+aFE4JATVxOyEP3LiltzX5TomeZTRy99l8mQBaMluz
MT0kIFiyO4c5OwlyLzMi4xPnZAZzEkAsxd9Lapic2AwDbhT+hWwBORYCQsqvucpB41XGCRxnBe1k
b6JXRAYf5TWAsoU092At+6plDZHrviK++H/V2gUjIKpkA6Cx266f18Y65KBYglAJyBuTPpCnoGYd
NN2wyQE9Eju/rIl1awyruI43Y1nQ0AcyTyECLGcH+VVeUoHXWV5Otr1csuJ5ykmQNQYFf9szWtnA
4gjo8JaR5b1uTBNVWPCMJAVRAjldsSLi78qLL5q+LeMXeR8Os3jAV0SaaZETK2AqW0MOsWXfF/m8
FXRccFMUvPfi9iABvr3iTDhtiTPsFxK4FaKiXBjsgiuOiMXOZpLvBnjQND6IP1D38UngSmv6rHc0
XI2EOFgA8SYH3kFTW2q+28BJp/0ypxeJJOX3o5GeWvXI5B6Q/tyj+uTPS3yR1y1sZx9ZKCIvZw87
IcB/ZQ0Yy/RkhthtEUx+kZhQvndpMQ1jelnNIejnp5Q9LI90Tf2QEGi0ZrujaTRwncKffPkXgSPR
4t6JDRSTJF8rbrYZB55hBQLniWcqfrSMX5wbiOMDF/Tn6o1n9scexsk4rCmnjU7yMzJF4vg2ViA8
gzbIWsaGM6jkm7CsAhhR3UQsDzccMKRYAIkF5FFSHyNjxM2ccfuumCj/LIdUnizXo7jZEnyIry7Y
qRtZ27a+XVLSASBZEhKg6OIbhDB8ixSoyAPlITI/EkXgjHNXHRrXvbFdmKBJHXE2ZV9LMHr1LQGK
YxP/rwGsZEIE7h3JCKCBdEnR5FPa9xW3jJjyhR2nWU2QUAoy4TfzTDFRmZY94y/GdK8p2eiLOyXB
A5ceOEE4QecBdzxN/fyFTK8cVu4rsSESF5gcbYlzKClRIcgZIDOR9RGzHDJLMrmj3kL/tdzFlBRA
AVLY+U7mXTJfsPkcZFuqMWeTiPMKyS5vdBJfcLtTfHrjDvsycQ4CJhhrehJ3rc9NXLV31ZzidCcn
yYnIprlGQCyarL8sXufsv98deUZQhEGQxRGwWnzCa90NjXhzCKqLfZOpkJ+RSZahkFrfby8qqy4Z
IbnrtYGwZ+yg7Gy3/FXrEc2xLZ1k8o9StSQGRGIVsXTyBIF0U8yt22Ynmf+y/wyLHPxgBGD8J1v5
6jj9p5DyN4l1eo5+8DB/ocLagS9+jpXLc9uTYW+GLz+m2K+f/Q41qn9cuxpcSLOv5ZREXP+EGnWd
JDrIoanb9PvxT99z7OYfUmYJFEchJfl5obL6DjWaEHhAtklvOLEOt63xb0GNv/inGmXkFHqCguoG
D3wVNtBjmsNaScm1nsybJ+eQkJgTKptxfqoWjCBXYzUuvwkzf2Xi4qlgr3gcQI2gnK+itaxOC02B
8tG3vcdhee/ob7US4yE6mtkTvDYTJ4M+L6N8X+c3sd2icf/nJS1qcr4BZJdhQpFJjPCs+aUr3tOP
6SXvvPHZRGU82TTOYekeBjj5reZ9My+btf3ixp9gkvxNvH6NW36K1+Ut4ETx6FeBZPV1B2trqEtM
r1Dpo0gelPXHxVNg/Nd2inqTYTBQdIXHLrpzKeqqUU221g+dvWznerugFN1Xid/EKfQen5ywP9hI
sCkQGY/ow1N/HZDxiaH0IynV2C96+mwlyFJk85Ge0HNuJEFTU6Hfx37cVggLPy/xyCX0NntJYWt0
w8eKG8cszMAYpuCHff4X8PAvkZS8NKzhbEEY1kDIXwU0XW5F5EdKzLIBkFVuKy+9x3kICucrHYCb
InRoxLR+E9/rsg9fzTUzrEIyAwkG4eKrHRNbtKEnKO0AXeE3JpsFvd7aO6ApDusjNyfFU8pwKgrn
0KO0gczd0YMJWdEtuLoU3Nt463p/TsNDCR2weeMgmlwoJK1vdYckdPdsrS75uvL/Y59Lb61uey4n
mUKanyerncZlpS6k9JUMrXlq4rTKD/MjihWb2f7aIWTcI5AIoVM3n4qy2NghxODJo1F9NIkZWvV5
BO7RbDzsu4QLalg2Xvce7TfDCGINJ1T4N4tmAykOZY+0q7UPjvGQ4EUodXsWusS/X/tXvbtEs1As
q/AWO47D/xDz+/l9xj6eZyfXSl+ENSO7JRUN71xp+tOyQpFtoYSp790sO/S6fUzS8WYwcav+nMtH
rZlxGnetpR7WGiauefpNhP+LzODrsb3amFNlT4ParWxM/WGNRyjTlGBVtV1VuHTIxEHRXvqM2lYk
L38zK9Ku98ve/OesOK9SFR1TFocRq2ywBnRa++2abHq13cMs78IKxtwYxbRFgGNLOdPvgB/ZQ3/3
dBndD+iKmpLL7zuentVJ4HVE5cWdXr6j+B1Sh+dsRBc7NYWaLHCaJCjoW/n719fl6P0yAIOcGF0r
HE/vVZ6h77q4UGsm3ugn5Ld1qnyBcULxH/EEPSRdC2ja+k3Z5X4dUryoADfHzJDzRHU78vS08b3R
OB2Mz3dwyI3kIzTodaRsW4fyHRMWZHiY/n7Ur7qK/7GVDdh6LBtAWL8CNz9M2zgonqpYY+mnOTpV
qbcjk7O/KGrjl6hbp/16KAo9iJ0FWadht8IylTmbJZxOCvbkN2ORGXo9gwa9mWgSIOFBlcnPSzgg
Fpi7S1/6SWPsbGZhmN6X4wYuV/hY6UwkR5R+VABP6671wzfhHP/uYP+VefVM6gAh1TGENuznERhe
X07RUrKJOLFhZu+hhveTsL2Nx/hYrzfpmt61cfbOs6pLGRY3SgzTFlSW2uSrCAAD0+xqN/78m3n5
q60Nq4bOBUvvJPDlz6NqlDKrJyMvKTEjNxVPR0RRjnqNhrxD8U7b7GqtOuuLvQk5cFPZ3Jup/RsE
79dcLCbvhzG87vGORuIUZ2RmdD061Wa80ZmVLMseu6g8jMvwxrAjivCa85A9KOX4O6v2a7sLdg0P
iT5z7hGIMl6TVcB8vkTeCPdnPSPLTsjbLmSo0AcdWYbZONvUkI9oWVdmvy8WlGazwk/WaBfNxg2M
DvuhMC6ek39KJgR8kTlA/BKabp+HQfc/bqr7aM6pUuw3Gs6T7X0JhyWwnX6vN9HOGKSAsd+gWLW3
k8Lv6XXPoDMuUySq0ER3F9P3MPsasmbu+naGNdLKomOtKQelKQ5DVKBdgkhUSyGkSqZqGLOD5uaH
0UFRYbLw0NxjCR7SusbJXOM7j6aByjHB3vWdPKsZ4bRUY5B7qVoMb+ahONRjeMgMdYc4vW+YIUXU
IZVFKWCUSm+7NKwUhw5GINt9F8K1KbU9TggykSgHrbc2BYJUjWaCwvV7Gh89FZ/L1HbIj79NbBNQ
TAl6B5IZUH/bzfxF+TKa7ZZPnDRoZ9IGqEg7am60q5YeyNHwZa7i+EbrH9Xsz9qG9XNKESsr6Aft
9soKg8ek7tRaBwUoQB9p14T7PtSf5t6gWjtBXYp10Z9AIwKaOoJCuYEYDzHkrc7kj3ETuFGJ8Pzj
Ml/a+EnoWYtM26VLcXD090PUbqklRQrwqdFIjporaJYSFDmi6Z4XaATdU99vooW2AIP+i5hrG9nj
FErrTi1oyIl8N552dBcebSvdkzP2i2ogBVZ8CqeLp+JIFNTjOFsvfVymoxY1t1ll+v2EGi42OizJ
UtZN4HG125IFh2V7CqH8kbFg2wcbaIBZHV0WANHegoai2dI3kwjMF2gwlLAzDbDL/5lBjJMcnQ/1
3JMTri6ZYX2aqu5B053NrEe7OZvPl5r2zVAttpCEbj20uGe1hnhP360UyVVUxxf2xxnl3GG191nX
bo3PFgVPaJ/HH7Uh4aXfhnCrQPxKtpNcFF0rJfhXDsZmadEhhDS8GLRdNCTbEVeQJgTwn1sNfbJw
YXtrZ+hGDhWsI46xcwqpQ2JjK/Ouqe687M62H1x0tqP6nRcZPnVelAJwFVKS22WZL0kOVO907VyV
KkSex7gyrpch/Dibarkr15V8csfEPaCGt53ZKi0+dtwYFMwXR1ePD1HzUBcUSA3rRkfQ17HfthNl
VPoWHu1AIweNtPCWjmRKMygDrKcg7hC+g8nFpF8VHXZaPSFli9MA/qRdjzZJiupB05eb0VhphPrY
oKS77j1lQPuvppXI27aWHlC06KjldkZioTbcreO+71wIpHrjlM/hjn6GjTo+t4ZU5c6bbVXrgdm6
JNbxOEwWNoYbI38m/t2OybStHNxwlFWy5c7KA1nJiM0Ci3vNKUwo7UVuw29YH2SAtnEzgUohDgeF
k5rqbPMbtOOYeXS0aarIYmOHDt1OW5EtQbvNbKJNoxy77M+2odGCD+R6vNXcP2vL2Bjrn7jLC7Ma
uiZQ0xP7wc+19z3lBhVKhLCWIAARbQwNKmCEuodYyvbeqD3yeMx1SP1bFujpuCt7fAHa0Yfws0Y1
dI5/GaPKTJHHwRscf2Rgsz2dilij3Jg/Z9V+TlPyihVZ9GHnjWmQuo7foo6X2MzffJpMh1oEXtVA
g2nQ6JBHY375qmb6ph/IGeowZWLRlH7duWV2sPpnQOcTZGT7aNXJuJiAkZVP+z0bTPUX0PMY+9H1
3baHCzNvu23ljhsLP3SBvyauR0opJ5o3YIKgj7Clqy8r6KVCJ6Z0L3HlHBGn3+bIyyjJ7Tio1Mo9
dFFHEP02MT9Y4TuHulQthiCbvGfulrQAomUfGntNGYK8okuo9d6vOp0wxotnkfb00GF0D6Xm3FTp
vkW+sE3u5lWhzctCN7vYQmm4r4aRvr0KRusCZKu6QLgTlPPEd9XHGrGcyNsWC6qfq74zo/Jo1hqk
ADTkJUHZIbrAhNo1dSM0KE+IUZKFO1hNHZgrDdtTAS8NxqrJ9z1yGNDZH/Icqme1PQy1gITVBiAW
SaONMbjbZn4fhY87OwP54+2DBk0LaJEgIHq/wJ1hG8WxnxAbAddFEQ1qHdhL9Ac6W8akIEcFHmpm
QZnUQdcm+wYYc8itXdXBODwAs2b3Rh1xIUGaHe37BskgRXssOko0MoQ2FZTPSjq4q9xfE7rcI/fY
pvpJD8MDlGBmRzf4qEMwftNgijqFC3pAcjBV39Uag2QT2+v8TontjU4unn54Iw8DREJhTtbOsRoe
EziKWocOQnXnZcZZscLDOBmntjUvnYuQ6ZTvxXKtjXOkyXAn1zDg0ykfDd9UHrt8DQwuNLmVAcrP
WkluhElHMeoMgfuprLTzCMxShpY/tOax1bJDk5inyWn3isagCrAd1TgVa7s3kn4Pm3jAqUOFk4Hj
WWh4BPJ3UZNu5MZQGbnYSBqr/Ix9b7owUa/4P0S5xJbXjw+orqjGTcejUtRR5SIqVf1sDyrQeeHL
hVM5Gi2K0S4HhXdpTASGdgPxlnCihqb1gZchzmuax8Jot5PcUkjHjq5yMNHkGHXlIN7NNCJ6otz0
rnEpc+2meepreKwLDfptLLzR7qnFDfoGLUyDypJe3bmLEtST7tsjVyB0RK53AaDZVbV1jD11l1re
m7z33gyj82bolTdaCw968qTWOEQ4WtGY7OlKUW3EO7SbQsko9M8Obs2km9n9khJdT/Yxz+J7ezLO
8udEM0jlg8Cb3oOuxTeJd6T395Au1iluu82gq+coRkBzMS5Oy83c1qdsDtJBoSgoDMBWnrKJTIlC
fW8UH0c1fDPPf0a1eU9fYdBFB5cmhDY2zkaq3YRjv7/CPoxJnCTNbeDUNc9hvjz2owPHoMKpfAed
dLDieGTVBzM3KTygsSwu7iXFZlulr2nd3tX6vc2+jVco/7waxiHrduzch8qtHiIrv1l649KG7gNE
Sge8yp3eQLTOlqDKgOopkkhLiO4GrhDHdSFdQVv6DYjqlsDuZjTHd3A0PAJiQExEhTtM2y1u4Xpr
gk40+KdqGD40VXYQxw/EIt9YgwHLNlaUa7gKvesFbINwRRpuS8ecN496ii1IB32Tj18SPF8tHU6N
uUIZgdKKUZPT0EkTx0Y+7sHPLj1k+EJu7vg5RG4ajUA2isFgXGdyEm/tUYM3iYcji1ydEjX8atT4
oIr6SDR4TGqbfKUShF74xk3zL8TfdCGj9aV5N3o071JgxKydb7tkftLs7m2Xze9yPDO9CBFbmc2P
SpXt9PhNuqpBsqifS6TQprhFRFz5CPfcZsIc6IKUFRPk9su7vkTK2cAv58rYRoUTwT8zRTQnmDcg
gZ+NsKRCxHY/oJgEAeN6U6OLrOrz08LDN3E8PjWq9i5kLilI85fha2pEd04XQgEPR/r6pKfqY67Z
t2NSv1Wb5n2Uc/Bq46Zy9ZOTvqTmsl3D5Z2hErs4+omw+52GdAncWOYHs1W2KCbdx2H5QVVZSWf4
aLTrO7staPcus0+L+smsJ22DvelogMJA5ealIisl55O07EEb3/UcQ+aVKi7sUEv00ao728ru14zt
qqGemxJJsaEQEz71hXNSI23XtMlTjsPlPaSsDryIN1aF6gjb1EMVCiUoLv9ofZxV87y4YL42+9gw
zoWiXtwEigxVvTTUX1Qh/PTYanm5KjUIZsOrbEk12seREzuI76dlOxMIBHJQSqYIQToy7Ytvx3Ew
ad1mRqBxsd87TGRz6oR3Whs3nvJoh1KRu9OaJ9T4/NyGrAuStjDN9wcq/e/tvvgEN+2R7OualAeN
hpsSxd922ZrUGnTxSxLFgdl/HSPEbKF88doEvnyqQrdMEVcNgoHQ1S9Wcj/VmWhvBeGS5Juu7Liy
Of4ILrmxP846YDBTWzyts30UA6hUpNh4ko2UtU5sKEYqXj9LJUdmUHev+lMd7fqPA0IUq4GkIAl8
A1lBMd1FMdJJ5OexfnYL61inxAipdRyR2JOwQiIouYQESVrKnjCPII1fqcym2AAHL0W5wNN2co+2
in5Zi2E/pAoMxUgiNysVYMLQWcJc0+711bxkWvhAY9Wmn0Lk8qKjkrXIX1EHMcIPtXo7C25hY93V
qvdmrryjg4/fKURZXM+ecQ9D8W2lk+A3soON0+qa6aHpu31ml7u4plSgw17VxYHu+13pKIdQNW+N
TvdPIxIF01AH+YprbNFlDObvGtGOuxXJw+ygrLdT9VUCV7lBo54Yuej31DzfQOeJBAQLbQWTwx/5
cEt0SjnfjYT4a0XUSZiXJIafoy5c18qDnrRv2/l+mOgid8IHby3v84WsTkW+XXHf2g286au1Mat+
L6Xfm6YsoIelk9lDpciP6oRNFt6gDORCVx7X72VIFhsKKoiDyQ1iatmnIqUjPAH1xduaqWZZDX4l
jB+oCiBE3uRAE2vVBDnZzIooma49+kR2UZOgUgJACIc8RLNXhEEACZXDXzvaNmqJIPNvEabFbpKQ
vqrLbSq2rg0PsChffyZK7A3F/EfdhddHd47wcV2UTNmok7eFEjcQ3yNCx3oCIZDkTMRFohEkVFG3
l1nWMu28lESwA+qXxdmEnNZc9FPShW+y3Lipda5uWzkMEGj05XvwFSi3jXMLB64b4uVYBkqpYJlI
VPeefltG9nF6YYfhIgWR7j6gjXMpalwZ1ON6zgpF72cnc4/GwioJpsMX2aF25jocULXguDupcrdk
+X1qLU+yi7SxYPGsI10DvozIUegsibmLG19f403/tXbTa9fSZB5FvSPuIN3WHsIVAu4iDLLsTV+v
0CT3m4TwTk5TykoNeOCV0sntuI8BjhRKlthoUC2yYkyxCk2InMDC4jTQDC9eq+NFBPvguRxweGQ2
bQgoxMmLYuMEwzEIkH79jqsnC+4xEuPl4W29FjdmrO7kILZVvC/p3CpG67hoy5P8HccjUDrz5Njp
veHcpQlsTjG8VroVeAV6my0j40kyQpmHLmqpedJPspcI27k+PEo+QF3s+kNpsbcEkoOICEewX6L9
FZn8t7Li/xp30P+GhEiG85nLt8UM993//a9/DE+S0T/9Ibj2y9wPX9rl7ZduyPvvvSfyk//qP/6f
L/9K1w1FnD9guL+kxS8QSHVf2va5/zkfzoe+58P1P8gUoEgJy7iu/tx6o9OOrukYKtekhte2SDR8
z4fbf7iQ6ztk0LComv6joIX9hw2JnQ1DqIOOFKQa/1Y+XNrhf8LiEceAd53mE2o24Xp/TXjf2TmC
gSX6nGPYviHJ7DewE9dVglGluBeT3tfxbrZRMVpVPxw+9BrEPq65z2MhJ92W9Rup0M65gJbl4Ixx
UC+PJiRi7dS9KSqq39Ab7nLoTxrU4CKR5LU3lv6y5ssW9uxjlVYIqUFlnze3I7ldJXePDvbLzMYg
cSeYd9wgBQlY/qR4bt+lxk7r5selo2GU4HrtC0pGPvUu3onbHRMd9tG1vAnD4ayodH6sCj3rGjJ2
ibOh4iWj9FmdrYteTHdxpAe54mxcnBg3eguN+rvaib7WziVWEKrSl+gjpCopAE3KTynKWbfG8wLP
uTL2xx7IwYrOC9BARfnnap7ser1tBgwdekL0Hs4dcYa+nrqmOq76QZ1aKowudtn5+kI5Yx6fVCU+
apOxy1FlTAumZLodtSowEMIaxwp1mz8lEqrtcQNnM7fLSF8xuJdaIDIy3c6d8/6/2TuP5caxLEy/
SsWsBxXwZjETMfSkaESJSlHaIEQZeO/x9PNdZmZnpqqrqitm04vZKEQSBEEQOPeY30SJ9BhQBaFc
hmVffESF+N7ppVOnOg++7S1BtIEYsA4Bp7OKcmzutF3Udq9lWB9r0RGnJ2Z1zla3Puykm5se36LA
MCeOno2kmrgqQviaetYoNRolnvQBatVRfZB6567Ej6SoJQGxe1HT5Dhk/T61A1ja9dQg7DLpXZpt
cNeXJQqGSfAkScYMZ+Mvli+d9KLo0V3d0nC8/+dh6j8IQH+mb/Zz+Pnffxru/gujFB4ZfxWlbomU
dfbbXfCa/Rymru/6HqZQsoBFQDRRr0FFxKLvsB3rd8hhRCcGdsgAXi15vocp+3eDCInSGYgQsC0/
WYEoFogenREWs3OMcnEG/0dhStE/hSlTsdHTxHMBsiHyk/qnqW8atF4bh9jK2AV2AsjHJEyWh0za
pJitlQVWbWQXRpbfi5kCRT+V1HDA12QiDfq8qjwQx8Vai/MVgqXrKgjxH9bDd7Nxt0Vzlwh5Cxc4
Has7LaSJmldrDLURN242Q2aCnOwBwqaMidqpEG5Qinyp470Vd4umyre+TDj0mNpY8yHKbpH2WPia
vsw6Gq3CBKi21rGRrnLQnRW6k6Sj0ImqhQdCXjWYGJnZralGW7Oj3lDA/mE9AB9x0hnKZKgBV/r2
3mr0ZZdmt77q3OqdexsF3aEed2ZtixnRtvPDk+TFt61trhF3pCEBkBTXVaWbJ7pB5zDcq3G8DX3g
t8TupumXztFsoD2BBVTBACLAGBGYo/S2RFETGaplJljw+arD4a0fEBJRrYUGLBoF/m2CQFKk1ht+
fNxUG/L4buFI3UG/6/x+3xSIKKJRlHrtLszaTRPkX7MRbr9/b9KifQZxMcNG1F7gcgCMobD3CZbR
5boCbitI5pgCG/yUao9xmsE0oNEWoHPnLirOhlxPKjZxPCxxUX+t8jtVrqYtxx5r0UJWEKlj89gh
y/cJjsWbah9dhVA6VBje8gabVQC18VyyZilqoJjB/M0cXBzmz2NwRGM0jh+RdYM0wGQl/wXJMHa+
VCfgyudtYUSUlgZrcAxCJ33uPXPbAdwYI/XvfEQ+oxc+f6iYjP+EA2iQFQtsN/bm+IncNfq5BxBU
iD6PDfnhpyhz+/Wb/MKs/ePvBH6J9rOFnQzD9s9EmLrRAgRWAo82ZYEsFtNRt1s7aoRZdDQpjB63
QCn8KPKzqUqXv/5s9Q95DSaaaCY6wAqRaARt+Ov3NP1czsY8kWBbSBtScT+WN1E2r2V/cZ0Wx/HN
mANU82jlBbTmqcaNwpm2ZfNQVsq8wUOx9ID8S8UpUS9Z0Wz94BhI5Tax/1YyWeAdPl0IhoOpOCgz
pLCZXXw61qxVnDwMJFoh2bZnyABNehmG6nE07JPfj9UkLu8JSiETiBurwmVjsF+L+qYunZPcfzPL
+tPb6w9QES4RSN8sBg60bFVFv/KXSwQBYQ1ckevOConyRbcqFM2Ci9+DfRvKM7MrZHeahRtbB9eD
KBEnH1VOHeglW6GGR73+dVn/8wOCpf7HM+Q4JkQmQamSrwZvP1+1WtpL+qi7wTyomfQXX3Kj2McJ
rTjNMx5r9UE3ww8GuScMXUaUF2bjCPciMo0jRVqFhjeadi7XWYa+eac/jvkuC6MvuhZ+aEFMsUvx
7SVlOJFH+4TP1BGADzVbOzUqhzisx+9dqGEwom9qJb74oXFSPOto42Np58Yl0+ApJNsiMI4QuxeO
dxGCaGXznLbSF7miAZIii9KOx56xKIc44KqOIvDF0KpZryk7lfmkgXhfY5rb0oov6M1+JGG+dpTi
Kc79AWoKZh15KaUT7V5RlTdDrA4wnWZFVZ7xf0d1UjuOWoSG4QgwlO8qFNHQBr1+l6w0jvhmYofS
6Ue8iB8a89j3uLWELf3GwZ01mIGXqbFHbXwP23gSNTHKjdGHOPSuRtZYfLNKQeYF6TWH8M9g3Wxo
fCXqW9U54DSUozHQ8E1Z53x+nqy4IFIxMTNrb1UG/pvJpc2EYGSB5JoRu0+oq+0kB+RUUGk0v1yD
KZN+tItoWSh4pSYDfczWttZ2WTzaNo6vctMiJ55Ox8g4maFzRB/5Ig312YUGOOdM4DMDjlQvM3sW
VFwVOViRoQR6pWWLsOKGGjrGtWqo75TIe8sUVkwl+ggK6hfVWupwAyZYo5+6EQ3HSD82iXGj5sUh
GgKghSyYUc2sTR1XqPM9504E0MLbWnU+lRHytZshmNJmxeC7a+o5mvFMNmi8BboXzzPwr10bTVMa
He4Y5rOhfpGyWoWaZe4LjQxhNMwnjP7AVkTyuukd++ux2mo/b7NiWddZNR1qptMQg7aJ9eTpxkZC
CYdxZouFUENXoeiKg9fPdN97UF0G9mmRXMxYqHDa+2xItlphHRC1SXIuo0FFJBaQ7yyTsqNk+euh
cA5JyCsxAtuToKwR4mzWQoxS5daINOZTAHGqSYTXz8QrHG0yKuGUkTlEGlOd6BIeMWAW0oCGOfkj
TGZ+5C7pt47VrXvJ6iejpR3zKLneFV33Sk3wxh4nWcb9YlXn3PGGSa45p7ZryE6GO0YB/IJQ+ae9
ZzxDjZ8gtLQS95RrpduwxkrF0iNOvsrO0VX+aBx3Hoc0z+p4mEXok00kzb80/Z3jVuc2R+xd9/nW
On4zqIlxIcrAMnKJ0qrXiam2BfZLc3CUj15qrXjKAtQWh0p6Z77oSUo0typCoIi1A5lc58WXQfeQ
nsRyCyuQO8WSbsU9VqQxQprInOkMq7rk0hl053NMkui2chFYb27GDVcMJrr9bbyWZGbDbroVxzhg
q8Uwwph6SvqspzENzuHdCLUjy8Wp9Z19hd/GxCaXI3TIhej6cyZglaFN7a5J2LQyvHX8+kzex5WM
ajzEkCdk76vZdWuw1w+6x9AtCzksQpwff6iauZMs+85IjZw00/S/Hlrpxhet1Q5AbW8wgMVwZYAq
aTfWdoybs4gpbsKzglpm1SDRq3g/6tqxKOIPuYy3IudVfWt9PeFtLGFSU3aotmcbmegggd5Jm47D
745ZP77A2mHZSJli53QDpZPRGHC5rLVsohQnpRfJoeddDA/yyM8nUmo3N9e9y2+mJdZtYaJ/nGwi
r6PFSaiXQ4REkWttShNfi1ap5zVqu0Aj7jxLtBk5G3Y4FCuLm1wpbpE1f5UdVL/TWlO5bTGk6Uil
cw9XrYEWpvhhMs3a9uE+EitNrjrcsTZnxAqOeVZu+jEhDy5pSHBA4gKWjYBev8JikgEoGRhbZAo/
WGMWZ4hyMKAAn0hG8KEY1b1T1jsGgHj6jl/Eqqqx2oRxui8k/SgG9zjfsfJIcQ4LijUowLU2DJ2V
HXgHrEzyaewoR6yiZlWoHLAX2gctZ0EKwc8UebJN6+QS6Jj10dEYWdPycpNa4Y3cFGc3ZxtxukI5
nmtKOs/AQQ2thjyzWkyb8sTU6EQH+RyHfGkPEh4xFvRdEn0YNGzg9LDrEj3gDnHcF/FfITunvGlf
83QXKnunijyScWJT6yevRbHHd+cozl1PgBXf1G6lU9IYR/FDB0gFkkugMd/c2P45b2AmGfKNAq1H
acVZFWHDNveaWp89lxtbizww5EgLK4N2vB6hanoXx+MUDRZvkIPk4o4R/VdWRqhPupSfJalT52rL
3aRubd+dtqEGY7YrVKBi2luRDBvXFK2QlFUA4UNY2cZ9WzVfsqqqKfu4NYexAdqFmYtT3MS0Qnwp
WGRiPa7D8ix7/iXVlKOXjECLFBMwk30qg0JIPqDIn0j4nc2SEZyXeEHzso8+1J7lhzB3Z5Wt3Fu6
dUq67Dw2L1YfoILNKky65XUIwTKKoMlmr8VCHybqUYyMxfYFihWG7R3zFj+oLr/rTbSgLJFXmPcs
6e9iwh6m1blL9WN0LMqIFZK3FxnHXBhcoDFu6EW4T+iLlR4Xai7rxXSs9qJWHcSlF+nYCvqIA5P7
KXc4IE4SFAAndPGmXkMiCNEOZC00r4UsFRAE9biZBBVQO7PT8TOovaUFtG3eTnSKnImSq8+6x+9D
iT/TO+neqKgCWriNtoc8ne5fDMmBuc/SAaJjbqjKuYu51do8vojsPAyl92i0blSHS5Str6HfAU6Y
yPw45pOSsryLtD5puaCwGsAf04+QWAaeInVbWocgakZ/HXASel8/OjnLpG1N9aqZioZAafmXVmvO
WScdQ+8Y44rOGSALsUzOgC/SR9vn4LRE348Q/NKdZtGHUMg6r+uRlBOnJfvUB84Jdu2Hg1pInKbb
IWC1wbp7LvXq0c0XGUNx0tRQNCUvqVh1/ZyfReIXcRNGKKH3XCyxzZqIm6Qfog/gcvvaw5AQMbtJ
VzIaNVqu9WgQX7OMXsfUeq9QlZ5c89yMkQu65+UKo7lugmkIVlAlbVoZWJobsuiVZn2ESvghdy74
Lp1pY65jBpMhsTJM8W1h9I8ccey4732vYI1of/FIzkCULe04/MhLkgEtJSYNDuAPy86mBtdRZffM
+dRjHJEhlKiOzFW6FgWD4FKr52bjXeIO9YxYX/a9s+See3EdUjJZ5VZ24RbPq/w4esChGMnHpCEO
GAx3MEA8YnqjGwclUG5x4WHZ9Fpv7loxrhpcsgrGINCvdUSSpBFqdFIsjPCodqSPYT/HB7Ka+Ujq
VK1OH7tgW9037jzb3nWlBWjJbt6sUpdmVprSs8RFEJRH+GHkEFTKoSvJD7xlXEovCXpICznY6hEV
hWYnAG5T46wqzdKzyGBj3IFG1IENx1+VSXn2g/BSyw9mVe7VXqOhIzMsihm+1SPTeA8jci+hKa27
Vb7QXONoQGaYYznhTIIC/Go2ApXURYKDqF4Qcrk7Q2ZRpdacWsdblqZCk9WxF6bn3qi9qk3CAAsz
iTs2wDP0xpSYPmajvhxzGSAI7ZGaqJa2nK9AoW0Ulhul41xk4pIDktpPZGjLGC5uNChBM8W0SsiV
4Y2eaMdsMHqwaCyHLkPwoTFJuXo3m0qGN6/bkGuFefJMUXG4KV1ZY6ZX7e0Y/0S7Te8k5BQ3IJdG
oHbmvVEaLzgcRTNdSaqZ4san1mNGWrU56oauu4nNtJvZMsTQLG55vi/yRV9U3kSt9WhaFj6Qe8nu
lwosWJnxXAjDb6Y3xpPcK8Ma1hFisDo1DY2tXdw5l6Fy6knbuS9OJRClfsPgs0pu29JcWQ2ZrRZP
r6+MpAxK5tGbwD3u6qd5fZp+qD9Vy+UAqCct6kPI7JMLk3suaOMHMs1TZCpHDZwevt24RRH0AzFy
bvWjiQDGtGyIXTbEfSsDc4UDQAXOWn/pUQxB5ppOHlPDILCxtvXEGtu6xyE1kS6gYFBdTtDWVTob
a8v6rJr2u5EBV0h8nGVxCgABF19E+VaQPE7MnBUZ2QYZxDFZoUZBWzNAVi33kLfl+Vq90YM6ciHv
eWLW9UQQt3efKFB2lUxwipP2ozPiaygbRjQBGuccRelWfERig/yow4uAI0QlmUjtbfWxPlfk/dh8
blylOlc4vgIpNfbiiim04LGWV5YRXkRqK6nqMo6zjS0Kzao7iOJCtCuGxGM8RDQfuTZHEQaa1P/o
q+ijxYDxWrx2Ho59mtuTyXru1KhhhUhpeLH66AvziHncA/jzV/kxyfxZVRRvpm8vNf8YZMlrIOH5
EIKND/NJVebLmg5tm480jmErDvXUblXm2e6rXNsnMLAAQdKN54z6pKIJl8qExO65ydVbxfTnIVRG
yw1xjShWcgCOtdTWqRXdRINEc25k0al6n1KmSpajPNAuwPcUujKBNmClZa7sOQ7ZdcQ5agLKHNAO
x1qyWM/BkUvgyovuEewsqA65uGubboZR/AM9YYLj8BgARS/kBkBKL0bF/NJucp+k3rZJ25dGMVeG
sqi85JGFda1G7T2w/kf6Cqfedzeatu0Iv9MkqjhEocXcyG9+S8etLIyp2pGo6gPrcxZOmzx/TXPu
coY7Zw/TZbulZYKOP5/HrQmI4rZ0/Uvccg9EXnJrldbGw6hM6Si/Gha8IRfAGtbJqAw+QsCNk9jt
V1bR3OeNvLpegzJqFcCOyvNgRhdvcAEHlyLUk2Pg4HN0WwVF/vdg8L78dRfwD2MDGllQjZGzl01u
2j/YSmsJk4m0hw2Xd0iGNHIHfUE6iQZA4bdrt65JyHWEvRBsKlddgBfXGIAJC3tqHElO/o6E9QcK
rY3CH96EhiyjCcUs4xPDpx/SqqGVwrJjtYcwU2aAe2qkP1s8Hnxjvgo9+SCNWJLYxQaKwCYDd9/Q
eEi45RT6DCP6npcyAM8G9gkP3FlqE98yhUhQzCWKMp1UP9R9VDXku66SlrhehejUWo/4otyJSk1t
vK1thIc6waENRPpQbNOmWMDeM8ODYnYTA9LgWAHYjUO4pBhMI3ojBdxuz3YszVibFCKiyIrF2BKM
2syt5VcpGJC+Le9lJ1w3ngHBLJpaEugiECgOgOqS6OZOS6S8mwETVAPibNGD1pRoWQClSLF15x5c
hGpMgM4oBs2tHLkLVW2nTdQgu9WhlMDxgGTR4uDSeAVhFfhzZyIcR51g+JuokW78SiS5dA4ym6YQ
UPObMDlHwiaFpZQFLwOR11cbq7dvR0o8RKvWGumfltL7YZYgFE27gFaZBnswp3NihPo+JhoWfnBp
FeO+iIdF4KbhRAobGiFut/ByZ1fV0aHkFpUTCCS1DuGhRo6Ye3/ceJpx7xnwlEwkJ3Tuq4LJqDPo
746crwoduHc57Fpp4oXFXuvjqaKOE2pYeN0x0b3Xt4PibaMQl21X2zWS+jfmtH+YQJiY4aoqrHz4
rbiuC0LaT8OALLfotQS2NIOSJc3bGNs6RoRry39C9/UxzEnTRFj+m5tSYCh+7XfzsbBpATaoKF0y
D/v1Y1V4zXXhcjWlIsXI3AHHkWQe7FWfyuzacI4H8j2jmdhU0NOBQ6h7BuO07ChqoLqvRW9yKAT9
mrSydYXti7MaXEHxYk0xuvosCvImbB8L9qKIbvC1RdHRSBB3QaK2O8W8DFp0iQDYiQ5n2TunxCrP
bWqvhwBhc786A5w4Ri25V2IlsDGcdZFTqjv+BD4nS5NWnJtRP4pOTW+LZYxGlJdTS4r2jCaqGVGD
NmJRy9z23FIJmyUdIth90egcREsLwtReVHjiO0pM4UaSatGobZzirKdvFd0xeiwsHQkA7aptzykJ
uuUi6hPDfuiL8wB+3cLxnfvrlKXZmfb7WVzbiWajczMvouCiBsW5luRjyz4BOXH9WaeO4Zw+bkw1
P1f0fiGcOixogI95+zVmAERbuphDIx4pEjI1BQzifVxLblZhdBjRE45EXuQl6N94Php6Nar/JJq4
18JekYXce+1BqtGPg8fKJsngDi0mcLFzcBQ1WeaavPZkUjepJoV1Kmq0ICLDkQcKxcGUHiWz3raO
d3TTbKPW/IRBWH6BQnYTtThI0vC+lEzyhpbUzZPeRUdE45uK1qWX5WdIjJPCpGGX0VNNY5g1egDq
1uCL4mziz7JL6FSPPgnJ1yj/j8BS/wEK4U8BBr/AEP4Mq/BfiULgPv5zieL7+reboK6r317St9/2
721Q/QpG4M3fwQhCeNjRVdtSWCR/8mMz1d9hCzORUvHS/mbV9h2KYGHVZiGHyEDV0VFqYGWtwNf6
/+t/AEXAzpoZ5HfhkX/k0oGYwR+iFwAshbSC4SI11ec1fGi9Qu3hvzOtVW89FXZLB3cpeWbckUv0
bBqqGMQ3QuhyZvEAJLUMHyweOPpdBt1Bwd/dI9WUU1SNnIVlYPFjGpMakSDrSSSsgIzgs2Ugfbe5
K009Ca9Cf9nqJncG0h+qEEMCBl1ShQX42NgnvduDYJ/JwclLEKtLPrIXt4qndu7T6YbcGBnz3HpS
ZGRmpakr52gCJHPPhZghG7MBHKuKbKtWKLCqHo19p95HuUlLmbavDY7CS+ZiXAuaVaHr9tiCpy3v
5ORStnRwKhXtI/iwIwpG1onJ2MzzPToLxdqOvCU/z1yNhhnoEupUVCGAXw+FNzMjE7YKnaQKvGMP
AoLFTS3AOHPakkZHD5Fvr1DtgukKyYJHv5tkoCCDaZddSuPZxXspCLcln+7tFLpQaotK0rkBvm43
06Z+bv1DbRZ30egtda+9wemEvrM3j9pwWsbRVvOCpRpCwjFe0Ger4MvUOlLntbaKK3Oa2CB9Sd9x
0F52SI76WjYt2/KgyCPFRIjFZEOm393YVbkOKrCoLV371BmpkTXvzu0regXaZMjImw10XaqboskP
Yx/cjXV5CKMcOzk/ndmVdycAb+IcZG2zLtR4W7ruDjc0ZygPVe8tPWg1AnduUbmojTG12gq2mnMv
TulAtjhY2zDXt3fiYMekng59cwMOYwEgceWZzl1lRc/iMPJ2XIpTn/rqcuiewk5fmr60rLWBeTxn
xOEXK5xtrsUItD0j4nRoRm2jYDUua9NQBu3Otx7CcZ9pzrwBsoqYwDZCSBJCwRaB8J2GLboGLHrU
DnhwUpiHz6HRzAUILsKyUHfJcJ0aWXxj4tOp6O0BjwOXWrdZlNDoaLmTxcVo1vnM56E29gg/Fszo
xn4pF9hrM7pIU+C/0kfQInZvqksrtGfsYmWDug5p1uw6FBO6mjKpfAtq/BwSiAQu7i/xOpODXTrK
q2RMTlGBPpuZTW3yzCF8kqKbjjVBtZ/rwlgkMfag/YMsvIjrZyCNNcAILjxP34XkfU1r3JtquzZa
qMLu2q6cm3p07iSX4l+mvFRX5lityXZ2fWBxEbnmhKHvuamQlTQT7EY1jtrhcNDC4X5yKVMVbJEl
amLIIZlhvhj6o4Y5uXgqyrwbM4X7laKxHyuYf518D5Cjf27kd6XOGA14U9lACrFulz0Zst68j2q0
LgyVjN6fpvgrWMaAdFpGg1elTGAhZw5Zao8lAoRD3k96fHxDP5oo9nvYHesQmtpHO8K5oMsevBow
5vp6WuQQgCpj4pEUB2SDTLVd+THNdzFqdjbCio12yvzd6OOAWC7cOlsmNlp98oPW3fnqAfzH0tHf
i3TukOVrYbSrS3/W+c2yYz2uMow6+B1aPIww84ujdRsMk1YqKCnSjSFYcASqouwn1oh+TXyEPTIx
2+fGJyyp9codLjKiapUYUMkXE/UNNYwwtGsmTgtjktq9Lcez1483Vj8QLIOp09hLf1jmCjqifT/v
TNDeLQLYQz9HYG5FO2BeErB7svCOkKbTWFTiBB3cdpW1fEqe7FpNW9GzYNbp4ODOYB+qvtCwU+xo
lbvFPGnrOe4zsEDPctPRcSXclSgc8rZML7fCJqINAqQgL0BC/gZQpAgb00+ZNVAXHTQ9ix0Q4c8J
veoBk9CCnvspTFZGZ6wYUzzoCe2zJMVBV2fy5s97FbIgP24KWlfRsKdPIcniYGfDKQh0RlgDCNcS
XU2ez1H/qDVpq+rpxC29hWUzzDT1XSA3U0l6zlVhgnQ3+N6XIBhnAbqQcctiNprTGE3BPCKQNyxe
ig+/mBqPlp4kgSVVQqD1iAjbxnSUOYqQ6EQE6XRvqULf9kGxF2NzKAJz6uHNQgK50GSOwjZ34dgs
WgmdBt+cKqmzybz7SGluxLqRdxJwPmdOZ5x7kgMU02wL/qGytAl0wxht5RaxE2Jhw+ytJvBlqIsG
srcEA7Zpk3Nhejub0UCisXjZd3YujJClrRxLxyGRqAXCReLsWIe3Iti6wEQqlFiVMl6JQFZhHyRX
BG2LYIcjS8rORbCrs2bat9EXjOLQ45sgirMxZek46v5dKHd7ZbQeEDBfVh2giYa5q5+s2iY6sqpu
PRvz0p543i+yGnJ4Hq9klfhAIwshl40HXbOCa6G02S02MUhh+UvBUOnamhVykeiIWgpgtO1jD4Om
s7scNJ2pBq2tFFZVnN3WeXZbEfkUZBQg1+094vk1zftH+fB/luz+v2TN/40JsRBX+YuE+CVI699W
7zHWHf/zt/9Tvb6nVZCl1/yYAWFVY1389vLblObnyy+pstjtt1RZ/90WAFzsDmTAsciUUcF/w+0q
+u/c/5aJnoohC+9iXvqWLEvW76Yuo3iOG4ihUf+b5LjfsmVJl3/HzA5VcRtsr4npx3d2xTfEH8SM
P0VuXcVafiDbTAP1aQgOpkKni4CkfVZPGyHyBfRoN6qqowks078084a0Q3XVnS3+9A3BiL5JNLs+
vL5gRSEE1uvjUg1OjLfMlWLVdYkXRuttEw+RS/HeotDYLgUA+HVfZkSzNKrTcTI68mtmocCAy3p9
a4Esmo9o0d5pQ5TPArrJJyMzOiCvcfBldEPmLXEanVtwO0BHjPy5LMaLX3TDpfCk26403bdUHfDA
MYhfGdCT3KskeJXBVI3VDsBN9hEbeuODeyFTIwi/y3K4G2gCvbZN82ihOvHCXJSxa1b7T3mJPXNT
aXDQU/OljwLraKipPx3yhjBiMJ6dxoFyZ1l9vo302joG4s+IwF2TV8fr9pVhISY7dLvro+tGWuzR
ERaQHIYt1tfNkkpBF9ZKpdnX3crE2WknPub6ltgYpj9dwN9+/58Rn0i8/bIAmYa4DkEnAru0Zdo7
n+kkqlZoqWQGG1u1s73pwobOIo8pot3Bq4zyDalPeJtaLJxBgnaFe4xq3X6F9FVPxzbRD3kZDpso
woQM8Xn4AkV4um5YRPJ9OiTtF6DOOahdbdxoZaweAFOxrGSO8Tp8KI0VvRlajENJYscsd1Ky0QaY
77GcOw99Yny5bhG7wbGXFOlLEgY+dLbO3VSdnx+weURiJerSV3tcAcQK38y0pE+uqMOtZkcOVMnK
XDiINT9kifZ0Pay6N/a52bWPCaA8cuA2v/ECA+hVxwCztDTlUhbfv8CApHVYe0d5cIc111LAPDRy
T3FkXa6f5rYag4peetTDcpgXTSDf1J7a7vMYIsqYxIgdOqRr4kuOlqiofLc+RmUCUjBxi2WB28pJ
r6X36xatom0AtrRnPYBrasqhdBMHTbjv2gIrWW6LBxlY4rI24f3J6rhlOD9uS08wncWfHw+v/103
SZx3U4uam+tWP56+/hf2Ud1Mrptpan+LNHKx+vacoYlXrn+v76xGuLzwkPT5p338u/1GPZ2aVMl1
UgcO8PoBP+/3+qzdOREU3CL/9jFfN/j0PYYBhfImhe7yb77uj4++/mflFVMWd/Xjad/Xn3wFGU5b
z8wN+vBbIyrcvSX+oH7g7K8PFT85uEYIMj6PGfVdXyglmeGvAwP308ampqY32A592/jrW0Y3Aq2U
epsfO72+LQeBAUYpAtf+r4+8vqCDHsV8Ac2Cfx3Fj8/Jq/6hHapx/eOp69tTX0ZjJkJ88frCj13W
oRYCbIwWn95w3XmqBE8jNNh114/64q8DB6Hh18BhKvBHVEMsR7oKvuOz/zBmAviBOOAgY5+5Elik
GKJnE0J2di19WjGrbichKkkYelsg3q7/ZnXNY+ikri5Vm4w7JtuHRmQsGIHRLbZA0VcqzdDFj61d
AMSgqCV78fUjrrtIQoq1Xua3SLzuUGv1cOg7JnFgywMyZsneBmYaPwRqjQQcMsqb66txCIalZylY
jWJjSQrGOUfQLa4P1WjMQbfUzuz6sLTjXMg2jwjAsPGgYfnsedRa1z27xHGgmvLT9RG3knUrBfn6
+siUK+e+sh/iMVU7sjkqpNFJ7q+vqeDFlTFJbq+P7K57K6Kk3V0ftX2uT2QgEzfXh3qDUCkLiAlh
ju/SoVQxD0B4LMyw8wG1SNm21NHCxYT2ZI0aneB8oEmR+XfXpxxXf3asVN1dX5M9pHoCPfY214ea
jyB/CFtjcd02bAt1mYVVN7s+7CPT2eQuK5Msdi75srFvGuvu+tYy1fP7lmlqS43ODFKR5wX6eMfr
i2Yiv/btWO6u+1FkPWNllFQQKxyfbAnGumKpi+vDdozdJTdbgXkYIyenKdMbJxdQi6rX539ztcq/
0pFYRek/OvjGIIqNFTXkBq7mnwYnnpPEjtVqjBaYoEykFkkitO3bU2u3ya6WYmbmPEIBMzo1A20E
HmTXP5r2ONS5vvu6tZVJU4hNKTJbbOFXtrF0/rUvOm/Jrk/KizEm7cmBQnHyVfA3yOdOs+/7ccP0
XlWqi6sn7TpO83Spj1JHop1/jF2bvo29stZVyTrLkIAQGbKqLfPEbmelmJuFddk+ex7JkdjUtNEk
xlE9uk+LOFjJdDlXfd+Xd6YNTuS6iZEWrIdj9cIaGpPFdfG+zT3zpjLHdt51RrUpIg9pegd+5DBk
zqtiDTd6nfnn2jOQp9XL4iYZguCQDoh6tyVsRFzOnNKwX7PWr6cYFo0H7BDRo4hV1FpCo3yM9Wrf
iX1VSflK3qOcbAZplPFRiMaI6x6NbEQnVuwjBJo12GrzrHX0PFQFhdnalG4DkDpbtKDB+FV1/pAj
KkjTLzhfHwEJ6G4DI79RIzN/sLvRuDOxApDFI8UZs4djM9jy/x8R/Ed0alV4CP55RUTVkwZvL29f
S6Ds8uL9SlgU7/4+I5B/1x1BltFMqpyv5OnvhEXMCTXUqQHEI3eqXs1vvk8JlN+ZDFAvGaqqObhj
sQp9nxLIv8uoTkKH1lCkETXLPyl8PvNVHAovAyF0zTGxV0S2/Nf4oHjA9OVAcqamjWRJWdhT20D+
Xwu+xEnyLGcpAQ9POtUCRP7TGfs3KbjyuQUkPloI06pCQ9SG0f3rR5dmUEGW0ZwpIj6lL90HFBIT
pceepS/updY6pWMJ9y0avsT6/2XvTJbjxpJ0/Sptd48yzMPibmJkBMlgcBTFDYwURczzjKfvzyOz
6kohNWXVd9VmvUllVYoEcHBwjh/337+/6BfBgCSot5Fv+iD5qWf3uyyjfzLrjp/fmHMuxrABaCMK
NFk0XUOlmfRsUOoqdtLKS/0lGTuTturpNqiKYONZU4rdqLqmMoJOy7KWeO+AaGDRsjr9dQYxqIVJ
uKJi1C7KqHBBGoLyS5tqZRuolxJKpK1NGYNT47KtOB1eVJYRrDy96NBCYEEEpQj31+vC2MVZcFcj
bW/NdBOOJExwJSYt2KY3UUjZxep2TfGttcZqlc42B8fgukjFrClq4C1Fh84LdMQGyGiKagjoH593
CZpXq/WuHa8+GHhkGbq/96v4TfNonKzRRlXuQUrJ46g+OR4q0KQsFyj7tt3a0wgHVDV562UfmE3z
UReghlfCPJunG7eqTkHMTF+jEKXyb7MOomLI2+uqtG9NO3pPqFUgDUXi4QT4vLsiTa7claH6Tz68
EzN3x52i1xdFgx5ohG3htrB0syG/MCykPSLDsLX0xWi0byW0sUx0glLzxskYfTayEz8AzIa0xyEn
tfQ0Mq3FpRMUDcY9lkIg4kCZg1Sm0qeEmi9ELmZctjF5RDNO14GNWjhO4mVgoDcSAYiWwevLSug1
TfCBToM2pjcCvXd4sjd+Dbxzng1xnOTBbWQlOG/QKhMGnrLIg06/yFqXtJ+GiEntrhNPhLAgnh0A
7SJvThelGIT6E7+16GiiQP4Uk+kCJb9vO6ZWmCD8xFzDqtk/EMos7b6EOh5wZm/q5BA8jQPTDM8Q
b9noJbE+Wy5woNLfdioCNFVVHmNyBUMYBtIkw9WLeeUmSBiswU+XJ+k+HMI8aV+lw8KLivuswsG7
CyI0lI0I+AqqhuTrdlB59l3T1xdKH+Dc26BMH/zrLBncbcKah7CcQIYVJlpZrS8iJYBnsEeryWrv
rbbYZzEgzERbB6jRG/uyFO8Oe3pq6gYNuBsi1Qd8UKc3xgi2zy/Y2P00guugzA+pZi6rujJXiTmh
THFbB8P5vl/kCaqkosRKzjPNdYmz8coqs/hyippDrM/O0vaaFW8Uq2+nnPZ1hi5+xLUkSO+tQd8G
GaOSRkODoDp9SdGgt+O3cbSupmG6I0YwdqmdAtOlkJCnU7ny0u7ey5HSWC4iUH/6Wtr5vK45HS5U
O2gOk/yj1d0D56TsAkCE7SKVNJFMu1MMyDACloZQKrfsjaOn39r5EHvMS6tMJr5LZVnOWgDqkB/S
w+xFJnRQQU/F9qjwkTSm1m1TsPimgfE90mwEQlax5FyzC/w536bRXK7jljY7LVIo41iPBB/PbYQG
L06dTWkEl70nfo9wdxUNyH3WQFANbec56BR+aQWk/tRf1+tTu/a78lgncIZWbvGu4yzdIkMvYnIg
NvLKRdKmV1r4NbNx1DMSjakCLY7G0+I+MFseEkVy7o9PaoYZwKA8+zWfQ2lw764xLPBovpzn/jrj
9MCgcMdOUdwParINjW5nsUnQuBI2SwqjlH19AEHqMejJZHvZ0cpRn6odJBst2ZLyXuZK+1BbBm7Z
2q06o8BRjQ/yOQ+tCUqz6vnQqwGmJCW8QElDQlH6GRJEkDMYbwdlDcvSg2JZG33gr7gyN8N8OFRz
vNEbA5Vf/EKKW4XF1h/t3L8cmmKhtWCoImomANnWds7KkaXB0fKiTZ/TsMPJosS2Ol8mevFcmuPT
VCLfbSX7MbEwsFekUfweqehQgDIOcUEDnsV+Nzpfc7W8LKQfqmgDgGv6PkXO3krbvhK6j22TOQtE
te6q6ay7uQwuVeW7m7Ah0lM/URL4phnOXiSLfsJLdu07K56j5eizpBWtcZNF0xV7yzpCOI8OaC81
HTiCFP6/5BmTNBrY4gPDPkyZfUD8b7q87lPvvaWmC6elD8YFD2LkN1EChBgK1dHRhw2QFmXRqM6D
oiikemqugyMJh7P7MglfHD1+m+RcjIGfo/BOPJbVyn1M2kff8RM6N8N3zOXsRTCGb+UEsNhxr059
MfXcl+x12ksa5ld5wkbpuMCFTOq9gb+3KGCfrmzjTrRpKp/PATZSHIaraDSai5hGAsesgZbW8QuK
CHfRFc2NF9gFWdsnK7DowM+5X2e8w4TVrj1rqeasx3NnHEZIhiRb92xXLSIme6P62XG07IEujwd2
lXARBZBw3T565HBSrXpqiBXAQpriJ5C8tKNFwGTdDjpc5LM9zWDXTrt9CR6B5jSgouFHHzJc/eg/
6HqGothcIeyCTeY9un13PY/pjlDnAWs2ASvQ9wOAsF+0CdleXL5W5HOTOn6PGTx/mF160pWNmWMQ
F+vRW9XlL6IOG2IX0ylCBNUI62UUtJdV0l701TW9mZgNHIIxvrGpP+fU27PQDDgNjR9+ZkFn7tAf
1XBZ8L14T7zi2BeA773qNSZLBs2bFWDuaQk5NRVaPV0L8aGpWn01yA+CiV3EGiUakcr3nUYm3bqP
vNvc7N2VXrosBa661cppRvoWGuvC9b5SACxOnu9B2l/N6D38srsmUsaNzghgHLr1VdPpm9gojoqW
XkUzEFUnj++LDFhYBEBw6dQ6oOmO6l+ew7SAKfa1SGlh6yX5XTWyv7OL2Bondk0R/MRAr52iLcwg
fG/a8KO0u+sMt2zT1zaJoXzTpbSYBXSxjrX7VlBVz/R1YicY8xEanSTCrIKspdH0APsATiRJjJlZ
ak+scU6ebUHjk16vGRGnSV/8Lj8alvZ0igGq/NYsL5xcu0FNjykOLTJ+s62L8qAr+V1ps+PMTliu
gykC6k65HGh3POXqmrzqtJm8m4GMz16nV2jZxVdzk98XWqWgUJ+pGA4jxqGsQXFvLt0wlH8psiXK
XK9V3kk0rpwOLDEXpIwIzmmh+Viw5PCx49ZY90N6F6T5I2YpDMWAxiV/yea72IcHPs9TusjjASfB
q7CjpdotCnPTFEUFobx5cMt5B4/R3Q2U6zs3wsbSUfZRTM4uNzbhoOyJQJ8SHaO3Cr15Nwd0SFqt
vqgzp7+gR/+bEc/Xqed1a83v0QeVzaWoOXX+UcZM7m5Eaqcp3msXeDTtIb4bm+h+30zpmzVpt6mu
j7Sz4fZs+e/ZrkmxNHMbO9/Sigm5pKZXpGzY6Vj7Fq1FLNjBMVwMRxoqqUySJ+vNYpdFiBR7vyWi
D4eVN1gJra/mG3Qg3uxIqJTVzottVH/iTpwdgURjbenwsRzq4BSdzrMzut+g3epqxE48KqlzkViy
ddsG31ptYY2WoMxfJBIyalV6dEbiI1FeJVa7v3UcXIo4ej6EPujuz89A+png9u874+zjIknXYJf8
fDjzbLturaIDLNV/qYvhSz0H77YzeehbukVRO+uEkB3X0ocupLUs6Z4j3w/g0gSvUz/gwVt4G3NI
ALWwjJeOPq7cjvRjyz4eEUV0CG8sk46XRgKThiQQsGjUUQPiTE0b/1Ts+d3DmKoGJ0KHYYLe4OeH
USD3WVrK0UWPApKeBAKl6u5IgoeruiN85ZuffUQzET1cZnbMaZCs6nDP0gFI0L5U/WkpIuukYqtM
RkSfVnNFLROueabzQG7xPPqHzlSKRel1x041dgFwr94Iyj88iXYGKjm9FtOwXMASgpkwz55k6KdI
7edYwanWQMLtqU8ztKplb++V1L51FPSpFOMnmoaYxoby9fNZ8XMy0fr76rQDUJAl83CyOv4hmehS
Cq68LlSWo9JiEenvS8U4fH4JOVr/vzrsX5eg2gTCyZHUxrnt2dSVpLlMHGYEQ57W5qFXlX3Ts6Z+
fh0gdb9eiUtQRHEMneF0z0BNYKIzFsPYB6nKmXkapyfNeiym8SvOPNdzCrAJMzCTqu/C0WVJ100a
QarGxSKRgmzlZShumA+pWEmGWb5tyOIvnUp7whLwPp2qLV8Q4WwdviupeVtqTHRIApehiCK4gk30
G2IEi1dvBloxXBrNQLXVST7S5qZTrWNI/5fTqpCxh/gmt/3LggssYtgiBC72Zu4417AhPdMGQk9e
Q1c15M5F7rhonutqp3oAK6gk2fSEA0aIQ7wVtA/lnj6/pUQ3cvSn2vak5ddlW9zbfjgvgZegJkST
jNAvu2k6l8MD+nC1up/65CMIwo98gvKe+le52dJj7+6S74Pbo1ojUUNf3lNLYMSG4T84BrDm3oAV
7UyPCefpqHsOacfFGR2jicnZuGwSuKxdml11H/gcCxJlbxvGNjPAJImA2wbQHvgoU0nKcvQd6a+A
10Q39EvjlkdrcHeZh8/KYB9KZEP4JxT3dKzQ+cPyYqWtbNjJcfbtrWsqZFu0GVe6MDgUc3XvFbO6
CF1gw53b48TWAt3eV8A/RZunUG4YDHCqSU/fRUYMzIYRkrYQqeOz19n+ErGh6zwNcfIg30CLx9jC
tqdD5CaXnkWw62c8JJyJe7/njBl+j6v8aq54QchwsMPRFkOC9D/GBkQp0JybKc3bwYdfZOuwq4Tt
Wj0HVXcdlsr3fKQbpA2mR9OEq6B117oZX/ZJSo+GvWvj+amco/dQweahhcwbuQfTCN58wvg+oluk
ZV/w3LpfGsUHB/lXzD1M/0vWMdEqo7v2G4WAT6TAbXMVlDmwLo4AcXwVWJxGEP4D9KTJ0Wwli905
D0lP83eMeL2P33JqtOxJhAahHKiiAnxYWO2hcJQkUNKj8JKSxn+AenYBUj3AjpgNxNpSpRgWte08
xBo/FgJLh0DPiqpanCA5umY9DV6nNvm6it5RKgRu/tKp7UuU1U+1SohkoPe3oBWe+BlF5RymIH7T
Rzq0R43zT4HPhFqSNAgPcAQfU5R4lQ7p77R8/FtSof8fEdD/WOm8zo7zSV68q5O/dPPLVyB+zX8Q
b6Gib35SBcmv+Ds57mj/UF2AeSoKHiy2CHb+pQpy9H+YOLNDHnNt2KKmbNp/J8d18uZsDeSOHYvQ
HaPKfyXH+U+ay4ru6bh2giv7d1Ljv+ClMN2UDLyFPz2Cfbakn8OGUa3jtG8mtISWnnBGzLdBSo82
0pH7TtK46EReUKE+2ea4mz0E6MGlYQWUJnU4/ZCOktLZ/TCav8mZnyv65Y5wrTdNas8GzpYS6Pyw
ATuuOrXwn0lFwxqwW05WrtI/OROfRWUMf8nh/ktNlCnP98NejBWbXE2CDZzHoDXI3fxwtcpT+rod
NJ4/gFGChzdfI2llNfe2cUOuRzg87dhicInFlIltZhiYt1HPPukO45M5sPG0lvlIU/QDNX8k6P5q
rk0cVBSQQQ1f/jhlH3ODaLiaNtVEnhchpmJ8aSxY3TZrk6PikpJRWCGtC70vr78pHUB0y0AWOtFl
neIurVOas/qVMUY3Qci6K4fF/86gS9RjOOQMzuFwep+S96lgNuDoSD0/IPFhqPFH3d74RfuHAO8s
KPlryLFOQggHh07XzqZchVKm6kemnJ+v2wY7jGTiaEPGEv1ug8XVMH77/OGkMnX+km1VdSwDETZp
/fMpVSfABS2VK6pRee01ykUY5xzip2STsnyrWUiLYrCiww43AcIJ05ynyyhMb8qMHclI+utQb64z
FUyNFWG1NtxV9XUYFJsxGC/cdN1cIOatlvJtfH7j50UaGaqfbpz14cfZOTQeQYmgNIDxHEJ3eMqU
6B3NLWlJn7gMqDJcIH1XQHiMK8clxSqZ8kxYH2jotaFY/HduSBYlV6OJl3rezzfkV1mh0i0cbPqg
eGChwOyoB5ag7MkYvuc5pvQOCal6Gp+QdG+ybrrCwWCbVspd3Sl/OFme6nZn366oGF3PZjJZZLp+
vhni2AgAKIx8uyofHV2hWTe88nLteqpSde2Y/ZcxMultpQUO3k9ElQcHgMTrSOi3zzh2XneOf+e3
VziwtV1VL/ssfaOM+dyS2dJbPnwf9nubDsPOQONRONhQwQdnd15qHgfCanoCIFMh8yVD3JEgXc4p
/Aarfh8b+0D/xJs2oIxQ2mdNJ8XlZ8mLa1CI6dzDKQT2gcXn7V3R6S9Kbj/pZJIV9ZC2dCfhAMI7
J/yOJ9J7Ae0ZRoy0sZryL6WtOqSzw4/O6Z/s2tq2ofVMRo4MHus2NIdw9fk7PztYnuYghxVqmOgs
DFBoP49y5XfRrKbQM6IpeyGhTqM8MRmZL1ISUpgRhEurEn9+ftnzY+Bf1wV8xaGWuqlKCfinue90
ndHErAz0/a/iuX7shONApZm+Qudi8Ox9j28HhxJsluI/THPjN3uQwzpI24DlmEz1s2v3VByqnDw7
3f5Wetkk7aqL8fAQ0JZVzxXlme7aSrt0p1ndhdM8ODgoX/nj69R5zdLHkQAHCBKac1xclQ3N9WWd
TAvDLA9ZrK9izHmM8SYdVyMVtkUds4ekMakgpcmqpZuoN5FUOLG3bNe40MdBk6ynti5WXj89WRrp
+S4nd/KH4TZ+XSSFzukQdJD4YN05KwiHTT3oU24FGxIl6aJqsgfVvO7M3kRkr1HjwNaARLmjsRdy
8IGao/pvvYLSkb1Cn62dSd5asTv6Ruv6XiN+MJy3kvrIphtLyENJdqxNa1up6csJwUAX+2bmf3He
jFe5U18YRPVV4hyyoR13hksxsx0v2tCLt3qOsB6DrYuQlnGvBY/uFPpmqpU9+uknpUGnhhuI7XTX
6kyuwo6SW6RH+2qI3mvHo5fF9xd1Cx4cz3r/m4ev6zppOeQalLGE2rHSvOirFdJchtvP1sqdj5RD
DycYyiMeZD/6+8PLcuCF9pJ0HlWEzmNq3NGLfEg5vwEiwY0gLc2HZp6Qv1njjrCNfp28SGCHzftY
VV4p/tmoqTa9N/mcYiErhhM/munGha7M7ibvwJBrNNBYBPhZf5TMapf5eMH4R30gKkkswFz6vl4o
fllsDFoU297jPHsXNoZI31JvM45sCqG3ojkId7WR70VOIXXZr9LJIMEYssEpYHhjzuZhRQefpZgX
DqyWhQnvYmEB5MxYw7s4SkgYhVvDtr+1SXI5WcBQmkR9S2yfDL0b0geS3WVt8sa6gT2SeYnQDQyN
mwKDMW4/n5myx/28yhPk0uDJhyhpOu9s/TFV009TjX6U3OaA3wQk3OyK3K9RJG8sEc+p/+HHQOIl
Xvl3r8yyA4of6D/BCgmhn1cgUaeM8UTfnNVQPavzW6PrruqKedA4+OWZICIdc6sN7BSfX1g/S4Gx
9kF9ZK0FmmtZmnsOfeX/pX1Obzg8Dye6KAZ7fed/AKE4ODWZaUtDOj6kxBzU3k2ruu1IBpzO8HZI
FsGcqZopzSMKhXXZIsgqq+MAa1PX56fP7/TXl8ON2nJ40HDpI3X+8xCVONEUHhJIOrX0N76sS+l+
T0kL1Eqylm5zm11xHPw/DNCva9XPlz1bq9Q5zfs6JlMbelRRU/LkC4qTR1ejLPb5A1rqr+Eq1+K0
pXn0PxNmnM0/EIJjU9eatw5CmtTq9qti3VlTg55j2tSdu4sUeIax7INUy6M+/urhIWkN4wata7IO
Nb45vwqiRUWWY1TIbAW59jVKM3xziy8h6W2KCvfk4tJl2tMOr1psB3Y9oGNIr3qdJWKCCrE1Au0J
nSeQD8P6OitND44NF67Ac4rlHKugtev5Rq8iJAAONAG7wNGh1u4rzx0JYahPjwGWC2DQW/K+evgR
lNTgQ+pxgbtxOmM3hkW669qcenRFoae61VPKsYWCracXOVun+0hQDF9CIs4XnrmNraZjV/a+qpWn
YmWv6Qs3xeFXYpjk6E+JuYgbUGtSJ1EsOJRFSGdyb2bvIIyimiwiZ7wBDBZ4EEtbYiekhua2DCir
uSagq9yAEdERy1hDfqNOItkKm4TBkTrC3NirPKp2qTrQ5J7mWNdSb5cwOTIXYdM/jLQKLOqa+o6I
qiYDr9gg/yIqq1OuqQpKujqC6bZD7pr4arPwhvitD5N3014rrQ1wWlQ80TWJlXIb6kLjM7slbAp/
L7m9IsbEBvpIucyCiq2yNiHhe8NdH/rHyWcN70vqgxQ3OUk1iKdAt1/WBXyeIT/ag1+yvscbjKnK
Gd8sqpJvTTANIO5iLFeVy35KGZgu+kjctRqlz1FnVwxIjMtpTIeYp+ytmX3LH8zrsOXRaoEgNiMd
MalKg5yr7r3GOAooxS2Ha0zhXjKPclHU3FedDZpr1m/Kcu0VNMs+RQ1CODJhR9qQV0g/HkIBL5e2
zytoVNHx01mj9ZuuYit0gCDiYVkdcw9QnZm9NUNBJSzE/8ZwX3RFyxbRyItArnOMzIzzO2D7dgzA
69LFXih3QVkeXX4tFJrurbPxXE+SbYvOY4nctIGtuZvS5pG/8JKNqEfMkZExDknr2YfGg3eojJS2
dLMjW+1VF4pC032udR3Kp+ymDVmWvcE5VPT+yv7WxqiAagu/vChXbxp6FLEBpdwRDCRo2Rk7p3u0
gft1Ndtf1FJ1DUNWD7eicpaVyY4S/7XAlPGeJP+nZS+xYj6llodqhRhAyBxkEx4I1K7xACfyV/a9
gtRAA2QVWGzDY25YyyZP3gM7+ihpNt6WwC2DAQSUC/Mw1GghkFKRGRNL2f33XBu/4cSzIhLEUpEi
52hxKq7D9nsF0Rd1LPzDhg3QrKydPpHD7kN745Yulp6uCieItuIMUBoyHM7SAcW0dKhe7fY6HKrn
k2KumwnUlGGkiXpS7vR2pnHeZCBCn8ZMq/tqwaUcel0jKUq2dIr9az8ern0lfm+Mh0ZzQWeRhCzy
gCtPzaYb0mmdpSpOUhWOje4qDqz3tvHbC6Epn2izY0rgpwzEskNHfdMf3uMUr0OzVMktTVvbGaD/
90+lCfYkcOjExdQbJ7QV38WiaYAmmioKhYpCNS4pz/rcXnfe0Tbm+1N2V0OkYffB0lZsjJduYqoC
tJyoNOUYNZksvS43oRMcw0mc4CAq1w+qZT2f6hlO2O4hB+0UK79XGueBxk3S+sW1QQfZQnWuoXi3
jdqsFZsXFFQif4SdF3vGbV7M0Rb10KVCQn5ZVNTdTeruxM7XANoSdqFhnfaoS9J4WJUUxjOlmrZu
MhtI92DRuDdtPHwQfjeImfSnVvdfhaNspE66jF45wnPTgFrWpAyPRjrtGceLKnG/FhqdEqr2CNDL
2wxBi26mje5JEYN05NOx5vjglFTnzcqr9p04GOBIv6LT6qnMguveGb5k+APZLd+E25KVAhPDoiG4
OBbZN3NO15TUglXg45zR0Bmy9Pp1D690oj9o2dkpRU5HTFTrGwv6qFPj6ZBbK/Sl7kJ3WSjsKbof
Pf+CuhAV0jE9TAW3MKWXY+G82h21CC0KL12F1H9bpLdNuKWTN+AhiOo54v9VrpkMVAeZkr029JRo
Try0dUrbXc1nic49RXhHxwWxd20E5mJEQpXcO2mYbDzzGzjUGdCmpPRbbduUHs3y80VB/QnjgZVp
SdgecUblY38JR0RjXrYvs/Kg0uK1sMDbBQP0msCqnkctv28CJFNq2n3VJ+8eANAHvQvfo7The6Jn
D7XXll4PFJuaj5Y3esvr4Q1F5LKZu4t+nN+9NHo3wDwtaMnkaKLUO/xtebIuxQXS5gzoP4CYp3HR
Y+mxveEibh+rnhKQJFq9OL7zQv21Sxg0t0UAUPbUkOnWIOozKH65pOUmDDN8+uE/j3V+sZ+SsFMn
GY1JjEUhyjB+juZy35gtRau99RCMsJPczZird2miPhUJp4I5fW2xiv6W6oiHotDZ2tprMvnjLnOc
L+RAqeB/cBicJJkWLWZQ0ppNzSx2eZsYVL2SnHsKK6Srp8/qRD8ceneZJH2zGBqgdhkGwSoWsPDA
ej5MGA2FQtBq1XAWmue5sr+nGvhNj5p6j3sDSVqWuaykzihldstgwFKDvrS8/xqFkAAdme7o1e5z
z+Y3V8upR1UZtYcRryjXGV/Aba+nmVK5aMGKgWKlKzgx/86ZypfPx/YXUA1jSzrbsKnCqmT0z4u+
ZmHAms0Lb50hQls0CG4J6nODCULpaKXCCF/oI6dfYoflCAvfD+qjE5tQOmNKWT18YlN1nmMYZtTm
hqcxj0k2A34fNPNQz8YxnvNb3w1v9Qh6Yt/BElYmdf35Qxi/OZfoXAakD74Ykib4eYLEc+y2fRZ6
60q1d2FPl1LGopYBxaFgf2wAMJd1dUxbxEIZrBW9PuqBjR0PMbCdE4qhP74Y8+HVB7K/mNv0KHmC
ZJh3ehhsJavtQCJbdkAZdbW4t4rqHhzxPspQohnKHtnMn8J7Kb6cnS5R56OEJ51JLtE+zzJVoQde
jvziep68Cc2jel8ZzaGwkDsmHNsvOm2bNOHzTMW5mkcdSRdSXFUPnybRrtUaC0uSFcayDh7iONG2
dBVgY4Gu8fORN38z8gbdEqf2Jih4px6oH+oUPiySnvQENN6CBJBYkzSlzG75wjjxQQbGtB7A4trB
MzOU5q2AGMHvlENqWQ9kxeGfu5RQfBXqKt6vKcoqyWU6GmuQmpFd4gUt0I1914fqtjX8pR6O1yq6
+b7or8n5xgtghYJ2RyY6L90m8VcKR8yGg4oz8fkNmbdXYuBsUienI+sP389vTmGAI3XboC7kkBbX
f555DSftSvUtZ20Rs88AmRpsVSdd3OvhGqZXnw/3b2cFLFbqULhpaa68jR9G2xl4p17BrEAOeaxm
FpaZjB4CBlXPXtklnOVUI5uSpenfvzAfmKFSpCB+PDfKMVu9jiJvdjizBfRR5QnOcFn8FPfJ3hzd
xwBzvjmDaQgiLvtDwvV3I2xRaXRp1qGyeL5AzVasYELSOuueBuiFQOlrfEXmjpzjiMwWaNYfVhMh
Jfzy7YmNDF1BDlXOUxbkh1EuwrjCQ6Fx1mnF9ph7/FvfBxcRKibSfeHXGUxBIBbPp9W+Sz3sRrLj
acD/t8gN6fX7//0/39hT2hpnzgCYxU8VavHp+q+L3PDhnqIcCEZ7av9qw+//sa1BY7xH+ffml9/z
zzYwCtOaha+mScewKpSLf1W6be0fJi1HoFbJGeoaCLh/Vbo14x8GhSSd7cRGEwUo51+Vbg32HIVz
6dsC7nYqgp/xLj7jX+iexC8/phLpY4f5r+G9iPyKWvxZtiryhkoBT4OnPZY0kdai2bXRGWZLdbK3
FvLlbPJ2PdzIQe9X8idiSVfRV55ibiXVU5LRiACUCaWSeuVGhH/yow5lGANRvdrbW7j5OHg4O+xv
dqFB2QtbYPLOJ9f62rqVH5kRqeY+vRBQBOQ74/RLFkiPLtgvraG4iqaW2NbZZaN1m1vWQQwaMj0j
yodfOQui80LuIqZE3LfbDBqmCMliSpk6LDq5STTCcIUunLa4IpF/JffnzvGb6jmHvDOfrGov4kCP
4j/8r37VNpD9S5D3s0snXH0xOfa2cI2tV4KAMvi9ToWvu2ncehP7CCN7KxdUwMwrZn6lk4gV1isy
g20y3AxJeRfjkBcOgKu9cBvwO+QX4rqyC50Wp5LiKs/zZUvH0Ex2cyS1K3cjA9pDMJafFcuL0TEP
cvNSdDFR1QjfrAR+X/LuUlHPYkEkJg4sW1caEOuipTsd7HVg7SLH2tkkqOwAXwquXjs3J08/0KBg
zYnwMO0kXTWB1VZQxTMpd6J9VAt6P6RG0Ay7vKmXwjZ1YP7nJiMMiVX+ew7iNHAvCqOikztcovne
6j0IU+jcKi4YdVk/kyy8tftuZSbW1srWBiqmouGG8FPR8CuUWHPg2eRPYpNDFD9qnGBxtKh4c27c
X+j+dxefjXniL3W8Ii181spsW5TQ/3l42b6rCk4q6gCM4q0IeBt+gkPS34yYRNm4TWAk1Vjf5Qdy
xdjq4clemXzzdiJa1JihYg8jj5IDX+6hkZpucnp0+WkTR+yqank2YyuEUhkSDRuZDv+Hag4/VJ1N
CFe2bLJ2AT4wDvcajTgVyND0xUbaaE4PR5DSM4QTL17GRH6HzLZoNLdCWpXbmzEqQm5G9k8IwWSr
nJ3B0Mm3J99nD4VbZr6wXHNTWcsbqVXvweBblbEsgfK1g7ENakR0uDaynawqFyF/hmyO8XWATMnX
J+5XU+evp5LGAT5OsUcT+2d5NLmFQnHXUksVRYs9oTpD663w0c9fe3O6D9S7SL2T68nvlLVBPKAH
HotmuNdJ46OXIcJVdR6gJ2/VYryUgSHFwGfd/iEU/OUkwSpGEMRaKbs17mxnoVBXG0qqBdjdKGQO
Mm26mI2aLBAGLkr0Jnceyp5Z1+4OjfjuLwpze9U5NGiyStQmGGpn1Qvqr8GXhdmJ1/jW52kXLsPl
jcbBBXQtb+mHHeT41zr7I49GkvJnq+9P9312uizLvkfszX3rafUsn6d4l0Sj8vr5ZdzzQOY0PhxR
KNhIM7JxNj74doR9NeYJ4mAMRuLXyKnwj0PHWQUbuNItOp+RXkuZ6vL+ZcQyvnA9ZtFjFRDvoxJL
FzG2EbucJDYON+LjUwMTK0nUKvSkSbJZ8VaJG24GFKBmEjz2nAICtb+X5rSBROvcpSebpjTzH+Sv
ywKLQ8hO5mlr+a+uVEr4vCSVqCvMU7xzqsE6wLaJ2oTGzfpZhxkXgPfwerSE4pz2z89I7huI2slY
TOZk6827uNjIV+cnVzQ4ToBDZS2STq1TuC871RB8V2trZfOWZbnTgBXLkqOLZZJYAYjxilTzS005
VuYWheFBjKKiHI6pFv5hNpzLCs7f0tlsKAzn71ksQyvjI7pcWWUrAW3qyF1Ma/f5zJBKzfkEJK9B
SZ8TOKovuaUf4k26vmYOOU582s9luwkwQJZVrsIx8fNLmb+9Fuo1Dg/YiZsi3/vxWnVc1kZj6/FK
8Paykf8zRqB+uZPtTqaabG2yfctSk5D4DKQp6E6iDdkkZcNEsXeIWQhJQtFllF1hB449yU7GR25c
DkEyXjEfqxjfyjZUMU1lHE97Ah56YjnhUTfETFBsIWRDE2u903JaeA9itSsiZnH089nNPx+HUw/F
L2NOj6rnuIR97nmMD8guyHNXi1dNs3Ec51WFCpFh0yI7eQR2ogu+42a8lZtVAnsXEDRIcvvzu/jd
ywALYoiekHKlexb3aUZXGW1nAcVmvGSuyc4v2xGyuz9M618ONTKvUSTR6iKFW/38oJ5Qhg4RWsQr
Hf89ifpopd62F6bWrQrqYKfdn4hHvuBp9P8w7ZzzNIFc3UPNSLRsOgz5WYIm0XqarMEormbhduNP
sZHlIc3gZfFnbdjLgYN/6rZrY1Dohc6uCroqZbZJ2CgibpmXsrHINin7h4TEnWlcjK0NzBTUsUj2
WbosYOpIm6/E1Uo2EIPklSxPM6vKrGK4znSURV6uAa5kZbLEhTaC6hIvlDE0tnFebMfr05KF64MS
45VOVCQ7vfT7lDqfJUGOWB5J80mtIZWniMpdhhv66h8a2vnlWhIuGgU8WpU5zOamxMepOyi9uRc3
IJlT4p7y+Xz6RZfHMNsuoihK365LwvRsJUkUmnO97D/ZO4/muLF02/6VG2+OCngzeJOEScdMWokS
JwhKJcF7j19/16FKr6iUSnw1uKO+Ed3R1SWRiQQOzvnM/tZmJxGJhKqkW1qw9CUzH4cPsb7EZYp9
vo04bTHb4M0V4UPCtf7+Sn5y1v12JeiLbYvFKtTAP+wzehMmyBfM1GtK5GKqss3769apDk68IJza
4Rt/FhGAeOXEBYmLw6fvyiIYFRtHS4AtfBVEwCSCIo2rFMFMWjVXLe4mv7/aX5zMEBCRfeq8Gswj
XWyKuHuYjTNzsQu7AA1rkqUHEXzDTPbz8o04wPg52+MdNGn5IFdkx7+Ub2Qx0FMrZOupiIF5WrdR
bRy6uD471bVw9RPJX2kB2kSmIJ5Mxz3Iaw5rcqshwQ2Emhj7aJ8557Wwz52aX0uS5gu3MLHfQhW7
xR8Jd1ssgptyIyzerNzxcLERSZ7CjKoIrnJ5drXegjZI15z1KfIT4dUj1muolFfCpNUgPHVk7Sy2
beAFG6czmRjXArvURT+DPpW0z4T5pxzZb8wi/WIBiRPRVtkdYQnIqijSvDoUK6bD0Spxl17yyAUY
CU4i2epn9FJF9C5U2MJEcubMSHgZC+zDxCssafiMZtKVxR7RkOR+S5QkX3yfDvLiy3Pt6w+/X0E/
Rw0mIiBOcE5WUYG+WO4jytLcjpaU+JWEJGo/JHQr4A49CFukl0xAioKXj/xXFaL/TGKqeD//uUT0
7p4SURsl5S8HIMTPfi8LwT7lNaRlgIJLg8/F8fudDmQwGwHdFCUVcfrLMMP3AQjFxkNAqG44Ttkp
8CD4uywEMdXSVdqCOAkwPgFM9V+UhcTh/zpCwWDbfFH2iC2dqxGb1qsXQLJhHEelCp88GwOV2d7F
fvNYfuMjLo4LhDOKo018BNH1ya5iDOO8hJiT4XMaadMbqvHLd+TbF8J0TebWOOrlG91LY0aDWA69
FmFCWV5XnD5VhRlvjOVd+iAchV89918kdi8zkZe3kKqaojOpIuYNL6IOx6jaRl4pOtjjeDRAy+bH
imwlU2SvCZdtU8Kn08ZjteAAEGf0c5Zzv+i7JdJ24mYvY+m2kPhlybz//ZX96lZgRCFTwUdHh279
x2erpDojsescelUs3QmkfgwoiArgMRLPuqWgns9vbKgv4ws/3YxXn3kRbOpqhL8Qno7c79FfDdNt
82cLKkO5eHW5busecEWJU+gASx/mkTE7b5yyv1rQr7/0xR7Z29QU24YvXWPSlMrxIdaz3e/v609h
vVhjL/p/1ObIMi/XGHCnkU5YzxMPq5tVxnLB1ncSn5WlZ2TKe7PQT6M5HDv4uU5f3UTQhKzyjeDn
p+ElcRXM8TOwIquiunzx6qInHrDdakMPDn0/rV42L96Knd/SAdWFLgq6CJtjdCvJITUcFgDh6PK+
Kex3cddf//6WaJfdjJeLEdxnx1KI7S87VE64QBgci9DTpmMJGQAvjZ0DGisD1YC9NY6M06a2og1Z
0jss3jycreG9TL666Adgjpu+mb01ms+gIQ52nHuDQs2rgadr8BR5Z+WUmfIaljl102VcAx1aYY1o
N038EYrz77/NTxHut2/DhIdhYtvGcPyPb07T1qWpx1Xo9frqsXszmoNmTop8HXcwZoS2dVx5eBMy
VA47SzdO2DjuFudjjIPG7y9FbB6X7xP4YqJbCvq6aV704ooQVUQ4laFnIWiZsfyaEJ21xU1dMdcK
GUVTkyB+Y33/NBYmvj7UZDEQp1PPvmyGaZENyRQJmZfJD6lZeAZDtOuUHBrBfVqnoFg1P6MsiyGG
nBoHgBSHJmK+iIBI7Ggp5hnOAiJ/ca4GTDiSIQrEy7/CHYJM6s0WZKds8kPnulrP7ZC4i2bea8uy
lZd5a6ekbRUYtrq5FnYc5rp4wqVSxZVldHLPWAef61qMt2oy2gUinBka8b3p7VO0QATyUzS4xrad
Sb3leGaY7eAEeLVzWPMCa48ndR6PedHvx/XGZMotD01vgFndwwwS3ijlMgTJPOxpFwcLNY8+ex46
tH9Fekg1rA6q5OOM9izXqfajjZ/m64aFDRwP7MAY6CHeA9ieWIgNkZ35VlvsSmsM8lZjzzZ3K8bh
S5vthEkLeFSUg4Ob1xhaDc1GtfLdjOnMrK0engbbsjDgWI2+uOEyrLMO15OFTo7wO5gkBissnNLl
9GB1kz83xg4IxEavAlzqdrEznbVYOuPCMwKLux6j6SzjqGt+jB7auD4uqhSwI+1lvAqdGCt7JiTn
RTsYDptPqp5MbTgKXxusGa9Akvohb0OV8DW0ZYspmS8uzZyxeZyi7eTwPi8RxPkrDvFD2scAjbze
zD82S3/UyI5StdtPmhR0OBkI84UlTg9oEA7CbDTEQ2RabmRN3Yk731OXrLTcE94MzAEdZrSREMU9
VRuDptcPiMn3bErCsMgbsxOJ5IkwmtpjvEXRAWQBrW+Xb6cielja6pkDDMMYtHCSlTC8MmNJxhfT
7feFktxhTXltYZgT4uylPzR1FxQm+KY1PnT1GKxpfNuW+U2UCdUi6mHwO8LvZoj6a9uW9ib7lTln
u8a6sUtUitW6raIE/MvImtZ2IVVVR31naPrONO33wkYB5D5sIcdn9mBeNpQQfKoP2inDTHlkjxT7
ZWV+jXm64hAST7zJrwFNelrp683TYoD1jtsd5hlIQeHfsUQgGB6EIFpDhCq1+ALl7MfrvKNkYmLX
QUcllR9k9KtiI944GhkRQYM0TXC7paAtpSvxcRVWPtEKe4nfJix0aKp4ugM41b7PyC8LCzU1H2YZ
y3bNRz83+yDhTowRd4rDQHgY2zh4QDXagzdgGQPc6PczHMMYQ7x2oE2BbQaUOinFFNyZt6XqXKWl
uRN+IaM1b8WeLCXyNguNYwtfP4+3VJF9cqFdhPE7EPy7vGMUvSx21OG262R4w9eim4JJysAK+moK
D00hECukILXHIBu3JfQE/o0x8rx5JHM3MPwWBvCxPKTx74Q5xdxjAkP+dSymPLCRaTLE76dFxTdA
QcIl1YOBR9/kIwHadxiLyC+cHLTJMLtQ/AXquO66zDWxLm6KgxKtLz+lVfCLusWTeRYrD1FYlyTL
4lk1fka66RqTsjE0vj/eIcjTQrxRgOfjchL7Nmus0hdPW3B1blD6TsRa0ejbOceltjJeu7q1yS6D
6lTIkLIMLxiVNi+2eYo6BJVMVV/i4vjvgKWSWLPCtDuBc5VydOcGnk1jv5/0yVeabAfI2Y1SKZhH
YWk1B2OMGq3DwERRWVvylgmhQxt9JRs6ZMvqTYyQTHOMcbpgYyYHg81oghPdymowAFjhSvKYU1aN
7k28dyA5b2Rco0z1ARqCWykpTLDJj3i6IobIogyvouRjR8ygF1wkIjg9PDIQuhmLYif4Dn22bFHr
8J3g3hsff38ei/Dx8jxm4tKGYyKGYy6DLuQ9JvVD1cFqpr22cESJynk7GOobR/BPWjNxFDnAXxmY
B+2sXKb6wJXyugER4zWFAWKRHibfEAefTYRRitjbhFuMPBouc4m7UV08pQ39Ksw85gY8msE2oWfI
67d269aZAdvJPDgjfNTG7ClSHnrmEcK6vQ7ZWOz+0aJIKLAhKSHk7+/XTxKzb1/EZIzItknJLlWV
vZbGZRHaDuX9FLeqa6OJqTkZLrMPD8QRp0yHymHou1TVDjP/C1g+iMqPijl8WjWV8R5e/FTf2ZBS
yd/eiK5+Geg5NMpegmgFQ78fAz3VyKdcy02HMUp2C6mHudq7erl+mnsc1gr83qBWoZSCUQdNE015
YjHZZuk70UD4/Z365cp6dSkX2do8ov3tEIh4hjafrSZKN3FVP6ed9fD7z/mp5sUTsZjnEsOslsIK
u8gbxrwBXN5rggaff6wZczQpA1atvqMg5014R4n3rhxD37IWT/itFYjlM3U84gWnO1Igjg0nbPeS
PAat41xF1XXVjIw7s0XEwxvp/K+yHGIxhRE4ZKP8w8VtMaOlzS0GkLyh4pVeRj9uV6+TOGDe8eRA
1QHdMXAkZvljGgsDjbWyZrdiUyyIN35/78StuXj7LVlTDAauqakinPxxuUippcUMgzheoTzNXexX
8nAUWYywi8vLtyoLv8jfqRNrqIoUnXD80ptWqnWrysAUe2q6LwbNN8X4bGh7tbpstZqwpn9DZojU
7VdfkG2FFcLeZlgXdzs327noEz6y1olIOBQHXlUbs60k8+nFY/SETIFquoUPoPgroqghqupAlODL
GIdwynZiyXQAbIoD0xqHRZv8RWd5rOpO0JVNE7GGE3tp5jAv0O+zkuCQjsmazEFdyduBWcpmAuHe
MNqluTM/XsyjT8i1bSMcsUwkG6azXT9FDcdcId3PGQ5STXetLKk72s5VkmknOzYOAOWBIxoH4X4l
SrJ6m94W4P6s0diplezLYbZvreE4DAW7ZXzH/iPn1P1zt2JiKGt8xtWBXxDP4wjGPPyu52ykbb3R
7MGHzuuL+oU40MU7ISLwgX+Hp/ZR7HB1TqpQRieMY5ixdZWhv9YXVig5wLLqB+HfaJPJiTdvcDiG
u/ZaIqaS6hgpTOY6ub4TMS/nXlfBp2OrX/OrSJc8iWYP88+HKMainndVo4yjD/Od9Am0yjX9hS3u
FHCG122WjoFZkzQk3V5RRl/Ez0oz4boZ9OPol2O+CwniY1m6EwaZBiaX/RQdpAnhl6UedLU/muHO
qNOjOG6WVj+E6lPShHfCTQ17r0w6dk7m5TK3u3KuOqhM4WhfaWm0z+fT3OVwq8egB/akDBEKi8TN
KQnVVMRkJDZJ97BY6Y5yGrr0l+xkG669K2LoeHyWsnszH4OIHKUhXbJwhOt6B9QUg8Zg2ya8mcWT
GPvmWgaj7Swz7N+grskW+AUJtmxlcRR1Js25NwZKBLN2mronzciZ12VBWREtEVKJjEkMHkc8fkqn
Oijsh3bkZE0MV3fIKmRsfol7hMclzL5DYX42yyf+kxJoGfh5DmW96Zlvb/tlO+S5pzDiQGG+I6bS
+yPopG3CfuXIyucW7omJs2gnzZ4TWe9CsuPQIZEol7O4TIezV88IglKWEc8vcsA64WMwY/pjmPPZ
gNVlPmhDdZW2pHjdk6kwDTJhtkHwKYzWVGPa4oB8mLBeqJcYryGc76hdxEyDr5i1RxVlGUoulZHd
lpRhRLUXwiCJ5UlY77WysZNaHgO/amgYNkkY1dzoS/aRuF+fg05aPFEsFOvWnPFYZg8epzEQ75wI
QAqn2y8WTnREG7pcwHaZKIv0e3iCXh/y+tj6RiWnSzDZS6fcEw51ZkF9lsEnmclGq+I2SzyuhAdE
eqS0BNrTw4IbiNx/07z+I/Tm5+odLRTmOwTGA+cMEtYfN3FadOnA/SHTiqR7kbUU+uyp+nBcSQTE
UhPxRpJF95bFFevLtgNP22rO3e/Pksu2PHV3of41KbpjNGNftsoruZFbWZsdD09tvyPXCZnrCVmh
S/EWcwbc3eW+LiqV6D4RVlPiYHf/8TsrpSOVpRThsARQR1od7DiBKgCVi++KZZNTKh/U5llU1GCP
3kpGzLD+QhduOcfSnxOJ52D010Dg75bKhhLGzqWpB6RoM56wYzwFQKwZUJw+mVA4FmfYx2bRbhSM
Zea1cVM+rhjeaVX6tIwwpyVTukqz5DAt3d5gBLNa+l1vA0MQmZhF4aCuebkSY6fg/ijESrY6AQZn
Yo9qMdOfIAlwMrSWdTtNMFarItuFIX6zJByVpZ2qjJIEpYjOSu7IUe46Xs+inc6OScu1pNJeCZJq
P23UTn5yMsubsnsplnZVztBOwigkPObVHeLoMbWx1DXN9Vwqy3nq2aCTAh9K82rOsrNsOPfqSvGl
ZG9fiyu9NU9MOj10RsD87i2UuZtekMltom9ajJ9pRLqCAZpIGS3CQ9+x5EvKGmp4h1rVExncXD9h
9rEpJ3R9M9OYlXRYI09UN3Iy00Sx7/uxelKLmB07PpjpujPZ0Bc5B9rTf5La+MsymwDybMpGy30v
OQfbpCbFBiIUAV0k3Rl991wQytVTAe89vK9MInGtGZjzk66KLHrstdFPHAoJ2S6NO6CITfhn2Iw+
u9Nhej/VZM9Jegjt8gYVV7ExOOFFOQFIxc1E7UvjOkThDhrQXdNj68y/yggTevtKUp37jMugZn2r
hH0gTrRGJkdsm2BZYKlTLcolxxdvYQf4RCv13ayQAbPSFopemklkmqjeHH0cDA6WOj7U6RRkbXQn
ThCrtt4JbafVDy5jjlexM7t9prh6LXkvH+Wku6jAJrlEG0HJ0WKk0GjynThLnLjwYOcjTo02Zocj
7kCCLoKARboVNRDTct4Le+I84+t3+ZU1/SnH8j5LceFKOS+l9a6Y7E8SLy+j+Z+GSHq/cRqwFZNu
PlQSYtMqcyP7awiSqHSmLQ5Gu65mbQk7YotB0CV512uRG+ZMRtsLoH2RuT7ktn6fylcMP14n7XDW
8vz2pXbE9F7cvThYpxxPIuEz2va6lvtPOoWLeBreoTTwxjL5YCbEPTFsc0iKz0kmb0y13tZLftv3
1vsGMLU0J7tOte+YEfzI1Df67vDjoqoat9F6wGznRgeaWJpTMNpnUV8StYGJRRx29p8zCI2X8hHH
uTrjQ2BmHO+Rj4GHO1QGZb7Jt3EtLSrqo4DSOtPaVnjBOcOTmTi+yK6W6rqV+k9Jnd7qWXjQCuaV
CaXF36JjeBBZPXXPq65TIXuY7Sn6LMKUpGmfgR1cA1V6z7w8oYtyiAuM8VLKAkhQVHUrLUxuivo4
+qtnpmGDtNAMBuiJXhmpEslbuk5vJHC/2GNthlfo55IYoPG/6AP2FLCLBWC6xzQ8gTHzz4RHoiba
ISwT5aTfnx+K2LN/SEawfjJpdbGvYfz3E/NWRoE9a+g0vTHl/VUzRlajU8wDkk0RWEkAQEffrHaL
pL6VNv98dqHpcxhLwEkTx8/LubGFMT/T1CfLq+1lsy6Nm1PoofqwE1UcRje3VElRTWZPmvwcG+kV
WeVVgpVs0g3clcgHNPrtbvyvTmF5a5RFtNr+WaewqcrnpP3yw9CK+Inv6gT7DzQG0P8oAyAyeHFm
/a5OQIJAJ49eHu3Fv8iNf+EZmUzRiFwY1CYNZmSW30dFuY//7//hT4AXKkgTECCTQP4rbcJLH/X1
CmcoUbAhDWZqbIsk+KINN88q6IVVUyhoqe9Ns/9zkcaDuponAa7L2+5r5mQqJP/is6rkn8p1hqYx
3heq4CoJKorkwJ8IFzKDvHVLZ73rKXeg/o/d1SZgeXVfb75d1muBN7M+Fy8kl6szrs2Nkbnqn3jD
tDVCurSF4tkWEUlLVVtShNPd6CRkX8kpKh5xFbS9aFoRHrKJGtQ6Cy2mKq9U+ob5b5wQYaj1jGQT
CTI5H2JxUssDYD5nvW7VRiVEwvSaM83nrLhu1JM8U+W0w1VlgjFsXMXAKb6y26BcUwfPGbComZo9
d13k5bHYKZcrKG00l7QnGU4OqVn32OR7R1nfN9IwbhpaRyAs8iGQWhIMR/WGTFjdDV9UR4G2oTEn
bnIj476gwm4xtz9pi2/3xpM19MsGRvEjM6UP62SBequym6ga9Q00xF3WCjxD2s3eEreoneE4RHm/
CRlH33X8nUzrgzxLMMLBkqivGOwZ8dzpp8aF+HNfyHHj1jEnNNO3+tJe4eabeInFbLiToz4Tgxmg
jm9kRf4sqfWNDn28JseYGmk3mXMNHchUNvmsYzmgeY68fh7y6EsBT3BTTFWGbxFEZZVeOQ+WJJwq
gdMm0rbL7MMgfyyblJaj+cS2d7+s0W1t3ERRr7jjJD8kVG8ZJeg+q4mc0E6A5r6m7VXdjrspjIK8
0T7LBnP48QolJYu+ZEXu2y3QkFhuCmaHlch1sv0ip8lm1KyHcYnvsDJ6N00aguXpa17iBaOO2RrA
9zcZ1wFshO/BrOfnGLCV0y2woGMscyKVbJV+ez5FsZtZDT0Ku249C8nHt83/X+20/5FgXFEM++eN
1h3a58/PP5rEiZ/4e6M12V/REjgocRz1FQfXdP4QY3liLlCzjL8nA9lkMY+j+y4z+/tNhPB9l1X+
ANfK6SvGgXWqotq/kYCpzqXIQOyzKv0MVeYywIqIQuQrEViJ/0JqhhajfnH/Ic/AipvrHSlR5Q6L
n/TwitLwTouwiohK6wGuKQ3PZisY5+lHCyuLtgZQMsGNXGZQsqlO3iVgBEg2h7VzY10jY5rX1mU4
zovt6LkewpaqM60bJyd2CQkYV0GDWTJ8VkJ9Yn67hHwb0dKDAQmhYDEBstvmjZh4k1M8FPA5BpCf
/al205NteR1N5kH+WrWP9Avez9AA4NSlQatAIrK0rPb7x7E75oqkBwk8qV2iQ55xnIDc7F3eQlAE
njr7i4ap2NiuR/oS1JfDeZvMbe2lgkczrNnTCoE8S2H8oXFil1Io7DWw3Wn8s0vUu3QY5/NcY4y5
APB1l7Lzq9Sh69kx2ZA4Vb01zEOZ5LWP+5HqcSbU3cco5k4WWfOhbqQCt4GcfSC3myA0Iug8Dl5m
ukYrmippv1GOlTGPW1UemKxyVrQYU/oVHPlemvsOJY2EDnqKG7+zana/9D7qe7DpFgTJWW76YxWp
D4b63ConcIDjHj3sKEw+vCVPzU0LLMpLx+lp0RWQ9gL9XYafV/ycXGtpvS6l97JKgOeyWH5vMkpI
Rg0UCQ8VGvW4Ha+QHMwSmXC6BtqEP4GEKqbAewye0nDSp/V9p2Z60Bs89DnfDnN0XZvVfgjTP0U7
xbbr+3oMD0UIid1eYJ7g04XrjX0wcg64ugQGkxpPlMOvtG7wRxKvRDOCk1u3KQvFmQsGQ2cqjPGR
pj3N4G/DmflIl7kzFJqNnPdJ030YYUP4SYrLRk0jbZiY11MfHBLBDaP1ujf3kEwi9tzEiq7spPwK
LpIsCZ4M+KC+kh5QP51xx448tQ93pVM+yQ67vvM88eA3kyBvGfpwWmioMTT+uVCio5ALg5NKdm2J
5CPWaVj0Fgutt8yDnAyfxOTqnAmMZAxXmZX+vmqrm4biShoPH3DJfUhLQbtl6EUAUVad0YZGeIiA
QDsoFYZkmhkoifxebcbT0llBhUoHL+FbrWOURMvsBwhYm3SUeqZbdbxksj8tiYpWrPJ2MUsBkqlk
GTH3F8FcS2HOlOupT9BZGQhZkmq9dYR0BRnZg9OvLZi05CkJ8fsI9fXgRPa+lZSaCkdjb4u+kRmd
k56rRHMBUfaesB7M2q5z+zQ6pl3xJOZoEzu+XxI0JmWiUXCyXabzRjBJs/VFMqunRjEXd67Vz1UM
VE1dj8mkX8XZeDvSWV9hzZVlGCwZloy6s7OprFZ19rTUcAGE60HSsJqrZt22ccP4rj1hcGd+SCWI
nBPL10qa+6QvNJxn/JZGnzs9LnmmvBUL/iIUJCkT0jGDRMi4bBRpow4cuy9Vr280V1ZwRFzszCvT
6Mu8YDNlhTClsquyrnwjVOZvPbN/dUL/Z2q2LdSg/3xE3z9/ev4xEeKvfz+ftT9URSdopxRLKMtB
+LdMmz+iUst5hOaGs03mVP+eCKHFZtafgip5OAAik5rA9zOaP+IXQs6kg0dhAVrMv5Fp/1xcMEDn
ECOoVK4dGAM/HtE9fSCYW8Tj1rDRIC6ttnrTauNdqHcHqcyh434wChAlpZIdQHHt2K0wo7JwYdJj
ibEY9VrDG0OTpm2fZ7s4+aSXj21k7OwW5Ljc3jkmYbQBVElbKRAr0VW+4B1Pgympk0Mkm+0mzNog
AxGYqh9kydkW1GaxCbyONYQFc/vJCc2zHNsMhuwTeEm6NtzNZg2uSp/sb2/X/8D6/se3QHzW56pe
WgQyPRiFvz7be+6ff/g/9NKSfrkdvgiKRDfk/fdnKP7m/+8f/hcgCX7Lm4k8sd/vFm8CjsIfuv65
T4bux3XMT35fx+of6E1hpgJ8Vxxa1OTm3xN67Q9ZVh3atBbyFZ2ZhNfrGP9FktfvVsX80d/rWGcH
w6pYOAXAx/9XZsQvnjuvU3pRF3JkqkcI0g3GHsQ6fxVq0oioC3VRFE9OrbM+mYDztFvhG0NzYp8s
vj7cqRIGluPwOGCbs0bD/Yp9Sr5WuzbljAT8ouSU7LvCTW5H1QHP5iYmALeo2avtQqMWlVfIoBHd
UyqgTNINdwOdYOR/tCpXdx5mEALl0zL3gW3lDxzQw2pgdlnTjMWTL5O+0KH2SS1pwo53a2EFcCA8
Z6FxOhJVOkXAst5Ua+F2Uw4TG9KB1KEdk+7LkBatnZA/4oeZQ+XD6qrVqu2ARacm1R/WHpSQCXtv
oDQHdV2OYGGm6ztS9a9p1R3KyXwXmfghrYzsJ+u1ANVpiYdDxUEycYm1Er9Up2/C7f/wd0kUYNnA
f/M29f91em775AcqzF8/9epN4i1ies7AqoriGFvu32+SgpJJDJmIGbsf3iQKaqxt7EkArLD5v+a5
2H/Ihti+DUND/IbM+N+cCLziF9Vf5taYEUK1TEJJL/HiRZKNGfakpXk9bOvcQF+IbZs2vKXrv0wN
bZOPoVWpUtdmQsi+KGontQbdkaFGT8F+aCoXhuNuI7o3CgxmGcel2swDMcjTV+XWThyKNGiFCnzg
9tgtubombdsSaOBwj8U1Q4L7avy8plcmZaSsn9CEbXCpdLFNph2Mt1pRMWV7G4/Dplt1HIXbnYoC
2JotdyIeVRt5Z49AgtFDvnr4v6jd/eJm2oooZQpdD04wF+1RqbUYnlgge0D22kzaiSr/Jpy//P5D
kM///MxsyoZwrXVTVa3LcdVICWPKNBgoKyqy+FEor1eZYYJWHncZe0FSw7M1Gj8elffNbHxqBvM6
afTSZXQL/9G7Ybmzw+idXVhuz15kfhmqr6n9bjIij9kLgJQzdk54imqPTcSjGGmaJJC7DITkpu9M
GtlSeBz6T2vzMCIDD4klEv3TOt32ph4MDhxk7u40tF6v6puiBTtMbymicmYgZZaBrHbMkySZRHO2
OHShembShwlQ9K7153HEtFdfoScjZ6hPakE3n+LnAsME4qmMczmKvw3yHdeg2dfHy6ZyTC9sFbLf
PUxRF8SrKfcwxiJXB/8LN8eKsKetkQkVA00qw5eKW8Th6EVqdxTicAm9yJj7JbBDhDMbU/6CbsAt
ewuX7/wAbIOKWb+xdT9cFresVU8ubid8fjoDO2Y6fgo/j0FvBrSxjGmYDe/Wrkf1jdOb8wUb7l1L
MpirWpAy3NAgyJ2qUx4LlrXk43Osr1/MWfKSqmJqlHQLhbzRF75y28SdDzfId8ZwP3GxJZNgzL5A
rFdh/YKYTRkYHyidNtxtq/Dn1Lqt9X5rm1KALj7gjDxW6hdKDeBKFVCXn9bRPo7R6lrY/I7jiqvW
RtKo3qY0z4vSN5f3WJmukFwaf0kxE0gTtgOkFLYM3KNHQNSc4uTDWnA/Wyq1LRaCQKQ7zV+rbdeS
C3Z4tfGCqw7Z1QpxzN7YdnRcE+Csyx30vcDAIDVdx70uTXdhvBxH6HNIujHjQbE0DfT3PycslKob
eA5PBXYCaMYxTnzMhlsDv0eDj19M7COlYC0h9+ltwOwN9SFUn4KSLr9D90EdVz1rbfmhrPSrtDLx
/6WQsCrXuCN4s0bOvlRYsK6+g0ZduMZNEA3SomM0d9iUW27HfsawKHFOY6dsSqiMWD8j3MyTp1Et
RSteEVb383EIpbfK/7/cQvDxRcwhy2BvSS1eBzZr0da1Mi1Ul2GZd0CP2RwrxKK/30NeEscf4yf2
e1ygxLSoEK9c5AFppCqUktipZMZL1ORe7mhtokPHO07Xqb+zLaQfkgiXlx6ylXRsk9jtKmejU06Y
/Nh8y3nzF+fDD9dDuPn6a49NksxqyfmQLad5st2p+lo4x54qjlQAfcY7Ixq+7aP/KmT5TyxAC8AB
PVcBHkUPamtE+a8Wj0hI/ko0zs8F8Ltz1X6t8uyv+eTX+cIvf9G3qIcs9w/Un2hc/6pIs4y/BT0v
f6JQoEZvgW0V/bj/lz1Iqs0P6YQhKk5tKp1vVsFf6QOqjj/E9BqxEvGDTPT/r/KHC/HyX1cOXoSv
L7Jx+2K9LfQEozosk8fRW3wOp1tmII7UmD3JTdwM78WPjbe66Ea3qAW8tvcC2yXyeHUjfxEuXGBO
frp/Ish7ver7mmMplIrkMTtjv1KcqCCHgba1A/vc7PLUf+PjfnzJfv440Y5/lTThVNDgicTHgTHa
1kG7Q4X3Z3WSnqVzdAiD0q9PC4rMc34y6o0U/P7TVXFL/95yfv70i5QtVbNEmtU4eUz3H8p9S6dx
63yOdopXBtXW8i1jU/vxe9kbro2vvas+fi3f2PRUsXf+7gou+hO1VNBDrXjoczBfzR6i01Podn54
wNrFk87Fl9AD77eHQuaGm3w33Cde6I4ff38fLrben+/DRShsOnEm6S1Pob/CF/dP4tNDf2yLjfbU
XfVbeZefok/JtXrs3pgFuRAsXn4w02c/Pn49jqTFZnLsMXkff5S/hDcsN+lLdCWmucF7M55FDad4
Y42/gMIub7qjgMMmx6DP/yIpfLXoMHgwZ1uakkfjvuFzs/fNJ/ls3sou3jdP8b0qbcK9c75jPOlc
7oyTcovq1UNS6mY3VdBm2/qLdSM92G+8C3TTf7EY4L4ooo6BLvZlcubVdVVKEvHucV0Ecr72uaqO
0ufmzCm3ifyZxtQpDayj7rZ73NTbIHxSsBTKusBcNv0eaP0h8gH/Kkdj5wTZzsTAYt0wvriL3RiK
CcMEh2lb7Lq7MlCONK+Kk3MXe3lADhMMvnEd3TF9wCfB/3UzdzzwlTfOOQ4YYtmWHi6q99iEXFkf
qJPfKt7wjE7uBl2z7g7P8lfCvo3sal50nD0avrWHi9Fn4xrU+x2iNa9xm23Ob0c57XXnye98w0u3
FNFv1msloBN3R/MEHViAwuBry698Lz5Jdwt/OCWAgSyXazpZruWHN4TWng1X84vsD666HffVOX/o
PQ3ymz/4rScRPLniHwi4bsxH/Ca9wWU6MlhcGMfdOfPXR7xom43pOh+KO4Z1b2lnHfFS3kaBetce
xlN2nQL03OCT4akBgWPoSkdto10nd4WvXUvHwW0eGQ4uNvVB3rVf8ncSHlgbKI54217X++V9122y
Iyywu+Gc33Cjruc9pJVrOXQxbTduOlY1fmLFZof/tR4Q7smb0kej5qFNzn31U3LPeNSjsi8e9Uf5
yrmVDtbH/JYpxpvUR7V669wDJPysXeuHpPSq5/jBPGR3APzVUyW0IZv6qngu7tqr4v3EpRPY24j7
rw1lI5/tO8tjhv9zfBU+4TuII8NpeVY2xTv1Rjv3Oyoy1qbehYFzTg7SeT5kJ1bQx2ajBMVueG49
27VumNvYZF7kDTukHmesRQPpSj/RrPSJ1pr3rKdzHZT3zbvq3fxo3vw3c2e23DiWZdlfqR9gGSZi
eOyLGZxnUS80kpIAcMJIAuDX90JkVlqkZ3S41Vtbpockd5EELu49wz777IMj6bMr9zltewu7uh6z
kRaLy6Q5XT615VUgxu9W227Cqdftagq/peFcgsymy/pLfYh8TSX0WXA+3+HdL1BRDq4bS2KzKvvn
WQkZNObR9uA2Lv08stO43LVT8wfGGoiVlx1sZq9I03Z23bbedQpC5TK5k02Z+QO3jQXDRq62hNI2
cgZ3YdnZeSBFyszkwczeUe2iT95Amlw+5rmXz8jIyK02VeY9RhfUnG1tDyYnzbW9NDksetL7qtq2
oTl+2WQecTic3mZoGcxpXLuN1EW8rhkP8KGMH1PkuiYlj21mLUzRUpR2btOX3ThQfx3V3jOEQYCY
fVnLqybo1vLg/PhvpwzfHtuKs0uXq/0YERxAh3Ou48MM6cyCd8nf9tuVfy4ene7q8jbSx7mrj3WH
sc3MutDFYWV98jmkv48o3hsTff02hDk/zIvvi5fMzLmxvG/i6IY52UHG8eMrmkB2u7uNKck+BRAg
KKHmInLY73h8l6NzQkmWXqXgAbE60fqKYZllP01nv70kNBfs1k9z0vOwU/uxb5bx52PEPPHk7pN/
qr6xIFk9rA6ry/Qxvc+z+XB7LG2KnpPbzBxXlhi6yW64lJfpWiPJti8/5iqdWzAtx0ZPtxTDRTwu
HGNZ2O0a27G4hc1WPWWL6+LiDJbSHLBGmpvreEMpAEktbf4SZZD65hhZffflKoinOum8dm8jejrW
WJh0kX2nG3mqn81ACWpNZLMkuK+fMGvW7209LaPSvi269SBKAmnMbJLL8h4qs3gszVGG3TxmzTKb
YDVPkvtY5+tqSrq2uvvGcrhUaX7gkpTVcKHLzmUqOe3ksZBG6ep5ihEnmMmL7ktjV+TI8nbu2URu
btxG+kexagn+sBzX1bHcskOdw15dtqbNkXnwH312XUtjffTI7CQqVjzdRuijbJY61U6eI8WyvA44
wNoyo6Fa6KsbxAeb1uX9wU49jnRI/j1c0GLdCcWT3QPV6iW9ssvmo3TV6O0WnvotOeaqGGsejFan
Cqog4yB6KIR4xjcd3YPrCMr3Kl/UmwNgxHe8YtyNlaPrDslY0OIzsZzDMgbz4oSW08f2tm0nOpMQ
ljDZWOFN6cmzgTecXz0QnZedR/eZOm8ibZEdDz5zvoN6HS9jKcQ8YDdsZZoF8vwOZDDPZNtc1hNt
rI2gCWwemwuG+bDLeD0fHpSTQUg4GVZhbNeE0UmgnwF5jjI/QacFmxGty7GBQr9sC+ItJryPlJF5
Yvq5FlDGLb8beF0GhmswLj1oTLWXjayvZ0DF//tFUxdDUK4cWbhvMBF87glRglYg9vVoXnDybeqk
tPnYt99Ekb9I0/wjjCJmoDWG1Jk86pf4LVWai9ncq3R3+JY6u6P0C/GrpuAlqnPOE74IDV/e/C6O
6jPy/4ij/vWx1q/RG4y+V5Nf+Fj1gwr5Uj3gXTsM+eVu39bZNB2lIv28b/Ja6OMUJeSP+5ylKaPL
4jUZ+Pf14EcJrqvU05d/H88afwh+/8eVIXoBL0lGUeqPBftTJAV0e5cKjYD2I5wZIhUfq8lp66XT
QlzdQLExEaNMnMLJyRAj5ngJmZjHVYS7mjMNScyXRB72TLElexjcxegRflYi8+/+Wsgi8Zbu1Q7G
A3t2FUPeL9wJgyztJWZ3YVvO6i5mh/DmSPaILI2YRxUTupJEJSajieaOMv9zcRWzt6DFQHiG0LGi
kli0zm3cepPZC+9FaODYmgjmqn3+9ub75Rk3gckaem8vFc6JyxJMKxOjl6NHM970M+btG5secu51
sp3wqettwffn0unsGZ+P3qMIMrG+CW/0cSBY+/AO4dVvR6e7+JA9nRuYSTbjv+23+J59EmyKReZs
g6gTX5PPN7fgjFLHDT1xHNNoSKzjeF/RlphLTLidn2MXRMEX2uVcGsROEWxyx3K2H/z5bINUZPYc
hoMXO8EWoXN7Jgo7XvQx6ElUNgIPONQbfz8Q4VAsJivn5UzCWqz9u/1pBZ8j+6t1VP7qE5IlT0Wz
a+cTCQCuWg5mn7KAKIMb9u62n9my9xrVYmm41NOmepjyKDUnbG2P96+FyxRFMei/mbtD1/VNYbfR
/iJWboQ6yNUPz14r9sHmYK9U2y+csBLzlAf8cv3ddDVqxFTMx29ePw4iC5+Xu3Y0jtzl2BSR5XwU
YhQ8xap0w6E75pds9MExerH9czSdxF6mNooFwqe7TlSOWJ0JtwNTbB725CmmD+EGQ2HyZBX7aU9X
igjczdfbG7KcanROHL92u7EaYZqPYrrpejslPgnvPZ11c799XeRiFfPYLmJrEbU+BCGNOAj/27Dd
KPffEzeSba7L/c5sjy2KVJk9mEzH00jYBzu3Jzwh98cNbP97fhB3z/2aqCICWRSbKdKfol3iAfxW
MCjEK9zJM1p09uRF3PdyZK+xnasIJlcxUmwl2k5MuyN1mbBlXw7Bd0dIvtlO+O4jMNivL8f0a29K
pmCI7WS0yEWUuM5FuMDKIhGjpzvbXh3C4R9VrD4Wk1S4ic3OJBN3g83Wdudszps99feb2LmLn1Hw
0QiWF3c1PY5LwQPZx/a+81oeLbOjHVO88fNQBriRywjzzmrxLPBE4uYHLLYZMI7ViR52/34INDlD
hx0t3I274epqN7rZq8XHqRFbZkKxJobocyckucPZCMVbW/cJjp0FId+KQWFBPr1gAqLfJc2a+ldm
90/G7Rc8VhuYeqoVGLc7Z/5DmXy8ndMEaQRWMXc4rcvEdmSHSxRvcVqzZ+7hefz0inBnivGBVIM2
ZE9lf//GH/wiiPBPN0QPHowQymnqH6T3P1ldqeveD41K0M4KLuMukjF621f49M2wzhxi6Yvsp6Ec
ldMk0pYIKkm/8YO/jDr+zwtQWLk/XQClDlmqk0Gy6xNAUkPnOWER2ICQ4Doi/mY5YGDZKF6g/imK
znvj5BXn7tXfLb45+bwQDDE5YZM6T9FnjX/vlvS/zO//tD79g/3T5SVF/koN5sDw4Lp+s3SClCJb
ascazqW4OKbzDduv2Jj7NCJun+h784t6zMkM39pEkr1yJE+VleSQFzndjjCQ+goTMMVzlLnmRpqq
oWSIwzfaMfsnkqKwDakEuUEpmvXz67IsBd+NOnG0hiKeHxsszd/f4PCv0Kx+psf/bIBfdmZXlvKg
PXCD23hK7/E+dQs/cVDqXb7EOosuThyZzpUw1RyVOFFstTBGsqijapJ48aRdPE676CytYCl4jBy2
yV6fbrFLGDzkEEhxnztjbYQNQ0Fnzej5u/3bb4//iBqAgRHdhcwh/dEF8afnk6Mc3bXMgNrF2xex
oCQutSCeFeUx+byfLnb2G/irH83ynx+IFJuFBAIwVI96/3lD1Fnz0utCTna5Y5wTvwqS8EozeYjA
vMfKKbY6HqI9RpAhBzSrAUo2XsLOdSRPOZuyeEdPzyAuf7iK03mXbefpH/kSojKjLkQTmIQWgLZ+
mojiahvh3z/tnjf2t1f/C3apDe7lMNbeyU734U+Dv6heSX58d6Enu4z53tZH5vVBvf6NDuJfYtQw
xXomEJrDDI/692WTkguzU8t+2ZjPNX6PrpPirK+q8S2qRr/DiH9R6fjDphDZ9iRy3WB+068j41NG
x90MRLx28vnB9MJMZJ/kVjuKzO9ldhHW5OI+TLdiHuDX368vfW5/sT/+7bN/sWddzAx5BkUkuxFD
o9IjDfJXOlASB3OGWhsjN2/54nW25FW9Vy7RbV2oiwHzvil+l4x3LWkHEbCLrrH9JMdFq/PmXkeJ
Kky/I8CjZRJ5hsYuRq+ccI+hJ2x6pvg9aWkuIcWK+uKQrcurrm8vhJrgdQk1Yxpb7OvyklOpRcQB
NWU3nx/sPoR+4XO6iBl+5HskXMnmtoHtMLoEciPeX1BWE5o5WDt+sWHa+eiyeeCJH65EyK0FMIbw
yHePsS5kD5ePfC7ZScig9jADhtOxWze7D7gfYRxIXIEEUDT4yCgQ4FgEG8GGbvDJrEdIqLwA9ZI7
rg6DyIQ36VPN+/zHYKweCQjgYQnaIlDbQmkBHS2Prph1E70+MJuETMP+6if0LjkSb8xrnM4hS+T/
+bFk0UVGOFlhIVAtm6PDdQjuhH+KF9uSKP2Bc5kUgZXQsCK0Emo5q8rIVc6fXtp3oESPriSwzd49
16Pi4qhTEKj8dHMUXZhR5aKsuaa+azjtU7Rzadk+6MchvBgKCtVO4qXj4Z0xjIKJt/SrKkwkimQk
wtmLdjNvWMcvEO0+UjJ0tx85fBgZX22PtQ5vy9QE4jSSadLY7V6btvRIExRlnnwZDXoTy6x6xZV2
j8llYq3jkxWos8eY042MgN2G9Sz2B7v7SFpmu8HXc1QM/cdG2gGNkF/WV4dC/6iYt0fKoyOGC7lp
xAim+bNwYhIPac9lX4mce68LYGFnXkJOgRNjGhh5/LxwbtsMYPHDmj8D7NYQ8Lh9BSmNRzld2hBI
7PQne0wNqAsMFs0cpXMbyaYlLGscFUJ13zXkJhdHB1Amj3/ZSHzVwICgzZXbPPq/pJvMohvd4PdX
WeVqrnR8JP6QIttHWSPzJd4EC2/XADhPl084H4ClHaEqZWbgBsEY35fQJ2o4cLq+RRwcNP8g6UL5
j22roYJrG+cLY2aE5t9ZtFuo+MasBo0qsMUNpn0oCI4G4kJ6crHVEPr6BRAly91SFW9KXGtDFU/x
bnB2D7LJZGK6jIqmHyE8vEUZ9/BraPQId7btz6WtTBBFxPaYdkzhEJTsg3TSronOVQFY65IATJ4B
K0dliT6BqR4domTeJ1H5uLaIch8A0iGUBSKeWRcNSWIl34KzM9yD7owufusVia0sOU2XCW1wIyvk
hMFaCQZBvbBCrvRx7qI2TKPXLubFE2t3o+98+sKHHSaNrX1aqkNu6tZja1ZFuCYXzcwJymn2y6Hi
QDI3mJWbHqI3/8hB+hoYRfZat1Hr4wxqo+csB8u1+nvvk1Swz4Fq3xxg5koUy/dcnzSRuXhnwMXP
I7p7NipvTjnKR6ldbq+2SSGNct6oDSFROtg2ZaFMS+eweDvymD+eMUvWvJrcFxjz4lwn5ajZD2zo
X2ON97pOKJ4Udl9GsYcDvjZHjqGTj2D+VOfK0c/SPJ2kG7pcYsQpkc1zzPkNQ8KI2fBmLdJFOxih
+cOEnALkKRHWSNvcY2EookHPdpmldj2koQ9ak9Ciy5qdpkRMQqw1OpMcdfUqnPSyerWeNnlsTIoa
NWgdukUzpNpUoUwZ2eszNMjRppmbThH3YKEafkGbouLOsl1n9eYRoZHsxk7uIE/yo9kPB1DUEM3k
NacHlUpMEuJi1LCeoB6BVF0QNGLA+1jjEkCiX5mEBA4LMK6pHhx4UHfC0Ecg24qgH5qNlpMFWjMm
JqwIShc8+OaHZpW+Qp1j8Dtyt1IWKeWrNz8A9/sVVsUbzvQJkrfYFob0UPQHLdE3z4hXLl5OSzkJ
naDpIOgTTBi0EGPj2Gbg+EQT3bmOpD1VCrevd5Vz3Y5HbH+vHnP+PMwFU3dcRl9K+CaGtvdo/xR1
QOJKpBBWKCf4eVhMFbeZIB+5ZBK73S7qHS0ZNrwt0gNdNPO7ba6bSR2eqm/YHiNwkzFhWCJOFSj8
LXzwBn1lTHVSimz5Cj1gbEQzjYN6TAmPnLAb3ex42gMWLWBz5hdXoW3eY4lFwCvwgjS4juL+dfRw
Ks5rzFuJ9xhqkGPuspW2QK3Ibr6z6M0vWN59kUUq8D9HSSjuW7SB5dKa5uV4QKoks8YfnuAZbhho
QEKRumqg2QnOkTm9DqsvU2KL+3LgvPsxRBc1EQHAvoBI5rbO9rpEr64rRZ4KqRMmQH4l8q/npxrA
L3rVsJ68y4yOUrjCleLdoTR9xpSWXKqMzWfzze6nzlMhPhkqbucqW0whA6xPzUTTufRicTnD5AQQ
VHdtcI2KTR2UCocpHt3mEtqIQnPlMT7xQBiZWUS+dAqzMrcwXj5Ampf52PTT6QPLutAmip+CU8+u
034nF1Q26S9lfi7I3stH1ksxbN1clVV4Yea3ET0QuKtthHcHGbb3QzMC87F4zojekhM1EAQ8KKIQ
Vyt7HDHFHxt3GrvmRGkcQGaag4eUfz4phqST60BkZwTBkH8eNxTlMzI3KvL04cYe81UWl+XTMeyK
0unzrFG3oSk7X7FFR8Y0cazlHwVSr523HocKkkfmmw5Gyq2j1ubNZoUHGE3ltad86CGhRTz+1lb6
7DayejO0SkVViPdJ7r8UtBZTxJy/QeNABPtMoLd6g6k0EAkXgOaOMVXmOF1uh16mUT2iObAd1asM
9XhRfB/2N6eWRB3cJ/o8ntC2/RLwB3UCHvqpq2lystxuTnmqPL1GjEo1w+JcYWTZuT+UvUo6Cild
Uc9hUi14yf5lCO1rWeZu1a8j+LP2xedUZ+vN1HlRpFvNRfXx+gq4r0cJJpw8AtJZYi7D52cawjtK
Sz3v4LEjij0z4U8fvRdSKzTHoomcdd0bD4jzfV72klHgEMYfN6cjDcZ9FH7V+QPA046dDts83ijp
lCGkNWw1Ny1o7BSPPIq1ldYI7lvGQrMMnMhCdIW4mQLbrcFTZatD4xw49DOz7fmUA0o030DqMqkX
yRhNm2hAndSark50huhSZo94JWHoB6q6zeeVItu4sNOAnsiw2tZhn9vDa3Wrt/tc3mZcx3NfnFlq
KfMkTu6oOh9mPe1/c854BuDlMYebgqYtn9n9B7wCR9cvfBXWMFZ3bkI4Jo6aQjImHu3Gxd7aUMIs
A32uzNnWpNb+07+tUQMQcdC4V4ITgm+C+9cYzTq3HStuwT5/BXnA84ViiHyLbKPPM52+bQiOB3aX
rW5v7oESyH0uR3kHDUgLk5Of76wl1nHPUXaLzY1a/B5usxxcXbx/8vWi5tkXu47lnBJKeJZJWZno
rdrGQpk9gjJowaLxpzi//OvASGVkiB3r/Jix1EqIoFCzpwJbDAQUXyztFQSBuV5Lk2jh7TCdk94E
TLMMRKjalq85p6tdbaBI2DqNiuIVEP05O8igfrIs1rJLD6jI9pxjIYWPUy0gEHjaPLMZprcqbJX4
HqsMx3vbcJzbqOHNV/3ynw6RhILc/HkjLOARCzYRLG6w2TDfVmPYl+L6pYvzcErsG5pfFvVtcf98
BbQyhtKeBpDwjs3nYYK+oenn0hA6foindxuZ4zowAEQoGSeIB1Jr5IhSk7xScLUMxnLa3Kx+4VyW
J4IK+8DlhuruutH2Q/Sahd7gq+48PXMPn1WkQ/oS+/DEqTaY+ICNF1mnh4Mr8qjvjooNhmA41edn
GT/E1uD85q68pHM4qEe5Ke6LNmBjh93a+L650G49+jhzXFfrt27jXMN0fPlRLHFWZnlQUzEtRy+x
A5+aWhtjEitiOIFE4F9mrAGjoi5E+PkJS+Kq/hkb8QhuP8kpDuOBUJd1NEA1kAIpnc/vhTqtHGn/
jUTdyoyYTay0dn+KnGJDyaBAuElQ6b0j2GnrWMMS5XU3WV5D65MyK7qYPFwSWq886iS7G4qdfJL5
8Y6A8cePkfop+/Ky8r6HFddyYCuB1T/pjnQfCMRS7A3LQAo18X075QfbWMqoPuD24wlcZ0Nk35wP
egBW8ujqNr66g8vf0nvqPHPeCN/jMqGer7T3UMMuHMuWl/EGS2eGqPiAeL6EsTyboWx6791hfvff
O2NX2YZX2c0SLdKlvmV8QP728rsnbclj3NxbDzjkOMyeKUOh6vsmDo68lP38GSimU37le/Szd5l/
oBOXBJD8AkvJSDk+G8rzzwuyTCbQPbwdQYLIBqcN5IjB5I2p/pH9IXORxPmxSxw1Fmc9xOp44Bmk
kd/U1CdYJDACUAzgxD1VYSUV6vHhtt817tXy+sLnvS/jAisCDaABDmecVOYZ/Bxqog8DrUChBz1w
mgKab4rQFMlUtol+D4j70l1kW1sV9ywuAeMURbdHPvDWV0fBoq0o316WpncDCjA9iUdL3d+IZLc+
FuDFWJ+txoErcMTu7Ycv8T49P64i2XA1yRgla/egwJi4OmZA435whSk9Hd5EtR7aCcC+FiijBMKR
cA6j2n/5OkbtOXtEl+h6Risyxo+ktmq50viALHMou69t4xj+fU5NGPyfbFUoHzJxlhqppVAX7+l3
98V22ll170JYL8AJeP2IYrmcLo2U8wiPuZm/OhuUTh0K3Gb7k0/BI3YsIwVzcIlYEiT46or06vHR
3wgOhnwN3Xuc2teBzceNKr4yeY5IBMRwnbnQ5nX3GT0DWOoElJHuFd5rCqTvqe7NrYKnffEZeDop
PWtsUoi50XsW5JnXaaCIkXaYp+/JtV5CZJo+xjXFOlzuqdq9EHZ3yiUWmeU/9IjMQRxGw29zdLS+
dd5btVEhY08Q6uueZdpaJsqp4uQRxzuqF+n5j0cWUBUSBF8YDwkrkn7dWucZvj8hOIXmB6wBkc2N
6BI0Yylx2u0zTF/ingo2rUmUzNxbRcRfFGaWwDSkwuoaVr1B+kApPZvBqH8fVZDj89DX8ADspTmd
/CjvC2VcLgj+xihFu3zWOp++JtXqAW/jCVCarrFd5sdhxs3xjYBU8uB/0LEg1pPFkEQJYK5LaE60
yY1/kdjFdwd6Qyo2F/fJjtHxYNl431fuLuJHn8ohJU5bCZpZtm+PtMx96R9VWIQajAlTYI1apCtn
6K6e4dgQGBDSDd3ctex0bK6eZLrHUuyz8CA22ohZhV+Wc7EfPt9posD0fpvTPtenJ4DHoQSZg5fa
lLhlGvT8I8UqyoklpwNAw0lXDcl97ABuDfblpFxk5MqIDuwUoJwn9KWg/OwQFYTL9lo8Q5CvEM1W
95gvH0vin++Lm8PeylbFwDm+OTqFh/efK6Cc6+vQva/ZDcfy+OZoPOeqq41173WUCTmY1tDBlkjX
yODy/EjFPrqPMqh4yFQnPjDPRjT4ATPLhbxtZnIrUCeEQnpiMqyTb2CMzDqW/+oQiiUBvAi73Bwq
G1MFG8W6ut3oEvHgJ4yTnqA5exUgAtArlKuNXhrMKbdYHc3gveVzkNrw1YhgN4E+pEYlV/3a8kM8
L0L2pwvtY33dlWcUEcfvlQm6dV91I1BCU6DG7xZhvX27ukh26ufVPniEoS1VxGqM6XEJztgR+lRa
VuApXVR6wD5NUIyGIVJ6bPRjO+GJyLbxIxEUUPXDKgVEjLPrnBlJHlohnxLst/AwNe3ybQ9/si/1
GH+0310wuAidsFkNVJdxIL7af9bN16agO4rfLRTf3CgLMM+VevUfkfH9mii4J6cL7rNL4V3P9bQZ
D6MizOYgChFdRsf8qJ2rsVSG0sc1bLfJsgqR+5wpwab0scyjK8YsnzbOYMKeHUs86mHUHw7qCCao
pimqcCfbZ1x6PKbRJIL2LdLw9kN7CSUyg4FOmsuBHbTuBfGLbYnXbQv6WZ2OMJmtyt1e/d5NrJ/2
69xAISKP9AnxHpVTzrMliat331XBw4fXDe7MqVuw3yfmMoNeGVPiwOO7hRiO41GPBgEesR7tTA2T
MeqS2Enahha6D8Ll36BjI6MUXoiwEwWM4lRtSUk5DCVssxL8ywDXBfwWAzrBbXWefN8QJLpw1C5+
DFpiTo19O8vPxCvnjCdanK6n9zw7qalP15APYA1K8fIQ+W0W8pf1BYjd7crv2pfBSToBe6qMutMA
uHsPww3HO6fNPFlY+yHYHaiz/Qwa2xjL8x7xssIOQAVKKvRR8NSISGySbkFcen5GMu4ohKvzKqBk
Q6pqM1mFUjWiiU/7WIWbbmc4N9ipIGl0CoPWIb7Eb9XfqXdfQWSaKDhVOD/rh8tB8tlUySdQ04r5
DwITgD4vnibGLsuFwC4C7hypC0zqz0E08EkW5k0qSFmA07fFR+fJP9YP+s/Xs/qdrXS6xshlYQ99
qSvIneD/EgDYg+Jb7fU+pPQG89xGNXLc3noah21M5M931Lq9/0YK5gz76lMue+P9DR3qseHyhhTT
2fyfEIUTRM6gXjEiQvcI+P3hvgpuGwjNWKV6Y8wRH7fvpwYz7inv39X7/qJc+W/llV/qsQjfvq2b
3iS78kM+W/S67Qnw+pSSZHTdzNvN9VSdOJd/X9eR/6LM+G8f+0uV9G02t7uhvqiblQLOrnYkjCAN
5Ezxwb1rxVIyA+p35XnlL+hasN4lVaVwBvlc/uV2D8PSfLa3Ltk9I92n2YFktVo8HGlT+dm35SIL
7RLmgModq7kyKv3cv/yup+ov7/3P1/DLvbdtWSXxhSVvonhJ0O+pQfx58JDsXOtAy79Z6Z739ktB
99/u+JdmFl0upTtS/wm8VeQegnJN+y5MNFF9PlbXiRwxgR6mKeO1CWMQHv9dh3H/9n/38b/UKdFO
66SH2ia7QXCfxtQyRAEvPDhE3ZtpQTT9knEg6BuB+ISDJaN6o/uXQrTpXcM8KCav0TPE812GjjRq
RhmhgjW//uYa/6qIa9G4S3PfkAYnhLf+vZZa3Gp1+ETXfWd+vi1RzjWnmBZAAk6Dv5sT2N7XSAaj
7MLxe/+mwvnLfMF/1Fb/9OHKL+0fyu3ZHRSLD+8W+mezkJY5hm9tnLMfEpznB5SRZDv41L6kr/aI
Dfpjd/yvmu3+D6IT5fGWHh//JZ7l9/H5X9nPf616HYqqTs/VH+IZ/xLT+Id8xr9+/P9EW4NN9f8W
AxDZLX2lxz+3yCm84J86AEPjv5GroJIuo93Wa61xGv9HB8D6b/rZqHj/U0+jP8j/VIYZ8E869B6m
dKJ2of1DUOZfPXHKf6OQysTZfh6KQrPd/0omEy2Zfz9CqMwgR0D7nSn1BX9T+YVjYDavUmmYQOq+
nmVLf4tkmChLH5ID0luPGOLreoCIvRQZtwZXLCUZY57KTNa607CrtVNMR53xWctoNLmVNaCtWtV1
cuMatUq9taUuUz9rRb+fDk2FbIaU51c8Zn2xenBuIMnw361LO5gWTMax7HebN28xLNVhMc6rS2kU
NgQIs1w8+eErT4xnFhxe5TAjoktSzShtJPxfJPiHd2x8Jsb9YAW51qUUIDSpSuHsY63jkfkeaNS9
BwNm4Fj3x1BzKrMekojohyYPXrfqRVij1haeCB3Oshwnalzpm4NxlR+Ez3piAJBbSjyUvrRbPYC0
Vt+pU9XP9vBQpjQ7NfKkrp+DdPKQGlrSX5VyR3zyMsiGAK7MOLpYGl32stk9J2atJfrc6BgcRrpZ
KZIMJwqp0rQ6pxlt/ShNG8/KUuao8Q4avFdTSzJTKMphTiNKdbvlvqnq74tbq2Vlzc1MgoZwvT4V
a1QiMsfwtWF6IQO58LBp8k4rxb7WqFCgj/9GOlJPaxQSnswYq+jJyQ+3QbVVr92rcpTngWpApj6Z
s3Q9XEC+29u7ykJUgRTUy6vHO64Z+VwM2ncgNYUCj9KqQY4PvHdTxNC1O51O8UNRjZvcehRokFyH
b7io1846WUlxCOSXnKCtRVv/fZ4YVglZwTBVdLUauabwqd1NikrVI7lc1iw1WnlXVaGVwWyaA8IN
rT7MkcFsTD9+qnL/2o4k4Gnyb416vcjgxjKKcnHZT7pjrjpi/NdXDVabWeXz7sfJo11XxTXv/EPb
wNFX4teTGFJl2ssFeFq1it3gYNzTEPHCWLIfOu8ZthlyfnZbINLuNwOUAzJi+bvZpVR/D4rWoP6S
pFVxi1SUXS6JrQ3fF8CR60O6pvs419Krc38WKkMWLOnSrV9ZAUZ0QEyMPof8eb2O3hlsvix9FiiG
dnnf0J91WuHqD73cF3dmX4n8Jb8+h80F6EtvW5nKBOTEyWvYodkxrA6Dfa7FSgrwr3SJg9SFjmi9
ksSMsH8YsMCGNW3tL01VqO+1KdIa1vXW+rfm1d32j/L1TnykJRmsezeYnW2XgypDtXDQdqeE+T/k
BLfHuxL8csuA9Ofz8Pk+DLpsYRgHc9PlzJE+Ju+0HIyt++CJSvjzVft5ZxxePDuzNf1H2yTflzy9
Lg95kSMzcdApDLzKVjGYPYGshn8xhs3xLaEjRzudPuR5D/UnAgHG+y7/qAO1Lw20d0zJ/c4zspvD
e2h5uTJktEeqdziw+pDeSgrVHY/3Id2A64a9EN/g1b1f48vBehwrraBtz7q1gL9In8A4eGRsQtgp
EunTW6LmXapAsm3dlZZz040KuD6/Ss34db/FwGz3NlZpJrPM2n8mzfvmaa/k9jWML2lsxwzepKKo
ly/EaqW2ttDMrpLVXcqpZL0luTqaeW5dmU+m6G1468wnkzTkYZ06rxdUzv/L3pntRo5kafpV5gWY
oJFGGnkzF/LdJbmkUEQoIm6IWLmTZjQuRj59f6qu6qluoBuoyxlMApVAVqSUkrvT7Jx/pUNkqoY/
lMDpdR/PmyGKO1YJfFlKsN+OJjyb7Ns8j+wnY8YKwobIChxovleuu9SzXQhApgz6oCWPFG04xYSr
tOQIvc6tRGiRSkPD2Jb7HZy9zTg4Ah7eDDBsUUiNCG/y9luQUSxQza2LD6paM//sRb4pdx6JxR0B
ikWmj/Q6rMW5HxrkkFkvvVfbBfFbSlAt/F5mXbJX8Rr/yUQ96l1WEkT5/mvG+VNdZ3VBOfvaAUq6
tPYoRJdWnshh4D3UC6ETx6GKV33NooB8hshUI1Or5yHUIzpydrsgJBxxn5Oh9GMKcp7AuW4tpSDl
WiPyn1SSXQeh536/uIoKhNI2PXj/gOn5YfP8pLjPl0WaWzw2rTlESjRIpaZtfDRSB96VF531zJYm
hp1oKT24jmtNfysBu3zw7nNqIDwa94KEloItLfXJajcMF+l3HQdsLDDLNYEBStz8lKoT8uhDKMwp
X/7kKc1zd3MwEjQi1ErY/0aVL9EKuhDlQeiYl7KuQjWfMkWlAwdLlw4AVHbGp5wZ9+TKLfiYx7bf
z8PQP7W9mGlhyMrqkE4e+Yo2dv5BizYEDcgGGd55nZv9n32QexWqnZz9w+tWW/12UZ6jUJE6/9XP
PgGdTiXtct70lu+aNC9rrpBgJCJr4OYMN6PEfl2Hqngs23YNkRUXa/fR1x2Hde77qDS4brCd+UsX
gFO0bYBpfpkLeRiKkpc0IjGzfCCGkRd2JJbTPrgxySbwAVXWn3QX+FAA6SLsbgjd2L56empxiamw
bYmb1qi+FEVZIfHbU+Q+1uXSDN9XXrryvuKY1vuhcEV718zB8kLqXbHeQpn1GPq1xi0XeJkmJV5G
ejxUimjSp3UM/PG6iFb8HuJ2wTy1xnl6cEVnzWlMRT9Nh8TP7PbYjVmYzq+VrWKvuW2yVAhPKuVP
ALIuI65rCgnH7EzJ/aOXcgVlidVCFnM6pRDDNCknO04p2V68gUvpoAqt1L5qp657LU3qkS1bz0M4
IHHww+/VUDZY5pbZ1zsCH3v/xfUK+iMIBpw+jY4UBCh3gHvkIiUotgznrn70qsFH9j4n7R9aehRh
Q23kXkc3ePI+aXokAkPQ1fFx6D0PuHYw73KCvlsbC2qiyPl2fUfqZ7YqHtHQawxwXMEEc6gtjWKf
6r5N0ajQTxRQaKPH5oOZc/VW1H2XvbrIuvpYNsGGUFGYvPzS5QV1R1teQ5d63ZTLnU+cE8RgXnn0
No6do6RyWhrd2EM5rLV6qEgjwBEnM3ekhmBM7sY8WPh112hCMTn6S4JzsV2ZFyzjHCpcbSp7LOeY
fNi7Ysu6hFjeYHaPWvFGvyZzoCB2ux7ZTx0wUjMSKgvbbfqZY65hGLRPuZfALCo3T9vnYqM38U8X
5g0n5di3FqPFFnbDl2GR7o9YsrnYiTTmyLObGeJbrylm/WAXSV6RbTSZrXPUFGon+Zvc9WYchgM9
lej7ls1KSGH8Wl/4dMMvZ+Hc3FWG0Dl8rxIusvNd3fyUo9/qQxaSRUr0iZHjIem1D8GyWX8SX7Cu
z+LYNcKJ52Tt33/5qWtATZthNM1NS+eg27SCMTJurQVRskFU7zYiCP1DY8danUieHbN7r11l9iuW
Wwydmacy28slQ2JLvijoUJJT8/c5FS5Yz4JGrOxgl7JucO94S4TsbHTT+EWBaJDOkMsyPAeioL2s
WghrPjruxRYLVp0r83khzjfhp+9GYk2ZLUnJ+ty3CkCZcb7ZHvKm8SfSZgxfqKcShSzv6XYeRdSK
uyojjeZSx2MsDmtmaiLk1xAcdl7ioKKRNwjfFo8vIIjIG3k2OLiCU+OPIt01KkftOtotJJzoX19d
/9sAyH/Of/zfGA+713H4/Xt8/K7/L1hn1f+4zh6H393P4n8RwvW9+09L7fuX/WOpFe/ppEjDU8n6
SpzZ/1lqI/kXcW80n6t/jxZ//6O/L7XRX0rFKiK5ji8hJEYBnv19pw3+Eu/55ayf7/F2Aelm/0q4
HYUJ/2mlZfshPO+9Sj4hfoKfJf0vKy3dJsyyywwJ7YLwd92zOA19jzuCbKRHt87md7NmaKhpGJMV
UitT3MeND6qdieB+sWV27UWBjHoa5z0Jav7RpWRdeWM6/emmEq8N+WooRSzSQev04xx6xU+WRHMp
2ml5pH+Ndux1VQurW93vnZ2L7/O2QnZu0r8fkzQ6OpGlzzJ5V912Y3PfZBLmbzO9z7zd1xcl4/Ce
VP7hwUZbcudREIdoZ4h/0rNgj2m0hcciHMWpdo04Tbmo6JRfQPhDVdMonS/0NaTes8n98NI5V38M
w767lqmnfsisDr+moxc+2LDbbsxVBZ1XVAbNRfKjmwjOs7b2L16k1x3frXjZFuF9C0mO23WtgxnZ
6DezZZrelzOdnePUtFfHg3zcWDTjQ65Hmtio9mhu3RzFAAhczkmXtifrJeZCCSvhGnWINDYl7s2P
1HY2XD1Hk3ckhkWVRAUQRR9NWrbNsSyJCL9ji/Re5oLNTuUektWEPsSHxHcorRKvFhSIl3h45nA5
UtK4fmYkhhnPwubg0kVdC4ani9fr+Tr6njyPo/T3RW6QtXbVFP2cFMl0h8mJ+LrY2bpdQ5z6U7Lw
Ru3K0fMvhaLaqbWBu5qKrqm5zbuHad5iNgN/7HZ9Qcl83hawBOlSPQSFng55Z5LXUQ76kgdavMRm
HE/ZPPUfAzrLbxmF5wccD9CQVeCcZg2cS6h1E+X3pJSX9hKYbb2ppnXHIN7Ixm8V52zZ+HRnNPFp
bqf6mLQh7e8rM+9xsepdlx1TlNfP9EjV4eCeK+3Sa9EX/X7aSH4rh3bmcz7J8DMLWvwgfRP8kbVX
kaEW2/pAkv12DMHxDt4aFclxyWR39sZCeVeK1GM5382tKj+GkxDvIahcQiQv5gqKY2nTz13hiU+J
aqNbugTtJ6J+6+vSb9njmi3eNaAlzi25JA+PaLKXUHlUlqxMrOhLC6oVSS6cPPNY26LlNh7qDSKt
kQQSbGJ9IfSuoUwyMb8o8UjjOyLlfeTq0RpuvH8s9HRJdd1zNnTd57J2SCnCav2U9L2l5r2O+lsw
ZP2nbRCEHq6BRm6yUMK8y7Ikhkh0ZsAzOdr6U+RvPdbeacmiU5ZG9VMcGgH7wiNIgiAZzvV+sBKi
LkwtteyoFnn3/V1WqXzdT02AG1PqHtWayT5vUaYeRxfhCq3sCTyBf2OhdVHNTnwprNfc1TFKt46I
uuvQlX+YZV7SOB9+ekla7gdeGVpHl+gwL/20K62OD309pOTBJYaUoswhp07b8CmJAiLbSh1f+MYH
3S7YD3QtT5NkD4r5lMbp6t+8CVAtodzmKfRzOKqhe2bUefSa8Ik3+dSoTv/W00x25UTPHsXdyaVL
gUySPI4g/iVpgYt5imgYBLJDNpgVBin8pJBBzFSliBpHgJcvpCREJGj00nCyqeiRZNoJKnnQHt4/
gDb0Qq2mZSBE2VCa/pN0xZNv+t/b+i4lpVZyKOtXQ+BflhZAXRPdcc2Yp1fVIkW0HBUHgEX0AE16
aFOHErbEC9WTrLERMr3l4nvoR9GjnyYDbboZzcJNUx7lSLEesKJCBgMJlms61r2usEcvg0MeUywF
wWbIOcn8p5mIxZOfL/49T0EcEY85lShFi7J8nCkvuvOiWT6P+fImSAu8SEF2ySD99cnTa42VLnPI
pyr7QIvC9zImGL6XdvxSdLCUQ9JPN2MdT2ExKDJ864sfLreucIABavR21TpOO0fB52nJFTzfGn0G
2MKF4xhrJ2OrfdaIaA/KQHhEnoL7uQ01rzEBbZkiAxOyv/u+UN9gxMZnmc365GSNI3uKtstWotlR
mt4dSbokC1P+Z44r3tbW9fFtK7cPzSQ+Nrr/mRf+S9d7atcPdX4AYHyqBtse04mHxqzLT7/2Ps19
Hb3qbYaeB/M4C1k7LBdujb62dlbY0cN5JTQw8V+UN5dnSYg459J2zcsJrwDRS4dkqtxpITv5xkeH
DxHxuHtph/xXJtOYvvEajXOT0tO+H6o0c3cYOvWHpvdH9KxmmMpTpyVB/G4rw+eW97w+mZSb5xSL
WZHZPIcIuyY3f2g3hLMlB9585MRbxmNUeoBHSa2It+nW7k9BRuwztQN0bczd2r7MltZRVYyoYvIh
dz96SczjITcxoAW9cOP3th9QxvFf+Dq0cfLSF2VPhIYJWFY6J9dvxiwLLYd+E+dXf0uHHv5vLfOD
SePw40wrxedxWFl2ROFlHGFDtg17X3H97oxMisvUmBpAlVPhbaQDUx0MGzEAdenNhvTUbCC/hMEL
u9JMCcShJlW0OhW+l990pAoEa2n4MHpznO/ifiGfMsB82d+lYyMRSXqmPftq67/OtHAeMzFH3Z7B
icCfektbClSHFOyEKtEvQ6gJWDVTOFUny+fxkYfS/+VHc/ucEATxzZtT+WfI+/I0pXX2acwFOUkh
cgYsqaxc2klzX7RN1R1EU0zfksCtn6VJouOqkxqtpN8IfpJOPwAyq1O1dt11WJIm2XmZX6bHrEu5
/5aGnXOR+leYWfm2rd16r/ucjaWw00A+j1J0I5uMlFZv7BTT0VTex+min1YRDw/jsqakCXnetYwA
y+9Mp+Y9g1m875Wov6xpNV5mg/6db0kz1QDk1XWNfwryBWZudviVY2Y8ZiK7B/e3h1gWJFSGBP6E
yeZ+LcD9D8nUlQ9SmPV5m2hHBa1pyTyIW3H23IywJxmXh8mkybGjCPgqvQ24YGqLfe0ndL3YJMXR
mFcX3hnxYyY8mS2x8YIXv1PVRZQjLTJFnu7F6jISG9SAYj/B6NZxv+4ildiXeBnL56o10APrDE6W
eBt2kC0KHl1N8JiTfvUiWkPcMkjudaUm5DxS+Pcx8UT7LW9CTs4sW+/NWCOmdxTnEMMpD/FG60YU
SXVrOxSyYM3ZQUehhw6p35Z77Tk8CUvUJcjb2yUGZe8W/wMVoOljOKfTroUGwDJbR805zP34Y+uK
8lH78fYjruaaiM8Ac2fWaljYeYgR+3el95KLEAlsPOQPa9mM5xEc96mPquFA5ULzfRbV+LXLVhq0
R4feXaz0yzMpy2PGgHIT1BZ8SK10t3FbMOlV7XZZVyvwr61d+FD3hUAoF/TbH9H0RIglU88NMuBY
Ma572ooq3CU+3cLF0K+3ylvi1/+/Ro7r5RdlfT77239Pi56m9b8skH/7gn9skPFfEoKT7sAY/pEy
KrjPf9Ci4i+J6Zh8UhEl/05v/mODTP4isC+VPud6IpV49/L+fYEUfwkl/Pe/wkRgjVf/UqcVP9l/
qWCJfcJxBaE2cLdg1AwO/5mzr2RljEonwid8Mz5S0VHB7HTBNe1XDF3tXB/HUTcPQ5zHZ8vco3eD
seP91JRMsdtamPsG9Pgwb0J+GshfPPepQTKdpBUy2DlEhrZk9JUubpxfZbLaa7UgEJ0KTx5qbdTL
kE/0IRVJ+TzRIPUpqEPAFNDu8JcmW3oPtJk+g5qBw64ryoFSZsHr0uQVc40HEHvXV66m4tRa9C8h
NcalJcXZ+FH9uYp61NQV/JeBW76l24oXptvobW4jAknrtb5SG5bvQjcjn1u0QS5Yl/o5zfP5OY2R
dw1SLU9665iYk0bDgCm5Yi6iCMd2OwvR8JqvZXaGB7W3IKvyL4Ba461klgr3DoL3kGWu+GWTqHrS
Q2owkiXtzQTx/ENZVXyRWdvyiqts2Q95Jz6Bzg7PQRwk52GbLQp2X30f5JS/JHoJ7swYLFQd9C6/
JDH+ASbn/LmD7znbaMbOX6z5U9DXNCsYD3NJYsLoWVR0E2XdMp7WKk5Pq+mib1bYdc+KihgtBwq+
L7wo/Urb6HBL+y1CKjvTJSRjm15zp+wxqYr5Qegp+kY1trqv6jX+kCk8sHwz91nVyfK56bL4Qv8l
PoCmReS1mmX+vg0T+0gnpks+1s2bAZC4BJkzRNOjvBOp8s6sw/lX6qKnx0UV/YrJaIv2W6ibD+Oc
48qwU/qzmbwE9+0KCaJiEx/XaGkPRGNP57hY7DWy23qK46n5wATqP5Vzn95Wr6crbDL1vaik2hsO
ScVkA22PSiYFFFwbb76kSeU9z1mMckObdJ8P8F93XdhwK06lp37mGfa1wazg63axOLc3PzhDXWGV
6CPs7e3Yn7twm5/hkAwKl7xg1qwo9djBMQb7Jq/lbWx9EpkiN+ApSFdc0C1B3S7kKL/LbJ0Wl2yq
1XOSTOGJD0XxsWiV5KHynf6yyHn9NowbCeFyCzp1mnT7Psb4vU6/j74siPGgsnJn8mx7y5ugsHcV
8dZ2X6455cJj3qD2ATgJnqaixKQpdaHvumy0e1rfmPS6oMdF1BR4pMe1iVH41lFxUZN0yPJXr7j0
Rda9uWhgVqvySGpCQyEH7hJQmzeTDuNTxZpxDkxTXkA9ikcAjIBZva2fimDBNQYUVF5Wj38W2Zw+
F6zO7NL+xqjXVrSkh4KeSrV5+fco7MPHFSbmpZ03ghcGU38c+o0fMijrdNnPKkdeuy1F8d0XY/qQ
l33+PawC/1FMJr+xdYGd+PHE3+3a6kuYZ+25a6fxSRJtHt2NSiVvyskOZr1z/a3f6v4NVoXfzOiI
V893/FBeUHIurSouLo0Y+zf4oe59zTV8W17L9k14zfDmV9q+DnqlO61gpPT24cBupHK+Lz0PDbWY
WznNn4rUH/Rjt6qKx00ZiOyobr09JLCyn7xxrcorzCdY9bIEDY49j1HtOBHfK3a5zcdfyxDE0WMb
BIAzYiFaeDcOQoQHvmG5fcvRLPBr/e0tDmTB6K059fqddhMvmvbW+mkRjJbonEPhXmFqwe+8NPBe
fUiprynAmD7odBi+5pER94vrCDTMi+gpWH0cElAN6z4IyugqrbcdZC4tfu1pmJESOuM+JpnfXjoy
T/hv+WP+JktnP9a5mK5GZ/gWizE4RF3qnf0oT88WwcMtaCf/NYiMfqvg65CXxln3ArK5fZRRWj/U
m+KIzUc7/HBNj3ezmou9NCWfxcir3a+SnQ7nRVkhzlDKkWfgQUx+dkmBBs7yfNw3oePPWgo/w32r
q228c9vW7YW/4blXbfXbysgsZPl38mkbgjKBHyin5SFPhpKwCTaSz0lQkZugwN95OKKUiIIpGjCd
Givi+7Dxwt9G1PX7pxe6+5mXr2f5nTo5IcmZtumn7r0YIGVBHsXnbM4pApzlimehNd/tupTUt73f
WrEZoKGCTaHJ9JpNMcyWlvyHGAbRUJneb8n757ix+jnuZ5zfni05RJJOL7sxzr3+fms84e3oHuQD
3BcbltIw1xUVdD5Gn6E24oP1etjOoasDqHeXZMtjpVxKKq8I+o9iHSsIIvDc5upX/tLvgFo7AiIk
/OAVLUKT/PE3vfiH1DVAVFUzXYxoq/RDLxFK3AGHhZgHYsSQr5yaBOwCw9Y4V4CKV1oc29A997U/
CGZ1+l3z8OiFYfKWI1/5mFIYdNEp5/fBrpP/SfYFj0xUrogat84bMBZTK7TLA0cjL4y/AweieoYU
Wl36z0se5uJ3M7DW3a023N7aSXpciW2c0svgIQyXwAzV3UCMn7vLgsZ94ypwN9EvjoAjV2ky6fxY
7NpGbs+Jfa9SGCM5/Y5h9b9RyEtCpJV+j0kv69gq1sHAB73r46uwfmy2HGF/FuLzW9XAYb8NlmQc
y4/NYrml2+dJCUiwvumbH1Nhm2ObmuE5dJQGC2Q1uynZSt7/vvKOLI7+eZzhibAlL/MhMaZ7zq1H
MrCZMK5XnV9d0qWNz0Gk04NnB7AJUWVIn/NKfyPlZz7Oc1I/bvBKt9GvcdwB9l9q5Wdfu3kwN+cR
4tLFfXiuxDB/jfIh+4TuBEFUNqTjYanb7IuOVrMXweJ+FVHaf1L0NsNjBYV/atW4Putu7L7MJsAQ
hPbmcziP2KTqhAbEjKv3gsbLfuIlIBS3j6T/VSpdUdjk1EdqdioSsginegK4lJ/6Jo4fPblS21HL
+VrPVfIYgVnvFITGscxbfcxY/FLV3SLtX0PmtrdctO2h2HLesiZYYpQ/ZXcJ1kydmiy12d0mVPvF
b5fpvvW28pQvejgnaxc8kbxTXObNC+7RNsQfgmKw9zpeO7Obtd7OgruMLmAEbhhidAR1OSoJLJUK
5EXl6hTWd9lgvAqqCdcy+i3Ccrlu9V0M+kKIfTuvZHgYI8LLIlZvjyq4+I2wTxBkkXZ86Mt0Wq4L
ZXjfPJqUL4FY4sMs85VvvJT5NyCF4U+U9/k3G2j1FkQi2dt4oIFFrHb4E5f+8tgvafQn7VpzE45a
q1ZO3A6A9ocpKYsXQY/1bU3D5LnLhvo2+a27VKMoH2bbbIdQBeOlBo8HOk+3YxdriP8mQ300sfxy
3sc7YevtUJcRRr9GkhBpkNU1zNKHJQl5aI1cUR6uMR9tIiOyfJmfRuV7VwpCBR6wWR48pfTXSGfJ
kXB/eTRiJadpKelBbYlhbcVKiSdHpyg9vBoMfbsuGblIuCtx3BTJDlQGa4tYg71pFnzjEja814O6
zmOS8CeQ0btqE0CyglafOZu3rya38xvqmOK4ZfDAedAT01H26U+VMWe0fuUek07mTEUNqahlijMx
c0QQ5It6tk3Q/TYbkS9p0nVnev8yyC6GvqHdhs9sxngf4COeKBT1vy1RX73A3HXPkZTbV3AA/SDQ
QN6oywVWmymwK2Tp3eLe+oc+BoM6gsthMZiCniScrsqYVJNw61h/1mLkwmrVFgec3b7DkzpKKV6j
bTVHjajm1JT5dg7rqL0XybSdNiaBP8gS1j8RPNERWJIf2gZBeJ6Rn9NopLtLswTZbQgLtqTMEdeQ
rf2jjaNfXuf3n03e4NcO5+rszyHxN7F036pljJ9CHVtx57J0+zFJEVxCqtewTTR+fx4zy+ufgUL/
HEKGiTYQ3qXLkuFByYwpAm0FqSFtYxYCmmwvHpMN2uFuycJqP7Ml/haDCJ5tnsav8Vx6T6ZIskcp
LAgIsrp8IdomX7LTMMc+mAgVUsdWxnBu+fszqmW024qSiJ8Z4d8dY12Ax66Y0Q8Cm5/YLCx8TmKX
V6G50O6KQtsnGU3EKjdmYPQv3P28akJwuhUouAqW6TJZj8vCT4djxVVwLEQEEt2EA42LUD6u5QBe
+4I4nzAe3jyzzUR9yGC7DBUxr9werXqdXcvQU3SNu671SKpM5BAfoJc4oNXCzLNt44swffWMgKk9
mCD1brUPTplz752dEdubQN/CI73U96VuqpuYaADqwqE5FVUz7q0PDslgnu5mlFTfk76sT8qk09Nc
Y7DhxMuwB9IVeegHP77FtRaXzJb4ucwQcghFxB1y2nT4WFT4cckMoS3cy0eXhfguttGQDrTp9BSM
48B9K5tjCrZFbGIk35sQgAvv4nQgkGPrXXhMgIiJOZj86eA4JG4J+8C+Xxpc4LAux5r3+6qhA46a
Pvp9vVUzw2f8VjJzXdslDB6TJtruzGAp2l2L5Iqcotm3sIyYitfuvKWr/AIhrY8b7+FBIpG5AHmo
I/+Lr6yj9asMMnGZZz+glDBGljqk2QMfI7VbbC7uYecCppm0O+RxN+2josXoMfbpIR7Y5jg8iYsR
DeFErMWfozbn4hgDej90CHKYt+ocpbY+g12sPwASGH2LhHS8aJrOZVWuV747Mf4u8/eMLc3vQC8x
Z3mb+ehhGoSNvLK7pXL+Wz+65VXXChNyEiMWrJLhd1wnxcs6dkh7vWU4bFrai4tgy8g1N/nPeIUB
LorB/UhbXR8oKhdffE2W1uoX5AKjRoOStDU2XiQlJ+ON9iMr+3JFil+ewkJ4CNVcPaNdidpn7UAD
77I4mp7EpJv9HKX6Q2Fb8g0r02BvdfJDVwMRByF7J+isAJyMNaRNzseplngegQ8aHngwe5kW030o
FHEZXRXtoALCO0Dl+UjqJVnd0NL3paONy9OC7Szx6BUIejd899aq/SgLuFowdx6FccpHWk+R1sCH
RN5hRF/6Ic2sPeeprr9LlEivY1Kz9w7C3sPOk5VWb/RaLW3rvb97Ifrb2tYv0DycULpe/MuG2mVn
m2T9lk/p+NRzQ99cWRDA421NfpnKkBQaCqByUsY2SF0Z6rfamv6CXBljPSQebVllesc7foiZ8/Fk
Ix97CIxqTl0TxHQNM3HdO84lGhuiZXrehtY+McZXB0ff1wPz93LWdRl+3XhwjvQ0lx9NORuY00R2
p1Zv8fPC1fDadxbRl84HTOxZ30a7rgF2edcw7XWj3jmrWPC7BH3cHTK52qcwyddbufXxXWx1wIrO
GgZFOmzph7XbcMP3uc2eZnqNaAPs5B8/LqH/zTy6WzhP3bXvguKt8zh1E1U1pDWZsbv6JgWWK+xy
ZAB5F4P3XnlfU4T7As4DNDJ41fMgGppDBa7LjZ43KjKy/CZE5X+E15/PzvPoR9PN/GushH8aYXvv
Z1t2IHylOS3a61484y+/l3ny7hNdpLcwxYtUa8LG1BQMX+r3B2uaA57vjNOFxaXcSNlApMttWHrt
blgd5aChzsOvVe/1eysBYZIhHr5sHT84KFh5/7ffi5USfdlA/utdHY4kMUgcXgqV3OvSZYhGI6iu
5xipPin7Lv6TVBX/31IwNfF5ek21+rvz61/y9vy/KZASyf+IbL9OQ9lRkvXPjp+/fck/sO3wr5RA
dIZ0urZkGEb4vf6ObUeUeCKhBD9NKN/04cT/Qx0V/wUIjQIqEYkMfCl8EPH/ALcTTD4Kdw4stmL0
/ZfEURHf6J8sc1EMUp4GCYpAoJT432VY/5yImiMujStuGjjud7RTaz0hIoljMjwAXAwcZJ5d+irM
XupNDy9rr/RJdqHP9eaZEflNo596byGWY5oRMN0VvnIPAuH2na1NfN/AtV+Azyl0iigkcGFDFqWT
7mLCNj/X7PY/ZCXyz4YL86vMRoSGbZrTTs+A3mdZ9sdPa6KVmxWg0on2aBMoS4OqgTSGnnK+VhiM
zaXeoACXZd9jaHoBGGnpkURcdsyQfpKylOjtXk2Tvqoyrr4FNDkzwmO+wBw4JfZEw+XyVBVATTqR
vgfwOrkPxSCDQ162AQNxQdASuBGhVI20+9BlNNmgwHwIN1UQamBmBLHJgmqY5/B+dYXQe4xI7lzN
koCtaI2IMqwyVAcd5+xT70zysXBW3kudmVtlfI9AAu6NUzdxP97l5VDugBGKT9X7mLIfY0XIz+YB
JuyaZJA/knkmXhIUpBDHCSEA0iKrJhJ8/LUx1Hm+4/cyK7EXjnnE2iHzEZP4EoTI3c3moyPwVf8a
CutO2rbzT9FUQOcBoEJXqu7f2DuT5caRbNv+SlmNL9IAOODuMHv3DUiwE0mJkqKfwKJF3/f4+reg
rHo3Qrcq03Jek+qyIkiJIODn7L3X3o0JNg6Rl5RwLtZ4TBqnOfRdZz400sTkPRQ8d5QQPrVO3bbr
0gSdW4SPfRKBqunN8H2Zec2JV2LLEIrlXda7zhf8YYB9eSTzWMfQcjY51F4jIgnwIwv2wToU74WT
F0z0PEESuku3iD8NcFLb0kdVTvjeojG5qwuLFZUI82P2Ii/aq9LIKtG7uqv6yO40LsFkzdzsyxeB
siTtddep1MA7ZpjuIVk4F3p1ou+J5uQHzPFsq1fNs2aBz7BXLudoVUTbPC0+NXVQ/xgnCdVtVU4n
YS2PXhKmj9YINqi0E3E1B2dki4XqWuC1CzdI1ZSa1GX3SAk8votVqQ1WzTbH5EXiP5+AB6+arlkl
6akQtXgUVpe+C/QCgtAojQxroSk+ZUGX7sqeh3i5isZ9nnp7QnEjYbRcPodlWt2lNkcdglEozqGy
5pv3IkPz3L04qzSdZhn+LKOZd3mH5aclvXbqwmU5FbhgjlUyMdFgFyHPtIrgTp9kHzJBmec8YhmE
OI5ajnk7PLerhC7Rby7YmKsHAifq3Bh2624aL8+pL0KAd526eR8pM4ONsir0Sy+d99gl6m88gLIn
Y1Xym2xantuxLr8kaVpS86SZbYVsCQf1gfDdcjB2dqfkwVotAXI1Byy/+wRWy0CrgvldL3KBWJOb
87vYMufnwJiSByDkIBxCL8VERurS+mStBoXVePKtW00LDL8jniijLxGxV1uDUZRB6SNw8a1YBUmf
4Q0PxLjaIYY86B5YlifnqsC4T3xxdU5QC85iq39xVOjBSc8zMswhXg0X2Yv3wrIdN9qNPYoJLuyk
PLVta34MQ7N70JgRSf+9GDi6cYRJKwaXZfrw4vGo3TQ+tSLA+WFV2UiiqXTHoxmYod4jQ/d6owKj
eTcPhfPGwGJAwUWAInLkkKzCu9mL5uWOy1U+NlNUGc/suytjP0gomLWqvEdMo/qj2fYscMNpNoyd
IcLIL0LOE/5o2uXbPvbyT32SEICvupSFBFXE8eLbg+VUX6fOoekpW8yQi11OffMsPHwu0zw9mkhL
mzCv84+2k/ccXQhiPDsBK+9NhqOKVqkwpDJ9jI3P5SRxU6VtsF00iwdzDvlcvU/1VDk7mtk+O73x
NAYEDIc2Ct4PhSVCPifW72YhYRsy1X8vzXVGjDiNR1Pwucj1bgaEZsNknmV64DjGaSgb9qDoxX2Y
kDtkS7h0kmawhGEfCl1ssJzCH7IlbvBkdEawL5Pus11LrBccORlyjHdJmHy0cN743pIk+7lpcd1z
qewxFY6PRpGCUiMs9pTb7NKHTjz1KhO7xiqci5WX4catSFkkooJutxQcELdFbRv3bF/nA9dJdF9h
2Rs3BFAAHy5lUx+CxYPsai3zeJNR8EmytN1KZ0x3mQfezq7a6mjMTKRNXX5NoQyQrHGcA97A8dB4
4UgehesARQn5gzDBdo6XcR+UVb+xozl/IM6gz56lwC0xnIKX1cBG2SuUS3PMpslvp/zd4gRXa6Fu
24jTi+TCmCZ8+1maXdzFeivm7MoK6Rpyy39i0ctDTepu3yYpyE/B/qtvrxmBrFPkRUcjzM9qdi99
Hx2HWV1no7jFdSU3ju7lPtbdOUzLe9XI6GwhIm1Mnse+zQ+/M+IYVlWZ+mVjHKaEruBRB7fIbn7k
0XgrHUBBDoTBwZrgVOP3ZBV6YVV7cLAQfco71ouplfYbJzcq9iX8qjexWTT2O6fMlMPVa084jaZ4
4ATRWfn7Ie7MgvN9nc4Hglph6FP8rEzMSqaJ1zTKWPH1i4b/VCyCPGtvNjxZMw2dKIzdsACUFoeU
T9UzEO/fNZAJtxt8PaQR3VTDm2Lo13riom3Hy0SYzPIxOLT3tWvE0GFloT/EuQOfqEi037c84jfU
5xS1n5hpikIpRvcwOjredVLz1vHKJLfRaln8ODVfQWjaFgxCsy7wzy2J8TCh7XH7k72+FmJ2NmPk
TU9sTDKUjnER9+SpkZC6hekEK9ay7XuvfO/aGOSK1Z+/SgO8oGTaDGNUqWbVp3oakS8ixTtsNWH4
XlYqeOclWXqrEgUUPRN6vBOr+lV2hEWZf7v2NmUCRbTql4+SUuHDOC/J9yojt7jjuZt8XJbaeE7N
fIXyNlUhr27DHWpbxjbvxrXRZlG/key4ltmvzV6ePaVejvLSZd5UfrHEjGRr1W57USlibQDh39yW
JKndq4gN/aYZjYSJ6UUlLBOsYtzgTdyYZrfE4TGoZOq9IeRY5nxlV7UxX4XHhcEueSroBahRaFaB
0l61yvBFthwMJ6LEzjPrS9A549d0VTinF7ET5dAyNrNo04dZx/EpeBFGR25rwItEbr4fX6RTDmLl
+3ZS5X1h96WHwI7KKl4EV2Ke3YO9qrC6C8rT8iLNGkiPULZX2XY0XePTskq5rHajz3IMLUiC6J7w
YPHFXesX8bfix33jjE54sEmJ+7qT8t5ZpWIR9dFnEjoAwRpEXtIbipaVF33ZXKXmaRWdm1V+Xlq2
UEhdyNmiy+wdYYPqoBq3e4hX8Tq2bP74Kmh3U4m2Hb/o3OOL5l0iuWDI4086+LdCRogyfWAtgFLe
vqjmaTTQ59rgCuep2vohd3ZINKvWbneo7ks5h1/tTLGTQOl2t/GLOG+k68VQrZp9ofIWsOK46vlB
wsJ5N2QC13v9ovnHYlzeD5lXfWZ/xVLSWu0BS2vMl64S0pcFhpjStBuXVKn9ne8+GY4qCr+1pp4e
LEFy8uIwpGzIRVVPRl8bdylWCV842KIrjtKkW5cOWLqtDjKdR6DQBLg25LHlXRWvQr6oAXk7gbEP
rUU9o26l3n9yR/E/DGMaeMu/N4zdgJyF/ef517GaP/LPsdr5zXa1dJRHfbRpWeony5gNScOUjNv0
TtMVbfOP/knSsLzfiAFJh1UgDmlmbmJM/5ir+RgJK0lBmRujNdXYlIf83/9Dtiv8Xt5+h8wAIPnl
v/+t6KHVxEXX/vffX6FoICjwV+EXc/CLWUK8YGB+qjaZU0bRUYbpjmDhc2Fh1bVjcMkAHTz/p1/M
P175L7zSa2JHNRrxRLg3XX3tDzw+7Y1huU8i0Y9//DqOYPHx065A8ru28NvZ2rQtz1SO+6o9heBu
bXitiHYFQVwXD8+U0UEpjQKffZ6sH2gprJ2cgvCzjhPZ+0MeV+Ounnlu+cmkFbHdNGvCfW9WxHkz
F1TPDi0bCFTOQynwixhrNNb8yt0L6QbZQ8M21z0KNnbT2SA0leGx5rlyxMlhVfdRwhpz1wRqYPAj
2DweumjpcKmH62gjhnLAvj1gkdsKWlM4TaVdQflt4ITN0QsIil6sZpbJvppSif6oisIiD95X86XB
1+CQQqys7lizjVTH0SaBuLVMhOy9kzS82aor2/6ZmCXVhbWrpvSi7XxefDamJPuhIMzLXs+jALDG
UNyeitzIfsyj41DjUbVx54eRPfTI0Z7Zfp+wW8DwXsYQ3ELW1uopw6az7OzRi4tnHRpNc8tY16a+
bGWSXlbzwLBssgK3DjTzph6LO0S6ybnqidiz35V9aXwpGigkO7uc7fng8aNy8M6VBKSXS1E81WLQ
zs125AJrfc7Mb7IoS7nvh2GYd9UgcNZHOdr0RVp9wqSkc7e/i0ysBdsJTUXtixQDkW8EqTPeybhS
kGZDfTO7/JhzEAp2qgyZtetQA4PJKmwIoDY8bz4olkxQAqrQlr5Wc/8GS5qT+oOOjGxXNEn8pDWP
pU02O6z5I3cM8PLGnfzkZeFATU8o+v6KCMrk3zRWCctR6mR8y+zahG+BS6y1lDINOkassZt3YSDM
/sRVahqfMFsL5K1EReAFeHIhqZaL8SjZe3VPRswG9QyYg1xTKeoaWCTLguKULqxRsFvj6L5zFEuL
c4ZpC/ETmX28Nohywz5k78BiIugJeXixHYHVb2X6TtkmWicnvcbbTC0bp33TN/UPtThWegkH/u3Y
p3lH7mlJJbSP0Imgj1SkbX1hlTlUN8+As1OVOaeddsncnAFN10c3SzVezlpvWcDtB+K14pQUmYRX
WqZFeSQti9JGGCx7swh7eVMaqfwwmCZ6k5vMMYa5NG4Ue5apzQ+6rSF0i0FB2/AW1/qQNREWxSA2
I/gLZb+4yCHSggguS4l2plmlY2X36h8IXgJOq5jT8GRVi7Z2eRtRfaTNbInuGCSU+cYbHc84Y+sM
eaJOco7uRVqZ1nPiVJSzmGXbQuNt0h7EqFzW5s/WRSxRWR8nd3MWGuzahgV5yZwH27fcJoDyP7RL
wKQcj9dczVV4MldZZS+7Bk3BA1oi/biezOp5bLoh9wPLLMlUqDLn20+22dgaU6NQdhsFmpjG8mj2
20V2lm8uTjLdjC40ql04djl0h8SuCwAhzugh208sRNQ7GCWLsdA40SbzfDHBHTj6R0FOGYSPdh3D
vanInoH7mPizWFeJiNP1qY+E7Y71Bu9MMfssFQ0SPF7dtzut8DJsUzNdog1gn4AoipowQ3FRxg9m
xacMsaUMn7oiQEO2J2fcE17oyH3kjk58E8+A2NT8njEDKKv8XlStR/XmECfdvZcmDm0Sw2jcW8ui
a38a0coujT0RvupfbKLDyZ0tpzypph+/d7Md56egKGxYwtHkfeUO0uNFNiXpwkGJETulJeM3DMpT
tp8R8FaGQQLwdunifle1wv5QQEu5txq3fzJMcv344rr07BolIEPSVUzGOo356i14B8JbPIV6Ym+T
YaUsjaiE2F/m6CmxmTX9jrxqTYfFMlGgZHWhFr6DTwQBepjA9JBzQLqrE0WnSsFfVt9xOabf7Lys
fzR2X6zivUL6V+xbxM0qC7OdH8zQQvnRspk581s9d2m5hlOPidHhKoIuVIHurItK3TmlMGmvMFvb
24okIa4jkBSZ0chOWLizvBC+xNINy7HAy/c+8ZKmOOJBreZrHi+Jt8VXnb/hs6BgjHWwvB80pqRn
uCqzuVvyCrnQTQ0Y0KgAsOo0tBv0785eKh9pPem2yFMk6IMsjzTtNYi7vpVmgcR+2DPmZ1lWfA6b
iGkUofTgxiL6EnjV8KmNpoxwXg+nhq5ExjbsZSCAKMltCB55Bp6otGmgv/ZRaNW+4zRhvU10ABhe
FTkQYUysMwY9tItxr5YY1BAy5uKBNU6MZj/MsXtDtKB1tocSBrEhClBnddN2Hg8eOR9TBQwGjl7i
UvZb97jyotHmb89ROt6rilkcrzgGtIPTawWSPxTAORgRRolZwSzvG4zJ0I7HqE3J0iiuj3xwWcA1
DVfRhuEYe1JUqgmcJbE09i1V6OY+PJPZPmk3XkDlR4A9Nl02sdfizCL1asAbgHdhO483c+fmM8tV
c5mxCPTLhIzM6nyTWYnBtMDd8MrSZTyT+IP/GYIsqfxcewzmZo+nbrssQ0aV9RDQ9s0PvMQXjLdZ
jf13XMxz5qkYi7gb9fER+5pXYbQsx0U92sRVvFPV5GPD7gBuFCJL7nnFJ1gflXE1eG6QkyQUmnwQ
Iipc3x1YAVz/azYcF26fxYKxthOumjgxVeJ3rSWKS8UhGDdEbzTFZzcxIMwkJt9Wn0PHkN79V5CO
fJZVnuyi2KzG+z6pvIfJTa3kfdHac3j4rzRPExTmJtolsE8sUupNSN1hNAfGZuT903hTJ6L7k+pC
69UBmci/Scif47Hl2MDwvFWY+umA7HmYRsuUACPhvS0pqv6oclt/5L7ksVeprlnS3xP5oVg7I7/G
zmUzrKeQORoPsmTV05gTcnKNHvPHx9x/8b4s01KmzWyxqnMgC35+Xw7mEstwknSXqnm+r3rTveWp
Ne36MWx+n+7+7Yywnpd/nyTWyIz8/Vdgs2EWrskjQr+KlQwJHA0niTFWcOx+GOJlFW6r9CqcisNV
OfN0jBv5+4v+R6n9O5PgTx+1/7n7/LfvRce8eY8++99/v31v+l/HSf7v/xgnpf4NOKanXZRO5hqi
Lv9fpdXWb8ImemTZICkY66yfxknzN0TaFy1W8fmBbuRi+ec4aenf+FgtS0vBZURe9S8JtQSXfr1Y
hNS4Zjku0l4pCCM5r7ihXe+GJmLewDYNLh17LdGX8zVy8BY92wk0R6IAhpHk52Aq6vFb6+VW+nVE
FbDh/TiW5ug6t1mKDcXFMsxemumGaqeOn8dPq2VeCJxElhGe6lgOoHXcGcDCTjfuKL9FABPpvBgE
4dxhYy4hQX2WzAOEvNJbtmERjY0fcWydCfIuZWqcVWxkHZJG3Iowxk4L4WKT4Apn9rObmRK5UbaZ
+ja2ZqzfYRMva6TcmGerX5LwcZ/GhtXeu9EhgECbFAyF9HNeVNH8I3fLXH/QLGEEjSRVBQlg44TS
ab+0umiQrKqkKmuYciN76sdwNgZmeDc1CcnjXo8rc9p5VmRUH8qkgNMRxdx16FUAKVNTVpJFQf7W
Gs00eQrB5lrXSVfMRFsHTdal2qgFOXnPzWEMngO7gt20KbFjpifMJAQ8KGOqWh6f5jh34QeXw8/8
NsxGId8XkcP66coSKat+lC0u4ZvJT9M/d9bUTdA2asd7GyQlVq6HLLQXGflmhlZN52UU2aLZYjCY
OLqYDZ5R1sWWN154CC7NJxlbAVQCN/Wm5MOMGNvv8YEX5ltX4rL5GE9RycY1CsqGXBKQTO9+SfFf
HebFglAX1copTrMe2/6HpVJBN+4Yl+5ZzrOtHni2RxkeczIKDC5Zbk/ymugkwGJtp4uLPwee0+I+
petDdZ8W9XpLZlz5zjxW8XADnDgG7+NpTuix6Dt87jTgtTi9NlZFCJATS1fhHHd7nH31IQwm1zoz
smIyLqJwxijmVC4g8nSKbX/xWt1fcXMJVGpsYj1HNXb7hIiKxH7EdIdyQfIAmUd3qOy7WNgk22J4
U9E7MwrURPKbqBNsLoxd9nVx8qy66xodzyfZGXnHgZzgml97Hs08pkRBvgthI8Cc8yJBcKDoAJEY
/RBZR7TO3vuMcN7G77VdTeNbDJwVC8d0ivRtREQLUl+U4dJhG2ACbafNYgT2cJEKpsDVCrMJB+Qm
iq1sOXuhMAicVqoLr5mMlvkiBcSsIxefGx3BQzb63jOSgbNsZY4RDeJmGjl715Cu6RdTh5V1MouR
OscsC6IfOI8bgtNZM2Y85RcxQINP4xIOQ+3oQzLMIQ18onZiwl9mou66vq2DQyeUM77DR6o4Bhdk
eM4G0I3pa+JWS4u/1Oz6i9YxYRYDginGbzyRS+Dze03Eo1EOAiF1yBzqxUYy5xC1nbQZqejkxght
LG/KqbiiCoJigD4MPB4KgmJsbBjDvrNFtfPrzKoXz5iO2HDEw+K95GZKieihmyG3LtNYAQIgjOfi
xZzCKUgp4JLya1OgorK079xHGc5zDUMZbsd0q8p+XqFf3LbGz5UoF4g60uWAf3H5onfHaAjAI6Zm
3db7ZeyK7FMU11H5dYTu614aUVNrFda67W+AuMjnSQLoZB6WlCxRurEDW03vJgJEnxXJFPuuHAmB
0iWizYo+S8wSyZxv2aTP3G20tCmCx10B4NkcBZYa6YRej3HLLjyf3HSSftRlY4HmAsflfl9XRqD2
OttJ2FDLcMoKTKbRBCvi5khYg9jgOSowrflI2iDItoZVqeoUmbBz9nXqte6T8rox9ltiX+s6ITK9
6IfdpDwf1hl7EHSOSTi/FLErwL5bcqsx7TbLsKRw3+suLq9Vqyqy3EmvzUtT5TLdyXjkhmpYauks
xLi+BP2xRL3VlluF7JuGNBIobjcbFlpGmeMoxi5HAUMtVX5ZQMeK9YUMpe8rFCbx1s2nRj8EmHr0
feNIVAc+IMIVb5D0pDdsuRgH5rmQp7K+aoITzfOY1EPbXouB50izy2ovxEHZxDwYriou+vLGmXrG
YGpVE+nPjd3NRf4p0HlkHANjUNFzzW6YJiI969I5B1nSdR05krZnceY3HpKTdQgre3YX30NK61Dt
wUZR7eZkhEYeU0vHtb2xHciE/ginJKMqcFrC6IH7OT/eJm6WxfjIDZJxbfKqGqYg1I2AzJnDSmYe
mjz/nk0VDDrs3kZvIrtkjoDNij21gF1Z1LLilytIXQKeYCodpcuMzs2QalHctQWo+LYCI8Op8RiN
YUt/GKEurMb1Qupy2RslFJszwFqLIUcoEQeHVGVm+JaJoFQ+H1makqQAceWe+bXB8cNx0ETGxmDn
qlcnUxXigOQM2vaf8F+CotjGLiIOz5R2pI8m6ir5hEF8to+GcpL5BMZTi8+GEaXLtu7JtF5Ih/bj
mybvWark6wbvHHBIoodzCpKhehdj08HBOfMercCPIzN1vvNAjoc3WdoxtpT8Gb64NhubaTyUSJYd
gEaJ+/VgzmrR6uDaPWnVHWqfGnJ+PpqptzzW+6s1psGcnYhujYJuXRCX0df1IgFFEnLCaNzdzC2A
csRe2DPY2SxQRfJtxXWzCK7JrqITS5mE3c5k45SUO943rv0/G3zWg9rPp34EBte0Mf8o1AnIga8P
ctHIkar0zF2UKnYSwxNOOC7WNVLkBd0CqlnFd4nlsaXsT5pJp8Lfv7dSsnsQhgbfyRqbjiFSu0SD
h3OVzsc4q25stP6sn/0VC1zzTqWrSOZziIWUKF69U499muNgad3FodkSvihCH7tu9tEI4XlCfsjD
P5EYXg9EmHP0SxG8Yzm8KkfmX2avqLULzoXJtAOO5J2sBjDyZsTeRC1Un3urpZjkeIC49yeD2KuZ
D3cYSo3NIVghe3NYX//5T7MoPfROW2RhS33pQmVfNCVPc2/BHPdqffhp5vgXas2r3+nrl3qtodQl
u3oZSfKsuo33nACsPXQo6qKmiHhBmBa7P369l5KJny63319wrbzHDo3L9PWcbSNS9wXEmJ1YehTk
vj2BTvDV3H6f5fRGNNRcswVh74POmtIKEg1fSp1y8AQI+ieX/quPd30rGgMlUz9pHBMP8q+/5jxr
o4IJq94lImoecxgxGvXAcx7KOoJPRwyBusxSldGfvO7r3znjEpR5y5LChhbBIPfr69q9O4Cmbg3f
bTNr1xdzc6u1tdzWsNEOGEv21y5jZLJfXk8wMf58OQE1YMfmUmgJk8R+kjPBEXs1om5wa2WA7Dtr
X/WzeXz5pP8z2P9dwOP491LxM2HRvCz+dmqzz8W39ucRf/2Dv0/4lvR+0+xZ2DYhx0pMz/8c8C3X
/c3liwGNUsOalC5Xzz/lYvc3k9GfPZAGbs7/ERLl/8z39m/sAgBVeg5TORHsv6IW/3qFao2aqq31
72HRQ7hNvl468eWXjPPhLRkCSrAmEflNMZOO40cHVun+SQnJ+tf9zz3h95dDbOA/mI7AR/6qBgRL
A46ZLIpuRqYeyrnOdj3p5j+5qf6rn0kIyU2Vp4jDz/XrtyDLCwP8QhbdtGjVphugrUc2Fual1I8c
W/r9Tx/6v7ixvloo/v5DKQXpXUKRUZbz+uHh9Lae5ywmxZGLbY7Yuw/nlTCkgFrJnAe+PdDnXuRW
dgePHyDhbN/b1Uyra9nEvjslUAAc7w5f0O2P39p6f3n166a5QzlsO9kDufrVrzusgdkSGIxvHKGL
fej0bxJl3CN8jkeMJamvXOerodz+sX7/V18YaA6rIhs7hMLM9erGZ4CyQTNKktvcVxySwCz5naI+
OYCf73IO3Sy6/JaZFYkfl//pr7843xibBRgHdyIGv37+S5zZQcvT/BYNMn5eggyCS7BEmBBrk+Rb
shtwpe4NDtgHNJevf/nF13OLkmvDDmuzVxcfGjnKSaGjW2tGqE4FkxbWyuHOI3IeYOXfsIs3oD2a
78w4MO7/+MVf8YLWS5EPmcy94MZBcYu1Pgh/Ok/0uR2QsU3jW5B32c6RvXjOYd6xwceBb1VIX3gK
K1dWe8VaedMHpfiTb8PLNfXrNbfulx3Jg1+RR8HM8stbGCeRuNCxsQ7O7jnvlNiQwK1vbA0w89vB
Su2O6f4p0+zaOCmZjkU/JyNaSsih9461d0OGsCEtaYkUN+hQnaqB7oM2ojeptK1L6ZjBk1UHj5Fc
smdghtOlHuYr9tUPxNCTd3ADAjjlGD9KI6GOFPTJKW+/V3VMGt2LOGoHg3OYS3Qmbeb92W0cNJYE
k+ZgtEc8i7eJbMm2FZ37Zh49Hzd8cSvzvL8btHuRHGlOsUGhTEjXQR2mD2wz9ik3h7u5oa516oPo
Am7mMmudnBvmMcPENAmUY3orT3GnUdVU2iBH9sb9sJhHx0XSylgB9rpsDyxLwl0tO+oclOtduuHB
clvwZtijjUzSwKxxyFMVQktJhDkcXfVAymbEXFzF5z++luz/fRsl4sn22eRELLEtvbp5yJkDYwJh
4WaaAI2I37nESvr7zGqzU5RhYjWdMNhLdkQ+cc13i6rGa4S3lB3bUKJONkBX6mS6qxpKcgqneYzH
0Nx33uyz2Jjv0jFWW0BznS+NaDg6WS8IQFKFOSfdpSyhHv7xz2P972cPPw83BQrRNMv21Qb283dD
Nhghg7xIbnH4WC2gT7kP6e1iUjln1/NparJmS/DjxA6LVszCPIDGOqhlCg+lhmRoKf3hj9+R9+ux
dP22Ym3iPgFFiniQev3gsERrOoVbJbfMM7N9GNqtj4i/FcUw7ceOb+wTDy9n51h9hyWw0aeiP1Ds
cbKdkfJD1TXnNjQeF2fws8oezm20jH5MXhTIccGB1rLbN5nXPRopXY19bR+WKK1gIeXBZgzIGIvn
mcv6zBwPwnO0ql1SnKI4mfgAZfF+kNe8HuHEpCo5zxQ76B1axQnBtHsKaUDaEcoML2kdHhoH8bBK
yyu6f3jO2iDGrBlW537EXxXhcd1ZKqC3siYGW4GrNVeiAAAY2A05epMCDTvVxlsWKdU5XP9lsroR
7N5QPRbRfMQAP29Dt2n3aADdbhDDFoAPy1hSQU+tnr+05aB8NRV650FcaKWqHpKZNV02DTer4ERj
H55Ntk7svOergiPUBZMfxk700BYuTGFnyE6sUEMflNpRYn7eJEZlov9FF+myDbYzmz5LUAgtvUvN
oL/88WVAmRZX3s+3TAFihaezgxC03rtfKyy6UgZMZcd6BBdOAZzZ2Bec3LfZmzrAJsTDlZBHdpaQ
GuyjI5v40Fn9nkVcCs8yaTc5W6l9NukTFz5xn3oC0uMWIB5SWllwA3UX2+ZXX9bWpdKip9Eydk60
MKmt26bJ0YAKumER/EmNrDFDmlWelpDg7FRnZFNM/FAGW3H2l/l8C2NuQmUkPoL3Tw6N9g4mEvI5
btM3NdvR7SShKEaee1fb83hnsRkoIXexm033hRAkfz0alpypucZwb5/c4EynxsacvMdp1EdcHsSP
caJd8PUEtybzADYRYYNK0aDoWOpqk2G2jPNg2EW8ObG1/p4OugaBoq69S5QHBdzdm27dH8uh3S69
lx35egR7QZJgl3F1UP/i7KgSeo4NquYUKMxoGMi00wpBVPUgAz1vWyhVoqAkxTI/toln83US2YVT
zo6LbINVy9iGxkIKzaW0fM4WttjuLsJgdJBa50c3hZWL0vR17qILQ+G70SQEJa3226iSGtCQHu5k
+MNbmvAd8p2376t1Z5kdWqBm7yFUzRsjwEw05vcNnplbjNYEoc8L/LIcxQnShsmb2k4VTVMKX+mx
y6iK7zAe5xo+eJhOhZ8bscFRpzH3Q5buFenog+4EmJFcfyraTGzVUkEYa2t3y4d/pnDJrTU98e00
3tG7Jk5Yt07AjaczXg64RQj9Ruh+svPhCzam9CjsgGbrAgyn1xnZvlLuQGFUf8gjLDsrkdMdFmNL
VCegZjx+W8y80KxKikgc+hcVGbsFF0iUL+9HN/valBpCeEmFSzjTXdvzU87uTPJw6AaCWXBJVF1f
hrS4SolDswMoy6LwgxHv60wQc5y4wiqPxaPMyE2lUbRH1odvYWXDMbHp6UkWqsvhWGQbpeCkj1QC
5X3sI0DGjlxdHIVLv9uA5a9z3pjSFg/Ep2pgbRDtwmhnRxTDjiBJEO1XGxu9pkk73hW5AFK42FDz
WkhRttF+9GIq54pigBxKSXhljM+9Msu3c1TdLY5BssIxp0vhul+IoN2Bo8jeSGztW9Oed2DD9WPT
FZ/YCpJzxO3tlw7bmvUCkwCVzg2vt3E80FWKNiFI1kWzn9SXRUQ5dDKP9m7s4W1dnYYwDHY1ZW2H
iLFlnyxi5QbmgO1HRfLGqLdWE3iHURUkbeQDnUctHtf7UOZXmfVEUyd+41mwN22vf6/0eEjCWpyk
V9bnHPhsWqv3ZVJhUSzv8ijOLrWb76yJ7z0j2VcMrMTk1bCFfYV/s/Qe2tz5YvbSeujED2/CRiOD
dLhrFVtol9scRy6WzSiwj0M/xIf/R9l57bitdN32iQgwFNOtROXc2b4hHEkWcyyST/8P9bnZbn9w
4/hC2IY3WmqKrFq11pxjhl05PU9mtrsb/b5WxFnjmaM21GOU8hY6vNL8nrXRCRFOAQGjAaBQZfpT
arXFOkcPk+Et28bSRR7XR9UjiJnrkPUVgEo/XM/SOUxm7F8ln2EpDZdWVFQ9qF+Nqgjz0lUExAdJ
JXjm5zKs3gwGzIwnrFdDGwGyd92xSonO4cic49UFWchtAGS+FVddIZuzoYfto1YfFyjA8EsCfdnI
9OSsK0kwUUJmvFMU1XNniQWRRMbCHUvilmkqHwSBuYNfqaMlAc2YRJBEvj2dIESxgDJjXGi0xo8d
dSD6mGEde0a16+bWp/9uvhoMp66pGtwHDKJHJVFWETFWbey2am8Sw9DCptOOmjDa0KvlVxzYl9ss
/65V1S9Zzt9VmYHc4NZZltmT4eg3g0n8DrVTsc1DYy380D2D9Tgnk9UcObhiouoQTd5HUX0VHcDC
DxdG0+0im9WwQQynT3FywL1WBanvvUya35xMxs3rRLF5u3PMo595GMfCIASQDRPTNJitTa94R9pl
wpwHLSacPPq0ZNf2ZMh7dnMd0act/BHtVVakMPeqWh2xLH5PWNN03oKqAHQm6H60BTqhalpJ8Z4Y
6YaFYyuYlIB0iZNlFtocD8i976VH+FdqSqDKNtlZvevz6GbFCp0k4d9GRkC4YJ7v678RgJcneDAQ
ZPBpQOz8xbPhHQYhLk1vsiSQ9XSQSE9vWffV8bJnJ8yjN8dRKFGpH6uhX9Wjvxg8VuqUoTVuPVCI
XaKfXat6hW8fLrRBRZvJLh/nxnSPekTyDMqKEK3XeDbsGyAlXG6Rtx2t6nfaeeipYIs6CfdHrWXZ
iycxFpnlo4wsZ2U5PUfMusmXHp69PWPzwNcpombPbwP4HFjYCKMArPLsY05m9Fs/Ap5KNJCdDIDy
I9Tt7h4UdIGL3byFKylKVKI43LYqqn9m+JqRZaKKkxm1poZC/NgjZ5V31lGvzjHHS9It8VszXtE3
5URyeN5qx9jJwq/gY5Fl4+9W/jHOcT7m9UEkYb4Ks/uPz4jKMppuaYVGuZV9hnfN43EcncB1M/KR
vGJBvJT+ijvyCn/ymMIcO2v3Ww9l3SNqzejCJMtbhNUUroGnQd32FBq1u09QtMyv5PDDTvQa4wwr
TxoCe67zqybZY2C516vQC+tHMmWI42OBWmpNS8HM7BAZY9UufIMf4YeZtW9q3T3mBvtmNbvrNM3a
TauXXsDRDoQHcPlVZOtnSWPvxesVcvCyfCsJA0TnoQOMK6ZlPbevls1O15jeRaMuR+PQ/4hsKgw5
q9Vc1mIvOrfam6VGKZaShepayx597IoCZECTOs3bao6fPeKyMAZQyGbxnC0nvbK3ZPIRNG0lZ9IO
Km7TCLjUBD6OoD9STUt/F3rJmweKf1NZhbW5q981vXztOZBsm7pKA23GQ//vMvcuV/pQ5TLJQWng
0BpBZOF96IzM2uQNjJvtm+lnJEM447aummxVivGpikD86z14VuLLtjCHeWQAs5Qq7dfUB//+IB+b
YqAw8N/4QKN0z8Mn86FBkcdtHqFXHG6ZNR15JBDYG5yqwcJGkGHWnqPeVF4ceZDs4N/vjHDr72uA
mMoX/DFw6Xzsf1YQL5KIAJtbUwE56Gt2UNjlqMI93KXGRpVeyMcaI6BmxcOolwY0ripE4hCV4HMJ
KGSMz/6fmdCETTPfQK0JQosATref0heqf7F3ibpdYF5ZNrhHFrbXGuxBbr1IsAquIebJXWFGP0DL
PYWusl+IMRt2BsORrdFG1opjPkGRxqGTdvMV5zV4QZj/2zGR80s0WFhv+XfAyVnQ4J88QhJ6nuhg
79BcNYGsS3dFkF58oqwNptY+TZRl576X9qocq47k0hBQUWhSUZHKuYhmEA7Qmss9KSZWMElnV+Fh
3RkKEr/ld1c/cW5RmvhXfJ3uUraPsHIKnncEQJqdOxuM3N2pBOlJkMjAk+mefbK4DihVUJsBbATh
q6bzbI0riYNxmXudsetMlGQGT8kihRfwGmo/7TJKTliKtjbtB00p92bMGFYKU6409pynmssQ8OgA
IoEQnHt6+tqjHw3QgUQnKpoBG737KMQAJ8+/QNKsHwb88g9DTnQlY7B0i43IuglL9echm9fzGKMJ
930EbSm+UzA6W1ta2U3KnPm8imkV6+G493ZmPDagk2YXoCBJ3YIV9kJzncQaKhWydvP0Oz0Y1E5s
K21XjRvXqKpDhQcg6OQ9UjTrnT05o9lK2WfyNOQGH3yyTeki4nD8GnWcZtwkfDXnbIdThMC+2XC/
+aF+9Iq+wdq78gdPXkYcrssiQm9hRJXAuliCnPCy9iDzYhmmWgFAwB2OKajqVZ5oL8JviiVupmA2
ZHsL5wTjfhplgTVk3ZopO3MGAwWgZER+6ZoffdgAGHWnJnBqvz69v0jo+mCbrCNxF+6ZOJAHVNBy
p1cNpFkxpttaS8qbcy/8fQJFkBrcU5zMb3b904lLeSCWITAKA9J0Z/xE+V+iVapqkmQ4JYFbmnCU
Ia+2LxOa5wXJzdGxVPrJaYt8leglpDo4Fgu31sQNQCB7i4ogTBEcgbI62mhq/G4R64MZnKOaH+cr
nZv0O7KXMCofdFRJe7pP5baJ+x2+svYc0aDcp5y03YQgLG0Yvjf1ABUkFNvaonvTOMYX5BnxMbVm
eHEZJ37bfa2ZKtFyMDlV+fOvOvX2mMD1x8SmckRp4W0ZoqfnoXw2erqttHY41Y1jtHbkPZ8Eaynh
VrZ8kIlx6Mm6PkJx35Rqam5GCKrdSHoPoEz0pbF0LPhwTuEjgM5u7Pw8lqWbo/pC0p2WUAw7NyOj
/v4C8r466WgNN03KJinImAHqtGidoT6NZMmcBhBfmqrdU5TV/WpKTIPdFUBNwbm6YMB6pPm7qW1u
qNFLvW/zeD/IDD9yp5y2hdmtgF7naxwBBecxGgfkRXrb0Bqh5Ii5XdkiSVYArhB44F7Y2GynTxAW
dJZL2qFx6utP/16xrY8tOuZILr4mNgp0tiwy9wX9vw312pnSBPo2YjMNXG+i1OKu2zh4lkjoIcXx
fnZtipLBLIhpIk2VeIvp4JLU7rWyuIzAz9allb05QN74lamUoBsdEK9e8dzoi76flqbelISVDDgF
bNtYNxrnV0uPAirLaI1Ry74m6Cw5x5MfDvcTiEB9jKU37ZpGXMMqhmptmu26JhHoTPzH87+vwF9t
U64AgfFEHdCgtLgAH66AlHOUE+nq3no1jBscUj9KpWjFyRcr0Weio2oW+HzegmmQgWajNfXqEd/Y
tM7qMX7UaSJ/MuX4ewNnpgRECbU88XrIC/78TuYaxip4H+cm7PyCo85as6922yiqjXVbkNmUOP2L
JjzaCXn98u/L8W5q/bNXRxMHmy9v7FoMMT9MWHjbomrmyrlV5p3wKO4sAHr0OzszXUwy8CJou3Sk
Jv1OnRafD5i2XRjeSZWajm2yzBkvRMmmMjJ9yYAer6GmbXxHNtdUpl/zRCpYGIZiSrKo25gEvRYz
k9CzYyh+G3kDT6/pvU9a4//jgnqoTF0Gsii8nY+dcUYh0WDTjr+BomhgT/boV/tMnBqsL6sKyyj9
XPMK05q2rWfIT6oiy7wPSP+8pq5NgCMzWMuiOf+OCvvPQwYYuB8EvrSHsdm7A2lvke38Lu82QZ2E
wMCI8Im+12iqx9LiVcme+PRin/bWV6ustYB0NkXg6NztDVc9wj/9iX961ZiZc2qjPAqi1CYMECPb
NbyBbzDBxXTfW9zaK71x/EUyFM2tIdPB4YvLgfIdJbFTmRcnDwLE2lNVbWO3Bk9l9M0GLFh96BOX
diHdCorXYkcHh2CwIT5Q3BurIc+rZRcO1nPMuUslAMk42XNTarq+VQWVXhxlCYl9j9Klw6GZNF8Z
imtX83nM82Jvh9V3u0qudePPr9Ys9Z2KMiJ98V2Z6TgcSbzhviPOm+Ojs0ZUOWyw+qkghFWyHLnC
pO41i57SYeX3SXNUqaz3o+e/8r/fM9+0Y+m57XZsx2SlHD1BJWubBx6bYpn6TbUNlY1eTRtXcEcP
Wa19ozOM0BDjbSBqMzsoZMoa9E58IhB9Pdq1y3j41s9DSPvwez2/lXR98bAg4um8Tm7R0rarLBLp
2kCXfPGd/OD7HNGQOrsH3RH9UgnDJ1/YL7Yt/KUFBM5yk901Q3k5Wcth6OHoDLXY8qyxyPf1qytd
cWzcL3OkwXc3xR7S/LhGx7vX7cp84ESEYNdMdoNuJm+T55IUAO9t3wA5xTqXviagWgDV989SEg1m
eFRVbkoKSh8VO2ApxjXvjYb2oV2vE8iLsalaFPBTyrNwJ4R0REt295FE5x7fX7CnL+iFesQDmO1e
pTrxIJpnrseWmJWSvPadGK0l0qT8MOlZftCaawxcaWnYKoVUNBpHt2t/GnLVjm23iPS02AGUt9f5
0EW0PpyIVjShQ3qKaLQiDG/V+IDd8RLoB46sWuwcI1G9NKSLXJTnlwt8muRRNpm7jR34L31aHrOW
eadkosD4U5O7Pm+SdQcAA65/LPZ6T1GW9MzERtF5WJB7b2nzcxceus4D3pVuR9ztxWkIi9Npmq8G
bNpUdGPmFeu6clVQEUQSJEyCmGBJa91PyYWFDUCR1qG1hOhvdpUd6K1+mW1KP5f+HvLioNNEtxVy
DpjP1AdV+j6maektwLanqyTu35owbve4w+2NoE0qrW998dMmLvXkqoyqok5/1xHtQmc666ROwevz
1M72nkXaXRUm6bfQrvaGlptHpzGaW1+ZV4rGF2A/OjqXkZR0q5jWAjk4m3lTBnVZphD20gfw7dNB
I82ZeUTDXVeTdd+YebQig41nNsXujrqep5KZQ2c86Lpiyux53c6pmUyMDeZ71edqWaRIaEnria5o
IgoMiwMK53JPAk++U/HMVwlBOO39ZDPbswiErLrD+4snTx3p04fehFLNQHlkJAR923Z9mmptZcCK
0sU+8YyHMXLaR72D9oNJUZxbuPI7Qjo4jxCkODD3Maw719zfNxJuMPWfmTvffLJwDnOldiP6oJ0l
0/roz/EFBDIhoQT7Ldoopb3c8ChHsoh3jsnMDi+hf0txjRqFvlcoz9eMzr4lRidO0f3l/b98HKAD
KJR/77vvyoUPewRNAx0xHeNoi3Hpn5s+ghLmg1OXPFh6rH/1CiZMGR9QF0uuCGtwTrijP9m7OOUp
n2L4Vg7p3jlC8QNJoc7Rax6H3m32VFvGuYnsT7bQv5QXlEboLUzCpLCSurb5YbrcGV4Lhc9MHpL5
S+wIjK+tbgANvESwfwJylCi5x4KjvLhHQmQwrT65QB83cWbIlEQoHPGD3QEkHz5AXEy+iZC5uea0
VQk63ZiVLc+gMCXbS97vsIZuSg4YZ2VYOFOTrZ5pqyTt9WdEhWdP8x8dkW9ouY5vXU+IJicIUsln
7xN9iKH/rSvwHF04+t3FKxBG3v/9P7u9SsCjaFnRXY2ouTFow9xsGT/6e7aw61aEXOBh1fOZzFDH
gDAX2uuyrK6zLU4cMOXOTGvyVO8vLSzCBcO25n4IJBldyzUmktvacLtN5ZhyW0C43GvM6h48dctq
M3kmAXUIWgg/19AmZqPVq/37HJ2CYApkURE/WMC5jsz40jB7ppOaYeUmSP1AWgAWL1T+y54O8nKu
ne812LCa6LqNqU/1rtQbtUiqethOLhZ/tzbdW8oC22PwCianfik0F8hdbfxgGUlP2GC71OmffEwJ
mxZiYuDM+fCEnL5ZCtFekPcgn5l1+0AB1sEBIHPJzE1i4FNRn8oKxCVahpvlNUSZzi4AQttaIsrJ
d95E0HnenTSVk/vXZt0RAxN+30QeB1fvYI9jHwA5R8rgqKmDM+jZqutQOJh6maEBiF7KrB+CyH99
PxqSqWAuE5k6RyNTt9SpiZxWurW2DbtazdpwD6rSHhKJX1mL/PZS+PUPXC/uOfLvdAlk8FetBZD1
79td/I+7iILR513Axbh/KZ1MnP8hqKqOvZqcrloi7bfmttiAkekCUouHFdAKOmt9WV3wkRDQW3qH
sJYMKwnMXgJxx2/dEI7c5ab5DFXbZkON1miBrasQ6LTqSDLecMgZKw2P0ALdfmhMpA/eEB5bLBSb
OO68V6xss++6K6+DnxKFmYmpLPzhJL3Gad3S9o5kGmSj5g+kRdfW7QSJUWN5CentEKjq9We3H/Z2
UohTodkeHkikQ1r1qfb/Y/OV1cG1oRah5wELxAP450Nn0IlvMDD2V8PJRaCU/eaohi9Zx3wJSeHa
nptumDaAxilL6t+cbjsAfd3wydHtr+MTn4OSGb4wU1QsrH8JA3XNwBER9lePHYd23M0tJ+dE8gFG
BNH/hvE2fJcZHOPI2jFvw/NRjRfc+D/UnIZfJ4tJNz87EDO8M73OtCNMhjU++lUxy2dAfdOTEZn+
uWzph793JxA3PDa+VR/1Ch4Eaamf/EbOxw6BDiYHk5BL6wPZn39X8f53OSsLbv/K0dTV67JprTvg
70kn6NbeUDcLniv9IPC2bJpeIEQhuWPZxgz8K9JpSGrRnt0xQgYVVsYBV3YSZB7tI2pjWx3hzW4J
X5FFW/+sdTC0ZmvGZ61Orjo0EwjsZJARZPkg28zeVeEcndLQY5fpzHFNEkm/MSpZkMukmUw7klcC
OXv4r8q4hOFM9Mi9QYen3yNllZQ4izRqDrBpVNt7LSRRTaUW9UpWTYqnifjg3BgPHXZJphCOfdQn
Ul5Maw7PTKatJUqILQMsm15PHT6VLaHi2eQ/+ELqhJCk8zapmEK2WFMuOlOdbX2g70VyF73fK5Kt
4ZNRg//xQAley9XvvhGwUR532YdiobT1HoimNK9J0RrLKk4Ih/dTmwXPdzZVzSdOqonFu3LmZbqp
EldbuvqsrSot1QiYQ+mW5dopr1jRMRLme0/+HoZSFQvN9ZfRVAHL4FvcsHuSBuXdSFWuV5OkP6jn
NftLqR4JRtewVUILVTPwhBb8DtvhM1487f/9NQcJ44SoP6yxgsYICPiNTHeCGia33WQ+ep3E7QH4
FoyhB+4ou6IxCya/jNLH3vNfuiJ6tVTVMwLwKhJXKjg62Cj2iavGQ6JhHsO2KBdUvGWgT0KyAFrz
3hxFv2LdjFe2xWTezvwd5lT7BRHN74luhue8Rap9I+m7/tJl/TLrmBzYTu19hWT/Zg2W/xANnhMM
Fg3CcGbspavKPXelfCl7oe/NYeyWsEZV0dzvhXRJI1yc6asSmZqP4+aeWbboU3WoVJTwabzm9O99
4a9eAgK/d84a3QwXP5x7Xwj/U130gGs5qVXttc+0B40VhumfI7aWO1SnyCtxvqFJiiAMMuZzsuep
Ssh7RU0WIkgvqOJXpt1Zz0Xid4GpCaQENpOwSgIRFJln780u3po4gj8pH+/F2X+r2/dP7dFnuy8i
Fq3GPz91OOCgVNrQQr2k787Yz12YpLOvgP1+snH+r3eif+WYWAhsrpD4852ikEgUmVjttarlWz3u
yOnkptPcevnvL+L+cz7+Rkiv6dDpLI90UP98H3QkJNmxyF3t1gpMRIMLmUTNJ29y/yEf3uTeB/QM
TEaWgYHhzzfJGTplvRF11wIK3HJUjNCmZBoCY1ZbzwTfjs/YKfxPlLEfnE30gtHFCgxqDPDw2/gf
bTaUSIjnO6e7zjV8dJOcuT14oa2qnRebJ+mWs8vPjEVAqfdHxuZ5oGvjb0IXyKbpZveTi/DXYPX+
cWwTManu6DaryIe9PXPGQdQYJ6+dind06yB4jVq3sUAsLAs7vgnqpKXqhLbNjGrBgdM+FnhJYa63
n/iP7raUD18IpRhHEBZg6CKU+X9+Ib5vTGFmN9BzG2vtivu9rLIfVd55t9xLv818nGON4cMB8gKF
0/neCH3e2QlqqrgKH+149O+AADcwlb+oBuOQ2/GrQ5MJksIYbhEXSahERO1AQ30DfSNOQrbNk5l7
2LWNT9aSd5vhn7eXy/mEnd1kAIrR5sPW3qTJmDpEwF0Ly1RBOzLWT0vlbIs7k4IPJQ5gnKH+1XcV
RZqDR0rDW53Y/iWtp1MSdvZpKO7Q5XReR7lpX5okdi5jmTxURvtVza15JvLXZvY2/SjtZgqMUWU3
2+nDE1IohgodtvVYXFq/8UkQiWuKUvA//mi5l9nLf8YUpJuMsEN08gRPEpW1Q5N/qn0z3P77acY1
8eGbtQyPWEWTqTn1lUUZ+ec3S5XmCK0lUZXpNglqhn0PCVzGUvTH1J6SY1QGTjX3R2qa6KgZh7bJ
1aEL7yNBlTwABc73DpFUJfOka0/FsVFSOXuto0NJoX0JffqFRVvF33p1S1rfCOZ4ksh2imTjEW+P
6zal5+fF81Hle1Ma1tUbx3AZ15ZaI1Ybb7k5mBuuKYoJ2oxMgJkUIvrfxgR4IfWq6zWUIaCBWevu
R8OYLiKBEJy31mPSN9lay9BNzLSc/d4fz1AzC2DYy2LSbZRRqbO1+tlfUrVlQSbSfj+VMwdmuraZ
5nYL0Au/GAv3a82tSD1nhJ2l9oFEFNBwNSAowzdgBYrGO8y1lTzf8f9IrFD5jSZOqHYISulV9J0G
bW2P3TNy9GRjaIy079rGSzXMBBaJkk7epJE8U+igx6oSFXCrnzJRpF/8scmDUZRY7nNfW2eYnawR
/U6VE1ma+t26UXO4SBJnqzf3b42k0COhWZKvjJ5fCKTyEAIgbBh9oh9lWF8aULNzRtg+0XwGdFnf
r4wLHpYRvl0htvIuPvVcHMuVLg9WTep7ODnV6f1Fe81Ttzk5QvqLKOUmH1sbqdyIkknPsHdMkri7
ZHoDnjVtTBMFeGkYmxndQzDzvQWFASzaC83o6PnpEKDDycfcIyCotlajXUDXsiqQ03q6t0xa275k
TcDTSQdcc7eaY7yNYJTvUhuQmPd+eKPakrEuIiykc9Z9e9chdD+RJwsCT5XIZ0YWqD1jGSKm+TWj
8Wkc8+EWWWfXHeK7dhJpUuM8VfA36auhTGX6OHFoHoE8j821zeWzGgpv7ZpDynnR9NepoNvWxWTk
9fkDWj+Tk2BGY9A31GJorHCj3RFT3fSjI8iRlTCyGb+K3ykgt4MfMwv00iheuoQJ3qOc04uTDsRj
dsPAt1gQjmRYi8LVhmVu+L/gdIt1Xtsn0fbapjC+sBsSCV71u0Fa2GcWk9DTX37RbcM8e5SmSB9U
jBZR85pL5FDNYUGWa9IFi5VnlTzP6J0XRprkp4Jm39wrhIUhoixYLkxmXPtaZ13znJFWihjSXLXI
58hc0wqgfCj+SFnO9mkO9bkKh+6UmHq5RCPmbGHz0Q7N+42GEe3E8zyhPfbZp5QNT8tr6d6iKixy
xuO2jtpK2j3natvxVuDmmPgahf+Yqt+DyTpY2r33Fk3hjRDhF8+LyxtclnijleBaS8HKw/D4olko
R7N8np5MjegsZ5wWhIVD1TJ7ZrVLZSrtpcC4d+m4gyyvwMTQ+dEDKaJiRbr2LkqS4eBFNv6FNAde
YLdg3t1wR51OwPMIkD6JRzoGbrsSNQmWRe4fmj6snqIeNoZsknr3/tchRTbG2njwjHB+0tS2UX7+
JPsKF1Gsfo847Nc8yncXTzJsCWErCJnVYnGrhRM/Vlbu7SgNazQXzNCduHptOvOg3fsZ0aDZgdLV
vJ4O9YgX//0JjlHtBYOTuidXsIukV8gi5LrIsrsUuV2ckgqQCslYCJu77h7VQqFvOrG+B8tdgAQ0
XcCXjnl1B9meQmFfrGkYAjyMDfpIW4GtjtDu9EZyZg6EM6vofk5RoY7mTEBPbeAUMVeOPnNjZN7L
gCQodh2k222CmMvwcdKACD7AVm0X3dDCjIy3SRkmt8wUycFFFxck0rwxPCPm7udYaQN7v0UiCdw2
mt72eI1ck40nIrx3cB2kQ1m3qDvgGx1NzTivqmUYav3Bl9VwYI5eHXRtxcPQb/tGOYEFO3s/6RZd
rBgNIVFxD2YvzjJMD9kAC5/8kl1fOhudeK2WKx/3bvzdS2NGopb7LZF+domlv2tRUn3SSTA+nlrZ
Yhlse7jgKS7ZTj92cDOjmd0mnq51TmsmNEZ70xS2FnRIe76MIx06xk+/TfNblntMXESC0Nb2P0Mh
vDcs/lv1vH8MyAtC4KGFI/ah6iH/fIJwC4E/RDWynkYzSAWemAqF5s5J9olhhbTamuHaEFq9FbWH
FoxvXdEFOXR24gelzRiHSYNOaNM9tBsIypC81tTpu9Jr5BKWSb42GzTiJJHEbGrR2RGdf5Ytwkc7
9g1O37l/ziDkbxhIEDOn4kPbIvOSQHzfmilcRZrlPYlhZ6K5DewuRpg7o0X23f1cP6Owmx6yAqkj
qcNXSKjTDYq9WhqGRfhKGDND743hNHbWT1LEAzg7dPmk9mMajeQZPX6Qcdz4/y3SuaouHW9OKS4h
Wn85nxEPz6qM1HTtcqWQ0dk66gS/+lJlT4kgBCmcrrHgMkozB+14F9baoZEdPDnFn5w1P57MmL8z
46f7BpdB0Lz6cDIrDHewRitNbyjFvRXLEJI8F6XBvyvGvwc2dAv0O8ycExqu94/KGV+rM7cVbnpj
RgU6U8XuJopDjT55H4xgV1ZD61tg9dOv/l3RoDF5XPohlppIaNW+F5OJ0WPMdzKR9a5l7amdXnxS
4b8fjf6415EbIO/hesD/4CD54Vr0oo5igz83uN0eTxvmMBjt6ZJTLSxusgSWfXmeQvROSqWsamTN
BwQc1+fJKpszXaPG/lGbvvZ4jxNaupFYoaNYwZQsMekl+s9/X1Ny2D5W4SY3EYcRIPOc4MXHJWKk
24J2LnGuUxt/TaW7zZ2h/1J1jrN2J/YgQ6+ZEeKEevXBnPle9mNQ+cSRKtmKxNT2Y550u0Yn6lbQ
j6Q7noePfRlm7FZhepwmRJBmWD/H6D1PmhOe3/eTNIleEUHNiwnR7h4RV71xQasHrqXlW4NhIT/s
G35epk1Jo60FWa/rzp7wG0IaIRoUt7mIS4fD0pHNEiU8qRLxZAcFIo5FFLvt1c+JvgaFcpt0faBI
zH/pZYQRdjTbHfyKK6YXYNFRNbONQitp5iYNZlp8p6p/hskmFuDZEKi44qCprj8Krse2a0nH9VEf
LFJIp7gIr+BZGf9mZUGQxczCUGrT0raiI+fQ7rlTLx2TORSpCfIOK1qBVGtXyEf0RZLJeGPXCVlD
3rzG3TwtyyaKt5mHJqMWXXQmeIORv0GLlPDLR5Lh5S1JoxU6Oyp+Z+q25BzZm6LK2caKgqjsyjxF
PvVmKfNup6zYfrRfCc+tzk0mrX2E7GjNE9IPHWZMrE1nmc3zQyfD91pO7rle7jMCXHS5Kea2oTXA
QjX6OVPpdy114bfiO1iGAqU3Lg7Jd+CF+7FTcln1RNOEyvdPYVdBurXDS9r3I7MfTz68vySEW2Lj
PZJ5NDyGsZvvDRmbCwgCS6aBzYPyPKwyTpoevH7T1n13Q+pdnt+X7Hgc5oe5Ub8tJz4PTgNxPa+7
oMOudfLzkIxbm1RNst6yrR+ZlzR2QPzUWQqtdsaxURlz0FqqO1Rz/tVhYnXoh+yxoZt+xRNSLfPO
0Y+d9VQUlr1AuDqfiPBtDoXKrhxa33RAG8uchvS6yNthC1CYDCvfM04TlqUFBMqJ/mN0ko7E/9D7
wdgV7pLI3uFcGOKRWVgSpJXdLyaLPOxsSOiN8lN7SpJlDBYXV1OODbHNX3tq1KfE8S6ejZeBNnH4
WBvmPWOBxM2A5+Z7RqyPaOezAf8+R1ofyF7kSMrrZi30Ssd2pseP7ICrQmr6KeqTcxhn3alq8np9
nlupH8JQx/HlqZMGoSrqnXQz2ma0pVTFi50P+dptHDLqEr/emxyyOP3FSPAMaFfCmpZOnclD4bbf
x6R8dvoMdK1HgDBJgOPKbh08PQKP+kC20354fte5tqqj5B6c347bjyihDbnvomhfRF2yF9wsCGoz
Qx92kkbJis1MbqaxxPqTVNsKp/MqjnmuIhroS99F4lO3FrKmTiuvLXoS0rCnGEWumWob4ojdraV3
YDmbhjS42HnhIaNIxAyxGvSxXtMW/lL1VG85EOz3SnRI/eWspDhm06U1mm1L24Tb3tIPk3K7pRxj
EURk3y5FKrK7zzPf1xyslnXrdge/nJ2dRybZjgNI3U3iMrTFN/S08ZqWrr/ioO2eytqxyYwkZfiu
kKj1dOAjexy+CArc1F6K8g0cQY1MZU/5Fu1TDPAL0Sviv2b9yvaU7ts8uw0qQUdkke3klEkP+IKL
koIlOw4Z7Duvr0q0n0hIVavOGRv8GhgipCkh6gOUc5DgqADplHctLkiNJLlkfHBHv0AVt3MRxC8b
qx4o/8prNI4kIjb6tOmGk44FEDlEVb/6fb5UpDR/odSpNrHOcJqxTHEsSdlh2Uz8veSItJ7oRy6d
8G4i5fC0KNGKNxiJfxt2+UALKAepPjZMy/6PufPojRxNs/VfafTq3gULdB8NMD2L8FZSyGRKuSGk
TCW99/z185Cqakmh7FQ3ZjNAlZDBYNDzM+c9ZsC8klSicJwQSUqwSjEmh2vfoblL1Mu+bOBtJbK3
ViVhXA5leqFU3XVZgY6VmWwc2E2/t2J1VueadxM7Q7XyHGHMZITk40DMn8tIQS8DOB9zwj8cxKTK
OpHz7Chp/kPoBMMuM/uV51fhwklCaWVzRvhbU9f2FJeStymKJ6cpCDVPvGUJkrIWVGE2WhZEc6Wj
ThgbREHzgsY3Ee6SNzqomu9Ex8brFfok09z9voOecPr34wkTcIy+mcEz86RzFkhvtm4YGJJ2NdTp
KipKde4EpI9WGpIwIZfbysB7HP4o7iNuu+G+G9dYQucU/Jxd2PT6oclVeG+5bGyjMth7owtmK/CH
Y1L9HQ5xP+ssuFC1J3Tqy76x1MuYwFMcttbq4CNVrLyrJLtSnEK5GZg1A7TkN7q2yQx/+FpZ3pJe
Mz/adrh36deCXLt0xz9mgoBcLdG2DdGTi0H6I0irtVB8fZH18N7MKugoVMveZ1Me7eN4RiCIoSLN
8JhzH6dEb6o1VUUZn+QY9xQP4V1k6Vj/l/Jd7EXfKIbHG/h2Kc2bhKArAEtmEHJll645w1bihvnR
Jxwj87w2gmIR8Bq2CaVDoWrqGXot501lwIM0rxp5TOiYqrIW+kyE5CLY67mBcwXax66KL4lOB9zx
EaJkiZcu1VhI9zSsGLnFCXAAReqd3uR4mieIrLBFtmFwOBc1yN7MTTPaCuGc5KBVt3JNDXHaExEx
RGyRKvro5d19psiQyfExXThW7t8puDNpmrO0OsgOsMAjqfAOip81ox2hjyQhlRhP6d4xiupVpxGy
gvAnmZcyyk6bmNzLTHUWGnOyQxq765bGlqh4t7xEvcjxmTHvi9W616MzA/Jt6hmaq+xDmRJUmPq7
0lLQvyLmmdskIWw1g6Rx0dZb2bKQlNI4uP28Ust4mUN6PwjJ+hoJpVzKgfM1wWz2C3ztVdH0ynXY
K4+/f+U+Eq/G18zm0RgpzPw9e4SKPlSYRGjmlWzAsYKdS0E3Up6KnnwQXXKRBvfxhT2Ms0EmhqTc
S+UnEyogpw+PMfUO5nYUvHBAZk7x/jH2MD2NqiYJT5XVmAdNbm+JRqrXcl4IAhVoYamT+VfowkPa
WXKOPbfOZ3DX1HUo6JutGkWwjKD52tf0vdfbG1tS8q2F6Pulro8gkVSWuJsXTZvNFcdaOkW/w82v
2zJmMm8dIMk2qx4NLPd25BMcVdJGVraCgAa6uHbIau+nH6cBz6ThL6q2LC7BxRqUYME3hQCyQ9Yz
+rDGKXY1xOFDDnqMBkbR9iIq1S8WY7+mETdFZlQPBJ/uqZrUd0UdfcFt7oqZdv1ghZBgDE0i6FSZ
UhdMZZPZTX1ic9LMkeRLP5flKziGHpxLGyNXbhJC3ZmfN9FBkiT5pHX2DZgM/tNufKR6d5u3xQ+G
vI91pbtEMWkomseIy5onK8f9edWTB3GFpx01eOmLETISbVVr31V+vPE9F1EVAcUwlOh9e2Qmdhoo
c1SVaCkZFYeXjt9aN4bRwAamKmxUuA/oFQEIbUvZxez9aD199DTE+ikTpqSQiWPrXeZcrVFtVNNy
L4MoXejhCMrqsX3EhqRa1YKkSse/NnE4W0JaqdYQAbVj74DL625wOzESdNgtTWDoW88PEW8aCRGW
ctMSRlxsiVawN/hQPJIbtswbgXKPGPtN6bTJsTCjlayjco+9pERrU3dXkXpKNbe/U1IExk5ebEyt
eQzhQ81VL4NQitjwmDo/6sgKD17VIUTBLoiSP0FLwje3A0OkeeYH4tjZxc9SNf0NJrU/hlbrL1xo
rHsn6O5I05n5Grz0wZF/lMwvLipNIULCb9SDbsfdok+Letx6eqlnqjJLVeJao/qC9kMn5q/5apVD
gYd58xUmTLo2pdbel3c5AXoPGEKVW2T8sGJQ5aLvVfcwerRdGoxW2aGGHqmW8E/XJFiMLuLplBFr
Ekb4ACTZ3G0wprALmSG+VvWztojEIk4lUpiA0K4MucHF1jEpMuBguwiaJjmYWYdRd1SrS3ItyFis
dRThHStngNCJig9FgX5s24OVql3BbMMmxjrSHktL8o/uWLELQ8DUJgo2hdtZB79LKDPjzrxI+17M
LA0SVWuW28x7NlQqM1IdHgtN+VLWqv8Tp50528m/o6CDbjcEZA9Xmb/GxGqYDYGi47ra+CdVz78H
enjKm3bZVGNsstCTiwBO2WKQWukulqAkwB3e645XLKmcacwUa+9aruW1lqnR0WR6OkdflKw7r4z2
RBS54LW6fN05VIbCCNfPWuqfLWRIOyJOicXpzOqCFJ0KbJdodaZeN7lMMDFOWdW6b/RTDLi9Dzqc
jqGg3kFWiL/KZetBFdKhUTZB/DVTlHo5yKUOq0a7adpUvurdUU+Ra/XRqsz41oJPCe0w/k7J7itE
6/gu16UAH1033uKLkC5FHFd7QKt4wZCH0NMBGymoEsoeOgRAvj+UEDfQSw5WcjQzNf9KPPCcvCD3
rkfQv/eZwjIdj6EpM4Sf/sCYrxZZlv3EHK9deeTMXyC3zda+awfHXKfAaJdmscJxCuea1iYy3Wzt
WxHm6qUVyUduoH1LqZwxb4PrLcYE+Upyw2ifAn3O8RFDoeCKQ8sjnzdxedQ96ylUy3wpydgg1Lr2
FYRAXZC/hEqMiXQAYWU1WAgQM780FomufKFVa/YOUXSXBnaBM1MfwgM4wj1AsYM3nnRFsSi+cYkJ
29qW/wyzSjoo3k8DrCe1NOsqCDoBaVCD9pliaSGbRXrhJ2q3oN3qN3HsHgmZivD2aJ548tV92SnP
oRJt+j5VbqsoMrcB4/adbLYeFUewFVrW7xJ1t4UWDfm2RgyhZVo8C5UCkbFQoJUGSkVdFAsJxrDG
9fQvt9BvgSOUi9DDlIRroi14S6oFXJNu4yvoEfMEwYHkPkuBp127OsL5YbjPhi54rNpbHQN0mjo9
wrMjtuZSKNqtAlXBGfD7wJR+2xfSc0KI0q1QI+3Klb8HgBfHzPuBa7WLc4rmbNCnuMQ11Rg2CDQl
6OTLvbDLJyEl3bw1u2o3qO5cBENxJddKu86k8rq3ewMotrAvepGre7uMiSdLAnteDQhdNFXL4YmN
4Z0lKWUVUAfhPPyJcHxWeJULUzYPht58U1Au7nLfOvSpi89/WYYrDHiqpWTUSDUpDN/Z9YMiud2X
1FPxvqhK5qyZ62/7Ltc2dpP1l0TaX6aOKJeulvoLs0mLm7ivip2d2fdVHl75ddD+SPT6xsX/IpUu
WkYaWzgoKnp9igFaQPNU6qI64ruTL4ie3voUUE5mIGNsFDfGqo1NE0U5FGVzbJJ0nzlx3Ww7It7U
xP1JzPe9YhbWV9zpnoYMUyZ6DnVrF2Vy77s6AUyGtG/dzruwzTaelaQAX0dVfasZTUcyaSBWCiK8
eee5zaEtjX1CvNK6MAGgXMs7+WO5V6c4jwvRhdNBppAbuV1jZ9VtWtulYO2pp8jArs9LAApbU5qM
G45YLJG+1RooLUBV9oQI54s6qD1iiRtIb163LaGMXDd5heJZlsKNNchrKJTihJDevhQCKgwttZFe
57GXPUBOnQPXOdtQ6LRFDE0Jh0wuhYaRYIYV5yrq8YDrAp0xLM9u79xHAdb7vuw9ubl1Z8rhsRzZ
whJhVOvdpK7VjeyJoD1tUTe6TFNpYy3kEX6VsOyaoTm6MH3XCfcGTr1/8GtnYfp2i5DUlK+NTkHQ
7zaXWRfpZCRfl0+ERfr3pdnYeyXUT26BQY3GdPz3Q+aPBQC0nNCmMZ8D9RETcv9m0oV7TehXnhUj
zXaI35IMVBGfU9rGtNN3XCANmwf8FSb/blU3zhkj+O2UEpHx8ak0cNWDIlouIMq4qyQnLzP1YajX
0iDxMJe4T5A0tcysRJpHxJ1toChTN8yWsJ68hTCKYUFKJzP8US8ZU6jFJV90ty6tSK40yGGG8JOJ
qTYWud5P5BnLUyGBLk6JRJfPanECim0P0YO6sqwtIfUecjz6D4IsAgzx9WKDEqFbdBhXLVPKNNse
mKIesrGib2KyWYUM+XHkWU9Mvr56UNSs21MJW8SlnW+UFNWha2CqAkMlXUOV+1aFRJjZpfLVV9In
027cOZme6Q67py82I6B5Ti4BSdA1RfvLWA2upTIvbsid2fz+0YBr+IsT564BXlCKJIfqbDqlkTyH
EUocnAI5vNRF4aNk0JVVlKoj6XWDIKEjdVvHRDXQHfyfPGln9uE20YJq2+RlsTH0jnGGLx1qAK5D
3imXKvGpC6VPN2zojvw3VLowtx/06hDbqAZE6DQLYhMQWVKtJl2TpkdtqQLAGTT0PMWZH3IrsucZ
OsHoNioldxGjqsp0GShjHxKM0iv4nQx42MDKcW8ypYpnth6hAygjY6/p+k8THd9G9aVw2bb6Dmq2
S3BsjOcI0TeM+CDtNn4BoYDmGjL5DfwVBfWgtG7KtMPsxbnXEdVMDN5ANxtijTRn1RTWLdYCxtgt
dmsNE7rKwl7ri1HgTmQZw1U+yu/rKqPN8csdLpeQojPUmsFABbLBPUHWN4XVXdud/iPqBwjvYVVe
IeNbaTEmd0TCIxCnCLqAGYNJHrmUKxRY7SaIi25ely4BJwDBGw15Y5q01AspimA4eyW7w9I3k2sH
Ec5BDw9Me9W1EmGhFvQdaQkj9VgtYAzZCo8V1TkVR7wGq3DHLlaGyyhQzisbor3fLOJOMKpl1Lxo
zdAEYbYZX8VKvXMNqBsiorRn9TjWpbZqrkvcGJcEoDZLoO2jgoQO/cnYxEQiWGpqXMIqD5ML9Lb3
EXGqnz26H55cGxokzDVdt3VZPldme6IPQLCa8FRXUT4n9+0+GadDCrQiJ5NrKCYYCqgSVBIYA5BK
HDHgB69cK7nVLDS7aT87oI+ogK0BJskUFqnswyLkgN+0s7JVCS4rCtPIs1rI8FQTnS5uZ6LL21Uk
URujMhkvKugomHellOu6n3gNEAkqNw/ozKO9AyVsESilupI6ilUlfPE7Kaw/q03/AkOxdaRrpgp8
YisQ+N8fKcwWHWPZJD8pWTmQ7oqRVuqkT1qe2OhATQzdKMSVrfFNI2/q3rKbG8bfK4Z5x1TJu71e
OcXXclTXRig6XDOQ9jE0IyRnTb8oAu85N2P4FlqwVymv7bLEOZHhGi+UpsnWXV3exGaXHfCJUPfw
r74ZTJFm5N3Y13KkzpUkiO7g5dz1dnRj9yX+dIAtpJDgEOmZAklznIiV7Xf2FkQBZmF0SRp0OdNK
rR+7DftbT8yxRcO5QnlS7TGC009ZjxsZ4DMQVoifW2BA66t9YkVVQNomA5nAYuVL7Xl7vaep0Vvi
hlulkheir75yzqTEt+GhcNJZqoDGhUZABQoToaJEYUuklnVpkjqybLnd66ZZagEStcbFocZOjgr2
eqI1s5OHupsxbp6O1RF5IRVDvgpdCfgRo6kNtjdE2iORJTV1n0jo0wwmoXgWC2ODyuxbEEX3EhKY
pTXEMsxEdUXcwHc0SYSlwB/rIq/aFAPz+gIyZZ4b6qXeCf/IPMtSTI/wX1ejnl1ri1QejE+6zwnn
ftd9jp2/iVEiCLbM8zT2Mm8f/abVQjeoy5PrJMOaVgoSXZ/NkrZMZq0E90GMBilugzjTfNBinLMm
c7+iSH+gFm5nCtSx0brxoTC+wtG5DLthrdlQ/4qELBD8ob0tA8KZAV9t46Lt3mKs9Jlm6sPrCzBt
wvsFhlPN0Z31/TlIkuW5spc0p8l0q3aoxdoDtTGg1llmpyskSgqVVVlsf9+QfRie0Waga9NpOagi
EBrwfr8uIiGfFOriRDpai8Yki5ZdE93/fie/ODn8p9DGGDSZAKhnbZMGndor474+gT/iSISQZLSQ
cteavHOri8Duh0s03NXi93s9p4fTHOqcGZ7wQsXM5BzuzyHq2WWuNidceYZSwaMJbWEV+O0iyEyZ
ZNLi6fc7/MCX4PahyyV+YSR46JNa5M1zKHKSOaBndNepBDhc1wQXDXFQz6TQWWLh9C1scBoov5th
Pcx+v+cPd5E98yKNTHj2jmfn+7sopBr3gzTvr5263HZ9tu1lVFG/38cHIYIGHZtJJionFXq6dr4T
AvWc2MMQHWpAcWVRXl5JEKfR5SyV3Ew2kR+fQkAqycuuXBiWy6JGucII5sZ3Ma/4/cF8UN5wMJRw
GCyDO4xjx7NHymiFT7mqU6lYxncVEz4pxhq9qXTordYl/pzdVwxMvlv4SLngsS5+RHvPIF41HgQW
rU7/vbaTEMBP/VK5zAlSOEo0zUI6ZEPQ0J6LT6p19MLchHfNlAA+omeGT4P2TDk3Xo6tPiCgINR5
PNihuiTmyJtT+7WJtMepEABVWZPK/mXyBjdM/JhEvqUyVmC+Repu0RP4S3oXmVBNrCHyoCaMW599
MGu4HUldSktJoz4HgAJvmigp5B9kb5M66GyEH2KtFpWXIFRlNDS3Ze1VoE7RFR6YyrKi+jyPTejm
2ICs5EIbfhR6eo8ZABZhpdGvfEsERxxq73hrLSyL7f4Sv7i5nWDdAADT3QpDPRoZdAunceodVOu5
KLpvEo0LhfzmCOQO8bv84baMiqBmWHQGKW4+Q7EmPSOfYwtUbJMYrWvCQFqxhoNe+OXMUSQesl7/
Oqhbv9P6ne/J0b6zoitcZj3CL5RkQTXTGPZgSJSzjM4hb6C21qFcb6jx5k9xD8oUuy4OdsV9SCY8
DswAA4Cw0nzQjZVMeWuXq6DZpdx3m0FyT+jdUPj7krJJ7btOdoGeehFuMlfaeVGrrPLRJEIrm3yD
JBzIMVKTpZRmILu5s8KInwAyLEP2oUsrJ5K8mqOP1jdNPEQbRQ4uYDsdKijCB2t0Hg0vi7b3j72M
iRYpd589cx+8vgWxrIIBKv+PiTBnrbvI+iboDE9cp+3IY+6jAKvI/pH6fDGffGJGIZpIkg40cbgu
MGf5ZLT3sUnkAMhfUTGsp1h93gZ3qaSqcH8EKFxz3zfWV9dnopV1QTqPSL0qVSufS+KCMAPxSQvx
8W0zNHbM7g1Kvrx675vEzK0COwYlv9YynGhMxn4OrJpiiC8rd1v4+mOMwfjvG6UP03hEWgb1OJTP
Gl34eWEOGAQ5cFGAtZR6uLEje4fNKwV2S5t51FU/ubTiQ/8mrFFcPeIqGBrRA7w/Q5LSndI3QTgV
M4YeN2RHXerjhVa75sLNTPT3UrrNLPVbV+d3Zi9XPL9iA9IGc5r8Ct3EwSomUNyGxedktoWBGn7a
Waq6awzpfnrOnBKdPhORKe0NlCuoQ5EK+XfktOPxZ8neY6VI1RxOrjRvfWVYGoVAiexX2c4J5GtI
azHl57pddqUen6ys6i+t8qerDyiIEqwBwjJnn7nK8JH1l45RYT7bJc8yMoMVzA06awfnmcGVl13r
dIdp1qTEDC2bqNx1eviICIZJrW1+UmL91YVFGSkIRRIaDIvxoX7Tj9s0LhCFeu3a6A1SAuVsjvsr
tgRlsW9k7z61Pu1b1fFFfN83WMzcGDcopqBvlc+6s6qT8TLEcP06t5sdhFz3oc7tuQ6Ny3bTApOu
wtgVMR0A/o3hrMQqZdbb+AZQbJkP0sFqtW9C891tYsClDGMSjX3LOHitGi7EQGHETS2MYcOSJAeM
wD8ZQ3581Th44sDgMzA2gPz2/nph/u+YQWRo13FQYkbmgBVb6CJd/adbUDqQ2/5kKuHm9y/bhyAk
XjFGyky9GeZh73H+thFhnDZq2xrXRixatCSJs/ZTqqMOGoC0yLyTULKD0dUDasS4XcKUEXOngdQZ
Zj0+sIKiA5mSK6ei3PPJof3iggiTwZIxeuihZBsfsDcPUIAYjxIczW4+9AgTHfkmtVQkLXJ204Ra
fY3q+eAEvhiDr9yVr/c/oZ8zKvFk2G5JuZB1pb+xcUTyofZFaDvrwinvPznI86dcF3CmVWKDiMbC
RPC8+QhdQ4+i1pRPnaYbOw6Xsq81fCtxM57laW1SoVCeB9yCLkXfZ6ucycOq7pAIMcjfy3BQbocB
zzGoutbCixvsZ2JEhZ8d5PnIVhdjkpTNsJbpA4DBWQ+mNYoVlKZlnTTDt491ToxoWJEC68rRBrKX
snBrCgY6+MqMCrK8ybtC3Azm0nE8McM4/qQYGQ5SXuuvCzmBhtR0w2IiUbayv00Kzbhs0YsUhM2c
dJ4cydCMxxqlIJQxa+uHiIcIHB4WheI1t8havTlObeoSJiQm/ozmrlSmFmhDvmAh9uAkWb1RlEGf
wzzNrlQz+3Yoq+7ZbjP9OLIcRxNaF0OP1mes6elbAoyrdVFg4Z6Z2rc2A6vLennYY9OMxL0PLkgv
u/MgvKxL1ahnzK2wye5xpy07N/5GVPFWlci1cIZd2uMAgFprDzDInFWXgJuSoaId8MmHKINHEp+V
pyyoT5WsGqvIpvQKlVXaTX8YFN8ZduZfFDg/48aKvRRGrrPSUZyt1AEgEqcxawq9+B4mlKIGaVdJ
eU1oCSELiRKHuwpYa55njITQYq87FTNgsnNDyrwhozvjqguk9Jp84mSDX4e3YUzS7ixZJZtaePit
pcYFE+/oEkd0Rn2eVe/kEJkrOEt24CW/HiJ4A3ndfOnhVwSikPZS3x/V3PghMlW7h4KX1nPqA8HB
HItijL7x6PB78ihka9mZir/wlBKf8NA/KKK2N631Y3K7KVrxwxAdwWmjmpTc3XWAkoGk4Z3ndJdK
n0OLTt1yJyzzXq0tzLudaq72SXYockOZa62vrRQzaGeoC7Ho1hH2uX735I/85cBJ2i1Momfbb5Ol
2cCI1SXb3Xhd+phnVgmi9W2qt2L1Tx58hu0m3ILbyCLWGz+MeC5Z/Uwzwm3hiDtZTzP85yG4t/jt
ZlK/so3ZD3dkTUd+GH8ytFA+vHUm7QGTWfhFpm4iznnfgBU9GkhTrcIbeXAh4BTNsDDbWj90ibmG
2K7sDL8vtqkrr9XCtg9ldPAGV+xqURPCrqNacwjG+KRVNc6HVzoHpRBryTyXflmcmy20tWe0FaE7
NyUmv7OIjoHcpKDcNQCNuPvbR3lyAJZhHxOhg2mTsko9xJ2eJQb4KVp/CIZUnvO0pVTXdmrv2vsK
91NYLyvFgTZs4zesZJqz6KRm1GZpxdbVsBEo8ZKFcUH4R18HaxQo0YI239w1yO93BoGqqPK1mzyV
EVJqUTfPLDfdmxJRG4EU9VipeQpF3mJV4LyAWTZ+TaUZ6xeWUy37WvZvRBTsCq+WqBRGxUzFBmWO
S2ZxFfTmbpRJE45sAyUCZNsm50vqPFhjVSysbx1h8hBzYStmtkZalq1tAc/NW5Fn+sVnObkfJGPT
DcCCAHAZlAprtPdPRZNneA/WWngDYE9OS6//kE0Ad8qThegO9DPuSm+zjZQT+tFQp5Iz9bOH4JdP
JuGWzGhUBQOCc71Y6/vUx6kW3RA+Oiv6jNioUr5wn2W/lfZKYqwCNNAzNOyLaARuYV/ijir4x9CF
GGZ1nzyU5/MbUCWQLQA0SyOIDwH/+0tCTFDka4ak3phy8dTV6hW5rhvLIvEp7i/6vrgkM3qW+sZn
phAjHPh2vMh+DYBdembGQCPm836/vj2SqsFibhj15/CXr7DBvMKw+qZRmVxnHkI+SQcp0JnoVZ04
iaymjtkMGFfbjIgClZo7T+5nKOZ0vm+Pi8aC9FuAxNEHBzjz7BHBU09XQjJErlGPqo0T3FowmhRD
w83RCh+Qjx+EkNojZhD+TiT9VeOl+cbpqke1Lo4145UNmnKC0Fz6+QLf8QcMxyzZr2ZNUisrLbWu
ZPIhZrGfuduSFcH3rnvfd3cGo5m5l2TXWTwoW4PQSxxqENnC4cg/ixX9MHLiJNFMjiCYwEXFPLv4
gaBam3qFdB0jXxi1s90hix96eJULIRfOJpLkchcrbYInaXNH1+D/yPIQFxp7xcJ+G9WUZJxQpbgV
eOUhBe1d2So8L9V5EpC91ibz4n1t6tsA4ey2ymDrB8KH3dkp8SqNg25DSF4/C6EXzKsypUDSFSuB
/BcBjoZUnqHGssJ3adfayRcS+xJ3NnyVeoeYkpBUDezcK+rRRKKGuzQ1lkNQmQ+2Uf+sW3Dy34/g
Pl4ranHCBmBG/D4O5d4/qI4+9EIAvsGgNrRdZR87WOCVFqBFSHCCS/+ci/xH8cDr5/TiMX4u/2v8
1fc06wvf9ar//q93n27TmP9+u8rRJwyqTH9W52u9227539PX7nO6eKwe331YJpVf9af6ueivn8s6
ejmGP9f8d7/82/O0lds+e/7H379j71KNW3P9NHmXAcxD+K/Dg2dp3TxXf2YHn//sJTpY/MF8gJo2
vT2iGujN9Pk4n1X/+LtCpDATGeYIYysH7koj+M/oYP0PQoFlBugK77ypjHPlMq0r7x9/R4XxB+AT
mzRG1BNbk/8oO1jIZ48SQA4IypinYajEGOK29P5RgmGYZgocj1nqIAmP7V7a6X0u4Ydu4uI8/ZkW
gta5hG/y9bTsZZ3Xz9PC7J8/IcFpgGxHAt2bjb1u53Wz5xt7s/rrJjtVd/48oNddvO7bznGf7XII
mC8rvu7ndZ3XZS/rnJ3O69fTv4zpCkz7Ot93LpF+Oe3s9Tdnp/PL303rvK447f9l2786pbPDq9OB
ci59zOzsizeX6/Vwpn/98jTPV3+9xGdHltkUK9HwDy9PxK/Wm5a9bHDa4fT57PDOjulsM9PHs1XO
djxtTyuI2MjrUGyrqmCSMP7JbS87OFo2U4qMedM/FykGDqqgOHJ2ePnntGKZekBulREupx9bRjYa
DoybmP68fJ6+6lvDQd9nP75Z53WH03ann7wuy/J8ZlXg2K+LXld7Xfdle1pra6BNfx3I63HDlRqi
xevqpCFANuc4Xs6iVYZeXr05znGvUas5u/PjPLtE0xYTN9Jf9vq6g+lfLz9+2cX0w+n0ReI+vXwj
GwFXEwPPQV5NPwBZfjnZ6dObg54+v573dMGn83z9wgi6coZStIHvWOHc2UvVSsk19zT9SQVWe0rV
pAucDr2XZRWmIxTAIYhPq0xf0GQ2+8Eebl5/ahhKeBn71star8txNp3jL2XiMlv+uReMve9cVU/2
r2spFs9G6/bRJkpQ/EIXpVhSlINMAY6DG8Y/ITG9K69B2//6O1mqi61lkKT2Zpkn5EOJyvB1UZwS
YRpDCv3nWU3f5dawDsyhx3X5r7OV2vpZDYJoN60wLddBV+ZVb6fr6RSmZU6r+ksNL/DF605AsrAy
VCi9vVmWM17ShP99+tXL72vdRMTbvlz21z135QFJQHT1uiRLhiNOe+Xh5ZrgCJbPjK4It6/bT4Qq
GCf1/9ZN1BPCJqdLOW3g/U2cdmuNNzEj7P11D9Py8Sb6bWVeTMun0/jtTXw9h9cb+bpM48a+uZHT
F9ONzNTm37mRSf9yIxnB+u58vIkx6VPH12P+50183SduhwmE4SZdT6tNV+E/uol9HX2v+yIgUXq8
gSUWSK9bn7b5mxs4fT+tPt3EQB7C7ev78HoTX3YwvYUpVcg3D9f0Fk43cNrM9OP3NzBRk2BpBH66
pCzpYVAlygVKq+QODom59fsUtGr82KfC3GtDDOY2fqT+ChaXwB4ZPwFGt1eV7eymTypT3RvTQCow
/dBpkrs425SDiWq7ytI7XU9WkEr1Uz9+pQ/OSYAgXU5r50D9JC3F9mH6UkDrZiinipctlzn2fXGY
WZvp26DUMdHRyW6dfqtYOdquDjBy+raNNHA13CNezscNmj/PZ/oWOMF6cz6dLfnT+TCx/fN8nMbd
T9s1CSaezmf6blr01/lMH8bzscbzmT4RJnbS3p8PofT2YfpyOh+7r8RuuhKlPsbA+oRSTN86Cm4j
8ng+qjDDlxnyfzQP+N8M8d/NFf7VhOL/4DxgnHH/63nAPP2eln/7f/vn58hP3P//54SgfDsjGDfw
MiOwjT9sboQy+vLATRrH73/OCPiGxfgpQ8AYZ/oGsMdfMwKF6YLKAN2GeENdcnTL/WtCoKh/YOrA
PMLAvx7/UX42TcqYEF29gAjMpbjwr5//RnTKVeonVfmPv5/bqYwsCh3OkjbWd5mIn3u+1FGqJCIQ
xIkP0R50eIcX16EiR2+QzYUBxTEuC5xUaPr1aqeFGcJxZyl8fZMQtxzrYlFURKBh8LV2gnztC33j
5sPdm8v750G/PchzsuN4kDZTX4wVgQtArc7qF62VK46ZGBpmgd6xqZAKxUSx2bH02DTOfZ4+2M2t
VyIH9IkF/AScEiPa8gaNmXZuaoqmwhYBlJkMNN/UoRQlbplQ5TruCcFT01OD0PyZBVZgFdiYWBaq
YmM0ActH0uqlLaRvBiskA6oPzXQOoKDQUlLnysrkLRQf2LeStEmcehbKqTeHD/Rs4nMcN+5CNrIT
DugPvT/vXRR/KspeSIgzfCQPhSr5Mw+V1EDS3My0JQQL0E0I3ugdcSOoOcdmvXJoF4vuOg8EMCac
yEp/MB1xb+f2Y8QOAD2/uOMlSgYlnnmnyIRkFN2VQnoM+pZAz7icma38CXqB+c4vLiGFAyEDa8Fc
G9+Bt6U82NW9ZMWdvgayonzoXJtRCf7kkvgMswLbAs1cp6r+HYx8DkUcC58C5/W+N0ykLk99k7mY
CaSn8fT7zjniG7FB5nYxUBdFyNauuiT/Qarns5VzRQMzx/63eTZdUkDcSH3QtLvBd58au/gyXc5B
g7+ZNtYjNuAHOcfmv9F2iFr3VCEXRhVfwX0djXDWBcz6uax9saAGGKb3VQBSZ1GxNd30S9WXJ6zP
nxSVO1pnwWaIq7Vuc699Eqx69ke6w6FABIZ92LH1yVAeULBWw5dCGwXp+sqrFabeHIGxLaUYgMrB
uuK54QqJoty5qlj0m6r3n+UGMTR2sGhWRj+/daGla/UpTBDKEmMW5dhTjATSfC14W8cdhRBkxrdU
8sSiqtN1RgS4jhMFXuAzz2wunKT8Ov5U1sovajqHF4y7TnrsXP8kaVToSS6c+1V+ortbK625z4qU
l00qTtNb/R91Lv8SHHrXc/xvuqD/g72LASj0r3uX3WPBPf4FyjT+7KVPkXA7+ANsCWIm7aJN0icv
3AvMJIHn/wFHiXcMj2GQJI3m7K9eRf6DZh52L3YnmgrhZawL/NWt8B0VYhnWo/0/zJ3XbuRalrRf
ZV6ADXpzS5s+lfKqG0Iqqei959P/H9VozDk1M12Yix8YQKiSyUyS264da0WEolJipPKZv+0j/25f
kX6rLKCWRqeof/ssampk5IV/q8XNDIpuETKlKPUwUw3Nkqg0u1z1BOlBgBUrPk/qK/zksf4hxldV
OWfV51hcFeE2dXdRe6yKYCjw5OiuY0ikg5JEdyqtd3V6koofLcndVLCnhLSn8BhSlTVlgdYGJI7L
/Kqsp3XCSwgBuqeYsDO5mcMVJ9J8/Gry+81ZCcG75IISMS6HuXFDrMU0grzcxe1DZD3DGS+LQA13
S/m0vaDcodagLOc13dV1gG7T3N9t+qzWi5Ud9OnBOvfCJRpfc4g3E3yYfjiZWe2Y2Hx2TepGekJt
9MWQb3V91+aHiYLEZ7jXqOtKxWHqPVyLVHPXjY5FKWIczPl+xJ+kPkzwCatdOfsQC1Wo7VubsJic
sTCJmgdFvRONx6nY//+alP/j1P0/OONMQqv/ecb57Vf5M/6PLRApv7rk/a+B3PbOf006Rf3HNtco
S2N6UTnFiP7XpNOkfxiGqPEHCHQ61b3/OemMf1i6bKESL5PswHFiix/+Nelk4x/6VqjELDVkkdK+
/92c+3s+S0NTHaUfjeo5BD81kbju79usOqMsozfDchbzyXTVOOqhtOG6U2N4ag9dn9nVnKcP0So/
JVUfXtRGne90KZrR6I0Rqc7SFRc480c3qgQbf2nS/yaG+y5S/M8wipujJguh8e8iFJiMv1fKyHNn
TTqZ2rOYmipkplJ5ysv0kRlDOtea6zdjMoyHds2Sixpp77oh1G+pEUWpjWJa6idLzIMcjTYrH6QR
A74eCsipMhZ5cLKYtHKdrWaQ1tVOAOO+M9Dvxp8oO+tmdUIBtHcMxAGeoXge1RJ3rSU65ZvXJTZl
8L6XMIXfkb8izqTtuqV5xp1nOEd6DEND0w7x97UHJfxDhcBvnIvvNoG9Y0BZYF0mOvotrl3nuo6y
vpnPkjopyGFJmYu1T3/f5gLg53cv5Jn6NKWpceAZgKO0czfNyYfepaa7WrCB1y5xyVqjbrFoi4tT
qSdtTTvm4WesbzK49H+ctXBVUELelx0ObKL5h1zef/MccEVFuLh4qlCi+rsKDzR+1MUaST4nqoZo
9aaUBrPOLcPifUBNOd4UHtC+qjqR+mSlDWZzLd25FNb9EBYh+h9CRiBIrmnVgGV60ajRJjUf82yI
LlDHJYK/lyZ/7HXEJY1O6vfawPm9QkTi3w9S7e+B6tYhVGugh0wpHnUS+u+WZWvYj4Y0Zus5HS31
JKInh83j55i3nw2lD69mF99PM1VSwAFTCMPy2hij8rJaS+1h8AYfsq2Zcz2WiGZnmRd9kZ6NVLKV
dGJC3ZOR1D/XZjqOaBjilWPi5KNAas9m46HIs/U0N+LHTNVBMDaZ4ISSOL11konUC6q6YVO/rTgE
ImG2aA9GVX91SrlHnaHDQXtFyzs7jEncuOk6LT+qNLmlxYotNeL3mPEhcU71OH4joxnvKAZbOhyS
zepP43mL4/8+x0niE0KQwDY5T/7uSipUkr6q1F6dp38qfLu9bhZPGHUpR2SNRJQKUBKfiidV3BVt
qu5ncY2PldXMu02eOKMavCqK+JgkstNKKCK0oylc0h7VvFzF+zKs9OSyrBRPhU3lQx/J7zVcfPeJ
aqJvm9fdNbLW7mpGzdu/Hxfy36tmtnGB6CDR1kZTNJmyvyWrZ0ko46Q0xXOHsg6SfTbpX0/MFIKN
bQ2dpjNmNOkzODWqK5GjLG3xs+oN2ZY+/tn3MubK9jcTfV0go4ZjfBYXALQmlr0pebewwGb/1/F9
7iksw60vtqEcLp9/eI4tUfzXDpLl7RBtUVrA9oCh09aBfznLFhJHnri0khsiKOpeVqq9OaMxiD37
JU5zrO4WsTxq3Wz47Yx5I+driIZ7IYKynS8Fd0joNAzGGsyRWcBv7bq9Kq/jEfX/1RmVh//17dLc
ImXZyBGSufymfP/ldo260JAsaZPbSEXhftQt5D3Hrnb0dVXs70dAk30MpBjBeX1c4pfvHU1QIWsM
ZFAOq4WaE7KE1cWyOmSNI/NOR/J+1DtKf6DQFbGc/qGoZAu9f2tiSAKAN+haGXiN/F6sTxF+jRBY
Ed0oK8eTEbWQK7ZdpS9yxgrKZTNCF6XuCQuCMTfhSppq/TZprtX23R5ZTja9LGyOVahazrA9dajN
OaxTZITWeJSfaPKjqcSBdTcZFFnWWYegv9SshxEvriFJ3ioRR5wQIrc35tPyCtXuD2jMb0R7CoZJ
R6MZwzxgxbf+C2to1YxQx9gqvRUtpTE25krwvPtBdzOL1Mp3/ZjYy02QLfGdmI+qV+pZhbp0/xVl
83VVpfQTjt61Sj6lMGzvVnFTyZlM3cPh9K2uFP3TzFT3e2J9r3paKlH/37VZEFPEY8dkav65q+mv
sZxpQYbp3UnXxReJ2wGXNtE1yqGAim39J1MN9e/p8+3Z2Rug320JdIhI373/lxFpVjMO06ti3W1A
A3XgjVv+TDBgxv7EdPpPbbqgJWXORBseEA5G9NojQqbiDyRAl0vyZIlOGzpw1iXRUdIDPvQWbgnJ
Hr9BAXWZxRsir4wpWfcGpp+JcgJMGSdEYUu0KZWERJ5nLhqkOXKW6R9W729Dub8tDtuzcWQD6KJT
YVD+tjhkMPqrRbMwerPj0UbkjoNaJgVW6wHO2CVKyZRf6zv+lWt0LR21oELYi+5hOwFxZLb8ycNh
FQPhacYcYcC91tMMp6098mz4DCDmab00E8xPBBRslGIwgxwRn4esbNmNGcRSEHW7fnKT8Gr+nITD
kp3M2O17v79xWd2JKQuEkVW7qEvSIssfgKpv0vTfW0CnXFOW8dOR5K32/LcWwHu0xfPIRI2xfLT0
yF8GV10OoXCvJ8jUDjgl6J6+7gZx1w7BRFEW0mJINuFg2fvKFHuman3U613eo8T63p7G9TLMb/lz
gfHuEse7rjT3BAd3K2iYa7a74lT/As3Dog0HuVaFiQai54yiWxbAOENua6lbdsXOiHJnwl4HOjoF
yRwRA4H8dhIssaM00EDXXdYfxsWzpCDBkwXJtWr5IXfIPrCz5n8Ikjbt6t/XOEYKYJhMCTBHIXjo
f28n2cx6UF7dupPbewNfBmnAm6K8hO1psV4i6VALPlI56AOnaTD2LjQGwTwX6Q6Jgtiy5Yjh4SjU
kpvP8ehlH2Hl9clJUzvYupI7oCZTBkJod/ldJ71C2lNMv9aClWwnx5jeTRFNSgNBzO3wV1S/RPdS
7FarrRm36ldT7tgazNnGHridbhOaXe8TLoIIldI7na+p9wjzDbXHULKmQJyvaXWleimqI3+MvSrb
G4NT6Lbwsw6BHKiqhprjSCjEItBgHssUwV0HSqpUOD1i+Kqjrg4y1Yg9zKMDsCegx4lnBpDeeoPS
NjDzow+N+cANJMgZwpzcvvTS4yLGT4PYMPI2RWJWD/MJpcB+wm3S7sBEC2f+xAtNb2iV01y7HVj7
6COgQtpXr30+pUmcHnnpp+WZwggeFoaWuctMN2N4Fs6C2skjbqYS4N1r1dltaKNyQ0tkiTOb+8l0
UOXDsjqrAgBnyu17OOjD7HK3PNdiuuMn2f+pQ11ya4mwZcSB2driF+JSVsYiZedusR6SzBWwosYl
E4Uok/pft7A89Z27EW9K88oYbR/TGhafbepoqdll53SRu/FLMespfBNNc3SXoOKcaULhdTx1z5S7
L/09a2Y/2OvdhhmbD4W9/YymXOakWYAEwITWyNPWVbiWY6BdA6AAnb5iUoiPEFdH/aRHz1dxhtqp
Wr8OD2jm8hQVeho5ImesxDY9OTQO6sar4nBRzEjrDjYV9ITtvajKaT0uN06l+h0lsIMzxDQUAoU9
I/ieBSyK7Bp/LlR+i0dOLsJ9+Cl8qO/0QfrZF04C+eRdhVTBNTCt122k1+YRrQ4HW+EmwlbvjhE1
PpqTt8x2i/YoNU3FNqwYXAw0I3b5gokq4uuN1Y0T6jYumfrqyfkexg0/NhGF9g4mmt1SOwoMUdbX
dKUC2xUER58d3HhMtgwce5G+3xwK3CI7CpAmTJ0dJWBnhbPPSgrOpJWOkbXYyLyatT1D5OCMYGs/
GkoSYp7f6ekjePQELrzdgPPgQ0vj+lhWRhHDDbDdUze3e2f6lT6yYva5oyIZ3jnFe/yGi478MlGQ
Wtm4ZqdP4keaekYUGELQ/dBeEQVrFsgPDg6wuF5qsEAX6k6fuxFVRd3D6HKmJb7H/HwaR3xjSL24
OI/EzDukpKj0p4pUwi6GkwBCaw6l3dm6taDSe318KaB73MR5S6wostea923pgyqGs2O+x69bJ34m
zLvmUi9HSMBt61aF22j+wAiBMDAcCM9izCE7OwZrYKwxp0dugRMcnjg2ixAGLvDsCqQZMbPz+0+q
p+lCuISrbGPcsnG40AKej/rk5rGXx/hakdppbkVdoVSpYZ6DpY3iIh5TCp9t71qDNyqOEZ4ZN8QX
6NbCUG70bQZHxcsI7Zk7YXrmpYMJML06h65m+ir6sitIj/IgUVuD4jIS7mwt2bnXfpA0kvH8JcEi
DL9MzRnrQ6HaW54ITg+awSsHLeOgjD4JqQU1t47FZ8mDfDimw0PVPhmWT+rL9AhsIQBzQvGk8W5i
uxGEI4Mr0Z10ag5lgmAofnqSgij5YeldFc2OO2hQi925+S8LbDRnpXAy2TYKb40dvEthnmx5xcXT
Kxt2s/asvpbvdWuHkadLbtww+Ki8FuyeJYesjsrO6zQWy3CQ4/Nzml4xyrzGObI6dJetvs4H/WEs
L7L4SxndmhLn1y0Dg2PBO7w1OC2Dep8b6JYSY/tab9BvQZrbUUvXncnNpL+oOm8YseNeQSK3spHU
6QZ4Iy42Y4jDcgySI7ezUEKyZwu9F2feFFfsRv5+pUVNMgWVKBoFsJ5YLquv1C8/EAcyCUtTVyFG
Ogjv66/60jzG7wUuw4f+fc2RuXR4tqHGBt42zsJXXdg1uvu2+GaGe3xYOqx83gV0cZ/jF/5GPGBo
NtAK64Dszp0vsL6wvD1OIy21BWGoXK7AFYMtUlx/yBcbxjfGIWbvzLPH8SNsXhXVl8pjiLCaCc18
P8rnsnRRGao7WxwpMEJLz9bEK+6x5uskc/I9ygyCjxTXismORILbCTvszs3u8G5aHoQ3sKZDe5/T
87b0UL1QzpUIrqa5iGYD2MO3NL7i1gbcN0ebY2OWeJtAFaowr1tZqoDmMaXnrpZ5fXtnrLdEvlCO
bSm3Cm5iTqQU0F+q6WvzAVsDQE3kSNv60qVei6iMckP3Js/3WYaNrdsnTmYFIv5EjcdRZRZwUqWg
1e+lJ6W7ML5aoML0USrPQ0h54UE0j3WPlCjClue6HlxBeRLU3B7mfYawbnFGwNGBxpPimPrLtE49
ooA/cYtOFFxfPllh554WtcXEEWRb/AWSybKFgv1Z6baFuLK8OHKzwpY4NidOqngx6TbdySqwnmNb
7ZHn1NZ7uTrJlV+kQZVCsfSq+WEuj2XhLj5DVCSAaaiQ98Segs2gkI56/LOqnLU8wFFDvMco9mQd
lq0EyTbUg2q8G3UwjMc5dweJlcdHY4equ3U6wYDTZ7/FFc1g2O+N6g5+6VgGuoxVYuyBGVvE8Kps
QydTmLUCQguVzVe4gFAEy7YdYk3gN6KfWh59FIJnNeie2XqL7ZO3/ogNZ85c+CIYFYyrwzivC7fO
d4noQyyEk6Nle9SuitjrxX1suq1uK+J1yrFCc2fTQ1Itnbz0lj0gp6agrFw7i+xp9fbmCWGfzC1E
ivCRoqP4wKnYhXOvUQiej5gfGbOjDG6SP0rwWlEZEpwo9eWPqSO3ySHVw5Gvq91Kgh7qyK7xjD8J
fjAcRQdGS+4wZpAeywSkj+3Gx0Skio7cOcQgDPV6eGe9N0FLXe5V/dShCVT6VuugZrSvBafPnJVy
aI3Vyy8RZ5X9SnNVnJHwMloPZubFHHjboOccA5nhOKCZiqak/KFpgcUeW9uYBwoxV4y37Z19HrKJ
SsNhrQ0ZfHTFZCfTJaRtT9M5TFFgoj9oS0cs2Nl4ON9gz53OUnETRp/r5YPNUI1Rb8meV0qrkyUo
25e1AkwlgnTFr+UScvpQ/FDHGBqExy3xYNbof3jHDtXWpnEKx7d0Gt3SvElaINOyRBVhiB/1syY/
mdVNfcWQFkvLt/q9IAppfuSp07TQg73yBRIZskYFxvMaq6jEpiRQZ2DD72shVA8u3HdEk5vHcrFZ
z2LiHclFy9aCs15SWBEMs8M2z3bXzU4FOS72NdHJcICqPVUCyymfFCVIkYQWdjC0ufFBcaTqGUiB
E8OEbxGNmQTGyCFB8ArJbtHQsTE5aNm4BTt9UXGdR96kdEfYHftx9Il0w1/zY0Oy0RbvNNPBSqd4
5B2RbLP/WE+DAGSJZNwdxQW5GHDXxefSe6LbFA5LcUR4xwqgOHzD8iwYjhzda+fqtY39SbBlNE/Z
QgwsY/DDwNVa4wjlsyvMg4/2NiqDmoW4FMNiz9W4S5ECiAbSCfJ4dIrH06+GLz9yVIaVZ+CCbeFE
58iKQzYE0/KCO2ABX23xNTXstXWECoapNxZ7XIrTlyQK5NzRCjQF/NDcsaIy4NXvxRjlNSRAce1y
puWYPIY/2eZ71PpG1IhrBF0oH3lZ5DsFkbGU5GtxrFUCGn+x/MjErPkcGVfcEEzUonDlHl4Uaa89
Ra9yzJhlTLjjj8a04e+hMBWqO9Aqs/amEOeNXcFSPnmFdtWw0+hwyEEvD84eS8RXfU/9QfFo4T5O
yF4Yq9d/JazKpoYECeYptri6oWEX4keUXnH00NSLml3xDJWq0wJ7SWTso3roFYz8qNpRz8Q+MEtU
PPnTg2hgY3vfNB6GpZbuCCVrjYvGMfnVddyZomMR1Cu9ndfvmvoiRHBvN+eSGPOfUsEXkQiqBnu7
IxllhJ8NU2G9j9oXvXnINQbHSyHe6+U5zonIuJWtoiVmWi8yPMjxJYyvi/k47Jr8rLSlPQhvQ34d
tTfeYaItnmTXqX9BLFmZz4v0kYOitShqL92D2r2oBkNz/kLqxUYkgv0RwcUUX1MZnQIduVfAlrj4
2P7MfUNVswu2nEl66lWnkvZEv5DmxXUnAtbHZ1Cdun0yDYVzlF8HRGghqQOYl37cP9VEglbGgfVe
MdwCIwUEBcv4IY1jOuqNNleUiyRiNY8g6lXNHkZ0M/NDhUMEmzN04qAoHsxlN4WOnF5L/VL1ulMb
d4hApgCdggvImW/KOvf03ZBdNdO15McJyxhqnInLOcDABkSolnU7Vh7KyZsa/BYBo1wwMAPsUQya
5SpJX7X+NBPizvnbkLxE4pPYXcrk2BV7TvrpHICEcPAv0AxSg0o75+Oeb5La+wNoTf72v8AjUHUo
xIBRqG1FGr9lC3Sln+NJWnjE9W4mDCgvSv82xk8txK3pmMunGgkQNjUJM0B/S4ZyvCy8jahMMUP6
2TC1DUfiMIVra7TXa0+GRt1Sv/oSi3fT+A5FVtWPnElWFaEoN5pdknzTxLBly6S0YW/E7CRr42TK
QYmCUfN65dStO0wjTc1HTWjs9zrm1+K+k864eMRF6ODUUxgXtqf0ymGul71VcTndqKGXTg9ZfVf2
229Q3VSVR8Qt7QR5FOO1wr9XQKDTjXuv2/jZtip4nIt5J2/gT5EcYGfRgTJwPcFTuv2iHEg32Fnp
Adjjm37GCG27T80DBlgsr8V7HMsOIN1w3mE4ODSXCCuKbrc9Iwfn5F2AnJ6Iqz0Wzg9zxSDTqWgB
9TAgrBc96NNelI9afYjmHbdLkmuKfEN2aWEBi5bIK1CHh13PNr0lhV3STNyzdkrzd5qSIKZzUdwi
BOx0H7wG58RJf0NUCnUjvgAk0EWsJuAXF1Fta3Am7SKjJJq49AqFz5VAg9kEe80aEOzNDeRjHxyl
FX1cDmzghXwORtmPOa3Lvh461kn/RbNg50r7prIb322XzDyrCfCb4fYx8Skg+dV7Nj+lOw8kxPZi
ubWyisO15tMoXF3LruVLubg1AVjiweVOLxFxB6oDhkeRYM+iRwgs41yAAbOXmV4EOQa0Bi/GerfO
d9woVl5V7eNC1uOlyQY/v/XDcWhxXQ04Q2Nt3HKqkPHFcgzrYEXe4mSC11sfXXWc5EMnBSij2JLm
5ZhhjIEO4WG8RNqLmN4pmKYYJ46WdBHycWnjgp+pmq9ZAT1OWGzFmCIF55haoQ4f0QAuf9EdOJlM
qV2xbAIoyceGtsCkq3ZZKsv4rgif+/VUK3YaXeJ239WXs9gBKBuHbAg4ta0DJmF2PgLyuQRiKoaF
+kETjssagH2VP0vFATXg/dH8rqx+c+nbc9w9ttIlRIZrDUzzJKbPGRHRdmTJb0VFwSCph7M8B1X0
JeXnXkdl5syc4eOHyO9DFqTncNijMqAIaIt5vbnj81EcroVjHLJRHpCr4PXMcJS64/xkaV6d3eLp
qw9ryKw/s+w5V9DGfWDPjrJLNd9QrZimW5w9SvphYsWKBqdLP1TheWu48Scjo5veehb7GZYMJqtU
nZYI6iPYJ2kHWTwK7WXuLzUs2OjEZQEnlRetJ8R4gQxLgSr+InvRetIql74RzHtd2m0zAgTR+rlK
lzk/yUqwFjcV5EzJ2chu+oDB2a227lbtqCzXcr1acpDK16k6F+ahN4+xGIwtouPHAjdscW8Z7tC+
GWJAs2rgXov5FDWPRninN65oUTyLQ5ACRIetMB58w1sxPmr9hQsxcKzlPjXfdJFReUzF/aaPMh1K
vEamHb/U5D2+aKYEcuWO6y5WA0l+IrMyynvuKsUlYNhp4RE5u1g40ney8qJb92FySVKvz3AivDBY
asnjmIR8N2Fzv95P6gXmlTqBdsZ+v9wb2dmcD/RCVJ/q7JH2HuS9FJ9oqpVpMu16rrdeazwuFg9R
oE44dPNREE6a+RBWoLPM+/ycyX6dOrriWQWiJWz4w67VjwBvqIoHmIDJysW6j9KfuEDS7WJEOcBz
Pl1G6V6ez432mKFRknuZehXSUw5UO6ePA4aRy31TzURu+2QIwuI8zM/tD7EPishTyi+8/miFBUcA
6VhNj3V+YwgISD21wTYi1X00uG1xo+2q1c9HHyg5N0F+7rFD5mhTWkcjo+TigJtFMh5o/QIN7f7C
iQLhUks8FNG7Am6YPQSTdFzYeiia1Y5i4XSaZ2LJh53fRy8TIp2/u+0oavdzdku1fUTwJ/tjeS7m
N141kAcBzwOWQVwbMFz7lJdLuVyNdU/JOV+tuEe+29A5P+uOLl46RLpZkgqSIH64Hi3DH1W/bX0u
QzcO443WUapDkwatciWdVYiMxEfq2XE+e8ur1uZ+c2Zv7SlEuOFnUZ7EGSARLw/8HOaBnA3xxl2S
PtdNi70TM0pL3G7Gpd6N8K8QqUmypKcleWZaq9JxJkkrHmtidcPr8ne1e8M1DrxvH8qXRSLxu2vC
+23uI2eSnaWReuLTmp2j6mQUt7HebbMcg1VKkEoX3YyO4L4gqHeLH5x7jMZjDyBbnGVs9A4kdgby
KHnEdWa67W71YHdfdYgq7l1b7zi6VQAeoIzDpWfQsp9UR/kKFGeETjMgeuK0wgbdA2GHGKqt7MCO
/gTuIdXUA/gjOUdMXTB4n4jINri/4gT1g8wGGTsyCdO9/jwi17PlSHLwO5UR7aAFuVymwk0AXMYN
oA6ftQ/5q2BWkvO4dr/UX+Fz+dlxVFE9uDrzXuGUqpNs4FjkgIOTO+Xto+zmiP6Q8EsAX+1C90nY
5APnE496SmwK+X1MmRRCM6vDC3hyNHj5HDULeuJm2WMHG2tAULRr7Ga1t6swxtkwapcHM9/bTw7T
yCrSxBpLf7/n+biJgjWeg0TDJmsPN/QX1eYogC1y4gQpOyWmC6HQ7pRgyfeytGsTL2v5AF+edtmP
VvbotCLaN09o4WsJXog29T+F6SJWx61YUCVatkl0Cy/FJR8ONEsDVFDCPHQy8UCQMG6mMt4WkXVb
c1dzZRNbI7jJp0UY80U7xNvnhWwezoRHnkTqD6Dd3TM+G0LopuQLWy/tENzUsa3kf4uVTT+LNG42
4R3u94KLhJ7RBh1AcAQQ8KFPrD3GoTLudPkbIdADRdslJSv/K91IdoSuKq2g1ng6m4hGkEnm2cAO
tNSSbS26ZMeYM4bo6l9kGkmjjDLqvhswDqCRh+4yORoKCoAMPRhi5ueNO1OrRieTgjIdEHYpclUy
XpynW7eTduDsit9OwRZyqIdYwWnTjpHxKV1kHWhM3gfwPnYugRLzld9Yr8O7CDCGPE3pmIObA6HV
/qT4tKIke7RNyKqfgWbYjOBysPlEBWiBnu2wVMVzlawuNRpHixdY9rR4E4wM8vlEcZmMP9/2Oi6L
sCcrg64faRQyRTyuRsohujT2djejo6Myh3yMiAyZyKmsOBS9zxgFs1F4uG5L1aglfhMuZX3ckVZv
LUFbEi8LfIGsogPPzKvxIw4Y9NU9ulG54ob5juCTAcs8FzlLJY5O1rB3pBgpXIdsKh2jzCeyfr3m
oVOF6tk0E5d6zMEi2fFXGp0SKtKMkmRHhs86EIHm5o5pXYTYW+SAN2r5U1ojgY2w9XacwlGFDGFO
buEHHR2ruxmSJk6Yij2kbjGAONCJHjAUsygTt0Qh31DkZol2OlA1sOWvyfQZ2tUIXaSMJKInsoUN
hzePr2xGVNSjZITljXmH2WoWQG4GzuRH6YXhyQeVn817+MwJd48HZ7QhTUj+8+TbV/tCCmqavHVP
Dqiq7+N6WxiJ/Kr5TPIRoylirtCAb+MnsOJQqAvdSMN9akeCJC/tcBeSSiGdSE5GAkverX1gNKin
e02xdblKusVyospB9Luk8qJ0uDf+BaRZPmuA//kVG6oy8ana4clb2VHpHeMum04cJ8jJZjqbiFML
V9o254BhOsBK9EXVOjQQ65XOCp763YqYGk+2x8K0BkKJoLuTZ8HY5iXNrkTiTbxbQySTgm6Lxqke
IIIFxBFJNPglcbthmyRveNaGEJaoPogxkAM41w9xudfHG3sMP9JpbEiTQ+s2upOAFBN5goCmQU1z
VHudTE2rgrJ5AqU0NDXJPb1yNP0sfzHsxgf5SZxvUFqZzNWNGghJcBLk0zG43NRiw0cWlwSB2ZAK
0z2fYiynLt4VGblax2B96mhQR9ZewjTQq+1lW3kDgELhiCB836dKSkeiaK+q5NuQxb1Fkl+Xe1JZ
5P1ZvAhWFOOW6meYQk43XENhl1bI3XDytMj7NbZBAmutvZb7q4jcDkVy6sQjLaSnhExsc8CapxK1
OBJiCqhbS0ENuWsQ09BpgYN/rIQ9IJR47ODYiGAn0xoFRtIxwGaT6pqDR/az6F0SQiorGNpYCQLH
+3XZySVyOpx8/dogelp3ElUPlQcYrCeBxqqVsu8SCpjwrT2QuGFyGIwsj8C1jChhdIfPfwZMw4jn
IwU3aF+5JhlNLlw6q+USkS2T3XUFUH2NBvYrekMuQW8C3yHxyblRQlPRDwpWP08szXp2ZMrRk1Ht
43e9bYiojqXggsTnTzCwwvEmRrvc8nkZYYD6Vae+Ve2l/ogLYzKhk0ZVDmZ9BzkJGrTB8J8mg0W8
kb4uMgWqwWrhRLwtZwKbkOyCSSWwtEQcL3aKGgjKLlSQinf0V97KRxp0Q7TLKJ0BgCeE2aKYW6vs
pBDikUdQQvk31Xuz6YeGx40yyHMtmCVPSuGBg9m7fMOPhOm6W4dOoTJ3HD5vmhwOh8xE7ob3VWDL
lGTJO37JCC3yy5R7tUxWkWHgiqSaUeNPPHm9G8y9heXBMNkiBePROa/uwtAnfyJ2V5GsqfjRUpGE
5Idt7oX0sWZtlPJXq78blIc8e5TXmtFKsjR/nZILRBC52TMAFl324vwMw9mScrR5n/+ZZq9jO9WD
ecRF12nSU1f4OMD2liNhJD5ikOyakZuzBwkFoxwxaMN4zJMro0yMyO2MFF9Uk1uOzfssejQvj7tE
O1wGMQDimeYtd0tDkCDPcl+Y3Cl2yaeOYhCV10r9mW6dbH2lCKk30afS3yngy4Y3zvdp8mhRQJPV
T7H2IzVu3XRr4k887rCeOsvCfSveW+EbjzEMVxYJsF7A9FSEGfNFG4vDXuHfeetuVQi4ZES3AD7I
9OuRz4o0Urrqw6o8peszAwLhSBKqeFHH9SGXPCJhRliYkmynlA1QBKwYVxN7k3hT4d34M4ag3khE
uxzE+pCiWW38sKj/47Sr7eo8wNVt7d6Xfp9u3qnNxZqoz5JkQBoK00ha4WJGwUlAPdRKPovEEE2H
qGTt9R/9BylwPPXApEk7Shb7vZuMlB24U+NymONJ5MaVw4PaHcBT1lu42wss9hPqczsS68NVmvZD
f9QBgDJvSzEhscuKkcKVI7XhkobKNWTBTpFwxR0e+2i53dH1IWq7GqUF/lCeBCA6qsioIpB2c3Ns
eoJDWu5CJrNp9yIHounIi1NwShIZIanLI8sFGfqi9oXBZ4EoTHauI5awBQGlejIXn09mvnKbzHm6
nSmbpQGLEcWvpGHmxaEYL8ZgjaFNVMY3CiZbGB4HDVE4hU6aJwse1UwERxPbaXo0LCeZH3joVA5U
cLuHlVyU6SDBJ7V+DECQHxiklXAoGvIj6XZdwkt92FvrW54fsPHZnp34R76RyDTL0zYLfoKMjWRE
s0CqD3W1Vw0ixAMjs+Rk+T2+Sa+xQk/CfTTtSYZ247kZd2u6z4z7Wg7M+irG/4+6M9tu3Mi69KvU
6nt4YR4umxJniiI1p26wlCkl5ikwBAJP3x+Y5Sqn3HZW9VX/XrbSqYEiwQBw4py9v70M2y09hwbB
bPrYyUebZppe3iaCIMzTWLP9Af5FIj0J62vWaUnjmRjJcL7+cOWZcH/0W64FHeDFZuup13n+OG2a
bOV66yF+YB0UzQ37c995YjDC+ujS2Z55bScwDEAdMq9YUUk29MCja65+qLF4aA5B+8IEiydXsEOg
wCPhNWFft2OHO00bLdvVHakw19Pr0M5XjW6A/U8NwnYA3vSK6xyndJndOJQhYmcjDGePx62NgHg6
ZONVIpbjBzcJCM9dvCEulHlWpBgvINrYxOZhSF+lwj97p9HzJLB+PHnuMS6vpTZd5UywtWZh2181
zALOo2OS4IaASN3FNOk14yEFpkutGxOTvGKaTgp8op8yAzSsWZxFd+cGt7q3Gcxd5m/YmfuIsaKQ
1zT3DBy2vjG1Ooxlj/pI2+rFQSCKbehd39QkXFrrBmZ6fYiKr2mOQ7a5SYlvQ9eiK3HoJXVS6570
6juUMzKimM6f+/SV8TS6BW67SCi4k5fBqnGPifXh5feJu44boM7k4a0N48aKViPDBGODT4i2kbdp
2hfPz56b4rUijQxUqUpXTfnS0xrUD712Fux53DMigy7/qtlHMg/IpxxjAvgYzaKGOEyUI8F6mpYY
OeynUBBwszHZ25YhQSdoNWP1UOHOpWPWHWzE2IyfVf6QYdjOqIQjpjyAEvES4QXojBtUHaX+VlGi
BwcpVzIEfHNNoDcaBby8NINJJVsa1gtGX0bcWcuFZW8Gq8LZQObWaDr451rt6v42YiPTRlT7Pk1q
HbHlRvOXTW0sUn6zNr6ZHYaCftEo77r27jWdebbx7eI9rrGSezG7uJe0fy2K/DoKyHB97A8mmMWO
AsJkoGbLk6E92d29Nes0rK+OhQkRWMZGi3a6u+uHUzic4uFa+q9azk3zkWdrEMbZFJQ9XMQY9Bsx
Ug0Ed6l70qpDzZaxoYpPAsSVAw237GGkQ8qtdeJKorU9O1kUBnm5NFt67XbVnEMSszs6Vn3BJ911
wqxolsK7hIrZUMoMNuMqDq4t/vTRG3SPlT3R2GW0YIqbAnau579MbwXiRzmN13OQs2LgW7SM3lOq
G4seDLpqO0OcHD0MyUseR6vWu6nHTeUzcFX+YgopXxkyZjFaIubxsWfctewIrIliv6fn4MrF8Fhz
cAkMwHtWLUzmJ6R4LeYDnukTeVr5OstpG9HTGVV6VaLRbXwM1+gWfOPRVhMX8oy9D3dV/oRYva/N
l4oLfVPBw83L60QX7Djn079aoiFxTXE1Z5Yb1pFgZ4hMchNSvFqQQbO4XWXJw1CVi6n3FxsTXV3f
Mg0Orkpe8ABjFCa1SZ0wTi8aGgszYQ9S0vcqlrET70WL6Dzwr/sxuMLiQmQ4s07ZXuUMB0ZUmRWX
lwn8plf1qBODq5HRtaJ2dlVAVgNotJak906sRvRVZsD3Gi8jc/2AbUrLvLUdmcK/jrRqwjFmOFQu
7gN2oJws8+eCkBeQTevID0kRbFFK+ERPMBnA4YM4ZwypDcLyaiynRczgMxveM/0hxgN0Vzn1grhB
dmrPQc9EGmGMxA2IzJGZIFEkCwKSrwyaXL16G7I71b4TC7wwRUJ3ElGD4BTuiaugA6Hx59ggyVon
6mBmt655bJAvI1NQDw5jpdeCU1kEOSMURv7FskieB/tZNc8uOfflaUB8pFnz83BbkpUfJu+Y+e+1
dWQyUztzy11rHpTxMGrrFA2onp5NNhYeR82q3jhFNFQDlnxoODPaW2k9VFSGQ/LWtZvSZMkrgvPG
ietOh+9rWhjlg4MIyHVeY45iiyCxRtEWv5kcisY4d+ahS9/8nEgO8WZMz+X0HMm3sFnVXIHGVUup
bBKS0urnengoqP/mo2Xx2J45H1knYK87Hkr7OGrvPOHOOMQWCX1MwXlxU/g6OUgR2rcURZp61tKn
PF9aDv0rgwKkX9QudwM2T63PbJzOt6Tf4h8C4912ebPGaMeVaqmQZMXxGwr5gmRIsz8o80H1bzXK
KVoUMieD4b0u37Tx3FqvScd0xnoosm3wjXFc4fvzX/kJJ9aZi1EZI0rI2o+meC6mh9pAX6netekQ
F499Gy8kg2+w/byjnr/qE2bdG+UfhXz2IlKdR8UZc+bkGOfyLXnDzGUn7zbmBQehpq09B0xk/fhB
Zda1JXYcW9tkNnXWuWwB3i4Toh5oGj449ntTfrAKTevcj286IXG8Esa9Gku2GbjoSgzonOrT+XIg
vNeOxmRlfQt5fK869t2uNs+JFeNxYWh0iwC0c04RR8+3X8fhzAGcQ8VYmp06k5EeTu9ms/PbjczJ
Gx5fRzyBlnevZ8Mio7J8Li1yWY+d+xzEt4bO2eyeu+wZL5mW78xxVXcHNa0ElS4+l8Ug529O9Qe+
OGY7dgk1MoU6fwidZwSjBrGsHst/Ojecxchv/dCnsHjXaLKzD0o5TZz3opunnQphKqKVNEGsTZLO
R6nXTObZ2ciznd5WYsdAu+jOTQPCYzd0z0y13Pqs49pRDx0KA9b0wI8YZU7FuFLjwezfy+Q9ApRi
5w+V+4qfceHS2e+QD3WvEb8ktOkGUYF76QevoOzes/jox+t8OETiIUYNrrMlBJDKgzX6Q+o9De2r
6b8W2oOGYqJn58nby0EOJG1MtrfoFes3jnBZE+5SXnFsSudoCK5d3bPN5aujK1uVqE75lK+/B3LG
uXNVG9wraaFVzV4S8SyQiXvcPyUibEGrl6G9sZrPg/qQZ+8xChaFrDeE2F6XzxbrP8wWhnptBZpr
6CHEh/D4BKNH+SJeeuND4lh4nc+X4xJ/zE98XlcOl+Mpgw+JlJ0F4orDfNbxBY++d1E8IICRqFbm
H56/vadYGHbzY0iiwso7DjZvu5nfdoiEEgrT4mtB+5anH6EZo3vqI0ZS3nn+Wd5u1DXZ+K7UYT4C
AT9SBK99s1H1g+5+YzG6AY35j8hfkJI8ALNntIzCjD0y6sRyE4o9Qot07l5Bajn0xAdxISxmwUDl
7UexFXIbqffJ3PMN4bzFW5F/l3QrTB3M2HkQLdowb/dGMqkX3Y0lz6F8iuqNp9Y1WbK0G62nmFIL
54hC7kR4PC0ewXBy7XP3imiGzxJa/yj7p7y6I0kJzyj3xkiu/HTFshT+UqdepmifVr5+zV8LsXeT
2yy+bToU+XI3atselUqyr8edsvdCnRKDQcH9EN01xkOfbFHJqVNufTeMgyn2Zrv30pPmkd65Lpny
j0RoHAzmReiBnjXPOfDgBBMsEv8chNhXZqFIYXxx9BXPjEM3aqvMRVR1RW/ZZtSlnjNzh/rALr9J
sQc7tmDEa3iMRbY8fMZ5rEnqFyoveoi7vp5/KSIZDnmT3mo85X7Fl1DBaIw225PJynfMozOcyTq0
0JshGVVbbqB8uWEDPbtQ99F04N80ezLlk+ctS7Ur29ein0Vz66m79svZ5VPY/MCSI16rYw7Rx6H/
NjfE83rLSB69CbIPNCJ8GwfV0d75NaXcCPK59bVebQVVYrTzhi1fiopgETo3tjpY5KXK7XzzD+NV
L/ap9Y5mJmKc3u3QrFTRi6huWXK8yD5eqZDm/4FzLGqWvASSvoPwO3eQmitn8P3JE/pVGB6I8FXV
Lk+eoua+Lg9/L/n5zDrB7RmYLnbxwCW6DtHPJx9/GHcFrPe4OV1czTbZrsQER+rBcExrO8qPi+dx
Nj9WqkmOla3GUyboBdeDLTfI5V3iv+ullnJR/sUz++zI9mxI+qYzs8cCm2C7T06twG907OhefidF
g9hCFdQUZQ7kPc8PVtGUp7EjVw/lAO1b2fd7UedPtYSzZOjx2sqG9HrMq4IEee0pUXXENBfmHUFd
3y8v4hdP9jO/wsM8zojVIP3Pxob4OeHQE/kIwsLRzvWE95RSU2pIP9GxJwM28Okuh1CxKA2hbzCZ
iqs+GYvTyHa2iIFG6Jqg1VOiFcpFmf0iA8yc38E/OgM9x4OZM2MaPGBkuN/4+h98n0WuvKzrCus8
4KzdKwCp+6kx3kdgAdhUyPFYeIqGdyrRpqaxV163pS3Out+fWh7yxmkwCohK1/d5lzv3kQy/DPQS
B6D42LnKYYmbLiIALQbzJCse0vDH9S+O7uel4Fv8g4/aAS4Pa/pzjJmhmVk0eZrD9T3Uv4aSklAS
ZW0PCm6N24+kUiHrTbtB/+oUNr1Zs6iObY4usgyCESZPxDsvKalLv+t32P4SOhLI6ggCr1a6Sr27
XzzhT8uBCCSeLdEANjgB3fQ/0wS61up9a7KK2wvOJJ50HW25JpASe9nK6+iOdLiGD6FAW5LKKLwJ
c+s8quZ754b2Nx99HN3BLe7icPWLZ/Z5NVgGS0F3yPoF34gJ+JNPtCumxIx60R0vHvS08njvYgwL
9hDlW4GwsidNYBNLfQ6pnpCIBuNr44bJsil9edOXKJQvz+i/Ymn9B5Ssv0Iw/kTb+h8F9uGd+Wuw
z+It+xD/F5KWz0/9DvXx3N+g8pBBDQ195pr8TvSZP+8TM/kv3M+/iD46/EXM0RAYQSmA2iE983/9
TvTRfzN8mIx8yYQiQrgBEbT/BUXL/fkUsIE8gvOBGM/VxyEF6zM0x+7qQgdxY9052SGcboT3qDv7
pPxO4Png0YbH/AKPNyDMrNw1yLjVWZJ269y37WO2T+VpheRnFvzniBqStqR226XNfePhQt516isT
j4S9vaRpo5v3XX2f92BXb2z7Y85YTvXXYA50MfvFFbNNEkF8mksKf1x9K8ZHBOJRe3bow9DJzfGj
zN50EiH5fw17KPY15WmIDEjpxELZJNzeSzRkevP/sPb/cs3+z13ZLIW/Xtn/RFbdzyEBH6L8x1v5
/o//XXZv4luXfPvHgb+2P1GseLAfC96DOAWYBYwVETSsJ9f8fck7rF1PJ3mOYgZyhDWbun8Hx1ne
byQaoGh2+RHD4g74rxWv2cFv8K4cYoltkxvMHHnwX6z4Tyghn4u9j58czbThOLprW5+006Ih9CjR
W7XJzC9OXasX4I9o8Gmfq9ZFKEYRm2dIVru+d/aRp4X7SgjcNZHUnqdwCU4VWaQ5ngJUknFc46SL
0H9mpa1taOQ92abIqBobe9sBAUlHbxcS6f38h/fi9KMs+COv1Jyv//+uFnxHJ13BnTOMOWc5WJ9f
RBdllmc2jGBVqb3CRrpPB8Y5skFFlrj5U0RAkZiCo12hXbMHdg5kazNvceuDPtl7WbAHHYyZm5RG
Oh6YyEpvh7l+K03G5kmPpruzpv6hYByVVk6wVDmjw0FPneUYZgYUIn3796/I/tMr4kIIJRaOH0EU
+p/QYqT2FHHkG8OK9JlyF/pMER0iSGiTXghIAApwAiV70d37IGVPFGlrq66C1WgzoJZ6EawrhZxI
6B0Ci8mPfnzuwvjQCg/dbRFv4gGRThGNDJLD/ms3sQ+0Yjp1Vo+dUWZNdGPq3d5JvezkuO0u7b6q
IhVPQY4hqTc4FDIgeFjHmZV0EX7glAFF2Yhw5eQgowLWwapNbF6CiS/6R4lZjma/Kjrn2y8OFzeU
nxeAY3tE43rkdngzu5bz5Y/logDEVA5E0qGirOfu5p1F5P0znfaQVnCfkoGm2FllfTaBHAjY+RtB
iXhYuhvlBfP8/pVEvv7VlR0aS1xA0mZANobHOkWezGglmyI4R72ScFDT/ElHs2KWSX87AM3QiWra
kxJ7NbhiZRKsdqrd4aAJTIt1i/Wnlba17Ax3YFBMR1LTi/7WggGM53zGvrUJMsA+aV+TvPKv//64
XAqjP54Ytq67nu4DT4GOY8I9/vm4dFo+TnpcuRvfRbiu1f1dFo+4wTSxbcrvIC4YKIYfddtGhySq
7etsUBF2+7A6WV0drNvJ4aWFgl6ARqef/37x/Ob35fPzg9Fhg7A1QA37n7ZLTmMKkdiTu7mUnF5L
1KTD5LV0rO5oGL5E8FgWS0dg0CvpRt5Iwwvp85d9eg7d6Bfbys/XQsCZgPwogz0YgdB2ZgDoH1dR
PbRup0sn2ExEKO5cO8Cp2KFEzL0RBa5DlzPz4ICwf8DEGJe7uLltinw6Zl77pBelt1UKLU1Ittfe
1FFN6CEdDJcdctQOckctOqxJOC1WqsZ6MeqQRXoDv1nvMZb8xYGdD9zPB5aMTG4SweUlGZ8JcX4L
tQ7DTAj3q4DNkKZ0OaXXO484z4cBRXMlOrmWiCjY3mEvclFYBl3GLpCw6vI6NJnFRXKWlgryJbvI
RBVVpTATKNF/QXAyPp+8HPYAspHOyQvLzPu8SMchk5YVAgANMhgSE5uIa1VTYHVWXzxEH6OVM9Hq
o/2Q1fBMBsLRIlbJnsiucjE4xuLvD92fbiYzPpVDx1bQIjOehfDzKmiDyAmiyAUYlwcopz2k1krr
P9oW/oyWjgOOSDAWgP73UZ0mCIOnbKc8a2uwJ+P45Oj5TNr8hvKRYsVNhMW4Mx/7wv7nX63QMWaM
GX6LhEKt1iJzWZX4/jQyEVd5HYjD6MRff/GqfsZkAfIm8ovNPgwZg5sbWXg/v6oSPNmPtT0GSbDu
Mkk3XsuzpWbKiuiItv7STTTryeRaN8VdGcXiwE0FTcRgPej9MN4GwlBXkayRUXWevBYpSvh67qzU
XvsQqkk/mEGuXf390zYIvf7TSqY+cqiUaKZQ33+GbKpIWSWcQG3z4w7ih2W6G/FaTeaYPwHiGle6
Pcorb3Bx5FvCOASehHHHDtoJVX0Noss4hEl8Iuwp2EJef3In0yC8JkkWYoyHbZvR+VWmZ1+1LlCa
xq2+WWYerNMp3k1+ju6+o01UB2c8herFnZjxDsj/eg9bux3mBwanyU767bGz5Dd7vn/K+QjbFiqA
Tp8sLIRPYdfZaGjAO1m9KlZtDJTDncIa3wZVBiM/d2sox9hWQWsh+E2/6qm609wxvTd8Ymqm2qdR
6a/oODj7UW+/J5oXbIvcWkZVPWs7PZRXGVIl2+wAaKDnsRTxpkomTNUiWrK2DM2l2aPK5GKA0TJk
VxOoD6ZdGA36hdtNR8vS3f2lNtL69LlWTboaEY3CBLeYimtotQMpj2br0w+Hy33WJ8i7ET4PmkLO
tW442XVfhCkgxw6ACNmitkjuZsZ4G4H9uFze+1g90UoAiWH5N5el4zlxQMAkdh6Gr7Otv3W30kB1
plWIhM0xchdlPiAPZiBLR1Sz9qrNV6XEgTa/wWPOCRMB/N+GVbi57PVzI8aebeVP9ojttcoEpqIZ
zqoDSNzI3nir9Y6hwmV5OBEylgKfQRhmZ5FZtAu8SN04Xv7uh8hsyyZJ1pCpUPJV2Lg5ZhNlz9qO
UBnGDi7eSCI9rdMwX/d5+3gpuNwWN1+o1p7WOfehNLjfzo9UKBQATkzmk/TkFXNEGzpeb5/UWO40
gDVlA5lxEZuY6U3X2FKThHP6OhrWFvhDRBTdPsqYKNZpDOE+jNAEZskpqKWzrzU4D6ZT5sy3sWC0
vGsQUPrv4VTnq1alxSZG/1bH911nobu1k7Ob4VhOrfrotDjyRfY0BoM8BQOzi8v6ddLeuXGlZDii
eB7CQSZFvXJ9qQb+XeXVadGvWtqzN04+cNFrMz0B6xBNu3Kwbxu/xRNRowDxUSskkfEW6XBizWLu
pFcNNZTLjE4Ttfslj9bG6Gw4wM2R91hdkQ8aClxCMn/y57ZXF9XTrZHFz2Pjp0db0e+OXLKOkhx5
bDlEb4XRAoVK8Y2ZQTPtm1L1T1Oh+Ws3yrlKA8DXfGPt5R0XBTqIG1diZ0zDtN1ceKAystFvOCfh
8AqinKn/5YdrGUBA8tCPNe2tU25cq4/v9a6eo1WNlV32wbIckBYNIwgas7HahV3n4ZUzv/VRaW2j
smULoRLymVM07gqFlp135ouJy0DIjzEonnptdHZ5hR1LutTaA9r1quZ79caWS1GM4dqOcxglmru5
XLfHUUsXWWBDy0Gm66jefO4jAqLdstR2l1PqUuKPs55tir7HUVHtyMXV71UIJK8qs4ey7Y5+r5m3
RBdhO52qZ82ArhTi3U56aZBNKdpbgWE00EfOj1TF6q1x5L1NUPZ2NBhl5qHLHUMUULi1wvYWZZI8
xeY49eBd2BbZRZluq2kW/XX5tg/GaRvZkzgUE1Lo+VREAFQmPnKHS4mZTY2PuoQboe6J6mgxFWTI
FKNh79r+x0tiX21gxqy8bRT4bHNc92AaubsohtFA14hYqlWgK0KdlshAS3vhtj0mq5HGiF/YaNPm
9z3KsnQXZRrW1lw5+6wK+TC6zr4kNniR865mkxdjhkYsNzcNY10+pk0P3Gt+goVH1J6pevsYhSwW
H4hD1NFtvGzGxMgdG5fa0JrW42Abz4MDU6Lvy/6V7mQwLKep11FyN8O9lyIxZTUg459kgQ/BF2d/
mLp9rGnulSNgS4YeGiurTK8TwylO3FzI/mV/LYgnIvC6OqJ/b80Q3VmYt7fc1rk6tlUAMzl/vNyw
e4eZ4WC1xXqUvLt1QgdufsWXjUsLIX0jh9AiqCBTKOpH6y4OjmHjiAPd08cggRE8hqKF3QZ7S7gI
zro+1zaqxzJhV0O2yujF4o/A+J7jc0pc7C21SJmfbkWRMUroNW9tdE28h7un+ZazakWbbi8ncx2O
09Ip+3ZlSP/BiRwIA0OgXgeCEy598CnW3VXEHcm050le6AIvmPdbraWqo976V6HsEvTmLfrHsPni
5frH5Q4aTnp6qDUGpelQ41Ft0Htd3rfLERm1aliB6oI/P9+ZQ/bSoT61Wz8yQ4zxQOHDLv4qM28V
1hZuGOy1Kgy/SA9+kZ3Fmzzu70wZhx+2RrI2p3Tjh+cgSY1d37fpxrM4AQcZOfvXSGIGmy7v7Ajk
9TpMKjzwTrArnVacg749JnVo7YvJ9tcYw4BpTGLRdH6J5Vpnh10b26xwuJYKQQXZo6bCmw3mPo+L
aZsOgXVySw0zDXDzr6ndZnvfHO5l7WGPjEbGfnH76NZBuM/DKSSKNVzXZaC2Ulf+j9JCuEy8J4bG
GtchxpJ4JJssRMXo1V80DR5XoqcfpfOt9nrjwW4946Hthr0pmdbWaS6XFntsZEBpsL7cIC8nVpsI
AgK5V15pI+rWVsd/Z8VmshtrNFWXU68wEpZNZX23cUHow1jCR0uqe5mkzPbnewG9pa+X05+GS7jX
MjYgbV7dXD74GujHH1tlYKBEzhRNDQ/n1jzVna3vW1SlzphZMC46nHoEzQUI4GHL1G6EkCCq5MG+
MU8XnLkQEvCPX+7zEuHa0Jf2CrV3Yqceqj8NDAyispM25V8uN3sNsULp2RHDJGLBLa3ZaGaL8cLO
1CmsccFMrVWACRvzG0UmCgE0yK5ZHpFZrXV2ANtKr8GANOVehtWhMnDTZc2YrGj5zfo4iXyYHSJV
Rcc8KM+Nm9Ry2eYCyr3SnFvKcn9ZFthNZMQBrsJhPJcytZNFfRT9qB/I0oMborSSKN4esl7Weks8
l98vJ4RuM1G3zVy7lkXsQXbkApBPnjgWReTcaN6rtGLnXk3UVrKw38oWaqzPCoCXg2FscoxTM6HJ
LQJ8UUOZA1fN0oFRcv9cmR4bWD8uEHjmMWojxLxGouydCW58Kc1IndILRd4t81MwlXfaIJsvxPo6
S/W9j7J4Z8ieMTokhJzvO4gZXH5ZJpfiM5c2kv0oAwXmYt+XAxl50JgkB4w3MzdOvqxRDxcgqgEC
A9Cbh2aNFxMu3LeA8/QOFHtZ3+tWh+qYHzJrVZzydKJNgz3M48Z6k871YaOL8kxtLCErOFhIAuce
ed3aUcWL19rN1jYUCRO9sR2d6SXNO+vAXBciZF+y/bQDY+tPqbsVnQvQqGZ3NDjxCaVjtjQlmEer
reCAOH18U6bxk0bnZNUEqYa80heofdCgZU1eMJJ//LFkRCbvuArh44v8L50e4GJldEt3sctXSYEA
No/sdoUmJtgNIc+lMSB8qdy/uRy50mj8mwbUgk6TZe/b50i3opu0tMBlarPUx0rjnT8h0NaGMPqC
/pFqrZQQ3aIYjPQ0BbextPyjib+2iIf0TEECmAQl+9Rj98XgJZrvCdeGu8uHCVSjliI0yOzoNLER
JnbnNioMfaWJtt6UEh23Y5sbx8i/jXGKAkyHCHpZFLYA0aNxheXuDE7ID+ErZaBL4x71uS0Q6dhC
1kezMUvglvPJERdIQOtwim4uH0ZrmoUyPVqF0HOuwLEX30r0XUu7DTWE+kq/K321y7IMH77qPwQ3
jD1iKWTDRX3vu3iZObIQdnUTWSk+n2E9JqJlX2FirzRNXGBkVMNZ9pB7t0nyKNRKK8MUvs5Q3DQd
E2U5KCoZkslZquZG0PPhPG3jXZjNF7YuSF6aovuiOSUiTw02xKV3ePnATWS8KRwnf1KmYW+l43wM
vZuuItVQ1VbwopqgN67sERNNZ0ZipzmhTzXDdTjUeh0bLa93MVUebcOQih+DlErp5cYJQVzgVbQC
FlgurOZsCdgRWeegEU7dN6EP0OGUdSuSzrmWdQtVUi+KNaWaB2mB6sjL6jt7zjh3ve76csvF3YH8
fSZa23HK1buP97FfOXstrx657gE2jC0dwQgkwkyfJWLhsMu8oj+UFr4YywYFknfiZYxS72jl+XGM
5Ks9s9vrntRbrVTWqS3btXIKqvkMm63BRjNKy+9NPIynVCYHg2jUhl8MzptNsl1ypsksUdSW4zIN
i10rZ+wOyRH3jKYPzgBpr4y8eJ+LbHnpXkeyi6/qyJo9k7F9NcT6uKSsY7eU9GpTz9FgvZVWh8Zt
xaYPA/QDiMTn/5rZtliL+J5Ll+3ECUhP2z63At+OUfu4VuibdpqYUK+/j0MtqP7jaR974uQwFVD4
zsSMfCS4wC4Nj5qQGubHL73JXc17iKzc+OrqUb1M7SC6yecPUYA/uans4Lq5rL4onZdy/z0qUR2r
iYre0MGiFa2l3yFndSF8gBlze1NuepO+ndQdFMN9McB9KesrmKl3eTUhJA+7bOl28/6waefTDb+i
JsEAaTYmHs/OSFw0wEZ8KXTOGVfa8EhUwaW0NaOlXWgYe6oQhxHopbXV+PZjjYxhEdBET10Et23c
zcMV+sSpCcF6aG3n4M/70iy5zVNM1GU6Y6vnm2Ykyp2nYb7wE6tfJhrvM37K+dRGeQCwWfXkxEcX
czneNEQF+t1lw1DOk4yL/iWEe+UyjXqp4il7UjVCwBrSrsEpvLEDPduEvnAWSAmma+LY2qtAlMx0
vHhTxVq6Upm786rQX9sBVCCReYcC018fsrvggFQvWoWJJJ/LfZ35C8PWEm9oREFH8fuLxrz153Yc
AiUo+7Zjut4c2fRzO65iGZmViDJwl1q/NUe55PkG7ApmBUVUHX1yHe6d/CWVIjyLstqIeVPikg52
Ge40TdBdcyMFuTNByB5RRUc9HRk1jcGNrLobzRqqG3OC/2Ri8A+nLrq2Mq+/K1t5Xc16o6QIcA1N
0X4sfIEi75dtXWfuKP7cgratOUqACEaL3h1zyp+66T1UJoJl+nyrDZGPKabv6DVjJe7rDOcjFw1S
6bz9Za7YCvT+RYgAW89GbETuyP/lmn39Y5MzNhDtRLjrDCwVgRLpThQJ8ETC3so4R+05Nyqj3v/I
XDs5TlICfMo2RaRZN6UPP9PWxO1AnPDBTM12HSuJIN4ZzENTTQNKZKB0DbdrthTWPvNC6zigFk8C
HGNjjwGk6CqxDmI3u/p3URq6+NN723ZBMTOg1wcotl3fgRaPJoNRAXQNfle6TFz1I/vlv1Ke/GfT
9/9An/KXD/T/YaaUMXeG/3pCv/mAJvFP7cllPH/z7boq3/LfP9f+cT5/eax/Duit33wCgbh2XoKk
6JD/PqD3rN9oigdMFpmc2cElSfT3Ab1j/hYQ3ul5vmXqszrp3/N5x/qN8Tytdo9qixE+NLL/Yj5v
/bn/zSAi8Gzkjh7BpShgfj6NuihwtZAJ947wxInWBFpg+rKiifFAN+e2pOHcZyBqffqaWgzr3bcT
6zqL9BsvYs0qTWGAp18x0vlFulxagPukAbvuoOomv07aIgFnUXAhSXdhMOHA7CXQQg3ebNrm0Bor
u1+aTo2fBUs7CXNrIqTkMp/MjSkAkmpMzjl3U2Y0vo7ByiH1MORHcpfA8UJPSF9x9Rk4j70G5WR3
7Tk5in1nuA3KCjfW7IT2wSQlKOmuQ6qgReObBbwOql6n3Slt/JIheKt79aCZA7euOIYkH2xtnyZ6
FYO1tQP0tlYBCoeSyetgwbOjhhCOS6iRIc3kkkFeEAxHn5n6frC2iT70cP0BwaqMaWJOp9OMLKxy
csBeq9+1dYyFebQJABDTxmwEjBAVAuw0V7wyNqdDfUvCEHTUqAQHUpyrqY2XAti2TEcoF7azc3w5
4hCB1NZazsJwZXBTld3HpBp863X5GomWGUSFBbc8lg2+5LAZIDgbzORM44vUohmTgVXdjcoCRTnP
oO2L/oq4nWUSFEffoOTyKZ158SA0deCFVW2+IV5y1nqDRHNAEnElIv1rENig8135og0Qa/vrIqxW
QfiQMv/vl2NrAZVUOaZgcVPFDb2MDPqXA8RiYmygBvjvCFLY2AbywWbPx7VurOlzuvGVbbRQCf4P
c2fW1Eaadeu/cuLcZ0dObw4X5wYNCBAgYYuyucmAssl5nvPXf8+Wq7sN5cbRcW6+6KjGCEmZ+U57
WnutZRVO+74D7g19DGHoVFWPSdLt8mC5LJTxxawJeJpY/zO2/ijjBnKJjZ21UAvFpfbjkSKXnGeU
reKMBGoz0Q7rFnCyJ/QbWDQappD8LPSmTdT6iGeypNmMi7ZpW/1rCs2F7ixXejfQcqtdDtDIpCU9
vAEZsLlrHxS+AVA0IBJ3hVav5xxRDfpqIAA1sj886RaIG4fifqbDG0FbNR3cYcVn9WpGL6FPIazN
oIPxnOtggupTC2nudegGd3eKAmBBJzSxIbD/Ozrj6OlcvvgTcxRi4PDrMCtp7t1ZHq3YarxVoXss
fBApCe5c1pQKshua6KG0Huvuru5HaDUfBkUtsEqzP9H5pi8twHPWLlMfrYo83LV0DfdLu+3d7gYQ
AaOiXbpucZkkydp3Nn77NVXQy5KoT6X72JquIF8lr7A1BsauhL2CqCmibzR2kk91Ed60Pf365ZjV
oF8V0JkSxh8N9pB4MV46ptVt2pOC4jdEnyvNF0LygFJO31JVQtqqWoQbDjkVvYeHx25MyI0W6cy8
BlW7azWojkJzgLEi+VZU48FYkudAl7iyo15BjhxauunIM7br2oTrxECbJUXAbEMByVyRmEPtZ48W
J92rwIBhkgLpprew+6Wcc5XnLheLlAa0arhU/vLa1uOP0uN/ZWj/f0zoGyTcfwKC/m+0swKe+c92
FrRjmD8X/+fh+/fXNyZVPvZPkKdj/oNSpIvsoA/y7Q3OU/6EP4hrpKNX+rNRBQAKng3UldINBFdB
jv3LqDr/AEiNuCqCdxhWFH/c/8amum+db8DYpmtYJr0DgMvl9t55plaVlI1pBNmxXcJj7+WfkiU+
hoR8uQ23hZ59rdMM9zG97gb30oeiCImAcCYhEFWgykko0X4Ic5YbzWjtXAtBBflzuHpS9dQkPskB
LzpCkaHM9oqc2ralLhGaKIwk4UWSwTQyWAia1DBw1TYJkCTO4AJxixUVih0kwMbwh98AbehQQ8cp
/R5XiBTAqZkM41Yz5xuzN/5sEAiZrPKkciEcjFKDJp5o7XFw14P7SV+KU+IiKJJAK+XC1MMRso7g
QXbMfavd+9MuDr6acbuNC+M1XvqHuP4ULKg4L2raaZranRfIf7WT/qOn+Wab/Md3/a/cJ+BYPton
Tfzy3MVv9wgf+eceEfwnvSI4ngA5FaLU//Q70aj/BzhnolS2wHn//AsYav8DdAy9BDTACBZC0XLQ
CiT1//1fDQV79pQCxACsh/UNSPq/cDvfBW9sERxXywFMie4YeGhbmht+6r+oLJW3Ho2Gh6Iqv7ix
Bjy0+3M2qzXMwa3fbEvHuYOFZRymK6fQ13O9dTP/pnPne01VJzS5kib9aoX1wWtOXVgioxJr23hU
t9Fwggu5gwYqm0j02qi6TAfYN9VoI5ZjUXFB0dKBxQa5vuvIsD4V8Lel07azIEDKjxMGD9zmrhog
r24R+qj5rhplI9k+WyvE2+Bn206vfCY2qm+8YfHjfvPTXB5+RLE/I06Nt/gqGR+HgTFxzU2bOXTf
HSEhknBdWICMNJvya444zHKKEp1GxK+TsR+hIOc5g2C5yHJad6HiL0J972KHU6++obB64eSSQ/wN
gI1KwZuY+3xbSldE3YTerCmb9fbztEXe1IQewueHZtlTebgwtekqG/chDoHuzCu5E91/tcJHYxrh
5vU3o8/kLe1B2c+68SoaLQOtPdljo8G2DpgkM66dpqTJcjswt/ygT31TdcfFdh+Splz7M0QNZnZn
Ne5l7jRPCr1mlggfJbdtRS9FUdA8SI+vodHL7lWXsdd9o1ZxY7mQZ7cT3UZz596xFlpEFXLoe3zE
Egytv45p96YnN46O9rTniiXV/WpebmBNLqtmq7k9RK+HGaXZxfoznswLP3yZYyRtbCgnZngUIRVa
ILspnVNvnCZKK87SyXpxY/hJwOYzLqWUN+PhsQhRMFLBY+xCnNJt+YtT0vPJHJGwhwkOUrwQLsOI
BsF6a1sQsk0WlJmnXoj+4VMkiLkI9D1zzotNpH+ySZvJesz9FUuJSr55XdferlZkmULUCUiDyGpg
ByV1duxQoaPnXzZUk9fPTdm9tEN3m0KWU+vDN3MuvhTeoVT9YxfzGF64MYK9bIhlsK+bYLznrqiq
nlq6REX+RXXwIPiY738dX79Y8qbxN7PpOMi0ObZrEYUq4t63iyuZh8aoswjdkQj62szed+5EzaEu
ClTioHhNY8vYtXr50o7xxkqab2alf09NQogpgRxzpOzVbNvOpBsXVMVFkASwa5BpHc34IVYzzFTQ
wRgnJkyn29ZPEe0Z95N/Yi1HNFsvVMAzURQqge048fUcPnuUilltDL3vnmwT3Qinf4xLCkSMU53S
CG3SBMxhddL0vSwEYtByPsn8RhqgpEcmI5mmq3qsoYfbo6+4njQ0iJjO3nmdEUjy0ZDg7TZlZ/kw
0+swtSSCFgBoaKTxObAKjrMrkK81XrmTfAbhMirjujSpmgIVDfgKKocbrcmeFx6MudNz7XwqLHT/
ytdO3qtbI1PA3jLVCfFeCoInp3nWCkOQt+tZPcsJB/GQ0yM0AhFom2jE8fNKZTMaICbhPNqnnrtl
CZV0NM/+K8svLk5mXrMfJ0iNaDbd98mefCRdqXt+b4BV9gvCEOowuQCc6i2Dz6d0fX71Ju5G7rUr
jj9ObNnURnOTmoibLMnR72iMB/I3nSobkXZyw1EN+UhfoarDvqu3OrJ0hVnAj52+UHTa5DS3lh6j
yJbpWbKRUz06E0Dyqt9gI2T+OV3++iE7zxiqW/ZiQxG+b+hr4TuKTnspUisBHrPlzUm5MCatCXOt
2BRPJUfDPhE6r2I7vWNq+bhYE8+HgRRMXOzIzjaNYUPt4joa+gtVUQkJhxuqpZC9gfkuHin9Hx2z
JPxAsTrdTmYxEOETIZpJDe77tFD4ZZA0rZQf/eQ6vzMtb/Om9DIYLgYXdDOCl76vvHfNbjPVDvzP
tL/3DO1icqLrcXruHe2Kp/FQLKnjaE/ueJUATKYvYqsTfIs2QWYHFx/v+L8Zufd38g4Ja6ceVbq2
6O9rGNCKlJXGtfBtY3gU5Z+FVt0oiJJApW1y65VptCEuN2BjiqmHjS1LBTsfgo/9+MbM9yfR+cZo
z/Jtxsn+G2LYt5bU68EH3ScsR6ZBIYlmW2hAOWa8YeJZBrGCpi2UDb7AYL7QtK7SYSMrkj1cklQY
MNIyhlFZrZHoXn18i8Z7S3y+RVD3kDpYAFj9dw5COqspmWKg/mLEGs/kuDOvA449ndspY3AaCibO
aRUs3g93G0c5/F7+4qD+2znNpU3A64ZDOycdRO67aTOzUM0uTaP3A8xm8mhittnXXLjz1RGAwE63
oDdD2IeN+vFzi1/476T/efHS4mDoIM9dsPTnzu2f/MahYnu5sdndhzMzAUqBVnZqlDMVGQNj6AB8
j9Th42u+7ZX5+zXfPW9eGmZst3Z3P6uC3npIna34bvTdnR88lUP0m8Un3/b3J6Rr2qDnkGBV1uZP
T2gAHzKziKvhnF47Kbp/Zg4Ucbw3zQNWyGNUP368d/j4fz7fv6/4bilVXqq5oaa6+woGP4giNgNl
3gai1giGXZZ6ZlJlAzvAyfhFTl6Adi0VzY/v4pcT60kxx7OJm88Bw0+P3VDMnG3H6u7rpYKCD8JS
7CAd7WsxMvapBObiQtPx8UXVL3YRVzQc9E9N+n7fR+qgP8F++0t3b7nGvk6Wzz6J1sD9zGNWzqnS
rscZLrQMAjj2d36k1kMVXpw09r34AJjkHpnHAa4N/omNphMOumQyy928wg2Wh3EcGk5G78bv3UvJ
qNIVNhuvZoCkocovIhhcfc3dmE6ws2A6zPNnHW0bD3Fpknc3PLoYEi43osKJ1RYDjF3+eByoGbxd
dIQbSvoAEUZ3QfL7Mk4/jb7W2X1M5Jcc5qiDRpCj10bq+RFzNkJ36eIRUjjeREuxFg8J1OeKrp1L
LLeNEKozdL9p2UCA+Rc3xLlLE69NCcR5X5UoAbBWntJQDMBdNwf/6ATdZTYGsHmdNEl5Fsea0ZOA
rsFBSmwEK637JXssAdorJcOkTc6lN9ebKEaUBTlf7cksX5bUFiMtB3hx6hd/I8/GX8uaXKSXQqzF
FCbHDDpu8SjEJ2QhMOFt6wrrHCAbyHn7rZo+B+M+xoWC4BPcNPImkOYWLkxVkYOasZ8M4YZzUTYv
OMQUCbVzlNMDP+ZyzHKlYCQmoz3CmOZ0zY0YOe66z4mBeU4ikgEeYjGDPsHHaMX7oh/ErYf3sXOG
q4X8pZodcapUyH79EVC1CQpXtVPd6MILatSXXXUyvF0G7JRjkvMDxyxmQcU6UUUYgKY94skben3p
stnrAIqn7IrCr4QbHuhtiT44UBUpUnF8ZLzlEdiKYBz3cUX0Yh56bnQxqR6JGQDaCNy8BzBjrIcK
1xQh3vJWHkmwJMOpRlsOh2opCPJHdelXEKsNBaVpYkcJuswZ1VrdriHpcbYy+7SMXXS+e6l5zL5z
iNB7sg2bfPKxyPuL0INKXt+n2ilLUKq1XuHPFg9VgiqoF+C/oRHDGNEcc6tt7qP2RHtH2e7K8bCQ
BGM4ChvKfkJ98bpABxpw/UxWjnTD85j4MlmM8GIG52+UMegmIahpd7F/YIVe9N2znpYQJaLayL4I
CKo8/kLkIE7uICWJELV0ZjtgLRBuMEwooF/HGSVpxIKYcxwbRkSpfQNrrFuZ62Z6Yu3wF9U898uh
ZGkwCaUP5ImQxkezI4ZNuN7G5vKpc6EgKzmtxdnM8meqTWBgEyRUmlveQrcO4DMWENpqQEBofXts
ab1pcEqI3+Phmfd8fJi859b44WBKaV6Xtl866t8eJp0WZKFZd/19RcHdKr2dBMe9SxnnOYufxe2n
k3TlsHZ4yIUt4HGwlzlBML66hCOyygJGmgQGOK7btjzShbhaSn398Z0av3CFTRM8lkMzrClJr7d3
GriTm84tlk8nqMjoYs3aeVXkqAkQ9vjtXpotWL+q2ksUJXGRxEdGoC4/vpFfGb+f7+NdNqygi7sw
DIxfNhMEELydZ8x+koFgS+ULXEv675I51JD/5mj8dNGz6tVPZ35ruFYcO7hSdvcIhVEVewBd96Aa
zpkLmnVdi06PiGQAM8YqwalMgv1Eyfbjhz+P8nuPx6Q+binH120S829nIfGDOvLALN43TbQRDzvX
oKN51UDLc7Dx/ICfVzGFH6N7TdtHFV9pzlOIMjd7AmebCSK29tQ+zwjgOds9qPmNk5xw4sAQlpPg
+fiWqQf8auz+fcvvJmwIHL+sNfyGznyduLtGxXfNEm2SCdTZdgIcp6BMkHXfgNZciNgpN0EUDgF3
wWnGodp1t3LaO685Sy6OYX8bQHpyz/IqnkUQPJFmX3lkKSSzw/j31rjyILAHTIJQZ0ljSnbdLQef
svAyH1o0tpbyeVAwes+HGbz6bD+JU1GORO6l8Rsv1aD68ovV868RcN95DIYOFG4GDns/49L4COgo
3duQHrwJESOTyJU7TCiDx5MnwbFOeePjOXjXe/zDbTVBTigD8gMF18HbZeNFTWpmOssms1EcIdfD
SuG0Zi1ISCQnNiuDOwlZsUDB4Y+mJbHezu2yBgG5sszf3dC7DeUSDymcFUU8RsrWPvvZP20omruc
0bTG4GEKn526O9ShD8Yeb5YEtt+SJSWK7NL0WlY0wSE/yLqR9lz9PrR+d6BwKxKj+ZbSTduhDCDr
96dbsYPAMIc4qh9wdOjduegWdFLCehWzIcRvtdgjdvW7bWHa71bF+boWLcGS24eBRX93XT/RmzFa
nOohqbBOIM98L9pTor8xyvw4Jumxzesvkd+fJN2itzozAVFcgojoQmq1NPyAXp3kS5EZ38THsarg
6KF9hp1wAcUmHegB04QpmXmmK+GIiyo/utA4p7woOcG9hzHG0/BoWpx7PDQQK2XNBAQFmuvke374
SRLG8RuJWVj8/ci6iJPuO5fp8e/+uppYojiqdpJCLOIwurSb5hQCJEuy9BgseGD1doKi/zyXxAdj
C+UoG7hr8Y6N1xYy3Y7Zl3RF3Ruf8L16072bkuVe3Iaw7XakmWRxJjqJA07fpDNRqhGNEkj6SIGY
fLLo+ttCJxmZPtvR1kc+Fmwjq/3wV6qdZxjwUkCMrmgUvmdNxWAq2HCxh0Tg6DwEbnVQyNpn3CE3
vFDf6NyDMU+fJJyKSIvVUH3WOB4tiW15TbwZRcxSQZ7fRT1aSHt5m+S8IxlNKi1wZW3jpFzzJ/Ei
2t56EA+qKGhtx3rFSLRKPnHkIxkuVakglkaAB+tBy5ewK42IFs1pc2950+cs6K6MfLqa8QTCskBc
5aHu6IN3AL7gXDJIyVJDjAnJHEJx9HEfeYkhxHE196kidw3/GS+1JUk2gyrEwroCpI0Ie7U2I38j
v2MXJD+HK5eQBXbr6rbT7buR/mpx98UBIQDaZXX9KAGBGSfXNMGIztyr5O6LvniSMI6VUerhHYOu
l7Q+2ZWkCZcOKEwZuMAot45DX8zknPNA0Rgdta6UHG7VKwkGxHPW/VIaDo19UTWQgpy0JNqbtS9u
Bl8rKWF+tFB5u5575+QG9NZITMyLfSfLTdMFc1Q+6mNH0ZaMagSBCGccGCMYc8nT8u8u1yU563n1
82zZ7brI8nzn8VTMVl7DSj6qcJ9O5y/8+Eh+nzdj+0P34irOZniOqBW+2/7lyNJNDc966ChnNDmE
8rqLDJhCjWH8HBJWGi6sxMPJ7baTDm1kYj5oVLtlbxthddPzKVn8Ek6z4IOBFkTv9eN7/MURJffo
+RDcQH9CzPv2aGycRaePyWLFzs84dnaIflBdfona8SoB0VWyG6qcFpppsr6fF1p2p+TOCQuYIyb0
vBMs0GMt6F4COeZLa/eR3d7mFNQDQOOODhw+JKRaUBtHyWU4WWzr0j7kCDtoMXwmBCF8GRPCCsCF
yQ0qP6TPJKD5+HHNv1sC5ZxJ13CvTB1f9+3j1qWmtGjIywfLlx4NEjpu/c2cqrVU5oYKCuwcnWTO
jSwH4uIaQHuxmlUiVqpcuhFOWOtaKgChjZT2qO5qn6Sf+cQRI1syVfb50NBmvb+LFE1BqNf93p69
dzdYWZgxbCoZa98iTfEuK9bBpUKBx+oe/KVcVx3KBYxxgq7NmBRfZddIgUKKLo7qT45VPBGdfzyS
7/0NuQUFGRh0hg4sAbAtvR3JxHLbpnaG6mECPQyrzr5GZ0bLGlS2SEKgGGK8Ohy0TDrxnERytPls
q3a6Ihq+OgfQUfObUEswMD97YdwT+ThBjyp8D5j13i3m0R/sLBmW6YHgMcsd5MgCQvGyeZwcYy0p
GxL9ULA36PAE2kwd8ZQm9Ze8bW644WRuNwz2BhrGo9uhRBGY9apt0PuhIDZIqUbOoSkNoTrFKhk+
7a71Y4hKZVmHI4l650GDYfo3w0y66e1DSfxI9EhgxkQ7MBS9i8r0Iqjxmqvm3rTLG8PPXiyLXSen
o4ZBIWTtVPQVKuk7kINIxVIWatQIWX+arqqmvwG1jl0BmhfT+0Kn/zxduJyjlj9kqzI5GDUQNyJr
tZdiEAcq6JVEzm6fI5If46Iu8Zo6OlUl+VkV0TWv/uUXeAoudPmVChM3JMUJfkswhbzVb+IvvOgs
KH2X7nifa8tBoymoOXFK1H0j5SZ0FmTo6fLaFuSYiGiKvLthUuiDo5Zhpt3387tg1DnXiXnvCP6g
D8vLv2pXcrFzYQQBcY5UyM6r2biwKEyRXlBSqLGqGz78l4cjb+dLxM/gRcJdUo5L8SSnTyaHEKgj
BtUsT/JDQk+5u7DZjpl3OVveVZTWhySA8sGD7tTuqNPYQBFGb9ORAnbKFsygO0MfP57dmXh59h1k
z8Sdsfv6CYmhOnQuJaHsVEL+GZEOGU5lr67HjOJOVyzb1kuuSZVOaAIuxdHpacHMxi9Rpx0ppVLl
eDJvjSaEkl3yJ+QlJT05sAUX/zW2sOxcTjIt1I1wi/oEcz3X5r1W6Z/LBE/Dh12gw+nTa4acP2Ka
aHbY+vH0BHN9udHj4kXTIVvQ0y9TH5OpC33kIo1rhosY52ttI0ve5+dx8YIbtIwfg6qFjvLk4Aj1
iH3xxsifoWInyuKb06H9xl9H8jJSGexIxklA5+ec/f0djVGfYfp5rvr6ZaIWKCvBxLYsqXOEaUuQ
ED7wZHFfCyAu/FrFxqeRJDOXEQfC4YcPtqHxoObgz2WMbEKUld+qOnmpYrh3p32r6luj7wAN4C3F
Ch9X67zhk/w2dUYNjfT43eiaSye/a5S567tTjG5pRxm0suqbqoZouvV39Eb+MaLrIE5uWZ8kapVy
56BvJSspER1TwF1hKXBFEoMalPOUwQMgmag2IbdH3knZyU0dBxeWRQIseIrrKz+MNhA3ALxs24Ot
G2IJhyB7zJNg63rIQCaUVX1/Z9rkvSHCGkZ3rQXOcS4AA+Md6CglO/b8RxKTXguHPTtZudHWq2ck
5Z9sXi3Su8YT/A5aCQgIpVq/ah2ykrpOnyOiXDFpBsDd1bLcNISKqReD3wUSviSvkBYpMD6Z5wC+
nRC3sz43YAMm64/aIpsLSLQzdnm7fG2T7pZenlUoQvRZDlS7gf9roh8UsZtAoVX/NIT5RrdRbHPp
r0Rg0MhQ8M4gw0nb6wC83kzrPkW2zw29zS36ClNAwydeaNcrkBc7GI0uOgdRY3J9Ga4kemEzvP+S
k5IygiQcSQpVQ3PTB5/klRj4Q5K7kD9Afk2ON4V+LYFPElMt/5yolzJVbDU+xtbqiEG74pxcktPB
baf7ABn2mmQjKeHFBxrxRbXSo3Vk12ENJml7mutbj1XTOHfueKt5NDX7IibBLoCbIZ7bi7ACWj4e
vOqrKodNOlS4U+VNT5DCV0iiIhFBmGDlBNU32+WEiDZ2aqy5LVPdNCYic3TYxwuhYTggmo0EHb55
yx6cvokbDSoj8ug6A1g41oeZToNAEtf9V7N7NMk1JprUjr17OftlFeWAkiev2pEZlWwSa02cfRvJ
RjiKCAYYTCCQMFGfy7g8R8eOtpPnDriQ5KcZPJI0RnkSiBC+YSopOfw82OZXPM3Zv+MG4tR/MIk9
eK+AC2j03NEZjfuqranBbwcGx0RMs0mCC9Yr/iK+n2RAB5uqDxAQco/cGnFrgTgCDHIQM2+bNHui
4sMmW6By6HqqQ7P/I3VPLs6o9Ne2mFfygK52R5WCTJf41qSINW5QQGJinyQZYpt4mu5BtiiTkA/h
teSjXZdTxCVgXQ7UmEga8+DaE3MyGeTVJbcOFRKB05Q4hHjtOhx9DrrqLkGR9C+zAtiLfrzMtkgd
cjLwuRpNJYoA9tPSk0gEliIhsaxOo0lvh/haC1oenIOGeBGOEdRCqSxg3mmE2xkq3MTh/DS632Pr
hIuFvqJwMkwriV5l+fivpfGQz+5VkgxXNknakJJU1L7Wo76b0F+XzL+ciWa+9siLGWg1IuqTTfYK
aIpgVShTJBgCFdMBgJNLnlC53QbHGW9Jo6PVuezK7Bgt7S5Lg51cQWA/bJi6rTYBAubkHIljXVLB
ZLSZRMFrcAZKiB3DpZwHALOMemvCMcAbZF47xMoqULs+cDgpL9rWkyQG9bSjwAlYZEgRS+HULBZQ
LOVe0onifbnlWr6QI9WJGCoezHBQKCVzLlQrTlJfmiwch6cM5bqkbbXRFrfGDfwVG1YKPVZ3wbrg
LnW0Gb1lr6PGWVJ/YWvJchtDijZ0T0JVd6EWhBKXQ1c3l1oww6J5/m76GRFJajlpxnklwbvnH6oZ
RM3QPGq2taV78Iab1XuEC20kQ2GrEYshCQ4pfdYqfBCEE5uo858SDn6JOCQVykEkha8YCArwqxTp
U8FJUOWlRYNkKU9lZa88gtiiArySDvGWeKMsOC85GSAC+RcP2zdIvyPAkhnmvaAQ1ZBjoPAWuQPX
8zZLeS7ewT7C1TRWUhiSkMO4CWJKLtd1xYUiqT+P3ZV8kMFSCckchXqhEJ2wpCWkkx0od1WkREIk
1Lyp3FpUrbzpi0w9K2DRdo5EuiRYRj7EkuHFhlvmx0A3kqTd4rReTd0Tem+p1t3A+Sg5JHlEtq5g
0sRPEjwfzg++2D6eDoQxErR1VK6IiGXj+CigpAOiXZz/gcORTo2WZwi9V3GMxKHjgr0HdzrFyXBL
TVr2qhjT1AcSknAmVwuarOAzz8aAvJSbeJemcxCUS2qf0SNyM/2A8PR8mMJi4yPclLgb2oY2PZfv
6SvCZxAzb9XJ9YJ/gJrRSoIB2e0lUa5VVjcyX6NLZTz3wA6Y+zhbAIlR2jTKlYUiBNc3Qe+F6ENW
M0uYA4A4w0SSgOGQpy5EgBs9tbKJrqNObSXHJBeV1NOQnHFm1Mcl3y+pVcmP6yEj38JWUbAAQ8CR
7E7JlMkyTscAcJ5aAaDliDBUtv6rvMBvluS8lETjealgUVhQASNhxYEu+zCMwOyB18P6Juf1xKaS
wV4C+5LU0MXUgNYbn/gCyfaDQZHshZzBGJ2Bdccpw+FVEkkIpA4uqYu5BLbsHrTgCbc1WEAXTXJT
vUGkCHKAI6Imn+/EV5QpDdOUNdTiw6qUxcsIC2iNbzTtL5SkCzdEIf3W7n08qkFygxF5DInBBSMj
R68kFQ3qwSy2hVAZlJlHK1P3wxaJiV84Eg1vuMf+THF8TSwzRtsR6h9lPXEd7l9WJBudZ9tk0ZWY
pH4/kOJnu2CR5TBHCeFaljIXkeMXLKHExbKaJRU/mdalTEbldGdrEPv71lTb2P00YL8c4yAFtk7M
Wf4s+6Ia8SZhKhFkU29gmGx6jLgeLBNn2ITsy4j9ScE3+ZFMIY0i4Qs3KZlKcVS58xZn3yNL0FiT
ZNg4UPiAnM8YumZON3CcfNbgIDuXuTElzIHJQImLwJklZ4acCQjEX1d4pmw1LU7uenc543d5BsHp
nvEdjvUqmzMZ0SRLuC/QBTO2xp/Tu9huXtgtZAHkzJWtSzS3kuRu1+PBRwlQQrbyjB3U95KkB6LL
v3CIWI5+jwwKQyO1OFlKZKTMlgwIug8FVcGAmrgcGnwxt85FrSi8txBKk2OOpy1TJhZQobmXEIi3
iANyfif4hh8zxNKS3Sfhn+wceXSeM9NOUpmFrmFTjdZdEoFtBPkh49RPRyGSCid7ayMw5kTL3poL
iamU68iPpDtMdoM+oZTmSNHL1uBYxlEQf0TmyVseKlByQMey+YnNjgnAo2lnbzf4pSSX/eVUsFXY
ZwthRpNY1wuZQ2y4MTQ7BSfLP8uCYkccS5CUhor2vcFRMDsPYjHF5Z0HhAVZhQJDFTyRz8YogAnA
73qXms3WW07ydjauRJCMuBxVRl0B79iPTn2jODVlCCT/tQjJML7xEOcvzPx5m7Kv7N55YAhdbALH
tUwwpyqLi3W7ADxhr7EieY07FEyAwFObdkG07mw08Cv5sMPFWzLkq9LR10y9i/KF7daXQ3uUJ+Ed
gvkVwAD/5KTwFfV8GhYh33uwcG3TrRQBqXYIUqsGHzI2A7qnwaGlJDk0LsK3Ys8bNV/b6Xg/2XjN
soFcvjzoALXJwVBU1FaK4g+xorOj3Yo7AtRfto2LMZWpZCrSKrhpavM6apCmT2PTFhiCjFhqwv4S
gblttbXBqT6qfC3wUVxd+jPQRyLxW7EY8/qpC1CYFmy/Vn3h/OD2WYoS2PsF6lbnYFLO6lozoWhF
oJSbS/urGIJ8d0RclV5CiSYE5yAeidmX3wzVw4Y7PmchkkbVM8dujDchjrUcf4l2wp1kD0gdXSob
U3slZxO0UaQHzHWPJqGYFTapFGzkIx1R1aI08TmHpXgEV6R3r17uQrv5lHbadhhwj7sahiWWc6E3
N7IxuPWYsybpatTcUm+dZMVXG9EfY4RpRM+JwiERvSs9d6XVz6R6r+RqEkJHy31YWg9crMzg7KQn
gn8asUUXNKumOcmNuQcAOhvoHyWNL3AF2SXR3pou4kBTF5n2iiEXD0Uiv8GPXmTYpMk2b4dPRX3q
Jxz0xSZxwBXjbA8qu53Tl3OfSL2FB2VlQqkpZ6ZsGBeoLXuV7+jr6HroWolC2vSq5Nw5X8A92GEt
QWEMBizA1yKW4LdiqdBarF5k7GLL+WJ11rd8Gj4LhMAp6pcOnDFvk1EhHgkUQHGiIgbVG7kMGRP5
Rqw7IfvZTOQg1nlJbF+XajdF79xZtL9K6UOwOoB/blpb4kg6qLFBkOEDi6+nC2/g/ySfgf8nPzg2
dTVcuS4ExaOMrp7BvsqXBE+plVLDoc3Hd+ML14h/Vyi3/paBd+jid8AXog7kyv/e5o1LqyN4cqLy
E51wwADAKNT5MS/rp3JuzhgA7m/Gcjk4dEYXIWqUH22VUcm0T22y7IGXQQ7UXcL2eMNLUsB0WYlS
p+rVJ392JBNZzO6OPw7w4VnGcpu0cNFaZHxNZlGT5nG8/pzHNn3gjcR6BIkBrlg+xXcdDnuQI6hN
TCMpNj1qLmluMnvioWk70GAvYdDk6Q/8OmIUGD5Iygjw9np/UJRnxeBK14j8gX0hnukSkFPlwQTE
tdCQ0L325W2tluuRxh44Mi/sFheW41ehGxqFyIQDaLIQ5Sy6Te8erJpaHd8KC9GllNBTV1sPQ/HF
1LVDCBYNbwz7LCYiz6gvTpQk7D1mK8KtSCQBFEnPBIk0uKkk1SC9BLTnkD1AV9zAw1zynh6v/trB
Kv84oJvSuUwQ+nEll8hJ7XD2cWbI0hqTo0RMfsEq1KknYk2FmDl/lj9aBkKWnMBq/lRawe1sB3cu
UphDSmUOx3pcm5U6v8Nk0WsRWuXF7e9S5oKQ+QlB86PuJtgDMuaQnb+vaYUwqGVGmNkPFsmaXoFV
rfZFAltQMJyI2OyUVB//ka+ANeUxqa/0FNndhch/L21RpU5YQc1Wwgnxd1qbInd+hVnk9Hac8osk
Q2ZvWYuvONDAojckfTj5oOXbeUVzi9H3ia0kLf1XBdMFv0qzRtb2p75uH/2lklTmOXfN8hacn923
h4J0vcCtxMOjEQs2/HOt2kTDrE+/SpTMgwTLc4yyuxG9GGAGBfXJN/WqvxIHXzzXiUSLSRqOTS64
rYglJU8laQqdrKOFK1i5xloCMIxrYhN5+PVWgEZGC48E0a0daisiCUHDgQnEGgn0cdGz7WJ/UsFO
5duggEEiOjLnEtJzXEinzTll3j7Dj3chsQ+ZWTmYK/iFTXx8vGZyUiP+9Lk9jn4lWYQEi8YcSTGX
eoSFttT4GlW14HtkBPGZfAdlNhIibdY8ittKuE1WodtoeMMlSePWhiRUy45LRpr6R1VXmkWkgi7H
al1sA6gFoDfd6rTa8b2xi8oWfTUvv1l11q8WHUUx6UTQwaq/q4c1kNirrLatB5knsH05N834Rqaz
hcQCxXH4K4gEB6MiTiWCnr64428OV9R3frHwYaN0ZAu4jvkOA0Qja9cN+QTJ6FyTJCZVgpvhHwRS
ILl36SRisVTTIpOjpd6dUUE3H6n+G8EDVQtbVAjTc+7hL8+azT0ZWMoCbgyqRvnU3tS0nNVEhOT1
MKR0rWywtrlaIDk49+nI8SewB8baRWz44pxdCZ4w8nKcDgTnYl7568cToN7teuS0fNowsSyU3F3p
Nn9rWKYYmOeSzvP9UPa3ng5QT4dVf+6CbRWMn3WN8K2/7PuoXZkRzYBxqO7j2vpzInmft6fZnv6I
huc6cDZt4m95/C6uGpzY/tIGFAtMDUVQErY2nT+HNP+mPKDNeLlRpl9NmBGTFg8XVEdmUIdqF7hN
YSxy9yBWZ5hOwxQp4dxcZ1Nwm3kzUBAN5MqzkqZENCjx/n0bwA+QC/7oVmC1yMWAKdiYGeIHTvCb
pidHFuNPJyRtMtIyolNBdmlfBvb4dqxsfwnyXJnNPc0rl/C8GGuUrZl4ejXHObvAKIRUrOJ6h1lJ
F+N6QK6SIAD/i4z3N17Exsr5wpEYbmWHw45a78ic9sXwrAeHFG2Oug5hJJWGVeDU3TJ8hxazWyU1
SvOx0GJrDVlpt7nwNGDRdL7+2TVlsBawdarbWwFCcMUmKXSgAtpRor3a9bMdDkq4aUMNDeeczBF3
IeuuhSPcEJnurY6hlm2O2xRTqydfvhkmsL/+7xp/zrKHbwZRAZKl74YlB6bAfN+0HcME4lu54dxj
E/oVpRtCRaj76W5A63HIIsorbNOLmvbZJKdxylAPBQ6caqxX3YUR+39Ie8/mtrGsC/cXoQo5fFWW
LNsS3Q7tLyh3z5gAiJxI4NffZ0Ge2xTMS93qt2pq3Eo8wAn77LD2WhNXDucwiIrdRWFv8dlGQBet
uaPzuvsbNO6OtDr5IyysQojBzf/Tp+YnI2t+GmQv3a7ILoOuz26GkaCjBfUT5s+ygSP3C/L1/WMQ
ltd1gXo0E1L4GEn+MWN49ArjXQZmXdkk+fcHi2Nu2Bc1DiU2i1+zvebHbOdvGCh7hTB+OaMO7VJi
l6BSLyN6BMTrCnKskTFOSq2wmfrWR0vzvRkjxIw0y/ydu+AyrZdkMgvrgH1XS+ehfK4PN4cqo4aF
gnI+6cC0NZx43i6lJdF4wiU5b01WXuqvB41MB/YL6OLWOBG4dPCDB5P++gDWdSO6U7t5Wd+nTXPr
ufVl4mf/GZr4ja4f66QN83zbopfLFWbo9fxA7FZF2T6ePnKBTGnywGt305/tPNxZCLFXMVErIHLi
7XiI5EjqJNbFn3sbfsE2esNK/H88DfgOyLqQrXLWrnpKO4oT0ojOaU8jEo3RI6uCA+508W0C4tj0
n6rRuYIE/9In2weJTYzDi4DcdUVK7vyKWKvL7WVJvH+eZjU3STtOnTlF08e83cPRDy0NhfaoMe4O
RveOh4qDzz2Xq1BH+MNO/BjiSPfmF3bz+Sf5/eDrpvnnSdZsgkXcWr4B6/hHGjMu2LyMhb4lnfWk
6XGM5+o9hpFvkjVifBdhR6YtIBh1Dg6KyZRommf+zJsgjjITWIkfScF1tnkJWdHllH/xoVLvkvdO
jvwrHBD6TH2rrIK7BN8Uv4l1bxEg1qWRHeKblr+1DxqyohzqI4XBBY2svPqQ24D4eCTSGm6C8UdV
31tR8sZGcU4e66MJWV0nmZXCQ72FfE9Lk5ihoJwdhEV99IOz65Q/ACxfsZcDssjEnQMN64Y/3bvl
j13xg2ihsz5zonPXvBz3YM5oSynet2KBZupCTEJszZeU/vI65f4Z73YNusDfOxsX/q21XWD+r4y6
1pb2LxD4jo8a2GqXzdWu6IaMFETb7Ekgk9ppnuui/K/h76+lGljVBD9fnG687u3DtWwVZI8XEVtN
/7KUCpiWrgGamylP7shsqY+5ek/Ex7IhnnKfl1/qKbxFChY6BqN/Or89133ELwflyBFarYZ/iF2D
4v70EdOxi7eXJniKjLdQpasd7+Zoe6mJZbeoVuCa0LEVzxOSZv3uHs1chW/7uL5646k06m8Te/RU
gjkdmX48zTlqWgv3jC2/bGnvUdNm9yTp4YVuxpFOrR8AH694nPOD/7aqtonkkRnA1EKLLvjvlSXz
D3B6evDzIYhBKhQWZtqivGom6dahkJI6+e2u3j43Uf64D427cCJuoUdfTRXptP2YJcOXegcouh9u
2dl2MtxF2921Ge/fuxnmz/c/RskzS8xntBZ6fkX3nLjpfeY3b83i65MW0pgYWaYPWBOiGG6mxbE7
msXCy/rEcfN5U7rOg3K4CEb8oVqD7bfvSBpzIIKmVVn2JSdAKw0kbuMbB34JJP5ZzN8fY7WYSRCH
IECzebOjdpi622ttLoX+glsLlkPkZvfdl8we/1AXvbhL2Py9svvdo5m6Dzursq8bvu5iUoekO86v
+OvL4uUBLdMiEiAW871IPz+aJyOxCBrtat7ssYJkPNWJTsb9/zaIbvOjQRLSWPvdoZ430OMKtqPU
mhW/ZV1PLbnlROhcs+KALldB3W4EI52j84Iowg/VcQQx/xfvcTTCymA4AAyzNDUmZf7JGnG/4ASe
H0IHbL1hjl9itWFiZ4yazErmjfA2L9huWwORfXvjZQSHPDfSysVsE7+0/JyRcFpaUFeCKpIKpCAs
BMqbL3Zyox3NnVbvaA+EQzd1FASmDTRD16oYEfHt/O/nZ29Fb/BrOx+NstrOowmNy9QwikNZUkFB
ST5PPem8GdPJRJK168hNnh/35KrBhWrTgU4jT7C6DKnZ5pldRBNtE8O10zbv1W0xo2+/rdOv2u3n
hztpVqx/xgtXW33Iaz8vrHDajN11UHSX1uFvr0SyY0BxizYJXlbtksozCZ2q1JMKSFTM0EG63qI8
tvftBzWFDaTtlIc4/3ynlyEIHJe+9YCLZLXYpRebVm9iVeCGRDbIoD74owwvkx+eQiu+c368k1v5
aLjVqpd7qu7Qrs6bvr4IAFn0N3sqLKAHqAq8NdbJfXw01sqWEbwm+8wssWVm805VTwXhGct9/pXe
GmZ1ERelYZROwSvpsgB1p2rzm07cW4OsENN9GxtzA9v0ZgvJ3rb9b7sfLv3u9l+8CS1d9HgQ0Jj+
aq/m9jgBCmbCYrO+4vSpgtgHb5jN1/Hgr3N/NIj92rpMI2RCvssgXT78hWnusuyZrBIk5v9mXY4G
Wu3s0J+KoXaZMtheYcHB/aHCTvRwfs5Obugw8JEOh9QK7snXr1PuDhlmjAsT0CwbmlMkKqdlQwO9
PD/WyU1wNNZqE8BbvCMgYyxSmAIPeEtbx/kxTi/P/94nNFd7oERHsihSxuigFMP7ErhLE+dTMDk/
0klLDK8NE4fAdbQ0CRxdM1ALQ/q/a5dbjcSJNRp3wkFUB0Ox1vmxTq7S0VirGxQmzr5okm4Zizr0
UkARQq5ybny6Wt+8Qt96t9Xem0dylOimzJvKcR5l3AWvoCdBKX7e9fzLnVyyo5fTtjmaSMRS4tJJ
GuzcYNwJ8ebbdOYlN4ft/G9c0KOR9CRHI20PxW7eVSyZjtQIXQmebwfk8/z7nNrm5G9JIsDmGhHf
vB4l2HdbkCgjo5ApsHtw4gA0I6d5w9ppDdZe1fEwqzWqx+7QRl0/b3LbexTnWFTv3gjS5EycG2K1
Mg68QoNZMwRkq6Yw5+TFqRfAGIGuUNLqBvy/Td1qgeIhPKB8NMwboAJuaWzkS9BgtDk/ylszp91/
tA38vZu1/cACjbSQWPvPQuqdH+HUlj5em5WlS4Ig8LPdft547k9n53487P9T7x78ffnGAp06p0fj
/Oad9UFrGh12wabbLyymexHggMhTWadM3mIdOzmahZsV2p5HYWcVlGSzF0eJ5U0bYH/wCEwWGG7a
XHCv3+xlO3mGjoayXy9RtG1yo/XtaaPodYTehBICWKjzq2TrU9b723Folws4qAElg9ejQOxm7wqC
oI1v21f+VN02yZY2LOuKbiOxbVb0RODLywBi9QRaDCkPCeVXAZfeO94fRbS7qHLzI97GobcfoHwR
pur8Y57arg6CWgi8U1AjAfb6KUt7m9Z5NM2bYBtt8DhCI/twfoSlOfG3iTgaYrVfe7rvJ6s5sI/i
p5ZX4+o3IIPCPP5CVsntZApEYHF+6FMLffxyq3gGmprDzMXGWfRq1Fvsx6Hxfv6rK+afUay1V5Bm
5cHzQ0ap3PxDYzTvuMtApL55b55fKrIdr5dq6opwspBW3AgVyc4RKPX/Ml/W2uvwTLL+U4BlaZMf
+2b/HlaRHALI84OccjeOp2t1tVSGU7Sk7eYNQsdAML4t3QDOY5386bs/gSGcH+2UsaT1F3QIjAzo
fKwmbetbUw2F4OLcaM4Qf40vkTY7P8rJSPF4mJVJceP91B20Nvi4bve/yywtHveI/kEL8Km6Pj/i
ya199F4r65JlxhC6Ie+V7KEF/f91X57cb0dDrBaKz7fjHVL1m2b7Xhh5b+reIDo7OYJvQ4ENYYhN
lPB6R9On16TZ5OLMgKoJqfNWUPD9i3k6GkLzeHQdd7Mft8MA4lboalz28GCL0ev8ICe39NEgKyNq
hME+LTABCxaEc6/052F4xNCrd35Lu+j58U4uPhTZNjnu0Iyc1aZGxDZppsPWVAKPxScd9GZ+4PQr
/TPEakM34QS3iscQbGg+fDQu+R/+GTHiv3LMXLAJto0Ejx2tHY0iyPwc2dPldcga8zpvxjindtrx
EKvX6fLa7XozNTcwkHUdFGd4z+fXZNWj/xK7Hw+x2sxx6Pd0eTIEstb4s4CfiHSVLQJV0tJ3C0OH
jumbK7XiOPjfwPBOEP1Cu7Pugq+cLkxnpzU3Vd4/zdZPdXtsh+p2n4GC+Cmg19KeBTCW7bIF9Eyb
spJnu21yH9vbPwGhM+VqahVS61frwC7c3YfO3+RqLBGLxnctzHrq3Tg/a6eCANf859lXvsFhm/Zx
1zdI0UXjPcg8lbs5QEtCqpoexR8QAGg7P+jJzQAiIYJrO4iChergyCYgc4cEenswN32Rve875z1R
9fkRTt06iF79vyOsXmuopqLNckbIKlTMAXaY4b3ftHdv+gSnLMHxQCsPZ4co9C609ubGQMOdBoja
9TZvOjhvzNcaZpYPEZCejLchcFLI2ZtvXQSrivKvPQwHKbqgXuRCavTaTDvtvoemaGZJoI8RVcp0
sB6wBSJ/NPYxQlw3A/nnhdpweqr26KCSE7OT6RHlKH47VEs/m7WsANQaP3PLv4VdCo5CdbuoDQ30
og/yRW0RzI8wk6xFXuffxVezA6B3fgOskC+/XsiFXDWEhIr/ra4ElKtnp/N75oxuhagxH4THZGTo
T02QNyMoVZ5Y1ZGlU45yBYBSvqP59WPQaLt7cjEAZufModzs304+DSfOW8+5wnz87zlDDK+LMAwY
wtcTj7afbVdQUW1QhZHyACEAU2XwwEP9rvAubPtdSHVeHcOyDC3iFEOU099AaEaj4PlZO7HRbIkZ
QvZn8ihrrDgVdbNym2naqCWIrLew+OdHOHFeXo2w2md9vW1QxpynjYoqbCpqCf/mTNqI8PihQyQL
YGzlmu3H1Ird/X7CqwEJTu6E3ZnDsXX+TZZLfhVWvRpmlWiYkToP3YRhVO1qvyHXeCVvYyo/zzOF
Isw52E81HWL19dWQWZe5/10tjuK8UkuZWiHT4t4JIJda2nTYgDvyMGphVFcypRs46JMHezz8VA7a
SIf7829xaj0AJQZQtcHY5jmr9QiGXb/3Rl5CJ5LMrTqBdTedH+VEbgGuI4WgwMMdKumvN3nbg8vn
mpw2ulcI+HUWddZoJVMD8/nBbPPUNqZgBBrd4Tq219SSXufXToYM9aZ1jPd+64lMKN2HCKZ4t3u3
/S4IHotCdAXS8Ver7LTr4eKwfybQsV14/gFYFYZDFX91b2UGQH1j593aZfaogIlPzDvaybm3c1A0
c/O+h6eNesQObaTB+8DSu/nQqGOqpyDqgsTOo+eEHmzSK9jJolV7k31lZhT3eBw1bvfg9mvIFosi
Si8w9SrXZF/cbKbtkExZn3w4IEiYIRd4MaBIoJ4xPokmtQNdruoFAGAv30O9l/rSNywVZQcLNhmw
UG1/T9fPtXp81H6SldZDH73Pc9CKhbfxBpp1+DgxpfFP706f5gES6cz7MLv+3RSbCtz5OHXJ6ypQ
f54OmParLJOoInemdW82fwRpj6hASdcVuFzXpp2ueXB7FzYG87KB1uwQDdeA9RHXpj0SqpLOl8Iz
XQ7o7Ai7XSeHn8L6L+VdunvUE9lBs6z21exQ3mVw9Afdf70SKE0X9dcA6u6ayHr00hpBwHGhH0O7
3sc+tvSxqjMX454Z1Tu6zcTFFlfpg2hFAlDLdIGMTnvTc9xKJKpNg2Zs6yd4iqXfdmrfSTYjIDMU
wcKCuVp69PafX6DdYmaBrSHxjC/iwcNkcgG+cyw+Gvo+77B/HJKAKW8Reth+r3I6w8fmNj3QTAxD
j7aMOk1pN/SMP0CY39DwmvILu+4LCnMo+v6os8NniIru6GC6BpJ7PdHMKqu8SDzAR3cokw9iqmNt
RD1BRRdfh7633h28yxQIHM1b54/XqbMs+C05cCw5ubXXZ3l0/V1kpWRxAbN+5BBHfbR0bDCtalg+
P5i93NNrK3s83MrKZqab7t2a4dTEzqFVVWTJWNApUZlP6gbTljEKTgl9SGn32WO3kv0BGkBL4jzS
9eJY1ya/J+NzoJe6oLuHleKBpxT0d+Q8/KLvbA/kW3Yg/do/xbER+IMg1k4Z3PBdRS38c+DijcLm
T86aVZQ/7Lz41sQL8c7epUOstT+Fu3Z7dZiCqzn7SwQDIj9QO3XT+lCVlCFaZZR88edQLQRPbYNh
rx7Hon1yDgkBuB9eTHH4iQhs3HZ3Nqm7y12Xf5uN8puZ3MWd+TQDc/PZBEtTvHWAsxkWLR1dpobO
OdyWhDeFr+bjtoHZJ6TxdJppwUd0mnOL/KhYGdQxqGLw1v7czJ9cEM3U1cRvQChCT8zV3oaLxPpU
FJC49MEiyqKYRnx1uzj9IPIuI6bLtqlv1QsqeqMY1Rjsnloc4dkZD971KGQSbV/kd226IV36WQnL
X3wtph/Zikt1Zouejp200A5gengy2V3cIPGwYMlh6RClwpOYQ0ziFDIW5MHps1o8NpWtMje7aBo0
sFlQG60mJTZhrlZicwutpX5lYc6AIyJ5Vq8v7JhqOOvVxprvnpReEYFVvQ8ucbatSwOSdOy7W0+P
Dhf1IR02bmmjDMk7qwU+BQ+rDnaZJNwY/Mg4LZ9EByEOyxx/VvbFAv2mjxUaajLNBzj4xmi4lxcd
c5moK7YqC+iN+AZy53/wQmyov4w0hDkM4ucCqm368bOyfseXKeJaNIZ8l6YGVkvwk9ESvQZTybrD
2KCp41ssAr3KLylQWS41LXkZoFAILJL4WV7K+WO6MCu+OqWQ5VMN8x2T8BdSw5W3nXYxDJD+ZG32
e+MdopfUssHAmqNoRzhMHBvuzKThasVZEtoPHXD2qU6kXCNQ+TJquqyoCdF3jITMpUKP1nkUI4D6
IruI3kDuHt2Fas1fBsDn4oSGYS+iHKwDc8AcUrEn9s4EN6SpSa3tCddiiHQFWgq6s/pdeycHNIN2
Sqs5c0S1GGrLJTgXEyr3L9MoakgbfUPI9dU8ziEjtzwGTzy79pY6/nGaiCmYdTY6i7Sf7YucXgot
EHwtPJZAn/yT5/WXRQmLIGmLVpHnX0NvYXPlQTWiwfkd8RsEME2MWfZg0vRd1/OnbH/42O5ptN2G
4xvO3++VATpOlbPw8M5Qc16Ck6NAvG7tZs7Hvt0UZXsb0uBNJ/yeFaBfWQTQW8BHdH6LyFQNtuf3
zIrQkMiHPQOBIKoX9CZQqJFrejT4OLde52V7fBRm365jyFJoNZu792bywhS8VGaoiLA5xs8JIFJm
aKFpSZFOyD9Z9RvZ0JUSye9PtNrFebyro3IcrE2f0fvMDdB0cHhUB/kIPAWkTyLjTbi9Fd8O3mc6
h89PyhJhrQ8SOCfJHBIP/oZycYt66/tBaW0MGtqTnMfATEbhRhcQRHVhREzt3bhFfD1m0w940+VD
NOHTyxNq/9a4tOJKUJs/li5I2vRy7OeIpmquyrJeDg4b+fyDr1rhNHcB0YPInh0SotzYr1fTL42g
K8ew3chHXSTxQjS0MIjvSm+4S70nOj85O2jaLWcxehL7RLXjoEkdQKeeOtyY+HQySMSM+4t7S70F
L8u/PeBsc0XQIcuMWABaYYyhoGQ020fD767ZGqJywubLBjoDLS00MCHBfUVMzfaZyvZOJ+tgvgn/
lsPzesn05tC5QueEXPo6mzV4c7trxqTbQAT0oMY1nMTK+Pkr6uPxKbQp0um5DMWQ8ma8+3vmc5n7
f55gFcTt4zSqg4wnUDijHlCOsShlNKUhjrAoopk8USqIxcGlyfn86q8g8C+rT4BH7hg0PznxlZdm
g/7ZbuOs26jxANdFQa6A+TL7IkxyId3IIXmaHxSKyCKKwCZvfmiFucGqOXnGrL7xVDqv65U5fqrV
vBx2iFJtPebFp3LCtKtuJy6F7F5OEUdKmAdRuXEFqCfYJg738+0HfAR+eP5hfsdaskgwxUeujfyZ
81shrEv6wXO323Yz09Ugyo3lbiIdRj+1SLCvPaTORZGWOZ9FFDnDryheoa0jCo8yga6BdsXih7bS
2yuoqVhP1fHT2a+Pb9Xk+4L6f7vh0sPjujWhohPgyYOoHNmFAN7Q8/Nxwti+no+VwWjzQ9NZQ9qC
TXvBrAcHbyPUKSdmtOBjcn6KkhtLJS5vtbEGkFKef4jfst9aE4Rmoa8FyeP7K4Pf17s66FLWJITP
TR4lY6uDnN4XqR7AevF2Buzki/sBOVao8JB+Qsn21b3X0X/p1HXTqhzvBooMg7sBohEYCUSwNAbQ
ZKHCRBwqd50Kgo7L+ffW1bpebWghgBiboae0zOtHsIaqNHxraDcV3CG/zKqF5uT5UU4dv8DiIiO7
GQSIKb0eJU0qfzT8ut3s8MDoLS3yj6lLFPtWDWPxFNavczzQKgnf1Z1TVknbbnp8RCUK5LVgf7n+
ZsIj0vIKLXjPmCzLmMBS9Jem1oMt/fwbO2+88jrzZJdddtgbFbcghi8Lk+9sKLrn732IGKl63Dem
Lfr2w472S7gfYFXlUhYPTrRvt5cHOHWJJJBIVqQgB1Nrw53ektwQ7Zs/lZfeTKbIN66gWmi8+CrK
v5R++kNBppxmPrz0YVmBer24jGC0uT3/hr9F/5yYo6leVz5LgiFnH7GmuN0VBDZpZC0nFXuq7p3z
g2kbnlnXhX76yEOs6jDNm5F1zY3gTtSAJSR/54c4ZfeO32eVzajaZjtsO94HUh7YkEgcbEtCz178
JI8WOYbzw532uP85E2sF4wJVr8G3eCWuxHlL+qf/5MAkpG1w2EJXlHxULMiyi+rm/Nin9ybFHTcI
yPSuuyibKNoGddthcGHsggYT9g1gjlcxser5gexT5kWAK88PUBGkh+r1wa/ieop3DiMphcrpExO4
yA/ZnBLeUOTFG8o7UTSFn0bYhp0XOgCHjYS4ap3KWYg7jUDMgGPZnmxtNHFMnH/a09bjKAhamalu
MoOpbTGGHL2iJADqFgUL0YEJaSfVxX0CA41bXRd4dzyoXCzyGGRRzj/KqesoBE/ApQTVPHiG1/PW
1VU8ZKg/c7gew6yDHra+VSmgbqwHGpQJMCkGPJ8f0xZWYXXIMAw4rpFvC+q8GnSMDoWR7sZmM+A4
K+sUQpdFNk2+M+mgClENhRXy15SGEU9ACcW3yKzEJzWgawb5DbAEXKbZ/D609hvbaSWTJeeSGp5F
pRjQLYoNwap6kEfm6NBLNG7ws+Glch8c91swSTr5UD6J4XEu/vTD78rnsCSyk+ypN0LlFz6R1/NE
Ewp0UDQ1WrAKrU17lvZRa1vusFRI0zL7MxSxLghJOZf7jrIcgzIHUKFLDjQkOWvXB/WzE8ps08u+
7m62ofe1NBZpYbF0pBCkyvecyIO/lAWkBs9UsuchwSeHI+MvrzSa2/eszdxB+IM4yIsAgmCT+BAl
l5rRfLNZty0ijjPlyvmzWhS5QyAjEb9lNcVfdSf6cBdlrOs87BfFGklI4PClRgl1HLUyQmqfZGo4
ImpH/jSKF617cfJIw4bAC1VsLnIc6L6exZk8QgXAfR6Wofi/5FUXY39XQWugz1EYpzOPcyPHVqR0
wl8ONb7l4YcUzO18+I/4WF3D/SSCbZMXFHdDSJujy5uEdFBj8zu/fU+wR1Jn6D+PabQRVsk0sgfo
727JNaozS2dVwYWKzSRk9sZTnBrf6ctWNqz/AQfKVVnj4SXPIgA1zBfeZ16laK2rfT1+DMOsv6Ip
p4Bd9T+hD50ImTjSn5SJ4NO58rr83WA8y0LFjvWJldbS8Y9SEqwNBoEQI4EEux9MwtlDcO00kAZS
fIj9/qnMy6+H7s+5YrG6x6m2rvjmkq9znqC0xB6SuFI2WweOBkoRGtPPvisfc9ZfFUKmH7+URJOC
BbyYCb4qhufKAuekaJeV4dJSwbPe5umCZhW7kIIcJZ6swP0wbr0PSuWwKjxFetgE42V6+NrTzm4a
6c12zLa3DgEGlZkadi7butA6jiMnC7UZPy7eWwXdilBFkwZnYgQZJfQW3eoIHW1txuD7TMhrU3AX
SH89N+1DR/ZRPbJNXX+LWGvxBR8KmB5A5ADP15eLrQVEBYeILRLtYPAvXAOoKri1nzuXcAwfCsML
ZTV8v3DJ9E9hv/vKdxIDce2xeBcVyy90ZhW/cT9QM/7NQkqr2oxw1YnwyXK+NsuR11aTz9WJHwtz
oQ2rNwttk7eHm6nO40u1VpXR4b9tVvzJRpAQm5fzYm79FYne7T74YO/Ge9GsOs7+j7n3YTqMn2qA
xV5g305N9ukXKpeWgz9Y0ZbkdFIEhwsEqbZXtdVcFck9qy+9ERUjaB59tlDBlXnhAt3i27bwr1Ht
UOuvbldRnTpJ+qyv56r5IvlLsc2KhVOuhqjCRYW7lKXxhPV1A0u5rmRfcmGkXns0jEgmQ9iHCKmy
CepFZK3he90rRt0DEOFhq+RedJzc3V5hl9cyI3qCsQDEioTFdpteeX5/1SXfnG19USX1pt8P4iJx
tuwL6QyYULCgmQ5jn9l9mUc7uhn2+ysDLnjOuwY8UM5qD8oDinSOVibJX8iJgfpVylO6uJw+/V5v
26/YFYWtrVl+S2DnU6FSLy82JptOYaqNQGsNM7uAkLq9LmP3Yh9Fi2hXw7lTFmkL371Vc8vF8EPu
ykUvQ9IK+7yTeim/ss+h+hwBlpFPIK++CFsRmIclwks0uFBouZNqeefClc10SIYKujlYlSGc3Q/Q
YU4pBixBhofe9iZCnp189/ZDzQJUcPOZffmc1eWfDYvlF+0dGb531jb74W1t2PBd9y4Jhvf4Ar/Y
t8TxLmS6EVMCrFEgS0yokEwEz8yGNPkOBhyS9h+kadwWgS+G6YS7ydmHz/vCecAXuY1y/mxbNSJV
/FtcnygKfO2r8nClMEm9nnCSjXVwrUvLrML6OrPw0KSeZbW1BZM7NDYQdBZmjmwWzZPbZq4uDvse
bqeX/Dc/jQ0jvbKG+oadrEyUcpQTURI7h9Z5fSXSHX6ocFe2gWPEX4vh/lDbG6zj7G0XRp1D8XnM
029OuvubPaHud0x8E6YPJeq6so92c+skUBFRdYlGe6OIvsm7OygJbiToidnQ3CbtopyaUTK9SiuU
N847Vt5vjhW85RZcNjZ0LhiFtaR0jK9QeWmSb4aw+uwGe+j/2r9KwMk8bZU6sA8l/zHQ5bOM/sk9
7KBNbu+krQylZQ1nyZBBRA2QBLHSdwmpf6XUcpeosuXIsL0Cr7oRJkQs1eyGGcpLsbsxgWxynRAp
2ksJ3gE8aFrGPcOi9Akf9mQWl0aaP2Xe+ElSHbqzKKk9FM7uL8WQ1e7jztstymHy7nQpnZ8anMvf
TSoJASckYxy5NLHZr00qIUMdjl5Ub4ayplYFJHh4Xoy6WK5qHIPe9JcNHop3GwkUcfvhjYoSmU2h
K23Jdfufmx00+px47RqS4HppPAXeVfgEVUqZEDwEH15Yua7KqvHDrAzv9lGySTkJgmBIChvVP1XS
NIQH6IAIqUKFVFCVdHeVl3ghcHNRyarh9nPGuzb+w9zv0Onitgz767jMJMUli9pkHlojMAHCfsjj
L32D/mcejr/me6JuwE8NuuZJZBKHLrhJ9vmDrl1RQ6o+JRFB7Jx0MWS2yxaWuwjptAZ0YRRskaVF
XsLp7cs58x9yuOK2Q3qxLx6w7VBtJtd94Wx0aUt/E4+YrMHgINKz/cIrqH1W8gDCbTRsD+mCz2Z3
T581zOPGRc9kyqISg/CwktrhjyI23oBUzMLAtmvekXwnrkNOlxyXfjPOuIP2PwkIrvFCEusJTPGX
oRrvxbtP+VgFUa9AEgePEFvC/SlX1NxhRFBFQIZIOnTiNKY96RqWI3lNbgbJo1fcWf3l3huu3F3x
MafqTEX80qxf/L3O6L4UezA3lHcjOHwfi10EVhrmQ5xkezKuUI9a6Nrn7GPgfy62Xywoz4S1UaYt
iltV7CR262TGKEtkQSpAebqLvktAjR/+MkYL7G58Ev5ggQtKiySBkn5qxz/4ZZ3HzEYD77DdzvCy
I1No2sXXYdwtpg4+3I1sbtM3X2RGVYlpKS3JEwMlqcp0B/hvQpw6fQauw5op3CpT/y4ukbH2JAex
CL6rRFbijzIPPV41LIs8jwQIkfMTSCHbks0+0NeRNNRhdzeq/hIMXW8HbAsZBSFH+7H8a3DdD5w0
xLY90h2ZYaOx+CS4Cadp225poIB2HZo4tJpl8+tdfGObOUR+zXPb57d7fiSC3rypGgrc30LbFWqc
P1qqqZiil+QVIQUxikiky9ACMYQgGIzGbMUgSSEPx+Sjm4roBDtzoUGvWs6/fWFvv6j6RiTVjyy2
zmfn38j/YEUGSHaKJf4GgiFgtSQP5Icu9yXThmijAAITbks2eR/cEUkMSrOUmKxwIb6cP5PpkTeJ
TWCqqakps6z6MuENOgqi2lYJ97zR835PndFN7BE8qp2YNvZVqintYCDLnbnamPvPmXV7iKuFY1du
Cq4bb4YnrzzhYUoexJ+OGU+95W4La25b+W1GBmIj3vt/iKbese6Txrxwq79nnJGJSZ/b+gtmJiPr
0hwQCFyIhe29J4UlXJcXcAd43VvmQ8ilKpo+UXpn33NcUwpT7iLQohrRzp4ewi0YFTxYy4idd4os
CooWTllfKKADGRtndyNX6vlp+i0HolsT1K5temSHyEe8vhmoIFLsdot8I7FRNCTmcPdUhei8RwLo
djYmxTbeKhQtMMdXwT2j2uBdXfGMqRj9elRUA4t0N2/zzYGjCwLAAyqhvYX56g7fZZKllQDyYFf0
uj9EoLMDFBzIBhC35gDKEsd8sAxq6J6ns5UW9V8cCBUFabjrrPY7X3WcP/7xMlstFi29avwTAlbR
b3L385VHiZbw4Nc3hRIl1RpB68iv2Fb+bTCG4aGZwoXFNiJDJGGl/6XVPPzMX/cNKtal6dwoHFxI
MX8IZpjEnwuXO7Gi79Idr6p5gqyYG3N4dKA4zhAFQDpHwopCZRNtwvZOnKh0EHTad0281WPv/US1
WBWa+Ue+nFnjgy7BOXNDMi/FIJN9mN0OCav43QR5fhjVN7ipACeCMv3TMru7OGveuWn1DV2qr3yO
kDSYAj/fCUouo9xUY64RDgm0qnwqbTfXVOtmEb/gHwJ/qRF8wGzKFZCH/wuiwbWFwupfi8BEUX9J
xxK0FXYTTOcuf1Z3+NJBC6rB3hOov1l2lPPyajNR/zx2bhRPHqWtC6vxzdIKUGpES0egmwX8Mvg3
TLNsDpMq88hMqr2fZT1/gn5vfF2Nv4pXcXvt7VQxPjmlnNVlsmgi0h2VIqKIi8M6KFnmkmIQvwum
UC6Xul9n1KkxiTZ4F8yoXAFMhUzy+Uc8UQN7NUVrXsrSLabBmvD/3L74xgwI0MPxxnd4uThu1IZ+
qJ0b0/2skroI+c8/gi1ze2aV1twysFkm0EPLBVUrAGgLNrCwFRlKrLbOyP5RsgZsJt1p7DtQer+2
vOjmwBgxNWXn3ChswRnCQMoZOv+Up3KfgUlQR5ESrl3aKF/vJave78NeewlcMYOoDYDl1CRp5XTO
wia9nWvaecEeTeN1ZQd3tZu9kSV+gQL9Nl2hrVYKN8JvXz2IGwXttuziehMfaO0wfnK/6b7n5mYf
GzEpO7YPk8U08JyqtMfl/qPgXNJtiDGZ7Z/k7/GgMPF38LLf8qcRRgGneSLNDA+wcgd1fe9D6KEE
hE618B7KhPHBqouwJgDdtvPuXtBJAQ2VaxC7v45YD/sUn6+9Unt3AJrRQ75T/IhHB+5Evj6JNaXE
5NRnHRjoluhwctW4grkatvd4U3yCPmgO6vdR2V0K/cs7DeXH2dleybZFC8zOPxRfln3Qf5aHxFsw
G2xhp3dv9lDTKHMrrSQ+2sLN9Z1K/6n2mBZRa/6TX0+EQNzeS9vogDiFi4K3LhaU1e9SJiCPv8fp
D0mMyWrIkwJrps2IEe2jGQhxfW0g6FcrsUAWTRfW+e23Eg9YUu943HRPcztSHw9X96IXV6VtNwbb
L5QiYnBtFNYfpFB/OSZMrOxD9HOpHVg/1Xytt2HChLbG0HGHsHbA33WOEOBihjTxegs2LL/Xo3fX
Wv21Iguz+5EF2QcFCfxEVRbDABeRzQ8CmI9J+MauXtc+FH7CKhWR0+f/3d+u/do6mG2ap/ZGWvG7
nf2xhg6asOBOuoVK9BUE3bpHUh6L53V7iP9eLCZfjRSKsq1HFsOFBLDQtZV4b1kAcHhrQ4W2LurJ
ARkEzzJ54tcmIAv8pqKButropNClIPwI8SMzRK/hktyth2sj5JDQqJck+6sMuDzhEBt5j5yN7D6L
5OaN1oo/hGyT5N+jJEq47AMUjcAY7FDg02ep9UuiHN1A3EE/AleI5G+aguYFcvK6OB0ytArAKJdc
AFQP+yeln+xH7g1BKBR6gyJOSLMszmsKvfy4jZWjybzDJ3n0vn3HV2FQvZM54GeJjSIj28qQvCNB
tFRY2eSTza3dePpTHliAMYXXuit0unT0FUGBPZIlMof2sg+GS7w3g2gzONR3qChfepahhM/c43Bb
ZLkaRKOJBnaTKo5OI+Jqe6Fb40t5SM30ozC23x3xvkmLABQdc4aTkI3ZN55JU+lMD0t9PXaj916p
sN9uUCLIo3cFSOY4+Uhpaqp4RH7ZDmq4zucHkTbOdvbcbBPiQvWALpjtuvHu9sq40Q9SeMmHxof4
7QVwrtZFnC9p9ElBS00DAqYqVuqUDOWdKSKz6TQRQqJKyMIkDNDXHDd+hR9KkkC9BARTxMUEONhQ
+UocWiZf53ikI3chGOc0s2z6S0INsNa3OzN+YGEjcpVNET5jIrOaqBVDLx06SZRlObuQcMlNbjq7
/koQKZCy1KZ5uimmhIHPi6PGD9ivkeV8kPcGT88PIbz51gDdhqo2EdoPPYHhi2Gk84XiwcUY+fKk
wyEgg4pbHGffaf1w+cvQe5LFl/aVjKjnTFci7vjVBVCl1kNiux+A097PCL0f0PqVICz8BrqQtP6L
YBVToRUasq+lm/7NLsOdfr/kXnIb9WVwWcyhPiB14q9ZVmvxufd7ZBEc9gCPJ3LX70lr9CC4OqVs
XmKuuZqvpNwsjcLZ2j5Eo3ftj4QHuAoMrSYOymU1SEf2db2j7k/Bn7sj/1lDTDLt28+7pk2vdb9Y
cfp3GbXWtR+CZSSjadSNfeM35X9NuEiG5seQvUhCz/47o+kVYOP5G5nAlKDLm89curzZL6vFG3fi
nS+bi50/UQx72TnUrvodgV70xZrKLxxkl1YEioys3vkLBZzBKWtGuxmUAzS3Q3jy2podWOSD33Oj
oNNzWQfJI8GRmbeULZqvIhlUlO8Qstf7p8qjb6cfr0bffjcSxFbRggn36hdBSz9GmNb4XI8/o/5L
jPdjkFel00Y2gjcWD6U2vxj38Soyku0EujIlS9snh4HFTbFhyyYaK/9C6r7UtFISrByFtB3uD+H0
oMucxdJ2Y7Eq+sBoDV2ErglWaCYtqcxJd/hlJkWdyCSz0xiAieQ0ceX5OfJNyXPnJh+8xLtt2i+e
Mz8w/rDHPU/E981TaXw5PUpnqXLzclilscYHCS/eqoOE/5ZfKnXDHNUPUjjS1pObw+/zhLDzK1Dn
4g0OT7VS4TRQCB4kjRCBLTBiSkCNSf9fDqD6vci36DiSJoWra+PEKE4NgF8wsV75vU/zb+RCU1q7
EvObLm4Z3180DmLKSfPxs9SzFbj6vf9+jt8D9x2dJ8WuykUkJJAxIyp24kYrXhS4TjVDkgsZBD0q
DrNvVdDQ9j24HyySfGnivgFIW4cdv9339uvNN4dBmbG17c3OSDZ0At7sg/yDSORk8ba7/4e0M1uK
I82W9au01X3uHfNwbHdfkIxiEFAgqbhJQwMZ8zxlPP35PFB1i0QG59g26zZKEpkR8cc/rOXL3dfq
zN9S8Kg8Y+GwAqqbTyQg7ywBXeSXSPrVTezhQKsmHqlXb61bJVtesjmjVfdiWEJwCQRHbD0UBH+c
1SKFMsnfvv4+9r5cH0UQzsZi/BP5vByEyRw75C6ldatIWAKlaFWca4/fgPuMuzRYbAhYAfJC1zTT
LCHnQF6Wts11lEYPP5M00bGUqL99g/vC2v0b3Od7tEOZ1fUqt277tlxP6ClkSqBuaXNWX6vX4/Mi
1pTnSDL765mDxjTvMqVlGLVzZOsIZN2V3te64nlAZnbIceb5JA4+sEboapsCoZYV4iW+nzPm7UdQ
MvTLK0bWYPjscC7mIABLobGXLIHSmZsxcvLbrKTqW8wu9xZdONTy3Yo+A9PXofLeYXe9zvq5pmeY
AQEiLUZoNfLyte7w0+pzIp/bOrTupnBH/5TpIm1PfZf0P8LM+NvYfbbBHFPogbVDPyEqYVvraNzm
hzvZqgfG8c682gSrYz95ctWSs+se3x6X1zY9DAgcHlothHTx8I19aMTJ613hWdktXvtHC9GDUCTJ
OOrsJ5XRibN4Peqq9PaFf/NCXlx3DxLJJsvfhVszw6EU7gdbHvwe8VfU6562Vle7+J0LvubkL08K
lGgwD0LH2btiS6Oxuax40h3dWQ10SoYvQsx9CfRGFsrEtVbNKaEl3WwvcCd7Z5Xr6/dmIA/8n8vv
zcDc9zdbIzWy201PwyrWjzZjdt+I5uVvDy3y7bevtRz5v+BdPhliGW3n7NbcXauCBHVppPjGKoUg
YaP7sys6wMlYxAI8ncWbo49jo4No6YZF2YKgkSrpV2lBYju6ZfPz+nYJIsWu4o92jYA/LK2v/Lc6
bhI1jG13LamQ/pWjR3QsPPh8YaglCOaYoXnRF/LnYSWN57WSS/7kErjyIdDJCtjwGnWHiAxEw/wK
9fi14ccmFa/AOUymeh229DWjbKqQQjQiTlh85PiAMdOE7VkQypdmjg9YWW2vNhP9Fz3KKwDWMBfY
OYH9fvYr9+vh7pn2OK1bwCYawERrlST93XAnqwAuEtaTArYF8ydoz2KXlj0cTwuNgZ+Ik/VbnJXM
3zErzwsaHCqOV93Ai1fn4krwSwRQwkN1OfIFwC0hwRYry9iW12oSzwOrjXRGu21RoAqzlIiu3rAd
hE8cRBJOFvWjuQnW4HLPgbmgjtGO10bqwk65Bzs4sUZVDtKTqN/StHN1sQN3Ccv6sOJzU1U9+c78
xfNbmoteM5zn4Spae3182iTDmmrbSUOGbdFzpk8yaQOfQybaJir2bSuy3R0ycdq/dcFS8Uo4r9gh
BI9UY/J5iXY3MQ18btxs0eepLAVv39mF6xzsU8SKhOJaEwpBwRgqeWwChw0wHzTLxN0SXkQXpKOY
52WkKMjxWDemk11WtMLlUFbEYtb9HSWU2SkBjsarjrI14Mgn1Tal3dOhKLlfl45sneNT1tmNchlW
nEIuJoHgbc2FPLnhhwSp/FDqxJjbqyQ5aGG+nMdxkB4WQw7uCvlvsus1yL66UgoB6kP/RDyJuaXD
Hixwya0V7I7+E+Zt7C2KaWnmwRdLLkXRh41GJuxKxlenbfRIMNNOVLrpfAskA66wVljrrFbnJlLN
LWXb8sIBk6bsF3TBeqv8WakV+arK6eqaOpGsjkUpyMyCRDgMNHtngrjqoAq/7nyAMUQ8Wcf3KW8Q
cvCR0rvnaLtcbc5EepGKTjL6aIQM7BQnBBiUrcR96Iz71URwq07dSyWe0dHOFeftwZx9tPrwsCH7
qmhiWvjDGVElDztwhE82lXNGOknjB8MuL/3t0qpW1XOyKoWe7eAcG9NKMkv1VxRyoBeUL8T60j21
qAWU9hP4opOah4pvu6K709vbRM1pM/zp0yrl7a3zN8kQRFLCA7kzEzHYe8ehU7vTLrWHciFKm155
Wu4erdE/HTf2xQiLrqSpTkUuFCvNJ0n4u1MyM7fGCIa0hl1GlfQRtqFFctnR4tKxUhSLvfmn3m3J
y0kGTAGCxj01iw0V1/JUKQ3x0q6Cp4h74qGSF50T2tFgexwxKOJfQHg9SyDsAUAfsP/GZ/GKl984
TaY9N6D0BFf+prajDzDOVbqfPtnB+E40uG/kQ1cYPElhKNG8CpVquMQ9v5wubjfOXmWV4w3Pn2KL
H83o/LzW8pZWHHNCO3Wr42wY0oRGjtuvU5f8Bf/tYfLtP42SJ0+i9EYi4n6CW5t2P9S5kPsXrVbF
b2lCsIo6e/vVvjYFe3n+77N//F0VBvnKzm7VtFmhDQg0bRNZF755zamjCFXHirWpBG5RTt2ND8Kl
Qc/ZBwWga9fHNkOkE9X0NGu9pjgfIfqmUyiXCnZLbXBv3/pSfHkZO5gw99WFwMU9NVgI87+MeJLj
2QQTLL0VRTBAgs+tM2ACDNmNEzxMhmh+4mxvVtlf6ZB8rdxddaSNd2EuOulX/KXWPMQCgxCva/+i
sJ3BVtKB5TsQA3UuqXzHpqq5jZPOcsqJ7s6ydB0YEs8NO3UWUp4nLPgKTBEA/wdPXdltDpuPsOPo
+eaycDkK1ZB5LjTAIn8sjEeQ/JWt2ldqFts1R6Ca1y78HmM4K3YPcnfPsd2fJ/+KjrJAhuAkiMYb
x1mPffSBo6BthzttYAHpO/fV5vAC2K6qvr03Nv19FBBj1O11U+pOpqJf+yjhtTzEnBPjQsnyrqqv
/QECNZu3hTsBG+/Jitayb7+3ZbfYf29BGFImCswQO5+9xC6d3TqNoinTwbagY+zvwi9HmLlij6lB
Azu7nH6Qsq4d/0EEp4oUPnTqc650pi1bpwdAhPZVI3/QNu2Yi8+CXc13GhH3Wepj7UzVY4jnhIcB
rSzcXngm//9PBTiPSJy6U2j67l4gPWVjUQ+WW9yyaHiFui+eA1m50M+EAlLfmJor7IQNWxEeVh8g
JIneoGOrpKxtWdAnqlWEQqA6pv8t/HT/RuksNJANmCnN0w8JIPqUHsCKHavLeJef0KLXWUs3pljW
z0HM3n4w03sdoyMBdEmGeFUuxRURRn5ZZ3AAbTy4HXb/Z8MgDmweUEwtYY7iaanf9oKehE8cT0cC
UzhphWFqM4zK4wRWpw0waBmgyVTZE+3Q2s4tGzYSx/8cUxaHtWQWXxg5scSXYjmrCG6ZNpjnPwIH
mffakoR+Ln+9nT6y1rRguFS9ajkxCEYJlUSptYg8FD4ycCLmBVl393eI+vci51Na8/pBYPafPwH5
3fBRBbuCoZdv1PpiifPwuvwCX/cDTOgFpdZHN8QIRaBeqi7eLfzQx1dzcpCUTXRYIppQqW2Lt0td
z3R/23K3fXDOvgMVywZcH8U2l2caP4QbhNR7IqaJGc8gDPUSMlXtHWidXD9k1xGXZAU5gT5TnB0I
FbUcCHhFaV1/kvSgDrB3WgWQrIH/e2k6qkPXf9Aro+bkrU27IhLyXN1uFQKbiSruZ/Fnx9zAop+C
Aye8UddwolV/46EzoDwmcxaoxENVHMLHxSUp7e607bALKUhivHlYg03ZP1XL8lWOdMJNPLotTx9Z
m9Y4mEcggjRLFumkYHkLQApHzJjCSAIJmlkLNUT3dr2BGfz2lN4/q8E9iGdsd+nQiQmAs4dBUBEo
tnkRFre7imqH+6i3i/s0SoL7JPAJzjBRKEWDZDKbHp37sk8iJyp7ibRZEUGryA1qu6UKQSGHIHCo
f/DM70Ver1JWbtSB72NYRBf2PsSUDSvL6babAgfK6gHsId/UlzIceHs8zNdKOA0I9Tvwbos9bL9l
6TDklCeCnNpdkl1RLzhPckKBXbxZIpC0fkT0fZNhvjxEn/Ldg+BUmbUAdJ0vwn0i27gxRMPj9Rfw
YHUks1TpgnpSjcG50LDI/JJbT/U4fwT419pnjqtoJF2N9oWKSkpUBSJTiebKdGRYJRrgmGDuippO
2jNxT2IypZVsxqDhLIuWC4uuyqGqSvzWWQk02XrFSefvzq075D+hV0Kmbx/aDdsCrzWPum+bOVMf
mOm7KqM/yz8lypLVp9i996kqzgPWj5/s6ShlzGO26VVz5aYe/Dv7RIkf5iOuyQ0k5gdmfxdl1xSB
D3MLT8YUaQBodKiEVPFDCCkr9MNHxkepGixxai+RQ+7TpaerDZ3jhpK1VC2GQSp9eqR5Cv5hu0E8
aC6H4MQeVBKR+cj40dx6p8vhSYZsjnhMkWrgn34xl4vA5O0Jovj+lxObqeEq7scQgGZjYGJ766Xs
EzdoOBhuhc/rqjVwa1G+x3XZO2h+XoYaviH2xisSSTeUM1L0KLilx1LNBHgyhua0HZqlk8DbT7RH
ciRaZ13Z0FUQuLuAn3u40ypu5m7lDc2tSi8/czgFrx2Qtihgb1/tNaC/XM6HkCJIkdn88ggNV2xH
Yzsj4A+ZIo9NsVjyKVIloWSGWJAfYSEodFYmSTb49g28eoF719973Hyc5pRyDbYJwFsca8poSbLf
vsg+avpzUP/9lPsOI164yt00mLCO4IiXdxE1brwKlwq44tdOZH1qPkIx3r7071/nf66893yrpJqD
cMvzpZTlQIEY5m1+psNWyMnb11qIDC9Ww8vB3O8BPIwd9dHcRIst5nFxLLUtMYHYOGnsHUfVQgjt
eVibjr3janslsIECbEdDbEWCQnJJidj/PqR4INp0vhZ2Q8IAAxKeAgWy0n2OdqUiY3NTrPHTR5Gz
34fR2VXTd0ows3U9wklg7R5s5wjGq7+WsFB0cNMqj63d5jROvCNAy/VcPnYUKjTH5COFmAVdktSW
qpWxxwpAE7b09mj99s04mDbBW7F8BMMvZ37QEZzUJm9G0TD4424VXRU2peaOYP+9fnj7qcXzDET+
RoWepoi4fL28Gh55tZdlbnObbDocKBeft3BedISKRvWkPwPIDIJsuQHL23CowcmCRxJDEtApthmd
pc14DtlO27uzAeqhFCOCDWzDJDROfGrhinJJ5MRCCSh0ulYhvrL0S/32PXTBFIHp1ZxzXepgNlkT
AruXD5bMq60zbzwebIIOQj5euMUl1f9DpeLjnHyWlrfq+49MfmFBb7/E3+9f6jsd2gZv0txLbszK
CRmVDVN+QkiMPJUzbAEB7HvsOhXZqw8LkbfqcJNZXQuSe+ceNFNeD8F/7mFvDy1sbwrSfsUQkNn7
IMIxR+qWTrzMXSWI8qQEDPQKzHoeZWtZdKvzPnpvq1mW9/59wPimVIJtqwFF/uWrGMvczGyjbW8F
T7GGl1JCc5FP7flECsZOoECfiIW4DQhZ9igLMVCTb1UuRoMipntB+tfbI7TY075xZ/vS7224KYei
qfFXQmVhR3ReXT2w2UsUGWjLQJxgbYjNAI/JWcgYeGEKwuBGkpQSb6GlVrLzc4loxfBxpaZELTlV
2Kq7UZ1EkVqeIoujWTtfMuQPbF0LswCKpQv7wRjPFlYHVMio/LCJzpNiOJPtIz4Zh0NSXM/djXPY
FR9AK6b2Q4ioTfIHocHsp1swzZqQqc27Uw0a+58gbbQQHCthDL8GJJuaK8HdteZBNHtXULkEG+h2
2v7oZ4ocoYpczRwCErCrWK3g6e0x3wehlh0Hk4oFyPCwDt5jvdl2gYYistvbBvIP6MChT2KFZ9DC
RmbYNmSmO8Q2LuwGoCjMIkXXUvZputkhR79U5sKEhElJXMJ7sJP6XmJ2/rMo8U1xLjoXck9XfLLI
GCmg/skXE+vurOho2dYoNmzrzRHvktr40UpN59rwhHWxLFXYd4ThrNhl+yuufesUYhMSmd6Jj4Kd
hTyLPF6YCt+pMJh3wAX4uDSsUf+RrPzSYhJB/TsRm8r0rikYkGNWGMI6J/xxyJElEeNrkxdA/fxx
KO88chG0TxwMJ2Idy/iLmvAhScgHxygOMKZboh+AAkTDbZZfcyyVzrvx16tTiGoz6My/CZR7bymd
N6ZbbCBQboP+RwE3Bu2d2F8ruDFkcHV3LVFXvWWR7LYfyCtkA6JHxWXiUiURiGNvTxys5vb3M+Jd
z1b86YXq0bbHWTUq17OiwOtvAVTNajgwaxoe7pw/pZC0vPSzWPm8g7lu/hKIDqFLJ86Y5ne2YYm8
A3VGRxezpE5hRCSXARzJlX/nr65iSi/aAALQPDJZaD6R1FJMkF23wms1fAKTn52H5VDOLwxatyIc
4ZuS9im1m8t4XjT+cXeMcTleYxP2ye0nPo625Gg7z/aRH1GLb73uB5tF7aFG2TUTGGMG4Y6bFs+W
30686ghGFH+hbQG/ob/4zy737XXQ5smR0hqoKwUWHeJ96QyedxRXyP66eDwLOUrFcOeLpO3u0fVx
h8xjQS3O6gwS+C1BM0KrsbtgQmojZljsKMIIEXHgHB6JN2XDbNRKwkRLmzO/yOfd0NaXFXB4rHbn
w8ybnlh2n2b890TwpBI5tffjDCJHPirUB3BZknNFYqN8X9gZiWHOxfXg+9gk9UNOFJNbfx7HOynj
+Br+Up82pvHQH+F3FjeoCCl/ym6uta+MDECYXReKF3uTsmZp3/VaeOq22FG1ulYMyLjxEg3KVMo7
gyr5LOOteouFnVHfVXn3g9jDqOxb0BXlL5ZjHrtxs9QVoyT+awUHWNmkSJGyWy5gm+Vm9d0pi4z9
vrkUoiOJruKhrPhGIKq3FqEhXfHQ3WME8TunlCWxn+S8rH4J7+KmY3/DvEoZPKwIycz1yOF1ZFan
rG2/889F0I0n8yAWXsuNKBfQ4trGZ1xOZqK4YCwAtKwiiIixN1nzVwwB+yUkm0sJsI0Ex2ugsZSz
y6lsSXsaif3KnOp3j0fagdqG9xnpY7cx11FfTQfmMNLzaIuCD4+pr+w6yKndawHllKh+cHG/KSn1
+oclD401+FJhr4usREoYXcXsSRoF8niqgUa/Sdaa9fyV/kX2wrnnrDdWo3vBibu08sPnNUT3u8Uk
gkGxTXQawBxEjvyW7Gj6VXvHGAl2JAuQlQrjVJblaWDfD2jnV8DvwoXx0Yuaex0Xc7M5Uv3bSNvF
01wRquYBs12wK0uQb2BhqJLMRfhW/kVtW9jJ59w/rEOQHbuFJn5BlCR9Mf9OuV/F0p8zUJ41Or5U
oUB150RHU/ik+xLGmInCrbxfOAschjiu1wI1UkzN0/LAM6/RYp30EpuZ01UVslo4nWBbU601U4JS
WHt+Gp4yBlqnlGdJcfguLubhdjvW87HVbc6ZZm7pHwflkZRcXFy1Gua1KreDKebeRQegAgv8Pb7n
QnN5ETpxQPi0tiNzwM70lZ9p0m2h87mOdetiZaiNRER1VXRlha8TTRVaMD8xysQK3PaK9lD+E+8C
8jhjcMqQbjs4nMXHsf5I1UZNRHnNjKbG1p7HOw0Du4lR9mcSDquLjla0qr4KGbWeeHs8N5/h5Ts7
rLSp/lExJ3FCQ8uq6qr3HINwQ391EOGsGyq6B/uH7bR3EG3sMM9Lh4ZEeubRZ+mF1NL6R4uEsCDq
2zSIGT3tB9qduUOeSkt4kRvyEVlciK80R4iv5+umgutL0k9wYVjF2aqpTqKhO9Kfmaja2urt5XLw
jPc6ceVpvcmSD1pm4YWIfmPi8ZF7p+/RdRK+iYsfJOUHq6kfjMhfe1saFoTXrDjlxD/LRdReD8XV
XHxFUcB7DyzvZlJ8IV6PTiSiVLWnBP3mv+SswytbTc1N20FSoOYsPF2zXDEuGOVzit5upjsRVOqS
u5H9hwJd7s6tP2KESZVOvn1q8lz06dHG/Y7obV0U2aFI+hlscTxR+IXnibA89e5aW7fKEzrRWq/9
HlFFYN/gS5nYXBgzIEYZjBDDilPOHdNIrjhuLIphmp6yL9LC1pLnS9jM5KNSVPlnDx914PiDoa+1
2fCdunMFm4IepyC+QoNzZVFOV9T5E20ijODbqME8X/NZlpl8CJnZ3DV/6TX+jegUmDAfyDIoJggd
5y8q10E8GeE/mczSJbf3c2AKQNNs/qgSSYlXiYZMP3n3fB3nNTx+/pulj4IcXnQzhuc1Y5xKl76x
0WmbCFhyBptLb2NMvnBlrPBdjWj3AdVUVVpjY53oO/X8bSVzeAUz2oGd6zLvz6TzGhriE7zwGVUN
PrY0LF2+Uk2E2Z2ITUVoUuRDIUNxlLJYPj915AsA/VVP3d050byRsk+cA3Nwr3DmZrQ0b/kuab34
cvTaqMZmTrdB8g9KClSGkQiSmtOZAMuF48ytNQuETi0KKDqt4IwgkFi7huscq/sW8cwJn+QeXBol
EBVE2Xg0lsU3Lii3BIlnmQZcV0kaP4hmFFsIwlT8pPWIL9R5MF1uhha64kdRxmn7wK+izF6HqflF
evHlDZPCZclwlIycTjF9zrhw49SnMqbHOx63khHSKgg365trcpfyWQBLg2KuVkk9dIC8xyfpXq7b
FCibCY4q3flor06hkikI02PcNF+hFx7qpOup6OD/ZFQUdji1GBodEZgX6Gxc5SR/CCFYsewyYZY9
iGPtZwQqHv+vi/iBXM+DlRYzL5Kwve2j4SO3LA628gqdxx1e7Qax3xjHD8wRnR38xmBvrzoAEafq
sgN1G5HJP3+Puc2XkUGQUiinNlh5UiqJqkT0L5ASu4R+5sS3A5TkXhl4R5Pbfi/qB+CVo2qb3oiY
ISlIDnsO+RGBl9cSfyGMqLP6fuc+ljm+MuTcfKHugsxGe5NPXNg4VHzJcriPn0ecogWuLwoPnU4e
0sr7kG4v4LgU03EWJIcthBkZ9Qyr9KGigMbRYBlU2DwmHjN8Q+AY5vbaGPPLAk+crcdGHh+NUO1Y
l1Ta5L2wqvKU5WLDEtoc7XbUDwVc8pP5IWMCfjigBebiHfh2tvMavwoAjXycA5DLmxaCipegCZ1i
ZsuNKuO2GovzDcmVbydXDd77M3REzfXnzbZpP5UpFZq3r74vDyTRoneQQWFrMf6HTv7y6n3kVUbq
tcZtBzUN/5bNBmRILQmQlm1vy7A9DLfWR0zAFW2IW4Z8Fc6WbNWLuT9dUapxyn5drxF0Bv2RB0BB
7Jrm/jE8bh3fpn1qT+OZNDS9W5+nfn5ozMoa5YeTfBAoqCxycb9gBQLcvv2E1it8cO8JrZdPaNZQ
qqNmMG4Vw4lNSk3DsrIrNQVajFzYOMUq23DqJaAhLDPAHxWg6Z4ngSZZotx82GoUobNNv32DCxnn
ZYD18hXsAZh9M0wYOHKDC6t19VRhFZsm1WXd3G2TKztcvJQ48tgcvAqM6lk4D+jzv7yPPTzaGFyr
S72JBo9EbwKj2cK0xxPvLD2O5ucMS9cn+6Lkqowp3PSYfL3T3/Y1JsGImBYRl0XkScvZl68MH6zd
2Dm0sosz64nr4dFwylImGzkixH3nsfX+Xw3/LxfbAy3bKRvGjbczbvOkOQnTcOFoiFLDhU2KFpoT
SosEzUsI/W7HgNcQsmYotvsE0TBknFcNpJuk3ja9QQfHAf5KgesXNMHm08ZNDqwmO9VCcrwTXr+m
qJRw2XuLZAHJXw/C37dAjfHliGcp/pJtbzEIDeaPW2JUVocxtZcQqhUyUK4aaLwkjYnc/n4GDBI0
Bw2bxRIvErvG5IAYbnCrS4xrg/BSV/FaKgi+d+RD2WBf1zbKZsIuQ1giHdM7L1QVrVfPgo+9Z5l0
V0NQ8fJZynGsu2Ab0MyTJh1SwBBTCT7otw08lFPxbluX7Gx1b6XtR9llIfZ0qFXoXtjb9IOb+1/e
1d4Ix4kZ7dxgY9z6TfNJInLlEBK0K0o1t8463riyYTuN0TWAJuclaADKdaKxCVohQydp7lRR/Xr7
zn6b5MBf+vd47e0/HZ732yF09e5D/AbFDbpWGwfVYDN5z+XSWLL+5Mva9OGNm2y+iJlFqqB8mhsF
8oiHEN8kjHw8osOlH5odnL59p+7vXixsK59qJo1H92vtRm7tUmqG5q1sl4toJFLFNmDo796+zG/k
VazHX66j+/iF1cWMammdxXWwbVH0OXrIpuluYBMTEXFzQJA+aDlGl8qWwkjCcoFaSlmlr1WfF04Z
j3ri27e2r0l5Pq5dEFGbXhG26e9Vc3fRNkMGn5u3E+2elk5xFLqw+tjmTN1nOoUMsLg5AAXwnLcv
/9uV9cvV90KVzN7SsLVA7teQ5/te+UV7AcFbnTXfn1f029f7/dT8zwX3uw5SSa4tK+Vxm2D6U2UE
ofbSk6mrT5eg9Ge/Hvonx8YadgffqDmaSVsIlnk3il9NjnHeRDwORxIJJCGsVghjvfEeHWlf47//
ZoK9XSfcxP5gzbF5O9IeyiTSkeGrkEtiV82SGB8kQuy6eCQcBuMRf/N9v3W9gf29Dza6S0EZ0AIz
pJdTt5msfLcxR/MWgiq+IjQzRqgMzVjdsuJVhvlRtRZF6e339Lq4zAn2y2XdvSJCQT/gbWA1TMs+
OYqymzmLzs32xHC/+XRRiynwoO2BhPPFI1Geq/6kXa0uwzomxswODVjzwyY4Isk6HtINIDf1Z/rs
KQvCA3mubXI0cLFMDECmmfpp6cgJKWTGTf11F1kPsAnvvdR9b7npvl8NpykKNWJA6OB7E75ts7IE
izIX8oTWv+Zb2RuHwkNEchPIVRELl8Nw9PaYvt7sMKuFbuY7VLVda78bz2RaVW60g3/reTAVUT6o
QMjW8/ZVFEm9fMCX9KW9Uwm0Pg2tZuPfdruatoMLrknjNGtsPr19odcMmD2i1N4pY6d2sAnybXA7
9OiKaZrBSavRE6OHCCc25rNhC/Ehu3znwq9JKVyZfcl1HAvFLEYcL9eEZUxUGFddcGuG9be6NC5S
FJ0ZQU2d3OdBCl0PeEXQlaorwqG8zKUaQS7YnS2oVh0PeBaaS7O9ykXZDYlzqRZ3HnXA4U4G4alj
PAHT5QAHwbbqDus0Xmdx2OtoGC1DWnI7nzH7dYUR6go2iaowCv4oiDO1LTRmWFagjdDFdWVVkTmA
QRmC1niCNw6bOTgHsl6LyweKTKQodRDXkCopNuxkPQe0UhqaxyX1XSqVYB+k8FBNLoRYC7oQN1/W
BUwnPffKzL/JSar34+Ni2D3Kq8ILuzvpsZySypPX3nG4ZNS1V26NX93OO1bWXde9VAVBRh6dVIdx
652PeR5gAtOde921wgX5GfErlQdLb5MiusIjhxfe5rVy88XEzPSuQHT1uPRQPrS7zY2cX1dzf00Q
tmvSGym11IGDpU8bAqFKEgLV7BYKLBmCiF29SGiqDcru4GS8TKmkIHreXG8d/4obCLdfiVGipv/G
j2dATxGq4pRy63zw8rNtv3iq6CtXq6feogmsm9wUQGY8uvrXhIhQFnNggBQH9YEfbq8qh0pOfzHm
IChvT9ulOr63MgPHMCkOAb175j6XokbUsptSc3VL9dHovs/jn0WVHbq5QI+RvTTB3pv2Ix92ADJB
/MPY7s5HoBQiE9npMkiBaV3J5ECIXQjTWEiooFVBCsOAweQYV/ZJOW0Rr2Lgv7RPCgh9pUdTTDo7
wSfzbsUcV59w127PgikYVFPNcnqflGOGF8u0xSo46p6WNkfWcFdsN5iZOMB8xVfGTc7G/Biq4CY1
ZtrUhqszxmtO4W4bH7rdF3scroIcXe0QnKjqTKXch4tgfvBrZ4cmhIqsH89/9jEZKTgrU8ANxo96
waqpB/jMx4iYRi97jKztbTUbT1NnfqQD24nflTfywlTJjyO48JGncCseeMOu+mKaX4o6hUIK6+Tt
F/ebEE3DFVpIx116UiyBwi/Ro+ms7BwuMUfwDo2IUiPVeDl6BwfNA3J7zzuYY1syCHiGGop3buA1
4PHyBvbC19aKAyebTMJka2HHSTdf1BVU2q/DPGP64ojaZYHkz0CO71z89bH18uI6cH55+gwybO/s
DPOWwG09Wn+ROGLXXQP9wQcnLMUKH/3fc6gsR+ehGE+iDv5xbrx3K9rXX64gboW4wnN9MgaQtZe3
EgRltjKy4DkW2kXDouESxgLcTHgIz+En6U3Ir2qG7wdG+z31xGN4cQ97Z8+Qzh1cO8+8lQ0VW5UY
3SJFKo8AUFJJRzwotUBWkRIgjDH6aRwpARmDJt+ujqpR5wrGZ5208KSx/uFBAGhG8lsCJZEBzBpr
oZp+uj9LnuRmNr1tXaoAVh6e+3Z9gtOuqqKy7MFeSu4+7ya6+y4Grx55LwSdSgxUcUUkZi+wybFP
ICvjkKYi+Ej1Uw8+U3dIl5YxBS2bYYrzHPUqVM9fZXRz8MDpcoiMU9xfvaO35+jSD2V/Yvxa0dxb
IFaYWw2qQ+tW2x1vQQmFh0dbAMUTvTYLk2i9DMwnH849h+9QXLsTjjW9eyRYEB6JWoOIf6/y2YQ7
/zw+FMlYL/UncwS+XTHmU3AsYSdfp7ejVGDX7y5kVqfiyGZFvwquL8Zi6VWPU3wMVxRDufFIViwl
KwYn/A6Dot3snbRTclyBRY5ufgg6yT7I1/4kJKnISE1Fq0rKI3d+kL/SBK9VWTwngYRCIkTpFhb8
lto2X8IBPOTDD4H1fFnPIMzJmX6d4p0UNs8Wu2RP2x3GHeHSObOu0QVMOfy5LnkYkvioh7+rMiPV
zXi6nnfXIcKYg9GYnpw4iLChNy/6tDp5+w06Wrr7b3Dp6ADXEGHGfhpMrp1MeUlNgaiSGv/B36VJ
laJV+Upb66OkexTyFyY5vWN5xB2ARtHPH3fthy4/KeKYtps1zS2eqLcroGJ9ckJM8dmmNw+kG1MT
KdhmCOTBGXyQ482DvErZyBIUF6vmIGoOdt9ZZxKR7zB1c94F6LGHe/tZ943Wy3iH3WBa4+pDHVY5
pEIumnFkjRsvXRo1wdKQEHTMvoukO1E6aoeFHqAm87SdXu9mXKzGUR91pt19tLPXdbXuq9UtO4K6
z4CAUU2FgUBnElW12CLdFTIs94cmDYtCc0jkRjpIr+U5rsrpJkwfEpB+vlVEpc5adO7zrhGNiL2K
sF5b2c+GmnoBVOXKj1QCZU+wCAHFkNSap9KqIiGRjZrZZQ4uSR2dbVb1I9VsWQXIy0iz3rgYdu0n
b1N95xrig0n+58bFicTWqjmJHp4a9omaLM4jYpm5kW7uJ9M0gGuDrwvUK9xrt5Qd2IuJov6cVxav
GrKPglZwk5Cqu+BmNSaVcF+dmANHNUh3G74Dazm/O7ADuvhhYBx4nrm0Zv7lzGzTbuUbM7N5OwcH
6db8uNlhGVw9elC1lnBrYQ0g9xf1RckH/TaOJe/muSQFZfzhTkS78Eomi7y9xSrMuthtq0f8+I5z
Ex4N0VNIO9eFUYEYPd195B3rMBC2zTd05B21S1vwpPpcRPOfVZceRsH07e2Vu8iy9lauZzm0qgLn
Rluy/6xGVJabIa/D2yqi7OqwccDQGe+5gTbNH6juxmZ5rK1Moasbw2T7grhKBFm4Z7viEZRaYnp4
N9C/mBu+uUhglnQMVVzMyG17dTjiTBGQu+ruy4Zuthetik3zY1EvNQ0QGYJCJ9otjDlqwS4dVWGT
8kGdilO3oUL+Y3AodFMsBRyQvQ0LXRUweDjx1kLJDiZBLC3eEhdjapA41+gYSB9kDcgLjEz3hPCA
EvV7bS9/UzTyGEegWXQ6ShD2zjBvcNLCnhnHON2hk8gv3ejObpIzLy6PuE8V7OhNzRrhfJs9DDVQ
8Ij9/m7pwPpN7eDlreyBJMmuj0uqs+GtXOJ1VrBIZcJC9oW0uDYbGCdsV4tHPO9ZqCXdqZPNV2P2
yPlQGsxZgTIUhrO9jTUXcXqXcZ25yz4EMJxtT1uMzMl6bPgFFlBm0CGp+e+Zh/7GUZo9VIb+RhSZ
EB634+gHLBTsa8lFES9Elx0qzNSf7vLRva3t1RmnIKHUwj1ZuJOCFRf1GXsR84OQjPWXA9ZX4/XQ
odiE0UBr1ToWIdRSCxD+RgcOgJ4MYiLLO0a2pBN5oICiYylwMaSPrkw8IeiKrqwlQ5/Kjkr8OUUc
I9vj0MN+HISdyr9wJRVXIhPuIUTFTXFfeA3pHP4n6fRF5xsfiPkNbciTuTnalm50oEbpEcJthtw1
m0dJxdnRTTRi/I1qnny9Nv5t399h75iJ+qHeQ+UqkI9nBiWrhLgpLontVDfRyjylOreoOjekucEw
3eEybyQAJXAKP0ywUxUwj/ZmaclswM8lnqTbmXiMDEmo4IZmP9iZUmHX8UmqQ6trNn2yAdFGh0e4
RtxjzxJTex0K30eb2TmzJ2sdQwAZ8k8b079wnPl8XAUAttWlDO1l/MQxMGAUaPAiLHLx1pCD+PZ2
sJtz1UdTZ1QvLiwzrn/+ZwBoJ4IGc38MZlUurW0+0NAskOKWoQmzlX1o2PFl5vkoch/9CmkzjuW7
AUIMb4yp0G7zz2hBpwMRSlnr4kpoB3mmUvzNVEw2N/2qvmsmdgHiJjpvkIM1cW2vu4EGPZuyPq89
+8cmDO/d0syIOL3Phbs7T8MUc+Lyr3L0Pptl8pc4Jo37YFcWYojPrTW+c+TYryusgeWFHpGTNo9X
esJ47LqmrMzkz8EIhY/4uXkRIkluOvtJnKtoLh4YRD9hQyYA0LwrRudEK6XzqnPWTZHXk4p/ccKh
aXdHVYm1Il0vVOuDEqo0nWHqGveW91W3TIHdJkzWuxK+G98iJ+EQ5UUwbU5FAVkFxnvaXec3D0ld
ywC7pTGApMIvE8DNzkoMy8rrPyWHiS1oifEO7lRKdAzP7ATi3srPXd4U7ebYH0TNEtzhzMOVEXno
xyuRDiuT1aaNfozqLxKKGBEdjjH+P2yyPsWaAFBES7ZcWR98c9iuqxg0RXyapMJnZUdkBr5lBpuI
DA1QjU3D2jkX8nIUa5jBV58L2oKc2SmcXWTGyYGHmVRPB72DqmKZySpkOYb/+9v0f7Y/yuvnA7f9
1//w528ltWJGs9v747/uypz//Y8+8+/fefmJf538KK8e8x/t/i+9+Azf+/O6h4/d44s/HBVd3O1u
+h/N7vZH22fd8v3coX7z//Uf//Fj+Ra8bH78849v5D2dvg16W/HHz386+/7PP0zVJP771+//+Y96
gH/+sY6aGK7iY/uPszZ7LL6/+uiPx7bjWwz3vyAeSPhucKxQlP/jH+OPv/+FqkpA22fb5F89UpKi
bLron3+sTOO/HJg7rCaLGkFAm8s//tGW/d//hohB3aMcAxFIQDL6902+eE3/eW3/KPr8uoyLrv3n
H5a+6tfMh5PWw0vakCUhtQFIuS/ntLlxvTFOLfO09u1vflcdtbZi3X5tFclZv7poNh/bgRPCzS5X
dX8z77aX2XbARORxW3J+PQVWQYsbiheb3QkkI0wZNpxa9aFFHyv6GT9lnLJtUB30w6MF2hvB7nuc
I47oOTpE+YFv/NepPJvGHzUU+jwlA+mKwwaszpkozvjrKX0srfS0Jplo3A/O9nIOUOI19trCQMx3
vqlM6hvfVz4HveNeRRR2mjyBfIO3wCqlDyhp79XoT+tkPh+8+rw5oy/cUzQbH+JtdpqnI9SI6jQI
U8ywqqsWM8Tt/6XuPJLkxrI1vZW3AZRBi2FDOFyG9FCcwEKQwIXWavX9OTNfFRnMTPYbtFn3qMhi
kgEHHPeIX8m3cjhqvhLfOOJBLh+tqnJz+SknA2vbZ9muSd/lF6dcHzB22ZqJc4DEG1jd2UkjD8WV
m8yGnxa5L6Edj+0KM81xZ6amj+0kMBsalOZLCqAr6uo0FOzufFMvgg6RpmS+NsspXs66Je30CiZt
HHZYazfNHKK4DdYUO49XGDumfDvqqmdlKxxWCmSnE962Bvb0JA/PGJaHWlGfpjj2x67Fruulyx2/
B0RoR8H6NAt0sgelraAiE+bu1S1LBZ39f13g2ARDuNTdhl9PAiHUqWpSTx7m0Ek8p2iw6GseTacO
cyn3dTs7Rrn5FDHWXoIgh64nPE9aw3l81aQ4LDrjKsPgm9Y/UOP2oSCHW2m0K2NMwyWf953or0vN
cktzfJ1S7X4txRXc9RcdaqCmvkb5myaLq1h1vgIGvneZmVKYm5s6vcYjFX4t8aG4dq1wY1lJ4wfm
d/bkDTYGemYinup63on5m6oE1SrcdIm8qMs+0pk2Aq0F6VL83NRfe+CNosAm2HbTwXKn5qQ0wk0c
Z2dluzVunsxiCgbN8DvJ2SsdpmMqF800PBCLhj9m9jqW3xqmX6mvwlJ70ciOG2slVLPcr8l4VTlv
exEqZdDZ5r0MtrGMrNTziy/77WKJY1c9jhkzVpaw7Y75uljlrjDG06OsR1gVB8pNvKTX6aV/K14s
I3+T7e601bvibF08WJZCuS9UCc95XX611KF1MbUsWC0kDPDGe5doGC/Ezhk/ZUm/ysoMVuci8PpE
GGOyZSHlhljJTia10+i3uVadR1UO/q+UhxOO2lVXfes/14efSsr/T0Xkgpf/fRG5ec2LpX39r//V
V3n+UwW5/L0/KojEEP8vWZfxhIMjQujo5Y/+KCHf/wggUjcuFYb/0VgE/FlDjH/Z6IdVgGZaMpvB
mL/1Zwnhj3iLkV5cCDpkT7EA+h9UkE84LP8MzADSmSB9mqT30fv/XEDibM7h3tfJrXM9YYWoQGWv
SDOCdXo24lP9OKe/MyP7qWL9+gM/rcABsaxRLPxAq7lV2P7kG7D+IrkzSAjQdFf6HaX1k4XNrz+Q
W/kjBJGhNHMWtUhulWaXZMe63+NUO/NRR6DeTcE7DgBJV+o7t9HoqgrJgH7UAl9uB9wHIWONfjTD
9w1i9Y+266eu66fy/fMu79dL+zS1d6rRqXVUJbet/pFrjy2u0VCuHfdLPnqq2NXdroo4/khpu6UR
N4fXfnlKmi0HKcduMtxZXLVseEoRwOeI5eKRKiRUXJD/OAD+9kKtn1dSv17oJxinZFoRtpTjmHa/
tK6kBciMVPfUP4sn0o+27UNy7BYWMayuvfUSvBO0jVftZA2E2s2/xQ/9zYLtWAt26KbIdKikvixd
Kb6KBSI6jRB7kdd6BaF1nYAMRvryRXfftZVVxlf5HhDdTQ+sc+6dj6XzMERXHp3gfX7q9+a7fa5O
xkl7oFWQm1COPFwl6q8/vNh/Nl4/PinF/Os7AH3QZL+M2/0nWmhio7diJkluUS3ZX5Qp7HK/VY5r
fWoXUhyQcXnpi/MuG+74tSrd7Btm/NPsGriiu9aH+pQ+9LlnENhbu3LrEsOGlJIqgt5PI0xB/4hI
B1iyfT862MWUQPJXw/2aUc98trB9PBFOxrgVmt1mTjtPLq/U6r0pQ6dnJUL2oZcZrAEPLEHU3E+P
2cLXFi4cXGpPap/n8qUrgrV2jd7Pl1CkXp5eLW8J009xXeXusE8frGk/Tl5Rk43p5TOwIDR5H6aO
0jC88HmamY2JByVjJqxEDdZpMyqe3nyRjC9RjWcHH1zS/RmRBgPz8JHozy3cemIO2sTLldDoX9N8
WwnijPW7cv1SqDPkCsgyuVtEJitb3FaqrWEWAKMvTndVSWEX6+7i5K563YqnVUDXwr9N6UbW+MGM
jMhBSCffq0dSxWkfbTQxLQ3G/Rj7A+nXVTAUB36d1bnX269l+j2zAs8qkd/mySP4s2ftVqFiMfnq
pAetI55w3tfxvbVDMfHPX5/vo+V/1pz//f7859tzOQh+WOkaxmhYQiLxKR8ABvbmspPlU2mHcYJm
bPASqfdVZQgw8g4m+UScclwdS3nT57cpZkxm9DFNQO3LGz6m8zcZFzssW6/H26hicnXNMYh2HZa5
FXif2z3rtctuX/A7TEJJ5t7XZQjpIwaGx2qJZ265oN74BsUZ582RAJr+qu5cD9K9J56T1xKJCTFn
atC9LAWDBD/AxQmyDZnwWcg5X+23/iqpvfY3L9l3BPaf7tKnYWZewMiUlLtkoBvt3PLeeYqvzA5A
yc+aUK+DCCBsDqp5W7d3hfMB5uOlBT4yyaY5Z+/KFNja1hBhPx5Qh5ST65wrjIEXZgG/Urdy/Lso
n0/A0y/P9XOSjyQgauDJkNw2d7104AtsYfEXY+ZJz83pFyjkOanbWg6jaNfiadS9OMupnHzz2Xgs
JEzrXMnwo1deYYWM13e5CjAn6Obr1jw2kT+qG0v4Kr2pIMbegzJHvk5PHo5fkSVh/UZ48Inn+seH
YQFES8H0SjD6p2rU632dLFOc3NpfsldpU21F4RevPYf66mnsOKDeu6XlzgZmBF6RcEl+brpAmuXD
P78u6ieQ69dL+VRvcqmfB8eRSId2TnP61pF+5C65X0x+zKylbqEFRkAAHmnqrEywrUy8NvUytHWk
2bDZPqScrq+snDgHERxJ3qw/Tvq5Nz4GkpGHjYP8GqND4vNClMwGuMP0SBov36feci9v3Iu1PEKw
67WgZYxag6n2liAhwrTh6zhvzYvisCOtjbONFGhlL6IgexzoX3pcN8zl1ERXTnNr574yblH/qTVZ
zFBON3aLAHtD4G/9kS+HWfX79dDWe0PZ186NM/KlN0/CwbMjc+v+sOIEtV47K+0KCdE7gDHyDmgN
YNk4+bvK3BZjcvpFWnfYkMKtvF60OyfbMZolAdR82Gzukn1JKmaXL+kcmIXXzjhb72350L2b4iFf
kNq/TE2QwnhgWf9gkhno5l/zrzhn6lifOpAJCLaFKcNcDSfNhVo1tdDAyWNjUPFHb0j9WfbYZivE
tjub9CH5yj8R2Tt5CCz1QY23iL8Vmaz0o6266sWCZ6OeE20LVVhv3F7x7K9J5yeGJ3SXUqFRM0LE
iBVSNQHv05vGkzY9WsvWhnlGMnm9HZqjIrs89rAawrGBJe9rRdCAOhYBF23YQUw1MjpWqC7tr5sJ
x03He56E2gBQe+ykHcKIi90/f2v/8vj68f351CLMcZVrbYYO38aZ3bNP9VlujnIiXEhlI4nOTNfN
/NzEAYQskthbGSjRGzqvy7eEq5sczNVppHhKW2ny7BUO4lFs5uyqNq56KTBiD2jzN5d86X0/n7g/
XvKnujQKZZaiPklus8dWZ7fsz3jnxdj6c9KMm/xlxw5dpRU9gn9iQ1FCSHgyTnbuDYXXx0jNsV1B
A+AVq7sE1j1sbAW2P7c7MCZ3+M3VGn99tQbhCzKeuL+YURpSKqpmtuPbaS/mXXmtNNgN3mBVuoqC
Yz7yjaEL1cV1aF7i/uiQPXTxoOzurMbHIqSODtnk1bcI+NrxoVs2un5nlB/avOKZjTLYLyp3oB0N
FtXjneuSUMe4u6ChdY0lqHQvbdGuIEjnP/BtdG+NR5GFhbuVSVp1jmmBjSiBRuH3h/TnkvSnrd+/
F6+fl7P/Z6P13/5X/y8uaC9Q8N/P1ldfp//yXvOvH1UpXn+arS9/78/trGn/C/cy/NYtKEQW8MV/
j9aYf/3LYBsqk3No65ZpUD/+vZ11/vXdhci2TBmRCzvcf4/Wkqr+CxSEv4f+62Imamn/k9n6U0EF
wlcBti+bY1nVsIS0Ph0IGIg6OvYs4pzG43FuC8Vb5Lz34pq3v3eauyJJ8Mo0pFNWGUjDq9WiwsUS
2rbeuOiBal8ztPskMb7GkaHt+hEUtwYwd2UzdsJeNn7Djf7Uzlwu2GELwIwDtR1vuMut+bFN7Ztc
aZclz86LZUB0VagfesJgt86XoD3RdP6sBGUstGMcyWEriclvbBnihQJlU1oobomsEZEzZfumlcIh
0fgFLvhhUjq+BY63y4uyZ3oBDZGt7ilCHrD0DhJ3nHSHKbfCqWlu+1Cal8UvUoBe/E2YIbWI4adp
w7Hvin0rwUEe8xG6bonquBskh7EoPhit7tzNHd5+P3zx/mr2u7Sd/zkkv98VW9ZMA0dNlBTcnJ/v
igq3hasuynPiPLQ0n8vQP01OflxGDpXWxqyaHl7yuF5+1UQbTPD0ndNXH2o21DsDY3MpV/cygQyP
Yl4f235KaDN05/DP1/kLvsW1IYaCHGyaGoek9WmVI6qubHF3qc7kpJDH2ao+Vkv7YnW2GuNExOEZ
aoMjYcOi75sk6jeRxkFWERCJQOsmnm9NcNRwaQBQjTE+JcNQv0xa5nV9o+yKLJZdawYrhhb+rJHR
ZpkkSDbTdmVx2WvwKQ11+YCnjLZ/pLDlqWHsbL0M7KSgPwemj7P8cZyd1JfSJYR1NwRVWTwPOamI
SWmoXoQPo4cRYcO3fyiXC+UnkX5TQ34RV15uEvx/igfWgMQ0fOoss8bKeVhLdcZCTdvOnAYefAhn
NzWk16W4RSVpHkw2tuKi/mZZtebOXfatHRIL15E+9v/5mf1CluByOMJMLEXw51fs72uHHwZDbQAx
VvKhOa8EwGvcqRAOmuXKggZQWqhMai30nZ3xnC6uV0mX8D0rbeweVpqmtXNbq5Bw+81zSOiVuK7R
JLNU0ElwMZcYhX710LfEHrZ2cpVIkbFvnfiuTD+yAhOBZlgfMmMKRVR14OVlFog5yQKwzM3aTn9u
kf92iaRcbu1P7xGf1eIwlDXEQYh5P71HQ1TkalEk7bmbaKTj5HFI0tc4TnH23pS8Mzz0Am59HVRW
FDixeSqREi4GDMhqrHVS9ZD7dsO3f34Cv2jKLk+AFailogaxdOWzUGvVJ9j20tKeZcnU3L4dfBz2
g2FUD2o/sg/Us6uxmR469iZSzsDtpNe51T7KM28JYQel+pwMJT2eJaxLApDlpTMrqqRg3HayLEit
qXMnQwn++bIvs9jP9xJ3gEs0ABVANa3vS88fvjdkKw5EpvTWeRoT6gGYdSguSlYJhfpvXpnLof/5
R5HSgVQGmSVWoZ/eGFWP1Dp2BD9K53ZE8Zep1gAhKvuB2nwzN/p7QdDHbw7dS2n8/ENBVYkHoYBf
AlX48x8+nzJaS1KlrQWWJj6Gybk1EZZLxcciShsbofXln2/nr19NbH102KMgujiIfz7ilwlP6cqZ
+Yxtixm77sJd6esxdYvS/O0RdDmHP382w7AIYCbNS8UY8+fPJo36UOvmaJ3TyIDAZxqthwU9DDM5
DRVNZfFmV5Aj9XQroxLeWM5Vpr+as/Wbav9XnxndAUHEPFnnD6LpD7c4yxsxFMpsnwUvBls/0tFz
JXHrRNxnnfybH6ZccI5fPrVjYGxLYdK50Z8/tVmael8K5yznk+2DdPWHKe+BWqvleZQqyUtJbt6J
kb0vKNjkJ5KwEfgsWJKb2q7JukNaz+pGlquTSGod5mhgVDJnV4aTeXIcOXr8UnaK3ZCv7069dDvy
7/YiV25sE8DQnKVu29rZri0GbZONswjJSsXBSi0zb1LwSSd2pPET0YLwdindh9B9TR62VqkDqldA
tDCoc6lo/Hj8Elc2GU+yjpe7BpGyFDLJYupOOBnmP7W5XjeLZniTebAK9mi6spAlolVbLekdmoHp
rDuN5hPIksO7xfMdfxLf7M1b6ALTpr9EpcctVbgC5a0WiFSMhJEsFPS165d1ja4HYXdbYxYwHs3C
P3emEC+EgD06ScnKbwXEKXNka5VOinR1yHvKWY4LaLS0XyWxTiCa0xjq9i4bNBnGZd55kyz4LHo4
Z4xyUSXwcLkRZYbLVNx9MzIQ8kZkipsq5bJdNOD1SegazauEdzA7qtlIdFLRTRenhiroZ9GFrCjr
SE+vu7na0wMRCy83NxX+6YTHrUxlctVv13x4rG12OtFjJ8X1qXTS/TBF1a3ZtY9FPOjbyLbGUNKl
B5rO5lpo7V1iKiR2DQP5xA7uc2mWyyGdWxXEOQ12C0i9cSbTZiUkQUWu3nM1RuKzEGOU2IzlTkTG
g5KW238+QH7t9fEn4lUGQgOZwz/z04GVpMUyTS0SwgHyNQ7R05upp2FeKpOHIkAE/WpiaBPdrlRB
JLexudEsbWNZreZGlqR4hiTtElHvVQf4I5kaerJI+oiR6Qxx8puL/e7Z/vMJdMEQmaDpaS+N7afB
JB5a1UCkhq+i6jSwi2bhzm16FVkqfYOQtw630e0UaIva0qaBlSEssRlTYDh5yspyRehYtRYsClLD
cWPdTvDjdG7++Zb+5VVi4GyrUINVjqlPhSdrZCLUzSF9MLrEl80pKGWy9VZx41zixmoNTyat+XDG
4gXFLgyCfNmAk8C6kUnszsMJ1r9XDiz87LYhz/Y3FfgvGgeeOCAsA6ihU4w/PfH4kgSaribAjiK+
mbViBjBsWlzFcLIZ0Zp35fC2TNZKBFp0aDOHdNjSIh42kHWjwVasiL0pQd0hZPTDCQyAEt9V3B4j
AQnCFuyHStRuiu6r3ZT+prz+4uKHiF41ZJ48nSdF73uO2Q+H/5Q7VcL52D5oCl3DjI4lqKDjYbVs
+Yu29Ie4gyQ3zrjRDurBiat2W9iTE9QSrL9hKnxdGnx6nnfHaAu4EEnqDsNgut1ovuhqvkcASklZ
ZjgdORLvDsM7SVlG13IU7G1L5aqP+sxTuzny5Vp8UzS4Qm2D1Wek7SpTeVWfy2XWvVxTDd+Z68RF
DZvn2Jv1+sNkRBAoFynItOohHZU3WxvEH0uXv29WCVH4pWBxi0y2CMwJmsYW4ecyvRqFXeCQArYp
vkTrYm8nw9zWE2qYQakeO6bAK0OrrqH6ylWy3NmjKYPrsYlWLQDbsQhmLR82az/Wu3IM87g9VVid
wEW19liP2Psoa56MFDxQn5XqUIgtZcQJ04ljQzWXr7q6yYd5vQV0Gbsq2VcDhiCDWn+Le2iB8azF
RFeTa12zU41nREjff4fss+8l4S0JW8XcWHgshiECpwJGUVQ2wfPAyrVKIh1hS1AKqeOfot/tB1Ni
vJbfI5tdGmLg9QjZCYkknHMvUe11i2uZjcvrIS6P2jIi0zyPC6vCuMvGDV+Nw5gbEWuB4qZUJGsn
zeqbPKjoqeqi85Q+DTNVa3B/HA5NHw+7NpUar9Uaa1/o0V5NehZ0xmEyscJLqsb2bXtBnjJTpdVy
iLzKQqIy1Ev0XFSx8CwhWyG/g06Jt6TS3ZWKOYS12rzO8ZwdRe0UnjmpT3G7jMfBgbnl2HOD6Klt
j6stViy/IwRy6TwTM8jS2UqBCKTGXlyrJC23VQE1aqvE2KYd35Rkzk6L6MM2QyVrpmsT9oMFhpuZ
H0zc+aYejfu51ZEji15gSqYHRRtjIjZo3zpbfcoSVbmW5wHVKgDUGBk185yEaEex3zDYZE+ajQio
xlryNFQfgRyxvpSG5ZyPfTibix9LA9hr09l+08svFxOYzBiiUzTnKObX/lDW40dssI9PLmkJS6SD
CsDUiw0g0UaYt1betIfKGEHv5uSuMElZiLAEnFW8Qtg2CdX+cGjrtbRv/AHm88pxA/GwY9y3VZTX
6MxUFTpfK6dESyv9fgBJNhuzx6W0sq9I3D2ntvwRKb15rCNs72uVhCA1xw80HaaD6Sz9dQfeolh6
FsBpje/we4e+Bcoda9VzIr/TaMxuJ2RSY+gNoebaPlPP0R5gB6dSXW+bZDVCp2mKIE6GD+rp27Qa
o1/E5Wsdn+w0HBQVMh99C0HI+UuZFB1c+XUPXSz2RKp7LYNakK93xaAKLzaccj+r2oNKQxq2CaTm
PPpqCAfP4zWVEaxnwpdGDYTJEYR0LS0RcW2aE9DDHxT1Ym2ihZqUtliAm1GKRRKUbIO3ycNCWYSZ
rH6dM1bkldAvuxXoe6vcNeFQsDnvStMJeIEwjiiriQhTffR0VYq30mprRJGqzibLNRGOq35h/1qu
lXfRUa4vTs+ZGpozjkzpiP88k/9za9jzfjG/FomcB2TbT146UOtoU3F2R+5S4oHgkreq5LR3ZQJR
cMmvzFgdvFri7TYWbDBr2O67hSVHnU+HxIKSlljFtTbVp3hciP/UqnQ3g8vHNRvxdW2Vba1rJ2Ze
FADZqpwr6U4vM1CCzFQDJ22Uq4bo4Mcy7ya/7qI1kMvi3lZg/CySPaCRsXZCatNtFXWNF1X6uJ1z
hAFCcuyrWcUqd/yKndxyZrv7Vqr6gpufFZRjhNqxSLx6SWGU2JgijQbc0bHMg1EUN0ViSTdy3b/G
STnjWNUa/poaMAxXxgkr0cOiVuwNgFM6KV+rak5DKknpMfnbHtQOJZAmNLf1YnR+a6DmlJLsPWlU
4zSbwiNRnMM0bZvdotZAdLR6QUvFOBC4NQeFpTxiKhHvospSQ2e0Gi+pypsKx6LrFSLRmqXqAerI
tTJMrwKKoeFIG+ge9R4p8Na28ntSheWtUtUchpYBPjcWh0jTHMgfZeKNtXk7adK3ecg1b8X2mU7E
douh7vypRsvrWNiOg7sUafKA0wR7LSzGkwGH7nGxn51JkU4TfA5bRg+SdMX7lBbJPjflKzwMpm5M
HqoxsJym3eWcaq6wpwd7kTCaBMz00QDonZsLHatLGUVsbaGwqrbpZBjbRRkTb5lgA81mcsi0xHRl
Uk6DVJ26axqKx1XtO9hJM3wdTo+b9VKCxm0TmfZzYUqM1hGkVcky541qswhP0kk9jNLA3yWfinJc
e81imsClo+TpHXlsaoOSZOah43lGrMKoJQeWv/FOl9srdofv6tziadnia7BaTo2Bd5uGWqk1p1ie
2WHrONxipn6amunGVmd8ahNhPcg4R/bGbtIS475U7oaMraAa6/1RFcvT6GAp3dVTvEOTp/slirC0
ByKbhlT28iqRT6llPjuVfMrh2D6mTU/qAixfy47STS9T/njznoyu+zJXIydE3V4nfbK3BF5YM1E8
fOhh3ZKLoG7teHX8gq1fnIF1xzWPt8s00u0jyLQtTrldA+2/cVg7mfFEZF7EOJhevBuidg2raMp3
sfEU13jTS1B2+llttvievSd45nByjh+swZaNs864f7QQWtO8Eju+owC/becA1ymbWIXDA2LBs47H
rdkW0iaDi+pPnFEcbPHkD47G6Vx9w3fKDAWRAAAxBV8CA0qYkbkV2X2uPMIOcAYtjDPqmC2ND7c6
z9CPictifl7IHsPiHeTdYg5S9TYAO8EfpVyPLPJRqaWW4o0m/saak6rs4qQzIcSmN45T6rdckzcO
4xOHM5QOOnCvGAYnaHu2JvaMZoDVm+osytGaJnp/a940dm9wAui8mXEdGJeiJeTkLUvBhjNxr6SO
yY3ujX0qGnKa9djHh6gKxkk6jnMDzSaK7p2pD8Wc8UpD1KiW9HXCvN3teuueNNoJHR0EqMFcGreq
eVVHZv3VLDGIlbc2M4JrKOVJWqNzU530PnnVbSKlFBKR+AbxA8QOGuD9mmY3heyEMpM5TUizeG1X
vjhj/a3u1btVyciPFQoYkXyfizGhlYEMtvTNU77IgS1lZ2WUTgOsKJ+ZJPeK3JR8R5O2ztno4jVY
h5THKsU01zF3e8njl0SMOC9UhT/ECnsMYYx74BTGKEXd8Vp1B8uuQqfovoC9vYC6Yt2qJdeyNDER
KMlbFb0yAhi7Jcn9SHcmt1akZjvpw4M0DdNNCS05YPrZDZ1ERDFnSTHCUe6NqvOb1KgDS/B/40zh
WokoPHmsDDfqotP3Y2pE4YSwTNd2dZHz/coMr5gLlbghrAK7lROgndKO94AIT45b9N4jED88fRrN
CHYgHKcxVhpSroOhZIcercTTtvTBGG7APhysJKiMAYl27FWVNPm9Cg6iV5UILNQUYcb91cxR2+Wj
w7/dpxA2UlEcu1GXBC7wFnxRCNfIFJOVHqmw3Bwiz1pRXSJda4HoRO2WjrKvrOyeBgQhxeWNlbGO
2iaoxDmTrZs48h07NYKqyT4QWXe+aYrBV1pOgEhVW6yOIRBMfXMYpOSoDJio2jlcrxGCsZfbpRNa
xQxi0hgBkwXcvxZa3gIh6tBq/ZO+OvIlh/gNgQTzU650xMu331MFBjoXt5uqPOg7acE0OCoDJy+/
QaTXMLp/amyrI4OBixqZPOa4D4umlvbonzA9pRqV+hQoDbEWY5aZjyxNXW2NPJtEaV/gTb6ZavVG
WbV0k9MX3pT9hC6BHoCQeKyNqkE66GJ60ZvGQvm2fGkboidIu2hdrcrKDdJWPWwK/JVi+nNjGPrT
lFnqZl44wPu+SsitpwOrC6bC3Gxnos3zR/MyhsywvKJcaEFcFCZIzbsRJzKoR/pUxNbzLA/Y6vMS
7AjI5mCY4bfFNY+rGwjPsUpskuDTe3nLF8pK+VIvqNUTJwmMRFwOI1hETX1dsuRBOF2pBz7pRSsd
gBpO+5Q7mK15DTGSUbhxuiA2GHeSy56N05FYnZ2Kwq1ae0wd5+powAOpzF71U9Hx46TuG44OyaZY
CC41mnsC7QkFyJxHs0hep7y9ayqBOUHVelpNCbcQB/S1hsS0wIyXlgu+U/IhSVy54VA0AAhf58qh
ImAAZZiXyIFus2Z1ild8v7qm1QZpk4RF1saPUZrd29nZHBJ1QyFLQqPq+QRtge+VrAvfxklwaErT
L1puqlTk1PPZQa5rZXcJ6wmSVLI3RSTvZoPmUo7vwQgZXuNh2ymMSpoj0SGRxMLVhZic452d04fW
0dBAwqxsQNyhDWL0S74dSimUZjEg8q+LiO3dl7WMZxeTgmNkt+c1ts9Gsh6KNWWVawkVenZ035Td
eXLgrzLTSV6ipIvb9F3rWljv+by8xzKpj3OVFXhXdJafK9L2j3fYymqfiDAV4qV4Gwgq3TGUaghJ
6tBajRPjSQoz+cpZ1jeRZfeSPjzP5oDVPuKibGLX1IPJkJEpN7u+j5+TXrlTYrV1ZweXATOHeVjl
OHSUdXdMljZ2xRIl17VG2DRXEREI1kyyp0vKUx5rRmjG9kNmwTgB2kcYlRkHu5sJwa2ne4rXRwsW
4tnkxkGyrc5qyi2SGYXcZixPbRe9EctZIwDKSH1Ph0cW1HdLBJAqNKlyM3uQibOWznpkbYvB+VYt
NI9tYl+EWiatcUJ2NStmCPixc7QrxgrZ6o0DcSm7qR7Y9UJw8Jr+sptkIS1JdEHfl0GL3QFaOE1g
D2/FxKJQkpeVkY7kkXgq6s0Cz3ipjoVYvpA/5QMrUhCRuuDeLXlWrDb72nqi4VhDaTjHU/LFNKLR
Y5pVQl3OXkTJIDBW+kCfcqUtHd8+vESyuIYjtvSMx+wIPJbw/aGB+hypildnkrE3I+tYt0LbJORY
hZE665h1qgezGt/UvP8CvwGxMm5ogC7qgc+vHuui3IK6UnMR3JjKsly3/ar5WibiECbEFDgKZCx9
pBXRlex9GnLTTxWcJ43agU4kY4Sept8EYZZscDswAtPVW4lZXOZ4ycrK3DQMnHVE4WKT/mYM9UEv
Wpkk+JG32jN0oZ+Tev0qb6W6G26WtWQVkDvPOvrFoLbh2olIZLvUlIhp74z9pDpPiwWx1IngCeff
TLWorkbS0wOSCp1DoRDd06A8TUWbn8lUOi4Wc17dsTVtuirf1caokVcin/VGK7eyPd63efdR2XMS
5nrxMTi+jo7o2TRWSF1yfBEiYYUO03O0YGLjGgBFvJ3YS6rSFyFS32iRqU2pvYs4S+FkMjrJ0ouC
Rxu5Z9TkOX5rC/tZjAqWbto70reTTpN2sAfYCfmS0dH0yiYn79Jf12XviBkCn04HrFYtMSaWCf3A
ZNVEPtJmHjFf7RfVPMjrySRNq0V5mBF1kiWUdtNe05tGNLuyo3mNx/VqjWjS8//N3JksyW0sXfpV
+gUgwxzAphc5z5k1s7iBFckigMA8BYan7w+lNhlJ6Yp9e/VrkcYyUarMBODhfvwMhbFLm1qt2xll
qVNk7YFD6q1vKLLdmMdbxsNLWvW4w1S4YZoq6Za4k6/4Ypn0aIqyLl458wGed+6zFs62+gWEaMN4
CaV/ayL4H0M1aUtvxnC9GvZok8+5EZGd7fqyXmk4Oq0cs243YzC8DtGUbkO2Q9BPuQ8iL2iw/fVw
xYywvczanJk/ea3dAR1KD9PTblfCo63OLXpoCcaysDMyKAxzIraggq+p1YgtjfYLcNB84OWz1YDC
6ZR+aSCJaNA51ycMu/ESgMNrtfkCud0Io9TlMWkAD2MsLe7dVk+2kWThHaAeIXS6Pmbi7M7tUOhr
n6AJdgdzQGeQK/kAcmRvnfrUZKnCYyQ92IV8rCV850kEjzLpo1Uu8MwJ0ckthhFTNqvp9mOGd7CG
/7NukEDkROJx0FEgxB753tNkWCc2NtEKfSG7MSTierMyuuBSsAyT58lkjCQJt1pkhZg4yiyxMpOc
7nfc6Tr89LFIX4njfh8VCUahnsxnSYy3RHMLGt51WYd3haVWyvff0yrSuQfgAUNUNSRyQ7MmVzQT
TbJLB3FwKbxLWflvdjakW5xhVpRbxv+QS9TZ52YygceIEDh3SXcLqu2om3s1uAieecjRxh5T7O1K
Xd8mOcNz5Jt3WgcPuGqeg7rYhZlHwAWmehyq8SVwxDL28cL/KMJa86rbHhDrC9hJdhbaeOsqDYAB
4Uxv+xAQtPt8lMuABKDS+xRZEFwz6ElQciq5ld3KaZ1NIh2+knFYW0GOqVhC8l/Rq6OdYLFFdgHF
YPLujDgMGfykvU/c4B5PpasXqANhfDClG+PrZKUSSyczXlXGeEgqJTgDkEWF3WfLUxzhWkSYVA3R
3Q6qtSn6hFRvljOcu8gQhlbdNDacSx6DVa9ZOjxdxXp7Pggyl4gGW8j6gsn098xVAGIVFGrNHOld
OK3WoFyzU2P0nnGvLtOI1K3S0ulUa13D6xAnBKnMc25jGJCMWsI4Z4GLSGwrpnmxrGtxC1cmoHL1
oDyTqOsdwwDr2ybaeDGUprR0rb1ocHAcfXcOINTgbcAJbhufbXQXK77ru3qoGDWiqxObPaldjrak
Pw6WQ2WhJm29DjXnWBwJdxb70ghxhNGznZmhay7nlr1Pw2OX92TYdktJ9h/oXmp28WcHPsuEg8j8
xXPWqEOiZ+cx6uudRUOAOUJ2n7q9x5jibRhFRu7X1sOzBKawwg/Br3xjL8d2gIUOy9kxbW/V9fya
aGQSK0q2X0Nf29eQuLQGZ/DVB3aiJso368UL4Hz8CJ4AjuwiYC7zImEWS/KDH43b0q85rzrzLk78
VZLaX71BvotYpdwC8xc/MVQ1CZ5mBSovy6C3YLlk7REkOyyvQ386DEFk711teIffMN0UnaRIKcch
vrVHOIzDzqgJkbXZxjq4bi2cnhvc9n6z2LL0v/MMfAuGgW+7Djw427d+XtvUAKBJGY/Zk+8D0TrZ
dENNkOFwwq8NQVNrhywQXEZan2+0gZY2Gd1OtgFmfFL1Gwf4P4necfnfJzocera01sZXN1UFbAdG
r2MeOiV93S/GXB9wv1/bY8NRk8b3CgfBUQv2Q5fgnet6D4mdpuwRumilMgKyXAmJWsdePpjipVlO
yTq0hEsgFMUaz+C4gbpsUYjxXfMu9iQOVTwqQtxIKm6sFykrJuqmOONvgTVTj0BKj3o6+g6Y2GJ0
bIZpEwgsWXTbNC6iCYnn89SqbcR96/vf2rZcRU1zkSVDeejV66a9jhULkayrgLYYwbCjWE5m9W7E
2jeRdoTVgAYocyv1FHgqytaEO1AMJ1TkZdPA+87rZ3Y9Gnp/E1Gb7y7IWBnXmp+AvTnEfGX+8xgT
ClGMlBNK9q7x5Vs85NnOSuxrmbEtFbqCVNrw8Kd2Piyz4FORmEfyrB7T3DeXls8li62INJY4PAnY
MEmDxinBUAn8m7HSsJpNEiC71mbzqFzFj3HBIduQ/67FDC1j8L1W85LLit8Lv5fQ/mEpZK77qrVg
AZhJt3RY7LkEwqKO97hxHBT2ovaOnF7HMMtrzkvOnajAzIDjHO5E9J6MdrOEkHcBZmIc48kMBD6G
oQ5mS8K9YFptvHngzWDpVehLZRweswpL5bxKH61SwK+vPykdk12sccTWFOB+nKGJ51I8uA2m+dtU
fhnx5mADQn7CAEuVC3lvABGs8AA6C5MhFnsBvqRIA/u3qdih1mykSbICfnh7f3AY4AOtX3N+PNY+
eL3bO82yzu3jmHSvfTwskmkdB927Pxba2vMSHOyGWHBnY9XnmUSsGnnYwkRO7JWXIIXN7LbY2Enf
LB3sOcCgU2InIfCpfEK2qORXVQ7VWSgcl0r5FdubU5CAb6fDihATc1G3zbFPXMxYBySIVm4gjpSK
BWS+DoY+WU+JQc+rcY9ljrcisYgtHL3bwklpGGRVvsZeeDSt8dZP1kg4U/3qWPGDbZk3r7KuusEw
D4KwTVhbLc1uZBSDsjKlYbUKiuFz3zjjorA4AMapWNf5l1hUpww6H037yK4x+KaPD1D98LkQKyeo
aXvhsnZtkCxdt+ZKQIpdezj9Rtrz4KKBDfvQX1mdOjglZhbNyHZsNKyzLWjptKLgDOzjJa6jPhb1
zdexKlgMxOEdPrPJOhrGdWaX8YF+XC5Dws89zebTKlQ6NjsDXC2W7aQcACyOsrGS77bF9aocnAc7
19vl847CBsQOc7BhSMvgWgbq2cGO7nuXx7RQPKZO1Kwl80lul/aqyDwfK+k3OA3cW6X/KW3AhESl
y2WXkoWTihvHKF7f4B6aorABd39q1fA1Sghj+g234x+W6xBmYFYSkQ0bd9a3/8jvw9WA1Zzr5E9F
rL9FrTeSihpctP77lNVvOZmBK6/gCqQT8qmcftKxH3IbzeHHdfFZOExRvfn39zTzNX4mxaDCJ0YB
wiG8fLx6f35LLSOnb4Vu8WQWxcTCuCK/NYo4jM1qX6JKskEYEW7+178UAxkyVCE7ukjxZ+75DzyM
shgtaXsaic0yrBfKFV/90fnaCqiHKtnlSDoVgQr//jv/lssN+cNGHgErBjYuhk+/UPGkHofSMFT5
ZNplfegUlC9sOI6Bm5IyNDF8lk8G2zPiqKlYrWFCTUEFN9TiVRRkXNSht0lK440tG0a9bjJt0wlB
Xuzrv1Ek/i1EgTcKSYUUd5u7RDd/pWAUYSPHohurJ92ovU3uYf9qBgRvphM9OZfGynmis/BrBYVt
Y7LbGb12WDqGj5Zn9AVWBvVvb9y5f/jlNsHZx7EEpGEHucQvX55jz2KFPumePFeyDWACDPxmB4V8
6+d8A5iPfwrSmjrswlTVuxAl2lhcw56GTbjvqiq+o+6wTsZYr4eq8+fW4zDZIIdWQ8MXWape4Trn
etgAK8+YLr1hV8QCkjkLm2vbliHAN4YGq1okX03lrSAAM1JlqbPT/NHb4r7+yVbAtqmfaCdJKVgo
UEzWSheh1xmGltSbWpvXnqNAlBZr5dqo+4twkvCQQsxLq0zuIRIC3jrlrc8CDT0jnAcPS65VaUyv
ABXxnVVAwQoGfZH0Rf/McK6KWO06PNeCMVmPWXms/DEk9TWepaIQhw3BHR29BpXR7kVnQsRLg2HR
glsvDcFob+EuNsEJKew+28Vs01Zefq1lcKKMkCdY+wIz1pqNhRKr2vQeomk6Ajpry1yrHKQxECfA
t9Yx/t9rxfGxtog23+cjayIvO8dg600u16afyKXzCiCk1lE/7PuOtRxhwMEqsbFW75wNSxMD4N98
JDiENZBbGxxxUb6jBuqLXK+6XdIwiWt+gasdlqh+k/c70TavrUH8qee/GMmkABBySshM/wmydtNy
cFRVpDaY8OhjEVKTS3SYAh1w6LyaOqQ1E31vOYg3G4vVbLYcVKpmmWjUdwR+rVXlr3qnTGCJvJQu
Pp2xXh6lhPhveGCDLHsOqi1vpY+SMqyYqbQgxgi35fbH1MrFLUc0vyNI/dpo+9QNRCqup9uQkkl8
/YX/1pShHeoOMSuWzT3puSQi6JZyV32beAst124MgtE6avxpw4JsZeZvKogGcME4OLYQn8d4ANtN
nhtrO6S92ihspeZ+bhvBclqROvid5B1Ifxmwf8W5vWj88akZkn2cShTQnfWSxQ1i70jf9uhw7T7V
d8QXuAvHC8V5isUqQJWCo4ntvmW4NQg4PqrbIJxoUQqz+CR/k5HVZZUxxZ+70fiCBALtpXqPYsda
d1VATOqQkG8Qy5ehJz8FVWsmwb+bqIH/rzb6MHzKAOB9XARzDxcDN8/fxrq0j43lPJBMaO31EZJB
2uv7MvC9U+CnpBbiIwcpUHI+IxXoWRwZ3K3YZgWhpa8BJL+5pWQXMBQGUImzRDaSHWN6hWVQyl3A
UEXxu8R+gHjXg27WJ8jlm7KCUDE8G23Ck1Pk1VLKL7j6k1Rv2qcp6r6wdwej6nNrmxjsUbw23RQz
WI4JhZM147KHMvYnRfK/Ui7+J7sfmHh/qR3/938ULv70t/7Zoe5/pLYR95B/0TbG3fvPkkb++l92
Qf4fyA4x/bHxRf/FLsj/Y3bJFTZKQrSDs9zxL1Gj98cHt96jg8DIh27rL8M5/w/DcWZpEQIj3eRE
/W8kjbyDn44/CLcoQPAKsnXPnhOgf21Y+hC+k1Ba+aTq7B3772WYmvdNB38rbCGDJE5zi8J7Pc5P
4ZSdRNzCRUjHdVMDHajOEMtQmgeAtRbagPgei5GzrSJEObKeQ+kuojF+KSL5NfH0aCFt9N6zp1Zn
4GxnskhOhfOaReM+Ym6Gu3gITXcF127RBOytwukYW0DCptj3woGsVTzAMeva9trHRJTr+sYd7IOe
DtcyCratlDu3VGcH6DKOVq6VXLre2ZSBs4M0RQprx6zp7sd8PNrRQzdFDLwyfLeMgIG2LJ5DqPao
Ab/4NTpNLZFs/dJTFR4048mc7VEJRhFp/mmEjNF7NiBOwf7VX09t6i1Fkbx6tXVl+XqIiysq0ue2
BCzsBe6z+S3ombXCNL+1bNDIGRSbFmKh8ojZiNopA/nMXssk24aeaJeBrXOEMGNWaX4mp/DMJmhR
60HDoGAXEHBaHGZyyGow4FjZIGBSAxa8Jqirr7OodoRMlhbG+3IEEK5cbFHZJ9Zls/RL00AI02QL
u0sOAczQlWuz5wQP/GpkztrPQ7BBi8o+iEU10y7Tg5EYdylBFyIe1kLLlpnX3TcWlsdht2yNk0oI
CpsiInOyUwrdpIuGS2Sxu2T4v7RKX4qBvsdyo29xFR69wv7z1PqvKtI/l5GfKs3/Wz36T6Xtf2JF
8plm/nNFur2V3dv/mjXX2y7O338WXM//6f8VXDvOXGYY2ZAHOxaN/1+Ca1v/g4LA5CQspD/8ux9q
0x8W/A60zsx5Ll3zzOP/qzoZf6DEhAknHGqJ6zMB/BdmZvOw9ENrLgD+bFP3KICzuJP/Kf/+h2EK
GQwEIC/3ThFrsrMek2QwNjK6txoll0bn8SrN1L9WqQNvI/Z+I8D9VbBAAiEKuTlZhOR4PtWvpHpR
R/jkWjyCIk3fPR7mMwtT76BLa9qkFbJqBIQl4JX2bBtZsEjNwXqxRf8F3AiWv6CTMmuXJDheAHSn
bV9rn9geyd/MnAYX4+fviQF3Pg1gSZooKH41ehlcpqkuCKpzk7O9X4xNJfDOqOWpHwQWvGA5TZyT
MR22L1gMHquhdh6y2vsdx/7XKF6UGLPSHmGHZVk6Kv1foNq2RMMh7FY/W54ORynJ8xvTLnStwsER
NTK30VSiT3K74SwM8QXVeP+gZwjCiZc7QxSjqkTdYUK4tyUrLL4LhHGSZD4Tb3zA9i07lWK0dz88
GLc/76YfncB+1cjzpjmZacMt2l/++VD0/nCTDS1wvEQUcjYIX4jotRQAm9euw7HzX2CcGVu/bvVt
nmIPAU8dZL3TWdH2ab8SFYi7jjtJ5u4NNK6VjJqTW0FxSjrZ3eFYC0LXpU+sVuJz60vMoSwLWR5+
BivXYUwYaqTnxJiy3Biq4gv9/lnpY/c1JxSYWIjrlBnFgYfEEati1KptICDk2Nccgg+tHyuryHST
u7LuY6jXaf1nu0dl/Gc32l+11R9fzdy3ALsLS3f0+b774asRmDfDfxLB2U4xH4UIl7JagP8xtDqE
2UpD5ptZ+qnP20+kY+Q3veccbjok5l7vhefG/q3DnmFQkn681ykGczSmb3ODebZr2L8ALF3aGLlL
/sh1TG0gSK/uk23F1DsPLKxKhypHfIOOrErCvbLb6exVxhFaNG5CZWmem+AbozDMw0TX9l039ugU
wmlRVb27zZj85ACLQtbGCraFOpQqeGaXmx8ng2vEbjHcuq0KLrWJT2fqg737WD9XBkkjLuKFMm7x
W9c988mpHw0n6h/rUm2KcmofyuyunBgHBqtoTmESvMOFEJ+ngAXFlBp3BiyQR82Tu4EdBTxgnwW9
Pj2l/M29TGu11ZN+hH9n17AYZbnTc7yDvA7mms3y6tPHn3SvYB1i6GorcwM7wUiI5eQgPPNifZsm
PE/EhLynqouvJEX2XrxIqkOLaS3WtMpdu4iVMuwOUIPArUlkPcBScPuNlZbNlUarA4JEJ6hZqdp4
ofJR/MlzEUvrmwNJKJkelK3MJyg21Q5t9aVH5LM2jTi51Mlk7gujw1Avw2EYUQPEks50jsDm+1pP
qpM0sXVvY+uoBfnFaaT2KAwwfBBSqkKhrqKw/O3UJmzVSpT9dookUAeUtjL27L3pNYsRq/p94YEy
/Ht1+EB/fjiCuN3wdTZBmDzWX7TKvwzFUy+g1jXTcE1Y9G37zN+Oyiw2ccwq011/lIIUf94kFuWx
wFjJqZ1PdcEKLwyB2Hpd8dBKbIponr+g/LePZt6/w9mxTwL1wG8Qz396t4QIcWjy1HJ2u5zMPz6w
jRlJjHTleLUgX68yr4kfpnrna8kq95p9qRLrLkQqhJoUW8ek869GxH5eVw9WZ+q7PpXGqkmIz7Eh
zqLbwaQZwmTY5RGahCr+/3i3Lu0FptoCU23wy5/fbZw5ZaewW7lOtLi4WDBXLMzKOsukMh4tF+s1
I5DOOeuSG58Hqqagn3emGsJjgBF/hk9IGKM86xs2VVoL37tIPyNg/EwQJQdHRizGv98NuMb8rfrY
LvClRb4VfgeGO1enHypiP5HDaASufk3H/qULcvUAXhQcOieuFnzOcGW7RNnlU92cxqJpF1BWnKOb
YDEcH8LOtD6ZUXwNMgufBzutHjTDVtvRstReZ0us9R7+RIw/e/QWj1yCrGb3N+akp+YxzIFh6Vvt
ITO64rGppDxZyWNizr5tTdY99xbgkJ61yRc8zo9Nqa+6xNvnkV+deomWszBKUlkTdRRdsUb9RJqz
kUJpzJSKT371UgcVfpcNWJPtaD3+WnW2ifvceM3M4DCwMtvh8Ngs7SnVroMqXznK1Us+Wf4uDifo
e0lwCcoq3FcGGT+MasC7ltwORuXC983iI4bT4yebeHGcYabMXtUDcoqS8vHUwsTOY2FsyorI7FSr
4ovr4UFm1b36EqVzEVsVTUIvEQv9Hr8Lbacc8SKgGVZC9Yswr/2dTaAlicCkUXWlfzK9elqwNQpv
PY0szDxujsoQ+xxJhi9LdQwCrTsGxaiOI1qLUTkaqcI4y1mRpz37rrarA2e47zK4QCoRyJHi2DjZ
gEqk1JLQ4+30wH8D7cGXM3IrSrFHki1kJYJ4dJg1uWkWVLTUebDGTiOnJBBLv629VWlXiCwiayC8
2TplNSYUv7lF563GzwVrXpNbwhEWHEJT/NIzB0HRTTWr1Ksr0nsaFP2sRnzvBsdYBvMKM0f/zs5N
v7Yji8i8f+rzItijsn4f/QxE1Jr6p39/S0QymH97U9gQ4Y7vkUbrCPDFXx6bqrYHt4ysa23rj/RU
15k2cD/NL3UUFxs3Qn2qoAIfo0692mNnX/QxCXeDEcqzH+1Abeu7tBnIRTX1L4HNkxCL+o4y+mX0
xhQSgDSXLRqfLwZwxqJGUrDVU/WmyR6xMdBupYDHjCZ70kVW7YUY2PNxxMIgK+uiXXmEu+D4XXKV
gKw7nTydss0pmG7xUhsGrIPcWgKLxhtNqee0Howj/JpZ4uYc8V2Sl8yxyqMXl9jq5PWeGVst62JR
ekZ2Uc5+qqfwvhO3yEO1Pk15/4Cg/rts4HJCoy0PMemmV8eBiujj1LCaivgeQUJHMo7W3KcO8UW9
biW7jx89ifFgOGGkIz1czf0Q1ZtZ2AffysigzPHd84kTW4XjWLKm9qtpGyhoxIkBUU63xvhLYNjv
POz3HsdE1PbVoatbDukSu5M21dfwlRJ4MMp6qcKAxXO6oh+4N52w2bABEGdAW0FqLd+v0NmnlyK6
uln3auPKv7eMnp/0vtu1+vBtGDwejzQJ7wPa+p2QT2GbXlitqm/aKC9osKODZ2Yz/8e3brryv9oV
IU4fP8FXw+/ThphlZ+Y6Nl+rzGCh0IykGvAI7Xqe4lU09MA+CKI4Dgx4fUX8edaRSTNrDwnLFVgs
HRdKnzZT7I9HrayurRsWT45dWgchMXnJYMngPRjEC2XL9Nmx7RuMVZNvD1ZT0C7V1KNaLKloaU/o
6GJyWWuQ4sXNiqDgVCYYJ6qCmllNaC2jymPT0vr2LtEGSMwj1sqRzZ4RqEa/A5JZj507NOjrWZ3I
CGpCrOx1LKBNmGgab2H8daiG7up4kp3H/IbQdfSHkS8fEmjiEULgVSv2BeYayKfe290QvcDpXNsW
aqoiGGeLXYgsdZoiE5Gsp7MuxBqYMgdjOSouWSOQVFS+feKEPXpuehJpiy9Er4J1PrTbsRPpLfEj
EhRm4x5Tn46Ow7q6tpL6ajisuRMIhMscxMyxquxYaEV40AtkzPzG43vvO/J+YEq4b3zj7BYOtGG2
5StDCWczwqGCURHIc0DTTwfS5N8SlvLrYZz5Kyy+ZrJ+hu5ul8O/5t3Rp0CyQyJRltqxFaF/yMeE
6TaP6m0RsimKY0vdeJwOSZ2Pq4+b28HXrOjXse8Fb1kPR0iUdXIbhgz0LOqaS+RM7bZCsUNo4iLM
/Ij6Hg7FpVbVq7KGh5iI2bUXdObVl4l5DeY/Zeb01iDdRUrcsKAZx6OuyvHYcTMugs4FnLQy8zAI
CdmxgyMa+kay9pVTr4kUjrdBqfFLBsFW1SMEY9CS+7iD9QaJUB5J28smYqhCwb6gNMVw7HlojqgY
W65b4y01mmR0DZPxLSp9a6tZYX208nAXynbERZJ8Nz2O7F01f/UN2c6pXsl1oadfQpXL48dLrYL4
WKf4TTa4gpAx3j43vhlf697uz5GuAwCOcD7ynDavk3W/HkWFRtwT1aHPq4dIj/Lbx4uK9JcuijAF
dadLzSZ32bo4dppNQMUohmwVEdu+nLpy3My6drwGwjPrf/fst+Wr7ozOI/NRva6lnOtRHJ2d/pTl
Q3nqhUCmlYkUx+xY3OW9zA/K0mezU35MwuxBG4Nuo/Ppn2LCkbugsl40wzC2dQxL3dfDXeRPzVXO
LyCazbX5PM9Xb6rQ13FTN99zXV4QzNk35Wc5rAopUOqESXutjF1Md3oJsoZGqZMeCzbtUUOQS2KZ
Xd9FA5O2A19p7Cr1ECDje7A2utng4dvY1qa68009uLgJ/rCJGM8e+Pj6o07HkRYeit5ARJBbxR0G
lV4C6aHWwiVy02aF0pqKUdTDOc2t/mzgbaHq0d+3NsJzq8QdG+u3aD1lbnoMRWqw0W+7DdBrsDbS
9uZlLskYqoyOY1w/OZU3XTIkM5aDeFApxjlvgtnoZ2G2gl3XHPHLao5tHev7PLN3Tii6RyRrJJrG
AUWqGYOHcQ4LkPE+cxuf3Sqf3QnM1wCp0pEgtPbgt+FbNJf7vgvUuZizRudy31qttWwMBcdqpq5X
lroPXa3Za4ZToj/pXbJaZspn4sJHXXGE9IeqLByM48RnpfXZNU7suz5lqIzSZPwEFz06RaGJWQB8
4NukF/Wm0Hlckjx2dzFR5gTyScJBhr4966MLmN/ROiaiwr0mjIwTfgKQtWMLAo9L7XFSSIOxGzZ3
o7q2g94/ahCEVdmrB+DQdG9Y1LfOGQxMCdMWEyKos6FH9LWFaP7jrs+MJr+hjdUvifWCEf7Hoyam
NLkvMkg9QG9PGWjCrjULAtd4vwuMJrStN4eB+X51sFM32dmTOe2iuj2ODeKIpVU1CdmeRbpihbpN
0qA9hCHLi0VZRegPI595wQ6Ki5H1E1bZRMUEVeZf87Jl9Z0rpvYJ20QNC/YIA2dFz7Mx+grFXdeP
l4+XhgzvrUhQLpOYGAdjcU6jEl/9IPOWdWz3+CFhTl17KTMG3PPL0IXF+eMFUrZYZ/7MWq1K+5JO
KW7JEQSFwLflhmyvnvOGVKsB56F90afbyezN71jd0O5MECRSxBQeWQx8sua10mFF2Jq8j2Nd3lfN
2igIHxrD6aF3lL9T4AovDs7tZsga9sMv0OIybOoezn9Y592q7Mf6DtwlWA024pVYMQr63zuTqz/W
05vMpuyYsiYrFiFhcbs2hsbg5/tOhDCAVWbeeUka41QIb6BKzeLS2c7sXpl+yeSotmy79WVISPha
72N5EtG47Nym3FhZ4M8WBMkhkk4FK7ogaqgdS+i1IHyVVfowJofPNeyNJyb8jy5M1Lm6QhU9uDFR
0LMm1XcBmkKPw5owHagEDWJ1tHUa0Ww7PCRg5A/6TkYESEIBxqWgsMHXTAgoJujoYtL9ByOXGzEP
L7oz64dh9mDY3UyriITNT3VaLS3L3lmumZ5rpDK3uizErTSlsbCp4JaRi6Of2NYxda+hD07Oon1b
kWf2kEjigP4cMD0h36auRfEjvzauXsKF3edDMH6aGmxzDdlAX58H7D5KXhr6gkdy7TjSR7CsBP6r
ljnhq2XG7TaUqb6ZgFkRwwmF1kqtysJyv0G3imFJk44uKEc3onH2Hc0pNgqh5HC5D5PmdfC0droJ
Oqblx0NsT/pnCcEdzyTfeWg8NnxjMe4NE69tT8vtZR9MFy56+4ioVBxgk2e6iQEXStAvmfbSiPRY
O+kASC8O6dzjVdhRguPFN8fqooc64B5FIGJB5d1XaiC8aGLqX7qdbl5l0FRr9L4VQn8wzVkmMyM4
dxGJSkalpRdEFm/25A1HkRPs2Ka0IzKDmu7CeFvA7Q/PHy+909uYdqOIgO6enIp8iHZ2VFssAi3t
qGP4t6ULu8uUXuwnv+ugvHYc2YAEKVReBYm4Fc3RyWt3V7uk1s0qmwRdw0jm1c238uhR642vrdEY
OLswbuaib1eGxI/IGUS9naIR+5Zm/PJROYZi4PL3cP9jWmPfPca6N9wgF3PZ2cjKhZM6ML7tor1r
FbkAS7mSbee8dA4PmkWE1QK9vNy3HEwr9o35yWuCd6EHs5XjiPe3njorU7lyl6fgNKWhU7XtanqU
DlCjHGT3HlgPgczJCitD8xqG4WFA/PKO4H2PrpzjVXdanF0ScRdYeJLaPbvHjx/TKsmPbpecSZV4
zXO/eh5M9Kedm7GRHlLz1NB6s4VV2rPhh8+Z6WIEM3bDfeBrLB1067lJRb2RtVseaFe7GyOYxDcG
XVzv8/7ot704uGCW6T9GYRk+MjKMEieLTCWQLTUbYjQKJDAZvPQ+WqmPpkqvdtJJrGubacONfWyz
F4n5ObInoqbnl6lkz+LWxemjgNl0VR2s4zVWac151NWlmjxa8R4xSYZP+tDEnCJJ011EXM4bJZc4
UyHBHfjQsrXRwaBvD7um/QrvzFnokqJW6Pj8oPTCQx973fuPPxWhjXXEx2YMEqtxShvXgkTnv3di
9B8KSEzCVf3eD7txjept/NwXJNm6hvM8Kh7TqhDtoR4z+qoO8vs8lnqmdusF6jtjtEO4Unp4bGQn
0eAZAaFaONSA8aAf6+FKh0YBBWuI8ifdCS9Ja9Zv/dSaJFmN7QqVUhqtOG/Wta20z3pxclXUPPB8
nbE7Lf58mQqyEvU8mWWkhGnZRab201gYj07dvY7mZJxjJ9Cvfa/vhs6xzn2WnB3cfeDo85OaX8xu
djcoC0zbZmONtA7joxXp5hPl3Gdlj8uEnvbpxQu9O3QDTLSdfUXo2e3/D2Vntusotm3bL0ICJkzg
1XVtrzoiXlBUSQ2Tuvj62yCuTmTGPtqpo5SQ7eUV6YVhFmP03rrp9hBkGSBIx2MmKIrSPHJRm29Q
Nca1IdWl5EpxJ6Dj1UALrUWmsbZkPjtILP1SVkm7EWQ975LE1gERTdlTgsLsZCdWtOvQQz7nsthg
m+lwO1tGugeu0qx6iNI3kxgCbD3ObcRh+eiL0Vrn9ShR2fWIz2o67Z6o9LObitfJzdVW9I3YVZqI
7izlKRvM32eDafZJ0KPJNLpGhKI6K3LXJJku0tiWGRseWDj2OSbdPWU5Qt42TtauFOa9Kur6KW+7
72oOTe/i0RiwIJBfWiZ4o2hyZDuZdMkloGhP9vz3Ou2welsVhDPuexDu1sGLnYhIBANMC066z1MV
fYl8kENBMBrPdINwUVLNy0vPX4+Yd6+tY92NkV0+RALC6QlsfckReyFNHCTquaDHoEo8sLLQRdMi
jp/ZWigSWX1ts8y2vcX/qBzOesOYEmrkK4lIWd/TEH2UrV6EmMUNn8O8VR+EgoZ3085/9ujcwywN
P9hlyrU/qPGuIYU7slyDSShq+Vygnl7lSe+hQCvgE5TdDO+GUbH8P23bJjceoSrerApOzJiRt9eg
eHECfYbKpAzOLcFNmZP5t+WgGuYWP7J3VjdeC10Oj4bi2KWMNXav7LqftYQNK9OBy8rgZ1Njeywd
NMlWSQ4gauvqMLNbdh3+ly9RTHCcEQ3vSZ7S+HagjRSFpK5p58MuqAFajrpx6lRX4BVqniflpLeh
EiQJB4X+aZofhYWcPsVJcI/8/t3AJfvrxpAuhvjZQQ/I5qVowZLgy20QPwbYaIcEfwayorni1RLM
6EU3Gi77xMnauxXY2S2b4b/FYvGkCbJbVp9Bxzq0rdpi82uR0YQmlo18iNeDrudnPy7198CvPmfR
oCiHD92lKY2fmS98fOu4FpRfa1dNr3w6RSyI9SjV1QlII5+kysWboh3atckby7QcQ3CDayoR2nX5
reUgoczCniI6ibvtB2AE+9Wjh3mOOmaHZScKnjnluj+EUfJSlHb1gwb5UyEoqBR15GwrAq/PbqY7
l5yEDW7nadVmffXqkEv4FGJHoFfSzlv06FEjmsRvOqxCN1BvgP5OTc2trqZKPtudcVwK5VPvznlI
sNekmf+0hdsoNDPWJ9UyzvZ1bj+P7iX16D1aeEF+1Ml7CQLtWwcfZF1WXn23a/AuQn20U44gy9AU
BQxWHx02u8fy2nKQx1Q2xd9eGBMlgDl4RCrP7xzmQxh7xEQJb7ay7w2bGvjUi/FWlKMz0yqPv0fj
mjbIJigY77qkMFeW2fuAXcYAu0kSnoXnE5fgsd4/50YwbSafYUMOk4PQ2K63eWOSiTGvSJe1qdnE
9dFQNhzT+S3LQY3sqmLMM2T8kkqDx+SAyJgqdDf54a2Py+iKAYgVlrjgP8WV6+lP03yoR1oUeSEg
3tiD/hS4hfFEwehd+O0IGY2X0hyXmquKr+hC+3B033U1e0creAwycd9b2RVnQ1G5W344Dird2+jV
tmbXeysubmiy3Em/JiU26AlTJrLd1jp2uhl9omTOdJG6GPrmp5kfstbtSfLJYex01lS8YJFA0xl2
p9bRipflUM8it5G97DEXh3EyxvfOhDUyStFclouEMXrj1obx2tqUcS0NVdnWtSAqInxRezrf0Uc6
NSenCrpvaDCunoUV3FLMuaxj07exx8xv6T3rtxTRAXa6amc36KiXn6YdCBuzpZ/XBvqRnprx7nZo
XkkLLHchS9T3hO7hhneEh46T3UZCPtMdrU+joZcrlXA5/zoU2HKGIsxOy1M3Mp4jXXMO+pCywgxo
jOZpCN+Tu51sm85ChV0jHyb3RPfo94aQXtaSu0jGDB6FZLJucsM+GYG1myytfXdrzTyG4dhs01Em
Z6fBlmr5ygfZZH60gzLvkMUEcKpq9LeZ7J+1EsxzgNCWzsOctTbdtDr5CMhzPQl2tSeoZxn8y/l5
DjInhe7Ss8c2/UMa2CURVCGt3VNjJQWAl97E2ZmtqeqgEceYn5/s+d/obKmzGJ8fFnVLKYXZsd1S
kftmGlkOAMrPTkCDsX0tz7PeyH69KJnVsM/NP18Ov9/++z3La79+O4Vksh0k4V+JVqIlnA854p3T
8nRkqMNyNj/Psh5b3vKQhiGv/n7r315cHsbzn7c80jGkbvRmHFYp1feEb7HLT/r8B/x6NP+5f3s6
/0CfX/v9vuXp8pZ4+RfoYqIAhc/7699a3hgCCAT6TDdJHPDtrYGLZaeQOA3S734/XP785flywIOQ
n/oOE8TKm0/W8iINVYDAhIVs/vhDlqfLX/zHaVp+UBpFu8PW/EShV526Oi1PgxrAivx+7g/auHf1
4ZDOayVr9OdrhWLLmvbmevBUf6iysSYma/Da7VSoH8MkfxYNVmnCnzK/vTAjA08X5WfPd/c0T265
N+abMIVZEQe3NhPAxUTOusH6zDxuUNxGVx4Rh1BPycbJCtrFaf/umP4AaHp0mX7ZhLEg/+yMgFPh
EGjKhJphfO3c6RnkxAvEJnObt/pnS03vEKeVE/2kxfwqzOCIvW8gkw87rlXTqCrxV1VNGVFmyima
luTR9XzY5tV0zBfIYuspwGdaeOm3XKj3POzqnVvoG9003pVloLDVKmed5XOfTHz1Gvnupo0Ej3k2
EqInqq9CGXfQ/j9S/yU1MT4EpvPkEJruxdGL3SXPwkdbnzbfE4rtrGeQBqOzueSSvbitwxGydwHs
0w1Fv28x3NPVXPxQZfEQtX7LPoPpudWJjj+lws8oYj4YTotGEsYh9BpMV+U8YHnfylJzLsKoD2Xq
tPCCwNHUE2HzlVGuUzu7GNm0b5GEbHK/+pJADivytAXZFj5XGQWnurhYhvrcrvNp+sJKn6A9ZyD0
DZt41jv7LgUWyUr/KFLr1tUWCLhxz7xOq6m6DVT0LUGu0EDbGP7r3jV6gHxojGx0w2YbPIJJntgY
PGvqZzD0/DBqCWLNzZcaW9iplc9B3F2i0D4A+MpStAzhGx0AzomV0dcL/4qMdS/Mc5HGA3Uh41KN
4SPSQrRNbKhoW2kv8wonbMxXSYtuFToX6QEJaYqfEOrfW9iqurl37eboYQGz7arcuB/aHhAkccSV
XmzM4eyn05Nuxa9e1xl8eAy2BQVIjwrvVg3BF3RE7ZpZtmYFv6+8DomS+xRk2onaeHmI0ie2OzBB
mvxLYnXfoBZsG90Jd6r+VofDmWLcRQdJvPOaFLJDAPKqNDdhiJcVrAZVrBTdG/gYC1DJ2hmUWCVc
1mVPMHQB4yI1N84UfcYIYa96FEXghSjRVfl+igJ6b6S49U5+MRtsHZNTbzwHJFA8vvp1E6/LmIkY
WmeNpxpVRuJG+U5I/5zO/r/YvYyNae1cpFZ1Xf+cquCCw9xZI15m5Z9Hd4aMjRXBqHM2DbqpEno7
GKfqZxKDO/Tj7m5FcI1Fld6ZvI9MNg1ZPpsksCgTSf+n64wVyiCTrmFydNuPZXxKVTRN22VsMmPA
gOsZ7yDx2+xZLjLiLWPhIAZJSNw8Dv56uLz6tzcs4yKSuGibYiReTaYqT8sBZUV5qpMCcGIO2G6e
M5YpbRn4fz9dHi2vLT/9354W4+j//6nk9++ZIXuaRhDM9vu137+st/DX60IcStmpE0kl6lTNh+Wp
lWSA65cXl+fLoY3C8oQmZJW1BAhpA/IkcHXMzmOFQGW1zNm/nscDQMBlEl5e/P2Txu7HHV2E+x+v
//rHlhdHq+XG+P0rv37UtkJSX5hN6PP/8deLAyt7BmdZEFlEdh/wqb8fltfq//mBUHG8afFe13kz
re0pC7+HX1QXTF9V+MO3KCxFnjd+kipRW4yuFhWxofoY/a73dyqW4WGS5nAtHTfalqIy3nun/do7
xt21UtpcXUJwgDWaRxa/IHfrZthHTuNcDUBqOwqpswvepUI0eUl5LjWzWJkjtMyiDk3wXKN77TUF
66LzdpMYrKOWDPZDKm2HR+uSWVOyNhJ0DxZKt/Mv0YvS/UdN1+LaVOAMczvQt7XG+wQ7tnvue3/R
CZcHI/PeBri4QC7Y01d6VexR3I23kp6QUZTpuwrLF5CEADznQ0W+eljZj9nElMIPnuoU/eunrKm+
Wm7S03AuiTag/9X5WnOGeQbz2BHDNspw31fSZDXtq/QSVlq7LrWoOCmzmQMhtfFSSpjdDeE4llZf
2YDEDzBN0UOx/YN1FhylmtoLVJZ4jD9pNQGbUVudcqpKqDszMKs6KLcOZN0xij/qFM5JPDcizdSR
W1HAU1tKt3bjEHicsnWy570KBRfj2nt0++bdTJIAe29l8zZAXxy4AZ8jr4xXjWyctW7hcsD8Nn4a
sBMWlfuReZ9d0q5uvW/nB5R74FQYsc95Y98cigrb2lDlThfh9CJKM7nZWfyAkVA846yDjJVNLEtA
LemFXV1l5PW7cBq7R1gNYkOGBaHDTdSdZM0wNCTdailYp2nwIwjL7OYVQA1iz5rOhk07U9Pd58R/
8Sk1/dWZ8Rd89MVHKrjgatPHTVeGJf7EVL7i0vuL2oZ/CUNdPaHC2kaxH+5MRDJEZVjTPY/e0NO6
UGq9YWOkcbQfE6T5OFmmU2cSydFrNvzEcpx2bdPrpxTj+VaOPVJCSnirxKvqU65oKQpuGWdmkLdu
f9O6QdvbMchQBcZi183pIRbhoOO3qi1ZsCN525UBZBNKeCAep+ZnP6ph57wYeAQf4WR8M03N2bYI
y64imcYD1DfWIXWBdVcx6ydJM7L7ZtMc6oVMrrj7yiy8ihAKXqU146HJoce4hvMjl+6rQYJDYMDm
yv16ISXe5TSVx0wx+YFu2pijMzxQ4f5odSR3xjDCHulGl+p1IfZjPIJzDGlhhVF/qphazpj/+n0l
3Oru9k+xm9AznYtofuFCGHW0ezijNTNNBx5XdeehLozTILN+b/Un7IjGtQhy87o8MkEmrgXlKiyT
uCCyxL+WNfjw5VGdeO0lBrThxFA1RVfTL5sPjt0E9OYMgAeppg7T2HZHl4Xpr8KWyFhmFCBlCEPS
MKGmyjpCDSi3/kyqE8P3FmTse+G0L3oxwdQuFahEm0JDaEXFQ/nPhSbz+/JKYpG72Lo1URIG7KVi
ZNXn4JXdlTPC1wqpvte1AslrDTQL6gF35wSvG8Rp7vM1stc82mgriSnp04fqyU4IYfnsfz/V04gi
k9sw6HGRbqxSgUQhUROyt3uQojAvWeySIe1W1MeqPNst0j3SV86515gH1VaXJEba2vQB68Mu0OkQ
th8aiHJ/DajNxpFMt6aVxAZRB4QE6eXfbTTaOzD4FD5sqz2mxAGXvuldwHNirWjUtQMcFKzwYN36
kSJVKkV1MLX0S8ey9jRmQ7UCrXVz+X4ZC3WatYgdSGuzYWkbtXVzOoamkEwAKytnAF1A96ViMT3p
JiKbOUXCcCcoPzr45FJm6WG0AZxSaryJrMwfdCrIUMKecsrggGy7oITQlPvEKHd82J5FHBo43qJG
Hcma23ogAodwR+sbAymczCdJkQ+ajhHtI9SMAB/RLDmz+X1xwC8Hn2/IthVofyxntwCA5C8XQGcM
9kvqXxm+6e+heM9ao3utk3ZX2cicjLz6GvdjutMaC0VZnZor9njBVWWAefHFtAezZC9Uh6UH273v
XoJpzI+eTiza8nSUlbMLhphyemO4qwmF6cfyCM5C8IFWi/PW24y1zRRus77nGmstL94agK6pF2Up
rVV8zJPmCsbP3AJW5xKHQN+CGY70RaMzw1sR8olSF7RLSufoG8V6E0L899a+pwqA2pAp6wfM19qU
P4YgdhAgCPnkqTfbDIz5l9NtSbkAkDKg7Fl0tBmaut6zjEjXfqRl14kx6cVlXzF56OTrEgCaRum4
ycTeyqwO9LMX7O20m+W+yqTPW3UNiwNUE46SlyC1aDA2YbenIZdcEg8aIdG09QFaUH72CHuA+QH+
tZXTsB0MK9sYVuWRZxpaZ8mqfpSpcdGKutpZQ9k8CsRbY6Krv2zY4gMNtbOyxuGhsbkAS5I9tLj1
v+c1kty3WiHJTxxf3LBhrERpDY9aJtlH2nTExQxec8/KkAR3lrSrDO7US+P5r/CDwN4x81SVxYjX
muVdFuyEEVupz2bwUjuEELdWmD1iYHJaK8koqGMoimp2giu+k2BED6JLph/jnX57c2hiy9tKEOfn
EiL8zigCtdPi4a7FDEZ568ldAjOlAqy4y6h6s4ABPWnMd0ZZkfkaS3WN6fQ/iL7JEIpr/U7LcH9C
wFYfcAWDVZwTM6zAW+8oFzPi9F2GAclq0T1gwNeYbLMw0m7wVfYJI+zF7rW/plnPVLXCfAqoDM7G
Bc4Kvc8idcKXsAyci4HMFCYbuSZmosxtv1TmnYImYJMiJiuzk2GXrIHm5YImGHwj05SoEZ0XDxWc
ooeVreJxzHYwc9wvSu2qVkewNStgaR4NZ93r3EfVfF6WLHmChMWLLXQKpuMffTv9yq35rZjlE6WG
njUNZjYNNdY5NyDCmTpFu7Lo/LNGw3uXdjY94E6HuBp2qF9yTDWUvD579OAXHTaFeqhVHaCZSa+u
pBnqR11kr6S3ETLcOvoTnVzsSPNheVSjdyAMwESX51TFDYsdWdkGFZVGY4ay5gYs0HR/LX2a8duu
dmb4LmpXBZ9Gzz9VszB8GtDNT775oUUDmuUyPDGK6M+J8ob7UKW0+w15gQnQbhKz6NeC8eQyb4rw
rfZnk1vhvhyihvsCyRbYpaw8TLNiNteMK5xD/A39+EUM3ORARsU9CmrjwM4RO9YI+E5YkfrIYpsi
6aTvdPp0m0Ww7szeGZn6T8vZ7XyvevJkegK7iwOvBkfs1s0zZ4I0E8BoV9OXdxFm1gNL8KMiQO7M
Xd7vg7kMWUCJ7tF25pwdzfhJv+C0/F9dC62QqZcLUVSxVbYz5LeJv1t+6vkw0FU/N8QMCsIipQfm
2aF4awkcWeWxI75VnbufFi2OCCKWJrPaKP/eiBKISpUaz2jcY+oZaGArzJTnrJf2XuvxNrdGqcOR
tYv0Lppw2mrSvmqK7lLtd+Kt1m1A4slDQ983qRRwWYVCDpmDFu4GxfohbOoPpsVr76fpzpo58cbc
vWtcgR7YQ33Gp1jOuhmm34aipYYSW8/hXCeu8Ez6Mn8ORI6My23vZe72195u8dlMOtiVPBuurd+S
WzPbFDjd0bUuYTvqcyO7KPXvIJ7dJ9QE7SntAQR63C69a37RGmG8pmBQL5ETvdlzJzNpi+n0ix2M
cASUWybByzfqrSQ1BlWsFu1p9DUb1fbeBhXicNGaRme6IBDeR3xYxMbl16+jbmovvR9conn6CpOs
OcpiotdqGljce6/dDSieX+NhLgmI8hQ0E2NjA6LYt6gLpTYKUHTALwWsTLYhbOM08TPxJ/8M6jE7
WA1YPXNcDxHDp18rZO7gCWsnGN6Ai77mXoSmKWoTOjRANgwa1wD6KOYjDJpj4cihrytdkjynCwAs
OQRDx0PMAREvmiNzNJP2QtJ545eEUnDjcOvbflM8lcomjsKbk0LghO3T0Gr2yUiqWB+or9NII2Mq
+qdkUmjykl59kBHwg9E3jOOnNJRMs25Bzvao+ico90AtAaMhfTbeG9P3ISk66Pk8Lz0UDkv5aJgS
xJn6TkNkPg/90Rn29IdhV949cwPvPutpUT2tE42NQjN9FX7/Oc5V9aK54YvlYRWp6jH7KBJrVwnq
k2bXtBs/8h994AaP1g/tVeal5tHpiuoF7kt0Ht3PRlRA3OowuPgGdA4iMPIL8uI3fXGB+lpQvzWO
8W2+rV47o58xgVlxmGWzIxE9Vs08oahAvOsZ9TE8j6gnh2S4w59xHp0R4VNyN3im6L43+JWIeKVM
7jTfguf45JNIKzHzvmCVyV5CzdyFrZ9syOyJTlat6qehqg9K4FcBMXUNEqPZIG9N91lMbkfpRdVB
T2V8AjcPbZfNt1Ol05pNVXw1gOxvqoKEpiCzK2Lp7GlH8kDZ6G/m3DgVGvwtMa9al0mjmoqdwcx/
LJyZrMw+5aVLB3IW+Y50DfFE4TPCOiUabF2+J4RS3ZQFctlX7Xs365SXg1V7sJlr/7meTTKtDc+k
BNE4Z2Mzm2fTSEpNqFtbDaXnrcoqvg3it6h7NgKgWXC1lWK/3BrU0emwI5pmbTl1AeoCyWgVUeXb
5XrvHDzkpkTXh1+nTGnPlfbT6tmW5h1FeCBzjyCuDqVFAJs7JhB6KEDG7CwYDofUxREpX9O5LW+N
VbHus1RDapzEOyn0hv2pA5KiT7l6WJYxrJibhOrEdgzc/th3LqqV2LXfTdlgumg9OF5okayzPprW
Hf7TnClrQouvwoDTgJJlOZSW2mWlDS/eN91TFFFB1VRPaFfewR03JvlLXuaVm1EqKOBJ8/BCYDk4
TZnBrIDgI+a/r/QR1yD5do4xMunNI0mruLVG+FhpxxLCK1m6WE3sUklOWA7M2EAKvJL2A0oQs5ls
aPHMpicaieEF5wynhfQxhjPz1ngjkR2iCep1y/y+mmz5ueFsiQ1EEvvglyraqrEPj1ZSIqn003jN
NmTb+91XLGzPNkjfmx3LTUKxdGvTg3LJKTiUmjz6uZE/8lH87NxsI2UTPgYjxhVu/9Wb3h6dlnjz
BgoqBRE765GXgrJD9V4n9aqtS/tCqeYJjemAdsKwL24+DSu3rr6J3vZeMrbhrlf0kD0iF+dBkN01
iv+bIIHN7M+7lhpSjmmHhA85lC7q6VNaffQ+mGHoPORoC/bzNApq7VSwlbi4OAqqEeyWVBu7jamN
u2X5UlTYTjhZWer4J0h8E1BLiK4h3/bkmgfWg4DTLbIBqOaBKsqdbeJn4RbjPwYRlklOZxs7JhnU
EqIAZY+6VB+IgmodxfVfFuiIobxshMUGmOohRRFEQTnTx7pMRcfqurMJCTAqQIpaeCZaidQf1/FW
sWA9143eqdSRknoVjjlaCxN6Iiz0DZbfgzVGd1MDXa3F2jnwqCGMpV9d+54exagYjPv5aWQa/2Ln
/NMtjlVWOi7wKEYuQLVkUf7T5JWSkCCpftv3SaDgMacPn1K28OeUOXRXSM9Sgiu4GMHPxZVZrrn8
oBN6BxZv3f2/W86I3P5Px5kLhM9G/mks//3zw5gGqbWxh5g7LPMbsiltL2M6x4nePAu0Jrvi2cC3
AMhdhxnl5iHuAkf7STH+zTLj/BV8ZfwgLu2wPAt01z2VViJXi/MAFMDdH9M9tlZEq7khIO2NsDyZ
p75aiGFEKoeD2xgD0sb86umT+SOPWO/62QYBhv7Oety/5D6NnBHG97svjA+h5YQ8mZLogc6+EHnR
vehegKhJN45N1lsPWr/2HN7JtjT1d2084xy5X3HzuNVFaLZap/hLL+1kY5NhFGMaeViiC1/TOK/P
YV7/ZeYsc6eo986hPcqHNtqAr/oh+kbh8oPURtOuX2okSCeLVJbtGNr5l47yVnBcdm5BFxXHWGsO
rhtkV+ry+6BlLc4fMd6CeUvipTcK+cWvg5/Yh7ZyKqRQyGELh3SLsYreW8WFagbqheUZICsv+YGB
dDh1TuTtsAK4O/Aan/O69N+sNNzOPtQrGlBrZSeRBxE1ALYwz3djqXnfjehHnJdblerP0HKqJ2eg
rK6HGDPMUxrpFQ4TqlRaaKLz6N36Oeh7bICtpHRIYPwRCDonb9Zk92LQXqgXdKvMiKurmprqujwS
oVscGkciVxi0cgsl0buOZX9o8PADuImt/AgpBxMO+Q3GGH33cXxQLJAHkwn3POANe/7vV/V/8jXI
rUTYYenWnPTqLLySv7mPjSQInbzxg9ssJzorf8SyNd4jbqZVbdfRKzr56FUYGwX/QEgqu2kcPix2
KmIF6YTwXbLs6Mmab3nN7mWKQiKT85Wjvix7tLIetv/9A/8JpqQeyQd2IT7ycS1h23+YUafASsxO
xeHNTWS6l75tn+tKBCsL2S3F5lhsqczXSPF0IIDzZtTzICOUtb2tdUIPHDr5s++F5I2pfou1HPkd
MZ07TFfuWYuMfzGqLjG5f/POzh8XZoSckVhY/TAw/nPQQLA02NwS4S0ny3Ug1uniZFW11yfaEmBM
Br5eq493Q/yks/5cEZ5QXwUJGaEB8ZvVPWoccNPG1O3MfPq3eG9zPll/fjrIURjfHVNanv6HXb4t
Q1lNbHdv7FdNuudUxIEMhxVWDtyzNirPjRfbzc6KZLOqjKCmDs+GWl4tvau2eJumg9m3s3W52Vgs
UYmEHQlxxJG2KvWU/BEICztqdTpZDACgMxTqW9TanwwGsJXpYXoWIxjf/36JWPM5/fOvsoQJgowR
xnXN2Tr8t2taV3VlNY2MKILi2V5aURlyTDaM9smhyZcKsaJZZmwky8djlmMgCLWzIafnfDDnUs94
ApmCB5LCmVOxF0gjz9pOQhTnSPvSJ2VAbZKt5YAUHYdKQHy2jqQ/HyMo4FDIIGzEqwTD4gl2K1D7
3EbcqQ8fIaDwI6o7tIieQPDG/tD06S8J86QTMVYaqfEv1m35xxfs0sMDp6TbJDjrwtb/dEnXmZN4
WVSM8G7YaeXhcB2l+bmv/H7jmXSgrci5SajW8zKbuc/b1RazxrLadGaxmqSnAi9fT489jcddGLyl
RmlcZEOzVDbNTwZb8LPkGN3xNL1FA5vNpSybRcFW2sQWEpSIe6mkk5TVMaJS13+kTS23NGBQlBBJ
cw7oUJ6XR02cFIT80AWxlHeWAyvgjnH5MLLbXqsSdwPzyrcQxfwuzsx8T8SVfnmuBY5piuU6No2e
9rcgMIw4V/NrW7E/awUzonUBNLM2sGm9htHwNc5NCmWNfRV+Wt8nxvc+gDrp6UQWRPM2GdWlc/rv
F6X4w0TPQOAwpVvwjCypg5z/w6/uu3Wpi6aKb3URTHO1Ht0FDKCubJNtE4L2zJBTHiJTrUyznz4H
hHCMrg12fkSSSAipWkGogY42BtQRSF7eUAgZto0tA4p/xXSHwTYeZkjzjSURYWh9k35HSW0bAEj7
Lg8ey8zUGARwWi6ISaBzP1vEF9tCGyXaswAdUTzd/uWv/uP6m/9qE9C+zgTjwAQ0/0DrJMINKytw
EpoYql1HLh3oqZXYrrLgaWqHT4h9HEr/fb4V9VhTHO/VPhxS42hTQAXcgCtq8gmPpxord1FTPQdq
ECdjGsHPULJZA3Bv1hS4K/TnjqBsI7JjH9p0ivRDNXfD4o5+duGBYjCn7tky2GMPNjRdPM4vWY8R
a5ySH6YiXmKp9XWq/z9PWB4DLJQX6FWGDf9oPkV/G436pNDQ+YvoVpezAlup/FWnXpD0KJQMx34j
aJTGnW1fLCkeeZpE66KtWC0215yeD+cMIm9PDtGmacTBwt5MfhO+5xj+wr+MFuZ/XKN8VEYb+BXg
2xDI/jlZ0fgjnESLbxalDkgOnr0iTFI+D1q+qttx2oD9F/s4fqXI4R5qP936XFrPFsjyfTaF34kV
3U8+EIiIdTuLCVYCQhjvqHLqR842cteHWDFKp764cxgaQiLt33DQfyzSHc8zdB3nKesDQJcE2P/z
bMcJhqAGkedt7ouSrcZ6sQs+VXwJJ6MjM6Yy3iKv7W9VZa68RHe2xNP7O7je5DFRlJsV5dYJ/1KH
JA+3cEGLf1tp8b9dFPafU9T8MQkyZ4piu+3of94XKtQ7UgaSGyUKKqw68ZvZwcUCsiW2oCMDsfSf
8L5f8KmjI8qDJyxqyL+q8kEuMc3x2qguWlVo/zJ1/rnhmk8fI8DM7zMtLto/P9dg5SUoWT+9oXml
E9wY3c2v2cAqV7zhLbXW2E/zAxUsRXBBSjJcUa+iKmN9qEgdHdJK+5czZc7j4j8mc4+AUKmzEzQ8
3baM+Zr92+3jZUR4y6rNbsALJPxncUrHrFsJlG5nfY6Qp5QhmXIRXGF2vBfBSEx3lGL21cez3aXU
G8o0gOoTYZ6HUb4fZU2cq8n+oMLaRF5Hbmx0Y5vgij9V+dD/Gw38P4ZAz5oJY0D0HJeFoP3HTTU1
sgoCI81uusuHSbRtGnvJ0UguWPC8HRN0tyszO990lXxCtsz4pbOIFfJcsX+ICXYmmo+6aW9sTYnu
8r8P0Au+6Z+n12Iv6+CiwUbpcpr/eXqzbKIXaFvJYsql8Wz3J88X9zqVPxWeL/KoKihCgn5VlOvJ
epjwmTsJLg5BalAUTe1tNJxib7U2qyQz31qN96n1yubUtra7H6O0OeLtWusCt9iqMit94xKTfRax
O+7pEl26Wc2hZ7Z+KpPi3pK3dIoyBN4xgY2gAExojDH5GAyhm6p2mnM8mSeXuJhr0ZZXmpzvfkb/
Tp+5EjURvqhrhgjDCKsS4o3VEZ9RD+mHDvQYIEOQco7SAsx4oITsXWTp39OuKnFXeo901q/35UcP
GuNtkC5FbKNG0WEn9ZpmXvml9/WLOSLLqUoceZEd/d8vdZh4ACpdXGTsbv7k5jZlrGtQGdObpAuE
SCH+SKYI/8+gdq3HlrB9a5FOrhPBCID7GMuFNoFgpFSusk0hQtgcxBFNAJyJKWkHKiZFcmFJxjpY
oqCIiuyIKoY7RlP/xvX7k2LFwIHSSLd01+NiZ57/Y3njmmFWOQVJfHai+zvqjMdWQhLoYu040HJe
RaVT3qzSp51a/z/CzmtJbmOLsl+ECLiEeS3vq73hC4JskTAJk/Dm62ehODEjNm+oX6CmpHtVXQAy
T56z99ou0598nwnZ7MmRnNauZQdrwHP33ircpwSH7rX+28As+jl2Pxx2QTBs+UHptbtBgGfNYhsc
5vPc6b9fhr8Pa/wSjuAYAAoZFuntl/zXWoNit22hwKXsfwbv3KAzCkxB9gEn3Rhh+l7rFTHSfK1E
DfaYnUeBPKJjJJjaBNwydxAdnrMk3IMqhhBfkW/0xSfU/944bNejmvBhh7o8o5/gcbxGiOcA9lxg
yvgLYLg5B2L+6pFgQxM8IRwyMD/UmD04VXVsU+I7ABExP89ht9DVQI4m825VWt6y7CggOQXXe/St
dzjoNiZOsqvrqL3LxGJXIi3cutSnKL5yfxemEvGjbqc/ai//SY8cF6Fnqd3g81xxhvQ3kdC8F7rx
67pE8T2bVAieVo9RDNJmsEvzAGApOHgpwAVWHPfoaf436Q9q7+HzXpsJz7bAx/9PuMBxP+UuiS7R
pijjH8ABjIUzJv0u8EihAeA3W9GFPAwash4/eUi8VCeDx3tyMw1ZrtaHOxGHwc4W6h+UAyiyVea/
1qq1VsTVEIMdMH8o9AnXOnIPiLCcXLWsexiNca9nLTJgssOgz29wtZnf1Ni+obdYeT7/ivBF9YwU
aCE0uquJ1t9DNKxfxuTJVB450dYwbNG15Q99HTEdl/AZBWcYv68YVxCngPOBogS/c7/CRyqJwO6u
ZI7kx9TEhRsa1aoDD/hVZTcfef+1zLOw0wm3TMpxNlFYl582oQJEgoUzDoOPiyFeG+BxRLOLxAmj
fCPm4RyB8mbON5bYW9dJrW3VECXsUvilOtVHLVZlqAXbLh4f6rAROwcxF1PGvjoY0awuNh9Sw33+
4mn3P1Fobx/bZ+ekN6XTIPh8fGgsptdlDgQlHRyUiS2naQDc9SU1cTP7A2MFX6B9QUgd/8i69qkx
kovMqpyRvGMuavwXT7GXEgvJirqZvK6+h/X7rUBDcGJC6G4jE33N1Hd7JtkGum5fgBOrTmabg6YO
MvwcpaEuNg6/aDYuq5BefZ8jw5bIeE6GYriN2cCOheJWz0qHeMKmMsSN3MbZqJ0Cl+0cPuxdE5jT
2Vf+bynYzb3vpG20Zvxi87SHzNh1ZGgLp6RykV5E16Cs6uvvS2ISUp2m0XbMG8AOxJodAgG2CNiw
c2nErPGngth21V7D3HpvCOc4FWa0jYCzLUHVohlyIQC6TjRtwaJVm2zqmh2ywhgPe3qIJ89+NvDb
LYh7e7t11G4XJfsf3YDqlEcUIkYefRAOJ7c5mKqN7YJHgvYUUv2paSucgTQoSORdOyWrHKzZPn/k
xRTbsCOuGWmZwQtrbKyuL++s1ihOwOPevIyY1rbQPqzYvkvwbdBSTII7V3PeY/qOpCATaaJIcN36
wnnuNHR2DUol/PPReSKoCxaDEy+zEDmqg6DvRlUJRiKlk0RuUfydI8tv94PhqaOAl74oBVyFnozH
fVNPL5OXGPt8biZPQWAdJj9DM9I+IxuJ9ze0ldcymVJaG6BR9gf3qM+oVEKn66VRR3LX54F7HgDp
LjBOdQfN4aZVwCout0uPvsxVLwxLshcDTN+etgSdIbcrt/bNhdf2RnBqZm1Qb+nwh7qMAE9Ct+nn
e9bBBDH06tz99gg3vJeI0fyTruvVItAwByQF3X9TXyC6634kE7RED8nnMW1NeYeXIHzC5dmvrGhM
joy7xIHsZ3/RNqybIUmiq7Lx8ksbqobXyZFrPtB4pDUN0Gz+ySiTAyQbgFyALUrbiR717kVI1/1i
Vbr1PP5cleiKWmLecw1TB4j6Z/HpwfY13Rx9j49ceB230R2DPbVGKBNxUIMKrM8zfIBM45aYipwO
xRtnY3YBvAq9oQoYIOscMNdO0UBZsc5yaksbc40YpkD8Of6QOpT80s/+yQn3MukiBW9TUmovViUJ
uxUNc+xxI8Vz55bjQjRZtkkdon+/WMb+XsVYu2zdoD6yPVbf+YTwr7KCt5Y8XH+wz3FVZ0dBTrsV
l9xS17tw1CqvKdNouAXHeOoEkte2xyWI0eCLT/GpcmAtpUzxDAIZeFu8v7YAnlFogFphMztx3Wse
5vcuIuoV6wNwHA1PfJPirKssyHVDR1cpkfq0QuburPTewdul+JeR0Iy7tLW+eBBujNM/HwTB60/B
xYGdLrQ3b1//+oZ4JWvHLExxnvKGNnmM1k/WAbqs+ZLVFrMekHxVjRWqM0z4QHb9WsNsgvsQPkYp
w06jc8xnJwQz4Tlo3CLQK2OcsIeP0t+whGxYpy5xSPImrfB2QTjrjsccmfaQlqs0DMtNVhvPwFCb
VZXwSquk+uXD+mFor9iVJ+1SiTHYeITVMV22vkct3lfpq+nJ6uOL7U0u9EvtlxQgx9l2yAcWcjr1
VnmyvaDfOVlI+lUV/vQxMpPXIHehK2bOqescrEQcCxvEFzLf0uvTI1kJnHI7Mk5bOIFbEQywuF13
HaA0OERmHK4Qvk9fdE5uJcCf94DppiBHS4fCT2fiU0vC5BVQOXbZM7gE61riSVl4Tc2stXFaRJf5
z0I4PyMLaDOIsZ+eJKKx/sYaCIgKVaEwyE81y/6NM+6YBM1OlB7prn70044xUN9UHYXpDscmdF+t
qUrWXpUj5LLaRwFwFw50tDMDbPIJss8F3QR5xuCy6GvLOIR5tYlmh5aVk75kBmO4yWH3bVU3vddj
7D5P5FZvhDCvhqPZmyZ1gjth4C6HIIV/CGXeEnCud4UhbuvpUcXOG+3/YTlhsmQMNGp0CGvrXJpZ
sshGp1xUvaDpL+1yOQWl2DSFevHBN+0xpZ5Ts78kk30gT++CbwvKdDRwRBdBsjXksCcyFB9mNY4f
wCnoUvAyNZH/QPwB09csOFeihxJYtXeOSHZyqJN9aqM7lVFjAzLYOakNL14nNI13WawnVe3DvrGf
RvOr9eC26vx5v32DMw4tUYPO4l+EfztpypDaLb5Ae+ONCTD/TL2xjTQ6zzeZ3O3izgFIqs261aQF
uEmDel17yL+ZDKMwKIJyb1oaqpQA2Nqcehwl8oP/brKn6YA6zSWfKJ3sE65G4itNzdqFdVcvJ802
l9U0JfscF8HKqKkPcrvEHE6wdNxpFz+ElZJ4a4liDuMkPBLpYzD9Ykmcl5VPXwHnVnpKHoBZdqFP
h9Z8SolAbNMCQPgEIgc8+8apwMoMLs+AAfdTTHGzc4wQhrAl8ZTAfwrG0aA4A6fw1YeZWy1/fBqD
LQL5lYdXinGs+2mbAM9qDEamFReTTL11PUQaXKdObVLGBnDp9hAovG1RRG/akOPcophZ2dvc1psl
9sN8pTs1rPA2+WWmEoNMViY7KO0k1usclOwiXsRMTR96Tf8WWYOxFg1VhwedB0vEomgS/9RL+qPg
dkCPVhWScbtDGM1pzoSU5BA8cBCUICS/cEoXkIaSLOaUkBg+67IwV6Olwo2jR+2iTArz0CYChLrR
h9tyilEgoiDJqsF/9UIjhysqiP9BFzDg2dnQ8BTLTnjMngxk7JCOEHLa6IIw7XdWBn22jQ6l5Vfb
LjD6Bx+B3SHhABcH/k/Db4NXL9FQ+sXXQjrG5gaYFujES1hJz3nTDCwWOG/1eYMw5wsgEudowwJc
xBnlWKvZQHFUqV1vl7gwtGsbE89ruUO5G5oH2SX93plafaNwageyE3sHQjDHUKJUOw6/BdLPJUq3
CaBhLHYugn26ZfUbQGeWdYRmy9mPtoxl+xSU8UPS5mQJzGVVWNnFOncIHwVeb9DO0ezX3iTNvSo5
VWh+c+xCVR9SDQoepb27L23C6EP7DjPU+F2WCKx0m6ijTqIjiQcZXNnID5UTXbs+AqpaN+4XDeLP
7VhPB4GJzpozC1yW+TT5505txEIXvjlUF2Mato5TjY8YoeCQ9DEB1JG1r/l0II3IZzX1cVeZY3bf
NTBfiyFfyKB7IA8jX0P1480fp2FjxaGDpQkfbGGV39PQk/cc8tqN35vxVnPj/X+/ZJ9Hw/PHBzCC
DIo9jp3u1l75V6FhFhwg6KWWl9SnTJ5zmQ5mLta5DPJH7O8dEe+xs/GEjTewmb4FJSZkN+otTort
ewlIZO9rCVicRFmvcqTViNWr3NKUtF4HgZUySodL6Ncb9FMbhNrlHlWF2mlJXZ3G//dTXkT8vbAd
FmbP400/pzsm0fiUp4FE6VSDKa61ZeUPRNyTQp2RWb4PC5scyHgMvrihn4Nefn8jFuFfFOJE8Hye
ELdSdEGISvvCnhzdtf54lEYL9fFslV53XyXlQxzNIesaJOBc+7C71v3iptxa+H8ufDxUvq4TS0bA
j3Fry/3rplQwEmvcmbTWVJWfh8zIz4WzNGeWVJxhXcNk1a0NGcesEhMp761PKZClJc2pEZqjTN5A
Nzdf1KT2PFj481MJB2EMTXGHvhfNlz+f9LACdD3VeX4ZxvD9pkPN6xYhUDMrqB9qVssfQz+iietb
99IE5ETQIIOvVjSE8sFM105EM9LBn9kwOOn7XQTRe3Vjw3SNFq/rto12YwRHptS6OxNz7Bnhd/JQ
NlO/LwBDLPLJ2VOit5dQ6uJxUMR0DkXBCYEjIP13cG20eVckOAIKc8MXAHflezz2lF0OzxeLyQW4
wzAroOzLyFh9gwrLWv/3G/U/bh7nNx0coGCwzTzrk4SkCa1xYgVTl15D6T+MxSEAQtVP52jEphTI
ZkdqkLP5jQVtaYOBcU2RE0jDvHhKPHaNPXz1QP21rzNTY7yG4galPeqWz7fOG+EeC9jMMmkILwpH
RMjN6K1Dh+xJ7CA5zKeZxmkJf20o+xR6LmD4yU1IDRrU+39/Q//jQSIeYV4WqRiosz6vOZORhvTN
teaCSbjc5Ko3mJn0OdCxYlzVejHASeKQAg8WsxYogVNVWOZprDhmBdr4Mpp90rLHptmqNZr6GpT/
pHGAHAfGflHYw0Wo8mcRhcke7iMqAZBnsFhC8xKgz93SFA1WrpNFVx2Jbtrn4YlcoPHQKnNjkCS7
zpAAgWqV6wJE7GEGrC8zezDvrbrc1WEt92RPNiuw9rSHOngkowW0EBqv91Ux9tf7Zuo8QfQofUfM
iqRPO8uoyC3sKMEutXay8RKddX38EEmgH0NmOij6lpKi85Anh8LO05OeGK9AwAmjzdQ1Llz7i/PQ
Z2WcxwZluo5J09HyLB6oT5MxQk1c6YZmd2GDG+lVMxGI29bbcohe4hF5lize6yb4sGfOJgm94GI7
wihkUxt72x7Q87bZqSzQpudT2+4yswKPJ7txN6oAED7s8Q5XyhffovXXKd/kXeRL5Dzoex4V5Z+r
1uS6BsoAzih9m+m7IcWEMuAf95CaZExKl6Wp6nWnDo1pUtxkuMuyWS6XeFW991uOnKGJx7Yv/Ac6
mViwQvzXsygllHHxULfVj8TUnYPI/A3hhnSAew339RB+t1LxMBuwARQIk9Ti1F4EGWm6JDP7NG7l
OixxTtvmMRnr8AuVifFX5cxdml8sQpcNodPk+POXHsrQ99HQuJe+RvA3wEA4Mf272mCnD6NWUa7V
waVAZn+8zYnbjzDBN+BX6nvTJe6ujyjRVMY0x8vKr5pcn0fqPEcO42sDPRrqHxtlwp8fjnGY7THr
ny71LUnt90JY13MQweheO21qnsn71XfTpF7rEDnzTYhyu9zcaDF29i+ekr8XbQbRDi08y+HEj6Z8
fhf/teMmWdCQ7DRYl1RH3k17Aaj2N9z/NVUZ4CxFn116CPOKThkbs9W7RROmv6x6CrHWJNNiSvX6
i0JE/LVoI5R0aBOQrm6gQPncA7KCMKltPzcuJMRou8IPm52VKOKn4uDFqAPnvjXi6lrn+qlIgk1v
M+mCg/HhoatepF4EP6nNHtRsTqwth25WEE37spH8boTn7kDbJFOaPvAY4y1TEovo7OrPm1SesGMs
FS7cZdjPQVqNuw2jzj8VZYCtgsEyp1zYinPagTEbD/MyfmsIxUL7SIGwMDKv37Iww4BGbMda24NS
1AqaGnmJYDAu1E+w7ckUbi0GAD8b1z0qSFfvYyM8DlGe/KJwMf7HFwk7kd3GICzR47H78+bmSYDC
jLcX8sN0B3rxXpCucgrwWNK7EHCO5cGIDXzrxvTRsCqtcHK3h8zDzv/FzvfXe4nXgNQo3TdMCjxu
65+fxLRCu/QbIS4OmvhDryELTS0x0L4qh5VqHe9CJ0gHhlsqAKdRBExRK/BY68YmLbRkQ2ab3Ppa
OJ1Q9cCKobd7LNRoLJ0iFUct89vlXEOVBEtM7ezemMKzzaiKGTu3SdTVfUA3dmFO3XNN0tB9njPM
wUh81onM6ExaamPZpEcdn/y1Z26+0CdnUfvtRG/QP9fKzd/cyT/ByLW38HRJQYMcsvLTWOztxs6+
+Lqs/3HjOJuATkQnwvflfvq6op7Gioc67QI2RFvIjHGSH5GPlPyqaj1jeEBARdJY83y10KCDDCy9
dJgO5Kpz6m7knKI3YdZ3tcMkmhcrZFgi8/YbkTzvysi+YeAk3XJGxHtevlAOnSp6uTs/Te7cyHmN
82Ja2Nsy6V6Q+6Cls6sv3vHPIkgPDaqL/BHlEyYKm7X6zwdCgyWNXtcLLui6cZ9iJZdhb27NSHyE
hnE/maN90NJmXPhhaPLPo2ihJWdRdOaxZQcz+o4TL3va2lPa1SEqc0+fjygbApno6M9x5hMUIyHk
EpL702TmqAlpQ3Zeg59aqkc70X5mItpqAS0sjlX9NqG9tsGyDiqeTeGLO2r//QI42EU8DCzUD/O7
8OfvK5WH1XRy5DWte/hm5nhOPJeBY+I9RFP1MmWBd1axyhAAwj70hjl80ULgYcSnjBkTGLSoO2Rd
tLj5m4aqOnsYy56tCI5JF6xYvfdoVVGMIyJcMKbGmNe2wwntNYEUY/MgIgPf0C1EwUDAT30lSULQ
wAmkOiqLNH/UG0/tonRM72qiGhDp6uVbFbyk7A8v1fy1eI23niiXj4U/WSSIcQqpZpb1fy8Vf9ct
qENpKTg2Tz/ys9uT868dKQR00qZNG7AjMZ/qxGAu0qBIT5X1EwCufdc75TruM8BQiVPtBvC1qMmr
+Bg5zcUOvccpwL7qye4QAJhrIgw0eTKEV7Oa7iy7tNY312dTZbBCiInYBM3Y7ArQwioopucOmGlr
VD/6yqUxm1QvaZ3/COrpXaatohtWtyvkNl8pQ2lAc/v/OGKSqUVdgI/B8jzX/Rw8GSknTu1ikNfO
0putq6UfAXl0L1Fi1sgEqnE56Ym8eHaXILwQI7SFDKeCLsPXNE36Za84zpC1lS9tAbchCkgpADpP
Io0cr4UKoJUp61lNWN3sjO00bmiVa15xIAXJZY6ItebG9tVeo6zDOcTxdaulcPDafEz3gqPqotMC
h2ilUj4aJfGQTjOxJdZevHetl6RgrLzAlnmkInVelMlzvbzltdzyUnrypa9+FfpEH+H1VrH2QSGf
XEfDiC6OIPhNx4J9Ty8dUEz4K0Sgxl7ND4ooXFcLxeYGlKduNBZ+b0U7sHlr1rzhW/lTFdAmSIbs
PbgfRDFJHJdheZz6oD8Pua4AJxTvk+i0dZl51a4Qg37fSHJ2TY5dagoOwvtnFroyz4HQ0AVt95zp
sBIWdlc83CI6msk9oZAESIzmak+HZK0prd6ZdZysWaURZ2dSnUErdX7nvHSR8K5Jk76E+HXYf51X
XRsYkDdDce6E7+wHnI/voQatPAu68a6NgHTHeXDpRZTQhmpqwG4FSF45PGYMbDd4/oLl/79DDRFr
e68Ln0BhTOtoIJc81uAbJA6zjartOyBd4U9jJm+Vrb+x+9LaS2qVBTWGvmsHs35gJ7W9ETLT2Gr3
HpYoFX0v8PF7BJ8v3ATNDMB1whqJXRp3WWkcoC4ZL6nNnKUaHIKGGUG8sqjvvIlNErUZfA1aSo+U
hlFsPSJdFY8FGSt6rk632BXWaRrCI9XU7Y99QhgIs7CHOJSMH5HngF7Rw2VlR+rijnqxjN2IZ7fQ
XeIZh2l5y7voY20rtax51VK7o9us9C2sjxJz5v3tEp6dpPTuDCQr4TLwp31dCHn2QmIkggxrbNJZ
5AeagbW6tey8DEqLYMB3CJUwt1MJqJbk8aGMnXcFs3mrZSrcepmK7hsnexBZ9b1oyFnN5BBcnTST
pJHv+jZvZnBH+YhbONvwj7SVAcLi0RkgADeVDRatfXQR2f2TJON94WXJ6wSnbd13XU3ql9ahfRsY
hxTgNmf7rZvwBaLRssoAw/AtP8XBqb/kzW4vliIzo+f7eTYsdeoSb5Y3TPFeJQAdmZ7vrcpxl0A6
63NfhphiG20FdmpcR44+EAKlbGQAmO5RXcfTIh4JXfd7e7xEhuYDOHSaq+apHLGbuhpSS9ALCnuF
uCxZ2CZaVSMLz7Ubu1cZDLtk0tTRHN+L6a0SrfZiUFTyy9qgFmX8wx+EYv5FltuNgd8W8MnLrF0U
Y9Ffw6FKNv/6ifni0qwk6Pb5G+D0dKSHDWq4095kM2t5zSpdTrYFBmhiSsdkah0y9qBq6x+V7ryh
h95LJ6kJ4GnrqwzvqGLG71X46NRBs0aCIY4hA4yFmDe/2t03XS6ONwlJWhAhlws4IVavbYYg4MWI
9GyZpjg/BsDKlYU2pn++HSUs+rIrOYp6Wer9QWVNsZJFkb7pPBEYhYkjanONRKDGP9lywDNHb3Ib
zvFWjJ3uqqLHlNvRBdR5ou9ul0ksBzNqwPN3+t5pxydPhjkKsAbcEoLv0L1nzEI8odaLBSl62p3Q
oTOBqM6WnILHVaxMZ9uhonwq4ncIOwBN6fV/k/lF79QI9K4Ltjjt/9GA6g9lDbWd7Ji0haxfkmu4
6JnC3LudtUMZO9DHMVxygGvMOjCxTpEZcqM6MGxY2rYJ8o+nmPCjRRrqzkfBg90aAN6T0IH4ETmE
DPpFvAILGr9pJCgvgym39syOFuxE0V3qIay2tcp7iqmMAK6b9TfW/o1w0LbOKaBFYMt1GQzjftQK
7zmc8JBZ18zttLukNTETKvwubAt3JHQPe9kC5Cnl6G2JtG6OQWdyZgF8uJOhQ3CPQgUsJjj3Wup/
VzSZqB7j6ZDaU3JJC19fxUUr32Tt3FMDTD+xNmxzdMErEZbu2Z0nTc1NCJif1VA1D+FUsnhGyGZL
kwElccPWK7DDp9GvflEyage3dwckRFjtW6G/N8ACfN+KNmE8YdmoRPeEtyC5Grp5IXT7kM15Ojch
mJ0wpSmCI/Hv7RY/fb5Uc86aq0vz1NBwB082QAQCUH2jJLlzXpJizvO7k+kJEBFzNDd1ory/xXWX
ZpQvb7gN/LTcqvvOisRj2BbJ1VcnzRRn9tURUtsECBxXMkwJ+xhAiUCkSlvGcpSxrpRR7/WE/aLw
xuEskuYhmTogIHXItBxszvx3NFBf14aA1Mzy7kRtCIqDLPlnjElpKh0aqXED2CEzHjqOxo9IA82j
T+zVSkvIsExhYYBikfZqbMZ2B2NCvJiaPYEoq4eT7fdn14QnqcU09HR4+++jip5xbZjHIEtRMrtx
4m0N1zLBX5lEcLmc63nkqn8KpbZoT633gmdmha4zA7/Xzpkk8zG81BIePDw3i76Bbnm74OSNVgm6
zqUoK+0s60bbIel+uv1pgtt8+P2/jQsPClcPbNQMtOlKwIJ8kMnwGMzxRAUpPyFRCcz8Z+dfFNM7
zkLgABaqlGViFQ8uRr97DY7grtMYxYq8LR804BJlCTkHgAPQ9DlAp58vYnxKZZZhssWxRL2xs+sg
ejH0WtsbnZuvRRc55/8uuN15tv1H7Unq8NwcnycvPnqgT9PmOmKA0UHduxR+d9a5gy8usbykLtgh
GIqSwITCwz9nOCFvOBWnQ1N4bbkd8ZtR8K53lnGsSk6lxEywvM1/jOvipUDh/hwO5SMJPPlHUWSP
RWgmK68DcCKQp68jW0Zb4WX6c7akPNI3pQN3LnCj7rFJB/teEg0hTW5bCHyBXcZa+LendiCeQA2B
fPq9PypPPSEkhpCKXREdm3gf8QtualHtuqwNjgZv37igAgX6lg3t2tcqUBVhsiZUNH/q4p5wd6Kp
3gPhvRQ5FnjBb6FZfNLAN35WyfSosWp861OANrgdhhcKDMwvnTns5ES8W1KCstcyDcxcrz2hEQqf
xx7RZpG4D3obJff/fbd+u0T+uF3CQLdlmDbHZ9cm9fbPk6QX6EODMBKzXDMDTeOYcfmsEPVzdxAA
rEkZpDmLd2FtRGC7hLKKcWNoFiGp+fgGKr/Cf9Yw1PZ09WphV19QlnaXUkdbGNpGuwZ1rwidqfqV
m5Bm7CFHVotqDo3MJlUgzvNazK4gvWhANNfWCfsj8+Vfpt7aa95fcZikPZH0Kd2FFY7Zh88pM/f2
XhF4TxWRTZcpBUulQQi86JUiUNcnAxlxebkWuW49I5A11610L0aA7eUGqIVa5J6FntLuydto0zDB
PPEuEWXjBfdkCgf3wYTxG7HOXhSivlrzJetOoT3cUxgkrTVSAyAngHT9GLvDuBnVBIxoyronO2q8
BwQRi3woviGV9LaMNMJVjt5jGZUGmTSNljLa68e1fS/aFsjdKJq7cr5oAUmA2DCNTTVWqFHT/kc0
vnpeQTxcbWRX1ejHXmXGLhrmMGcAdOgOCSpYN52BW6pQ2ovHcHdp2kH22HkVo0D2gGvvtMGmqbtp
3hHaQ9kV24L/l8s4DwVdcNHMuzo+HECX3hGkj/jhj9lK+zEmzV0SOMXpdzCKCjN67xO+R4byxWNC
F37nt0aLanLGdmm+ebQnVN9DhsTdHLJqW3MrFvwa41XV4z50pvubLLZxq45tM7F3pgFREjYYdIcE
CpZJii+d2mrtOUmyj/q+fLeLiy3lairNV4UMYHMDa90ERPUYNgtYeelhMhhmG8T77StG6FBh0pU9
5f4ct+puwPxnJ4g01cFqxBOJbenCL8kn1sLhRULQurCL/Lr9KSkj98A+XCyVCw1PY4a7ud2y24Ve
gYeBUhs3Ud0VG6gxFPVMuN/pKGyFNdmktpCII0vr0KC1WZWMeL9X5bQnFS596bQq2bcwqzYjUT44
goWxVxPMujqqr3QoxAs6GGLepv4O28M3o2izlQCh8K7TUFnwusmLb0r3MStY5MLTUMoTI2IiSXvT
vSN3zb3TqsZfxCKzt11dd8yyo+xs5qR+uHYwHGIxWXwIcOFD7b5XJqm0Osx0FDTGXSj7dj3MPyU3
7riKzLsiA85ZhGRZNn1ZbW/ebBMdwrIgznETdLF86IkKPbd1cLbmWVDQUmVFzfDm+tzErDFJcJ7L
xlsGbaVCiDkkEC+dKFOrGzFMKD84mtkULqMBqu0tMq6eCuRSSS3CbRflgJ+s99hEeGT4JN6Wkf7G
mYmnL5B7e8ysKzO06aC3ZgHOje59ppjhu3Ki0RLnH5qJDidpY+2hGWgrBIVVrayBx39uXdDHByJa
jM2e53eBYrI/sL+UwTK13ZXylbX3rcJhahpN5OYIuee7BsNqZt5LIhhnEeEB2lXulUPmDSfcaasY
nV3Zcliqpzre9hIt6KiRwzE28FhQvNdLrbK0lyBsXJiec0ej64Gy1uMuuC2L8+X2k64PR54ptYvn
5aL0c+fIySH4v0lppedUS1n6HPUsa+OPNg9CY70409ivtAZjSzJHkQamTSeiCxYa1LpwMH4SQK/O
/hy14l0APDpb0LcBB4NEIOF3nqKgau7iTv9GyvmaVanb10M1LSEsv3vNaB8bbXqC4WB+pGp4C5xa
Xbq8bPdRSiCrratHaILpc1vSbbfHblh1CvuOdIWzkB0+4xoghUXrNVX5+matb/rk6vokA99+xduF
Lr0kykl596hTnkxRoYCJDHXE/EEzWaXJOWHL3BUxz5oZFJTB0fBaY21YyCmsacfF8uSoEl8Fda0z
X/AAV7MJACyhgYjbnUUMY4vcsWDRWhio5t/9zIsQD8XhkQAGxsC9vGstzdkhk7Xu7JiY64h5QjNV
9Z523p035yHkJKDdpnx60f8QcO5JxkaH2s+IsdulGx5qa37TmI4xL58xBe4UfNwaNVjluPFO2Q6b
W/nLA8woFZHIwkm6hzRjAuEqI/qRObxziVYh3+r9za3wRlD47KrpIiPXeB5ixLwJuM1R0r9KzUnb
cgf1FSr9RUR/7RRZHiCSKPyliFJuCKOffNVcojlIEcgOaY4x2rlK0Y0jugxMF0FcjpUj+wdOu4tH
PcCtlP8k7lkcsROKo3Ckc2ibYdFHnnZUGITBeRvFa+u2IKfJL0F1IpciSssDWV2wnAzWoFE54yrK
nJ+l7pnPCDqscxB4P/PZck7r7l4RunG1MuNbV5XDTtGSWWVWw5JTF/IYsfJtjNaj2GZ+N55gIMPH
mxxclrmkWQv4MlO62LSd0z0nhnxPdA7peHDzRWYr+RiH1Udi6ePZRhK6aBikHpwIPfc0CkHOeBKL
1ZgVC2krKjvLze/pYmRLmTn6D+XTbmwAn9oeziRGgNFGQkhCsOzHb6ZI350szraZrqCl1iXpPn1T
f3eb6cdAwfPgelV5FFqGdDzSHmpp6A9GGBkPSjeXZVaru9Qeo6Ve9+GxBOjOsSlOr/+HsvNajhvL
tu2vdNQ7+mDD48bpfkhvyWTS6wVBShS82/D4+juQVbePlKoQ74mqyBKLFBMJs81ac45ZKLH/yJS0
yHrV30qTloNlj9TUAQ8dHLX63uRuuA3MFmV/bm4pf9BI1XLnXQNPqPllPVc7K7jzhvCZuuF4zoPu
tXPTp8uZt+K6nKlFmMzqaWVnQ3IiCy4+kt9jvBHPBAb6rjJoiaiSjQHel7cUmhDawHg1+izW6gni
AaQ86EpzP4w3QnHM21jT6o3N2oKKbUKqR5ZaR8PbKTI2b1x3pLphC61eUeFtltlQeQTJ2VCuG6df
jMNIGi+d4V1Q6eMCw7g3z9DRzC51vzAm5LU3VGL9emeKeFdDtAOtIFU5iI9pxlJHxeR3FKH+UFD2
31NOaFh0e+E3yxgXpLsRd6XYOqO9rm5C1jaLVHvWIZbIWW4TXe1HBptdtnJh1H+4ARLOYTLgVCNZ
Q7GJ0sCszfuLQQa6annLyHCvuM5iYPXMGkKD2D69ECe4/HNdZCB7hWMV0e0gFDprKIzSE7EXgbXN
rYJdb9i2UCjEsOpl9sWEC3+w3XI4JRMbQ8AR3HVqo97GuXiBysvWMCCbTBb2aiDtZFs5+j2KuZE1
mz5shOXdXkZ4hllno9Z5vcWrSy6MY02G45g+tVLMMov0lShws/nFvRCKyR/eA5jjPjwkUlcPCSRh
Kpsv3WAXrwQ/OnOERtneOeCujg+FT9gA9vwWx4GmLzVv0poIJ3jHRHbu2mAVwgxg0vS3xhT4qzcW
opS0frEV8j0hb7ypY+7ATBPGxq7DV9OjasJ0bGMITF5aZ8peS5OCE5033R3ZBZMRAmGtYmnj2pY6
pk6viU5K77BhHGtErqy6sXql2z5WGzoWuXViZ/zN0HL18c8htZB9vL48FT7Usrdee6BIPz1a5Ssm
qW4zZogxOc51xQ/ukkIybSZjDGpC+wrL170LbPWmczT/oHPY89AkRcfCcn6j8G57E9LO0lF4SuCY
bQud2vhQBSVJORapK6Jjmp5euHeI87EREehmDdYAhGCcO+3CUcxyhjSCgEDb8R/sTDrL1EDhx3I1
XHuj4e0tJ4EOQ7L5qCRrZEPjBlV5dVaRc8ydDuKUz6QFIY8XJYgkmS5+tQh0c079XjleXswm4B0U
3/oCFqBlEEdW0DhGjFaOUVytX+VUQS3M4skJB/YQbpMdaA0sJRynuwwa6xy1SPFqheN9JjtQNTA9
B3B8e2taqQmY6mQUqntrItvKiXZb6uLBA2viaVR1Kc3d9COYOL3Kgg9drCm/UVmFVLG8ZMZfXvpA
DVdSZfyPh6C6zwh/muUhwJSEwvdlGTCOnglzdRwh7Tlbw/1m6RSCsujOmjZXUTuqWCp4YoL6nBSa
OJMIV6y1Vs3mbagvWviQyNeS4YgBLa3G5Ek43aqaih+aQVejlfeqk+nrcoKhktqG5BMfENkdWf4Y
DF8u76EkSnXf5qeIUJQz7EM+2qhk7BeokDZxfwzTODhxN/kndBbhZsizlvy5uN1qo/msdHVzCHpe
xomILaWVrQg8B7qbDVDmXdJq7ZjzmjTuQcFDWTZm/hBKVTvjGdtwQIRDWLARJ0wzHcYKKq5BPW3S
nuCsXdqEtt2McbvRpvsLIEp1E4QaYSbU7i95GlYyZKfYFvu2jYLFNMUkXWMdDNl+BWmePZQKYXSG
BMZ62dMM09kmTypnj50h2gI3OShZ9agqVJY7QgjfQe6S+r3LAhTCbKqK4c5QfblFbwdCv+7cO6Hu
hZ5NyTcIWNLC83G7av24rCXbi7i2VhdkuHRah24RvHO768J5dFFPFkGabk0oQib2hBMS3eA+Tx5Z
0qZnDdTKps49lPkjIRiDlzIVVYGG3kyNNnZArTsUWzktK0jMGo5uhVJDBumKMwF4T0TVncxwrKpd
dxgu6yszFqybx2zWqkl9DiLuIQ7lsfIbuntTQE3znz/V9Gpmf9JIE6bepUEhEnWE/yVm0bEaoqDf
Ck/zH1BFPmvI195TQaImRVrtNMQKpnaP7kOsJlNlwc4eSw9HbeuOzYdfyZklsm7WkTK9AfBZewcy
zOitK10/17mMBPjx0it9h1VmiqOoohd0c9728oXByf19+cdyr4t1EwJFR9o2eaAdcU3pI+HGrwCk
dLcjK6oVkud40qqYTMUk655YCswds+pWks4vOYetBrAtUHdF7RFCZFRYtoFJrNpqowBtfs+MjR4n
wbMIqKSCrV2rHuXbETH0iX2fccroJc7YXR0dRzJb6mH7MIQGjFWV4N7KjJdeIZqHTPc7kkWzV6sq
jaUWGKUz90R7ag3P3QVmBcbDmhae6gNqEEjqhZPdEciVwrWo1HdLxHOu3da5YOlF7E14im429ma8
CaetkSGzbhItrz2ru49JZnjtVbNYQRk01oUctI3Zi2F+KY/L5hiUGGBG2uFkpJjG0TEx9bkOCZeE
xrKo1k3tri/fwj7OP1OJ/s2VsW1rckOoqA+1i4r0B91C3iTEo3j0iUUQ0UskAGcxIr4C39kxcTaV
s6hjCYFV6xaelr2mmikOUdG9JcooVpiT0lXNeVoMJWtebhz9sdEacpvV+MYwpEAPnG9Ug2RitdEB
m1NLRx5F1mV2FABtHxDGHxqZdMvxU2zNr+ZclIvwJVT6fabLkVyJKou0GdoxY7tMPQJX8iSqLIzm
5CqusTZiQ+wvL4m/9PwmvFF93VinfU80l5MNN3FFKCsPmZg46lm+0Rmr/ox7YD/y4Y5mj9UXp+kY
B7CPImVpUAgnx2NojnZr58uRR2FesVeCMdGZBwoB7GuG+DzUwCtoEXnH2Cd/BUyfsoy6j7LrnSMA
P+PGoEd8FFE5GyjtwqlzicpgJJAC+bvek0zeKATvWoNlnLTGaPYW5M2FaB7TgZlRyahLDuNwrHS/
2Taq/gZParhx1WAdTx0puH3RoQ7Ym08JT5cimUESnKtFW82zt22rF3s7e0Ko6lHoG1AkOA6h3wQL
zLVmCN+TopznCtYn9kJ1NmhHb0ABjGkI0cCAVnVs3pQgkCe/V89U+4pFF7fkCfsWc2E7rvuWDSQb
22CrGPlZycXIRsrNpoSdYTZyOdZq3BCv7sQwj5qAvGBGOSmhRyf28cLjdKKA5ssAEdVc0P0psFMH
+lqkUbvObE089AZA6xmE5Bv0/tbFzjRXayN8aUGBL6ycx5E15qDnwT14jpbBD92SWnprvw7oBhJS
VrK0iPv0xafhWKdkR2B9SVajOsrXRipUclMMbUphchFx3l9eyq4Sn8iJLlC1n8rlDoIYGw8mdVUg
ar/cvHrs6UWVp/QOoWxCxHO3VRLrU1x5e2+6bYdpv9JQBspo0SvwgAbCv2EqPGVO8kaauPchUA8o
fpTtYxNrh96oDFFGlW7VVsvp67UvhVaAe1UDY1lCQr1Vxvzo4u0+gqrDeZ/0EezvmH6PHmmsUQmF
H7vKxxHsspYawKvCKdtUdo6p2kQhnZNrXdjKa4TttrG7lRao2mMlnfq28qJ7knMXcaSGRyGpyVxe
jMCW28R3X4TOBgBRNbmY01R0mZr+Z5K6/L82ysXy91PSL9oldOaYFU2M7XgaDHR9PzckitLwfBss
/ElxmG7DsDPmbTtWa7UC9YvGKt8IsRwoKr/gLdzpXdPeW05a3QZAN2eWxKmAZ0HZGzlPgZEF8yDg
J8bOUHatT79zSFi4g5aKt4o9V+B+ny4vDckcVMWLG9f2EL4M2bKXQtvVRXH7rVTt8s52sUhP8GCQ
vDsaAvIOTEV/Kx0kCF5WbC6LtLzwN27Zg2ZJbBsbfN1gMHeSrxXyhrrU11UJILvOou7QqGZ7UPz8
M3eRmPo1P96gGiwAHQ22qmm2oZnXOEiTrr7mZ0lzogcrlClrfqALpZOko3clsdDQzp4qu5xXgzNu
ghZGYOwUdxcZINTKdJEKqW5c/ZOFBv7qX4+Lg5oYVOjShHFNXPHqRomdrupOuu05t3aFJ4Sf+6ok
/tdhakRcXoKyIWMbaPOld41sxFtaUQ403tL6bEHz8mzZREdoZT8X0+hhj9DFwwaId5bJhzKrrdsp
n2QRUBo5ImMu14raPNo9O47LLiBPx0NIcsXDJca57Yy1HnVYFShYkgt/eXraFJJXUGnmspz69UaD
/gB7droWU+TL5SXK2CGmID+ycqJsTFnrKaZahkQFesf0JRabYqPVrFzCI3XO/nGygWwJ6WvnoLL1
H75kJVry8QgUjAzG9ixSO6JSE5uypKOs2PiqS8WvxSpL3zsIeXdhCg2KL5QcE+OMP/hT5gDGjWxd
sLS8a8UKLG6FDXWKaOpMcaei6d5fkuuqEgUOxV9EFnXLMrMxA9zIaGKgL5Ybvy2rs22rS1J3j5BM
87XZy7M1yVxat2ERMZIs7hWksNAob7a61QaLgaIZhUjlqYuRijjsSmaeQdyg3VAu//24cM1nBrmI
bhpkjzCEy9hwPS6MflgpeaREJ6Il4TlZFkG6XqusjTTNV9qA+71l97XOffIvLhJtzaLGaYu1qxZE
A5b0UYp0vFFd5aVKk3jREmG6vmyDKt/UNr8/2gtS7cfHULWYJEjeZkSg3+m6V6MYUSlePcIuvY3V
tJ5hHY2mfl3DSpUXKs6khBgNaxUtvFyNdZMO+pJGt774sw+dI4uc24334obUSIKCSqk1Yod1zL1T
fNGSJD7WArZcIomstUdnptqZed8PDVs5LNGBTrDsmOKoSE1GPGxW/qPeV8nGQM64agwjXkhyPGa1
FJjsde+2pH29taBo3MuM/+2J2aCW1QFo2awXzkrv6Kw1/gCzN8GqEdvpg+Nq+i4vA6KV0TcJ1Xh2
w75eBn0P3GyyTrJoCqkvRKaORSimkFHR6z54MicyYn4pJ2Wd2PiD+e6xH0Isyaa3FUxDRor2MH6n
QWWcrDGJz6ZpBgu3iAamUmKBZkLjESPFbtdieeZgYR3HLkVuP2e7j/CmXCK8ahe8X7BqRhoddokW
bdaPlr/JWInMstCBt64on63a0V9fDXNTDx1H9gRjmTyn18McMg8WOLjkTlUyLkUz8KA4gYp53CRW
zAhIDC+KcGMrdrExdYdN1RAdw0QflnaVTuGqC6dBUKMohHBd2Mk8h8UC3DT2Qits7pTqVqqi2Yok
SOZB4xwVsxbPPPg62Iuw2jtl+uUvO5Bpe6dcb8KFk1hbVVOUBUlY7b1WY4WGYTSPkgLxnmS8ucTk
tdUik7IgzJAaoRKWx9CQ2k0V1unSw0XvoKbS0FIfIQM+ON6AL54M6LlWuf7CCgp9TTbfeIp0NOKT
rsdtm373552MmJrlelCoj56tpuCTxnQ5Tl/2rp2up1KEEXp7wyERI0BV4dmR/QKPY22qqvfkZ5CK
BSX8FYk53RYlB+yC/5TC9Gm30Lg0ti3KE5cjr/24WrpJkK8visaiKL8jSMnOknhFYi/Ij+mbKfnM
9HV0NZ7yNI5JtEo7qJ1WOgwLYclorYVJsvct56s25UFB2GrnuLHzbdk7hKFp0bexpI3cg289ZJJ4
p9IPgUC1VX3HnXoiQbrei4jaVpdXjz4pRK9Rvc/zokJYbabnLunuhl5UWIZw18spU2uaaULdd/ZO
RWdFEoxkxU19V6ea9uiH/lbRUkbWLFAWLv3XverOWVUoe7avSJyT8aDG1LqC4auKH4/YGitfReab
17qwcs3+e1IHCSNFhSYWRvp7GG5MJ3maCnk7OnHqgVv2uci7ginIT5/8cPh2Wah640tkD8EJa2fc
3/URC4p6LJwjTvevxOjhUPfG1zwnmogO8l9/ysMwPeWj9tw4FNL7Co96rSLjy+AGGnk93Cmut2j9
SM5pr5PnNr3oXuTC+ISyDPaG+m5JAbfU+hwVWy/xw2g7Akft48VWBXjf2IrIlCAJHXVb5rl3M/ZN
PQOZGM6KCt2vWsUfUe96mzyob+wCCHlrQGJO7NdLIEae0VErmWB1A25nPIWqlVgj/Mqe8OouHTsz
2URSr+/9KoUYkcj3ESgjjrUs3QlItcQY0pYOyvKM4Lo4KxqSJgbr4th745k5AfVi4L35WvLhTZL3
y0s19DdSwPNpm9K+cwc674T/bYgRRcHhouyz3FRu8DQF95KqwEwl9Wd1aQD1qSNY/woK9P1GZJ76
EI5+dy5LuVTN5hWhtcYyzqCx6/oW+02WxTL6SlU0OaZtdUQuoWz/fDCa4LtbUKV2YxLYSmUkrthn
0nZD7ZgFYDe8DsnmpUNICAPoRpXHJIg+1Kl6bPowstzI341TQGNZZ3dWRiEuHHR54B7Bc+Xp865M
KOyr5lMf1erMmEQzhdaR72er7wl7kbNOi8mfqj6KNbSw8MRD6nZcOxpIp3L0opt25PlqqKlkPiJp
1wMtZywEaXAfqNkrwmyKeFGjlzpq/VPVttljBtZubgDtVDyfWI5J6ZkRgLZHAEhakIfr9BKcKOzg
ttSTlkx4kwoUhJQ1Ov560VWDeKoxvKNeCrSlT9j2QkcSfahJw4YpJ0CAX0aznsB13SCTo7SyF9pK
y663kf7QUr1IUXQlaea9G7+wjrTnlx0WbOZJBN0fNd8itTWod4EQr3YUWdsL8c8p/+L/mdJ7FMRB
3lpSyDunLbOFL7M5qZvzLvGVuam2GA/DVIWs5dIVsMedY6f1baGOzwoyJVh0tHq7AcnY5Uf7SrpQ
MPuQu2vAlTbqxnKwNUhRGnUt6O/4djOv3v157QLMxyQWPqEbwbPga/pBxkpDeX0KfrJOPU1YVtRe
xhbVpLWYIZWx1epDV743RjdhFEQIM7GgW2ngNqFa0hPkqzmEFsIWDqpc3uXNWKwwTLCLBBi0QERQ
Ptc+fcIqe1Hg49E0J3sl9zmxue5/Dws1nCs2W9t6SMFGjDZd374PTnkSnmpEW3upEU8WleWun5oT
FxlJ2ITUKtzmUE0tjtqs4rWtZXBB6tPvl3W/+lttLH4mOwdTc3DfXoN9vBJgZSDQngQpm0/fyB8V
r3fwzwhCbWqSaSOtQzCWggl2x8i8cxt7JiD5eXH51PlR8toF8uFyTP/1tf8//kfO5xr8PKv+/d98
/RUPouRpra++/PdDnvLvf09/5z8/8/Pf+Pf6I795Sz+q3/7QMfwq8yr/Xl//1E+/mXf/6+gWb/Xb
T18sszpkFG8+5HD+qJqkvhwFn2P6yf/fb/7j4/JbHobi419/fM2brJ5+m4+B9o+/vrX99q8/hEvJ
9L9+/P1/fXP6mP/64/gmq+AtSf5B/eUt+1b98lc/3qqa32Jr/xQ2Wgw0kFNKjc1+uvu4fMfS/qnp
4LVNwZUWpoXJKstlHfCXxD9BaHMAuA2nQgVG2Cpvpu+Y/7QdE54AZFGTaCmKG//vAH+6kP9zYf+R
NUyIYVZX//rjmqFNPpXQSXXjBoGeDzHgynArrIC9e++n5zZSHzXbfHHrreutx7hJgUdFkGnzfkse
wzaARsbufT2oQ7IAi/s1tYDA+IqArF82e9eQX1ngrwIJAScc3GXlV9W6NxjRInqTiyhmbNRet5Xp
ZMfAY4sHz26Y9c24JgF13qjZXcdbOh1QboSfsXyoUczOFLMZViGMdlaer4i8XWo0bIhzgWs0y+Jx
Uxlf6F1ClPDB2qYqtfNKiZdGC047sgw6rFa5Y5d01/kxwmoPTW4Qh6Bua8GEjpEToeGcq1At4rpr
EGNRlkBK9iAnklqF2gUV2Cd1Cn0qPv+wb5tOOYt6Q6dUwWP+S65JrdtjUEUUhHXdeEyfxsHXZ062
H6nxAEkqxWKs5LfWsG9TP58OHlyBXsebkZLTXO9OXs+euon6fUOBiBSvA9WE/JjFmO+biuBLIe87
K3K22M2IZTKJwUnAbLt6RjCPh02tHh78YmuwiPrh3v/r1vrxVromGdBTdVgwX2yQLoa367JQChbC
VELbOPfOyMQ/vteqeI/BqQJHPJhWjnRE2QyN89UliVZkN2ONJtZu9rVSA6EY8EAF4hPTrnZVqvrz
mLh+4BWYNTDuci1+aHGAyrNbQ4bmuStOVmmimVxaTSdJuzYfyFV58v3oQDThHFT/C1bLB0y6hIy5
bPOyNaL6uVlHW1f41JHwp2bG8F6lGdU180VnkTFVUW6Gnk57Gmx/fzLNq97M5cCFZVApcQT/uIwM
Px54Zpc5TVRpXYS+aURROrZJ/gnCAXIdrjcB3TjvUJ7ZvXJIVZYuyZi+V+X3qJ4ewuCts7JvZZMH
c+go/oDCCQAQJQ35VHjKba73cmp5sjDS3qPsZUhpNdmY2pdl+UXrEWGxx1nT1toN1B1RYqOjr3c4
z0cs+P2paOo3LHpzaIbpPMyYBlG/KoCX2hMylmShDX06lx1CdSzO1rzoxMno0lcfxyjqLrKVGjdc
+LWyagdB+V17cdl7WJJESPWeLt8TFbX978/ndQAel14jJgpCJ3Z+LKvWlT9dtlrrQR8P7slDMleD
1r74bqzOPKsO9yk6DoVEb2G4C6b3fpkm+SstxQT/RdEvRZR9bWkRzcZ2+Cjc7qvFVpUBCeyojUMf
SPOuTTxl6df5rRYj3mgNFpJW2K29BABxalYnO6HrbTxJdJ5Yf8lxghbX1ObCc+QbJt5TbDWvfYOn
vfuMY6BNN8pPow3RCOR1CHwSDng+7cq2Xiv5WNHbiu4DEa2oC9O3at0b3F1nav10vBANoYzOSZop
yqVSzQszXKSjtgItCP5Tmzmo7/qieuUebOf2GOUkzFtHxavZzLavYyAeP7lSvwyPHLBBi4y0Qo7c
vGDQfnhk87HNgo7goHtX4x7vCu02NvFToZP38bcFa9SaW1t1kRmjhLUBxEgSFSyE0aY73hQIutHB
WLd+3i0MmxGQGK1j6EU1lhuYUo61VmR5xim+Fbq+oU7hqeqpcpIbR3Y7vPbY4KCefDLk//I0Y5+G
eq+JCdU4pbxMT/sPn6kPvMiscz6AbJJvbR8QYGxY75WKMwkN1SKpk9vRCl4jm2mHcjXSg95mgtRx
0bukvNIImoFZD5YjAFFQPZBoEoBLLT+AkPwjtFxY3nXd4QDRDmHeNjvTh7gcSlySbacuYJG8tBFk
gdKlSq2UK4V6baRZw4x7gD7bppeWteyNASO1Qha3VPOTbzYAn0ibouEYDcvOsjFglLXcx63cyBKF
YARyMTZdcF7limgDsRZhdu9HSHILRCnzTO/uNHs9tMHSLrUFnOyF5xWfmEuuSUcq1Q5AIQDYLIph
oCemnsAPZ3bwOmlVKQLI1DS/tHZ9Avcf4Tkt6ZLl+EeBsHZLfiClX6bjnUe+l4UYCAp/pwWgQKXy
5qSk/YrYfvZr5yl07WDeDL4xT4mJl2NXfBKmdV1k5ogtQAEWlhidmqxzDR2TIFddVLaTsGi4J8WR
rOUJXWSSi2Fn8z7IXoy+LBcWOyGWR9ku9Jq7XKkPWGi2UaoikUFU5IfWsuoi6qTCX5kNFtDfP4V/
e5Sk19i2KUz41hdVxw/n1QGml3Ul8qd86OSsKuMZqxoJ16B4L/V7pfSiA8sx8J1hczBFd+QIF7o7
HOELFzNqkmDrARenWDNnjIc7VU/eyDn/X49u08kEnIRyEP8cJqOr+Z2+aIa5u9DOYxzu4jLApBGl
ybrHfalRw0FsT1sh7b4MVJxHH62SEQOzrNFYseYsAZcxJcwxCuPN81ExSDajM6rp2ryBLVPbxpfQ
Ryry+3N74UH8OCT/edBUbifwEzSjq3u2Bu5M+KktztIkiACe2FetImDML7j7ilkiOqZhZ3AYqC2O
7QFD+CmERIt4DgdbnqwcaPGzkrbuQoln1URAzc+ZZgMLd+qFRg4zd70695G1LtS42JRuf7Ra+2zl
UT4fA31KHUKnGwyMBwV1DQsbf+VVn82406m/+pSu5iBj1x2cdqxlfn4y3SxrCbSwjLMTor6MS/IG
IkF3i4R66YS0+VPvniIw+t2gDxY2qJ806FdGYOImJs5qbsl2Lbxyg0JlyYJj3TT6Ts39I1KUXdAU
+yqQe38ovgFWG2cap8f0+CBxEWNs03GoA6Di3Ap641G9rkzsTrFAf1HHI2pms59hoD+w3Os+eXK0
6er9/LnZ6xl4OWjgA4W8XgbDKGgtVQb6uelKYAT1yu2bp44bcGmTo0qUwGMkMY+CcvHXUO23ZopJ
3h9cgq29/tgoXJu8DZO1OLXQphYmwG48KfArbLY8bRLs+e3fg/aTbtJ12YFhicNmH0rspMG20rra
CBo1mmAWLfo5AJigauMNqTsKvYJMYVFiz0ioICamem/t4lsOdd6C0VR5wy1pM5/tI67X7NORsOyl
u+Fo4E7NK3hd6PSih1WunyOvXwSmXFfOIYUBPWt9bYNNKJ85PjnPHU51SPrhqWoUAglNTnBo3NKw
XvkwCD95Zv/uqpoaE7ep2ZbFSHN1UB7IdMRhsXZu2VB5bTonyGXZp+3zSCw1vGEXa1L0qqYeChGV
cBv063RaTXMWSOdRdvXzMHKribGq550sn2BqhlPLTsWN2TDq0wJdFu0dWTy/H2vE9WqKk2naYNI4
mcig1OvZhm1YW4Hx4bLqzlmNoSp1WvK996tvjl3os3wgrobJfw2CLmTHazdzGyfp//4g2MrYjAZT
FIpzfW91XtGTR5xp5yBXlwFORTDUQ+CEs06JklnTWCTZdXemTwnUkXO/d77//gAuVYyrZxIu9XT5
BHo5Zoqfx6JUjlY/mAS9EIYRLfzcv3Ox20fS5Q2JlcIb/L1NifIUHsiux1orrEMaJc8YQgUzbHzy
dDDHRouM0mVtr0XqJsoGg1In+GDVxtUQxe7RxV5kja4GFLp6ojFqQQgeVnXQfbbm+ZsHxOYxFQYk
YJTT15zE1FVpoAomvbIjPNx1H/14SGbvUZ+gnq/ruS77G2G2W13zV66ezgBI5azvsPClC4Q8zCGx
fNfU9Jsb0mNqI0m5JTohhXzqZbzShCSkE2UL9dhPnqLrTS0dc51LAEtQNVxASdrPl4GuYhrEksWa
7xJpmsqnyXWDROlglOFjFcknpkVsHuKTJdc0dP109S9vyxLcRBUoiN34+W3DPK6y1LPUc+B694TW
Pda6ccbZukwbVQD3ac61m32yjfmb9zRUqn3ca4wb7iW9+If1k+fHGtjvVj3TbHkJTqU00VWIvTat
MpLK3dZ4tn9/k1+z82gIWz+95dUIrtimL1yvVvF2G1MUwRL0KPt4klXs6iY1dFKQblIfH2xBHFFq
rQgK+uQQfl3ZUJOEPYqsin02zeVpNPrhUydm6uWGE45nrYux5HhbMBSotcedx/p9RnJNvxbWGkK0
tQ5L4xQa7brR3RcUv8RcAQuOomQ70HOTbO30TFvDHv9oumfT0foZkWSLXnjcsGoBPcYaMQRjcZUB
zXeekX7mEDs6OvZO9H22zuL8o6V0qerB+Mlw9suWmhPNNeV2EtM0D6r0509ZhjRTY7LeznWS7xqC
vFUWtibGK2oY7qGOS/4bfe9SpgB6KfnMegBJps/MooKO1x3EiPW3NgG2KAWB3+PGalx71iNOnUVr
Wtza8pMb44rkNt0YbI0Y/ExmFJbpV/d/FpG5G+FVOIMhXWLJeQCwP88TApA8krdmmeI/EeV0GO36
thbe3CGRtkn1cw5fkBop3RyIIudEfhrs9TfDgYkwnE0xNHPHVq/Oo6djrmE04G6hQTHrEFKTh66s
YuNrpzQH6RZ04NRZoPpvjlWtPdP44gNhmaHUZuO2bSbFEH7QakaU1aZNyEe17ZPTt1Q9Y2+mDfN4
UB5LFSGpYvbfXMVYmob3EOj0qD45wdcDMoIhB2AlaHnXNqgzXp1gjMUsr0B/3ePcoCW1lQWxnJVx
h3LvPs8OdZ7t6M/tVZGsukx9Rm+2SOaZqixxNG8+OZbriz0dCyUu00IfQmiPc7Xs1nvGAbWrh/um
BLuohnuHKEBrqDZ9waUtaKi1vsCtHu4rN2IMaDAopWtV1YgCIJOmrj45oMvd9ePoOx2QbUz7HItq
t339tIQZkY2qn6j3rZ2+EZG37FLMdEowHLRe3+KcOGRFANdJzjK/vQmnqBTcmbPRNjdqb+5ixVBn
ZkLXr0uiHWZbjP+6/g2w+6yqzaOVh8TQ2XdZpW81h7Vhyg5VG93XaWwg1uCQEC2oKbfo/p8bmwky
Fc8qLYq+at76jPItRowgtWcmoM7fXwlruuo/f3CTFbXNRmB69H597NoAG3DXZUw5wQ0cV5Y7ObtL
enZrDz3Ywu9eUT3c5gZmUU2DD+X0bNtQ1c1BQxdsgoIWze9YUXBL126e1TMlFe7cJSqjJ2xspaU2
TQr24FQ9ZFV1i7akpJpmDjzg+kl6rG369EgGWDzzCEhsTAnBgBxEGeQEJCtZPbdssRtTBktpwq9n
M+nCmQz6+Cbyi4PdleTKv3ve8A3rWLQYwTk6bcftIr+oYSwXwsuWg0kfvqhxjXRegzaW7frMEEDK
x37Ml7C6tkYhH/oovf/9yZ0acdcnd6qOQ6iklaKSOfLzGEw9Vslg5TT340uqN2+5bn5MZisn7+6r
okDdXQTGLHOzVda7/kqNCa2OWmBDQ1FBXNAXUWokizy8l/C45z1b0TQ2PwqciQsz89eq9EiIqfts
DqyKaovLjRoaGLlRiXFWOaNJRydevKpmhOu+9B40lntEIOQE4jkePRb12an7W7+7hQhL2STRnpHs
A7bsxsdEb1Z+k3wp42hfJ+KmSJN2xuIdlNtyrJq1rVTbTvIeZcZLkzrv6FAnQrd+asEUmZUBmMO5
AwHYzaQBADtlHl1EPFRBnq99PXjMfAq3XMNny9l1CREhY6zygvwSxN1RCTk/FW9MT/J51PxnT2bY
A+yQ3KrJaSbs98LPrJUaApqxvGFTToZUrY+WXvJ/2Tuv5diRLLp+EVoAEibxCpRhFT2L9r4gaOG9
x9drgT0aXRZ7LmMUitCLeiI6etqQKBSQmeecvdfutBXRWvM6w47iTcqKJ+0N4ivz/7Q6zxrCFsYU
s1h6GLNmN6sdriIDNJf+AzX7GE5KHUNjwV5qMQ4OULOPVtxEzzNE5G1GvzG9dWJemaRsvZjEAfx2
Ny1DPZoPDzDedE9KaCdDaRxijGliTi4zQqvAUsQ3soIdNiGmQTfsClEys7RpuOCpHfr7yN6ZfjtA
2Y0Gr3CsF4O1vJTyhEXX8gbnLsy6zGttehdpw9OVL4AQEeIcaC13zPsXo6i21nDK36J4bvEXdXdh
X3EiQ7aQygH/U8Ir/efX4vNzf11z8FYwHmYKx8CZ7ejra+EkRTrWkZUfzFTuIhP1XYolPKwe2TOi
rdWy52fdZSr1dNXCqqe6v4cRVgPN61TGANPJHIhTMTjShXJgracuSrHYEUg88PGGQd3Emvoyijlf
cQYrnBxmhOIbSMHKjVNbz22BVxxk4T61aRZaRXJrNmm+cea88kL6F2OXvELofxhxcbYtAMee06ET
bhubIko3K2K7/HJVFYSZmzGDJIPFy7Mu7E5/iB1FnkxT8GHqB6Lc7qQ5ZlxWFq+q0T4xs/4iVBzY
LbwyTQMyQ4+Y8Ip4nZOsg8FkfGN+kbnzAGIYdX5ms0YlzbxJQt/w4mhPRkhFvALxXJycn0dOE7MQ
z8QsuuEUXBEKda106vbP39YnI/X7t4WIlZAOgPfHLTJhh8Ni387Jx5DvlJpAbfmcxj0CwGfCn9/q
tj4pp3mP7fA8GZObtJv3JpSfVIl2NZmaiaM/RqAQaTk8G3J8Ax91l2bw+Ypso+pNseqzVLpm1uJz
D02vSQgVEmnrEj8iRXhKLXJl2HTze7TumnNmObBEpMpwCrm3Jh8qY7yrHOUCj4PlXneNTW5Ryg0f
amNLFvPbjNcu8AmnrEX368+35rMiP7o1tJ4Fp1UmQEQQHr3guH701lf6EvhRQlu02Uaqv+/05aAd
JgTqliEfLIlDFqFCusbYnzURDfO2cxzMKBe9DPZDGDyVc06rNKg5mlvTXVRZl2HfZys1bH51s3Ol
NhS8mag0gJY/FUPfWuisUY6qg+AQKkoeDmNf38WZvrSC9Lg8ELy9h9V4jQDyIQnELfftNLaj85yu
ul06AW29qHLLyr9maAtehT1gyPILMwpJF89eJjOEqAsmc/jhaKZ/PysuA0ECF8ylVUm7/+sVqtWo
U33HxcFREk5PzYvQEGYQ5sGu0dDxb63rOBnSdWk086o0yL5Sc7KaVK+QyzvkD4zChduo/vUUVSvN
RiVXRjYt7JHuFkhNOCRYWdw+GW9m5jJeiC4Evu9PDfVvvUuLlsLSbhUcw1n7jjuGsWFEipJo+YG2
+elAm5u6AAGkMdt3Ud+9DT7Av6xP8U/3l/BnQ28kB6zC4ZvHlb+iy/NDQfCPNxaZAGFoCHUsXu+v
NzZFTKsA780PvQmCoxa3TjYjL24ui2n+hS3L1w9llTwFjv2qJixLkzioZXyfJOoVVddlVzr0Fv11
mbfbLKc5jtG1rB3o1aFzotXNfV1JxMRqueuC/Ic373OL+PrmkeCOZRcNGjM1/Vh5EAwlOZEFGLwy
LQ9qUF6USnRdNtKbxriEv6LdplbFJXll+Yv++YOV6x8dKWS+/zT0wwY+lIVTn2W8zIanSKt/BYCB
FiwJW5+QhTvUy/EFWEuc8wypxiNz89PUTHq3yJMru20cdleshWE9vKNpB01lQ5LoDMwwfq3d6DnG
Sh6Iy76pg9MlDDdIba6ryVYywugnS2NYJx31jmUH3tDqQP8U/Om6AX26PEhSYcwyOpvr8gAA6ryW
2QWmn+tcV7eka/+yBnrHYXfZYpBeOVg3vXgkLnucVsrge9B3CACEue/KhE4lhAg3JyODNcmK3WHI
tM1Mehn94XCPVfi6tsTChdAKbCFi3RiZWCGwxrj8pkD0WDGz31nwnb0IPL/jmxZ8SvuaquHaliqa
DMIFSmBUbQNfe2YnAhjyog2rzNLehzQtf3hoP9+Sr1+8sxQrIN9pb3O+OurOObGMwdJMzQE+4Gqc
xbWZNjjy0fm6gF/WZoDYY0APvi7bntMDbHWYu5Zrhe3Cq+u3wm9guUnLnXrL4hyMdNjvGw4SGsVD
FMPoYPaWkCe7Il7zrpWdRtzlSZ5Wt58cJ/qw5qovKtpWCsDqfmO39qNSl4pHMlGBcPvgjxzcC2Pu
V+ib9toEfMpm9EX4yK8kM+lVdCTiFtFDiuGe1ixzIAcELwpR+kPRrkuDCIeV827BgVknlkIQx8S3
ltnnAOh+GgN93q3ju+lgkGPcT4nybfUvodWogNObQ5Okd1awqS0iezufO9OJuiUvkxNQTIgAaQHv
sWwOGD44wArpeyA5WFWdEYifAaRbKSwQFqQ3wky6ChQKEOhY/HcC4yFZJit7TDJPAwURVpjUinii
mLbDlQmD3xtjKD84Nw5LtuIPO7RgDTv6gOgTOX6LZbhAo/PrGhc4RYtz2W8ObdPgu/V9nF6ALpPO
h71k2CeocsXaSDpPJgiBFMJ7vJkHh1ReN5/kai6mbQmLKwumq8VALhlIrkiVKvcVWNQ4CHbaTARg
YFb5D4fkz7PD8ZUzkhS2TfuOte7okJwmPfAfJakPudnfZBbn9aQisrHM3TEtPoLGf4enawHHZJqY
4ZygbuOSRmCCcT2ddgPf2hQJr2mpbPXKd6URfjQSlfmf7/C3hq6lc4pnd6Y3xgCVze3rHfZpIWeG
hOv02R+bi+gu1rtz8IGcUdUHIowiQPjVxXhfl9VzEN+OmHF/uIRvZTaXYDK2sQQqAIt66+sl0Jc3
5ahM2g0JgTRclOQanWXpDQV9WKkCuILab8XjpgrrDbLrTR9hQjJtDOZto60jiSq/ilDbaVdk8pC7
2UZe0MU/jJrNb50WrhIdAMJKxJWEMB+dtKysBe68qADixZEfEqpj0+HQ6nGTGQqEk772wlkrVrWl
pfsgHZduBeJ3p4k+piR54e3fOykHxUzrOKyNrwjneVhhAXgjR93CLPZtYcFviLxZa/ZB0Z1HDUOT
vLpvIv20Ng30i2N4wr55Dqe6Bsdd0egpspJwg3Ltq/FVDvfKbUapnODPAL9VFlv4RZyPHGWjiQmL
fPCKyP4uFGwkIvQ5ApADBJ5998MX+u2tXW4VQmMJiwNlwfGzP9ghasmYOaZWmohOkrtI+o/FPF7V
sb6FBOjZtr/R034z9MoqrGvgZ8wvimjz5+v4XsDTu5Em7RvEzMi9jkeCVjj7A4hq9WaainXcjtsO
UOCqsxveK6xHCtRbsbGNaTuhJ4LrfTV0gcQ/i1xp0h+IgaNUjIe3pqeXLsVV26IBJjpEA7yAZZCg
WzjdwN4CUlLd1unoUUlwv4krFUzpL1KOMA0Re8VafCecxLMzDAaOFWOmFjyjpmLOrt9A+67saG21
yuMs+ZJVP/uVjOOHUawM3zPzH/Us33cNHNUUDQK9KmdH9XNJ+G2AYosk60rTKA/4gZmEcZSIiCFu
J3/2nEleMfe+IHZ08KJhwjAGeNZ1WII9v+QMaxAymTakDMBE7T0Wzg0a+Eu6JFtoLyeRle2mpjbc
USGBMRjfpNbvZJYHO7VW3oZYgefkRE9anT7FJKB5sQ0QsvhJFfJNJMwaYjgCiR+CnWUSe3QyFg6E
yM8PaOOf9EQyfzS2dCucMsAkbzU4xHKJaQkK9UkN1Q/KS09X5KY38sKz1WGjiPZsCKafUsW+15to
29G/Y/9lJVlk9V8XujJjq81KuzgYuv/stGPsjqIpvH6+d9L0qag68q6k9RxiRFKjNtyKIN/ZY3uR
x4aXjgK5SWNAW3Y2ROIuPY1sOxSESiLpJ1J7Kkr8g/HWqBDR2UVKeHjkPP/wRh3rbXinuXsoTtFD
0bg9nqZgVgeQlJbRAcsyGjeFszXJMf4Su9T4RNvd96i/EeOn0kvGk3QEwhikdyFBM/WkPHKwWFU9
iORZLV9gN9ykhX4jzXIrS/qXSL8OSo//EbrUONXQqG1oiZoLfh+oSxrfTggr07y87NTbXDQvc1kR
TOmzzOEHbK4tBpHC6j4mYgq8CAMKX3j0K08mLEK07CMruM/baovZ5vLPN0X/Pn1YIql52CQaMc38
9kLhZNONWE+jQysI+LCIj6rJlW5z6F2AJtaAIpFZrfqBvkt7PpbxRRuRbkfy2czQAdSlgrjCzUaZ
uU40PWaVqdAkZzwh+QHU/M+VHVzHhFf51mtbWaDq23I1EaXKCBAfqS85ro2MNrKEMj+c/Cs1C2+T
SLkYRb7rY2NvVONlSSkxdtW9McbPRhLcFkNyPrTqpqj9i8SpL1qjdYM82IfqcDKpvYfgf1tZzsXs
ONcpKeicp4L9GLYnJU5Ad86UtyrH2ZAQlCNoRAKKwFoX8yfFMl+01NljbvQCa1FH+mR5UMOvOT6/
zJQdCMVtO9DAm2N9x/Uyi0x1SdGMPYiK6zlqHuemOouz5SscrKdAe/dHG65Le+Xb3Qav22NRb3gI
H6YyugC8xMI7AXjV7ozYzDwlBMXlxM2b36cnlRATWAKyngV0HjsAmdEm5VrRNj5cGzcm2KPXs84j
yOYjUvmFQZGdm8ZwZzjlqk5nt8tPZvNlVASUTv9Gz5xLdVQfDY5tZV+d9jHfBqz0m7mSr/54Vtvp
ZQ3UYdC0gUmTgclXDXU3Jy2sgFQtm+gZM+aLP4bP/txshmg6o1AIOeqQzjIvrYwOn4AfIsGzFHkR
aPWDrAWHcb89L3NFY13V3H6umlVtN6kXhWHlDVahbeIcw3hN8egXNihceBPaHGlr+Bm22+n5XZzk
9YaMcSDBrZV4OOBRxJXCo5rZ55OS0l9x/L3hm6vI1rtNb7UodrsBpi/jnynwExr1V6pRt9citTxT
LwjIBOrIk/eaiAAMLzAZz89Gx9X7/iMaupeuIB0RJiUdqr3DmMZ+LhXIdVK6tMhvUiN+F7kJ7S26
QDLyFOAsVtrgxrA6zzSm96kE4hqkpHkr9I48B1M0KFSQOcATSqCFUkDZHyVJW6spYYI8NbS5w5Q5
hR8D1u3nW4zeblrkLxEScLcvrNsw6iriktXXqGDLJW9sjUCWeyh5fqb8k110QTeTzhKe5Ae4Tjdh
RJoJkAxawAS3qH7ho00n6l6TOREWiwBLC+41M9prafOWTS9/XlY+mWVfKojlVG5QPtBu4hhz3GY3
O16Sth/7G0zvW1t091nIi06LOsWG7j8QA+7hyfaGxl6loIHdCkxWFasbjN0fPXNsimO3ro1H0+L9
qzsOrH++wE+k/tEFUsIvDqNFjsGG+3U7mxnsd/gfxxueuQUNFz0usJpEkyMvcc9557TSCWaXrXjT
dJ4x1QeWH2dYGmTanythdeqUlDklwKCV2hvXFfjCJPBbLy8JFDfwNgMJI9sHa/bKjuSW7PYQBUd8
CaRTbiLAj17EUwvLEq58Nb2xafSbTpx2EaGA1sAPaibxYlbEdsyh/ShNDgCOTR5rawbPI6KITTX6
TFcUgRV1eFGU/MIPJ/IL2xjDbEHVy8aFOEG8GWYXbdtykTaF7ZsRjAC+LLE2yay0fcB+phUauwZb
e4100CVygZrFLKedaoKVyhUv1BXhOdG56XMCJHkVxV6rW2tVNoRkyHgFV7CHsJMdpB98+I4gOGi4
VwY8LyHYOT5LQeneb4M62fIAFttoRFNlwGP/8zd6DN1R6cShO6RNu8wKUJ0cVWLEF0tVmVq+0Wm6
cXLVaxvrMWuNx0lHrhyFuleYzns6las80J+KVD0fm+ZEdJyotLTezDn/1g+X9L2WcGyEMMscDl7o
N6FmPOeJ4thDfzM0oBpwlkSmvssgVcEhe2Lz4ksOUpz1PIGgWfHcNjqix+yxnH4YpHxzAXBzkDk6
pNSiKjNpRnx93FvLqtVs7PsbzbCR0DjkXHLsr+QFy9GlYt/ibwKJSM7OqjPEi5LdZuG0DZRyS5cr
brSrokwjb0J2zCN31WWsY1qU0KBRfngvP+Pgj95L26RApTPEaeRbx72QJHekPRfaxMGZHRAOh7I3
jzbaEuA4ReV+sHiotJ5Wm1Mn2PzV01kDQDKSRoPvHWaPiXk5bdoQwJT5+ucvVOrcpuOr49DCFaLY
oAA5qqMZPekVrZHhJqz1NbR3x0p2KQ0d15wcEGrCwUKpmydKNtyMiCENIxx5W8Zm7UfKO6v5VTiP
0VbMAbM/ZjBnUTNnK6XiCMzhbHC7/oafiErASJ510Qi3Heb7lJtehznIPegDugKCFLSwusqMB7Pl
LhhdcgJpkMn+iPmzqEm0atJ4rRdnGsfrUHsqI2NrAWFrib4i5u0ZyjPBm72BQb+DqCzavdLgggup
cjxNH8nxS+JN1JVPrOu7jDA3na27ST4UmC4ocpN9FjQAzpzotC3jQ2SWnCKs+MQfCwVPePuhmQU/
f8Qx4MzELJQ5IFKbkXHYnTY6ZHC1jD50J21Xfj6d5bAD+KCcLvB4aWswpj9oQY1v0iMB7EVbyEUG
+lYaNV+ffCqt0SptLT0gb4qRe7CEP5FKB7CwUc6zeeJ4p9waCvELio5YbpzsDbsGHHyh/tJ7QW5W
N7iG/lRrzgAYRWlJlAY9pUeYPpzxUIj+1bwzuxpLv08sR8UTEY/ylODyK6sJN0VKahzQ9dLkGbVD
FGUp02K/t2uQtviLhrlTVo0sn3rLeHd04lvnSe3g6dAgmeZwbwkqgr6QPywIn+2D4ycZizSJCNJC
H3Lc5lCdsE87IJA3TpRHXp8uVZiYNo4vfiVp8jGb+XMeha+lpL/PCZo4x/RjgAlAAOIOtuxrii8K
34h6BaqSEU2712cJ8ivkVJ2NOn1aSoRWrPygmlZjrILPGKc1khu879BX4ubE8o0LVeOHFG3+UKBU
wDpDbopZ2WdRq1z1s6vh2HIbK/pInRoBkHFG6x0XpGbR9m3Dd5j9tPeSVuLGM3dtYWSeKYeCubu5
TtLhMmyac10ygSOSkrwKHt5p0s/mxHGHigRCIbAvmYo4aYbs3Mro0KKaPDR+CU6StkXG2H6TwFZf
JahB/7yMfCtEeSTxWOIsxpxOdOxRiZ8pE3yDqcwObeTvA9j8qt0+E/FxJ+MWhk0S/FDkfT+NLe8A
bRNUIbS2vvWSAiuNJSSK9KAX8+uAFN9DtFG7rdTQMRqsN6JZ0ZYY3HKRP5BTmCi0IaX2bgztRTeM
a8BUK7qpiFcyrLUg4X7yKX2fBXOJFtJA2gsmyK5juZI9zlrf2G168O3iqomNC4TvL8n11BUPNPsv
+rJ+xlgaNvmlOl3UVrb3c6K+LfUCQjJDbOpBdQXb7kQvgp/86Iwjjpf9Jb1cM3Vm1bwtmEW/riEI
9lmrQkQ7Td49y3Bn6j7KotCXrj7Er9ZYbtp+aKnzifGL6dYwgMVnxFgHRw3pX7tkstu1UOdqpT7T
AwXKE9cvhCP/aiA+uqy3F8ZonTcUqClKOZ5g+F4hMrVZhyB97sT1Xdyk01prHxMxFC5AoBCMOeV6
XYwnhL9ed1X5gA3IZNwD3dMk6bXIeaIwrvL00aDHo1iUD8Rf5p6YbazH5CgCUVVdUixXdGukl2Yh
eC+uyx1Axrq1qV20lXFKVc3wlUjmZngiOz3zSDwBjhfxIWs6jEJgt4uJ66U19FxBh3JjfTpVB/yb
ilM9x1b1YIFBg1rme52mvUyoTdkhkRPUIBChTCfrjixoqzczrA6j7gJvgTZTxrnboDeUdndmpJf5
kK8mYz5kCg8fXlZ1r1tkfGuwaZmwzYeGOS+0qYcZRQwVY626IEvWdQjvJLTlNcnwV1EgrruCvBn1
yWQU55qSNkQW5BdjS7fD16zWc/LiLYBEBNE+34S+fsfZDHtNAo7Sd16RzWrE0ICUNTH2VvmVPqjW
ysqHO46+uxxaq83w1QutLnZtWueqyH7qTH8fmi+PoY6hAUccXM7jNbse26KRqp8cYCS9GKLe5EP9
FJITQpIk624/EuNIFLbJ54bmdq4JuY3agOpmQD0eB/NNKdBR27ECYL/jLNHTa6oGsekDqowsCkgS
JlRXyYMPXcmIRw6ddVJZF1FAUwJNOYoo8hOGIJs9pbckmkny3CNd/iKGSa51YDzgMKKTrBFbvoR5
H7ftmnoZeQk6AOJy7eSMgFUjH66SkiRATYcXpjg7zSGKWBXEICsAdopJR6QSbls/ekAshSxhtvDv
YhBISIFJm2c1FLMbh6jGg64kLkycFDqIaglpMQEI5RG9sbgvX8P6o3CgfiXsC6OR3hAfz/LhKpwf
V/HAVwX067AEo5S6+s7oaKJxoJxgwklXRKDNqV1sF0aPp0wFpDf+YgKs5o28fnqKD4TDL8DepW7v
FsxMHkApMq5VliDk4sTNsGc9oy3aJL7xnKu8RFIJsKiZ5XMT7fSuz/E1TTTMU9Bloi1hZ/Irap8X
G9Hue8jwnHdq9AxCA3KbLgaBb9KafV5aclfC2Ms7xBnmporCVWB0r2QUzC7lxglZfMiNrLFd/XnP
0sxvxYwA0LIodT6bp9axUSoGV4DJy8BjrnWXfDMY+4v+IotRj5lGa++KTnVBHfRrfNgzcR/NTdhY
DKyb6dYgAYhUYUn1kAHYcMidsUPpb+3GImeS6tqstYPTBMYehiaxrpDBtTqHYqcn+yqbtVNSKiJl
HyOSdg1MbVUxh6dd1fe4dfpTw+ht14joUyHL2yEXI+sTtcO6FUPlVf2wJqwAi4V1S9It3WW1hrhi
DR2xJAmcJ0tzs7uR0n0rO3Ff1847dhjk57Qe/byp99mvtk84PZPVtG4SukX5zOxHNx7HJed5pJpF
6lBmPIXTQ2zrfDOcl1ZO+Cvrgr1mwQ71iSigJqtQ0TXtZk6KDcvGdRZ+9P2zxg3bOGpSUxJivbS5
cWpNBIraaPg5NHiBQq5NYnC9GgzfmmDUF+GrKzIyABQhsu3t9TBh2KQDKVa2r27NrkPVNpFTWfUK
5ia/XZWx+QpX+pK5BuE+vX+vFuOLj5UfPAUSim6W5zWIYgz0RbaO+fsrZ2kuBQ6dXD3R3QhyCHzC
W8eGqV+PzhpyOJK6tAWuhqmWiBlkkrnXIV004O5tEHGu2CgvicB2Viqy923ad/pJXa9UASTEx0mO
VmJw2Bw18rad+RcbUOAqEx6GmgeQdLwr9aWbgfcLKDDkn3bvxaicNjnRYUZthacRnTajmOyVMklz
nWnzbSfRhCmaxvYlbNTE4/jD8/9pC/hyYP4c8IIM4yD1DxU0G06TVNLm8U8Bt5DlxkPGOD5n7XJ6
TFKTAROTPnTvD9uAtx8NIWuUX0Huca6V+NlvDA7/RH22jf1ow1ZMeYO0XHRuD79b5i9SlFesqLPb
sCCVlyTlnrEtYlizHonB1lxlfoBMftJ15DAL+qtkSvg0+gj5vS1pFcEph6nJj7Om4izOk3crM5mW
js5qsoaX0VySkQhUtJPT3JCcWYSglJ/JC8iwCUUgdZL3RVDoGspSSwJxHRAW8HUvE8AMec56pHxN
TUjvLdMvSOvjW+GMcBZAcLV8Syr6hZU/ts9jTKzmmPivpKLjZLZYGu2WkpMIr3DjV+Ed6upLstcq
z3ZGeKH0SfUJ/B70ltpIfhBr/dPRja8MuhSnSzqS4qj8m0ncjfkmgoNJLOtmoP2ftOJh1lQgHkb1
PMmQw87M/+uG/KSs0tCjffVuGsF7EJRXpa9fpvmjpTdUicZ+UpNdhjFgZY4Jmt2AiZtWLdbbt0Gq
p0m6RFhrjHQMqinFUa9Fqefg4jJar/Llh/V40TZ8fR4XXpaKpWZxTnyzjGLZ6AcGx+Ghk37t4uy4
9PHV4kRS7quQPoSvNUBLh2aHuoSI1no9KPJ2QaK7RkauuFE8gNZaAvGSDxopH3Go/deiA94Y4dBz
wduD5+d4w6Dj5Etd4dbLnFxpg9w5m12ttYeTHtKGHYvnbKy2Zlz/ilX5xCm2ofURVwlz2iBAi0th
Eqtsj5mKfqeC3F0rakRjo+LoERlng8LQxeSQuupb+dqEiKzDdQiHmPJqlQ6EzwlYVoVPWGFSOyu9
La47wcwoq5BZ+NPLRBM8MtU7CgdeFVJfySVvdcS+zMA1o8emHHfrUAnXetU2hNjVlKxTTMjS39Xg
//j/7Lg/s+N0QRn1n9lxt0Xynj53vyPjPv+Lv5FxrGraX3R1WImlZJjLO/6/mHH8I/0vU0Pbr35K
XtBO/Bsap8i/MDGrTIF1vJcLGOXf1DjF+csgfpc/EKQh9odH899w447a0biaWHD4WVSMvAL4BpdW
4m9CBY5FNZaHSj3M8ApSp7iUPcc2KE9n0qQXUaj4P/XcI+zNyXrL9c3+vo2zs1SvDnG/qKq6n9oO
n3Ko/71k/OuSBH1oiNg6Jv0juVQGV5FInFE9tLrargNE30g1yy3S1bOmJdWJ15HixdGvsagTo1rE
GD9UlR11CRYnxWrNsXnv+xgdHPM8zAt9bQ0KVJxyWMV6Hbql5dz60GlXoTI+VIymfIvYHXOWwWqs
CH0MWtSQg/qKDvQKLskZHqKzPN445iOJWSSagpebK91rcL+ua8eJ4M4pz2Vw5jj1Kq7yM6iaBHfR
XZRt+jKORGIGH789Yld/34vfEW1HFIPlFgF5APiHkEsi/jnuFnbzqCG6SdTDkKgDdGEt99SuehSB
AhN3Nuh0+slKU1nf50Ff4yZyQmUdDcEmV7JD3Zj72PI3YMfVld8tSy3t3ZZawkMcg79ViLO4o2HQ
WZv/k+vGTMdegMSbF+Lr09bqYznCJlcPyWhtu1S5HZgODRm6rjII18QbT7h++9tGYyTqqAGFBxMw
lzOdanoS+6CJXB010KArBLVQRiNRY/ptkckaz8FNjwsmqprHP1/0187sv+71b9d89IYEsdLqZs01
E364m32ePSfWrlVZ/DSHOZK//es3ORh8tYXigZPk692BYSe0jsTbA4F0dBAHqaxBG+58vT7HbUgq
qmCels/ZVaOFiBmG6CWmZYZLcPLmQfGc0kAuJPIDk6XEHUfmfp1ppC78HGIK6vCl61963AGuWvXn
YYaObRKnOLbPfaAXSqzchvOEgdja5bKscDnzSUcQOmiM2rUsnVsR1gJxtPXWBeKyTsGqmXWzTjhg
0GYvnhMLeP2UGhs1s0yPo1aWVReVHrwJu16GCdbtn7+XIyTG37eL5qSgFQc+nVX26+3ik4whGfXq
YerVqyq7agMr8sYk/2U4xA92creAoVpVebIHBrNBaf80BVq+jy8LlQAExi/mf1yAc6zrrKG4jGE8
j4dwUdinyh4M3GEIiIzUMr4FaJ6Wk6z//Km/PY3L71yooRCHbEkm3tcPTSyxRhTPMB44/9/OVvJS
TtlZYMsfbu7X3i/39ujXHD30Eh9GlNFSPUiyeLSYhIqh32J2pQlV51eMKn9K/fiHe0laDh8KSOpn
w/nr5wpJg9ex+40HtPo7Ijy8bkG9KQRm2e15NSRvQKx+mLmY/3AvBY56lqLlfn4b4nUVMZhOpo4H
G55EV6j5dqpLZpxF8lLRh/JCZuhuW7p96twG6Lu9obcCAIyLciSuVoZ8jHLcloNWZfAZdlmo7Ang
cEgfJcwlise7oux2RoUvpBakPuHUjYhqPyeI4KDYOWlzJcMnMj+80SYtrYmgsxnPPEP0Spr8Ki2M
rZaz+5rVvmxTlMkW3EgLE7A0tpHW4DUt25sgJ9QhHM/Lpn60ELdqojqobJ8uFqDFQCfcsqihAKrN
I+Enf1eb/7fPhP8RFfyFQfyfqMPL1bz+RjP+19X9v+QJ60v99qczYR48fz0R8u//+0Qo/uLtYhzJ
hINtZflRf1OEORGaf33mGFkL5Id/wlv3L4ywopl/Id5W6XziCeUvJKfFf4GEGfj9hbibGmsBQy5g
TO2/ORIeDeFBEqOmpyRijiD5oACZvr6KKpIeqwon866kkjnJ9b56UAPLU+WpEukV+ZR6v7WUTuPx
is5KvSsfYuCgViHCK63V5bU6j/QZ1rzpygEbyUE1OnrkRtOvBqxIV+0YBT+MCY8XD1x5DDs5d6On
oIS2l9Xst0OsQMWhV1XQ3bWWX+1afC1Y9EmorBqgi01ftyeajY8sdIrgh+rxaGbFzeJXM4mhxLXE
P+wB9Df9hpzH/s7U0uQkm9IayfzUbOJF7yzHUT0dSv2pjfSbpOc0G8d+uiLFIMHpz8hjIsFqJQBB
rv2E7iA+gY+kiuGZpee/PYD/cGL8VE78vldhS+WsiNCJY6MgTZen7vdblM2DkUFiLu7Jxp3Pi1qG
FzZF50kVzvZF0WabUCvULbtnvg6aE1lm1ppZZYKBcGw9RDjDD/vYEXyFG4ehzuYppwOLfphK5+sF
cdNSk0jy6V7UhXUwA10/1fNyF2ui2TbL8RXxur6mb03nqiwuRiXWb/OZ7lXe0JWedT04RcO3bSr7
1Qjq6ZGGeuE2bNQXKF3hUEXDPq9Euc3J8Pjvb6YD64R3hGMHZcqxTEVp+5p7o433RtX09KdSzZ21
EAEfPat1NvtoBvrwFs3lad3NzQMt+RPZM3Fis1k5gBR+aPp9Fmlfvlxmpsg9EPAQH4Ts2fh6L8Ne
82dGW909+mZn3xe0n2ukXWOW1q99ydyh8v3nvredTSNaonxlSQZBDenTd/TsrPOntRnRZ9WtuLzP
MjpcoSkKr9TkI9CO4EyGi6mvovlZKA04YT0LbhRiCElmLvp1nETMBQbdvgrYgJBMKc7Wtjttx9gT
r1vl9OtJl9FuypqHqlKNtZXEt1VphFeNJkjIqOPHrJ+v2micd7XTbqt5oI9torQICvs60Gi8TDXN
Ia3JglMBBbbDcJaWTn2mmslPj+VS3H850y0IUpa/T1MRJfixn0HSutYba+7vZTi3xF2vZy0iekaE
wyYuR32TacYrwSXA7BjRszn7wbpxVB+xEg77ppzHS4zoppsmNvIfvKkbcscvEXTOJ/pcnfc+R2jy
ZOan/8neee1Ijl1d+lX+F2CD5tABg7mIIMNH2kh7Q1SWobeH/unnY1W3VJktVY3uBhhJgAB1dmZE
MMhzzt57rW9pTvdJ9lp6W8oxAwxr+iQ4VfcVsYbeYOcML2vNPI65+xuayd+WShBKi0AeTyKLwd8U
Vk5MhHwShOpjr/Szl7pmchVXoiNiGF7yRJrHlVJymulE8tu54MczJfBrU0fU5YCpZ+f7uK8Mg2jU
UpndR9CyB6tOsckm7pWoTcR5ynjOTNjpSn7sNLT5FhkqWBeY5Grg+laKtIojwWuNlzZRtxJMAzU4
PTdy7G3YmOhVwiiPfcKeYPOZCSeqmTJRksG5BlyBYGCJRR7i0dwO+sTUs8WIkjeUBw5EDl+2duLB
W2DWPBXxucuKWyWoPk361B6HWXthc74yhhwGsaYgo0ydN5Ne7PWd6KfUb6ygWpdgi1bWnNyZVrqp
3aA+0EH2o4o8OvyDHtFIMfy5jnwlwoMmnHV+w7rRhc1hHlE0IlDEJxiKPRGl+yqqnG1vznvGBFhY
I01s0sI5ZHEmPVHRVqjUc9jg1crSUawQyFyUqms8JhLXVc14LWyMbMvo1VzXCl7phjAW5LTdXdTH
0o/VEigx5HxgOV27C4i4BQeJOMWh33hOSXzw3OTFQDZDpiLTwHCMH0jE2tEqWGQXdQeMArRUMJVy
F+RqiDgjtk/98j9KDofbzOd7SrYGl13uK7zv/WCG6r2RuWf2n+HFjAoCcVJ7Gw4WzuJZGVaBOh+y
LOmAtzF+7fTqSnFOY68YhPhlctdb7Sdt5Amr9Vw+gCZcM0P3QxcS0m+2yGWVfL+KsiFpOg/HovH4
29y67WNFuEqfPjow4e+Y67SnqrdvCewI/Fxa9CEChsuhdMpPWPnVBeJeXWOTlt5gBGhThWoeXPd3
7bAPxPMlIULnmWUAxTNj6czW3y/uZJnV89RI9zF3CTbE8/XMue0hHpJynyrlp2wAfKHg/uik6RyM
fnAOVercua2pIpwlT5ykte5kmcBBuqpxvC63iWMiDCoojXgtC8BRXZUBHZpCugBd3Xmqi7IGxTt4
vVtyO0YslGq87YMc5XY+mv6Y+n2oBC9trZuePavbnsH+veKMR41IDDQZ3Mi//mo42/79m2GfRRrK
lout/f0l6ItiYEpXpo9tL4gamgyWU8GY9D4S8lCbTfM7JdJyTT/cChzsoG6hxONG+A78+OlA2SUu
58lZJI9zq39FJa4cdAH5PX0Ok0Hc1dI2fVFiASYharovXOtl+H1F/EESuHzxnL2/R4NwsKUy/nBC
QvKx3GtDwhcfFCfkkreujK5biyiDcXA65r7DeOPMydtsGs0djZpaxSQXB3V6LdCO6KNaHoIu31vD
JI4YqyE8lHaB0V2TwJ9E5Ce6lGuHFe5YT8pNYmudn9BCiYeCCa4F8DnqohMNREzP6bSHmrqKCYt9
Ij2ELOa5wxfAKWCnxQRYFrOcto1BhLcLvU+Zo/SYa3r/dSKDNbaV7IX4qsMci/DHdvbfCvQ3iTas
Uj89Qkst/C7R5tL1n7LufQnKL/woQcGZ/OFwVHTUBTSJGP2vApQK4Q8iKIWqYy11dHUpTf+qP6lM
KawYV0CkM9AVW+gu/qo/GUkY/MhFEYcmGqnqf1J+LkXuT88eD/fSUxPUB3jumUx8tDwUmbCVCLP6
fZHZCwocQaRMr5Q+P5YCzsNknPXIvsan5laxgdJXPDWtVa5+ulw3Px71nzvsHwey398F8Wn8B2Qe
9v8PJWXgDMaUTZ153+YOEixyLRzrSnOip2mScKylRG82JJ8KiKurWu/DtaVMq6JuOcqEq2W74/Ke
0wkrDMHlBaeutZq7F91AgdxN8gT0gJ1k35OCBqcMxXixB6jiXiBRHDUjjHGCatitUWn9+nO9P/59
v7hsJ4yiyC/AMf89i/SnhQ3pfeLEpCXeO2U9eIiHmZvEQOqs1roIza3JrsvBYAjIQr9+YfF+DeeV
0fBy7KNegiO+VE/v1/Cko0pRAVBemtq8EkQJpsMnW6dvCqOKKBw6Z6Kj07gBMnKHQm6dj4O5UjQd
Haee3JamccKE7EG/7NdlrB7LpnrEW42QvieSbza4nopmrOMMGXSTOReWwjsYpuexrO9mpB9BoW/s
4s1u9AtGBsYlgX7QHPdaMxQ0MXDkXHVT40gOQnMfW/xdsFz0+eLspeok5wDEOp0Tr399UT66aLko
DN8QapD8imKJ/sGHiyKr3I2iPL0ofU1jMU7WJe3cJesnb+D9Gskxq6J9NdXPo21spJp/FpM4a05y
kAQuWTXyB2cOf/Ou3p/Tl28Kl+UCGeUW5Yv6qHFtCZSQJfLDi+NWxF6jEivcGWsRYu+NnI62W9z8
+jJ86Dj9eEXApljITW6yv3limlRF0QiH9tKJzjfcsyqdJxSK30p2Yc8k8MIr1NRE81EdmlAyOQrb
pzTH2zDrPXE+V6OqvGaIhrGS0/m080VfVpIeYbgcmFCt/frt2u8Pij/eLi0fFkN18eh+nJmO9Gzr
yWrEJQ6YYDE9RQF705kzC0Bi9WTmzUxOBCFYSqdvGdmQ7VuuHcjrq6mBWJSpsFAct9+FXbxLF2Am
FDOcfCQQeTK4H+r8WYQdW2ncBn4fOzhPx5h8TUSRlOlynzmh37QCGqKdTGttDA81Yt+40e+L0ik2
Szio1xgMSpU0R+TqPE9TdzcW0ZtLgmput491G+BUlJnuhfGTZlcIbc2cAtvV94NEVqO1Rbzt4J3n
w1f8LDT6iqxa0npz1E+4PSL2ejCyN1kTN5hkja9zm0YHswrOfEsPtqSHrpLWtBmExYA4RqmQ2TGe
v1nFNeqG5DZo4ZoSWmkJeTWN8fLr7+f7ififp7fl+3H05RjP/JhccAg475+qPjbmLAgn/TJ0yRsb
3Gejjg/4pfcReZ1hWj7qMatITPSJasttnxvnRVaSlMolVLSTVLWTWlUnJYu+qbV2nKpwU5aoamlb
xvlTPOwiI9/2ZXGbc8eNduluAuyhUuifCweuRseJcNZPlphf9IThwSCLjdqRyBNr4jQ+qBKpR0p/
svr8649N//jjzimQOzI+cZgJLyOcDwdGYsYGPR2i6AFUpHGUwwOWlcMIf26ex2wruvhlzrrnwcgP
g+o8NVbmrsKaVtA85rupLBy8EECKTkm6ZnbFSFagni1yowez9kVPiZ1ShyD1DYLisnwAIllewcU5
pBmKr566p52Si13DYTXVVnp1U9+LzNwk2WCt+9FYL35TL4s6d9Nin/cM8h3yKNM2PWRmyGnlosHc
E+u5KKY/B0Zm0qLiJ9HclF6IMz8OKjZhdmGSbfABaMCbSgsC5NjU9NuuKpG4W2g86M7t4NgOvERJ
k47wA974hDpzQwVPr+4Ujqruk+9k71S6UWuXr10WPZNT7JR63WWe2WXBWi0MulBT1+3MUdsBx/Mj
SwoPFVG/7lwNLnHpRiu44YvjONwgAy9WqKI5nyv9WQ/yhzBPh72dts9tV1srBXouH0WNV11mBWsh
xec8FGI7abALletwyumXV2KVlHy2xoLRoreds61y85TlOslBLusIyvsvmdaFni01B16QwOW5qDXa
FuXPZCu+VkSG3yQTuXu5xpXpOpJhmeK7SBLWbliVu1LV1lqrBHtRYWWJ1QSWrMzwV8UPTmg8T+F4
tDUwXzgXB69FqxqMTOEju5/3+PJCLOTMutCugvO157vMuNANGPk77XgIZeWH9Fj2eav4WHlu3Zkq
E1qj7XPKwGpa7eN0NNfQopmkOQsdJESNgUd0YNg3bpQy9ey2nj2pwzI2Awh1xnSdD/XTb56TZVN9
tzzAOXKZbrBAcJZFTPN+eRDBjCkBlswDtP3XANKnbTOWSOdkPRr0SpwITtAsdRV1oIkaNneLldu/
ZdUmUAmG7uZmy5nwLTNF7hvJ56KYij1+3Pk3u8yH8o9VbHmbnM6XRHh2RuvjgaktzSKyzeYhJH0R
9rF7G9cVqa9KgS/DsMg1cq6ncr5HJKZv3UY9A4nEyYHF3h/tmbCPhkq5Sp/0wLzjGtdeJ5PCjyMD
tCwG9iHNo0Wjjc9IZeMxwuZhKOCnRgKuqV5ZpL67CNpQ/WACtJseaXKHltoqowMNvidzDL4iJOz9
UhuedNHccRs9xi1+dzI0VtWICZ0QHk5QRvZoIeVHlD38aNj8t/b7Xe23yH3+/fTxiSTTWP4PQab/
s+narvj0rgxcfvcfk0jrDw27oeXqyySDCu6vQpBJpINszTAFhwr0RYjp/1kJagY/wlRJ1qjBoR57
+j8rQU38YbAFLS0rk/8ykvhPSsH3xQoNEGaQvDhPAG8Qk/5SUvxUrAiyiyvQifKhkYrftkbgRRtA
q+QGS/PFBaTWkGn306X6F3Xf+7Pvj5fEfEn/j6MDRfLy859fciSviZMqWeyl2JEB7+VsWuy2azKC
b1Snef71y70viv7+cssV+OnlKhAYFaWofNBGczeqeAlwtji1Au22/M0hW/ub1G+5nJwKAAovuaWm
9aGLlkaYytlG2gcC1DcWE906taEyYmIaI3GbuuUNSN0vkR1c3AL5aFY6azz3wEbsfR8EgPDlg9WZ
VzOWh7m97w2xx6lFRzY84h68tBW/Q0TnW9nMnzsUXU3rMmIs7+lOn2XhbEY1Oy0fk5biq4tSIVLM
Xdpq/qySY5d35zA2zrNWn2N6VG7u7MfeMRc38G2Z4adMhHOhacuGgsCLc8jFNNuDGcQgX8IVESS7
2uCHYZS9CvrsMu+fM8TeinqNU9mfqeG8TKFyNBrS4YZ+rQ/mXrC8DSrnBM0mI0yKXQ9wt4NE4Qa+
M93riv0J0B35KcVNYWuPnRX4oEPuQ+YP30Ej3Tl1yufCib+oTXaqHTIOaukXo6kgmxyOM9zwsg+P
5CDet6nF5AgbdKpyIczE71tz3eTtcy4YY9ocbGanPf8wNmQ3KKbXAu6F034rkv6cRZwvcv0mTV6Q
wXPtcQ3p2Ukf3L1cWI6/viXfFzffb0nyahfZKc+++7fipkjJxBiMWT6MrkkuOHnfcfz265f4+zDa
WKKhCFoQ9JoWd+n72x4MVgJg2mofOks5TNK6UqfyJq7MNSOe16QT23CWz8Ekn2mpXwUp/Ak9fLOq
3yFS/9UTYRNqsLR4mOb+7SSAPQsgSscTgb+dGWnyNg3XWmN4Y6vfJuRLorErnxdxFX7be8SfNNzj
tdM1K1LEv/WV9WNDe6ew/rnp9MHtvFx7mGGIcOGlLL7bj9elSUgUKbHBPVr5DGW3lLwDVyMcuHgd
5ohCko4+7fvKELBuuGlCzTyPuylKhxWNkdQjWeF1iGKsLY4PZAbOLPaUVTWX90Vv752QJ2TuR59Q
SvKSFUEtVBMdRbAEdkTlm0Y881yhUcBt3HTFq+TarfA/73sXf6RV7fI+pEHRlz34dWacZrRpR/sS
6dNjmPKMT9lbkFlv5TV6vy/OhDA2H8SW0x4g8vFxMooT1qxipTjRF1VpnhsYMGvE73zp1Q6bt2c4
1XNrob11opLQD+JXiFJ97GI+QhtTvKWtuUr63xWLSzH4z9Pgj2uO7h/L8QK/AFH9/l6Udl+WI5qr
xzQBhAIzqfUto9ipUtulJRFz9VxsjVwikjXM61QPkfiSYePSnikrnLWGDL/BzRos/fNgiAMxydve
nR7znq8HT5/nFiDSdUlgRMPoN1DE1lBRV8ZNuO7D7KmHxmwjuaRB+C0omp2ZXkWJsS2E4pf517KH
h9Skb6YBYneRXAt9fkSV5tesn9+fyf8epn57mGLP/dVhKv36Zyz8+2MUv/VnN92y/sCtjriGjioC
rKWf/UPPRRb8HyYqfcL4kAj9+Mmf7XTN/cNYWNdoRokw1rkL/3GG4keLioPe23cpF9L8/+QIxWu+
u7+xHrCocJyjiGadQ1z84f62c0GQBf3gSxCtmw4cF6SmVX8Tj3jlaPlsOM+PYh/Vfpd6Pd037sdy
H1l7Da6JcnQ1P4mXfyfrrsLhQthRqz/o4qrtv40qUIQMEXB8LZOjmr2J6qE0b5Luqhc0GwCK3BTq
m5E/kxGpdTduemvVxHAemKEOxlonYcP20JW0JJroBJoQxIdZDxLu2j0l0P0Tz+Ser1d4+PN03TKq
xzka7sbkyHgfVliKLmgbfEKU0rxWXzESkhmapeAm4Xkuv9Fh+qz20XxbT4/udHAFcQS7ONkwM49S
LOTbnIe32tS6Xw37ztwa+kbWvq0d+2GvzkTt+gCO42nba77ZoyTzw2wzMnlL9vM3iHnwrAf8Y3Qb
D5ONq9ifLk7lGz0QfiQBLM9b2hJFsq2EHxTekKx7IiAND3qO88AkLtW2AugIbKyZTjdMow3t+DbD
e3ksjHX2XIuNHXvTM6TlIF/j3Z3adUlfRlvXbALx1i42jso2SQjhSlLVeyH+UHX1063+Lw7DlMR/
u3mWhj2ITxSJJAV8ZIiPWjW7XW+qF3vcSPCB9bXWIqly5T4guiCK4y3i9L3VRduoEhtpG+vU0QDR
hYRzuKcyNXxIANgvwk0cBqsI/POE/TbTUUirE2cu0lKnK60swanRiVEhL0ooJpVGZMqrG0soOZg4
uicGoOs2/RQLc90X5QrWv81fVk7pPK875XZMurWV9/QY6Plqzco2OEF2rznvuG6etPxOOocovAYq
UcjXRiAEgV5eoFRa8iFWGrCXMD1PwW2XY/GiB3jbjpfJ3VXawYLiiocr6l6V8bMSPWnlE14TcmQe
W+ei6K99/KROvM9O6zdiUFcGID/k8E51scxTaDylHEfbbdlf4uFSwwER8FQK9TNtM6/PwBiS4Yqf
3PW64LPt3pAiVt1aw7q1Gi9jEJtC6Ncgf9JtUgQfr7s0+bfS/BwCYOhpPgXn0r13tAPC4L5jQL+Z
2g08X3CX9bhx4pvKvu3gO7ovQ3GX5efRvU0zcHDXiX3Wh0uYHmeMIIu7c8tD2FdHJ9sEoJCbxyLc
oKEz7JtBPpU8wO6lLz+FPIxKfynrJ1dcDc4mG25tXqM69cXJ6m505TjPz4ly12RvwK/L5DoW+yJ/
s7sX/mFaP40ByHt/rG/H4V6498jl6ZsV+qqJ/creC/vWpL0mvKx5kO6tTnAJOK9PJu679dT3q1Cw
TiSdZ9u+3R/t5HGcl5UMnKN4yoOLNM+3PctSez1k0V6vWJD6wB8Li0NL4BvErJqtOOiqhDFHMOXE
8gYyRc12ldIc9Njecg4kNgc95J/05/9oY/2/E0D/239rea3/1xTQNA7Y6P79xnmOvwyfpj+3Tvlu
7/zxq/9oQth/oNxlC1zULajvWIL+IYfmR1QgBsIPvE7f+xN/7p+68weACWsZODOLxkxEc+zPaTQ/
WoZXbK38RdqUqvmf7J8fEkfZghlGL6ZQk9RTgxPiohT5qULXROxGzIDCl5DXXydp+JnPsZ970nUy
ax8Zd0PNXmkNBszj8soaxcGZwW6Gd7U+3YPG55GurgJN3ViKuZeVsoND90p/7rNWDRu3jzd1kW+o
TzeFFnwy2771AeT8RvP3Ycz440NAhGGeTXIsV+bDhxhm05IRMLIXyATMZtTysU+UnRrlHrjbq7TO
EN3BV3P5YT3YXuv2hyHHeKUPT4qun7PUemzc5kea5//nD8Zi2vr3TwUehyaM33Xkll/48SwIC2MA
wgv00EuLBmXGX4+CUP9Alarh94Qc6Npsx/9oxwnjjwVcyWGSXXp5SvilP58EoaHmoKx1GawapMLw
tf/v//WuGJUf/v/Pxalrvq+UEMVqOtYjnnvIyoDvPo6X0krBJN+1ja+LPg92ehwHz1pgdZQ2uQPo
ZtI6G7lj2J4klhhP2IG8zet02tgukYWxrhFmVNemB+eCA9CYW3dK1Sz8CKs7JdbY71XBUDA2g9DT
CSPZtGnWsR6HM7YyrdjT7yBEsiZNVIOtUq/CKRZe0sTJrYQqu66XGSoYk5bSLZS+WaXlHvPSvLaK
pjiYRO0SDTDZ28mBC+6E1bhV5KTcUYBN3/IJKSiqxZw3TRz0oAlzA4MuPrYTmkSBZtUbK3hIUFoY
5YjB/VJ3pVhQIcDEQaktilJb3WS0BWhdNea1OxVPwMyI2kbWDOUVUa/l5HECoMAKvGwuS1KmtczL
FaPYVCiv9koca6tJj+S9wfx9VaQdpjteYFNOxdscpxERjy5spcipdmVoDjA11N6TNZw9Rw8sLlbE
WmPb6ZZQkASrQ+feGEHXe0Bcwm2Cjd23ZOxsBisgmLEHiTNbhXo0a+hKEjjVtdYDaqoAMazLQqvo
RwXAIO1JvS0RWNBD4ELEIVOrJkk2ZmtVN+DHHNi7gGhiBVqlHTgYGDQxejZZNoaSXjETafYV4eLg
Ixkz0A/DS9iG+huQpGKTmxy3Z0EtXPDNemomik2PWHdXZ0PoDTE9jTlaXoFYEEBIjHzXSCX4W2pT
eaGKUCCr1XarZF2+03qCNlQ2BN9qQ+OlKSvzpaihPwrSaS9h0LhnZxDTKXVTJmt89yoZd9ZE2E3Z
DNuEpM3HzixFdTCCgWO60o/HMp1J12RZfKZPNuzSULMP7uCIlzEpwnOn9+DZwQO9EBwhENYtY65V
GSUkk2D/uFNSl3/YjMFzNzXU7pMSMa7s2eP83s0SZPim9lo2SPqISDOvG53iizSegSG51ufayilK
cRiCwaUKyIaDgQbvqqxSE0tc6jpndVSY2Hadfgwr0PsMNqOzmrUE7gZ9dTPVuJWHMg+/zUaPsxkZ
QXOVkhh5UZlgXfSc2UySDOVLHTghtDpjOCqFPZNcM+WEejtheKWSJHBddDk5iIrJOK5yCbiXs8bx
TDUQ5wi4gdcp1rS9adTT2RHtQAPUMjgwT1jpskRu20QrDoMyxHSKLWWrzc2E+82kteMhZyzPbl5b
12mr2iNlX9ScCpVJOSRJY/hqpKp9RldRHEMlq28Q3+DMqwygo03Sds92kGa3ihVlTwEqD2WFZso5
j4wu96UWjxssuigtJDmI3xwZjrfKMCs3Tms628SCl133TbS1w6z7SsN66cgYEY6lRJ/RwlZdtlNG
qR86u8+C1SAT5VwRT/tZU/LkwemHduP05FuvAFprBGyZiGZXNlcZLndWQZhMTbN7reAn3rrkjmwn
24SxXNDRPrlgku700aE5nEOdir0xTaMbRLzWTZplIL0Dy7i1M2JzZZHYt4Rb5V9Jkgns9RS1vGLQ
T8Mzs0h323InP2dWaRGRmDhafRDhIAkistrP/RArO+TV2msajtxM6B5k6lnQngIGsdYCR+kgQzVz
QWhE3wzNxorVvuJwHfefKhLlCOKZneZTbHXO7OtyqA4R/shVPQ3Vq57rme9kov6S2ozjGS8C4ykr
me8JotDuwqzpvwDwM2+swCWSpzcoemselJTKvMxV0GdB4JdzyZqkWZEzeCDVKp9IOIXcuyTaNpNa
nq2U+D6m8eOVy5NzZLuo97ViVOe+n2iZ2TjIyajhil7nYWRDFEXsQTJknj/EaLJvO22ebyfgpRC/
AjGeCsJg9nY+4dxOw7Lm0ajaArGbGUtC37O9Nmk1RUrYuysD5J8O1F+x7nkpbNNJYVUIzkrasWNj
a59wehmbsleVHUbrmKFJHDVUFxlHu97OD1XpaMzp62Hc832Wh4jK+jzljvQz0n22aYqnFqwN8QQr
pSP6SlFNKuJCsRDzSAqu2HVYz5H1IMMwelmsA8clhrMda+1c0wjc1NaknVqjUe9mIGhrUIPxdQn7
62Fk56KMrc3oGU9Zz8BBWt+qbJ72TTlPT/rglMcksggnURXtJmLjqFa1U4xvSlL298h6F78efDCf
fnNKkFKromXIFJEcZlb9V56h5oWfZF+wt/BghZN7U4cUaK5Wj9zysVIeEqfXbuqBjEauYDB4RiyJ
nnBR9E+rSVjxPtNCyKKoA5SnBEHXLlWq6AShK9iJkfRWLbfok7iG+Nwqof3UWXqT+TIp3ZObOsk5
rjP7uW6N9KgVQfai1Y3znDPJohFf24mv1Ua9ifJI3tXgdb9i15/xF0jGF05LsyuocAzBK5OkN+uw
OrsMtErWZbSDDGfeQrcv/RkK3LozE6xbQ6iRvFslsVgbeWJBycVKVQhp3qnWZDxWZqxvYixCjIHM
ut6oThAQrQYra11JBuHrvulzC21DGA+02EzSqrnLNmo7J1e0jcMEk5oWgrg3k8e45JmJ2Ez1tdmX
4YBYSB83Rd4p39rU6W/axkGvkuTRktWoaufBiVNuAQYIzMOEsuw4E5ISpSpITwm0Wj23+LU2Ihud
TSUt92Yx54/rqJ4qay0BhmLQYLZ3wo9lnETbzIbn6mHe7lOVDX7baXkeezwoae+ldgUQEltlsSVN
NmxWnTG5b7PWxGTymhYJETVdwbINqM2rLNPETkt0I/fqthIhGg+3qzctQQDDypQwycmNUrr42ipG
NEZq1llfHO78V55fNlMZponngtXJgSSjiPHzbuY6aVM5XSkmYYsDyefs/JFKzR80lln7rBUgGoGV
G5vCGYhE0Jw2La8Y6iJzWnWONmwDI3QDaK0jSdQBBhPhzWrmYB1UzPB+rt6K4BvPyHmmBTGgn9EB
ls89UKQE03dsE+IVp/XnbhRA/xEYmRDhiSZT5/JK2rSZ5D0C1MR56MN7ezF4c1ZET1FwUyGOmeyv
MrqDHMga55IXkHkpCQNzf+4TOIXNrazuSaLduVbDJK9Dp2i47Hx70L+sF2DByt2wUA2a7eJ+FEp9
wzO1n+rsyejqh9zsjvAzD2ZSYaNDb0eg+1Q064BIbjl/rp1tCu1LG+jswIB6LVX53AhklF17YbLX
bEUyuXuF9NYXx/U42tKO06B5B/eEQRtHq6rict0acXBq9e4+SwPCsmrfYorLqJhTvtCGrzpRGAsX
2X5I27r+2mYxGKLacwJ9/MTNg48dhbYeQdNzK5keWjmpp6CO5+0QOSwZRBv3RM221iovEmP04OeV
HNizC4Dm7C0WXb4ZsBltW1qPxGBIOsBZ8OoEaLOIpfxi5MNNxQa47mwg8kNbbaQ5PjlGd9PmtFDn
KXPvutQCThO0QCDtZpo2c+14bhya56wk6ANnheYBrbaIk5Lp2iwz18/6WUcvYy9tzOoxrEt1PSzo
fFtZKFAxSMhgQulZou+6I1qsvemBO0DAY6uxmchY8NJWKgnaoOnr2i8Lg7atmN5aKqN1YUnJ67nc
CyrAcB7b+oFRGeJkcVtGo3sgBO6uEotQDliZVwxERHZD/8xJ9bWdXbKay3CrJPNV7yruKjAoaoDj
reJ5mpYEFvKWGnb7NBZvyOS/qpkRPbVIcDbYKQNEfdDEOsX6ziQE1YFi0S+N7mmGrLMycXRC0UYq
VLtwqYJxCTQQ9OcVoycYZTQYCQ4prEmX8L8ur547LSVOyDLKi+2AbDHakQO13ZlUNvbbzEZM1trY
7HAeqV7vBnCOIXNv1cFQCBJQP5EIYnhzPQqva0Ecm1lA203Jqn2dp5KmOvrCvm7NZ8K/zOtxrO1u
HaSj/IaUlgZhNEVHxemNs4Wo6SkujRnLEsetE9Yc926E3f+mFqoFXQyQghR5dTQzYl84zKF2UKwm
PxGmnT2kitCu3O+w8q4AFrmVlppAAVLQx6oK50hq9N4HNaRdG62SHssuIpI2aAPrYSh1aGpNbu0s
ES9XTTdRBfQBuzyiQLiDXex+DeMyuat0PinGMLgQpeu8IQIMzlVjtZchS8ONk1fZU1rEDDHUTj+p
TEeJlc+mxuPuTzhvapLf1qEvc+axu+vIrZ2nvpTzvWJKnTD0vLGho83ioUSLc5Faph5zFo+cIiOB
l1bxfG9CRpvyys2M4bmZdcIS3QKWAEeagoDowQmtF8IZWt/spIiYvsbmsYtIavBrU6qZrzuEwCEO
K5p4H2g9Ik+BLtyDKUxqNMQgZGitriAdtpVXBw/wlyJQs22ErIwTpqXOe6J1ONHbQJnvZ8UlM1O1
B8riSjMPNcE9u4KWw2HqqmCroQFI6GHXki6CW9pEQIIXPY/OzFMe0iSA4S20esswQmxcSJLrpkaZ
CarY8a0Jh1oXRsGmIOH55EjSwScbmSPyQ8VH+gw6Wxk/1QX5yk0Z1itMEYgdS23eBto8Evrezl9V
PaoqMEh6fsxko54a2FQxj2lYHVFsm2cDkjficgUiZDyyh0xDS99cd9JrnZyEl8SaJZBdNfoWWC4i
Hmfg/mic4krryIyztXE+8FvKkaVkuhqGbvqs0eM/EQlNxG3EJovmMc+OZVyO162pKX49iPE+TqU4
zBBIGRvo9WGezDpciaIwHurZHF/n1LGuOX3Mq56z7zGUScUmuuQfJEmF2HWYNw7pUOl1WwWJh7RA
XsfSaVxEKpDrqIMy+RCXk3XpU0pJLx1Clas/ltW3ypUVYUbofYibMXrftgwG/0VQ4xwUUt1bNQql
vAZA7FGTRsFqnFoNrQxhimxe4cylUOxdNTcphjI7FKEfAlrhrrUnh6NW10UX0QRj7lkNmmgWAQNy
r1rU421uQvrEj4N1ceANotEWiZdm/UOVOyT+6uFamMgBkrLct8mkUwn8H+rObLlxJk2yT4Q27AGY
jc0FQQDcRe3LDUzKVGIHAvvy9HOoqpmu+qenyvpyzKr0pzJTSpEEAxH+uR/XOInQIL61QUJ5Eo3K
m+FucF7S23iLHMobQlXkhb/cvShmXD5qxdDLo2Ek6CvYNu+MKa78ehArcfI+emdLMfEPUOXyN9vp
f0vufKpL/vc//knP/5Hg/o+6/z//v6KgoLr/v7XOp6HNv5d/Uv4NvuDvWqf5Hw4DbmbSJhNqFQXz
f2udOkkzSAbEfsBHA6y4DbT/rvqb+n9oKJpYARHgeAfexPi/a52G9R84lm7RMeTT/47MeZNS/8EP
grxpkE5iLk8ux2Jm/9f4mWz7cUCmhWTruEM4YJARSy8OBd2yRH5xOvspl9lnZ42UgxWuRC7/CaWO
TN7MiN33Cg3y0TRiecd1TFjjuU4vmGrbUyqz+UAVW4pgqs36Qc0z7Hdq/qVj8A3KchgObj8dGyX5
3ToFoGitmyomySPD4xkDkloOfucsCbAJguGi6Cl7FPFyTgYKA9VSg0OLDT9MegshgT+MsA8V5dr6
sm7+sPmo71OlUDZNj2BWp9lxyfVxt7hAscdC+G6MhZiWBT1QMg66sap+VfSX/cMV8F9NlIkP/V/P
r4NPj0QzPlHsCH8FLORDp/dVY9F+huefHQanYG790aXV9eiCBajxtZaRoDJMX6kVFxdttPXnZJy+
eq33+samHYCqhG07pcmVNaoKgaY4xySLImIqGuR1enoxyemnny+shtV8auKz3rJszvoLYJP+mM5R
5Us3NV4pPrlWa9vcywVhkP3GQilRo+9/vvbnU9zf3b7ugg7v4f0KQNsv6vn2K9gWa6RaxyJPDzbJ
uadcvkx2SaVjMWQ7zYzTR1Pm5T7G6G7UVndnBQOI1W6uINybUX5O6ES8NVFWLP5avXfXUd2R2p62
+lzNL8aCjwuHlBGYy2A/gzy+CUYnEizBYBjiYludc0msbjQ4m9rFhjIoO1BHHWkboAaIRhqWrdu3
7emMShvnoNOiklgcxaM8o+6F5HIe1vQ2sdc2o4XG6m6zyml8tYxF4USip4efT+tovmsBgd0biUko
ziCCPkpVOTcWfnk3KdeP0e0Cy2kI+ZRdsktMN9+vBsjBuAp/Huyal/olo2+E0/gxHkTC69piG+m6
5FCNSP5YOkcXTkPqT/GQvGdm2+yGorepmI+Td0UddhXC6rK12OUVAcqrcZ7MYLKW7piWMiiFxpNm
z9WuW63pYrYW7XxN4snBNM/l4L4jao8nQ6O5W1vZi+r9anVkp9y/1aNsKyHUw89LuaKhbYVKO1Ud
K99sM54ztdmLZqZ1k13Y2VAMcZ61+REKgR7akWUdfz6saGheaaNsamK+mEmW7/u2QeJMYus0DYHV
SPNSlmikfYfNTXIimPqi9+uIbpdIbbmF141Z7zgIf1LSeyLFgd0tdcW5VxILOP6Mgkxt8QMDz2Ce
RHP385mCCWA/O5j0kgQsixn1FDdM2e18buUbgth04wzTgCZVJmd4fZdYcd9Xp24vJLi7u3kQKF1K
cRkZPbGHIGnuzb+MRKfdvli9FlveuWtmzDhtcx60rty5pVsCElwpcp1cYGTmYJ7ixPo9qq1xrO3i
dZ1K9WywM9OjTJ4ac3zE9Oo+5rncj0X7W0dGhlyGPaZoV+tuiZsHx8k/m9kW0Cb4IWZ7GT/wWz5a
ubMZrbo5SxpFH4CZQF6kPbtavgXOUKtxk0dzRUTLuMGcxtF9HoXbvmSdSAMLrMGxnfQkLDOXMJ2R
POqtfGbc+hC1RE3lWJ+d24eY0OjRJHIp9LK+SFdJNhTN5PvOgZphUNGyaWUtrva8iuts2QizHOY3
nUkjQSLWg23W2CjIIvmcIwHgAFe6yKzVLuDW5e2TtGEipKvjGUIIZVTaom+1WVb+zzfM2jzfZrEi
gpYFBKRFQpNZpcVPEiT8rrJSG1a6Opzmev5w1Ni9UoMjIOfPTqi0mnPlRuNe+1pv/UXO6/Y/fy8u
RndHP1cHV4O/wrEiprjSNo9j1JRb3aiM0AWX9UTgtNlHK2jXPBflk6vxUM0cXPTtD4tlScK6Uxai
tkSQY06AH2tCl+rPr/72ezN7tnU11IulVsGAoPoH0YBRsRDvSt3TWwB9afe3FdmFQwfBWZ/9edKH
d6hB/mQ7E6EVfaEaIDOeLfJK+yxdQaUX5MKyuZUP+c38065DGdIlRytarJHoYrmk8dJ5TWy5+oqI
1Z1VjCwhM+WgW4Rn5aY+K9dhqt6dqLcOc0qH3KDoodEpD31MkZgo/Mk1n5WebCg46uexOwKqwrou
17eudu4zMz2XkevZN7as1h+WIjl2BiQqOoyT5qXRqgdtVELXpEpT8FvEUdekC0jibIpK3UGG2qQO
igGFgo1CL0ABmH89Y35/rYmNEqV1giSrtqXd7gZ4Qi5dJ0xv/SVvDwqmuNL91LM26COCcXwrnWN3
hVNMm4Q/qjFWtJmyChOHke3nHHI4uGyXodnqCiPEWIR4igO9MLhjWYwkWOHr5TBxG1Cnct+m5T2V
8/4I2qFMo21dcartFfe+TfN9ZLlb8l39ZN2xnAZGK0LOLh5Qor1qmWf2OQ9FbAZFNJ2TEZHLDFbG
dKB4AyQZ7pfLGZ83biaXirNok9eKnyXeSGLOiG4dJzRl1DHRd3ihKOIMTPw8xqOXTCfgisfbk3h7
IlahXI0cYYeZ3hDFx0HYfrrWW3pa4Sfq/fvAKUKf3yx8X3b6ohrKvlIUSukYL6elL5o6TDS5zRXd
MxOqXFi4CmoMi1wL2obBECx5bTqZCrW/s+b3GRxFEDYTxbFFwZ8ZM05lZyPRF4VBt/diBPDjt6Vr
ntfZBFwu9x0laSroIsqBt2tRn7t15nWYT32CFS+q9nGUBe1IN0wznaJB5b4xH5WleGlr5zJCI1I4
vQyLTcfmGMRN5ZPV27pGjfUQ29pVZ5gRz4kP3ZZkM/aw5Ehd2n6Ifhd1tB9v+KkqPbmUZBbS3thu
uzON8j41Wh8VijVva85lsIyD1ynOppjWsNb1QNMavy/WsInFPUQRv49V8Hz0reBn/Uj411SuLSoU
uW+YRSA4/egj2RCt8BN19ghiWH166Sir7ytskQrfnD1ALBiJq9TdJtMRft2d7lR+IWPfMejzHp2H
pt0n+hQUPLDPRKecq3DOTMADx12IAMuvMmZjDQUdO2MRuP2CvCx2+dJs54iyQ2mGJDu4wP5QpfJB
szmN18kJkOWW+7kf0YaR7FSh/Gqw3TAq3Th6ux2t9qBKGdIr49N24Se6E5SKQqWO9ZLF3fn2XdKn
ds0wyg2ojQ9azI6HK6cQt1Uvvh86i+iHdZnaedfHVUC707ZWlnDIQevS4ZFnehDFyuMofzedg2O9
DRpMm1FpbtsuDW/Xc9ot0P/6l041jlG6Xgs9I96QbGmPY4/rx315SCOmmNxGo4nkcW2Ht993W3GL
kpyajNpFKn5AkZ4T/DYZQijuzGCQmCLVkhzScmcWtDnN/eH23051oPuYvHi3g8q5hLZkmMk5audD
ZCVkiHJvRLJseSlvr3FnXVREUWmnfuEAWu5Otxc5Sov9WEpugB2pmOTEFHBH8eZdk1o/P9wE+WYe
54Ncb82L5cttLSzd5VJzsOjeEk3fGuxU6UPcDKK8p/Z8N+jq+zKBfguquOZ1QPIQ7Eu1mxgTLNqv
23qG2KEO9yiePnyqPePUk0VHp87VxetKcN16YtPm9ebEOyS/agwkVNDbM4bdSTeuFh3Ede6+GdZ6
MHAEr5Kt5lvrxn5DxdbtVegV654uRowkVrg29TbSlrPrprgLq7cRHf/2f2viy2rzqiToS7NUfnGj
Dadqfu/i6FJJoOeF/Rw1tV9q6s7BHdGnwx2LBGBjPWwTOneob+IdhbYDjmxpA12MdxYLZlx9GiLm
+bcfZstJt5URXZKo3U5jdB7gLNd5GCHXyvRUGVNYc9dTSeQyofBaCqClxTM1LOdsnh6kcG7Z520E
xFyiXnGfW18sddzTSXI0dHrEVmNH48q7NdrnUgfhR6FXR5FCqccbtjUJxdHqa5bDJCma9GMdoBgx
BWGZdyhkWZ5d45mxy30UjccCnXAjeDIniuYFXeAbw3R2xPMuTio8i6aNrrbfshY385xDlYrn957r
11blW7Xs8OJQjS6Vg+icx25IoYQyNIs/jO4+it3XPrG2jpMw/2nObWMfC40Bqd0Ei1sdI52JTVLG
76VSPat0v6TdrX6xHUNLkXy1+Vlr8Zs5mud8WAkf56q5xfO0MU0cuAkr4rgronwXi91i5Su9IiR3
V0c8y6Twq8VEkVyYz8RCUEdDM6zQ78c63TYJ0hA7pG/2+qeomH679vhBBa0/LgzELbZ1JIDPibJ+
4BmHy7qLDcXm6c/vv0EanhrV/sINZW6MSP7iZHRSTCOQSx925Xpvpkx7lGo9Vo25d26p9+Jez+nB
yQ3JwELYX2DPH7v5MpvyPk7pdRy6a9RqD0RkmSw+xU7y7Camn8s8qJjdIGGNb/RUMHNu5EMbeVo5
U8yEZBUv1bes9I96fVtW7YX5A9UebfvRD/GpTdRPqo9C25xeIH40VCLWZyUXT73tBGuSBWi2O47Z
YdutvmapIACMT6YjnwYvXzXXoUHTVpx24VrRabT6gouK0LFxHEXzBs+ERLBoeDtekqZ9nFP3HbN0
v2mU6pD+ZjZ4bKUVVBJRjjtcyzG7Nl7yive76T5QRwdm8NLpzgOUnXPvFvQAZ7/HfD0MbfRHxcHv
Ktxc6+xqMbzAynBIWQ9rtmeda50yd2CToh1m9clSu/tMW74QxO+a2H2wWP8mseIApohGsHlQn9nj
bk1V27pa/9tIOUqV2osriQ8ovUMr+aWT+mvHKKJn81BsIOvzWtcWzbteLHCdZfNrmsk34n0PXDMv
fS3fNYX9+IRXsi5+r7O8mEoMFKCnLJI3fsUdfqw4TZs54iJVf9AxVSU76tGHttgfg2sf2rX+PXUK
/uVovVC9B6nPWSiqS3frlFxsgu/SvHPWCIpIo/zu2T9szN+9UejekGuKtzi3EmSVFjWsd1FfSGAS
7tbklSqM9UkRYEYYrvcRi5nGdDU2QjaOs3bIFwxYpDfv0gwa30BbQkpagohDrVAuEufGVyqKQ8qM
1aQUArCOCOK+I5w/5MdCVw6rTg69Huo7hgustBzAQimkZ7gkF5g7e1LMP6NXxV+ZsitsCZim5JyY
djJJefu7NN+5O5UlJi2tHUYMerHU+atUca/hnelrGlhz530xjK2lG9xc60OuiU9X6a61aW2pkd3S
auu3wtl3mu+qY7COw7Fm1R81nHGyD7Ns3rpj/xyb2mmcCa3F472Cd6gwrlrZc+/9EMxj+6hgL30u
m7Ha2WV9K03RFRacM9L+GQeBvh00xoXIf7tBccdwnuVxrFg6V7XpoC8Ws9+UpE7FrWgSAuxGYFvb
GBnaBGsnydrmkTt75TVdSdfXbP/CspVQdVcxG2NjMul6qChkvGBCRaVUOdoTaY7BM9KfZjcbfuhw
zY2zjn2/rcJ6ya5rO9/Pc8y2PR8+5urRHK0QW/RdrTo7smn0i05QGtbh15qvxzpBHF+t+15UJCMY
+FZZ6olRex617ssh44f9iuB/XW1aMRyxpXCXeWDSdIhj5bJayDHnUZLxE7xY4Il9Tcn+dJaLjwK0
foSfzOC0bzYTJjCEH9YKRmQeo5F7vWx2XIlHgFYPQzreaSVCZ9ceE6oTQd0EjZKyI1D3JfGPengZ
B2u7RvnJnQScC/HaoMNzCA9uRYy1DjvdPfR5tLVyy9eKL4WbkLrIc1roNO9Y0dnlxBPhYOrZFm90
RQ3klO5N47mNSx/s854Jf8GU2shT32UUXtHmVSZjuLCh11pQrfb8WFTdZtZZflBP34aUMsieY5Xa
HbUuqkIh9ZkI4MC2jiaiYY383k18mGPsrCbzbkSMoVtPe+cQi9G7HAla8BI2FYKAEgfLIh5Gskua
1XEeyU7AQTcRrlV97sLplNPK5jWJ9ezMOFNGOgHH8uKulI+oUudW84Cyxm1WB7gb32lRGWCue4yV
+g5xN8jSPkxK98xYM5wNBlrRH5P7frn8dnpOGM164K3be01VXcjw+/OM0byadpL2KHOx700Bz0a2
fsYGcI2UP5WM4PvVZ/adavtZK87LjF29K6NDU3ffE91n6mh4tkswq4y5j9mHqhX6BpU4SDPoZzBw
vVRVThml6bQ872fT3tZ69iRA5g5QXFz9rMwtMDPjhLfgl2LXezA7Pna0TZGkBHeYA6dpfOeyN1WN
/iBJE0U4psgdB2lUvMj7Lv2CHL6dv8FQHBLm571l7CxX7iAvU8imO+9m3GGZ0P3BgiKjrufFjPYT
sRgdh5lWwmRDnGcEFWau/ZDq6qGy9XVDq1INa5dkMWX3m34wMED1f1otelhKAKmG81qNOZ/LPTlz
37C0q5LPt9CJDOtZ5ZQEI2dhf5l3TsiUn/y+GzKm/ZPLs327G0VQVGQYdSrR0hnTmHNkvO2RMt0M
UXJn9pJw1INk/EzD5Hd6Y8yu4xGwLHpwHZh0Z2cacTpbOdJfF4x1f7VE/lxTm4YieXXovwPqwaMG
0aiyMuoy5Cj01o+/cCHvkzkK1jjxVIlTbMgQcxyvzfKvsdO3LeCScW1IIggMuPGhkMW5I5pjC+wy
Fau2JlO/rHW8//R252ygXXlKCmfcaWv9Nd6Ok6OznQE8dXTwRtm0/ez65ZTYWAzoPqSUED2ksHqQ
OqpGIS8ebLOM3qNoDsCYHrPUUTbTIO+M0fQK3jKF8THoxa/ZYe20hYnm8WLhq2YeGcasZYv1u8P6
hwMIz1F0XOtxWzPcXkf7D68iTzJ+2XEt9ti8vybrU8zvUo22rTCxGPXHrsfsNsKEs6KgxDg5Ttlj
596MepioqMgMFvAzaaxsENRpVqC5sgE7J/rXunO3MXPlzewiWIC9cm2GxSTu6tUOcqN8UkzBHLsL
5lZDxAJOwUXma+Ou14ZHN0lbzNTWWVbDrQB+6ypWMMUGgSoXf7TyzTuVUSmqd8lJZiFL7TFPvQ4u
x4HiKbI/K53M+6FpxBYs8C5eAWZNVC9ZWRnWxhzUk4speFctcLnLZL+o5m7N03DJFAr4sGCbWnfI
rPXeVgESJu4uVdYDNuBjX0xn2Fg+euFHMzrmpjOqP5HqLhu2vUcTM1CsrC8rXXRegtTILfpAxYn0
YkhDtXsYxttWeqbPrOBg22S3rQgdzbSg6ae8wCvMHjey402CeArfd8/68AibyEsd6+DwHgKjxRKU
HDo13qWUv2lUwsVCC8UYHVSruDeByeCfyWFCZVsD+alarADLny8zA9ptt7UYqgeQly5pgkWxDZY2
892+gMU4w0dADRBad9FKQmUTVEWNebb+hYmEkppYv1TzU3nbtgl3+aS2apsPxsPqJEdk7Kdp/W44
KptZ8k5Xq7dgVUVw5ZDf7csGdbfINI9B3E4363QDRbq5YdBPSzuHqk05SJ+G7OU/qyk6WYlyYTgS
jsuXue84SHiFreC/WR9aMwrgfQA7yEgSfA/T5MXgw0XGeVzR/Vly0EXtMUcSoliH8PlgL008Y5wC
jTxdDn1Jqt9ZZ5zSEfulyGxikzxUh6t9NT2N0L8YlU9z5Ox34zrbSXlqR/cjheM843XttV1VKBcs
2Z4hGF6OJiq76jbnrr3rVkjNLf9EAw7EcB5z5MCUSZHvGuWmw9Uz1q2XqEtISew+W3hAluOlWR3a
ztFU9wlIJ9DKQYIiAFzRkW0AE99OdW+e0yMHC+CGjmdMMoDMtFtl7YuhJSdZQLHu3avCWwtzGXvw
1Kti/Bv2cOC0uzM7TFQTaFqdTWrF8MySZx2WHi5dLtTaVwjqOvJxgZllm/121skHDg9q6+fpqcu6
X/iP/I7i+iTtvTzpTqL/KJZDNpVez9itXs9QsnzxK69/2wNHD9VLpnsO8N5aIvASFJTa3nH2pRPv
1Opd0Z7U7FnNP0ceuvhNqeV1dW9l1Cr7+BtGU/FdLfUyDVz83m6XA0vxSkLBmMXGaZlJFeyHxee0
isfMEL6NCZVJN1Ic4d4EAifo7iqU8SMsOn+aM59DoJ0eu+ilzAALVuKMYSPQNayrEmQYDX8n7ouA
CZCShoMzHZSk2XJK2tw8b0aV+4l4Y1x51DV2CH3s2wlCaa9fCWf0yqvZ7N2ItkPz0oKBF/33VGJX
tSqaMhZxUcXe1cg953/SDJOY2b0Jx8/B0RPsFJaxN/FYlfmHNUYAI5QLaq4u7APe2reinP0EA2Gr
EoxJreE2qj44Akhwt7dZRYi+eIny2prGibMYO4CS/hxV+XLkCsr4hPQ2tK8YC/0uUjzVsC5guRi4
q2HBRDGrcLORrsttO5iqLnTU/C4vlPukyPa0jW1EifpXehbVlr3eP2Qlh7ycl3/RFgybzm7R2Lvg
uCqIkegdLk/p3CQ/M7Tj5WSoMdW2M+JS3R9AHoO8wZE1Wu5uIfjAbUGVQUzLliNz41oTP9Ya7ZTE
iXYyOnfHILon56NH98ntQ4vurVsD5I4Rkukq3W11Kyxo2TOwMW3jgktxwcM+zP2DUrSHQdKYWq5k
GXLkTJzA+QkMSwJYJ/OIjLH10ib7DO67349J3W+bubUeVSon/DrnRNuZysWtyA0KJiWMRRa2gUa1
b+Yp+u4m44TU+eoq8bJT0ty8qGaihYro/jC2XI6Ktiyc1WP60G+ftgYuoLyE5fbz6c+HxrU+0sF6
tVutvc8mq7wK5SUemy+meNaxmvVtg9Xj7ucDDb7CM3KHIInWYiijTdYtYu21gCq3tTjh3w35ife3
g5qWaieXtFnoRDlz+yWGUJB1kfqgNSm6n8wb3xkX9QHX3EO1LM0uTStuCQQrP7oVE8W6cm1Y+As3
ktbsc7Fw07BqxwxMaa+bUrbFBf+j9ThU+TGeovhdjM8z8P29Im6JIs64rWf3LFMag3WMcJzlu+5O
0VSop3Pafrn5b9NSJvTEGeLG6lAvL0pgm7dfVci6YUwkgo0Gs4DNdJtxK/LkZHr5JHvX9vLF7MAW
0OvcqI7+LOVx0AfryYkhDNlt1R7T1Q0qFbInjsPtv7NZ/BcmC9cGMYEV3FWdv4JkmkokgtLlgVjJ
QJWWkXLPtdziBcOsEphmwirRzX9iGalfiEKVbPOTIe34tIaircM6shgw6sWVXg42RXlE33LfaWi3
if5EbZ0b/Jsf95+pWzfPzQ36at2ofAQZGXfxcP4hZJsra2/E6qR6jRETQZpWL57kelF6lf3BEvuq
slRXa0qjSz7cRtt2S/rIYDReRGt0tNdbfwGoO9b5YMny9b5ailh6NlGVluTE0XaK6Ig5YTuZgjoz
Zs5+UmXu3c8HnP/fpfb8rx/RXxK3P48ItJH6w1nG5aT/hboRVzSe1EWiepzab7WVbXPXdvyYda1c
Zo1pglEr7P9FjdZqS+iklsDBbU/PeVmiRQjbeuCF9Wpzma9GL93w3/x8f8ly3p7xG3aEqKnrmuBJ
/vKMj7FrjYreql7Oi432O49+ZfBsG9kEYD+/2aVTDd1cmJQxUDGxqksTFjx7l58PMaH6f/0T/YUB
zDMkVKEaJhwmylIt8tb/fA1oieIM7k0ftTpt8gdNGbdDVQ9IseN6wi3KYG94Ak0ac8471Lai7+NE
zbdlDMKhySa5r8wDzReX2M7ns8Vwtx0QMSy3UV+IaaBEZJN4+Nc/M3bBW3L6P+lBQgeMIXCMEYol
H+RQy/XPP3XdVB3bfgZyU2KVrwjUOMq19aRQpuqaDSNqTaNQlGSAZc0YJnY6iZN9Ry0c3iYajlR9
X89G0Cf4UtOuVgNHixiH0Ofuon4l0QC+QSmvVpNrIJDxdjqtR3wm87qyrXYx3hIqt3/ylauXW+tl
NbVfdeKOW0erX7sq6j3ShDZw6103puzSkeMKGckD2c/7ejWiR1ZiCMJ6vbUH7Ph21p0bqKGbvsfP
sxZVvB3SjEleYW6nxQX/a43vYzxwmeDbjGwHAsrS/E5l/IHts/cpk2VadeP/rmyJme1xfyWn/6Ab
8NGBu2QAUtn097XfTsZbW06zZ1ZASqmFCXujWTdyiI+iday9zv6pXJDe3QzkVjssp7FvjnZvfXcl
YL50KDxjWBXfyri19mTMphFTk6zM70hzH1Ol0g7ozw/CkB8UUwTSaaqAK/DRJM64E86E8cMJsnH+
1rUWTBbpOU/ROGaDWkWfPy1qv2l19W6pSuboHE7LanmfRsnR1qJBS4tDvMk8PjvbKs4C9WQd3wRY
zVCu0UuhPNRrZb+Og3uaFaJlDjRTaJiNp025yzkMYSKi3+bAGRQoDdJEPeb0fVYcWxseOJSNIcIZ
lj/PRJC6YdjH+Q27PZ113bw3i4NbDefSmoRna8s7GSuFoulwHkFyGSVNgrM9oCct5HrHCjq2Ih/H
tvjWJH5ajt3SmyZ2M3Hvoeu3fnTL+c8ukJkkS55jzlv9yPi3r6wTYwztVE/NU9lgAunLsYMtizG8
SFZQttMxH/EzoFEk4FuZpHLmK3MNDSeyyDnb+odpoTHGsba7vUWjiPPqNMUf3L77jesOz/yY2Lp5
y260oVPx40E7WTtauAWnihTo6kxh4qbOj0ZTnAriVH4jW4x4BvxcGrUQU2s3LNFKON26+1jkyW5R
FuIs7q6VEeGlWn9hM/NHOsSrmDFBXjFSSoWJiDpZ+dRS3RlCOxvrPH4fMU1oYeZwUeg0Kh7MoYdW
g94KKI/uRKYJtuieyeY6WG0WhF79WNfRdzPYz8ZiL9tqpgGquTZaGm0GwMovNhk4qxw+48wFbNdv
YyL8nqNEn0K+6e28N8ocPkyxF13ynMcEtjUhkFzHwm8d+9p2cbbvVEaQBLfLS4vK7E+q1nmtecVY
qt3PTuk8WK1NdqXP1919NVcO51s+TOni0Kmk/I669ELTk4JVXwhPpzDLk1Mtjk6qE+jsb50dY+I8
SitjGNaYJ3brjjeZyidDXsWXWiK3fZvv+ql+oKWA8XjSg5aJlS9Mjk+JZt3TD3QazKK9jJx6p9lV
L4lQuk0Gt3ZDe/N1rdJ3vUr6UM2GEMDGL5M2tR0Wq9dWZcuL7ymIopo2c3yFSmw9lDGRmTTi/ebE
1jHHkyiq7ruTYvIZfP8ZcpdGEnvVPajNn9Kw3zsD8daN7d2qsaeyBjqZ82o9K11jXU2zvlfMQg9l
jZDJJMbJ2AVi4hwCZTVyFji3vfAXDl3OvcWFDADjuQ3VWTSHNO2CNiGYlnQzWIDENQJQlPlJ7dlh
0PKzyV17RaoO+sFST2WZb3v6XpmMaNOlxba5VRmtDCp5FqPTuzNW8+RKd+5VqjOr30yGpcuTfKPM
qI86XkGB6dVTlBJ8cpo8Re6onnr65UkeVVWwUOS0iRrye/mLiCFH1tg3caqKfI9QhcWNOFXR1mAC
dMn1351qYeUHYva+pWrLY1Md1dXYYxZ1TxZvnavRYebLm+Y46z3l8bTXezTXfuhlLI7FaFPjk+t3
yuPEwJSwKzP+RugNHYpqFmZqu9I3Rbi8UTi8SxXXUC5HME7JdhblRTE6NRxKXWeJH58Rkfx4fm7r
hJuZpQ0YuCbnWmVkUyA9PxIKfXQLpztO1dScl0oGfYbNh5ike+q0+9jQWUkS8YdoI/Vo+mztEcfQ
N+ou1AuW+hY7wtg4lWfO+ri1prg/cpIO0mbMd5GqXrqiSS4RL0GDy2+pUz2s0uEyO5NDRTJKTzUy
AxLFtmqiGECF3Z2znCO72ydPdJIg8yv1qW6yo1Sd9Wpz+qZ5tT1YCsJjM+cPYw/zIWGrVDsRwcmm
vCSt89UblI5PEyu2zjsKTxDdalJc6ShGhdXnpxrLY4CymuxMEi+eYcbNxVVovZoJHZG4VRCCYBmV
efWgYgjKZF9vNXQDD94iDeVKSxIli3EZVf1lbodkb1VU+rXuiL+mW9jw4vyYEXb7/0XUeSzHjWxb
9IsQgYTHtArlHb2bICRSgjeZMAng698q9Y14E4b6GjXJAjKP2XvtejhOXo2JuUn864JebYuoSRwJ
QIM9vshuPWqrP+bKjUJGXbtY6j2//fT870saogtHcnGtBEcOsA124XWhr6kRZwdGHp9Ln7g3rt9h
FzcNSvQB1aS/FBA729/xWDC675EjxCMG4nihBjPwgonYrjeiAzxdzmlMxJc3bgdukVU3BeHpf19u
QbGa83Y8lBYyC9Y0bLOJ10J4QD9YMSTys/HatqLfOwtu9tBPPVYHc3hugzrbJ6P5oe4q8phd+Drt
kOoLMtOKyraObZXX6GoyRiR5O5yGhTve8dxTW8TxxWaWQFRAsFqKvgLMVZ8YdLOehYSgT7W1kPei
XBZz/uLus7h6LrL8s6u6ftdnr0uLFMiry9fcGpsNEjk0XaJPwZVZYms35hs+3Pw00qUevYINngwx
sKd2KI4jeIxX3LJPfo/23Ohcd1NhTDtlVvidD+5wZugc0YByM9v2sU/u3artpVvMbM0NzfqFeT4x
w80dl+K3wcasYKepMOUK06Amk7TFRO8imgkSvEp4q04tatV/eQwXS7RPVs2CEDrH0bXKEjwfYr/A
i99Qd5IkFZcucCMWa8pKHvKU/YiDv/qU0kOxLCU3cDg0UFh27jS0B02IHostWIA2pvQohqay1Q7d
uJMhzKozQhXSxQU337KvS9xqZK/z4E/IPiA7EdqZ5/YhMDr1WNGd6XTGYNgBfCms8mT5pXvTBcOd
wZbzpszPo8NQX0j1xLt4JVEmOLLo/zXAGi6a+tjDyWGw6X33pUnCfdjtsZybsPsWZFOqheJpFuoC
WWKcbQqpvu2JrrLOGBVuIsXUr3PjEiQEYQk7O9YpIn+3wI7GlFSsx2KIFsOKDwUojc41nVNmUMsM
vjls5BymEOylufI8yNE6RQXgMcS9yAHj/iMLr/LctQwefeqoyBaMaUDBYCGXaXKl+jMuC8S4fqj0
Hhl5OnrLsbWGgUEg5HXZX2sVqKcZTAi1Yv0x++w9tPk9zKjASI+NDNszKUo4M6kO9obKoTRzV4QD
omp/QR8rfYzoSXawcUAfdUXXxPqraFBP+UlEcp+1yhKrOU5d/78v//4RgF+1DWf1Xvppcf73BZtC
v9LUvNu5s7NVnpFV4wTzu2cO4tFH8hgtvW9EI1bwpeCwXhyDnlxvx8nXp2xOHjNHBaheO/PoAT40
nKU7Yg8GG3/nBhQh3BjfFMV1LGV5XTK4q5QO86onj2Fldaq4mvcv//7E2Ka4VnMwrbli881gMtUp
F0MdQGOEz4OBcKjBorP0yDa9oGV96czbPHTA0obWo02OxaArxqxcS4lBdqEd8vZjEcPJ3bd7O6wi
TD/1rpo1Eq4qx7e+2O42KZgwZaT10JPdlsR4H6dUUtoR3kBayHh06/qySJxq0LYptO3w2/KX56oA
peJ4j3E2nLtF0rbBxyMUQxvFDbU2KED0ELs0c969ajgZ6fRaAJZNGo+Bdf3kktiynlrjrysrZOhL
s8t8shVYvrYFol5RTk9hWX4UBrprk+zJEh9oxfW2KdGCZU4PjDIm7AQd9sodWQegJi7XZO/WW8PN
focLfIic0Ads3bxfbPFqNiHGXaYQuHdAuLeTSHuiRrMXjFGKrkcXyZCtmFqHbIqIvoB8HXbgOZbk
xV0GoB7Fu1xSJ6K4tlZT/LcbpbnR3lysgN4+4+r7xh2ud3270FwaQCWGDM9HcrGZIRJxaK5C2Exr
XycIBWA7xTTf64nvNr0WoyujfpbXrHiWM2zdwKvHLTNSVEYClfb9zencbK+YzSCziDcuDeGqh5G0
GjJ0wFOB1zU3WRPHMWNcOe0NxHfrZNZbB2/ZyuuJ8Rl+5X05H7RuEV6XJIKU1W+JhGpjk0NJeWCc
XPyvK81wmHfpa6jktKZs7rdN8tiPCqWCjXxqZE0F22mD3mEP6gJJWDCQtzdJAjzsjZWz+gPIsyVO
PrTKhjseP1Dfs9EBGcW1pICzLbycQflpw5mA4OZsbIMZAFXzwwjwNTKVeReaz18Vs5V9E/fbpHOe
Mz2fZL73GosVl0R+WJpIioZu/F1n3XKQXbHL9PQ3b4oHPSTNztTfdHpPGjvpxidiM+m8279jqZj8
dIWTgGuMzRUoJUQoRfFQ+mGx4ZG9htyYadzVm06KZku2V73jJuAvM8+QkIBFDq1xKGEw5CI4Y/n5
WZQyTo3h3svX8hJk3WkaEokNQNL3NvpMHXycBjte2RmUMZKv1KY11TVpLZQhQfe7CFkBU69sQ0Nx
K8INh/nQR7YeaorQ4QPJKMcxhmVadr8DWvSm79daxcUYOVa3RCkvinJbdarGjAzs7KsF2rkpSbHw
g5kcN/5DfFvIAuULNKtib3qoz8phPXf8qKVVL1DMkl8WYvBN7Xo9hp3uA6trt6/auCcTHTHGHITi
lIT945BXDY5e113DVmWtReZryPadh2aY9qbwsbLOGjh+3KDiK1iv1oh2OSjwA8fVrnUxa5RU+kGa
4Iywkk83rJpNvQyIHPDM0w0GK67qaT9Z4iIw8K47P/e3hRaH3m0/5gyB61zLZe2u6ERYI+l0X1U/
0DPql9ox1lbQ3wBX4ALwpnRdyulPlRWvNXF7GxbjVRI/OkmDTz2Mz95o+ac6BJaE7t7desWHbgPN
qmJnFpl4jUGVB03wWkxzdhpVrPEztH90gCiQe4bnU8FPpc1gpPeKweJkKmC6eLw79HML7iSoK6tG
NG9O/ZBP42uhhpZrtk+Q7zNIqqQSa2NG0eyY5RpmjoKUM2Lu6d5mE498yIy1ydTE6GCYI9Xoal+K
+qUqlm9m/3LlVo7ziOGNLc6asJMfn3ud2YgBoiL/XdY62WMLIAhPLftg6R/rce6iOZfhivz2FC3V
vJa930YxHjjMikjQauXRZPNaoYygbUsxycy1qIkHGi7KF+OqNttgF3q0pH7tNQ8SUdy/PxiyxkuQ
WrtqSdHhLUkRZV72OnijvSf99VfAWXyGWPHdcI5hMzcPk5emxCbRFqUdMAbH0VGeJ0Cx2NPqUj77
PSo9Un3OenavoIBYgzs8O47pFLvAfquUerB4GNZFPvw1JL8+nP/EC1sEjt31yaXdMxhJB1hVtBjk
vBc7Q/OEstR5ki/SscU2sQmrEpK5u0wMVA92sku4OsKsc65SGD9BURzQ/ByryvsFcIy5npNhtYdo
oRxUGbQmG8tiOVeivNCYgJRRnL2i7N8UO0vfYWWGGCe0qisu/oMtjQpiUrbtSFgyXuGHtXxX8lPc
62lIVx7Vwn0zeY8ETKzhOqPYdLuyJ6N+uYjG+RuiCzvd+Q8GMKSHtrEJ88HgGLnQepDIqWfavHgt
NQjnmV9qMLGsrKDE+sm+rZHxWxiS2eFKQLDVV2sV+UOWLd/2MNFy5iQvSe+YtfPKnYflVo1Qimll
qm01kkefBu65iYdbXFTNpS0TWM8gecJ2ZslLyjORjM3OqvwnB/Zuy2OyK/Nx79sMGTy3f5p4u6iO
oUlnhM5FjG7YmnmDWluVyrZj153BA3S8yPSby/JsKjTqKnhE2B7sHSZ+QTX/RlFGE+eF8W5hcMvY
It1mbvqQBAUooCKNkHQzC3LzP3ccAHXb2J+MHg4xHtaNZzFbceDJreI0eMGQyL+eM8vtfAZ3Iq0O
A3ah1rcvRly5LzrfSTgax+r+7INrFG8ijCOn7YeVtnz1qpPkBbeVaoOrL42Rc3jB7DrYuwk3YeUG
B9MkF53u4W3Iixw/JsZePSFokLg3HANVQ4aFxc/ITzOK4jJ7xan2DH1o/zUm0x4/w2vc3pXuc1Gs
2yCrkfVbIfI8/5dps/lf7O/aKMNzwa9FIFpDh6UYO7hdcuDXYXHZwxReukuA1mCDU7qgZakpTe4n
FcGcewIBOno0SnjoiCjK3eTSTJ7aOqTwKiLrqsaotladQCprI6UKVLFyOMz+8NLbxqPZnvwaOwS8
Fxr3MigODYMgw4tKyOLAZMdLNYNe1y7SACZImyYD+WKgSymTfFhB4HqzB13sja4PV8xGfnvxNK0z
o/hKvekhdJp4E7p8NjMvmSUDFmTOssvjGglp10LlATiO1e4tKwXAu79piIVkcv0DiqrTwrUHpknR
uwvsSsnybBsR0M5dZkwFM9clW1vZhwqNxwQwUijKx5KE+k3HBsWpmEeN/ldvEySVMsCBl0RGQzwj
JwloehR6lcmaUN3aj/HI9CnBDt12E94DBJB+h3xGe3W3aT1BcTPB48omgagDrN0DRxi5h/LNseiK
uVZ/D62tiUI/TqHsjgDBNlT/6qGyn/HDM0GDsWMvkOvnxrO2ZXo1FnQIKiedMsvsi80Ry8LbvZIK
+1N5stywkLjG+UgXjwBl3TeliMwug57XzAfHkQ7xMektq0R1YElDfnWeW0956ieoEdlPlPQXAd17
0CMd9qUA2u5DU+rVg/D0uKGnxpfKAK52mttkBH+WvK2PWMc/RftYOfe9yBnUl7/uu+KrhEY3MEjO
BNDHIOSHqUv95C6o5JaUM8rH+re2zeHuGKfiTC9dJj6m+1T07NdEbDG+1R3kkZbR4DUQBl0jcfAS
mSveiWYjAb9BE88QW5ft60jJAV49Fzus0i/mmB+4dHlcjfiWYxGMlqGwd5ZafvJMiSczw5A0o//o
cAgyeEPm29eCeiIBLRfzERdBW0JND5OdnclhFWoP0DjCWpH3ZmQ5wkNp4z8vKdekPGjxthgQIw32
ViAA8sibwha4auZuEeUB2arjz1BxM+I2jdD86r7akjHJVepY77pNvwefPj4YQJx5NgPqwdFvbemk
R9VPX9D7WLg8BohJk2YkaIALZ+01z3mGKNsNs3EjZb1vQvNvYAefydif7YFfhQw5samP8oOKw+HB
yq2BV86mupqJuPSSKdxacTETIsDJ3RXZJUsn82b1W/DV1SmZWPqE971AwlFVFw0Y1tFH1TY556r0
ujXrq9csEYxh3poY3X03Du9B1776OOobb5USt9LqJDyawHy6LI3Y7TU7RbKBmw6fimIRnWb5rGvC
KBNmT06KM1kKEUdcNoOs87NArc/cDh89KopTG8eIaxxEUxZWia3jtngN2etrRlsoLhi0mPlEA9YR
o1JKmopQY3Gk4runIoXxMQ/9dUG227pot2Om3u0MgTIqnmyT1/Ck6mDeulzuDGKYlU7jgyXFVkwK
yV29capv1JP7bEh4KUGmtWmxkzZTNZuggrzvTcTpPBhzuvK6kuwi3Ns4gsH4QjCAFWxuQ5emakE2
PcXZqQWLhSuWeaxMI3P2Pz0e5hNYo5JNvVefcZqgZ7znQlSJXoOOJAa9rc5YAcyooR1KW2zSrtuy
ipzJJV0YwDPYSzzT3XVHRu4OeQFKbxbGU0VgEQTR1w/Sb07JuMB4vFPkpNoI8H9VbNRrrMDtvujI
oJprM9gIr8KAW82IWs0ncxkAMibAHXOZjpvBCw5WgFOrnd322HHTYFcWmI9KyRRN9ruhICKjHlIm
04hlZzvb04VUa2M0qqg103crsTe+o09DOR4my32Rbfu2uCA/pSi8qCuY77Q3GG5kj4biLkPqIkq7
a+OEgHRTu9kkAolvX2LVjYMh8tCqJXk8nMuxn1CFrdMSNb9PkmKUSmSwds0PxT4q2VgehN/QNP2t
MxVvpckgofEKHPHJe6PC75loyL7Nlwh/oL2aY7KJjXkuNnXBwrJUzPLZdIbVeFFmsMPT3rLz63Gg
zMGbl7600HyYMLjXtPLmrenyHA9wlqaMX2AeEugxZT0QoPqv11nVrhsgHsqc6YiquzMbivbBv+up
FW9a2yIJRrHD8Dj1I1GreNsFBJUZV5EwtlDMmUJK3WnML17s5VvTaKaIhVW/0dJHs1Jws0uQGCg1
iBhjbbTxZ9hppjN5O8r1EM/3/OmiEig8V19GrV4aN2cbbJWMDZfkQ9TGZ2O6+VEn0t70Zz0OLwSE
YilJPttux7DsMs8NhUnBvNGd5mNSBS+D9FOUHEJwczHZmGbffkno25jFeO+WFbZQWpSFrwjPiFMk
/cqfF2ebszRk4Fq/sz+5eRN2K2u5zQwxjngzSXfyi8daWMZrWuGlyJmQatPpDl2pd34/utcQo8x6
XKwZGaJbUtSy7WsswPRWvte9QUBxqmgEQ7kHnPdi5yxsa0FwKG9SNBnsUUFW5qshwHjslbG/StsA
rGbi/QW/vwqklmtCJutd3fjyAVirx6K+e2PdF+/jtoxvum79NZZe+Tkl+yH3d3YZiw8EcDBHXYLN
DbkPOx2z0Jv/TL3KjsNFuAud0AhEoAKCt6CeS1wwo40C792xdLfH7KP1u4NkoTLan2Eo7+ly+Ybn
0kAvyfsZ096nwGM1MOJtl81m1AaMVYLYXLtxfiNNFOlBsJmQb67vgqE8rg6GppGf8E6i3jyHPf9N
UGDcBD/7NkP5jC2HNvSFiioKnDLh4GP0SEAp67wi+Uhz8Fy5UeCenUiKmmS+g9PzGMT5BnXfDHgQ
OBt11dLfZuEOxzGhnfHcA+OCz84isQJRnUjHAu4UNLFqdj48NHGyJ9SFjnbhhCnZfGOm9EegByjn
UMPxZi4dQz2vH1+odDe+xcY0M9RjkpuPVIhx1LPf3uii/vZnf8RY8m+Byi+fb4t459PYHJ0gZ8eu
c6LnW/NvPIjyFNYWwfMju87JJgG2RNO9EoXvnKzMPHSBLT8N2G+c2QOSwkcb+fjK0zE2Ip6gUC/7
rKdKxsFUvvUxZz6LjTySyr/VkH+IdwZkaDbhkyuI59UG1YILuHfVWm4WwV445BMjGrYe2wbNLHu1
x9hxPzunf25gwe+Gno/S13+UawtwZ8BSLGt4mDHql8ygIoin1yZnKQodF3ekCyybI3lj3LuUieVs
izZ7bVcx5rIYYkRoGPf9LArMyUmHSLLnWYselkNfDi9F4+gdJSIoH9qryUaS7t3w7YwQ7lwf+ySu
dGqPUqyt29QV/rGSH93Ujig/ppG/ujtx1qVM37MBu9jfoOBzhdZcHxso2NaU/qJHeLVcy6UsF0cd
GKzVQj6PdMOmxdzOY/gnNbwd2cszo7eWUZ3Tbs2yvdXszba9U4KKxxtZpvUWHtCuL8afRQKwKFOm
P1Yw/UwJ5j9EUVaGS8oieHzd8uMp8m+6UIcgRJLbYvFuNlBXATIVuw4pQ7AEGLCJe64hTCDgjf9W
S/HL4iwBaeJvl0ml9IcJnZe1XM0e7sqg5zeGcxsRlnum82Ek+Z2WmFs9E9if2ZQ502ASDkfO63A0
fiP+NpAYKk8Av043wtQHj7UHy5ONGATNSJF+QhvHXXoSBCL2vtoZAiQ9Eqg1/AF4sZ+tYnCMDGYZ
zHed+IykrjW3ZTId7f6jteQBw83i64tNZYqabaXcUe874QFMEGsUgV9+Yf+dtfoMG/NdtvojrL6g
pv5iidU6PtMUociyi8On0ckZ6niXpcNWBXyxioRBzQT6I3sPM8THhrXVtrsJbffOK6V9qT8d1Eab
ilU1Oic8rx7G7BK0MH2AiYHHpkbUTG5RtTAGGLbtEKylwWkbG4Q2uidrjOkYNS0kmoVVBkXCY4Sw
iXNKrWYHHP/LL+05snm5ay/GPWF8I8aUiEWNIDKTbKtE/YCL/zo3MGmHowvnSIJS3i5CI63pJbch
VU9K3tCcme2eC7pfpzMFeiIyrGAOax7j0VCkS5ay2jT9QK5Clj8TsHp0vKMd3pqE6Y3IrHOcGsXW
7Cg+XXjn9MCk8lBymqVLD4aOEqVgyUjT5HloBUuRGMo0oMFVHyZ4DQTAQwgnKt6xanhC+3yWJd1L
jYU78lrcxK7zM6CewdRGzepMzg5c/Z8qyP9Y2vgi+hPkr99E9YwYwpzwS+lp+V2XI7ef9WU2VROZ
5XJEZvdTAkSEvub8oL7fx4746hr7xW/RkXXN6U5MyJc/i9E9p8Tnafe9tWdS/kTFyvwvTroGHzpq
0KX7Q/dA62WzoCusXeDzOVWZKN8aO/szdFV1xeoiWsdeK98zMR71LyZrkvUihy4KUs9Hw5yzfQCw
FPIIWTO0/9yB/8HKYW5BQ7u9b64dJR7oW7DbQQaTBQ2Mp6uvxvLRcZORgYNwuimbqLbJBcgC/t/g
RSiOZUMrMtlpuwOm6GKXkA9xhTMp6Wmxkiw54bl1Fd9IfmdKmwh3ayywKyBjT3AsP6SL46jtXACp
I9jfwEfZAonddIhQKsvxp69NtY2n4SOdOPyCsvt24/ZBw3Bc+f2gIgs8Tj/0x5RPyZm5shLV/Lmb
6CPqe5YcQGESfvzm0dTeVdJnew3Pb4fCESg+pAZD41Hg14eAF/etAibbpRiV0Syd5ko/VorOQ+n+
MrSSg6nO94HHGqiLqfsrOkycGTOOqvy26PimmnDYEpYJp3EOCahq+YCtGrA+cU9FRZYaOh/ebWTE
ILfQI8wr3+bGoQ06StSwnBWD3qYJ+nIrLO4xuLl5c7yq3GQCDZHrxWLnBvWnrUi8X4oD93K1rsyv
eCznrZBDgvmFJ2Oy2uqQ50Ox0Uoln9QEOIOAyHmY/BgXtQhkcph0Oenp2mEqbFYHCLVw86vgHAwv
iceTM/QIgRY0hRIHGVuj/nectH/qDKmSdD8Gk+yHnq2z5LE+LHVwqfHprnwz2Fu8RwrhjCW8y+DY
ezssf+Xy3Z5jjk3jfplhJwkku74EkUo1svjPS6ABtQVGyqfEFM4XVmdvq0BqyKAi2ogNMxwqRR+l
NPMbr0HAmZkPMk5PTBXHXQ3H/jkATuyKfZCLE6KpeBWyumT1JzcFUbvVgnfGh12xAad314omm3zc
Ujg269rn+0lK44OZh+xMWLDFSKIZpVMRT+9V6n/hTuhDk00z/0P29iCUAWlRRrLF5mJbFen8Gwv1
d9zEX/nsdWevQgabtQswts2sND1IlvEGhWbPGnK6iTn7se5pHygfmKMlWDMtakkkaN0qwPRzPx1z
3X+6IvwdT95D3uwLWbA+mogv7wLeila3P4O7pulZy8QeD54u362ZD1l2XPPwmVDFPjKVHlbJoB/C
bmBj0/g5LwFHEQR9GZBc0/Q9gTdpn25jP3nwkZ8NxXzTOaPCnkGvy7fc4o5b9z19eTJmkXKxcgE8
uHqdOR2rgnCRwMcihAfzycZ8BNN8x63VCOoix2Pt40KYFFbDxZtQFFDhra34O0zSAzjTDPCP8UNr
+aMDOFhOgs0+KfnbhtjAFXRHntXtd9yFxqrjiF5Bl/41hf3LiK4CaAMpPeDk6Rszb0P2yi4X9kEv
HfQfxa6BwINjrMvvfvKZqPYfeAM/rC5+TyiiX2UV/imZQmA28W+iCz/IwMA7s5ALqYtxy1xjO7fB
xY/VvGOOn6893e7zJv5hO/FVy/KCGj1is7CsLFQLRGiyXG9rJtp3KGz9UWEEyxy7oYtJ+f9605EW
6zEbjs3k73Tr7hUjHZO2DXgsP27lxSsyG5xTX4idBL8EhWXGVuQ/I5k6xiPMWMV+mKgL8HHHxFFw
OwUzeJVwjpQhWkp4+AFhGGS0WtZmceTAu4F6tXafIFFTI+c34WdneEMJc49DDO6L2JWGWiGgswnc
ZospCfGHkURxFnwPIWvxe3PGrqm684vC7q9xF/KQygDMDd4SdUO7DRrJmDhAeD9g0tibd9Y/VLdi
t0DEdOSZ7emvPDUuo5P86riNI+bpTOs8+WGre9JJkX8RRBS19vhX3l3yydmsOT/a8s8wHSqD4kMJ
TE6WzcQnr8qtI3xeUm95nBLgjrqf18oefk2WpW5ZWyNwzb8KCgrKNk1iozm7h4KiehUzL3twCA4g
jiXqhx8q5H1YqF9acxUTcoCQ5eDUaLk8p2PwkbBwWIj/SE16saJq080gs12ZzK8ChSlX1McYJhia
GdVHCNaijCUcU8YAfFL6DKK334euLKPO3bSuCc4mRrcFBngzuaDlu14wtyUpYDsbx3YWfzNMzZ7o
wZ6C3qfmWNZQgM9+xjR4ZuY+NA0Q9Nr5bIIBqpoh1gK91yp1gafX6bvppoxGRuaKhgsUrSpaiAY2
jHmn/ODT2aZNPG8z0ALS1K95vnyWcnkKtP4rsE1XGoFsit/qPuh1UEsQ0ll+ssaFahMTprjQnkbW
skRaas7k6TWvDBihJBCWDvNy9OQu2yGO8JAXiBsuZkE8hNvBsb7r2YKzVQUTfAFJscpROdF1RaaJ
L3ZCwhLWWXktzMV9vv+TE4IJ5Qmcjl3tqEewIM8BWrYRFhDyPbtUl7arnzUZND9pCssG9c4aE7Xe
JeFw32bzJTXOTa7tW8Lgo/EH8aK1Km+D2T+PmTuJvU7S7vbPrkX2QgANHTdliD4C2Nz06XbF25AE
zd/M/VESvy8ROLcR6eRjzUmLjA56iIEAG4x0eMmNKhhBmCC/RqFmXP7/iwcDqC04yq2wuuIeR3vo
uOXvMSQ+JaXk/N0F5CLFNwxXDTNGjPxVGt+N0zL/NZIBKqd0fkfncBEdujRPdsPGN01MhU0rWKZk
2asMx5u9pM0JHUpwY+A0gcSHEgCIjkdToKRN+gJEfdnITTrZDJCh4VttViGg0de+LhiI21bymJge
i+W7n667O+uoAB8m4Jl3J4g6JqEqH72qYuW3QDN06/G3Beaha8P4tcXqHjFO9DCt0zLYjV4q2AvV
RaTMj+/fwGJ44mX2mhiX62sehvNH2607hmScbctTVnAFu4GeHrJZmCbWL++U5Jj+st5aDv/5olwX
tsASE9tJTUmvbL128eg/lZn/J1Z+tu+9kWtvBMqW96P5u/S8+MlI8wFoEH5bhwoMghKfnZGXD8Aj
bNpM/8+Mn5FQksq+xEVPTnc/Wbul4i5HVx7e3Oyl6Wqs01NhVkx7JuNV4IrYVp4F86ViWlPGMRxG
ZuMOpOR2mrtdHYaMs3thvC0cUKslV/XZt5uLbWUBWD/kl2YnZ1QCybQx2lGzYGosySne8FEZsDGC
O3ZVwr3iuotfsJWzl1mqFxo+KnpVTFGyOKSsp0ZFJ/XCG+Vf8jvmFVge8Wq6OiqIi9E/b+G/L755
H2Ig/tsKXHJX6rhhPXFs/rPRQZvE4+Alx7DNxEtmkivMt11svTnf1l3QHWftqLNpP1llMDwrEI71
ZDqAiNagUdSzHW80LcLTv3/ogbpHzKB/Cmsga2pO3kp0y/BM33Sp5w8PUGsXCPcUpCMfMVkIuCK4
4I+db/359/Gw37Mww2Er2c95cB+MNdW5nL8A+1l4y/s3u7M3lZmikgrtnT2k8gnrrJRUmylCL8AF
MfgZLwSglIjTP7Rp7fJIuSTpdYYJ7G6gQArGmLS4AtX13OTuae74dZusPA0vv1lK5zdahH733zNn
T12zEbo6VU54tpd7OJ0zPHlh87ecM67IuEKqJ9HGv1eF+cB4Z34k5AndohEGrzVBU+OEU3PyjOu/
TzUTMFqpbF9GY1DnYRgDZP0MqTpZ6LOaY0kGMXGC/q92rpfXpWffWtREPqFM+GjC35Sv4+tQTyft
opJMoWuzV0NPrkCGOaFZvcyTu0T/HpRUUELOgvVMWmM+67A9tShuVGpt8J6Eu5jO8wG9iB+NPuqQ
tB1/91pW337qviehtVFyyvdJ71g7orKobnR3m3F7Re7UkwHc+st+NKsQzUZe89wnpjpPTvkeTt0M
PBV4AK2Mtx0ZMz/lukP10b8EltM+S2vh8CNN5eE/hLJJICFEADKtRRkuHD0Ed9jsi6s+MxBgpf3F
Fo4V+QYJZ1YJvsXWtn9SufjVlI51VhN+YmSaABPUlGylgzw1Bk787wt7wHTfuca78K3uFNg9Y6/7
n2JrvnYFcvQYTjPEzEkzcy5DWJkBy3y+RjKg09cqleeS6ingyNnrmgDDcawoYWc/KkOXWmSeXhIk
bnAQAc/khilotjlCEsd8HEv24lDyLv++9C7G6tFm5IYTOLx5LPkvUoebJUGmYuu0fWWR3SJgUjtI
jhoblzjOObwK36uX56nIloNiS8LAwscakXYoZ+z6j4Y4xkn4xBirPAXYkFeF7aO3s9WvuQDfUbku
5o7UvuIS6c55qV5k0OIs8DrjswwTxl7+9DDO6hdReooky77Z5n5CgFHuMgBLXcIOu4bYpDJtm0sB
pnntLn69N6yRzsovfACNyoXOapCHGCO9kKrNH7gFzUe+/zdrmAXTuiHbtbTAj3QXd8c/GF/IgmBt
LQMOoevM+zLEBlD2pfscZBmAwBIUnEe+OmmQ6FTF/xF1XsuRIlsU/SIi8JCvKu9kSrb7hWhzB+8S
yAS+/i7QRMyLYjTTrZFUReYxe6+ddbAZqdoZa7XHkDSGjZOxyhvKKIYgbqobTrXoIltNB2exS9Gi
x7hAMCQJi5pDaG7Ly4Dc5TKZc3nJmTHuo6436k0W49sqF2fo+iEf8Po5AwuzUpKLuT4LRWNtCKLY
Dh7MgfVPGW6X3ErGGK0dAd+20BNYjtHd1w/pTGcMiZvHHhluYtrvWbsMWNnEHMuW9naoPzxJ8RYH
SX3KfFBJPllN58KkcrPdydy78WDhKoe3ilFRvExIECqdpAfDnxtY5XxzCg7TmVHWa9aE09WzqzP5
E/olJ9JlRU5HFcARK6kgM/WC63yIPpAzIhZOOzRaaXKKncL6jdQIHFH6QSzrMfaEt9NRPhx9lY2n
mEjsticCZBDyl7UAJfwBSEETnRzSQKY4/Z8R2vGpMRviHRknPycCjEk683OWQfg1KfSRFmCAxHO/
P4Rj9eIUff1UmikR8FP9QwcInHz0hj86DdDAMqbf8+QzBUJzKAPlfDrlTG1cN/paSvDYyrh2hntV
JhhSDzjkY7B8iHX5ToBicmD/Jc5BK8R5/SezN8W5sZriOEXDsY+H9mIy1fr+UI0SaFZeJP+QGT8/
how9dXC0hPnTGQdiqCT08wLh/8WmX4Yv7V/XD3LS/pXJ1dO3zbgs5vn436FCCRxs/QJTGzMq5T4Y
hn4MYFGdvy8TAKklKucjma49LVMks0sQk4sq4snIzuh67B0eDAfQnutcWGE6l/XTuCCUk5Ues5Gq
uXrLB4y0RY+yFellUsJcZPNxA3nG3nhp+BBEhVc7Z0rjQbK9ZjjB0F2acIH9Mez2SWWMB02gljkE
+4KcTE6ZZrz6QUjc4CSK4SEAM90iGMTkYk87xXG9MyY0v77X3SloA5SVu/UT5jv9PVGqO7YxIQ+N
O54aEfSA0yk+W3PGuEuO6pbHuePJJnBnLYVrxS+36e8plsFXwfiJnN3sE1F4AcCuVLQ0fvZZhwWA
MerkAymzfeN0j4zq+8cm7vrH9VMjiiAKd+VT0/NN5g5rkfVVo6esb/99+P53FSp87Ldsw8xDy2r3
MoBEOM5z+lS4umeNvpRNZHHqG4cb1Wu7cwflsppwPWdTOkjyzaXyQAmHWqHMWGcTquBxLb/Xo/67
giJqY3gGKtwe+rLxP4ISFnOxYAniwGelQCiVSaoXs9jpNJe53DM2Tc/hQLTrrtbMWbO02oddlP7l
r4NWDVneLaLobbFESxDvi4Kxoy40ipaNoAOkqZXdUx5O3Exu8ki8HGJ3LzbPZBOPLAbv7YxGzIhs
+VyHi4yyLdwny92vn0ScBBRFxs+2qllCmAPvQXZWP+ogv85ts8/6qHy0lsAJLBacOXb4wjaxPGcJ
jHDlWfBo+rCk1w9GHLuzODZGqPedXUV70ynGV9Nnbxz4WXJKYrQPXgZtTgNkCuL+CQwbd1hYYOlw
MpYwuT+QmjYcjCq0kXOz1LGUbA7fJ4+leNeN27BPklsemwjq2z494gh3t/gVqr3XSvIHtGXcjEDD
WC7kn76jSyGrlD321Iqda4XF1fZYgVSpxzlkUm/kSXx2U/2njs5BPmUva8VZO0VxYLID992mfR55
5dYbO3AcWGAKPV3FnhKkNT/SArG5MwnahS3uY6YCelN6YNa3NnPA3dxGojiZXRwfLc+7pCi82XgQ
iTcC/c6KwCLUE+N6VrjxvtI4dZrlU+49FGuz8x5JedHDII6isENAriRyPCAUE9sExN4FZ7VXo3yw
F7ZwWe5sNcKRzyIfYckMh46Ncc+qQSDHj53xt98tyvJJoYldKn6nn81T5BZ/7cqJn1Dfc7suL3xm
9n8q03uy3c64mGlCje2Thwy0eaoTFik9SPIc8ajr1/wKximEQbr+wF6PCGA9WjHV/3u02pHzpczI
BQ9Oic/mwbvMcUfSRBjCsE7wh1nxI7E083WtBwIsIejraBhWnkqI62RHsI548LFsTg+plHpPtvSz
2QxHy/HBfXYLDZ5eBJHUPywA4yOydcxtVu4e4rgsefUSq75W3bib6sE/EI/yz3+1IJox49b3w0dG
GMSxYjJ4JXeSSE27xaxGYuC+RuD2IBfsRjS70cUGXL0TwGuBDynk+UmT803FtNR0WIeOt/N5dMNw
67nVNshhfDwABA+9nsV3xkYhcRULS91FDwqb1SGFH0OPOTxbRQMnp+RlSOYkvgWY58jlNM7JlPzU
UrMzLlNYNXiIxFgPt5QLeDuM4VdQBjDOuvHRtXj4xqrofzokF6qwOFNjW2+KieZL1gw7RsF9JOQL
izUsbLGcT9k87Qhu8X8Yk0Vma+8BMsr808DM5QUtI5jzlluplfhyelCwBX79MGdPZonYAf8iUbmJ
VBzqhffqMY59QJL4p2M25qVIWx5qFCyQJm2eiJX6YVBwZ+RhkXFKRfLgWJiBGXn6J3aBl3AdW7BJ
ZVJt3UrsJAHckP7khnpACZ/YFzfHSjj0OMLKpsVpzahnuf3pGZL+fYY/6OF1/PdvMZX4GvOqeu5a
/hueX0TGm6H1q2ObLDGIy7dthazV48FzsZnDmiBo56YZXW6+2zu4DelxfeBnZ4wXgf0p7ThBPTf1
t99ve9zaW2dS3jl3RUxjAbEnLzqaz6w8rXdKzy+G3MQljRiNHU66BpPJsyS9kPW2+srKzuPCisSZ
BKT5RdkvXRGid2UySCs+IihYMo/wI6mNvzT+wEG8bc8micYri3YxUKkTlE4gHC56maRLngMnhMsW
FY9odOpHCw+6e3Q70ZynKhlvPo5M4I1LiSvn/DON5fv34xzrVJ+IGkGw17jHKLKDd9VApcHK9X3H
D1btbcbMVAfDNrxdBTFlpyKCJS1mZuRiyO7M2OTqe2F97AYK3bUtx/owFxquonrhRpMvKd0Ixg5W
sl3TvUyl+8PIRHKtXM0zIjuSLDFCAfkZGNm6PONxKk+BntnLWHj4YuJF1syj0FYEybmsCRRvpbDO
z5rnbZMHkfNIS4h0N+nsc5zO7qdXMTQW06mpivJm17g2rQE2ALpDYhTzjkAlhltTz19mpsDQmTGK
IsaGzFaaC6OMrt/3kh9R0hN2sxtbNdynxuyWHXvx0bnj56QyBha+Dl+0KJDAcC+vH4Qi6M+ZSJAQ
RfDxX/lhTy77nxnERAdh+BpHnB4RqsHd9+k+Y0nbKnL/tknASZT41leSDOrVL3LSr5aXztb4taha
/6tfZxe7JpLoWl69hrGpO5jXYfni6wdJMMlD0FTZzocjc5XDQFUHLoIlXYMHa/l3kds5xyQtnnPO
5ScmH6BUe9ls1lGEM4QktzB04AaP+OaEiX/TRZSDm5dcqTKg/iCx0jy4aar3IGqeZIWDz67j/B4j
jO3olcNCVR+mT3mZlH2PK0pRTPtdcGJAdIHq/VkB6TsHYK3CB8MJ+1MwsbABXguqqrqWE2gJd4zj
y3eRnSFdiyfestIz3gzglWezbosPDn3IZIvv3GiX/FcJFyWK2bF2s/sjUmZVQNqKTLnRZX7y84HF
a9vfspYFAymVzrVsyLIXrI4WENodef9vcmz6J21bEWxdq/zZAVwDGNbxKufzW02QUuYJ49a54me1
8M1Cgh9P64CRIpG0pqi1LgBnr2tnPxhgDZcih62K3qWuH5MRCTRyZraz4W3KeVnmBgObmMrb99Qj
CVLVgTBTif+WT80lJEBl02PsDQphCgkbMu2cx9H3SOSqOnEY65rNmuN4l97InoyUyUkb1+JWhZZ9
9832tbHxOEmP4p3xD+JTz9SPnbL+QIeYrrGu7mlqZvfEEDc5g7atTQUUJurwqC+bgq614atjtEig
bQXEVI+Lg5kiX849E6Bt3WpIKyBGqAyy7pw0JMotb0IqV/IFtGdybEBngVjMToMHJ1H/ixvDxS8W
a/aXaQh+WoxY2lkBEvrEdT77AyC0bEHCLai5lKoaz3bk79b3pe0J7DF+fkZhFx0lLLBNXRKxakf+
xYcScjCERKQTQhQPXOjaNg3w1ZjKcOu2gq2fS2Bb7VIWVd4cn9bn2Z1kDU4vorQqiuLkZfIwAyc4
Z1qbV0zcEuoOdVDtyfw0DNh83CbBAbxMpa0A0V1tdTANipFVvJv8zIif/7BjMNY4BW0W83DL1ksi
CgkkmWKF6CQ0ryLJEIVlhTizrJj3g8N+nZLPJ36DIGVm0OOXR/24qexgp8EU7JxpcB+NuP5jt1PL
VcCvxkKxOFdee0B1Iw8W/fjlMXdxazKM4TyKnx3Tm+6ul7BFlxCoFCtq3CMZZe96iFZ6zneGhuvP
iHp89ro/ieFUx36yBqwRWFKlMrxzDXTB6NvpiVgO/A1rRqBlEuCFoCi/Zar8STNf3kPD/JHno7H3
ykCeZ0n7ECTRze+9E6LT8g1ENc7o4ZWt6r1ynHbDkyq2jg67O+kFUEQSQ90SqfQj2+C7ggh06Nf/
VxmZ/ZaNeniAceBgoB7Hoy4AQJU6ojCcM4Lox0VNNC8DnWGZ76z/FNoZpYntP8djjuGuSFsM9dBx
EHzYEJJHnDRzSIwDbThLB+bT3LsccYFTHuH2iy3RBuTYL+1Vn42/1jGJPSHjpCA0loJw7vmRCvs6
ahvv6XJ1MKvQZEIzT/GKoHguCB6ZKuNnoCTPjGY0FGcIUL8vMNnwQOiWKYdbJ0sckV+bjPzLZpMO
7XvveMwsXWz+dWMTA9MmTwxRSakp0+kZ75iDlZWQtIA587ZxAcgboUuOtTDp8m1zp5zWQ79F12HX
xDbAT3IRT1Q1RIUJUU9iCvuaTth7pfXmLjlpnudEBzsu1LY1bgmlzD9FWP+OegoLCs7wMJJjVDlY
mnvIF8cI+8pJmH5O6nLDNlbVbBwZju60K+QB7yMHtRmfLTNpLw3Mg5NwYJhol6cm4+hBX2YUAfjb
JYVuxleEw1zkYIYc7zWy4RMj45rC4G+IGJD6CmtwxUN8MIOkP7MRQ7Qdt8D1RMACbykwsmgqr071
7y/W7CPzf6D5sLJV1kVxrtDJOIi1gA6cDNV9GLqcfxtZKe9t7aC2WBoipFrmuRP7WnnLGtnLXpxF
NmK4ldhMBHGRWS1+tZMGRNGOJ8X4YF+OiMtDxjNbKvGa+LrB+yhyinkp6AMDtwEVwhR/50eI/9iw
qEPYMHAIZLSgD7L2PqXRqxpLeoGRfUUYIZIrFKyUBLeVaMsjwWLjcyH85nGIKvWqPefg45E9Wsut
h/56OHWBd84IAb0yQHOeGz2wCLKp+rFdbb2ULBkrfVeyFYdKBw+1dBcSezE9lOBDTg63HetZ++qG
BEHXVZo+BQbM4ppoOW8Z8MgATwcXZHQK418cvQCmli/VIXc6BynObkTd2RIFBQqw/mnPoMvMnP9x
xY19Tm0nfO7SRoErCr6Y9Bbvks2K4WXopRJNt0BQD6XrDHgZG/e6ChkDlCxJnQxHA2+oYUpwg8uS
F9fxzogN79IWdv04+eVfq/Kno6NKPPPLrxT/fstG3P8Hhy0eIQ4hXhLg6qkczH3iVd1N9DgO2A4p
TBtZcxF198MymHyHrTmSZupznjr0xs2cnqrGZ17m2SenKkceweKMMtQ5WRVaXmxt8/swIeiHm3+J
PNd/snwB0hOwtJF1gJn9FkTu8j3VVe+jmaADoPNwbgEO6C1Z3vLqSLYvYx04WwTLIFfL6oKJZL6E
Im52BC1cW3TZmLow/FLtfvZ190fH2jsXDvETBmhLQClyvE2YYRe2IamtQwmfE3Zaj63Fhnmcl/Ex
c5FWJRpf0rozjXsnP/QxjaLdLcJ3YtyW6dg6EwsiTx9N/Zr76j4NCTh/xej0snxqdfdsrh30vuOI
WmsYkIbLBliO6oqT33CteHr4aBlnLwISgTS24F62LFDapYcwnPf0ue1qATnfjE6twZxlaW00iN6b
mglNNVoiH3ikbfzaPTt/BYTVI08rzm3j5NoJDD6bNR5wAf5DEXOY8Lg7jvnYGKncrFuKhmIftkLd
nUGsv1CPlRtUCNGNFNsQd7Dn3uoZ7DT+wqtfOy5uKm66sWZGwWbpopzYvngg0XZxUxbHvCfbsB5m
SG9xPTx1VBcfdsDB1nt5t/GHhFATpL6EHwJoNcPkFVY458wekk/2t2mxUdfemB2ofbAPhV1xwGrL
3dWF1cPscIxacmZAkIzDhtzUkvgB46yysHxWi0ylMtw/IL1oKc35M7SNAqBLBC2xiCBWhGN+HMP8
juQf+WHIH7IWo2TWl8+k3x513hRf7eAd0HPGBFYZ7yi/N0YYBpcEGf+Vc4NJevK7o+WFkDVeKR+Q
80XDmeBuJNsglbLY7C+Tkeht7Er3Yeqde1BH4aEq5wMizOIGX4wEM+MpYkLGwCx7raww+R2Em8o1
wRLks3GzWRgiKf+7yFMOgOrzK4bMV6j+5hmA4V2UuGPM+h2MQP1M8GZ3DGyVb8dq8XzF0BjBvT7g
YxwZoNoAXdFjAICOWuZg1MQGbKc8QU6aNTUr4+Upa+sxOfrLKqMvx3NVCpMyw5x2SevRp3hY/ERS
Gzjdj5Zy1KVy6bl7JnBy5PmJ7t2y3+xqizvUJLp+eXGm5WXKMvOf/7iqrd0fXYWOIZftDxyDWKJ1
YG1my2WWZY8ur77tHNpqoF+nRAsxqJ7GgQXzNFo/ixA1OOPi6cubkmHXhwEMsuVt1TSV+Yhagmko
P+rUBm8r0hip1Xn2kASFZRuxFyqbi7MsR70g02eKYtZ2waOCqUC4s2YOp85KhcnVVM0Pf07KM+qz
ALgHg9G+b/1dNjTdbS3uVGH3zwMgPjeMo9c6J9t0pPLYp1Pr4jnnSnFz+CNxEKGbaOxf/Ip2LTKB
oR2tVwtr/0nTw2JjIH0eUES762aIFLC4sqv0R/DZUT4zKUV1HprIxWlIio0s1ESqbp8hHqX76MhS
H2qAlr3pP+fMJm6ORl62/gKw5wWvIHCGTRiP+4j52xdciSVtOAhq67h2ei4So6soZM/mlPrG1h9u
BP3PL1M412PI2Je62jCncFsiG9j0Rt+do677zDxiOm3R/Yw9dpkcMkQqFU54i0s9HDxM4J4BX02u
ld6U4JRlDIUhmskvc3H/e3tepLI4cwsuRff/NN+Y5InGd7f+UrTWHK2ynvR5sJMXc04O2rTNxzmI
1C1L68v3kGLOthhujEOzsHBhV3c/tIg/zOmPlNkPa4RnsfYOHOXRuSyG+chwCrnIPHkHx/irwVE+
jtnWnEOKn4rZP80xfgOnz9i4FM2LLuC+hQgO2K7gn+wXBUE2zvElmUcmuIsw0Ei7/M2t5s/EIJka
/YQkyELT9mub/mY9XAfS5WYkwR5po1HrfApgI8s71JR0jax7L/j6TbSfR6OIyl+I+BCFKobpfv0L
hM+OyWzwINr2SS7x0Is6xApInVxfP4nBP3BsMqcJyz648x2OD6cjFzTtIUfIQPZNCBDqucMEdmcC
yJfFBHeoPbwmqMLmi2ZaeshnDSiX4KsdXjPvoStSeOYz4llo0BT8S/tlWtTvjJ4ZahZRyyx0fI17
GBNiOTQMNxckgaAmcALATRjlHCYBs7M4TsVzEJeshmrDeVC9fWYZVu+mIGpOBZgfNIGSFdxSV+ch
dP9sIvHAcKLq7M9/YsPBw79OA9t2i/3XeEtgA25shX+9DdS9BHLwlKT+uSaGJ3/Ifssq1DfsYOnD
LNGMMfChSkMXvYmbqdzDCcUOM4SwyhpqMmyN43OLlEyZVvJm21R0iIZuiQekCwEXQPrCFA9ty/kS
uiWATVSbwP3EeO1i9bvpUGC4bPAvmcqMi2OeBkL39iyzzN16ki5TQGPsi+eEuJI4BabiDtt0kQGo
gXa8TnRxSBfNhybrZB6y8XfoYyucwrcJmCPydu8pjdg9maYhj41WvK7MEbZqrJI9Zjv8ysvzjjjj
iLixIKQ1X6hA6A68ITz4MwzBQZvTPgpLCzXomz0UjI9zG5gV1sKUIUDow5ym6X5Y8fCMf/BirU1s
HJLL5lu1eKoC7OfaYW4V8+6OS8HKYlGuJzgvL1oyCmNqyyjNigO192L5QezDfDS0ArTPPh8AcHRJ
k+GQufVZIR1yj4uEsbN5j6t5Fk/mCNpnyAkDSgG+ezFon9hCES+w2BxrI19ih8EtLE+L26hnbenx
AiNW7U08jg+SXEE/ycZ9xyi63HzGJWYQry/Gl9gveqRygOOL1jzDNv1t6bh4Sj1eMoNV0fKOHto6
JY+KHa9sqq8aFccxqJffWqfF0rgikBkJDweGcQLEpt8wecRb2amfASfAtsrHjyqdjcNk49gtelid
RuWDLl3eyutFFsNV3Ss6iPWyyJkCYrllONW3Axjg8Mc8a14QB5XYR8EqeClaTIXaln2C861hqcNs
vjr2dLGaWXw00WeAdGwvJ3PYLpvMdUDGdPFzHTbOghzFkpQGYlIJ9WIb1OwYCHHiKmJvse+aRKXD
S81zEL5NwkG7LoWqHHFTOJJaOWYiI8sCf3mWMLLGsV/v/dU+B77XfCjx8sT19FMsDD4h92vrYkxL
nkJL3bmOfehYgic3CO59AGkD+vEmM+VjgP7lhG9SXvGLbcdlY9BqoKyV6bzTLyLkW7ugnjel0MN4
WV/uzrGLbcu7+9X4mxUekt0qYyjtM2tw02QfmF10tH0DZ2QW1p+UvvRnostOvU0CXpEK7xB4Pal6
BsCDsfC3kT2Ii+n8dMBbM3EHWAT2rzoLkD6Ra0/U3R2gshUxH0xxjmRsmUeYhJWIDGX8RIwkA7j2
0BZBtG/LFKQWWwpDCJrrIBW32CEcZWIQyEpDVRfSGOTDAIKymirx3aZ6YWA/M87AlBhTfI8j4Cyu
aANB4pHFr3GTAsky8+PRlAcU5flzk0rYLHDgTzyXE8lm8SvXX7sUEeml9+Zf2qmT1xkc5cs0wgp0
SAs6fY89qkH6wKJ1SwBKXe1JaGo+nCVWHIvSAzvf9OrijP5e0OQuWRxGpXmxwhGwOFyBZg6ZGntO
C3CvbV87aS0r1ga9Fv2qBQ/iCQkRLB0yAK8qmv6pdTXswEm0d0jN7145m58zqei5QowO6przt4h+
eRR2avTVrQGZe0tzB7SLhQLG8KzHghxdrd4G1J1fs4JgOCLWeljFL7wSb2JEpqOlxxxpdKg8LOs9
HBg5sHLD8CVQ92WpB5xv2coxgXjEEoz40GTSttzAbPgOosj0k+6wdXXTGL0xPEDBrjGm022U6+TP
s+KzTgfxXUywVxQ3iIIIil41z8O2ipqv74yAtdgI7KUUdmR/h339QIKn2GRktD8MneFdLVtk23R2
vI1i2r7PXeB6xRT057opJGlfXJkoDEGaAxQ4SdOEA1Yzrjj7MnU+6aQGLov8xA+NhCGNm/mo+7F5
9ELxkRr6CyHzDlVA8QIlNLxE659q69blkqPAmfP2NQn1exxL4qR4lGFfFJti6WzHofCBGHTjacS9
7ijFvpwCBHEJ1dOIKu5YdRb6p8HDCYE/PyXY8lTPhMEzyzFPIdbzDSG+B1Tc+VPTZcmtILAGZNBO
juN0n6z2Cok0vngD6q2m1yTfLlVwhSmuQRq650vp81z/IhmFFBUi8sy0BBc3hOpMDVPQwJ4MNNPT
8q7uQS8pd0/QY3/vMvuRLF3/1LpMvnws0Cx6uNX6wgcxEz+mrGifGD8hmF5uChkn7Fm0s1s2Gk8V
3rwtcmSMbcY/hW8ZMMLm7knxpLa9H51VgV7HMd3fdesRFNajmHYyM/5qyoERBXkLhic+WjeZzxFw
GeIWQDutwsmAGnNLU/m3CBF8dkyD3yrH+Eez5IVe4P8VwbUuXjp7rj/rgbT3pOvepYAvnc+28zk0
Ibr9scepR5QNgb/cSGvZsJ6PhmChPNdJufOS0PjIO4dJvp2QabHMNJ26PawQajwl8LSjhbu+bHZa
h+JPxNjzuW/zY+gi8Vtbnc5qMGeVoYWcnp+vsCMJJhOXVordjBypXTUE+XaKTE78pfWz7PKX5Gc4
VSiEKh5PK8+nLXkk7Q+BXvbhxsCmviMqR5Tk1Xr3XTbUhSFYGGgIOVZ/kpL0zFgrwMmR2M8hLJSK
ymy/vtmkDF5ErNCJAfR+01ZbPmBrfuoBWCOq4R6yccnu52U7Xqf+3/W340vGywWSmburwSP2HkXg
qo9ltAMVbpkE+QucDdljsF3P6y5rbbq6ZVBbi5TFhdc776jYAZETUMjIxXrsYiM4IcdTDBjxTeHJ
W3oWVHbkGdQpM6hQi71JXOKDbxcE74wVOQ1dUj0hB552JtLLS948SyPx7nnCFj3ow0fL7mESBn/k
kn4IJybZlBL7rvZJokrFEkeCE9Yu+5eUtcNx3cQiWDvJ9kUY43O3dHgybT+ssbpScTU/7Ib0Q0wj
yLbbkk4N4K708ugdzyHr/TE6Mz/EiaWD4dxNMHPSqYbdj3PnCM+EhCGv/IrwjJkkC/UCFU6rAmwS
eClxHzfTz8AhCQwBNRGe40OGP/CgZwXmKWN8WS/kHg/kuxOFbD1Vsp/L2NgMlnSftVT49ZqWVRRV
VPzSvAk7Ap0ioSYpH4qOahdHTPPqwNT64yxxeQhbGAbpkiosKLPz+laYh7S5+A6reWsei6eRccHD
WKfXtuvcf9/vek6MMxNJqD8RgGCfZv/fqxqlZ7mZeVlbsDsY+tbSgfu7RA7joAFqWClDNeSpcAM2
D2JiOq6z8WzGA7LqtAHu6YGQWt8iDB/rUwKOuk9UAyfc//LnIr83wsvugxhflhk6sRP1tZBtdOrD
hN9DZb0q01GfsfnQT2XyHGUvRlymT8OMo6/I5+Cauv1xbhoH8CFyGqjU6hWHSMcCCodaAUThYX2X
fx9vLIBRMCOZ4RJ5m0kOJn98POnczci5lDvH0snT+iFFUdkH0Muh6Lmgocdk36PH3Y9zT95X0NQn
TTjpVuA+QjQ5Xdc+o26jY1Ub7Y1tGT2XCX/OK2P35Er2hqpTybsF1IkoFb4JUj/Wis2zDQHBrGdy
MVX1NnWj4oDf0bFl/5W1BHklk4uAQBnqoAy050RUw6ILILpWejGelElefiZV/SyGJP8Mq26fWqjm
mzRz3vMmBztBmvims9AXYVX9xEVQbluXDU4pwpdUsOBZJ0quEOxsYxRHKLNoDKBPO3FkniZuZr4i
odWVwvJJkQh+FZtlDSy/ItbWDebuWKVIYjaIScvpXarYhnvnPeMJMVfpPiKkRyMCW211zn1EcnFk
9ZodF8M7ITIW2fbmvKMJ6OH7G+E9LvpbD24eiRemSth+oAomlwnO4CSkwpe++Oj8eDdMvnnsgubd
F6F182rHWfArQXDW+fhiDUX6KAf5uzfIbvTCpL6PNmM+IQCRS7bJTGh+T+mIhSaY7+vJhjMqIWyb
7PDJ7YHsayZFSSpAz6dOc/u3bQsC+zx14YcQOv4kD2/EHh9yrXbwS6clEMvqO1pNHFWnksObdgIB
sRSs34DTZu2xQ+x1sXLrVjvQ0luyseNIqSO8gn8YwZmXFDfCTuLc2cpli5DRTeUBXi7PDhl4zrHD
YF+9cWIaC2rVU1dTNHKDjIYJu5hS4L3jiYeOynJMimHrlvZ0/X72VhnRsS/YCIihSWDLIcis6Ac3
jOfnaw5FgzGEad7HLErO1VB9kuaQnKI2+81Pk7wiJeofVGbZl9YPmo+AefNuNEZ07YpawBz6Ymfa
GXnU4eS9+t1zsVR8zSiGsxEme0/L9B6WM8wR/6+nTAIv6q57CZJS7owy/RviWL1z87MddMziAJmE
e7WqicxMIRRUpmZP400gMFRJXt7UBdusa+cL8kJYG3MCHGYu/7ii/h2nRJ4B9kTJPZlqfBi7Ul6G
NnevWW9eLE2yLKY++Ttk1VsmxT9O3gafoIfplTL/f8Fkfiwbh/0YAA4s0+aFcCFQdDfULIq+il9U
hdJ8a0luApzWADLAb2ysZSeItSa/wT9GNgFiiKFsjzLVLBzxFrWlfYTNHqANy/0Lwi34GbIIP8GJ
IVh24+SnORjlWVjQgdRglbtcDYteyQU9U6f1jTl6ti1NFvg8B9l9FPItXMAqSpbWzh1tdZWYRPa+
G90D6ZfMD6FaDKURX3XxP1OltMSJZszw/SYOA+i3aETwBsXq3WF7fnEafBBzUuEB7ttbqiL1VHQp
RLLKmP8tPaSBRHRd2eF7Yko6JNUBPyvkUiZNp4Jv8zjY6EEH006/bB0yiirK/EYo8/wJr4AxJ5Uz
7flWLe4PHQ9Xv2881uZYQ/KcbRminVczwB5SIyR9C4VZQTFl3tWr2EXAUgePVYwjZflMlWV1rXLc
CLSm3keNinTru2wZwUGlx2BGEwR2+rcbBkQUrfMWP3Gva66fnSLmBK1qFjkNS5W+mukQvroxRteE
nqiS+Zfh5eMtWeD+Np4OJ2HTHDvM+Z1hqI9lEs47WUUGkBkeiLV9yroqxgRTEwdTkqQ8mvZ4U2y+
ACGVKEPWIURU/MpXOWHvwdTQori4Q+kc60wOFyc8mNNAzMMyfeR8dtgVg2haCnviS7VsgKJ0I+Wt
Go6pM5hPnis+ZlaoMKDIUrLwHuBhBlthDMNbjtqIRPp2/oxzAYKBPwv+ht5xjA0Unx3iGxFXSDY7
Z8823/qRp4xjh9K8TnH/Y150iNqBTxZ7hnMeg0694WD51SPP3AENxozvDcbHqINzzML9roZmg8we
e5Xs7RduehjadcF2vexSQF3qHOHC4n0+kDwga3sX8UWVP4yodspTvpbalkiDbS3r/G4HInsSpcTz
khVf3V/mbeOtQJDxPYeBCIqtpay9G8MBqIx9bZz+z9217baNpOlXIXI1A6zUPB8W0wFsWbEdH9qx
nPRO3zRKEiMxokiFImXLgwX2NfZ6ruZi7/YN+k32SfYrUpXoJxnJdtVuNGkMMJCl/Cz+9Z+PBhJy
J5iSiLWXqDd+E/Duv6nnpJgHsoJGmmVmfzKdTG6hGIYwx9DIv8T2ZqySOItn8VWBWOaFw6Nwn8zZ
R8x3tSF57o2Th3h9WyYqH/MouI7j9K9Ivdxfdu49JMsf+5h98HgOG9LGLPCVe4495g/n6EN/OE4e
zxAkQFJigex5tpqvTssQMibx91eFjkxgjIGref6wOvVi76GXprNpL3pI0tF9tEAdzXT+4fdi+W8L
JGyPnZU5u/nkd6IrNL+5PT4Lyx5OsFIkgXpLkWvE2pLP1mcM8oqXHz5ly5upvkRdLv8U65jgaz3E
b+21+bkPoRhDSWNhYyfVB78/pMZ7lANheQbyeZhrN3+DvLp3nhnTSQ+By+S9F7+dxVhdj03JqI+z
3vFtBqitRA5ykjFMBfxl3UFHRvGoA01oZ1mgLgXvgIbHwHFSFEghfpAhkPXJwNSr4nOMqSEr59ZG
7KaP4AgffIsZDHzTbT7381O0wmE8M+rjP01RHfP7O6dzH58gvZahQ6PA6pIsda8f5+YK23OLgYFt
O2j9wGTcTub9+jnAFIAswRqjRzjR6NeFrvIwvtHHxBYMFJhdRA/5yUW5ce6n0cO/TsL0ptost3z9
F3wepYt1Fk2mee3j67t0jv/9hf+bL7+h/+L1VTSC55V+zHf+6jRMr9k8XNZ/RCDj6ZvTnbCckQ/9
BItJ1u+KMFvfhssiznd/W70HXpMDuknR1XmHgeU1EE/6Ufm23wSkhSXQu/Ui/PnVKC2SnJ9vEqXJ
q81X5+OfX5kmViL+1IBUvs0uCDHDiYsxQNtu19cNE2sYeXbG8D3nlYa89WTztd81LT3AUkvDtrAT
ExHR7avehYPGoVrwtPs3u16gwg5HgYFlhlIY6Fh2NwiwTAOBQi8wdMPBGsktFHRcfO96pu/gGxPo
wdO2iOlbNLD73QSpVSzTjsenvX+AZY1S72/5XcP2dYu3zup+4NvY8rn1+qbVxUJT/NVFcs/Rg8Oj
ADOQxIBjdR3bCFDC5nq6DQqgBGD6Xd1GWallIiYH99s8OB4IcGVSNOAYXfTIG6Zt+eAEH/9HaMDQ
u5aPpDUkhWOjWyo4OC5wZKWADQQEASq2BBUQBHQ8s4siU9+wbPQ0HqAUMDnXSpGAFXQdxG9R3RZ4
laijGAiCrm74lm4GhgdxYbsV1x2QJDRtWUEARsc7eoahY2yw76HpmOLAdbv8O8vAnmfOJVxZHpY2
MD1pRrC5ynf1wA8sL/B9k4oCU+96aLwLsHHZNQ3HNw8OA7ouyQm20/WtwHM923ERV0JLIqECE+aA
j68cz8LUCsv0K4wfECNI84HTdXG7rmOaOvx9bhQQDBhm14O+xLpo3/Exvdw7OCIwzOpINfPqGXax
5XZdGAUObtkwdQP9+xQFltcFiRyiKjAMWTHodV3Tc33cPrwCzDo2qT3UcbpcTXgIcPm65xre5oEH
xAGmUdloL79/GyYP3l53y8tv+EUdmIwOzCQwh4OYvOHpB6cOLVkW6HCzr/xvy+zb8gw6sJtNnf/n
YbWOFaDD7dCUgStLBqYLq8iEdRXYsAxRjE6kgBl0fUhCOMZwEFDSYx+cKnBlzQHH7erQc3pgGKaD
FvaaORB0LcxDcXXLhCg0HXR8HxoJmLpsiMQ1ui4cQ+hDeMCeg622hAi4YRygB9A2bFSzBuYhSkNJ
i8jRu66tB44Lm9iF2ceF3ZYgsIEfg9sCSNuZUAobyXNA+sCQ9Y5sr4vX0xEecNHb0fAMDBsxFFCB
D+8xQO3/xh09IAyYpqwkcE2YxcCBBaPIMTzHqxmFLoxCuIcInxgWlgFYB6cQDWmFaDpdxAEN3XIt
zw2wuYGqA0QHuhisB3XgBIfpGViVwyphFsH0dzAO2rIdE6ZhPVAEBKFBUncCTJ0wnMAAiRyWf7yh
ypcjAFzgePCJkD93EBEqtcuWKOwE8BsQRtZNx3R9mIiHGCaR5QPYfYgNwOqDQoDqd2rx0g5QZCBU
iBgCjxPAdjg4o8CW5QO4h44DJBgBWmSREq/FCCAiwCcWtAHqMQ1goUL5IekDu7qUl3MCSpdg/UIX
IByGqFiTDLjpCO/JAQoQLcHew4OLmxvclJOKmjpmF1FzdCGjOsCymnZB0LV13YYocG0X9VmbdN0B
0QHSHpIoQOAYsQKeHPKQIEBpCTWPOwiU4HvISp0rDphPlS12QDjwpa1DCH3TRnYAkh/NjQgPEvvY
7NoOIoq2zjWjb2A006GpRQXCwOgiFAQWMJEoQmS0lkHqeAY8RTgIyDIjvFwFVZ9qGjyBVL5k3FFL
GI/LhHwULrey+nt/IPK1TQDb+Xb0Q7wiv+QJ+gr214T9a5KvL5PFW1/ysoitj+S3VRXD1rci01ye
avOsDTqaByUH6/P6AeBA/PEsCjOWjaboAOXVCpuX4qUTP786+jjBFq9omTNSXQDJ8PUojSqEL3Jz
J+THMBuy6BMFDPqXBpzNsUGGCUC8EgDqRRbqMXaZxWwcLqcCVllloQARV2uWoBWBgFVx4GlRvzTI
Hmk0ZEUSRgIOR4Gl4Kw9Nh+mY3pnNpI1sqcdZJF2yZIZIQYbFpcsYHBYQoEqINwzFNdoGAEy0QZH
t+KMZSELV4yyRz5PxmkSLimSDV4jowByHaoCtnjLFlQ0lJkb2bNerLMJVp/XOAPqWR4N16jAnOL+
spBQBkxgediDFJuy2mArIIwL9shm0yZKFPD1JUuX4uVLQua6X/YKr9iIpQ0W4XE1acjgPWxUptfn
KEDxFYvH0SqkuHAViAwAZus6T/PUhiwqrsMFiwWY8up4UE8W6g3L2CiMNSzuZcmYooP7yfLwZw1T
BUkIBYBhO0aLRQQBKoBxpMCHFR9byzGfZAgNomTCMEArFKBKyIYC6ribsogjmgDmNWqyeL5jn6Im
pk2eAZIHHd1TuW+qsDDuUPLMzcK6mMPAMfkzv38chi3osBVg+kMU5gmbizOWpKFC1J1jJkmx2DDi
NnTDQQRT/OHlRI3eb7acRlnbEzwUTMo/YbDIGJqp2mQJH6GggDGvovE4DrU+JpOK43L8o85vJ3RI
iKfx/ZTPdmdJC4rcAOlEHpCW5aZSPzDtAgNo4v/5j/9cztiaabfReEKEDaIzCNsj6if7uLtonmad
y3CZU/goCbN4slUW/iCELT8rxJ3/dBKxFG3aLNLeFcmYpeIJ/Jp41AnhBvGnl5PySTobp9pP2h2b
wfuL5sQ8QKUPcnoKbuqCYQ1WNBPH5W+AfJnuInEs/vbyV7hhnRhblKcR6yyXhYC39QwFdz+Ag9wC
WYEsuWSLfFqzRirU7JXdbQGRLzX6cOJaA0IiLvL87zcEXiEWNWI/YkAoHiIeRHhAAfEcwTnNMgJ1
791W+YmdIaZimWf0rDzdLyuFjsN4EhVUJytQN8fYEBgxDfaadhZmjyF2ZNeCDLzFRMHhWVZAR1WA
OKnyLglpsEU8YTVc85SyLNyTkMfGiFjkhUuyYM+zsG4YuwoIrr/MMRKXkLGnwPvoPYZcdovX5nfG
68tlkfAmSupI4C080mAZNqMLFS3A8TPz9I808Iwlo1DAKaEq4OjTaJixOKdBWBV+4ymaB5NluN4+
cKAg/ngaZnOWULAq8JCFIcUur++WvbNelqKpkJCvoSuAe1bAcc4IEsr6M9nzniNEUfOakcWWx8N5
zmJ6Wl4FI3vat2FWIzD0bCoAC8fkiq1DkvZBoac85EuWr2rUoCLWfxnl06Jumhi87lYWw4M4XbFZ
/cgKcHwZQa7nYQJ3KaJ45nlg2WNfFg8h0irYDyxgcXGJUlTx8eX+xFUaj4ETAaiE6ygQa1dpwkbE
i0MfkXiKxHG5bBdgysOqCEBch/k0zLikINaU4Smwh5FLuGdUVqhQzWjArws2XuciS2k3yHwUk5qH
xqtHZAHfptBylPHQViAPl3N0PUds8pJN2QPDCYbUzKKEEDHqIRWAXjAqJMpOFukDrxgcumwszse5
A9094uPLeW5wH46p8ijrjKXPex/lKByok3E57UAW9vtZBhQT49JUoT/eJ1EejrULxPnHKXUbVeSi
P8C4GoHuMI+FSAwUWstfIyQyFFSI0TECVkkhKryaAeo/arzNW1RlbxG5pVBLP4INqUp1DN6sJgu9
SvIiBRkim05PbwSuCnvuAoNNVgTbvG8Aa473Hf77xbrQDgeCIGEzLjhaip9QYJTgCvYUPqWjkCV7
fnMYxVEZOE/cC2cM1H+Lj0J0bl75iUmBowRe6IgztIBT2StB4/qfCbeWJIa2k4TYL7J0QYSlgZbo
BgM/75gVex3Nwzpi0TvQDB88D/YRjwayWnrfRO5DEhFVbUbLmcthAOIaX0YOv3BOoGLGtTBsB812
NppMMY7BcnnxNBVrz8MLLpLVqMNFOw9auNHHjeJlA8khveGPbD/j+0meiiyeInmKr2OS/gkkS48l
bExEgIps4CnCO42Qnwo7/Sp8iGp+m6tA2Q5gjuXaDcpTs7CMi19hj06InhpB8KUtoit40sZEG+Qs
r1V48OkplLu2KOmJQr0HAJA8WouM4PKnoTK2ngDX8knJ5B6cjuEQwkKctlQbuo6Kc3+XNV/B/34M
jLE6P2TZdKsad/aT6ve7CW66/HiC9CiewJYgklQBQx/xOkECtGFDbPHwE1n4OM2XKH0iYHnHOIQH
PDthP7wALiIdRCyoKNM6RvlQMo7E6bi0UVFJ1ZsyEopo2pPPf//bcIHlzNGIO4WI2GnYWjkh/pWt
wE8ugWp/Ornt/XkbJ0q0BxoxspQqPT7HR5YusAAZQ1+hACpA/AqdXariiWT8Rdl95DZ8ogn0k+c0
zMnnX2uPLULtQ5iNiQ/iNIzh50M++RQhbJ4T4nZ3KeknYgZryBf5NhpUFOr2PxcsTyHiYu20gHNN
xAdvMZYlkz5WgtVK2lWEafr5NEoXVDKrqNa6A4efop2EQubDR2QRccqGlAl9BbR2iu4qcmVNb/T5
BNwkBCwdl0dA74//zkNtjDrC81Ua0XrlcrSULIYvwmRNkNESpHg+Ni6jYd0EwDxTeXSgzDHNp0ST
IE6nAG40rGHBVpIDG7MJW45ojYOhQpEgTZzmtOITrd3yiODFq/dECpcDeGWpDGBrQBXw8RVU6ajm
AqsoC71iBeRvPQZkqFBH2HDM5SQ8anFVpc+oog7qOoLVTaCqEO0lVCrXMWxGPOblBnIlLjvH0XLJ
CgGuxAUfTyFLbrew6Wkox1TRzreJOpZGljgkPzMm84mPL8cI6qzDWj4X03sUwOWhHKZdhuhEFNDK
QxsKxMUAyeJ6dJfPH5G9wEExpmGVco6XLNS7lDohJh+NJQt08MffUw3D8//4Rxkuu8n++K9kFNEo
vWkpwPVdgVYayoqmpcCxvmPJY13YYQK9PGbeTxpcqKLoCG7wDEW62hu2JIaAqaKABx34Uc2OxaA9
eVz0EWZAHo4oQdNVwN6/NexuU0WhzW/RfMiG91RiuAoQUcnQJn+rqOA5Ru/THcwX0kSJbM2+6/t+
AcCqr0k2BLh9fq6AkATe/lOfB7PE/A3yLPGN+OOuwv5jNuWlGgKXpa5WYMT11otaabwKE+4U/dXa
AI0IC3JeXYG8P0c1NAGqQt+dLzMWErLFjGPxlJfbFDjrZwGlvDA+dlBW4b1Ns5pyVlLlcVHcs4iE
ajCcRv60lyF6Z2gMAfPi5eH+gio5AaVErQrh+A5bbKgN30w0F1+Tqk+MgQ1YMY60o4zVFVszw/wC
4FgoROIHJp+uJktjm9wgP7PWn0foOq2lCE0FquhX9ExqxxhVIs5bmsWOAu/mryH6nglUFQ00p7yS
FH1K5QKnbegYgKhCaMLAHLb1kKAjEtJIRdHq0bDQrooloZcNdAVE87fb/qB/+6F/8u8av1p0gWiD
OnV6JiaewSTAgFwTKzRtjJIWmPyWmG1TpTsULN0lJNXPWCWqhXIuQW3U+46hVY1Ki+3z/99ZB2Ec
PVJrUQGH9lLMDkDvNK3MUmKPx9qAxSuGFkhx/5z7+V4BWdl1iuRACLeYUHmzluz5ohazisa8bkgc
sVQ7+9Pb+3s2r4HgjE0KcmJjZ43EE1XPDSLttHkbiyrE+Q+P4RCyr4o3/il47igrhvTK9mF2Pymg
FjICIZShjGOWDRGHEUBL7Sg+fOvunvKESRHFlDtUDF7hpwU7U+5QEMTnyS34PiBjAlqFlXPNVgzx
z5ZhFCrmV/XYGjZqm0JX0Y7Uq9EeX9MnKzlP0jlCJFTYqwhmCLjtiXEVM6FQ5VcvHlRhL70B2NG0
A40yRgleQYOKKgLlZ3C5SEwKk4Pl7/EtmKV2jRjLKw93gw40+/BQWj2JoqKQgrdeLHm8nDqiKnyC
G7Ql5yk3ZmjUUkVMYpCj0yXPl6XYvg5XERVVKoYLVXWhl8Wo5u2paL+4Q/NWNGbj8vh36ZDVwvQq
OmD5MKoKPz3QZrpsk4tmsz7/+VYa7uJDhH55VNEi/F1WP1XSoTHITEWK+RiZymg5xSOzSdQq7OHw
yHPe+8HOJ+w16fabBcdoQ63VN2DBp/zJe7CYMbtQACqNGBWJ0QGjtpfpKRBwFZP10TSBZEFBmVhF
1rWCD0sJNXlxOF9vY8VRk2wE2V8xPIDGP/jWYgXxTPBWJfy3D25h3dde42PbCe5v4uH/f078D1lu
3dbao6KfF/1IH9N41mIVY+UTFlhgJ66L7jxs98EOIEEI3/JHvt+9V51Iso4kBOdXq5pOMv9e08mz
CT8RraDbOZzvibGCY4yBrQ2pUNE9epyxR5oRVJH158E4Eu5SUYXWS+O0XkWpYvBkfwQHgga6VLQK
VeY4L4Gt1VOqyOW+YfGMd5y32Wne3pjtfnvjtMAIeBLbwOi/fdJkP9gBSscQ8iKkYTS7KItnJ3H4
GF8EZojKNnwFuYqbMCvEe5cRxf1CdT8a3mdF/bDYyyIe8y1hvR/uBxRJPaIdjVxcuWn6q5RsW43w
/dRAW+voD6gUqu5hJFzYPCWXo8KqPMbkrXogUoFTM+DiNm11mlTMpj9Oi1WYt5gxKtLavZT7sH+6
CJF3SSZ/bpOSKtzLsjecJ9L4gBXIy7bnqBhC1EtTYfARr0fFJKK3LENApOUeVGTs30SfSPxMxcT2
N5jiwjPeY1Sw8MR3OVkjGmXNVRI720yfaHZttDjGFK0bqypUpICOMcK3bSS1ryDQuDl7WVPGqZTb
C1+mOfAtJHRMlAp1iVgsGSejokDjLMQ0oA2Blu9wNTpBOCQWfyMsgYkP8nr0LL3fMq4EvCqhuNen
2q+mRVQK+08gNbRyooJ2h7hqhLYpasKoGNP0Np1inhsk+VGexrSKSsXkfT5EiGdSbsPwI0GVCkfi
AhOoh4j2UMAKeKM3zTB5H1mrFsmHlbDieS+3xW5YPF+jsryJdBUdmFUTRi0IhiWW8ue+Du+1Hotb
hgmpmLB0HdV6O1Q07n1gCYoKqJmuIt54jU4XClWFRuEI/i1EAQTdgmGokPg3UT5CnLjVaMPQFHnq
uGELpL/5K7R09KmZCx/XO14UMCPssyXmtbeveVFRfDII1yMEjeNaHZ6KmbJVVPoMEemE/Yt2tETu
ZBlBmnNtjtQQguGJNmZar0imxLXAmBz5+75LZ3AnCRNgI6IKuBiUK8CUWQcVOf27ArMDa4dVQPS/
gnJgInOEvylyrBEhB1eR2v8VVmCLIjJVGPgNn9NUUQ2JTSQYB7o5M7HAMMdLRS9rj2834jlhIcy2
kY6V7rrH15c6mESnY9/F/lGk3zHG0TK66seLcZyGKXKshDVU7M+6LZb1ri4VNRg8301noGNul6Cw
bxl9LyShtn9Gl73yX4xiuDmv/xcAAP//</cx:binary>
              </cx:geoCache>
            </cx:geography>
          </cx:layoutPr>
        </cx:series>
      </cx:plotAreaRegion>
    </cx:plotArea>
  </cx:chart>
  <cx:spPr>
    <a:ln>
      <a:solidFill>
        <a:srgbClr val="00B0F0"/>
      </a:solidFill>
    </a:ln>
  </cx:spPr>
</cx: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900" kern="1200"/>
  </cs:axisTitle>
  <cs:categoryAxis>
    <cs:lnRef idx="0"/>
    <cs:fillRef idx="0"/>
    <cs:effectRef idx="0"/>
    <cs:fontRef idx="minor">
      <a:schemeClr val="dk1">
        <a:lumMod val="65000"/>
        <a:lumOff val="35000"/>
      </a:schemeClr>
    </cs:fontRef>
    <cs:defRPr sz="900"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9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18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37">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38100" cap="flat" cmpd="dbl" algn="ctr">
        <a:solidFill>
          <a:schemeClr val="phClr"/>
        </a:solidFill>
        <a:miter lim="800000"/>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lt1"/>
        </a:solidFill>
        <a:round/>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tx1"/>
    </cs:fontRef>
    <cs:spPr>
      <a:ln w="9525">
        <a:solidFill>
          <a:schemeClr val="tx1">
            <a:lumMod val="35000"/>
            <a:lumOff val="65000"/>
          </a:schemeClr>
        </a:solidFill>
      </a:ln>
    </cs:spPr>
  </cs:dropLine>
  <cs:errorBar>
    <cs:lnRef idx="0"/>
    <cs:fillRef idx="0"/>
    <cs:effectRef idx="0"/>
    <cs:fontRef idx="minor">
      <a:schemeClr val="tx1"/>
    </cs:fontRef>
    <cs:spPr>
      <a:ln w="9525">
        <a:solidFill>
          <a:schemeClr val="tx1">
            <a:lumMod val="65000"/>
            <a:lumOff val="35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alpha val="32000"/>
          </a:schemeClr>
        </a:solidFill>
        <a:round/>
      </a:ln>
    </cs:spPr>
  </cs:gridlineMajor>
  <cs:gridlineMinor>
    <cs:lnRef idx="0"/>
    <cs:fillRef idx="0"/>
    <cs:effectRef idx="0"/>
    <cs:fontRef idx="minor">
      <a:schemeClr val="tx1"/>
    </cs:fontRef>
    <cs:spPr>
      <a:ln>
        <a:solidFill>
          <a:schemeClr val="tx1">
            <a:lumMod val="5000"/>
            <a:lumOff val="95000"/>
            <a:alpha val="32000"/>
          </a:schemeClr>
        </a:solidFill>
      </a:ln>
    </cs:spPr>
  </cs:gridlineMinor>
  <cs:hiLoLine>
    <cs:lnRef idx="0"/>
    <cs:fillRef idx="0"/>
    <cs:effectRef idx="0"/>
    <cs:fontRef idx="minor">
      <a:schemeClr val="tx1"/>
    </cs:fontRef>
    <cs:spPr>
      <a:ln w="9525">
        <a:solidFill>
          <a:schemeClr val="tx1"/>
        </a:solidFill>
      </a:ln>
    </cs:spPr>
  </cs:hiLoLine>
  <cs:leaderLine>
    <cs:lnRef idx="0"/>
    <cs:fillRef idx="0"/>
    <cs:effectRef idx="0"/>
    <cs:fontRef idx="minor">
      <a:schemeClr val="tx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spPr>
      <a:ln w="3175" cap="flat" cmpd="sng" algn="ctr">
        <a:solidFill>
          <a:schemeClr val="tx1">
            <a:lumMod val="15000"/>
            <a:lumOff val="85000"/>
          </a:schemeClr>
        </a:solidFill>
        <a:round/>
        <a:tailEnd type="none" w="med" len="lg"/>
      </a:ln>
    </cs:spPr>
    <cs:defRPr sz="900" kern="1200"/>
  </cs:seriesAxis>
  <cs:seriesLine>
    <cs:lnRef idx="0"/>
    <cs:fillRef idx="0"/>
    <cs:effectRef idx="0"/>
    <cs:fontRef idx="minor">
      <a:schemeClr val="tx1"/>
    </cs:fontRef>
    <cs:spPr>
      <a:ln w="9525">
        <a:solidFill>
          <a:schemeClr val="tx1">
            <a:lumMod val="35000"/>
            <a:lumOff val="65000"/>
          </a:schemeClr>
        </a:solidFill>
      </a:ln>
    </cs:spPr>
  </cs:seriesLine>
  <cs:title>
    <cs:lnRef idx="0"/>
    <cs:fillRef idx="0"/>
    <cs:effectRef idx="0"/>
    <cs:fontRef idx="minor">
      <a:schemeClr val="tx1">
        <a:lumMod val="50000"/>
        <a:lumOff val="50000"/>
      </a:schemeClr>
    </cs:fontRef>
    <cs:defRPr sz="1800" b="1" kern="1200" cap="all" spc="150" baseline="0"/>
  </cs:title>
  <cs:trendline>
    <cs:lnRef idx="0">
      <cs:styleClr val="auto"/>
    </cs:lnRef>
    <cs:fillRef idx="0"/>
    <cs:effectRef idx="0"/>
    <cs:fontRef idx="minor">
      <a:schemeClr val="tx1"/>
    </cs:fontRef>
    <cs:spPr>
      <a:ln w="12700" cap="rnd"/>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900" kern="12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2/11/2022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2/11/2022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2/11/2022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2/11/2022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2/11/2022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4/relationships/chartEx" Target="../charts/chartEx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Highest paid athletes  </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Top 10(2011-2021)</a:t>
            </a:r>
          </a:p>
        </p:txBody>
      </p:sp>
      <p:sp>
        <p:nvSpPr>
          <p:cNvPr id="4" name="TextBox 3">
            <a:extLst>
              <a:ext uri="{FF2B5EF4-FFF2-40B4-BE49-F238E27FC236}">
                <a16:creationId xmlns:a16="http://schemas.microsoft.com/office/drawing/2014/main" id="{45B72E73-C95A-41BB-BC8B-B6C0BDF6F03E}"/>
              </a:ext>
            </a:extLst>
          </p:cNvPr>
          <p:cNvSpPr txBox="1"/>
          <p:nvPr/>
        </p:nvSpPr>
        <p:spPr>
          <a:xfrm>
            <a:off x="5695067" y="5221357"/>
            <a:ext cx="5452527" cy="369332"/>
          </a:xfrm>
          <a:prstGeom prst="rect">
            <a:avLst/>
          </a:prstGeom>
          <a:noFill/>
        </p:spPr>
        <p:txBody>
          <a:bodyPr wrap="square" rtlCol="0">
            <a:spAutoFit/>
          </a:bodyPr>
          <a:lstStyle/>
          <a:p>
            <a:r>
              <a:rPr lang="en-IN" dirty="0">
                <a:highlight>
                  <a:srgbClr val="808080"/>
                </a:highlight>
              </a:rPr>
              <a:t>Project  By: Mohammed Khizar M</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0521E-602A-46C6-A6B5-1D7F993FE4F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DB76F76-356C-448E-8457-259CD6212E68}"/>
              </a:ext>
            </a:extLst>
          </p:cNvPr>
          <p:cNvSpPr>
            <a:spLocks noGrp="1"/>
          </p:cNvSpPr>
          <p:nvPr>
            <p:ph idx="1"/>
          </p:nvPr>
        </p:nvSpPr>
        <p:spPr/>
        <p:txBody>
          <a:bodyPr/>
          <a:lstStyle/>
          <a:p>
            <a:endParaRPr lang="en-IN"/>
          </a:p>
        </p:txBody>
      </p:sp>
      <p:graphicFrame>
        <p:nvGraphicFramePr>
          <p:cNvPr id="4" name="Chart 3">
            <a:extLst>
              <a:ext uri="{FF2B5EF4-FFF2-40B4-BE49-F238E27FC236}">
                <a16:creationId xmlns:a16="http://schemas.microsoft.com/office/drawing/2014/main" id="{00000000-0008-0000-0500-000003000000}"/>
              </a:ext>
            </a:extLst>
          </p:cNvPr>
          <p:cNvGraphicFramePr>
            <a:graphicFrameLocks/>
          </p:cNvGraphicFramePr>
          <p:nvPr>
            <p:extLst>
              <p:ext uri="{D42A27DB-BD31-4B8C-83A1-F6EECF244321}">
                <p14:modId xmlns:p14="http://schemas.microsoft.com/office/powerpoint/2010/main" val="3614284873"/>
              </p:ext>
            </p:extLst>
          </p:nvPr>
        </p:nvGraphicFramePr>
        <p:xfrm>
          <a:off x="267285" y="267286"/>
          <a:ext cx="11662117" cy="650178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75852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83DCD-C2A8-4859-9B6F-C138E89A766C}"/>
              </a:ext>
            </a:extLst>
          </p:cNvPr>
          <p:cNvSpPr>
            <a:spLocks noGrp="1"/>
          </p:cNvSpPr>
          <p:nvPr>
            <p:ph type="title"/>
          </p:nvPr>
        </p:nvSpPr>
        <p:spPr/>
        <p:txBody>
          <a:bodyPr/>
          <a:lstStyle/>
          <a:p>
            <a:r>
              <a:rPr lang="en-IN" dirty="0">
                <a:latin typeface="Gill Sans MT Condensed" panose="020B0506020104020203" pitchFamily="34" charset="0"/>
              </a:rPr>
              <a:t>Salary/Prize Money Trend</a:t>
            </a:r>
          </a:p>
        </p:txBody>
      </p:sp>
      <p:graphicFrame>
        <p:nvGraphicFramePr>
          <p:cNvPr id="4" name="Content Placeholder 3">
            <a:extLst>
              <a:ext uri="{FF2B5EF4-FFF2-40B4-BE49-F238E27FC236}">
                <a16:creationId xmlns:a16="http://schemas.microsoft.com/office/drawing/2014/main" id="{00000000-0008-0000-0500-000002000000}"/>
              </a:ext>
            </a:extLst>
          </p:cNvPr>
          <p:cNvGraphicFramePr>
            <a:graphicFrameLocks noGrp="1"/>
          </p:cNvGraphicFramePr>
          <p:nvPr>
            <p:ph idx="1"/>
            <p:extLst>
              <p:ext uri="{D42A27DB-BD31-4B8C-83A1-F6EECF244321}">
                <p14:modId xmlns:p14="http://schemas.microsoft.com/office/powerpoint/2010/main" val="2659044519"/>
              </p:ext>
            </p:extLst>
          </p:nvPr>
        </p:nvGraphicFramePr>
        <p:xfrm>
          <a:off x="1066800" y="2103438"/>
          <a:ext cx="10058400" cy="384968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15702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99440-9353-48B7-921D-7430CA532D77}"/>
              </a:ext>
            </a:extLst>
          </p:cNvPr>
          <p:cNvSpPr>
            <a:spLocks noGrp="1"/>
          </p:cNvSpPr>
          <p:nvPr>
            <p:ph type="title"/>
          </p:nvPr>
        </p:nvSpPr>
        <p:spPr/>
        <p:txBody>
          <a:bodyPr/>
          <a:lstStyle/>
          <a:p>
            <a:r>
              <a:rPr lang="en-IN" dirty="0">
                <a:latin typeface="Gill Sans MT Condensed" panose="020B0506020104020203" pitchFamily="34" charset="0"/>
              </a:rPr>
              <a:t>Endorsements Trend</a:t>
            </a:r>
          </a:p>
        </p:txBody>
      </p:sp>
      <p:graphicFrame>
        <p:nvGraphicFramePr>
          <p:cNvPr id="4" name="Content Placeholder 3">
            <a:extLst>
              <a:ext uri="{FF2B5EF4-FFF2-40B4-BE49-F238E27FC236}">
                <a16:creationId xmlns:a16="http://schemas.microsoft.com/office/drawing/2014/main" id="{00000000-0008-0000-0500-000006000000}"/>
              </a:ext>
            </a:extLst>
          </p:cNvPr>
          <p:cNvGraphicFramePr>
            <a:graphicFrameLocks noGrp="1"/>
          </p:cNvGraphicFramePr>
          <p:nvPr>
            <p:ph idx="1"/>
            <p:extLst>
              <p:ext uri="{D42A27DB-BD31-4B8C-83A1-F6EECF244321}">
                <p14:modId xmlns:p14="http://schemas.microsoft.com/office/powerpoint/2010/main" val="3423144394"/>
              </p:ext>
            </p:extLst>
          </p:nvPr>
        </p:nvGraphicFramePr>
        <p:xfrm>
          <a:off x="1066800" y="2014194"/>
          <a:ext cx="10058400" cy="393893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956479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CB3AC-70B7-4500-B8D9-FC68B479DF63}"/>
              </a:ext>
            </a:extLst>
          </p:cNvPr>
          <p:cNvSpPr>
            <a:spLocks noGrp="1"/>
          </p:cNvSpPr>
          <p:nvPr>
            <p:ph type="title"/>
          </p:nvPr>
        </p:nvSpPr>
        <p:spPr/>
        <p:txBody>
          <a:bodyPr/>
          <a:lstStyle/>
          <a:p>
            <a:r>
              <a:rPr lang="en-IN" dirty="0">
                <a:latin typeface="Gill Sans MT Condensed" panose="020B0506020104020203" pitchFamily="34" charset="0"/>
              </a:rPr>
              <a:t>Summary</a:t>
            </a:r>
          </a:p>
        </p:txBody>
      </p:sp>
      <p:sp>
        <p:nvSpPr>
          <p:cNvPr id="3" name="Content Placeholder 2">
            <a:extLst>
              <a:ext uri="{FF2B5EF4-FFF2-40B4-BE49-F238E27FC236}">
                <a16:creationId xmlns:a16="http://schemas.microsoft.com/office/drawing/2014/main" id="{0D3090B2-DD28-408B-8004-873BF59F686D}"/>
              </a:ext>
            </a:extLst>
          </p:cNvPr>
          <p:cNvSpPr>
            <a:spLocks noGrp="1"/>
          </p:cNvSpPr>
          <p:nvPr>
            <p:ph idx="1"/>
          </p:nvPr>
        </p:nvSpPr>
        <p:spPr/>
        <p:txBody>
          <a:bodyPr>
            <a:normAutofit fontScale="92500" lnSpcReduction="20000"/>
          </a:bodyPr>
          <a:lstStyle/>
          <a:p>
            <a:r>
              <a:rPr lang="en-IN" sz="2400" dirty="0">
                <a:latin typeface="Gill Sans MT Condensed" panose="020B0506020104020203" pitchFamily="34" charset="0"/>
              </a:rPr>
              <a:t>To summarize the study of the given data set, we can state that the total earning of the top ten highest paid athletes has grown every year, with the exception of tennis in 2017,2018 and 2021.</a:t>
            </a:r>
          </a:p>
          <a:p>
            <a:r>
              <a:rPr lang="en-IN" sz="2400" dirty="0">
                <a:latin typeface="Gill Sans MT Condensed" panose="020B0506020104020203" pitchFamily="34" charset="0"/>
              </a:rPr>
              <a:t>Also, the salary has a steady growth in the 21</a:t>
            </a:r>
            <a:r>
              <a:rPr lang="en-IN" sz="2400" baseline="30000" dirty="0">
                <a:latin typeface="Gill Sans MT Condensed" panose="020B0506020104020203" pitchFamily="34" charset="0"/>
              </a:rPr>
              <a:t>st</a:t>
            </a:r>
            <a:r>
              <a:rPr lang="en-IN" sz="2400" dirty="0">
                <a:latin typeface="Gill Sans MT Condensed" panose="020B0506020104020203" pitchFamily="34" charset="0"/>
              </a:rPr>
              <a:t> century over all sports competitions.</a:t>
            </a:r>
          </a:p>
          <a:p>
            <a:r>
              <a:rPr lang="en-IN" sz="2400" dirty="0">
                <a:latin typeface="Gill Sans MT Condensed" panose="020B0506020104020203" pitchFamily="34" charset="0"/>
              </a:rPr>
              <a:t>Similar to the salaries, endorsements has experienced a constant rise during the last decade. </a:t>
            </a:r>
          </a:p>
          <a:p>
            <a:r>
              <a:rPr lang="en-IN" sz="2400" dirty="0">
                <a:latin typeface="Gill Sans MT Condensed" panose="020B0506020104020203" pitchFamily="34" charset="0"/>
              </a:rPr>
              <a:t>The video having the detailed explanation of the project is attached below:</a:t>
            </a:r>
          </a:p>
          <a:p>
            <a:pPr marL="0" indent="0">
              <a:buNone/>
            </a:pPr>
            <a:r>
              <a:rPr lang="en-IN" sz="2400" dirty="0">
                <a:latin typeface="Gill Sans MT Condensed" panose="020B0506020104020203" pitchFamily="34" charset="0"/>
              </a:rPr>
              <a:t>https://drive.google.com/file/d/12SeNtYxyVfKIUWUxPml9lI5PJA4SY7d7/view?usp=sharing</a:t>
            </a:r>
          </a:p>
          <a:p>
            <a:r>
              <a:rPr lang="en-IN" sz="2400" dirty="0">
                <a:latin typeface="Gill Sans MT Condensed" panose="020B0506020104020203" pitchFamily="34" charset="0"/>
              </a:rPr>
              <a:t>The excel file containing the detailed analysis can be found over here:</a:t>
            </a:r>
          </a:p>
          <a:p>
            <a:pPr marL="0" indent="0">
              <a:buNone/>
            </a:pPr>
            <a:r>
              <a:rPr lang="en-IN" sz="2400">
                <a:latin typeface="Gill Sans MT Condensed" panose="020B0506020104020203" pitchFamily="34" charset="0"/>
              </a:rPr>
              <a:t>https://docs.google.com/spreadsheets/d/1_D3LquQaEVG9sU6UH7KxW4G-qLpOekkP/edit?usp=sharing&amp;ouid=115445069647587616692&amp;rtpof=true&amp;sd=true</a:t>
            </a:r>
            <a:br>
              <a:rPr lang="en-IN" sz="2400" dirty="0">
                <a:latin typeface="Gill Sans MT Condensed" panose="020B0506020104020203" pitchFamily="34" charset="0"/>
              </a:rPr>
            </a:br>
            <a:r>
              <a:rPr lang="en-IN" sz="2400" dirty="0">
                <a:latin typeface="Gill Sans MT Condensed" panose="020B0506020104020203" pitchFamily="34" charset="0"/>
              </a:rPr>
              <a:t> </a:t>
            </a:r>
          </a:p>
        </p:txBody>
      </p:sp>
    </p:spTree>
    <p:extLst>
      <p:ext uri="{BB962C8B-B14F-4D97-AF65-F5344CB8AC3E}">
        <p14:creationId xmlns:p14="http://schemas.microsoft.com/office/powerpoint/2010/main" val="2806416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F677F-EB86-4B07-8B89-7CE7FE403165}"/>
              </a:ext>
            </a:extLst>
          </p:cNvPr>
          <p:cNvSpPr>
            <a:spLocks noGrp="1"/>
          </p:cNvSpPr>
          <p:nvPr>
            <p:ph type="title"/>
          </p:nvPr>
        </p:nvSpPr>
        <p:spPr/>
        <p:txBody>
          <a:bodyPr/>
          <a:lstStyle/>
          <a:p>
            <a:r>
              <a:rPr lang="en-IN" dirty="0">
                <a:latin typeface="Gill Sans MT Condensed" panose="020B0506020104020203" pitchFamily="34" charset="0"/>
              </a:rPr>
              <a:t>Conclusion</a:t>
            </a:r>
          </a:p>
        </p:txBody>
      </p:sp>
      <p:sp>
        <p:nvSpPr>
          <p:cNvPr id="3" name="Content Placeholder 2">
            <a:extLst>
              <a:ext uri="{FF2B5EF4-FFF2-40B4-BE49-F238E27FC236}">
                <a16:creationId xmlns:a16="http://schemas.microsoft.com/office/drawing/2014/main" id="{3E8C7DC0-9698-4D6B-8312-5F25A6078D9F}"/>
              </a:ext>
            </a:extLst>
          </p:cNvPr>
          <p:cNvSpPr>
            <a:spLocks noGrp="1"/>
          </p:cNvSpPr>
          <p:nvPr>
            <p:ph idx="1"/>
          </p:nvPr>
        </p:nvSpPr>
        <p:spPr/>
        <p:txBody>
          <a:bodyPr>
            <a:normAutofit/>
          </a:bodyPr>
          <a:lstStyle/>
          <a:p>
            <a:r>
              <a:rPr lang="en-IN" sz="2400" dirty="0">
                <a:latin typeface="Gill Sans MT Condensed" panose="020B0506020104020203" pitchFamily="34" charset="0"/>
              </a:rPr>
              <a:t>Based on the study we can conclude that each sport category has experienced as steady growth in terms of salary or prize money and endorsement over the period of 11 years from 2011-2021.</a:t>
            </a:r>
          </a:p>
          <a:p>
            <a:r>
              <a:rPr lang="en-IN" sz="2400" dirty="0">
                <a:latin typeface="Gill Sans MT Condensed" panose="020B0506020104020203" pitchFamily="34" charset="0"/>
              </a:rPr>
              <a:t>We can also state the most number of athletes earning their spot in the highest paid list of Forbes, come from United States of America.</a:t>
            </a:r>
          </a:p>
        </p:txBody>
      </p:sp>
    </p:spTree>
    <p:extLst>
      <p:ext uri="{BB962C8B-B14F-4D97-AF65-F5344CB8AC3E}">
        <p14:creationId xmlns:p14="http://schemas.microsoft.com/office/powerpoint/2010/main" val="465571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a:normAutofit/>
          </a:bodyPr>
          <a:lstStyle/>
          <a:p>
            <a:pPr algn="ctr"/>
            <a:r>
              <a:rPr lang="en-US" dirty="0">
                <a:latin typeface="Gill Sans MT Condensed" panose="020B0506020104020203" pitchFamily="34" charset="0"/>
              </a:rPr>
              <a:t>Introduction</a:t>
            </a:r>
          </a:p>
        </p:txBody>
      </p:sp>
      <p:sp>
        <p:nvSpPr>
          <p:cNvPr id="4" name="Content Placeholder 3">
            <a:extLst>
              <a:ext uri="{FF2B5EF4-FFF2-40B4-BE49-F238E27FC236}">
                <a16:creationId xmlns:a16="http://schemas.microsoft.com/office/drawing/2014/main" id="{C9EE1665-3BAF-4E81-AD58-6FEE9BE707F1}"/>
              </a:ext>
            </a:extLst>
          </p:cNvPr>
          <p:cNvSpPr>
            <a:spLocks noGrp="1"/>
          </p:cNvSpPr>
          <p:nvPr>
            <p:ph idx="1"/>
          </p:nvPr>
        </p:nvSpPr>
        <p:spPr/>
        <p:txBody>
          <a:bodyPr>
            <a:normAutofit lnSpcReduction="10000"/>
          </a:bodyPr>
          <a:lstStyle/>
          <a:p>
            <a:pPr fontAlgn="base"/>
            <a:r>
              <a:rPr lang="en-IN" sz="3200" b="0" i="0" dirty="0">
                <a:effectLst/>
                <a:latin typeface="Gill Sans MT Condensed" panose="020B0506020104020203" pitchFamily="34" charset="0"/>
              </a:rPr>
              <a:t>Forbes is </a:t>
            </a:r>
            <a:r>
              <a:rPr lang="en-US" sz="3200" b="0" i="0" dirty="0">
                <a:effectLst/>
                <a:latin typeface="Gill Sans MT Condensed" panose="020B0506020104020203" pitchFamily="34" charset="0"/>
              </a:rPr>
              <a:t>one of the most popular business magazines!! It contains countless articles on numerous subjects (e.g., business, investing, technology, entrepreneurship, etc.), reporting valuable data and insights.</a:t>
            </a:r>
            <a:endParaRPr lang="en-IN" sz="3200" b="0" i="0" dirty="0">
              <a:effectLst/>
              <a:latin typeface="Gill Sans MT Condensed" panose="020B0506020104020203" pitchFamily="34" charset="0"/>
            </a:endParaRPr>
          </a:p>
          <a:p>
            <a:pPr fontAlgn="base"/>
            <a:r>
              <a:rPr lang="en-US" sz="3200" b="0" i="0" dirty="0">
                <a:effectLst/>
                <a:latin typeface="Gill Sans MT Condensed" panose="020B0506020104020203" pitchFamily="34" charset="0"/>
              </a:rPr>
              <a:t> Forbes publishes annual lists on various topics. One such list is published for the top highest paid individuals </a:t>
            </a:r>
            <a:r>
              <a:rPr lang="en-US" sz="3200" dirty="0">
                <a:latin typeface="Gill Sans MT Condensed" panose="020B0506020104020203" pitchFamily="34" charset="0"/>
              </a:rPr>
              <a:t>in sports.</a:t>
            </a:r>
          </a:p>
          <a:p>
            <a:pPr fontAlgn="base"/>
            <a:r>
              <a:rPr lang="en-US" sz="3200" b="0" i="0" dirty="0">
                <a:effectLst/>
                <a:latin typeface="Gill Sans MT Condensed" panose="020B0506020104020203" pitchFamily="34" charset="0"/>
              </a:rPr>
              <a:t>This study is used to unravel valuable insights abou</a:t>
            </a:r>
            <a:r>
              <a:rPr lang="en-US" sz="3200" dirty="0">
                <a:latin typeface="Gill Sans MT Condensed" panose="020B0506020104020203" pitchFamily="34" charset="0"/>
              </a:rPr>
              <a:t>t the top highest paid athletes from the year 2011-2021(11 Years).</a:t>
            </a:r>
            <a:endParaRPr lang="en-US" sz="3200" b="0" i="0" dirty="0">
              <a:effectLst/>
              <a:latin typeface="Gill Sans MT Condensed" panose="020B0506020104020203" pitchFamily="34" charset="0"/>
            </a:endParaRPr>
          </a:p>
        </p:txBody>
      </p:sp>
    </p:spTree>
    <p:extLst>
      <p:ext uri="{BB962C8B-B14F-4D97-AF65-F5344CB8AC3E}">
        <p14:creationId xmlns:p14="http://schemas.microsoft.com/office/powerpoint/2010/main" val="183243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88FF5-D857-413E-BB55-7695AD2C8B76}"/>
              </a:ext>
            </a:extLst>
          </p:cNvPr>
          <p:cNvSpPr>
            <a:spLocks noGrp="1"/>
          </p:cNvSpPr>
          <p:nvPr>
            <p:ph type="title"/>
          </p:nvPr>
        </p:nvSpPr>
        <p:spPr/>
        <p:txBody>
          <a:bodyPr/>
          <a:lstStyle/>
          <a:p>
            <a:r>
              <a:rPr lang="en-IN" dirty="0">
                <a:latin typeface="Gill Sans MT Condensed" panose="020B0506020104020203" pitchFamily="34" charset="0"/>
              </a:rPr>
              <a:t>Content:</a:t>
            </a:r>
          </a:p>
        </p:txBody>
      </p:sp>
      <p:sp>
        <p:nvSpPr>
          <p:cNvPr id="3" name="Content Placeholder 2">
            <a:extLst>
              <a:ext uri="{FF2B5EF4-FFF2-40B4-BE49-F238E27FC236}">
                <a16:creationId xmlns:a16="http://schemas.microsoft.com/office/drawing/2014/main" id="{E49A3952-DD43-4C64-AE1B-FEB260911497}"/>
              </a:ext>
            </a:extLst>
          </p:cNvPr>
          <p:cNvSpPr>
            <a:spLocks noGrp="1"/>
          </p:cNvSpPr>
          <p:nvPr>
            <p:ph idx="1"/>
          </p:nvPr>
        </p:nvSpPr>
        <p:spPr/>
        <p:txBody>
          <a:bodyPr>
            <a:normAutofit/>
          </a:bodyPr>
          <a:lstStyle/>
          <a:p>
            <a:pPr algn="l" fontAlgn="base"/>
            <a:r>
              <a:rPr lang="en-US" sz="2400" b="0" i="0" dirty="0">
                <a:effectLst/>
                <a:latin typeface="Gill Sans MT Condensed" panose="020B0506020104020203" pitchFamily="34" charset="0"/>
              </a:rPr>
              <a:t>The data are scrapped manually from Forbes articles listing the top 10 highest-paid athletes in tennis, NBA, and soccer.</a:t>
            </a:r>
          </a:p>
          <a:p>
            <a:pPr algn="l" fontAlgn="base"/>
            <a:r>
              <a:rPr lang="en-US" sz="2400" b="0" i="0" dirty="0">
                <a:effectLst/>
                <a:latin typeface="Gill Sans MT Condensed" panose="020B0506020104020203" pitchFamily="34" charset="0"/>
              </a:rPr>
              <a:t>Athletes can have multiple sources of income.</a:t>
            </a:r>
            <a:br>
              <a:rPr lang="en-US" sz="2400" b="0" i="0" dirty="0">
                <a:effectLst/>
                <a:latin typeface="Gill Sans MT Condensed" panose="020B0506020104020203" pitchFamily="34" charset="0"/>
              </a:rPr>
            </a:br>
            <a:r>
              <a:rPr lang="en-US" sz="2400" b="0" i="0" dirty="0">
                <a:effectLst/>
                <a:latin typeface="Gill Sans MT Condensed" panose="020B0506020104020203" pitchFamily="34" charset="0"/>
              </a:rPr>
              <a:t>• Team sports athletes earn a salary paid by their team whereas individual sports athletes compete in tournaments for prize money (such as tennis players).</a:t>
            </a:r>
            <a:br>
              <a:rPr lang="en-US" sz="2400" b="0" i="0" dirty="0">
                <a:effectLst/>
                <a:latin typeface="Gill Sans MT Condensed" panose="020B0506020104020203" pitchFamily="34" charset="0"/>
              </a:rPr>
            </a:br>
            <a:r>
              <a:rPr lang="en-US" sz="2400" b="0" i="0" dirty="0">
                <a:effectLst/>
                <a:latin typeface="Gill Sans MT Condensed" panose="020B0506020104020203" pitchFamily="34" charset="0"/>
              </a:rPr>
              <a:t>• Most of the time, brands are paying athletes to promote their products (on and off the court) as a marketing promotional strategy to reach a wider target audience and boost their sales / profit.</a:t>
            </a:r>
          </a:p>
          <a:p>
            <a:pPr algn="l" fontAlgn="base"/>
            <a:r>
              <a:rPr lang="en-US" sz="2400" b="0" i="0" dirty="0">
                <a:effectLst/>
                <a:latin typeface="Gill Sans MT Condensed" panose="020B0506020104020203" pitchFamily="34" charset="0"/>
              </a:rPr>
              <a:t>The dataset contains 11 years of data starting from 2011.</a:t>
            </a:r>
          </a:p>
          <a:p>
            <a:endParaRPr lang="en-IN" dirty="0"/>
          </a:p>
        </p:txBody>
      </p:sp>
    </p:spTree>
    <p:extLst>
      <p:ext uri="{BB962C8B-B14F-4D97-AF65-F5344CB8AC3E}">
        <p14:creationId xmlns:p14="http://schemas.microsoft.com/office/powerpoint/2010/main" val="4143971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8F334-1A91-4981-A0B1-B52FE5F2E851}"/>
              </a:ext>
            </a:extLst>
          </p:cNvPr>
          <p:cNvSpPr>
            <a:spLocks noGrp="1"/>
          </p:cNvSpPr>
          <p:nvPr>
            <p:ph type="title"/>
          </p:nvPr>
        </p:nvSpPr>
        <p:spPr/>
        <p:txBody>
          <a:bodyPr/>
          <a:lstStyle/>
          <a:p>
            <a:r>
              <a:rPr lang="en-IN" dirty="0">
                <a:latin typeface="Gill Sans MT Condensed" panose="020B0506020104020203" pitchFamily="34" charset="0"/>
              </a:rPr>
              <a:t>Problem Statements</a:t>
            </a:r>
          </a:p>
        </p:txBody>
      </p:sp>
      <p:sp>
        <p:nvSpPr>
          <p:cNvPr id="3" name="Content Placeholder 2">
            <a:extLst>
              <a:ext uri="{FF2B5EF4-FFF2-40B4-BE49-F238E27FC236}">
                <a16:creationId xmlns:a16="http://schemas.microsoft.com/office/drawing/2014/main" id="{BF8D9A28-C959-417C-9599-8CE83CAE08CF}"/>
              </a:ext>
            </a:extLst>
          </p:cNvPr>
          <p:cNvSpPr>
            <a:spLocks noGrp="1"/>
          </p:cNvSpPr>
          <p:nvPr>
            <p:ph idx="1"/>
          </p:nvPr>
        </p:nvSpPr>
        <p:spPr/>
        <p:txBody>
          <a:bodyPr>
            <a:normAutofit lnSpcReduction="10000"/>
          </a:bodyPr>
          <a:lstStyle/>
          <a:p>
            <a:pPr algn="l" fontAlgn="base"/>
            <a:r>
              <a:rPr lang="en-US" sz="2800" b="0" i="0" dirty="0">
                <a:effectLst/>
                <a:latin typeface="Gill Sans MT Condensed" panose="020B0506020104020203" pitchFamily="34" charset="0"/>
              </a:rPr>
              <a:t>• Which sport rewarded its athletes the most in each year?</a:t>
            </a:r>
            <a:br>
              <a:rPr lang="en-US" sz="2800" b="0" i="0" dirty="0">
                <a:effectLst/>
                <a:latin typeface="Gill Sans MT Condensed" panose="020B0506020104020203" pitchFamily="34" charset="0"/>
              </a:rPr>
            </a:br>
            <a:r>
              <a:rPr lang="en-US" sz="2800" b="0" i="0" dirty="0">
                <a:effectLst/>
                <a:latin typeface="Gill Sans MT Condensed" panose="020B0506020104020203" pitchFamily="34" charset="0"/>
              </a:rPr>
              <a:t>• Is there a trend across years for the total earnings of the top 10 highest-paid athletes of each sport?</a:t>
            </a:r>
            <a:br>
              <a:rPr lang="en-US" sz="2800" b="0" i="0" dirty="0">
                <a:effectLst/>
                <a:latin typeface="Gill Sans MT Condensed" panose="020B0506020104020203" pitchFamily="34" charset="0"/>
              </a:rPr>
            </a:br>
            <a:r>
              <a:rPr lang="en-US" sz="2800" b="0" i="0" dirty="0">
                <a:effectLst/>
                <a:latin typeface="Gill Sans MT Condensed" panose="020B0506020104020203" pitchFamily="34" charset="0"/>
              </a:rPr>
              <a:t>• Does this trend change when looking into salaries (or prize money) and endorsements separately?</a:t>
            </a:r>
            <a:br>
              <a:rPr lang="en-US" sz="2800" b="0" i="0" dirty="0">
                <a:effectLst/>
                <a:latin typeface="Gill Sans MT Condensed" panose="020B0506020104020203" pitchFamily="34" charset="0"/>
              </a:rPr>
            </a:br>
            <a:r>
              <a:rPr lang="en-US" sz="2800" b="0" i="0" dirty="0">
                <a:effectLst/>
                <a:latin typeface="Gill Sans MT Condensed" panose="020B0506020104020203" pitchFamily="34" charset="0"/>
              </a:rPr>
              <a:t>• Which country 'earns' the most out of those three sports each year?</a:t>
            </a:r>
          </a:p>
          <a:p>
            <a:pPr algn="l" fontAlgn="base"/>
            <a:r>
              <a:rPr lang="en-US" sz="2800" b="0" i="0" dirty="0">
                <a:effectLst/>
                <a:latin typeface="Gill Sans MT Condensed" panose="020B0506020104020203" pitchFamily="34" charset="0"/>
              </a:rPr>
              <a:t>These are examples of interesting questions that could be answered by </a:t>
            </a:r>
            <a:r>
              <a:rPr lang="en-US" sz="2800" b="0" i="0" dirty="0" err="1">
                <a:effectLst/>
                <a:latin typeface="Gill Sans MT Condensed" panose="020B0506020104020203" pitchFamily="34" charset="0"/>
              </a:rPr>
              <a:t>analysing</a:t>
            </a:r>
            <a:r>
              <a:rPr lang="en-US" sz="2800" b="0" i="0" dirty="0">
                <a:effectLst/>
                <a:latin typeface="Gill Sans MT Condensed" panose="020B0506020104020203" pitchFamily="34" charset="0"/>
              </a:rPr>
              <a:t> this dataset.</a:t>
            </a:r>
          </a:p>
          <a:p>
            <a:endParaRPr lang="en-IN" dirty="0"/>
          </a:p>
        </p:txBody>
      </p:sp>
    </p:spTree>
    <p:extLst>
      <p:ext uri="{BB962C8B-B14F-4D97-AF65-F5344CB8AC3E}">
        <p14:creationId xmlns:p14="http://schemas.microsoft.com/office/powerpoint/2010/main" val="2542778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F990D-9D97-4057-806C-225D2EE8CC7D}"/>
              </a:ext>
            </a:extLst>
          </p:cNvPr>
          <p:cNvSpPr>
            <a:spLocks noGrp="1"/>
          </p:cNvSpPr>
          <p:nvPr>
            <p:ph type="title"/>
          </p:nvPr>
        </p:nvSpPr>
        <p:spPr/>
        <p:txBody>
          <a:bodyPr/>
          <a:lstStyle/>
          <a:p>
            <a:r>
              <a:rPr lang="en-IN" dirty="0">
                <a:latin typeface="Gill Sans MT Condensed" panose="020B0506020104020203" pitchFamily="34" charset="0"/>
              </a:rPr>
              <a:t>Total Earnings Of Athletes</a:t>
            </a:r>
          </a:p>
        </p:txBody>
      </p:sp>
      <p:graphicFrame>
        <p:nvGraphicFramePr>
          <p:cNvPr id="6" name="Content Placeholder 5">
            <a:extLst>
              <a:ext uri="{FF2B5EF4-FFF2-40B4-BE49-F238E27FC236}">
                <a16:creationId xmlns:a16="http://schemas.microsoft.com/office/drawing/2014/main" id="{00000000-0008-0000-0300-000003000000}"/>
              </a:ext>
            </a:extLst>
          </p:cNvPr>
          <p:cNvGraphicFramePr>
            <a:graphicFrameLocks noGrp="1"/>
          </p:cNvGraphicFramePr>
          <p:nvPr>
            <p:ph idx="1"/>
            <p:extLst>
              <p:ext uri="{D42A27DB-BD31-4B8C-83A1-F6EECF244321}">
                <p14:modId xmlns:p14="http://schemas.microsoft.com/office/powerpoint/2010/main" val="1981816971"/>
              </p:ext>
            </p:extLst>
          </p:nvPr>
        </p:nvGraphicFramePr>
        <p:xfrm>
          <a:off x="1066800" y="1744394"/>
          <a:ext cx="10058400" cy="420873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82086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54C7C-EE39-4F7D-AB2D-0689F83069E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D7B713F-0C7B-45D8-8800-8581A07715FB}"/>
              </a:ext>
            </a:extLst>
          </p:cNvPr>
          <p:cNvSpPr>
            <a:spLocks noGrp="1"/>
          </p:cNvSpPr>
          <p:nvPr>
            <p:ph idx="1"/>
          </p:nvPr>
        </p:nvSpPr>
        <p:spPr/>
        <p:txBody>
          <a:bodyPr/>
          <a:lstStyle/>
          <a:p>
            <a:endParaRPr lang="en-IN"/>
          </a:p>
        </p:txBody>
      </p:sp>
      <mc:AlternateContent xmlns:mc="http://schemas.openxmlformats.org/markup-compatibility/2006">
        <mc:Choice xmlns:cx4="http://schemas.microsoft.com/office/drawing/2016/5/10/chartex" Requires="cx4">
          <p:graphicFrame>
            <p:nvGraphicFramePr>
              <p:cNvPr id="4" name="Chart 3">
                <a:extLst>
                  <a:ext uri="{FF2B5EF4-FFF2-40B4-BE49-F238E27FC236}">
                    <a16:creationId xmlns:a16="http://schemas.microsoft.com/office/drawing/2014/main" id="{A1646875-BE4C-43AC-BB50-A2C419328A56}"/>
                  </a:ext>
                </a:extLst>
              </p:cNvPr>
              <p:cNvGraphicFramePr/>
              <p:nvPr>
                <p:extLst>
                  <p:ext uri="{D42A27DB-BD31-4B8C-83A1-F6EECF244321}">
                    <p14:modId xmlns:p14="http://schemas.microsoft.com/office/powerpoint/2010/main" val="2391132703"/>
                  </p:ext>
                </p:extLst>
              </p:nvPr>
            </p:nvGraphicFramePr>
            <p:xfrm>
              <a:off x="0" y="-28135"/>
              <a:ext cx="12191999" cy="6886135"/>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4" name="Chart 3">
                <a:extLst>
                  <a:ext uri="{FF2B5EF4-FFF2-40B4-BE49-F238E27FC236}">
                    <a16:creationId xmlns:a16="http://schemas.microsoft.com/office/drawing/2014/main" id="{A1646875-BE4C-43AC-BB50-A2C419328A56}"/>
                  </a:ext>
                </a:extLst>
              </p:cNvPr>
              <p:cNvPicPr>
                <a:picLocks noGrp="1" noRot="1" noChangeAspect="1" noMove="1" noResize="1" noEditPoints="1" noAdjustHandles="1" noChangeArrowheads="1" noChangeShapeType="1"/>
              </p:cNvPicPr>
              <p:nvPr/>
            </p:nvPicPr>
            <p:blipFill>
              <a:blip r:embed="rId3"/>
              <a:stretch>
                <a:fillRect/>
              </a:stretch>
            </p:blipFill>
            <p:spPr>
              <a:xfrm>
                <a:off x="0" y="-28135"/>
                <a:ext cx="12191999" cy="6886135"/>
              </a:xfrm>
              <a:prstGeom prst="rect">
                <a:avLst/>
              </a:prstGeom>
            </p:spPr>
          </p:pic>
        </mc:Fallback>
      </mc:AlternateContent>
    </p:spTree>
    <p:extLst>
      <p:ext uri="{BB962C8B-B14F-4D97-AF65-F5344CB8AC3E}">
        <p14:creationId xmlns:p14="http://schemas.microsoft.com/office/powerpoint/2010/main" val="4048390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219C3-3B4A-40F1-9036-268A217D10A3}"/>
              </a:ext>
            </a:extLst>
          </p:cNvPr>
          <p:cNvSpPr>
            <a:spLocks noGrp="1"/>
          </p:cNvSpPr>
          <p:nvPr>
            <p:ph type="title"/>
          </p:nvPr>
        </p:nvSpPr>
        <p:spPr/>
        <p:txBody>
          <a:bodyPr/>
          <a:lstStyle/>
          <a:p>
            <a:r>
              <a:rPr lang="en-IN" dirty="0">
                <a:latin typeface="Gill Sans MT Condensed" panose="020B0506020104020203" pitchFamily="34" charset="0"/>
              </a:rPr>
              <a:t>Percentage wise classification</a:t>
            </a:r>
          </a:p>
        </p:txBody>
      </p:sp>
      <p:graphicFrame>
        <p:nvGraphicFramePr>
          <p:cNvPr id="4" name="Content Placeholder 3">
            <a:extLst>
              <a:ext uri="{FF2B5EF4-FFF2-40B4-BE49-F238E27FC236}">
                <a16:creationId xmlns:a16="http://schemas.microsoft.com/office/drawing/2014/main" id="{00000000-0008-0000-0300-000009000000}"/>
              </a:ext>
            </a:extLst>
          </p:cNvPr>
          <p:cNvGraphicFramePr>
            <a:graphicFrameLocks noGrp="1"/>
          </p:cNvGraphicFramePr>
          <p:nvPr>
            <p:ph idx="1"/>
            <p:extLst>
              <p:ext uri="{D42A27DB-BD31-4B8C-83A1-F6EECF244321}">
                <p14:modId xmlns:p14="http://schemas.microsoft.com/office/powerpoint/2010/main" val="3200327323"/>
              </p:ext>
            </p:extLst>
          </p:nvPr>
        </p:nvGraphicFramePr>
        <p:xfrm>
          <a:off x="1066800" y="2103438"/>
          <a:ext cx="10058400" cy="384968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50221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87299-FF3D-48FB-8447-68B5712E864D}"/>
              </a:ext>
            </a:extLst>
          </p:cNvPr>
          <p:cNvSpPr>
            <a:spLocks noGrp="1"/>
          </p:cNvSpPr>
          <p:nvPr>
            <p:ph type="title"/>
          </p:nvPr>
        </p:nvSpPr>
        <p:spPr/>
        <p:txBody>
          <a:bodyPr/>
          <a:lstStyle/>
          <a:p>
            <a:endParaRPr lang="en-IN" dirty="0"/>
          </a:p>
        </p:txBody>
      </p:sp>
      <p:graphicFrame>
        <p:nvGraphicFramePr>
          <p:cNvPr id="4" name="Content Placeholder 3">
            <a:extLst>
              <a:ext uri="{FF2B5EF4-FFF2-40B4-BE49-F238E27FC236}">
                <a16:creationId xmlns:a16="http://schemas.microsoft.com/office/drawing/2014/main" id="{00000000-0008-0000-0400-000007000000}"/>
              </a:ext>
            </a:extLst>
          </p:cNvPr>
          <p:cNvGraphicFramePr>
            <a:graphicFrameLocks noGrp="1"/>
          </p:cNvGraphicFramePr>
          <p:nvPr>
            <p:ph idx="1"/>
            <p:extLst>
              <p:ext uri="{D42A27DB-BD31-4B8C-83A1-F6EECF244321}">
                <p14:modId xmlns:p14="http://schemas.microsoft.com/office/powerpoint/2010/main" val="830284026"/>
              </p:ext>
            </p:extLst>
          </p:nvPr>
        </p:nvGraphicFramePr>
        <p:xfrm>
          <a:off x="-1" y="0"/>
          <a:ext cx="6153149" cy="6858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AFDF2B1B-83C8-4040-93CA-7D6DD7D3956A}"/>
              </a:ext>
            </a:extLst>
          </p:cNvPr>
          <p:cNvGraphicFramePr>
            <a:graphicFrameLocks/>
          </p:cNvGraphicFramePr>
          <p:nvPr>
            <p:extLst>
              <p:ext uri="{D42A27DB-BD31-4B8C-83A1-F6EECF244321}">
                <p14:modId xmlns:p14="http://schemas.microsoft.com/office/powerpoint/2010/main" val="2705898703"/>
              </p:ext>
            </p:extLst>
          </p:nvPr>
        </p:nvGraphicFramePr>
        <p:xfrm>
          <a:off x="6153149" y="0"/>
          <a:ext cx="6038850" cy="6858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34595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FD554-0537-40B0-9FB8-598D30DBC9B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B538A3C-1332-417A-A058-10A43E96B0D1}"/>
              </a:ext>
            </a:extLst>
          </p:cNvPr>
          <p:cNvSpPr>
            <a:spLocks noGrp="1"/>
          </p:cNvSpPr>
          <p:nvPr>
            <p:ph idx="1"/>
          </p:nvPr>
        </p:nvSpPr>
        <p:spPr/>
        <p:txBody>
          <a:bodyPr/>
          <a:lstStyle/>
          <a:p>
            <a:endParaRPr lang="en-IN" dirty="0"/>
          </a:p>
        </p:txBody>
      </p:sp>
      <p:graphicFrame>
        <p:nvGraphicFramePr>
          <p:cNvPr id="4" name="Chart 3">
            <a:extLst>
              <a:ext uri="{FF2B5EF4-FFF2-40B4-BE49-F238E27FC236}">
                <a16:creationId xmlns:a16="http://schemas.microsoft.com/office/drawing/2014/main" id="{B1F606AF-0E6F-48A5-85FA-9DD065CD04A5}"/>
              </a:ext>
            </a:extLst>
          </p:cNvPr>
          <p:cNvGraphicFramePr>
            <a:graphicFrameLocks/>
          </p:cNvGraphicFramePr>
          <p:nvPr>
            <p:extLst>
              <p:ext uri="{D42A27DB-BD31-4B8C-83A1-F6EECF244321}">
                <p14:modId xmlns:p14="http://schemas.microsoft.com/office/powerpoint/2010/main" val="1988070306"/>
              </p:ext>
            </p:extLst>
          </p:nvPr>
        </p:nvGraphicFramePr>
        <p:xfrm>
          <a:off x="0" y="0"/>
          <a:ext cx="12295163"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4753067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{7E9B4D6D-F890-4CD7-BFFF-D4FEAE6FBBCA}tf78438558_win32</Template>
  <TotalTime>80</TotalTime>
  <Words>564</Words>
  <Application>Microsoft Office PowerPoint</Application>
  <PresentationFormat>Widescreen</PresentationFormat>
  <Paragraphs>44</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Century Gothic</vt:lpstr>
      <vt:lpstr>Garamond</vt:lpstr>
      <vt:lpstr>Gill Sans MT Condensed</vt:lpstr>
      <vt:lpstr>SavonVTI</vt:lpstr>
      <vt:lpstr>Highest paid athletes  </vt:lpstr>
      <vt:lpstr>Introduction</vt:lpstr>
      <vt:lpstr>Content:</vt:lpstr>
      <vt:lpstr>Problem Statements</vt:lpstr>
      <vt:lpstr>Total Earnings Of Athletes</vt:lpstr>
      <vt:lpstr>PowerPoint Presentation</vt:lpstr>
      <vt:lpstr>Percentage wise classification</vt:lpstr>
      <vt:lpstr>PowerPoint Presentation</vt:lpstr>
      <vt:lpstr>PowerPoint Presentation</vt:lpstr>
      <vt:lpstr>PowerPoint Presentation</vt:lpstr>
      <vt:lpstr>Salary/Prize Money Trend</vt:lpstr>
      <vt:lpstr>Endorsements Trend</vt:lpstr>
      <vt:lpstr>Summary</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Highest paid athletes  </dc:title>
  <dc:creator>Mohammed Khizar</dc:creator>
  <cp:lastModifiedBy>Mohammed Khizar</cp:lastModifiedBy>
  <cp:revision>1</cp:revision>
  <dcterms:created xsi:type="dcterms:W3CDTF">2022-02-11T14:59:32Z</dcterms:created>
  <dcterms:modified xsi:type="dcterms:W3CDTF">2022-02-11T16:20:24Z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